
<file path=[Content_Types].xml><?xml version="1.0" encoding="utf-8"?>
<Types xmlns="http://schemas.openxmlformats.org/package/2006/content-types">
  <Default Extension="png" ContentType="image/png"/>
  <Default Extension="svg" ContentType="image/svg+xml"/>
  <Default Extension="emf" ContentType="image/x-emf"/>
  <Default Extension="glb" ContentType="model/gltf.binary"/>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Lst>
  <p:notesMasterIdLst>
    <p:notesMasterId r:id="rId45"/>
  </p:notesMasterIdLst>
  <p:handoutMasterIdLst>
    <p:handoutMasterId r:id="rId46"/>
  </p:handoutMasterIdLst>
  <p:sldIdLst>
    <p:sldId id="1502" r:id="rId5"/>
    <p:sldId id="1605" r:id="rId6"/>
    <p:sldId id="1614" r:id="rId7"/>
    <p:sldId id="1594" r:id="rId8"/>
    <p:sldId id="1607" r:id="rId9"/>
    <p:sldId id="1608" r:id="rId10"/>
    <p:sldId id="1609" r:id="rId11"/>
    <p:sldId id="1610" r:id="rId12"/>
    <p:sldId id="1612" r:id="rId13"/>
    <p:sldId id="1613" r:id="rId14"/>
    <p:sldId id="1574" r:id="rId15"/>
    <p:sldId id="1581" r:id="rId16"/>
    <p:sldId id="1584" r:id="rId17"/>
    <p:sldId id="1577" r:id="rId18"/>
    <p:sldId id="1596" r:id="rId19"/>
    <p:sldId id="1620" r:id="rId20"/>
    <p:sldId id="1578" r:id="rId21"/>
    <p:sldId id="1579" r:id="rId22"/>
    <p:sldId id="1606" r:id="rId23"/>
    <p:sldId id="1601" r:id="rId24"/>
    <p:sldId id="1602" r:id="rId25"/>
    <p:sldId id="1618" r:id="rId26"/>
    <p:sldId id="1604" r:id="rId27"/>
    <p:sldId id="1588" r:id="rId28"/>
    <p:sldId id="1624" r:id="rId29"/>
    <p:sldId id="1622" r:id="rId30"/>
    <p:sldId id="1617" r:id="rId31"/>
    <p:sldId id="1623" r:id="rId32"/>
    <p:sldId id="1582" r:id="rId33"/>
    <p:sldId id="1586" r:id="rId34"/>
    <p:sldId id="1570" r:id="rId35"/>
    <p:sldId id="1585" r:id="rId36"/>
    <p:sldId id="1583" r:id="rId37"/>
    <p:sldId id="1600" r:id="rId38"/>
    <p:sldId id="1597" r:id="rId39"/>
    <p:sldId id="1598" r:id="rId40"/>
    <p:sldId id="1599" r:id="rId41"/>
    <p:sldId id="1587" r:id="rId42"/>
    <p:sldId id="1616" r:id="rId43"/>
    <p:sldId id="1563"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C8FB21-FF75-44A0-8090-B2FB240B014B}">
          <p14:sldIdLst>
            <p14:sldId id="1502"/>
            <p14:sldId id="1605"/>
            <p14:sldId id="1614"/>
          </p14:sldIdLst>
        </p14:section>
        <p14:section name="New REST APIs" id="{9FDE2221-AAAB-48E6-9EF9-FC2FC22D69F4}">
          <p14:sldIdLst>
            <p14:sldId id="1594"/>
            <p14:sldId id="1607"/>
            <p14:sldId id="1608"/>
            <p14:sldId id="1609"/>
            <p14:sldId id="1610"/>
            <p14:sldId id="1612"/>
            <p14:sldId id="1613"/>
            <p14:sldId id="1574"/>
            <p14:sldId id="1581"/>
            <p14:sldId id="1584"/>
            <p14:sldId id="1577"/>
            <p14:sldId id="1596"/>
            <p14:sldId id="1620"/>
            <p14:sldId id="1578"/>
            <p14:sldId id="1579"/>
          </p14:sldIdLst>
        </p14:section>
        <p14:section name="Data Platform" id="{8E9A3504-A495-494F-BFCA-34F68BD90C24}">
          <p14:sldIdLst>
            <p14:sldId id="1606"/>
            <p14:sldId id="1601"/>
            <p14:sldId id="1602"/>
            <p14:sldId id="1618"/>
            <p14:sldId id="1604"/>
          </p14:sldIdLst>
        </p14:section>
        <p14:section name="V8 Map Control" id="{E0D78A2B-B61A-4D03-8D20-C69116D91535}">
          <p14:sldIdLst>
            <p14:sldId id="1588"/>
            <p14:sldId id="1624"/>
            <p14:sldId id="1622"/>
            <p14:sldId id="1617"/>
            <p14:sldId id="1623"/>
            <p14:sldId id="1582"/>
          </p14:sldIdLst>
        </p14:section>
        <p14:section name="Windows UWP Map Control" id="{6649DF86-73AC-457D-B1CE-1923B6A678AB}">
          <p14:sldIdLst>
            <p14:sldId id="1586"/>
            <p14:sldId id="1570"/>
            <p14:sldId id="1585"/>
            <p14:sldId id="1583"/>
          </p14:sldIdLst>
        </p14:section>
        <p14:section name="Open Source" id="{4AB49702-4B50-4B9B-8C43-63609D78EBEB}">
          <p14:sldIdLst>
            <p14:sldId id="1600"/>
            <p14:sldId id="1597"/>
            <p14:sldId id="1598"/>
            <p14:sldId id="1599"/>
          </p14:sldIdLst>
        </p14:section>
        <p14:section name="Conclusion" id="{751772ED-448D-4651-9B04-E03BD6A4E715}">
          <p14:sldIdLst>
            <p14:sldId id="1587"/>
            <p14:sldId id="1616"/>
            <p14:sldId id="15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Ricky Brundritt" initials="RB" lastIdx="26" clrIdx="4">
    <p:extLst>
      <p:ext uri="{19B8F6BF-5375-455C-9EA6-DF929625EA0E}">
        <p15:presenceInfo xmlns:p15="http://schemas.microsoft.com/office/powerpoint/2012/main" userId="S-1-5-21-2127521184-1604012920-1887927527-161531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ECF8"/>
    <a:srgbClr val="E2EFFE"/>
    <a:srgbClr val="D6E7F6"/>
    <a:srgbClr val="339966"/>
    <a:srgbClr val="339933"/>
    <a:srgbClr val="107C10"/>
    <a:srgbClr val="00CC99"/>
    <a:srgbClr val="66FF66"/>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44B68A-9751-43B9-90D5-674517C5BEF9}" v="77" dt="2017-09-19T00:10:01.014"/>
  </p1510:revLst>
</p1510:revInfo>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5262" autoAdjust="0"/>
  </p:normalViewPr>
  <p:slideViewPr>
    <p:cSldViewPr>
      <p:cViewPr varScale="1">
        <p:scale>
          <a:sx n="85" d="100"/>
          <a:sy n="85" d="100"/>
        </p:scale>
        <p:origin x="734" y="53"/>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ky Brundritt" userId="13834eeb-87a8-4c63-86b1-fc8fbe130e66" providerId="ADAL" clId="{A744B68A-9751-43B9-90D5-674517C5BEF9}"/>
    <pc:docChg chg="undo custSel delSld modSld modSection">
      <pc:chgData name="Ricky Brundritt" userId="13834eeb-87a8-4c63-86b1-fc8fbe130e66" providerId="ADAL" clId="{A744B68A-9751-43B9-90D5-674517C5BEF9}" dt="2017-09-20T19:41:43.080" v="475" actId="6549"/>
      <pc:docMkLst>
        <pc:docMk/>
      </pc:docMkLst>
      <pc:sldChg chg="modSp">
        <pc:chgData name="Ricky Brundritt" userId="13834eeb-87a8-4c63-86b1-fc8fbe130e66" providerId="ADAL" clId="{A744B68A-9751-43B9-90D5-674517C5BEF9}" dt="2017-09-18T17:38:23.843" v="389" actId="20577"/>
        <pc:sldMkLst>
          <pc:docMk/>
          <pc:sldMk cId="3788647698" sldId="1502"/>
        </pc:sldMkLst>
        <pc:spChg chg="mod">
          <ac:chgData name="Ricky Brundritt" userId="13834eeb-87a8-4c63-86b1-fc8fbe130e66" providerId="ADAL" clId="{A744B68A-9751-43B9-90D5-674517C5BEF9}" dt="2017-09-18T17:38:23.843" v="389" actId="20577"/>
          <ac:spMkLst>
            <pc:docMk/>
            <pc:sldMk cId="3788647698" sldId="1502"/>
            <ac:spMk id="5" creationId="{00000000-0000-0000-0000-000000000000}"/>
          </ac:spMkLst>
        </pc:spChg>
      </pc:sldChg>
      <pc:sldChg chg="modSp delCm">
        <pc:chgData name="Ricky Brundritt" userId="13834eeb-87a8-4c63-86b1-fc8fbe130e66" providerId="ADAL" clId="{A744B68A-9751-43B9-90D5-674517C5BEF9}" dt="2017-09-19T00:10:01.014" v="422" actId="6549"/>
        <pc:sldMkLst>
          <pc:docMk/>
          <pc:sldMk cId="2054572002" sldId="1577"/>
        </pc:sldMkLst>
        <pc:spChg chg="mod">
          <ac:chgData name="Ricky Brundritt" userId="13834eeb-87a8-4c63-86b1-fc8fbe130e66" providerId="ADAL" clId="{A744B68A-9751-43B9-90D5-674517C5BEF9}" dt="2017-09-19T00:10:01.014" v="422" actId="6549"/>
          <ac:spMkLst>
            <pc:docMk/>
            <pc:sldMk cId="2054572002" sldId="1577"/>
            <ac:spMk id="5" creationId="{CEA7DD8A-BD3E-4A22-BC16-5BB7E4AD3B1C}"/>
          </ac:spMkLst>
        </pc:spChg>
      </pc:sldChg>
      <pc:sldChg chg="modSp delCm">
        <pc:chgData name="Ricky Brundritt" userId="13834eeb-87a8-4c63-86b1-fc8fbe130e66" providerId="ADAL" clId="{A744B68A-9751-43B9-90D5-674517C5BEF9}" dt="2017-09-18T17:18:35.385" v="353" actId="20577"/>
        <pc:sldMkLst>
          <pc:docMk/>
          <pc:sldMk cId="2247903891" sldId="1578"/>
        </pc:sldMkLst>
        <pc:spChg chg="mod">
          <ac:chgData name="Ricky Brundritt" userId="13834eeb-87a8-4c63-86b1-fc8fbe130e66" providerId="ADAL" clId="{A744B68A-9751-43B9-90D5-674517C5BEF9}" dt="2017-09-18T17:17:21.450" v="350" actId="6549"/>
          <ac:spMkLst>
            <pc:docMk/>
            <pc:sldMk cId="2247903891" sldId="1578"/>
            <ac:spMk id="2" creationId="{00000000-0000-0000-0000-000000000000}"/>
          </ac:spMkLst>
        </pc:spChg>
        <pc:spChg chg="mod">
          <ac:chgData name="Ricky Brundritt" userId="13834eeb-87a8-4c63-86b1-fc8fbe130e66" providerId="ADAL" clId="{A744B68A-9751-43B9-90D5-674517C5BEF9}" dt="2017-09-18T17:18:35.385" v="353" actId="20577"/>
          <ac:spMkLst>
            <pc:docMk/>
            <pc:sldMk cId="2247903891" sldId="1578"/>
            <ac:spMk id="5" creationId="{CEA7DD8A-BD3E-4A22-BC16-5BB7E4AD3B1C}"/>
          </ac:spMkLst>
        </pc:spChg>
      </pc:sldChg>
      <pc:sldChg chg="modSp">
        <pc:chgData name="Ricky Brundritt" userId="13834eeb-87a8-4c63-86b1-fc8fbe130e66" providerId="ADAL" clId="{A744B68A-9751-43B9-90D5-674517C5BEF9}" dt="2017-09-18T17:19:35.605" v="365" actId="20577"/>
        <pc:sldMkLst>
          <pc:docMk/>
          <pc:sldMk cId="332517127" sldId="1579"/>
        </pc:sldMkLst>
        <pc:spChg chg="mod">
          <ac:chgData name="Ricky Brundritt" userId="13834eeb-87a8-4c63-86b1-fc8fbe130e66" providerId="ADAL" clId="{A744B68A-9751-43B9-90D5-674517C5BEF9}" dt="2017-09-18T17:19:35.605" v="365" actId="20577"/>
          <ac:spMkLst>
            <pc:docMk/>
            <pc:sldMk cId="332517127" sldId="1579"/>
            <ac:spMk id="3" creationId="{34E86289-86C4-40D1-9E9A-00A04AB32ECB}"/>
          </ac:spMkLst>
        </pc:spChg>
      </pc:sldChg>
      <pc:sldChg chg="modSp delCm">
        <pc:chgData name="Ricky Brundritt" userId="13834eeb-87a8-4c63-86b1-fc8fbe130e66" providerId="ADAL" clId="{A744B68A-9751-43B9-90D5-674517C5BEF9}" dt="2017-09-13T22:04:31.280" v="238" actId="6549"/>
        <pc:sldMkLst>
          <pc:docMk/>
          <pc:sldMk cId="3925358131" sldId="1581"/>
        </pc:sldMkLst>
        <pc:spChg chg="mod">
          <ac:chgData name="Ricky Brundritt" userId="13834eeb-87a8-4c63-86b1-fc8fbe130e66" providerId="ADAL" clId="{A744B68A-9751-43B9-90D5-674517C5BEF9}" dt="2017-09-13T22:01:06.167" v="143" actId="20577"/>
          <ac:spMkLst>
            <pc:docMk/>
            <pc:sldMk cId="3925358131" sldId="1581"/>
            <ac:spMk id="5" creationId="{CEA7DD8A-BD3E-4A22-BC16-5BB7E4AD3B1C}"/>
          </ac:spMkLst>
        </pc:spChg>
      </pc:sldChg>
      <pc:sldChg chg="modAnim">
        <pc:chgData name="Ricky Brundritt" userId="13834eeb-87a8-4c63-86b1-fc8fbe130e66" providerId="ADAL" clId="{A744B68A-9751-43B9-90D5-674517C5BEF9}" dt="2017-09-13T22:18:09.590" v="264" actId="6549"/>
        <pc:sldMkLst>
          <pc:docMk/>
          <pc:sldMk cId="2977631663" sldId="1597"/>
        </pc:sldMkLst>
      </pc:sldChg>
      <pc:sldChg chg="modSp">
        <pc:chgData name="Ricky Brundritt" userId="13834eeb-87a8-4c63-86b1-fc8fbe130e66" providerId="ADAL" clId="{A744B68A-9751-43B9-90D5-674517C5BEF9}" dt="2017-09-18T17:06:34.442" v="308" actId="20577"/>
        <pc:sldMkLst>
          <pc:docMk/>
          <pc:sldMk cId="863036960" sldId="1607"/>
        </pc:sldMkLst>
        <pc:spChg chg="mod">
          <ac:chgData name="Ricky Brundritt" userId="13834eeb-87a8-4c63-86b1-fc8fbe130e66" providerId="ADAL" clId="{A744B68A-9751-43B9-90D5-674517C5BEF9}" dt="2017-09-18T17:06:34.442" v="308" actId="20577"/>
          <ac:spMkLst>
            <pc:docMk/>
            <pc:sldMk cId="863036960" sldId="1607"/>
            <ac:spMk id="2" creationId="{00000000-0000-0000-0000-000000000000}"/>
          </ac:spMkLst>
        </pc:spChg>
      </pc:sldChg>
      <pc:sldChg chg="modSp modNotesTx">
        <pc:chgData name="Ricky Brundritt" userId="13834eeb-87a8-4c63-86b1-fc8fbe130e66" providerId="ADAL" clId="{A744B68A-9751-43B9-90D5-674517C5BEF9}" dt="2017-09-20T19:41:43.080" v="475" actId="6549"/>
        <pc:sldMkLst>
          <pc:docMk/>
          <pc:sldMk cId="4039101018" sldId="1608"/>
        </pc:sldMkLst>
        <pc:spChg chg="mod">
          <ac:chgData name="Ricky Brundritt" userId="13834eeb-87a8-4c63-86b1-fc8fbe130e66" providerId="ADAL" clId="{A744B68A-9751-43B9-90D5-674517C5BEF9}" dt="2017-09-18T17:08:18.272" v="349" actId="404"/>
          <ac:spMkLst>
            <pc:docMk/>
            <pc:sldMk cId="4039101018" sldId="1608"/>
            <ac:spMk id="2" creationId="{00000000-0000-0000-0000-000000000000}"/>
          </ac:spMkLst>
        </pc:spChg>
        <pc:spChg chg="mod">
          <ac:chgData name="Ricky Brundritt" userId="13834eeb-87a8-4c63-86b1-fc8fbe130e66" providerId="ADAL" clId="{A744B68A-9751-43B9-90D5-674517C5BEF9}" dt="2017-09-20T19:41:43.080" v="475" actId="6549"/>
          <ac:spMkLst>
            <pc:docMk/>
            <pc:sldMk cId="4039101018" sldId="1608"/>
            <ac:spMk id="5" creationId="{CEA7DD8A-BD3E-4A22-BC16-5BB7E4AD3B1C}"/>
          </ac:spMkLst>
        </pc:spChg>
        <pc:spChg chg="mod">
          <ac:chgData name="Ricky Brundritt" userId="13834eeb-87a8-4c63-86b1-fc8fbe130e66" providerId="ADAL" clId="{A744B68A-9751-43B9-90D5-674517C5BEF9}" dt="2017-09-20T19:41:40.890" v="474" actId="20577"/>
          <ac:spMkLst>
            <pc:docMk/>
            <pc:sldMk cId="4039101018" sldId="1608"/>
            <ac:spMk id="8" creationId="{C900FF20-469B-4FFB-B834-ADF599E2F763}"/>
          </ac:spMkLst>
        </pc:spChg>
      </pc:sldChg>
      <pc:sldChg chg="modSp del">
        <pc:chgData name="Ricky Brundritt" userId="13834eeb-87a8-4c63-86b1-fc8fbe130e66" providerId="ADAL" clId="{A744B68A-9751-43B9-90D5-674517C5BEF9}" dt="2017-09-13T22:05:34.186" v="242" actId="2696"/>
        <pc:sldMkLst>
          <pc:docMk/>
          <pc:sldMk cId="1965447818" sldId="1615"/>
        </pc:sldMkLst>
        <pc:spChg chg="mod">
          <ac:chgData name="Ricky Brundritt" userId="13834eeb-87a8-4c63-86b1-fc8fbe130e66" providerId="ADAL" clId="{A744B68A-9751-43B9-90D5-674517C5BEF9}" dt="2017-09-13T22:05:11.110" v="241" actId="6549"/>
          <ac:spMkLst>
            <pc:docMk/>
            <pc:sldMk cId="1965447818" sldId="1615"/>
            <ac:spMk id="3" creationId="{DB447385-9882-4F5E-A932-289DE7F50CAD}"/>
          </ac:spMkLst>
        </pc:spChg>
      </pc:sldChg>
      <pc:sldChg chg="addSp delSp modSp">
        <pc:chgData name="Ricky Brundritt" userId="13834eeb-87a8-4c63-86b1-fc8fbe130e66" providerId="ADAL" clId="{A744B68A-9751-43B9-90D5-674517C5BEF9}" dt="2017-09-14T18:33:55.959" v="304" actId="6549"/>
        <pc:sldMkLst>
          <pc:docMk/>
          <pc:sldMk cId="2430419937" sldId="1618"/>
        </pc:sldMkLst>
        <pc:spChg chg="mod">
          <ac:chgData name="Ricky Brundritt" userId="13834eeb-87a8-4c63-86b1-fc8fbe130e66" providerId="ADAL" clId="{A744B68A-9751-43B9-90D5-674517C5BEF9}" dt="2017-09-14T18:22:50.883" v="293" actId="20577"/>
          <ac:spMkLst>
            <pc:docMk/>
            <pc:sldMk cId="2430419937" sldId="1618"/>
            <ac:spMk id="3" creationId="{66567D77-249F-4D11-9241-32B810F3FC3A}"/>
          </ac:spMkLst>
        </pc:spChg>
        <pc:graphicFrameChg chg="del">
          <ac:chgData name="Ricky Brundritt" userId="13834eeb-87a8-4c63-86b1-fc8fbe130e66" providerId="ADAL" clId="{A744B68A-9751-43B9-90D5-674517C5BEF9}" dt="2017-09-14T18:23:12.962" v="294" actId="478"/>
          <ac:graphicFrameMkLst>
            <pc:docMk/>
            <pc:sldMk cId="2430419937" sldId="1618"/>
            <ac:graphicFrameMk id="4" creationId="{FA4CF73F-345A-4643-A9AA-465F45EB6921}"/>
          </ac:graphicFrameMkLst>
        </pc:graphicFrameChg>
        <pc:graphicFrameChg chg="add mod modGraphic">
          <ac:chgData name="Ricky Brundritt" userId="13834eeb-87a8-4c63-86b1-fc8fbe130e66" providerId="ADAL" clId="{A744B68A-9751-43B9-90D5-674517C5BEF9}" dt="2017-09-14T18:33:55.959" v="304" actId="6549"/>
          <ac:graphicFrameMkLst>
            <pc:docMk/>
            <pc:sldMk cId="2430419937" sldId="1618"/>
            <ac:graphicFrameMk id="5" creationId="{CA773027-E992-47EF-A1D2-CD2AB9095C36}"/>
          </ac:graphicFrameMkLst>
        </pc:graphicFrame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microsoft-my.sharepoint.com/personal/richbrun_microsoft_com/Documents/Projects/BME%20Planning/Coverage/BingMapsDataCoverage.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'Updated Bing Maps Coverage'!$B$2:$B$253</cx:f>
        <cx:nf>'Updated Bing Maps Coverage'!B1</cx:nf>
        <cx:lvl ptCount="252" name="Road Data / Routing">
          <cx:pt idx="0">Good</cx:pt>
          <cx:pt idx="1">Good</cx:pt>
          <cx:pt idx="2">Good</cx:pt>
          <cx:pt idx="3">Good</cx:pt>
          <cx:pt idx="4">Good</cx:pt>
          <cx:pt idx="5">Good</cx:pt>
          <cx:pt idx="6">Good</cx:pt>
          <cx:pt idx="7">Good</cx:pt>
          <cx:pt idx="8">Good</cx:pt>
          <cx:pt idx="9">Good</cx:pt>
          <cx:pt idx="10">Good</cx:pt>
          <cx:pt idx="11">Good</cx:pt>
          <cx:pt idx="12">Good</cx:pt>
          <cx:pt idx="13">Good</cx:pt>
          <cx:pt idx="14">Good</cx:pt>
          <cx:pt idx="15">Good</cx:pt>
          <cx:pt idx="16">Good</cx:pt>
          <cx:pt idx="17">Good</cx:pt>
          <cx:pt idx="18">Good</cx:pt>
          <cx:pt idx="19">Good</cx:pt>
          <cx:pt idx="20">Good</cx:pt>
          <cx:pt idx="21">Good</cx:pt>
          <cx:pt idx="22">Good</cx:pt>
          <cx:pt idx="23">Good</cx:pt>
          <cx:pt idx="24">Good</cx:pt>
          <cx:pt idx="25">Good</cx:pt>
          <cx:pt idx="26">Good</cx:pt>
          <cx:pt idx="27">Good</cx:pt>
          <cx:pt idx="28">Good</cx:pt>
          <cx:pt idx="29">Fair</cx:pt>
          <cx:pt idx="30">Fair</cx:pt>
          <cx:pt idx="31">Fair</cx:pt>
          <cx:pt idx="32">Fair</cx:pt>
          <cx:pt idx="33">Fair</cx:pt>
          <cx:pt idx="34">Fair</cx:pt>
          <cx:pt idx="35">Fair</cx:pt>
          <cx:pt idx="36">Fair</cx:pt>
          <cx:pt idx="37">Fair</cx:pt>
          <cx:pt idx="38">Fair</cx:pt>
          <cx:pt idx="39">Fair</cx:pt>
          <cx:pt idx="40">Fair</cx:pt>
          <cx:pt idx="41">Fair</cx:pt>
          <cx:pt idx="42">Fair</cx:pt>
          <cx:pt idx="43">Fair</cx:pt>
          <cx:pt idx="44">Fair</cx:pt>
          <cx:pt idx="45">Fair</cx:pt>
          <cx:pt idx="46">Fair</cx:pt>
          <cx:pt idx="47">Fair</cx:pt>
          <cx:pt idx="48">Fair</cx:pt>
          <cx:pt idx="49">Fair</cx:pt>
          <cx:pt idx="50">Fair</cx:pt>
          <cx:pt idx="51">Fair</cx:pt>
          <cx:pt idx="52">Fair</cx:pt>
          <cx:pt idx="53">Fair</cx:pt>
          <cx:pt idx="54">Fair</cx:pt>
          <cx:pt idx="55">Fair</cx:pt>
          <cx:pt idx="56">Fair</cx:pt>
          <cx:pt idx="57">Fair</cx:pt>
          <cx:pt idx="58">Fair</cx:pt>
          <cx:pt idx="59">Fair</cx:pt>
          <cx:pt idx="60">Fair</cx:pt>
          <cx:pt idx="61">Fair</cx:pt>
          <cx:pt idx="62">Fair</cx:pt>
          <cx:pt idx="63">Fair</cx:pt>
          <cx:pt idx="64">Fair</cx:pt>
          <cx:pt idx="65">Fair</cx:pt>
          <cx:pt idx="66">Fair</cx:pt>
          <cx:pt idx="67">Fair</cx:pt>
          <cx:pt idx="68">Fair</cx:pt>
          <cx:pt idx="69">Fair</cx:pt>
          <cx:pt idx="70">Fair</cx:pt>
          <cx:pt idx="71">Fair</cx:pt>
          <cx:pt idx="72">Fair</cx:pt>
          <cx:pt idx="73">Fair</cx:pt>
          <cx:pt idx="74">Fair</cx:pt>
          <cx:pt idx="75">Fair</cx:pt>
          <cx:pt idx="76">Fair</cx:pt>
          <cx:pt idx="77">Fair</cx:pt>
          <cx:pt idx="78">Fair</cx:pt>
          <cx:pt idx="79">Fair</cx:pt>
          <cx:pt idx="80">Fair</cx:pt>
          <cx:pt idx="81">Fair</cx:pt>
          <cx:pt idx="82">Fair</cx:pt>
          <cx:pt idx="83">Fair</cx:pt>
          <cx:pt idx="84">Fair</cx:pt>
          <cx:pt idx="85">Fair</cx:pt>
          <cx:pt idx="86">Fair</cx:pt>
          <cx:pt idx="87">Fair</cx:pt>
          <cx:pt idx="88">Good</cx:pt>
          <cx:pt idx="89">Good</cx:pt>
          <cx:pt idx="90">Good</cx:pt>
          <cx:pt idx="91">Good</cx:pt>
          <cx:pt idx="92">Good</cx:pt>
          <cx:pt idx="93">Good</cx:pt>
          <cx:pt idx="94">Good</cx:pt>
          <cx:pt idx="95">Good</cx:pt>
          <cx:pt idx="96">Good</cx:pt>
          <cx:pt idx="97">Good</cx:pt>
          <cx:pt idx="98">Good</cx:pt>
          <cx:pt idx="99">Good</cx:pt>
          <cx:pt idx="100">Good</cx:pt>
          <cx:pt idx="101">Good</cx:pt>
          <cx:pt idx="102">Good</cx:pt>
          <cx:pt idx="103">Good</cx:pt>
          <cx:pt idx="104">Good</cx:pt>
          <cx:pt idx="105">Good</cx:pt>
          <cx:pt idx="106">Good</cx:pt>
          <cx:pt idx="107">Good</cx:pt>
          <cx:pt idx="108">Good</cx:pt>
          <cx:pt idx="109">Major Roads Only</cx:pt>
          <cx:pt idx="110">Major Roads Only</cx:pt>
          <cx:pt idx="111">Major Roads Only</cx:pt>
          <cx:pt idx="112">Major Roads Only</cx:pt>
          <cx:pt idx="113">Major Roads Only</cx:pt>
          <cx:pt idx="114">Major Roads Only</cx:pt>
          <cx:pt idx="115">Major Roads Only</cx:pt>
          <cx:pt idx="116">Major Roads Only</cx:pt>
          <cx:pt idx="117">Major Roads Only</cx:pt>
          <cx:pt idx="118">Major Roads Only</cx:pt>
          <cx:pt idx="119">Major Roads Only</cx:pt>
          <cx:pt idx="120">Major Roads Only</cx:pt>
          <cx:pt idx="121">Major Roads Only</cx:pt>
          <cx:pt idx="122">Major Roads Only</cx:pt>
          <cx:pt idx="123">Major Roads Only</cx:pt>
          <cx:pt idx="124">Major Roads Only</cx:pt>
          <cx:pt idx="125">Major Roads Only</cx:pt>
          <cx:pt idx="126">Major Roads Only</cx:pt>
          <cx:pt idx="127">Major Roads Only</cx:pt>
          <cx:pt idx="128">Major Roads Only</cx:pt>
          <cx:pt idx="129">Major Roads Only</cx:pt>
          <cx:pt idx="130">Major Roads Only</cx:pt>
          <cx:pt idx="131">Major Roads Only</cx:pt>
          <cx:pt idx="132">Major Roads Only</cx:pt>
          <cx:pt idx="133">Major Roads Only</cx:pt>
          <cx:pt idx="134">Major Roads Only</cx:pt>
          <cx:pt idx="135">Major Roads Only</cx:pt>
          <cx:pt idx="136">Major Roads Only</cx:pt>
          <cx:pt idx="137">Major Roads Only</cx:pt>
          <cx:pt idx="138">Major Roads Only</cx:pt>
          <cx:pt idx="139">Major Roads Only</cx:pt>
          <cx:pt idx="140">Major Roads Only</cx:pt>
          <cx:pt idx="141">Major Roads Only</cx:pt>
          <cx:pt idx="142">Major Roads Only</cx:pt>
          <cx:pt idx="143">Major Roads Only</cx:pt>
          <cx:pt idx="144">Major Roads Only</cx:pt>
          <cx:pt idx="145">Major Roads Only</cx:pt>
          <cx:pt idx="146">Major Roads Only</cx:pt>
          <cx:pt idx="147">Major Roads Only</cx:pt>
          <cx:pt idx="148">Major Roads Only</cx:pt>
          <cx:pt idx="149">Major Roads Only</cx:pt>
          <cx:pt idx="150">Major Roads Only</cx:pt>
          <cx:pt idx="151">Major Roads Only</cx:pt>
          <cx:pt idx="152">Major Roads Only</cx:pt>
          <cx:pt idx="153">Major Roads Only</cx:pt>
          <cx:pt idx="154">Major Roads Only</cx:pt>
          <cx:pt idx="155">Major Roads Only</cx:pt>
          <cx:pt idx="156">Major Roads Only</cx:pt>
          <cx:pt idx="157">Major Roads Only</cx:pt>
          <cx:pt idx="158">Major Roads Only</cx:pt>
          <cx:pt idx="159">Major Roads Only</cx:pt>
          <cx:pt idx="160">Major Roads Only</cx:pt>
          <cx:pt idx="161">Major Roads Only</cx:pt>
          <cx:pt idx="162">Major Roads Only</cx:pt>
          <cx:pt idx="163">Major Roads Only</cx:pt>
          <cx:pt idx="164">Major Roads Only</cx:pt>
          <cx:pt idx="165">Major Roads Only</cx:pt>
          <cx:pt idx="166">Major Roads Only</cx:pt>
          <cx:pt idx="167">Major Roads Only</cx:pt>
          <cx:pt idx="168">Major Roads Only</cx:pt>
          <cx:pt idx="169">Major Roads Only</cx:pt>
          <cx:pt idx="170">Major Roads Only</cx:pt>
          <cx:pt idx="171">Major Roads Only</cx:pt>
          <cx:pt idx="172">Major Roads Only</cx:pt>
          <cx:pt idx="173">Major Roads Only</cx:pt>
          <cx:pt idx="174">Major Roads Only</cx:pt>
          <cx:pt idx="175">Major Roads Only</cx:pt>
          <cx:pt idx="176">Major Roads Only</cx:pt>
          <cx:pt idx="177">Major Roads Only</cx:pt>
          <cx:pt idx="178">Major Roads Only</cx:pt>
          <cx:pt idx="179">Major Roads Only</cx:pt>
          <cx:pt idx="180">Major Roads Only</cx:pt>
          <cx:pt idx="181">Major Roads Only</cx:pt>
          <cx:pt idx="182">Major Roads Only</cx:pt>
          <cx:pt idx="183">Major Roads Only</cx:pt>
          <cx:pt idx="184">Major Roads Only</cx:pt>
          <cx:pt idx="185">Major Roads Only</cx:pt>
          <cx:pt idx="186">Major Roads Only</cx:pt>
          <cx:pt idx="187">Fair</cx:pt>
          <cx:pt idx="188">Good</cx:pt>
          <cx:pt idx="189">Good</cx:pt>
          <cx:pt idx="190">Good</cx:pt>
          <cx:pt idx="191">Good</cx:pt>
          <cx:pt idx="192">Good</cx:pt>
          <cx:pt idx="193">Good</cx:pt>
          <cx:pt idx="194">Good</cx:pt>
          <cx:pt idx="195">Good</cx:pt>
          <cx:pt idx="196">Good</cx:pt>
          <cx:pt idx="197">Good</cx:pt>
          <cx:pt idx="198">Good</cx:pt>
          <cx:pt idx="199">Good</cx:pt>
          <cx:pt idx="200">Good</cx:pt>
          <cx:pt idx="201">Good</cx:pt>
          <cx:pt idx="202">Good</cx:pt>
          <cx:pt idx="203">Good</cx:pt>
          <cx:pt idx="204">Good</cx:pt>
          <cx:pt idx="205">Good</cx:pt>
          <cx:pt idx="206">Good</cx:pt>
          <cx:pt idx="207">Good</cx:pt>
          <cx:pt idx="208">Good</cx:pt>
          <cx:pt idx="209">Good</cx:pt>
          <cx:pt idx="210">Good</cx:pt>
          <cx:pt idx="211">Good</cx:pt>
          <cx:pt idx="212">Good</cx:pt>
          <cx:pt idx="213">Good</cx:pt>
          <cx:pt idx="214">Good</cx:pt>
          <cx:pt idx="215">Good</cx:pt>
          <cx:pt idx="216">Good</cx:pt>
          <cx:pt idx="217">Good</cx:pt>
          <cx:pt idx="218">Good</cx:pt>
          <cx:pt idx="219">Good</cx:pt>
          <cx:pt idx="220">Good</cx:pt>
          <cx:pt idx="221">Good</cx:pt>
          <cx:pt idx="222">Good</cx:pt>
          <cx:pt idx="223">Good</cx:pt>
          <cx:pt idx="224">Good</cx:pt>
          <cx:pt idx="225">Good</cx:pt>
          <cx:pt idx="226">Good</cx:pt>
          <cx:pt idx="227">Good</cx:pt>
          <cx:pt idx="228">Good</cx:pt>
          <cx:pt idx="229">Good</cx:pt>
          <cx:pt idx="230">Good</cx:pt>
          <cx:pt idx="231">Good</cx:pt>
          <cx:pt idx="232">Good</cx:pt>
          <cx:pt idx="233">Good</cx:pt>
          <cx:pt idx="234">Good</cx:pt>
          <cx:pt idx="235">Good</cx:pt>
          <cx:pt idx="236">Good</cx:pt>
          <cx:pt idx="237">Good</cx:pt>
          <cx:pt idx="238">Good</cx:pt>
          <cx:pt idx="239">Good</cx:pt>
          <cx:pt idx="240">Good</cx:pt>
          <cx:pt idx="241">Good</cx:pt>
          <cx:pt idx="242">Good</cx:pt>
          <cx:pt idx="243">Good</cx:pt>
          <cx:pt idx="244">Good</cx:pt>
          <cx:pt idx="245">Good</cx:pt>
          <cx:pt idx="246">Good</cx:pt>
          <cx:pt idx="247">Good</cx:pt>
          <cx:pt idx="248">Good</cx:pt>
          <cx:pt idx="249">Good</cx:pt>
          <cx:pt idx="250">Good</cx:pt>
          <cx:pt idx="251">Good</cx:pt>
        </cx:lvl>
      </cx:strDim>
      <cx:strDim type="cat">
        <cx:f>'Updated Bing Maps Coverage'!$A$2:$A$253</cx:f>
        <cx:nf>'Updated Bing Maps Coverage'!A1</cx:nf>
        <cx:lvl ptCount="252" name="Country/Region">
          <cx:pt idx="0">Albania</cx:pt>
          <cx:pt idx="1">Bahamas</cx:pt>
          <cx:pt idx="2">Cayman Islands</cx:pt>
          <cx:pt idx="3">Kazakhstan</cx:pt>
          <cx:pt idx="4">Kenya</cx:pt>
          <cx:pt idx="5">Lesotho</cx:pt>
          <cx:pt idx="6">Macao SAR</cx:pt>
          <cx:pt idx="7">Malta</cx:pt>
          <cx:pt idx="8">Swaziland</cx:pt>
          <cx:pt idx="9">Virgin Islands, U.S.</cx:pt>
          <cx:pt idx="10">Zambia</cx:pt>
          <cx:pt idx="11">Zimbabwe</cx:pt>
          <cx:pt idx="12">Austria</cx:pt>
          <cx:pt idx="13">Czech Republic</cx:pt>
          <cx:pt idx="14">Denmark</cx:pt>
          <cx:pt idx="15">Germany</cx:pt>
          <cx:pt idx="16">Hong Kong SAR</cx:pt>
          <cx:pt idx="17">Hungary</cx:pt>
          <cx:pt idx="18">Japan</cx:pt>
          <cx:pt idx="19">Liechtenstein</cx:pt>
          <cx:pt idx="20">Netherlands</cx:pt>
          <cx:pt idx="21">New Zealand</cx:pt>
          <cx:pt idx="22">Portugal</cx:pt>
          <cx:pt idx="23">Puerto Rico</cx:pt>
          <cx:pt idx="24">Slovakia</cx:pt>
          <cx:pt idx="25">Slovenia</cx:pt>
          <cx:pt idx="26">Sweden</cx:pt>
          <cx:pt idx="27">Switzerland</cx:pt>
          <cx:pt idx="28">United States</cx:pt>
          <cx:pt idx="29">Algeria</cx:pt>
          <cx:pt idx="30">American Samoa</cx:pt>
          <cx:pt idx="31">Angola</cx:pt>
          <cx:pt idx="32">Aruba</cx:pt>
          <cx:pt idx="33">Bangladesh</cx:pt>
          <cx:pt idx="34">Barbados</cx:pt>
          <cx:pt idx="35">Belize</cx:pt>
          <cx:pt idx="36">Benin</cx:pt>
          <cx:pt idx="37">Bermuda</cx:pt>
          <cx:pt idx="38">Bolivia</cx:pt>
          <cx:pt idx="39">Burkina Faso</cx:pt>
          <cx:pt idx="40">Burundi</cx:pt>
          <cx:pt idx="41">Cambodia</cx:pt>
          <cx:pt idx="42">Cameroon</cx:pt>
          <cx:pt idx="43">Central African Republic</cx:pt>
          <cx:pt idx="44">Chad</cx:pt>
          <cx:pt idx="45">Congo</cx:pt>
          <cx:pt idx="46">Cote D'Ivoire</cx:pt>
          <cx:pt idx="47">Cuba</cx:pt>
          <cx:pt idx="48">Dominican Republic</cx:pt>
          <cx:pt idx="49">Ecuador</cx:pt>
          <cx:pt idx="50">El Salvador</cx:pt>
          <cx:pt idx="51">Equatorial Guinea</cx:pt>
          <cx:pt idx="52">Fiji</cx:pt>
          <cx:pt idx="53">Gabon</cx:pt>
          <cx:pt idx="54">Ghana</cx:pt>
          <cx:pt idx="55">Guam</cx:pt>
          <cx:pt idx="56">Guatemala</cx:pt>
          <cx:pt idx="57">Guinea</cx:pt>
          <cx:pt idx="58">Guyana</cx:pt>
          <cx:pt idx="59">Honduras</cx:pt>
          <cx:pt idx="60">Iran</cx:pt>
          <cx:pt idx="61">Iraq</cx:pt>
          <cx:pt idx="62">Jamaica</cx:pt>
          <cx:pt idx="63">Kyrgyzstan</cx:pt>
          <cx:pt idx="64">Libya</cx:pt>
          <cx:pt idx="65">Malawi</cx:pt>
          <cx:pt idx="66">Maldives</cx:pt>
          <cx:pt idx="67">Mauritania</cx:pt>
          <cx:pt idx="68">Mauritius</cx:pt>
          <cx:pt idx="69">Nepal</cx:pt>
          <cx:pt idx="70">Nicaragua</cx:pt>
          <cx:pt idx="71">Nigeria</cx:pt>
          <cx:pt idx="72">Pakistan</cx:pt>
          <cx:pt idx="73">Rwanda</cx:pt>
          <cx:pt idx="74">Sao Tome and Principe</cx:pt>
          <cx:pt idx="75">Senegal</cx:pt>
          <cx:pt idx="76">Sri Lanka</cx:pt>
          <cx:pt idx="77">St. Helena</cx:pt>
          <cx:pt idx="78">St. Kitts and Nevis</cx:pt>
          <cx:pt idx="79">St. Vincent and the Grenadines</cx:pt>
          <cx:pt idx="80">Suriname</cx:pt>
          <cx:pt idx="81">Tanzania</cx:pt>
          <cx:pt idx="82">Togo</cx:pt>
          <cx:pt idx="83">Tonga</cx:pt>
          <cx:pt idx="84">Trinidad and Tobago</cx:pt>
          <cx:pt idx="85">Uganda</cx:pt>
          <cx:pt idx="86">Uzbekistan</cx:pt>
          <cx:pt idx="87">Vanuatu</cx:pt>
          <cx:pt idx="88">Belarus</cx:pt>
          <cx:pt idx="89">Botswana</cx:pt>
          <cx:pt idx="90">Colombia</cx:pt>
          <cx:pt idx="91">Costa Rica</cx:pt>
          <cx:pt idx="92">Cyprus</cx:pt>
          <cx:pt idx="93">Falkland Islands (Islas Malvinas)</cx:pt>
          <cx:pt idx="94">French Guiana</cx:pt>
          <cx:pt idx="95">Guadeloupe</cx:pt>
          <cx:pt idx="96">Lebanon</cx:pt>
          <cx:pt idx="97">Martinique</cx:pt>
          <cx:pt idx="98">Montenegro</cx:pt>
          <cx:pt idx="99">Morocco</cx:pt>
          <cx:pt idx="100">Mozambique</cx:pt>
          <cx:pt idx="101">Panama</cx:pt>
          <cx:pt idx="102">Paraguay</cx:pt>
          <cx:pt idx="103">Peru</cx:pt>
          <cx:pt idx="104">Serbia</cx:pt>
          <cx:pt idx="105">St. Barthelemy</cx:pt>
          <cx:pt idx="106">Tunisia</cx:pt>
          <cx:pt idx="107">Uruguay</cx:pt>
          <cx:pt idx="108">Venezuela</cx:pt>
          <cx:pt idx="109">Afghanistan</cx:pt>
          <cx:pt idx="110">Åland Islands</cx:pt>
          <cx:pt idx="111">Anguilla</cx:pt>
          <cx:pt idx="112">Antarctica</cx:pt>
          <cx:pt idx="113">Antigua and Barbuda</cx:pt>
          <cx:pt idx="114">Armenia</cx:pt>
          <cx:pt idx="115">Bhutan</cx:pt>
          <cx:pt idx="116">Bonaire</cx:pt>
          <cx:pt idx="117">Bouvet Island</cx:pt>
          <cx:pt idx="118">British Indian Ocean Territory</cx:pt>
          <cx:pt idx="119">Cape Verde</cx:pt>
          <cx:pt idx="120">Christmas Island</cx:pt>
          <cx:pt idx="121">Cocos (Keeling) Islands</cx:pt>
          <cx:pt idx="122">Comoros</cx:pt>
          <cx:pt idx="123">Congo, The Democratic Republic of</cx:pt>
          <cx:pt idx="124">Cook Islands</cx:pt>
          <cx:pt idx="125">Curacao</cx:pt>
          <cx:pt idx="126">Djibouti</cx:pt>
          <cx:pt idx="127">Dominica</cx:pt>
          <cx:pt idx="128">Eritrea</cx:pt>
          <cx:pt idx="129">Ethiopia</cx:pt>
          <cx:pt idx="130">Faroe Islands</cx:pt>
          <cx:pt idx="131">French Polynesia</cx:pt>
          <cx:pt idx="132">French Southern and Antarctic Lands</cx:pt>
          <cx:pt idx="133">Gambia</cx:pt>
          <cx:pt idx="134">Georgia</cx:pt>
          <cx:pt idx="135">Greenland</cx:pt>
          <cx:pt idx="136">Grenada</cx:pt>
          <cx:pt idx="137">Guinea-Bissau</cx:pt>
          <cx:pt idx="138">Haiti</cx:pt>
          <cx:pt idx="139">Heard Island and McDonald Islands</cx:pt>
          <cx:pt idx="140">Jan Mayen</cx:pt>
          <cx:pt idx="141">Kiribati</cx:pt>
          <cx:pt idx="142">Laos</cx:pt>
          <cx:pt idx="143">Liberia</cx:pt>
          <cx:pt idx="144">Madagascar</cx:pt>
          <cx:pt idx="145">Mali</cx:pt>
          <cx:pt idx="146">Marshall Islands</cx:pt>
          <cx:pt idx="147">Micronesia</cx:pt>
          <cx:pt idx="148">Mongolia</cx:pt>
          <cx:pt idx="149">Montserrat</cx:pt>
          <cx:pt idx="150">Myanmar</cx:pt>
          <cx:pt idx="151">Nauru</cx:pt>
          <cx:pt idx="152">New Caledonia</cx:pt>
          <cx:pt idx="153">Niger</cx:pt>
          <cx:pt idx="154">Niue</cx:pt>
          <cx:pt idx="155">Norfolk Islands</cx:pt>
          <cx:pt idx="156">North Korea</cx:pt>
          <cx:pt idx="157">Northern Mariana Islands</cx:pt>
          <cx:pt idx="158">Palau</cx:pt>
          <cx:pt idx="159">Papua New Guinea</cx:pt>
          <cx:pt idx="160">Pitcairn Islands</cx:pt>
          <cx:pt idx="161">Saba</cx:pt>
          <cx:pt idx="162">Saint Eustatius</cx:pt>
          <cx:pt idx="163">Samoa</cx:pt>
          <cx:pt idx="164">Seychelles</cx:pt>
          <cx:pt idx="165">Sierra Leone</cx:pt>
          <cx:pt idx="166">Sint Eustatius</cx:pt>
          <cx:pt idx="167">Sint Maarten</cx:pt>
          <cx:pt idx="168">Solomon Islands</cx:pt>
          <cx:pt idx="169">Somalia</cx:pt>
          <cx:pt idx="170">South Georgia and the South Sandwich Islands</cx:pt>
          <cx:pt idx="171">South Sudan</cx:pt>
          <cx:pt idx="172">St. Lucia</cx:pt>
          <cx:pt idx="173">St. Martin</cx:pt>
          <cx:pt idx="174">St. Pierre and Miquelon</cx:pt>
          <cx:pt idx="175">Sudan</cx:pt>
          <cx:pt idx="176">Svalbard</cx:pt>
          <cx:pt idx="177">Syria</cx:pt>
          <cx:pt idx="178">Tajikistan</cx:pt>
          <cx:pt idx="179">Timor-Leste</cx:pt>
          <cx:pt idx="180">Tokelau</cx:pt>
          <cx:pt idx="181">Turkmenistan</cx:pt>
          <cx:pt idx="182">Turks and Caicos Islands</cx:pt>
          <cx:pt idx="183">Tuvalu</cx:pt>
          <cx:pt idx="184">Virgin Islands, British</cx:pt>
          <cx:pt idx="185">Wallis and Futuna Islands</cx:pt>
          <cx:pt idx="186">Yemen</cx:pt>
          <cx:pt idx="187">Azerbaijan</cx:pt>
          <cx:pt idx="188">Andorra</cx:pt>
          <cx:pt idx="189">Argentina</cx:pt>
          <cx:pt idx="190">Australia</cx:pt>
          <cx:pt idx="191">Bahrain</cx:pt>
          <cx:pt idx="192">Belgium</cx:pt>
          <cx:pt idx="193">Bosnia and Herzegovina</cx:pt>
          <cx:pt idx="194">Brazil</cx:pt>
          <cx:pt idx="195">Brunei</cx:pt>
          <cx:pt idx="196">Bulgaria</cx:pt>
          <cx:pt idx="197">Canada</cx:pt>
          <cx:pt idx="198">Chile</cx:pt>
          <cx:pt idx="199">China</cx:pt>
          <cx:pt idx="200">Croatia</cx:pt>
          <cx:pt idx="201">Egypt</cx:pt>
          <cx:pt idx="202">Estonia</cx:pt>
          <cx:pt idx="203">Finland</cx:pt>
          <cx:pt idx="204">France</cx:pt>
          <cx:pt idx="205">Gibraltar</cx:pt>
          <cx:pt idx="206">Greece</cx:pt>
          <cx:pt idx="207">Guernsey</cx:pt>
          <cx:pt idx="208">Iceland</cx:pt>
          <cx:pt idx="209">India</cx:pt>
          <cx:pt idx="210">Indonesia</cx:pt>
          <cx:pt idx="211">Ireland</cx:pt>
          <cx:pt idx="212">Isle of Man</cx:pt>
          <cx:pt idx="213">Israel</cx:pt>
          <cx:pt idx="214">Italy</cx:pt>
          <cx:pt idx="215">Jersey</cx:pt>
          <cx:pt idx="216">Jordan</cx:pt>
          <cx:pt idx="217">Kuwait</cx:pt>
          <cx:pt idx="218">Latvia</cx:pt>
          <cx:pt idx="219">Lithuania</cx:pt>
          <cx:pt idx="220">Luxembourg</cx:pt>
          <cx:pt idx="221">Macedonia</cx:pt>
          <cx:pt idx="222">Malaysia</cx:pt>
          <cx:pt idx="223">Mayotte</cx:pt>
          <cx:pt idx="224">Mexico</cx:pt>
          <cx:pt idx="225">Moldova</cx:pt>
          <cx:pt idx="226">Monaco</cx:pt>
          <cx:pt idx="227">Namibia</cx:pt>
          <cx:pt idx="228">Norway</cx:pt>
          <cx:pt idx="229">Oman</cx:pt>
          <cx:pt idx="230">Philippines</cx:pt>
          <cx:pt idx="231">Poland</cx:pt>
          <cx:pt idx="232">Qatar</cx:pt>
          <cx:pt idx="233">Reunion</cx:pt>
          <cx:pt idx="234">Romania</cx:pt>
          <cx:pt idx="235">Russia</cx:pt>
          <cx:pt idx="236">Russia</cx:pt>
          <cx:pt idx="237">San Marino</cx:pt>
          <cx:pt idx="238">Saudi Arabia</cx:pt>
          <cx:pt idx="239">Singapore</cx:pt>
          <cx:pt idx="240">South Africa</cx:pt>
          <cx:pt idx="241">South Korea</cx:pt>
          <cx:pt idx="242">Spain</cx:pt>
          <cx:pt idx="243">Taiwan</cx:pt>
          <cx:pt idx="244">Thailand</cx:pt>
          <cx:pt idx="245">Turkey</cx:pt>
          <cx:pt idx="246">Turkey</cx:pt>
          <cx:pt idx="247">Ukraine</cx:pt>
          <cx:pt idx="248">United Arab Emirates</cx:pt>
          <cx:pt idx="249">United Kingdom</cx:pt>
          <cx:pt idx="250">Vatican City</cx:pt>
          <cx:pt idx="251">Vietnam</cx:pt>
        </cx:lvl>
      </cx:strDim>
    </cx:data>
  </cx:chartData>
  <cx:chart>
    <cx:title pos="t" align="ctr" overlay="0">
      <cx:tx>
        <cx:txData>
          <cx:v>Bing Maps Routing Coverage</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Bing Maps Routing Coverage</a:t>
          </a:r>
        </a:p>
      </cx:txPr>
    </cx:title>
    <cx:plotArea>
      <cx:plotAreaRegion>
        <cx:series layoutId="regionMap" uniqueId="{E2EC79F9-D806-4588-89EF-BCC50B4C8919}">
          <cx:tx>
            <cx:txData>
              <cx:f>'Updated Bing Maps Coverage'!$B$1</cx:f>
              <cx:v>Road Data / Routing</cx:v>
            </cx:txData>
          </cx:tx>
          <cx:spPr>
            <a:ln>
              <a:solidFill>
                <a:schemeClr val="tx1"/>
              </a:solidFill>
            </a:ln>
          </cx:spPr>
          <cx:dataId val="0"/>
          <cx:layoutPr>
            <cx:geography projectionType="miller" cultureLanguage="en-US" cultureRegion="US" attribution="Powered by Bing">
              <cx:geoCache provider="{E9337A44-BEBE-4D9F-B70C-5C5E7DAFC167}">
                <cx:binary>7J3bcttWlvdfhZWbr7uqyRBnoqvTVRJty4olRzFlZ9x3MIVI7FCkmwc78v08yVzNxTxFXuz7LYAg
gYVNE4p2irhIT02SwuamFtcf+7BO//WP8a9/H0/TZNH59X46W/59/Ot339ytVh///u23y/Fdep8s
e/eT8WK+nP+86o3n99/Of/55Mk6/vVkknyez22/dvuN/O75LFqv012/++Q++7TadX8zHyWoyn/24
ThcPb9LlerpafmXMONQZz9ezlUy/5Zu+++b1fPHzfPpL53w5TWY333TS2Wqyerh++Jh+903lo990
vtVfWPvjnSnyrdY3zO26ca/vhXHoBv3YCQI3HnzTmc5nt5txJ4x6MY+9fuS4g7gfx8Xffp3cM7+5
XJlUyc3NIl0uO5t/1+dXfkt9eLKcD3PFDOci/usX2e/9tqr4f/5DPUAD6kkJG62uQ0Mamot0OV/d
zQu92MEkGDhR4EZRhMYDUXoJE3fQc/0wdNzAHwzcgVP85RyRBuKYodhOVBhsn2vlX4yOr/yT+3Qx
GSezzii5nyeFJixg4Pg9z4mDMIzcMBz4YR81lzDoOlG/F/l9Lwh9P/AcT8bzRZnD0FwwMxp6vgJF
D2tsTtqAzfRDMptYBMV3eg7/87wgCnwvDvpeBRO33+u7kR+wOAaDyK3tVSeH5dmDRTFRg1A8r2n/
4vgr4zS5Szi/irfy6UvCDTgpeN0Hnh/EfpS98eUVEUU9MHHc0PPZuDz+u/jb+Yq4vks7DYQyQ1CZ
rGCojGkoTluwEJ7/Z52s5otJMu2crSez1OKScHqB53ESxHEYDOIwrCwIp9/zIjcY9AN3wEdYLeUd
6lFSmVExfIXCxvAJjdDZj8dfLC/Xs9tk8VAo6OmLxY96ThiwCjyPU4LrE8dDabE4cc+Xcd+PBo4f
+8UfzldKA2nMeGwnKhS2z7XuX749vu6HycM9B3h+s7W4X6Fjrz8YhG44CJ2A88CtQNAdOD03CFkc
vhPHrhPLaVJeH83lMoOh5ytM9LCG5tX740PzarKYfMBWKBTz9HXh9Aa+O/C8vu868vKrddEFqF4Y
BQM36nOQhKG2N5pIZIZjN1MBsRuoQXB+fAjeTRa3k+3q+FvnbW/UswhH1MPMCF0/cJzIGVRtv27o
9yIv8Fk5wBH0I32ivx11quJ9TTAzKoavUPAYPqFxetcCnM7Wyf3Xfv7jzHLH67FAHDd2jdYHSwdk
4giDPQoBTq+SQ8KYschnKfXnD7XGz1pwblzNF6v1bTK1p3Uv7oW87f2Yt97pc25XD+3uoMeY73Ka
u9gY/VhOlPKJ0UQis+p3M5X6dwMagqvr429Oo8/Jl4lth1TYC8LA8fy+j9ntxJVD23N6fjzABAw9
l22pZuI1EsgMQWmqwqA0okEY/ev4IPyYrJJF8SI+/YTGzPPRrxtEbCyhV10CAXemkJM58DC+fSeK
o+IP5zfXg7KYdb+ZpvS+eap1/uPJ8XU+nM8LX6zFG2vXRb0ul6MwDILBwFPHsRPE4nIKcPv140Bp
vqlEZgCqsxUO1UENx/BVG+BYrpLOGxyBxev49HUQ9wYDP46d0McX68Zx7TDwwSoCLUwMuTr1a4A0
kWkfHLu5NTB2QzUo3hwfimfz+8ks88i+ST+uP0wnY3uQYNH1nXjgyhEQDmLQqRwOXXHJxu4A3yBn
84CDXFl0j5PNDI3pOxREpo9oqJ79cHyoXiVfkl/ueJ1m9iDyBz2Hq1Efv5PHLVW7aIkmcWgAXtQX
g6NmczcTyYxMea5CpDykkXjVgiP8MlkvJqvJ2upZ0md/6vv92IvxEGK+qZM86uEw9KIBLl0+kMU3
ynfZRiKZgShNVTiURjQMly2wKC6TcTLvjE7YRnNVPP0UcV3WA6bEII4iQnaOQoGbLLddrlI4qrjy
cuBXMWggzz4MtlNrGGxHahi0YFMaJZPZqvN8zbZkd0E4EaZDH7suliuUo+5WoduLI1yFfhx4IREm
fXQ8QiwzILUvULDUxjU4pz+24MRIZw8Wr1j9Hu6LoO/GEdcnh0BrXI1feFFv4MWDQYyLyiMQq+3t
V4fEMUOxmaYA2DzVan/1/Phqv0ymK4tq94IeO75HJC/kHsUJUV0LEvkeOH0utvhB4vziW92VDkhj
1vrmRyitb55qrV+2wLlxslh/sKh1x+0F/ZBMGsdzPVdiDtXLaxj3Yk5ixye4TeJBlohTVvtBccxq
30xTat881Wo/+en4L/u/kvsPNpMGuuJLxZrGxe1hGsSRUryLC5zth3d9gIEt50JZ64elMau9mKf0
XjzWiv/XZQsUP7n/kHz4nBYKePrlpysGW7/vDvreoO9yB9Kqx8bGFAidPicvl1UZrii/gUR71L+d
qQHYDtQgaMG7f8K1hzSBQgtPR4AwtLz6bOM+19AQe7gchPblbkqYAevAI6FMq7+BNGbtbycq5W+f
a92ftGC7H35Jx3cd+04LH6edF6PiPGZAylgVhKCHeYZ11u9H/QHxBbUGmotlxkLPV5DoYY3MsAXW
8fMp2X3TT8nN3KKbm1MBtx3XSrx7xHzUYTwYsDNtggwOGU868tlQJDMklckKj8qYBmP07vinxLN0
dp8sfrG3RQVhD6s4CvsDYm9BFKnbaNwLgiDuRzj98CaF6nhuII0Zg+1Epf/tc637Zy1wc5+lCzJl
HizqnngDBzM2GKlKEU5ufNjlA4L8sQHnMu4jOSWU7htIY9b9dqLS/fZ5TfctsMGG5MRbzfHuDXjV
2X0GkgUj/11Rvcv2FIQeCeCx6wViBReo54G2TJzOX569Gf61GDDdFswAVCYrECpjlBKovPnagz80
tf5skc6SG4v3IYwwh9t+GHrsNkQ5lTuuGzpkAGCF9UN2G8Np3EAgs8q3E5W6t8/1O3/27Ph7/Uve
+c4r+YdtnyjeB4fcO3b02NWvvoMDwhngCyLL2PUGKobTWCYzDmq6QkONakxetuAM+D75aDNe44U9
Kkh45yPiZqQT6ROAlJh+FOXpX3ioZb2ULbSD0phR2ExT2t881Vr//ur4K+GKUq7VXCLMFs8AR+p4
Yoc8rgF+0JC8isoR0A3DXii2M05pUo3qCfUNhTJDUJmsgKiMaTiuWhBkvphgq63S2XKVTmwGL4lO
+hQwxCG5F4TG1JksV1GXgFnfcT3SATJLrrwYGktlRkRNV5ioUY3KxfnxF8lo1Xk1Wa2o7pvddF6n
nyYWw5lEb1yfhGHKFMkKzl1FpZtql/hN6HsOGWMhZwcOVAy6MjaPk80MkOk7FEqmj2ioXr0+PlRn
64dkZvFe5fdiJ/KwEaSGlMwldYx0g0Ev9vExuR6pMvj6quAclsYMSDFPgVA81oo/e398xY9Wvc7F
emzTx4cnA1+FR4Qf73XArsWrX1kafQILGBOk68nyqOXs8c4elMis/91MhcBuQGNwMTw+BheTDxSN
Wnz7QzImHSrfuEGRkt0nblZFgEIU1/NjV5IwKOjFI159/xsIZAZgO1Hpf/u8pv4WHN6v09VdupCs
YYvnQ+D2KDuk1o1iXMrZdUwz6FECJ0VAJK2ySrJkvvLx0FAmMwqVyQqJyphG43ULykSfr+4m8482
V8OAW2sY9T22ec8VxoCqZ0OS7L2IJNY8C0wthSbimFHYzVQQ7Aa0/p+3IOxwgltpanEv6uLiILiP
09R1pTxEkwdwkQq82JdEl34QUnuoLkqH5TGrv5inlF881qo/aUGq0fX8l3SarIu92OQ/e1zVTpeN
nlQvl1Ay3uoBJdJB9SDgeOhRaTgg88JjP6qZ0w0kMmt/O1Gpf/tc6/+6Ba6M1+nnzr/SxHL9CKVR
vNhuTDYdLAGqpE1YG6how/cEQFhw+u1vKJIZhMpkBURlTIPxugVBttF0/in5xeY5QCpwJJmPGGPc
iEgKZqsv3UulBJqFwHV1gCeWS5PycDcRyIzDbqYCYTegERi1YDmcJosPxDgtXoqwDLjzcxcK8TAN
RNUVBLrUk7BCgpgST6Nl0EQiMwS7mQqC3YCG4PT0+JaBvCCpXcoSopuE2LyY0CZlJNXzAEc3VQoh
DDJ9Kp5dwwI4JIxZ+7ufobS/G9DaH50fX/uv1p+TycrecQy1lcdpy+4SEd50dTknuTHsSVjEhNfc
oF4tclgcs/aLeUr3xWOt+VctyDsafU5vUouOVPHGRaTaueQVSZGg3vpD6nQgXuAaSh0hmS8qqnBY
HLPmi3lK88VjrflRC8LK5wur0RzJMSVeM8iqpKRCtrLhB5SsEVPri4fChdlN/BRlK/iQMGat57OU
zvOHWuPnb46/y5zOl+zwmY/6Zbr4kt7OP02sukKJXlIf6xHX9PE06Aoo7K+IaA5hBu6fAT47ZX89
XjwzKvu+R+G072MaudOT4yM3+jxZfck9R8V7+3SbzQ97hNgkFQOfBN5ptWQI0XEwBxSiS3ISafFq
yTSUyYxRZbICpjKm0Ri+PD4ap/Pp5JNNe6HrcCxgCaBsStKo8qwlZ/g9oqSULZC7IfaEpk1qIJEZ
h+1EhcH2udb/aQu8F29nk1V60xlRJ5VatBlwz/k+9yF8dFBQ6hL0mDiOsFplqXriwFDLobFQZiDU
dAWHGtWgvB0df1G8IGFpfNeFNOUmnc7XH1N7GxWrA1QIslGZAz71+hGo4Lh04WIiTBrh41PmxKNE
M8Nj+AoFkeETGqazFqRznExv7UaAhJKVdDKIEbnQBgOdV8Z1OCB2HTFK9TO8JerC20AeMyLbiQqH
7XOt/WctcDWdJrPbKQtkeWdvdZAvKYyUfXIECHTW6mxj3H5SfEVyAKW2dVuvmUhmDMpzFQzlIY3E
aQsS/E7Xi1+4/HZeJEubeU0uOWVwNBDjcantrJ3jDiwmAbEHWALCAR6RsgnSVKI9UFR+jwajMliD
owVM0qfpdPLF5pFB0gyeDUjE2JPqFABdqhyo+uGQj0LKnuun+WF59sCw+R0agM3jmupbsCedJR/m
Fh0g3T5BTj/wCfWTUUY1Z9D3K6a4wyIgB7k/IAeZIGnGzlBeBwflMWt+M00pfvNU6/2sBTbdaTqz
mcFHbBm72nGFOY88YqJAFa1LaBRqYhzhffL4SBNQ5/BBacxa30xTWt881Vo//f7411SyztOxxY1G
YvpUGULoQvSTTV8Z0dBaSQQIg428STK7q1v+YWHMWi/mKbUXj7Xez9rge6KAZ22znsHjjYaOje0b
i0CC+irCIwyeAYkWGMtQ6UkJaFX3p4cFMit/O1Fpf/tcq/+0BRXOF8nKqseC0jWpXya0QFk/ER6l
fZfwDvW1vmxDsiPp3eawOGbdF/OU6ovHWvMXLaga5Fq3nt1Mipfv6W67rtejdNOFk1aKl6lQ0FuO
0LdR1wZLGN5YaJD0Tn9YILPyt79EaX/7XKv/9Pz4+/0QToX5jU1nnbBZRJA4wz0vlfu4gcqh/T5v
PnUNnMDiWVWOiCbCmHW/m6mUvxvQ2n/VBk8p735q8d33RfWkGPVd8rukbJNNvax9wsqkXWDpQv+V
+bPLF8vTg8KYdV/MU5ovHmu9n7YgyZ23Il3MbV7rA645OHJCqjKhThMG5qrm3V5EtIA0a6xbsk2L
7W5TstlAHLPudz9EaX83oPU/bMFxO+S9W9Dz4uTnvEWPfW4FqILxeOJkkPpl8iwUtwINYci0o4DW
dSikpYBK70S/Q8A9CO39Jo3Y3g/WEGyBQ+L5GEe2TdaFLvzNpKUKYOKn49jmXC7tXd0I4gWCcNRW
cW2i+LxGvHBYIjNC25+iANk+1/p/PmzBuX2X3BSbyNPvTA5UIyGEa/RxE4phSGEquqcckeoQHEVU
8MBsqxxzwwOimLWez1Iqzx9qfV+3wB96fZdYpjPnLCbLEaVKxyQx1JTO+/2eJEjC/RjgKVL7UxNx
zHrfzVS63w3U9N+Cm9Jwvko7z/7f+af5ZGHRPUHKe5wnA5N0rXLwupSGYDxjJcPFOYCaVgwJNmm6
K+bHNsIsHjrDebJcFQOmpWjGoTJZQVEZ02gMW2A1nC6E3f9rP/qR6fH0o8INnTVoI/2FonK1+VPE
gzcaYmC6GhZFPGUoDgtkRqGYpwAoHmvdn7bAUyRerJndzPgIXkeqPmAz4iLkw8hWvbx26a4nWdh7
2TYbiWQGoDRVYVAa0TCctaA6ijS2/9hbAJ7XI0BJeNjJeDc12YJPDJOsSYw6/uE4RGaKP73ZiQ4I
Y9Z9/hOU2vOHWuPnP7bgymOVdBP6ZbnpwHEtuVvi/axcNsl1Ie4FAQ/syxBh64Si4QFZzArPZymF
5w+1wodvj6/w6/WnZLou3jTT0fbIXR6e5SyNC2IjyTHVpL7s7pIcjNcaQkhpTsghUN7kD8tjVnsx
Tym+eKxVf90Cr+iLyb8tuoVoSUuaCTsLWwcpQjmVYOl1F8XzruOvy7LhaxQJIk2TLnxm9VdnKxCq
gxqKFy2IiF1P7ueLLq2OVxbvnTSMGvTZXWggjP9fumdzwS8j4oaw65ANTGIK2RKBWgjNRDLDUfk9
Co3KmAbjugWn7tmdVXIKOpiTnCXsdlKjTwlgNSiMTwJHKdzAdNomsxSHETZaeUc6KI4Zgs00pfzN
U632sxZYX2Qtrmh5b7MaGZcDpeD08wph3odQU9/4JS8LjXPl4XA2nMCNRNqj/t2v0RDsRmowXB//
QLbeIhgvKBFIetZJPbhwr5S2oC42GeWZ8GKDjuTG6eP4sDT71J83Oq7pPn9cU3wL4gWwv92sFzZb
ZuP9YdOBCmEA9zKEdlXVD8joJZM9a62Z+yXKu04Tacyq381Uyt8NaPW/bIH6R8n9PCl2Xgv3UGH4
pUuUxMdwNxMr5qJZefMjkickVwW/G3FKdfoelMas+800pfjNU631n1qQsf49TeKt9k0TVjs2ev5H
hid9NJXHsytt4sX3nFd904NIKb6BQGbVbycq5W+fa/V/34IY2auHxe3DF8s9uAiyQIZG+i3JKdU9
Bx/QlhmExrFZ1kR502kmjln/5bkKgvKQRuHV2fGPXPiSHixuPbSUkCWALxPqXocs0OrOwwrhvkkG
NLdSqmyysvwyCAelMet/M02pfvNUa/3i/fG1fio9z5Z3nXMyg2gA/8M45Z/X6YLHuNwtngTU4Mdw
ErHnkINFCEzhASmL51ObkTcN5F/K7/b75TQDdej7FIKHPq6hPW9BcRptfZLPVn0b9EmDCJsmakBI
Sp06VfCsYj2w6+WlT5mhXV5Sh+UxQ1XMU5AUj7XqL386/qpCtpvJJ5slgULHLDzlkmRKFx3t0IuA
hkJAmudkEfuMzlnp/qBAe7W/mVnX/2aghkAL3Hp5l8PEKo8IqSz4SvFQCGkXK0FtYWLGUX4mKdhY
G2BR7J555KCZRPtAkN6U+a+pwbAbqgHRgiDa6/SjzfbwUuRHhyhpjia9EjJTuWRQDDw4Tsk27W+K
xfXF9qA0Zv1vpinVb55qrb9uQXHl+/TeJpcILiTCM1KjBB8/qb4VIw4OF6IIgwHEjhuyr/LOc1AS
s8Y305TGN0+1xt8/P/6W/xoDbpHcri1eYcnvpTmvJM1RKaPz6roD/BouRL7Fnl971ZsIZFZ+6bco
AEojGoTX520AwXJNsdCNy34PazL8/PR8rwYPMCIgeuEpNcfaefF6clCWfdrfTKzpfvO8pvkWWG9X
8NbZtaBhjsqyRiGC5/XHj1E14GjVKFdRrjt92BCo3wOZ8r7TRCCz/nczFQC7AY3AVQuo616myeJm
EzvMmHUux8/mMy6iTeKJjwwvB5DaOVyFYHvHmU3coBrNyW6juD5gnoqpA6yRhDxJVDNoDb5Sodlg
xrFb77z5DEGzxQOFKBvtH9nPCARxpkgjr9LdKVtwxIjI0sA/pTtNHZbFDEwxT2m/eKxX0psWWG8j
GpBfz+/TbBVdLSaz8cQmiQhWBDRH0E5RLEhpCMVT1dVDxxHP2TUdqeUIjH77n0y+3/53I+Bv/3dQ
QjM2+79JobX/gxq/UQuCd1mLy2Rqs9Sq65KiOgioa2bHk07yyvdB7jCsb1Q9k+PqYXzo8HUjkcwg
laYqVEojGoaTt8e/jI3SWXpr0/YjkueROCOpNZQ41/K4u4yTSYbXHR4xmP4zF2P5StBAIDME24kK
gO1zrf5RG0J5i0nnIpn9YvH8kC7Nkia/p+htAOECdzV4FmIqHMIaMdWoiUR7ENhN1RjsRjQKFy24
lY3m69XdpvqquKBaiKtyVouLQzot0Ezbz8qay0d5QMolRXAx8Q0MyFrVc1Op9oBR+U0aj8qghuRf
Jy3Yl2j/8jKd0tXQIiB4SDJSNqGYopV2XLlZUd9AGial/9yWYygYHB3dGCWT2Woj1N86J8sxbbUm
81l2vl8vMsOqc5N0huvZ3VeF3oPXo75d4/moyRrvUQtSqkbg/WdPrLoKNFZt6Il1vlwkqcVyFw/W
EyH/oUKbijos1qrJw60Nlj4GHVwN9IzQToTD4phXXDFPraXisdb8eQvyPUcTgr5J5yKdz1J7++KA
iCFciLDsknlVb4TShYJJymA4oHYhxcqVraFUZhiqv0mBUR3UkIzaAAkb1zusTxSSnQS0bOpQq0M3
XvL3lvZAIkmL4mwu1hRoC7Orsm2kIS8riLAu1Xn4o2t0BnQa+31i7kHt61+nYfz6pzWu74YtuIAQ
sZtBRGAPQTjFuV+Q3U6ImH+RaaHuHxK/IVoAUwWZF7n1WllmDSTaA9Z2psZlO6AhGLUgKnmdzL7Y
DQ53Q2G3JNVRCj9gXckyWEpXco6aAZd1NwrpXEpBgi5xbSKRGYLdTAXBbkBDcN0Ctr/v54sbq7z7
lBDQYwIHAfyuWX1lZQ3QZFkqWgcEzISbFJdbeQEcFsas+2Ke0nzxWOv9+xakBV3Pby3yjHLAU9bh
QgXOmw0vi5Tvld56SWynCEr+X8IAeSFaWfGHpDGrPZ+llJ4/1Cq/bkVwzGqLM+LtXGlJwcLOZB+h
mrui88wXCe9QAC4uty7ti7wiL2xdvP4mX4RZ55tpSumbp1rrVy1w41/PZ7dftZYfGfSCQZHSPans
c6gowy2vjHwnCshN6YcUXuKAFIAKJecJQAflMet9M03pffNU6/26DRsMt5vJTXKTey/mHxKb+w05
VmwzlK5ygkIupwpp5KYaQrAo/BKVXeZxIu0BwvQlGhbTZ2ogtSBG8vbWbmhRDl/IVcjHIv+NhOrK
jiQMmVw6N9UGeMDU6XtYGDMixTwFQvFY6/1tC46Ct18+pLYzJSCNgHyRu6VLShwRd8WIFhKsh/BA
DIPsQNBOjmYi7UGg9HM0CqWhGhItuH++S2bUIH71IHzkAUF3COwrKvgckuWgVlHOJgrx6Q6ht6YG
YphVv52o9L59rpX+7u3xTV/YzJPF2qLvgkyUgKb2UP7R0htmY6Vz0kVJ3hLSY5YApcf6LtRAHrP2
txOV9rfPtfZP37dA+/PVkpQSq5cil8R0GMsgIY2l0kbrn5oA+htLm9fam3/aQJo9yt/O1NrfDtTU
34IL6XA+nd9/sJmWQLYzoVbMAPwKUlmstN8lEYtjGauLSijKAEnuqd6LmkhkhmA3U0GwG9AQDFtw
Nx0+fLS6/XgBiXCwytG6NSv2U0cvJTFU1kc4V6XZXN4RpXwvPSzOHu1vfobW/eZxTfMt2HteJNNf
hEuryEbs/OV8OU2WHUplpPff8q/Fm2mySB95EAdyIYKLlDwc4cLXFyLpuSuNgKTWDIpksnqVpaZl
/ZpoZoDq36Cgqn9Ag/aiBdkLeSupDvwDVk8NuoOzZeEkhWZOGv4p3vCupJfCREGTIKiJIK6Qba28
bBqLtQccYijju+2v0shURzUsZy+Of46/eP/mBxbOOL2ZWy1wwpCgaBzi5CxpRMhaKmYcDhBSfQky
kHLts7AUKI2F2oOKmq9hUcMal8sWLJc/W87tWu5pfNrQcu4i/ZDMbHKRc75z84q8nLqi5PfmXiCs
8AMKBak8l4Kp8v7VQA7zGtlOVItj+1xr/eL0+LvVZfrrZGwx5ECbOTm6Y9iiwgG3r5oftk+rP8jX
OGH4Vz357bA8ZuUX85Tui8da9Zf/1QLVJ4sVztj/rNPiBXz67YosWzqPkucZC5+Uyl3vhkR86HyJ
Tb5jWyu/+pvmlJeNBDPjYPgKBYnhEzV0fjw+OtfJvye2fYGecLdjE0pzP5xQuj42gv2XxlsUGGS8
MDWDsJlIZlzKcxUg5SGNxHULmAcv57OVZKsvLG5TPo0ooHmnSQjthyTBqRoucmL4SeicMyArIOKG
q22QZiKZkSjPVUiUhzQSl8+PvybO6JJj00NCbpMvPKdYEdQ0oegqCl3ydgGHlUKFrVQ4F/vkJmQn
GVcHJTKDcF2aq0AoD2kQzlpAiHQ5X8zHVo/smBBEP2DjoW0Lnbo0CtLR2tvlZmB5VHFoIJAZhO1E
hcD2uVb/5cnx18Dl/Iu8c1ZPbSGmZQXArel5NCSqNZ7gwgrpNTlk1KNBsGDYjprItA+E3dwaDruh
GhQtCBJd4fe4t+gvh3aZTBmhoyVSBJeLFO2XzIYuJTRkEGyoLXBf6UjpYXnMEBTzlPqLx1r1V21Y
BclieZdMp4XDsNgRnn6DjXA/BfQIh5AQB2HOfl0Cge7twlUFtUJeyVTbjB4hmBkNbr/qpylc6h/Q
CF2+PP4+dZUTXjzYQ6aLbedyXA8o+se0y1sGlqDpBoOeBy8/wY6sk2bG3l82L5qIZMZkN1NhsRvQ
GFy9Pz4GP7FCJsuOONZfrFdrq7E9yQsfUKZMISW8XtSZ6btTBHmqNFPI+57WzoxHyWZGxfAVCh7D
JzROP7XAZXuVLtYW1wnGA8d0xqdNRTI0C9UUwC4ck7QAzhdJLfB6SBYzFPkspf38oVb4VQsMiR/u
bSYXQ/0VhCFkkZgJbEBZq/DSvkQTWloNwm/IGuHwzpjBytvSIWHMGs9nKY3nD7XGf2iB1TBKF1ZN
N5+qBt5wqk6ypsnkjJU0DiC4Oah38KSNRb2t4GFhzDov5imtF4+13t+Mjn8EDO8m09Ti3iK+azIr
haWfDpvQS2EUlzTf5XpEfb2U2A/ILcijROWX/aA8Zs1vpinFb55qvQ9bUp51ih/zjlrie4uXICw1
7j8udSKQDDpV3YcuHJuQOgvxl4k7OC8kbiaVGYb6NyhE6h/Q4Jy2AJzr9WyytOlIon6H/CbuQ5Lu
RMKTugxxIMs9iBxLLkqcyLGKjjaQx4zHdqKCYftca/+6BdwTbxdrmPAsrokuKcRSPEIu38CjVYtm
nOpyAmPO4clz+yR+YFWXd6QG4piVv52olL99rpX/tgUmwTs82V/WJFoWSrBhMYdYzJTpCqE2mUw6
YSPk/uMH8G6yAqD+qJlljUQyQ1CaqkAojWgY3rXgAnry8y0tdCyT4mUcy55LZ3FSzqi4UrsQOEgj
I/zY2ASkIut8v4YymZGoTFZYVMY0GictsL+Gyce08y5d3Fi8KRE7oGNdn/AO1T7wB1SPalwZdDmC
q9nBcmBlFKsxjyw0k8cMRHmuwqE8pGEYvjv+XfW3/y7nABYq2bdBfTv+9e+36fxiPk5W0KH8uE4X
D2/S5Xq6yhTziKGO0tPJ7HY9mdrcIqXlhnCEUv3lEnrN+pyXb81UYVCzRBIuFgvUiRxTxa/PX4gm
Eplfh93MvT9Svwon58d/FU5mq2QxXjXoe/JHvgarCReVzH3GpfnD2ibbIvf4PtlBFIP3A/J/9Y1R
aBWkEy/0pfigKY7SFeEo6DHC7Xs5DF9Se08Mn6m9Mi0onnqZ0KyiWDb7No3qnrHUO0Vnyl6yWt+k
331DCL5PzZqPMaVatHRpSyQZ25LjQiEtuS7qRnlQEjMam2lK/5unWuMvW1AmeLKAR9ymGeXDfhnD
3Qd3r+i9embi8Yk9mrRDx0PqSqh3yMOymLW+/RFK79vnWvMnLfCmnd6tV1Y9mFSNk1TNGw0LRUbN
VzqdaAEoRVTQkXJEhTjd1Ot+WBiz5ot5SvHFY6330xa88adwJlttfA+Lu4PlFEFJ0cefVk2p7obS
zwDWRIwningoGlcvfQNx9qi++B1a98XzmvJ/PP6d4Hq9+CUPZg1piDZf2o/9Sg57QKsCyvjJD4Wp
Mq7e2nFucj2jGx1tkSFCrnFY/h4JzQDt/yaF2P4Pagivh8eH8HS+/pSuNsDZO6u7AREtD1YLklcw
qMTDU9q/SPKClQo0YcPANYdJVvzl/HLdWCgzVGq6wkeNHps0fHgnhJH3lFZJgdXsptDE0+9L0uCG
ZDkqbUOYLEmZq2DALZe0ayh4oLWmmWPWcK3shHuMXGYY6t+gkKh/QK+Q4X8df4UM57Kz/eVVmk4n
s9u/2t/juhw5eEi5ukKHTL5XNYYQQ4Qk1P3SwgvnRKR9RL9DvD1w7fudGrV9n6uB14LtbZTR256l
88XtJLcb8ycjVtrnCVVl+aJbWlx1svNhPMLuQAtV7EnVCKMLs5W0XYOUJqNerqVh2BDZjHDzbx7P
17OVOG9u8eN8903zifodOBsdfwGf4YeaLdMHexj7MRBLLJtMcYon2GMrW2vXJfsAHwI9r1i0XM91
sngTicwQ7mYqiHYDNQha4AkYzu/JUba5yoSJFD+tdOgm+A3PefVi6HPF8PDv9fuRePeyJuqV0+2w
QGYAtr9E6X/7XKv/VQuM0yHUWvO/dSSP/Vl6Px8v8KmMO2/Sj+sPU/5j/rO9pcG7j9FKe/pNjr5m
VcHNLlzzUJfigmcJ6VrhTNTOX569Gf71a0LtA4ffWUyuAVQaO/qlj57p48Ri9YpYrdzmuG8TViUd
RB862K2kzsIx55BGK/cJ5TEYHhZoj8qLiVrdxXO9HoY/Hf9EePbvyQcuBpOvvWGP4zBgO8JBRqdD
yM5wIOvG6RQXUcMlhJZ9fMiSnFn86dzgaSKQWf+7mQqA3YBG4FkLKrieze8pdBxbjHkT3aOElFIJ
rtGk6mfXqpLJKe570s5w3fvCbK3je03k2QPA9pdoALYDNQBacCQ8p0HpIrWtfwKrFPHipZdmn5U7
kYfzfhDhQaaBOnHWWsPoBvKY9b+dqNS/fa61//zN8TegF8lintq3PUg3g7mVCymbjfiHFQZwHg/Y
hIT1lWQDjt/qJtRYKDMQarqCQ41qUF60gGxoJE09nq9pi7ia2OQ8I7CIG4baa4z4vFFbZV8iU4rt
KKRVtBfS3F57lPP8vUZimXGpfYFCpjausTltgad5QyFzNZ8+wKVvM8IllXY4wBzs9UHkYy1Uti2a
VGHrhRLjConF0DsU70zZkHiMYGZ86t+gAKp/QCN01YKMnY2UI3G4YG9nMfptzoB0trqxaf6BClYE
ZkaWq5MzdZVWFd1GA/KtyP4nOODBoa+3upw06PcK+1Ugv/6lZmy/PkfDfd0CuDcutWIxPN1bzRXZ
4W7MRki8B2+nOrsw6DFfJAKUEbjUOGkbyGNGbTtRIbN9rrV/9vz49wcYvmZp0j2dLJdf5wZ/pBUD
BiQ70YrMx0T361Qt9N+RXEb2SQgiuWpwxytvho3F2gNF9VdpQKqjNVhaYFd+n8zg+Xqw2cqdAGef
6CYlYx4uRSwYdrLSRtcdUPtKbgY37oBWMPic1U7XSCQzHKWpCorSyLE9KReJTbciWYEh6UN0o6Tk
2CdXlNO+pG3yLSgcc6EykmzeyKu+/YdEMWs5n6UUnD/Ur/jFyfF3nsvkJrlNluNkUfz4p2/9XSFX
EUZsmJgJV+YUUCW1+7TYJcMIR7rrku5SuyI3k8ms/vJcBUJ5SENx2QKnOlScNj1YUdagnYRYMVVU
wL7L6UsoC+uRqg6yMWoUj4dk2ad8+QU1tcvDmsJbUKR0ORkvaLdm1fzAJIfuF/uQKnopAxDzr/Tq
cxpzLcq74ZGMpDb3F+lNii8/vemMMFrTJZ78TjMhzXgc+j6F1KGPawxftMDvBaHS7dxqr2l2JwJM
vnBDUXlPXy98u2UE+2SSwzKP67Fe6dREGjNUu5kKlN2AVv9lCyrNkG61lM6FK3vHBzz+JOrTr8LB
gwJjjrIcunjFhOGfJFU6gktZlLq1NpNpLwzb31MHYjtUg2J0/JP8fJVMH+yhIPxp9PgmrEdKFye1
XgYuTjB6dnqcLlnlpQLhoDRm/W+mKdVvnmqtn7cgX/XyIZnd27w8UVnPjcjxUbgPN52mOiB9iKpk
6ldodsciqdnNDeQxa347Uel++1xr/7IFu//z24ePFncel50Hyljh6q/lONLyW6ry6fgVSMgvw6Vs
Kx8Uxaz2zTSl9M1TrfLnLbilvk7WVqlUYPbw6IxAhJv2dVINoppnOhRVYisLjS932brD9qA8Zr1v
pim9b55qvb9uQYjpdfq5M0ymtjnHu2Rke2STukJLR72kjnQ7IV3VYjIMyOzIaZbLL31jofaAUP1N
GozqaA2U4fHP3NeT29Si4SyRJfi3KPEm3koliHJXELlg24eokeR5aOoo3qlgcUiWPRjk07Tu86c1
nbfAV/p6YpNOWXwVwhEr8ToYhpQ3jtu/EH5I9SCNZWsK/7og+/Qts2rqloc1bb9twRs+X/w8n/5i
P7bd5UDte3BKSN0AvXPYZKp2VhgJJSYXTJIuKeDRt/zXFcGKpWByXu3BQc3XiKjhGjYtiNmggtVd
59Xcat4HFYJ96UNObpn0HNfpzhRl9ohqw0tHyoehu2lDmfZisvtBdUB2YxqNV1etWCl5pBT2SOnX
Yn/JkBLlkhtbZFpqQkDssB6dUUlVlkuU4aYkr4uEch8h4FdwMn6TCTTjBzWCly1A8Cr5SDG63Gny
wNfXNpXHBeIkU2cQc82t2xWU60Am6LPUKJ6icEcnJDxGKDNa9W9QKNU/oNG5aoHhcTVZjSkNndlf
V10XcinhNCVeQX5BPduWA4hLMrn/OeNalodVvno9RrQ9GNV+nMao9oEaRi1wB46SD4m9VSOZPJw/
JL+RJEDQtOYIhCAVs8WNIEGF2LwGyyFpzFDks5T684da5W3IpBqlD2Mo8Kbp0p7iu/QYEddfwAVN
GAh1B7cA1n7uw1jtpvY6zSTao/zSr9EQlIY0EKMW2IJZuuFlAiOhzXwBIth9qGTZejgaPM+t3JG7
wmojmZ/k2GTOKZ2HPlrJYX9AoD1I7KZqIHYjNRxaUN85kjaf8z/imJAkNGxvlwif3MOwxStocLz3
yHPCXCRsIX3QVWrhIwTbA4n+ZRoYPV6D5/T41+TR/J44t8VTgs4JNMNjv8JQp2JGGyw+PhVxpeDW
hVQeO1JZ8Q3k2YfG5ofUUNg8r2m/DTnRtfpZTILOKHv6Zw1tluS6Txk1mEmM7WyyCr86Ub8Hbaih
3fxICLdm9q4NZJzgSqNcjYPK4Drw4B6iSHobvir+cF4y1VCifWtRwBjlP8cI1GZMYzFqQeB2tOpl
p/TEIhRcG6hWpuE6+e7goZ1r2cUBS4deDrASYZXWdsX8jP+6SHuw2E3VSOxGNA6XLXCnCQ5XE5IZ
0mw5X0oHIBI/itfU5Fp8nBcAS18Ujh1D0gI1Csq9LyS6BMAiaCGIx8BmqF2eeWXHI0XcA1IixTHG
r9Kg7f+kBvGqBRHhdxOYIbaXv791TqmLmyzv7IHIyvLJJIVnUprY1Bo5dUO/FzDYJ5YpfmtCxcXf
3nDh5AJ1qoIWnzG9ZGYENz+s9j0Kvn0f09i9a4GHZ7NH554VkyYet9zII+rLaeTTUkuKtSqXdQ4j
6hc9GKupcIQPtABgcxgdOhjNmOw5gPIv0xofPWvBZfxTMv2QLG6KX/90pUcD6V4ArU1McgqZpcpn
w+ohYygm9Vc4Bagd1YpvINAe3W9nqhUw2g4cO7d99EBgwJ6qaRTBRctxSQSSGnTdxp1WpBg+YECV
jXiWa+boIWn26DmfppWcP6294++P/44Lf5uwaFIHavEsp/6ZVAmX6lv+mZVAV7aXQMqjaWDGsOv7
9CNQ6XFNhTJjUJ2toKgOakSuW3BG13pG/QEu/T+bZ9lj634x+ffkj4AI9z65dFBBSrvwvPqsnGjN
UeLIEQITJNfirICwHHRpKpV5CVVnqyVUHdRL6EUL+DZOvtDtKZn82+aWRuSf4wQ+GRxlftZxrrKl
4UijRy+Jp2THS5xMm4zNRDKjUZ6rsCgPaSROWtCi9GR2Myf/3d6xTuI12aWU5ND/CcJgzIfyosC4
wN+Pj1nqBwPutOUl0UCWPfovfoRWfvG8pvkWXF5PFrfy4632XPQgjYf0JPRdLDs8I9pEx7ojTVVK
Cukja7DuGsm0B4Pdz9Eo7EZqOLw5/gXrNLlb4CQoXsWn2xCkYWOukQhJui/bjE6DDEgZJsNFePtd
slwytr7yKmggjxmB7USl/+1zrf3Tly3Qfjq9nazv7Wkf9eKbgnKGZlqFF6q0AxEa9h0uvVBlkyEm
VnVF94el2aP7YqLWffG8pvvnLdD9enoryV6FDp7+6udVN3Asl9qUlJTvkgHGCNcl2Eu4EWmb7rSB
QHv0v52pAdgO1BBogctoSKKdzaYhWYM/CD7pftCnUQxAVI7fbky0kfRH4vHkAuHk0wH3w/KY1V/M
U8ovHmvVD0+O//LTGtLm0QuNbhBAp0dX3SjLg8MzVHrzKcqBV4kKEUJLdAWpvfkHpdmj9/xHaLXn
T2taf90CrS/m0FnZ3HHI5RGHdrkDQlnvdCMlvYTF4IeE16mILTa73FM6PCzPHs0XE7Xui+da+y9b
cNV5vlzNrfZjoRyccnG5TeIu1T3MZLeXpn4+PRephc0o+MqHbQNpzLrfTlS63z7Xun/egsP2xWRm
l0+fuzz3RzwQNLshAZd3vLLjoP1YeNpJuKb4gPQR9eY3kMes/e1Epf3tc639F+fH33deLJLZOC3W
voWLDhwg5NySYwgJC6mGqrzYxRVBUo8LvSoJ0lCJqKydw+Ls0f3mZ2jVbx7XNN+CPeds8mGRTGnW
Zk/5nLUOZM34paX+hsx0vNOlPb8L9SqUOaQcEsnpk3eoozSNRDIDUJqqMCiNaBjOWrAAzse0dLXZ
zoPtBwuLag0hyKGrvcom7BIqY9chy9AXmlvpIlHe+xuIYwZgO1Gpf/tcK/+8BSky57Mbm3ceSMuF
70y40Si0JwTM7lJ6/yNpB4BjwYGGQupe9c5/UJo9ms9/hNZ7/rSm9RbcNfmdtulxug5XGtzIZB5B
Cwi3hDKwgIReQmxIwi3M/q9e+iYC7VV+8VvqABQjNRBa4OU8X1jedwIP+hTouaS9Vk7eXHn5MwY6
tn1CxviZ5e1XR28DgfZAUPwSDUDxvKb+Ftw66SeTZjRMNiMttJSRjqQUT2TtLLLWo6X9h/IL6Cdo
ZAvDB9R0jgagmUh7QChP1kCUx2pgtCBw/H26sN33ZVf1RTRFXULpfYGvh84w8NCTlVfdiw7LYgag
mKd0XzzWav++BWvgYrK6W9NL3aLXgQoiLvjs8T4dsiTYVT2BOaAh36KjCF5+Ku9rXodGEpn1X5qq
ICiNaBQuro9vgV2sf03vaXOxuC1eRAtWWNyjcwtbDMw29CrTJnAWh8HxIzUvFBlldkL5EtpMpD04
lH6OBqI0VEPi7fGRuEzGtmlYfKdHsJHabZdWOpBtqZ1I2mYSeIdSnsAY1S7FG5D74F68f/MDGeQN
hDJDoecrOPSwhuTyVRsgmSYPVokcicILiyMsB5AnQ4BTuSRxPcI4o4sprRmIxERVPCDPPCiMGYnd
TIXBbqCm/fdt0P7DfLVKCy08fV+SFopkP1C2RW0C5XYYv6X7ETwHXE65wsZ4KYgRF383Xw0QNh8S
Zp/yNxNrut8816p/34JToWF/rcdlTv/Z9Osf1Tb2P0oynSbtuZxPb+afLF6KyLByCbTADy52Fy1c
lUOahF5yfWHhIquXsnf12h+WZs9rX0zUr33xXL/2ly2wiuH4TMYW+63RjgA6ZGG5zEgXdbcC4eWi
9pe4r/AMOLRl08o/JM4+3efzaqrPH9c0Pzz+Xs8mO/lg0xTouphZJLxJjIUsdpiFqrs9LBBORNUg
lLyYA9xBcVaXL6ENBDIrfztRaX/7XKv/9cnx1T9K1jeTzskisYoB9laclWtIyw5JLqyaYz4tcOFf
pM8aPcAlB5SNqQxBU6HMOFRnKzCqgxqRUQsQgfHqc/JQKOTpdx/4LiHepccNNxxycbMOEKXLj0MG
ImuA0gJoUcgD0s7pw+KYUSjmKf0Xj7XmX7egmP3qbjKdfPxI65SlPfXT+RFzFwCo4RPHROXmSakH
bWtYKUHUH2CQFX+WLSP97puG8pj1X5msQKiMaSSuXh5/V6KPl9XYWMCRkB0FENDgCa1FCWL4mjgT
KKTlKlR3Dx0WZw8Gm5+h1b95XNN8C3oYvEnXM3p6Fy/i07cfIYSVkDu6RfPUN6ngMJ47OIEI4mR3
0Bya8lnQQCCz8rcTlfa3z7X637TANfoGNhOrjlHh8OPdJgZGeb7BMUrNn9RPwlUqHQiyg7qi/cPy
7NF+MVFrv3he034LDoA366VVnw90So4rBHD0CxJ6K30TJQcxCjDNsAUkJl8sunz3PyzMHs1vfoRW
/OZxTe9vj7/dj7K+WIvJzK4FBi2C5NZ6GGF5ulX52kO/AcrEqBx2yFrxlcetmUBm/ZfnKgzKQxqH
UQviYVCO3SYf4X8t3sSnb/+wgbtYv0RdyH2gsa/a/SUNl/s/mf9YZHgotDHWSKI9OOx+jIZhN1JD
oQU56KOMPckyDS8pWrieqYGBSIdogA4ICA1vIMyH+ECFxqV4AfKtqKFEe3Ao/xyNRHlMY/HqzfF3
pre/SCmSxfXgk4VFf6zQIxklpluf8sl5DkX2cExIszNWQ8aeXz6PG8hjRmE7USGwfa61/7YFpvDo
o9U6MClIJdcfY4w9H+ooFRSTJmbiN6JSg6VAkbBOUzwojln1m2lK8ZunWu3PR8d/6a+TyWeb6Sl4
g0IhToG8hkShGsUN7k9cEDRVJGCMf0IZwYeFMWu9mKfUXjzWer/+qQV6h1kitej5gVNCevXxfx71
X0FW2Fi6AnkkjPKuc/9kNVARrz0/QvzwdXH2aH4zT2t+87im+TZs87OJdMkTN2jn+f1EeuZZdAFl
77+Po5/MFNqDakZJsrdoTEaJPECYPHBvHymcGRXztyiMzB/SiJ08P/5a2Uj6iqvczdxmtarkypFP
SvNwaphqiUREMqHh4njAnoMUnxCP2q6ay/VVmLa/ywzQdlhDc3Z6fGjeUVA2xqIbTlYWNzMyWigR
hiyC9GlooPTFiQC/lG8H5EHm5whBn/LFqalQZlSqsxUm1UGNyLsW3KPeTdLVLLG4SqBCo5Ipawuh
CSX6tCaArNilrFUqofSh0kCUPRAUv0Frv3heU3wLMt6vIcOl2j+5T2weJ8LTFVBTTyopoQN9nHQj
eFMpg4JxImtCnbUELy+FhkKZYahMVlBUxjQcpy242L4d1egNc8VY8HNEuPKw6cjCdqStXCXMIySO
+D8oDSnF4MqQPEowMzCGr1DwGD6hQXp3fvzjA475i/XYZkYA3F2c5xznlOBkdkg1CNeFZ520O1YU
PKm+If+uiURmUHYzFRa7AQ3BxfD4EBxq3Gxr0fzZ3Pqf//i2mhm2rD3JcsXepMv1dJW9ZLfp/GI+
5o41nx0a0hlmo9/+Z965nt//9r8ZI/HV4rf/m40nHy26t6DkjgL+R8NZqfnB4vcqO6FU6XJzhtFb
+jDD+sJSLG+Ev0fCPUtv72/VS3HvB/XSHLUgP/NFMv1FYuN/AH9eQFJ4JKHYUBogQJBHUKTkLujC
QSkF1nBlkOBP9r6+2j1GNDNm9W9QWNU/oDF60YLk8fNPc7I7h/NkuSre7qdfMPDPU8RI0uDAHWCB
KmjwXOKx5O7BrVt4xlQyZ0OJzKhUJitAKmMai2EbbhMZ3fjLdJrOkr91TpbjdLZk58z2v+tFRuLa
uUk6w/XsLrEHVpey0xgPMnc++oDhU9Zw0e0IM9WhxxRe/mylVXZBS0Kb8cxp35uqRAH+uMn6jRj9
f/a+ZLluHYnyVypq3YjgPCyqIxogeUeNlmVbG4ZHkARnDBy+vg+v32DJfnZ1x+voWtRGEdKlJBCZ
yDx5MpH5H1BbBOj1WKL3BPrVb3ZUIUTbjdCOT39z3ReGiWHsLnrvb9Mvv++JEKAsJt7GWuDIbq2h
Xh7Z/+tl/oXQf/7WL6X886dfivXxPwGzQoYfC7KNpyrbbdTC33eaUSIJQgOjRpA8Ap/+HNFcogfU
jm3DxrcG/d8NBMr+Txb2Y+H94E+8ENgPnngppKu7//+BxVfrQSEjjJj73Cx/o4zQTfZygwqdjRxw
f98Cl0sTNlDvW/kZOmB83yT+Ym7/vVX9WEDfv9cL+Xz/wEvx0P+A4r+NwNm9b/7WUnAE38hkbylv
hAX2VmP5XDhbg4YNUaI8E1/dF3T6v7eiHwvl2999IY5vP3opiN1/QiHOnyPx/q5YG+1f/jv4b1x+
Ekh/Fy3/OV7obxTCf8co/aKR/HdiuFjnH44W+rvE8t9BShc66f8p9/RXg4P+Lhn+d47ScyLxGTf4
gmT85jPI/OvvJe/V+xTtz9Xyb3/6F7/6G6H3Q8rjq7QPn/71z41dwgCdP//5Mx5wp/9MV/7+9Gfw
Kf/6JzorbqG1vVUUgV7EAPR//mP6/Psn20ROtBWNfSTmPVyqbLcZ9fglVCCBlIzQGhOFMCjxwkdy
qz28fLQNfQYbiZIwXNJxon/+vipc+1h41/6xRb99/49WN7cd5p3Jf/3TRTDQf31sWybu8CA1jT+H
cUXowgkCFERM//H9PcoU8LT9P2zJRaMcWd/UvKVEMUfEzJMhRZVO4vGR2mTdD3GdTKpkk2foeprC
inF5I/pzYY6VyFydae8+8j6NI21Ds6/6+K5c+lQZL8FPwyX16iyKDuNMKyutu5PLv4ZnX7f6By/h
BwDM372Ft+0yWEDcDPBfvAV3urglXVDf5LF6aHkq+/C6J1FqfSkKktbKo233vuD8wJdxV88jDaND
0DnMrjxaywPRRWIsxZr+yxRkwrqqnFdB6LP+UMxDYrjc+3XOhH2MqqvJveqmd7JN8/JVOUXJbEXM
igc6mfcNp3WTs8KW1J2uJ1lS9DzdB6ObxZZg/o2aW7a2hkYDp0HxGVPU6OBbad7d291T5RdU+m8n
+7Xfv/cb/8nXB2HnWaeGvaj5a7Fqljt5hqqdE6qTDzoYUj527+LqzHOroMLpP1siPEjbO85j/mBu
Ki/Iak32RTg+xnN0PQ3BoZ6bZK5sJiyynxyyn1eHtu2DaclNN9tZMI27yOWH7VFimmTp6z1Suoeo
Eu9m1TLt1okYnStO+EG0zqloeU+toDmr4LMO45uC1Pu8t55k0yS28I6RHJO2MVkwhtcRWfbafTVa
dAlVzYSX3w/5W12onRLzq7rPH2Sl3xT9Q7AEh8Lxrpwx3y/3AS9vwzw88MaXVLX5RIO+WGkeGaaG
4bAM4XXbNR+M9ilG2L+ZZQE5hu6bsDqLpmqp6TqXNrk5FuP4Wlv4z741sC42V30nPzc8CmlUe5Ku
jUUdGd9xu6ro0qpdM/ePs22fC92y1vGv+8Z5RYx1dD92hX809prkXs+Gxj2TZTyjqcmdU3g1XWVO
qFXYb6tPXRGlgggI1OBQmaqjKlbHsTAMHMtdqfqC+iVa3jj9QKu4uip7MVKn7U/hsFzPuazoPLdn
0fvMGRvmdd1bEjdPeee5tHpTkoKRsW7oWgkvm7VJTME/RG4vGRf1226qXhdEWglZ5dOsVZcOPkmX
qSmScWgVXXg40FaoiNWm+kSm+jZsAkKbhsmxltm4dlMyVCHObB8ccn8caK/x+WLKL7YT38x8elUY
myeNn85L9WkYap3krX+eneYpjvuKemLoE8u+letYUeJhZxSZDjO32ep6iVs7lBf1eW09Rgb7LvLS
0sQZNzhgQXAS1nyqDN8LXqZ9tQ/dMfELlWhVp2107dZ9Ftf9YcLpEsN8qp2GOdOahFWZcDfxrSZx
iEjXMtjZMysX960JSsm6vB6oZ/i7EMpom+uub6kl2js37yroU/nIS3JjZIcuwTqVy60bVrs296g3
2WeU+lw7Lv9gjHOq/eG+ISIZuXuOGv8QdTe4t7GLKrlri3q/rIrpXh3iYty50Rsn71gXTBBlSYf2
Qy9ej/x60jciehTjvKu0Zk3Q77jQyViwSS3MqSw69B4VLnOW9nU4VbSvOnzapxq64JqaNjiOdk+l
uvM6m05TnRqREDVk02YtTEDn7r7wKjp+zCuVBm3NqvadGovEi08FKanMpzQYO2aNtFpaprjFVNEw
w794+lMuSzbEd3bMbDgDtTLfvLacAespqTt8qLq0647ce9I1SdyeU9uOaOPGVFYrLcySrXnaja+b
iTk4PMPIxughrF7NeQf7dh2ph/6xKPK04DR36GjlbF53dnhS7U77n7Q+1e19YJ7C5TT5D43b06q4
FsudyF9NrqJjARH7USa6mdqmSrsga/ZlTUM1UeN9JjC96+oyoiQLli9uZxJfiUzaeeqQRJGerZ45
FY14DEbv2EXLq7yyr0qZGMec+qK/d6mY7ZtS5/vZDa5dL7i2K+s8zlEiVi8FR37GmdsTa0xI3NGy
62cmioVOdnxj6TpxmjZxfRxczdt9ETdJTPL9ZgzjKb9ZjH2e3OXVmAdfBnn0dXFtOUsBrSAtcwrN
1rw6rzmrHfFGlBQMxKEKeE5z/WkS697tcGKXyhtgNNSu8OTZ95NqhPmcG1Z4ztkRNms8i7qa6t5m
sVMnqrYzIXxaRN5VU/DMNe2j1tab7cVcV+w5TsTcNlA396hd/9qy5W4o4UCq6Wlq62QZyH5cosSu
6jdD4Z547ZxjPzg4eM6y+3RUA3wtSbczjs72p5nfoanfKRqLd0vXUrtYH+zCvXJq/+B2Dvxh0vv2
1RqRPQoWs2rEwVsavRvC8KYN+KGzw4NlD/fcsbPQ2rszMIfuU8dzk7h3rtaYpOVa750OeCSy2SyC
QzAN90o9lbP9Ee3WEm2cTFf8ne3C2LVNIoSVeSNJx3J5M8dYuN+mukzQZ+QhKJZbe9WJrMc9vMih
D70jL+dXgtuvJB/TCuILSZ5yL78Rek7rpadx59PSHnd+NeAQzkP1rLzxNyjzFZ997HrMDOSFevHt
/7x+b9Tn4ZJn/+OZC8L78ztM3d4uusifPpS8+l8P//jSjf+4epU9vHxyA9h//D2s4DfAvYHqZ998
h7B/x5o/hN9/8eG/B7A3UPfXADv53DbvR/E7AbuB1+0XfsPYW6N4dA5DuQy0DJwdWLmvGBskEvhT
JO7RvA0JR+SB/8DY/qUCCleL0AkUtTRoMfwHxt4qnDETdRswculvhXzY76/2TIYobfgBPI3AGH6D
TtHYA3dZUfkG2Ip1oIPHhsG/wdiuJ3KMIJgtRtZ1OQ6depyq2t3L0M9Z3Bp7P5D1vWnrNctz+1hN
NYfpBIyV4X5UMFt1kB+V1d1IBXe9TCFrp0afozo3mReKk25jxeqxWYEChiu/7Is0GKrGoU3cZNzt
ALuGaKLOsGvNhwJ3a9kgoqOJ2ylVndWkOX/jBu2aSV3BwKxlaqC5O7OUH9320WlhSFuZOdGgUice
W2bi7iQaGA0pAyfxXF4mtVnzoxgbycoxWhjK/NYE7U521jzkR99ux4MzhzZtXXkc53zJhlCbzzp3
4dh6Qb1KvRWRjk7ech2Xrn22K3KNmbYzbep1hj3XKjWV93HR7XQr1ts2fnRE+VC7ubXDdVVC3bJX
u2UVHSVV/tmZ3EPpEpk4tTMe/Fk2qc6ZH6r81rIUjQJB4Did22+08QdC9rYQ489AamtTjV7JuKKJ
oA13QtA0/7mQiRyXcVkdC74/OvGxLA66AWD1wh2vg4JFgJXXqhNdqoNTU3jjIRA5XWLB977VKzZ3
oWLuPJzsZajSyQQd5Xnk7oFenqo2fzu4DU9X1frU1M6StjK/132n0ipSd/Y6dDRuZpUqUZ0Dq/0S
GeWd4548obFlR73cvw1WGbAlkMFVFUWsl3G2ufmuC6/LsH4TB/X4i6AstF5syNbXfuve4aFlkOvj
Ht/zDVHdYpPaqgcWtryihahV4gMp03oiH6JohbBc8znKJ8PiovHZslgNW8rFwA1GyRCpMpmFrxJX
9Q60kjisqWoahV28m/yOBmZ2UgXQuSr437jlC218nejIqREHaIsS7YtEx/XZ95ohjR6mLQ64fPEa
OOjJEzggwnjUCt+sUxen/qQ5W7jDE8dbmrPfzwlc4JoF5TIepmCwmLeGA+IWq0yicCeCVaXarHLn
FhBq1dyuYRGmJa/WzINbddZ6yrzBO3cI/nZydvNk6YZPWrjjq2KUgk7lwsg0zueBKMEma9xN+Xwn
eTge+Fzn7wIDPBgM47D7uaY6m7n5VlM3wSBMRu975C/QhxqExLfmyCMc6ysCYKFQrNkUliRVw0Mh
p3XfN6RMVCPtozfXxal35cHXHqtCKVnoF/GOF1YatnGc8HjSu67mV5PlHgeb5LdeN4sEFe+G5itU
2+XeCK0e1dfLGX8Z7NvPrSlaoWL56NYJOiXAPWnf2vTuG2vqBH1ur1M5sIvFdBD700l6VTK3rktB
dMh0yNfxcFGlgKzz9QSk0bnxXhWIs5a8uR2GyiTSiMNSiZ2qPI9JrtQhsMzh51vtb4f++Vb7Fqps
t1bqW7vv8AUvUUlXz5E2PcvrCaffsmmk7Zq5XWdRqw4fJ982IFNknTpBsoIM2ofO8C7vw/nWrrqH
vBiOq7HWLC77homVuAkpYakJr5PIWRpgzUICP0YV830JYFiIIlntqkmGJulE2i1Dnc5r/67Oe7Mr
A0GbIPIOXdO7lJDO7CKys5YOSoChgHRqDRNKxDtjPqileeJDEGRF3N/bmyG13faVmcuVVULz1K2n
Kwsh2ZlE4WMQAP61TqD2pGs/EV5cIU7WOzsSbTL0svkKkv5aA+DNX+4qWkQE280kTGfAxM7nGhCt
/qp5Xiq2zFgY+AbDqtVJF18ItgZ6PMrimBcRrUHHDCZ1xRIy4a5PdUfYZa2Ri0MahetpQ5RO6yc/
F7v9A7Hj2sc21SbcmjRuoONbFS29YObeEkp2WduQFx1slufRnEwpsUOEw45OTO+ZLA8WVhTapZgN
5RzR9wgmLm9cKsf4IYzaz3VTvutr95eHaDvjLxQTQ2X9zQDg1gOqwJ+v0ExS93VZT0wFiPsWKb5M
oiyYKGeEG3fCrd00UGNAg9ZqabROIvNz0bO+zvnOJZ9BOC1pOPtF4kzLL8TrvPSkGOYN4W7TBzCX
CW25Xog3iMpcNlOumd0NV1ilgnmPZGqZIa1xzoCWpnSw5EQ713pbeqNLY7daUjdXLquJPez7iWvq
NBXCKyj4UoduIosgzoLqNS/0ybiroI6/Pv5C6s9JyM0wATP6uLeIMBDqufXI+1bqKl6UzEdPszDo
CStkPDFUW11NcTwAgdU+wI5jkj4n/d6N9Rfmuyr+hXF0fqB5kQeNQ0O5rYQ8eCHXoV673ugRPrV7
mP242YUa9qLX9kPuNyUNtHNU+poYezwPnbvrIz+bsG5WzS6oJ2c2iNb7Oqnq4m1Yq/k2DKf8uClj
Fzf2cQjlyfb0AIx6qjf/p1y5xZ4uK8Qv3mRrcfpCQwGXMZkI1ImPOSHu9qbfmPnVDifV1tDQqLIP
RRsLylsZ7zwdgj3pPgJtHoIcPxhUCIQDvk4sK1bvO+A7tp8bkefU4/7tpIu3ivs9awvYtg4kA4FJ
pOOGqp0e5IqdAzlFtZJJ1c+09saGjkMDctjEM47qjsz9R4X4AaxeG7AgDz+OXQm43MEo1pF3tkgx
0kDdNPY8ARkAoNR8+OhpXrC1q7JwrmJmrCbeLcP6kC+S3xW5LVI1Sy8Zu/6z9gKK8e0yKYVQidNa
DxcTEIBHrOUkDmFUgKhaBqxvgeEua9ehZBYT651+zZppfczjKBst4TDX42u2bG697jmImHGhhnR3
HQGOCX2VkaIJGSEOAcjyn1rj2velvebvJM93nTdUV7yEk699SLXKDaFa+8OOqKuLsMe5KGi/4mVj
d7zrlxhclDc6vzj+3g8EjxJEmDs04NgKd18YT2x9VTljMDNX+IZZDenO9hCfCMKrc/OZG34/hIN3
3bTRB3/yiqMz5wXVhM6ua7JOSpX6IIdyE6yH1lofXBGvmQgXZhT2rXTyO9+O31absjQWxAg6mwIS
ge1crE+2AfHSVvHV4o3wLL6o2KBXSY2zajoHS57mU07XzWWaHnRMhKCrix3DTB7ZSb940y924wdo
B8V4IQq10PAO3QfDF7sRK8W7uOsUG8UyX2sZNqnvDtf52tKLws9TsWbjxN87Ua1p7YKSCOawZOHS
fAA5WaX97L/1a2lYsOG3sgl3BBQS6crwF14P3RC/P7Kw3DbC5q2yF2mY50e2xgt4+SxAZCm9JLNc
BnZRnDiaZBL43vvC4zcrGDE7GsWpmvp0ikNN237F2aj0loJ6/9Wbe6WkNWk+SZA9G/hwXQ0Mvl4F
Roy7VrRg0kknEi9cPs7E6+i8enO6Wppn0gtTkw8h0g+vO19BPMQKaD/zV5cjuDZ9sZus9RP3EYJ1
sQRkBKs5tt4NASG/F4HfJ8GaBlLt8QISNN/8PohUv1uWIEQCqzh6LdlxBAy7quIh9HPJ8pp0aSOQ
QmBW2LZJUCukEkqkfHxSJDKa7ix3SSYfnspu2+lg62JILxpo8d4Gp7mQKy68D6HuNUW70Jtpmu3z
0mUuX9gc1uUZaH3ckQkJLa8+KDSxPAdNDGauma5BYm8Fu8kwth8qp9bHUgSJiXLw3cFswMlbPfVg
vVlncv9Yy+6VIIOfrEE97SR3WDlEC1JehnX2GCS2Iz4UFeCc3Ww6XnuC6YY8NW3lnYhbI+VgAA2k
8JdUxLXFePvFlv6ciH5eksWV9wVY4GyqqvekFh8doFtrNMFuqEvwwnVc0dJMKs0L9QYg/PUk5MBm
xwZJUI4jshP2a+MsKnW7tqZe1OrEDdWe+zI/FmTKhtL2wHKP/BSopUJ8bD1YHqJ+7qlE5jimF7vZ
OsTs2mU3cpMfL/HlvBYyC8G1+CVziZkfy5KnxqlA3fYdEEZF3QbWlRhSJXXnvTXjEO+cGA7hghY7
EVmpUpLqOWxo0drIiy2gHYCPsnHG4ReqVylfJI31GGYXlb+YFtISQvu4vV034x3m3t2gYKlXFHxT
XTgda8pqAF2Zn+wJCHGonUSSFmQ0AeMRbw5p2eKn2neYskdvdznBo6MgnQgHXDTpDLPBouBDV2AF
7rZiRJapCspPfEVgbQuQTpHV74dtmdIL7q3aJCWIy7TdYgAxdh/0lvwa2warCWDL4vk2lsCjrW/w
+lZUUgAZ/MNRI1CxLIn0n8qqoT3HprIOgxHYA120yeUoRav7GthRMDeY+pt+lh91ED7Zvd3QklTk
sIwm9QocAw1rlZA+OC2tHqjrK/e1MzvnqitJMjZYdAlx3reIy2+QYNsNU3QjAt7c+2Qabqv5I/Lg
Z8SACDo9a0iEv0rQtd3EFn/1s8Dc8WV1E7x4nXqueNt4bbyL1uFaGG3vZy+SwAkTUh9rtUOdPc+K
MgiTiyWdbblmru0z5ShzIsVw08p5Aa/UQ7sDKsyC2Ge5uRBb4Vy3uzgvK5ZzpIhy8PpJJO0PSwmm
gQTQ8yZCeqQqZ3Blm1yJUcWZVFEPRYV0wnzgiVeVAXWEBB2CSeBs6Ih7pXjxEJYO2VV9n9kzAodZ
8YDBKOL/Lf2GJviS6NlHAAgiBfyJjOlFX5piOyp9efDzAox17pOE9xC25X/kFvG+vqPuq3i35m9K
GUcgw/mVyJ1bZDiR5dK9THKN4+93k4M7COtduK6f9OJ4WwoU7xiBV3fn+37g8S7PuYGdsyDAAgcd
mSwknNxV72JP9bRMNMLYTG6ncLI1tNq19n5QfPKWuttZ8HosNPIDQCA0s8OTHjmFIs96e8yPJBqP
eu3DY9wPYG02GsY0c0srZ5I3TUiSymv4XdiP1Cd9i5A0JBmPi8xXct1bC/gdYmChXZNaus/ZIKNm
rzXEYjrbT0wnz4uOvXSOy3iHhDrsfW2NZ3t2X7naPuJBZg/jqwvzg0p4A8gEB9wsKkEmd7x2I1CU
lqZi43oaWEFilTbtO6SYuLM8rQ2JdqqN8KXM7+O5OxW+Cfe8X99ZRbEe1TjbLLD4nMRDoTKbyM9R
G96XE5ZhT/DRUalZFSg7y3XzpgzKJ1l76cWcdTK68hzk3S7eo1ztw5YqWZDOSC9B/cUEfGU+vJt2
LaKTCnnPTKEcdjnRLewAmeSUyQLnu7X1SAur+Xhhgtqxk8kcwpJFZVLtQLYvGXFq+4McK7WbV3C3
cJcXY3cxjr0JHkQfhWwS5uYCT5zGL3d17b6ti/aqG+z7TkfwDQKisP2GdnV+PfueSC4EzcVieDAj
sD7TeCht9TXs5S1hNeI7ZO0qzvwu+lhtENUSxUNjELkpRCOWgsJdLMlQIgwJ8xnRYJN7qTe0KKpo
wKcNvU7zKtzhuOukGQnzAyh37eIddWge58B0X63tVwFvx/ViM40zZlZvh+yyocpyDbVmLytUTS/e
4GKciwC6zu37fIxLFoRKpQMCqIMIgACaXdGNqIyJi4rKeW2ThcjTHNVF0lri6bLJFzBvbWHHXHEO
zzs/KZ1cHMclIpkX90Zak9g1U93gX889YjNrHxFE5FZV4dQVA9jcHqeq6uFCSYAIoZewcpg5lFic
lrJqjwTGmXK30llYh0gJgxlh8B25rLurOh6ypY6acx11Z9jm8NZR9t41YPB9b19P2LPLVoJhWWDU
liYNphAVI03NOCmzcAQeiwC4kL2U5Vdy2ajByyLddr/AlfYWNz/nKoItcxPZGES1NXvb+IJvIkFR
5wq9moxiJK+dhz6w34JoAw8LB6aDgjA+cMkmHlspb9SY1lX1jlRFxcpIFHTy4ykNOflVsP89ux2A
79+m0INy2Jb3fFGFdHMdG1sxA+qXbV10Di6CpYyXEzLh4KSTeLUfp0iMyPOUaQWnm/2cb/gBT4IW
najYAl0CThT36J4vAal3368aT7HcIEiv6vw0h8sXr/bupmVJ63Ua2CV3crEHsBPzfjWPqoeeriZv
qKPIFx2FhzUnB+7pRxUjvGvXOToOS3Mcp6C6D1f99ueL3qY0vBQmmBGQYtvdlBAFbM8XrUWnloHD
nPJunUBHTqkTLSM4uqLfEXva5X4QnVur+4SojgP6IA7USHMI3hD2i6V8TyMG6PwB/gvdZi0wTi9C
K7lE0+Itk2aWmQHuFpwwLUyMCpPWokHjF0z21sCCqL3NSd7scfLH82j150aXV2WoxVVUqiht5MJ4
HTZZU5mIutZ8//N1XkjiF/qP2kDcoUQZIM7vdpfyW/3vSuWVukR9gB3O5W4dAUHGbkChTi2/BuZO
Lk9QlFeEV2ByAqtLJmMAKEguM2vs9W4Ke5TugMFCMgImfC5AkoQz0KIeUGMSrTqTNdiBYA2+Wj05
NEuS+9O9GmAwvN77OASnfgTmLnmk0ov1HSJf0UnYX5mTPihT16mL9FK21OqCeXqxsriDGRKdQ902
ekABlUhWE7XIHOZ655b+MayTsEMYvfK3K1EBzZfCPU6re/IQIjG5wu/HpkllRdJAjI8Xz44qKZ0U
BWL8KOoSMnLAi7bYG9+nl5xMb+vE7nNB7bnemS2Suvy4RQ0gYv3dz4XzI+MU+bgTaYFM9W2063su
nFxPZVvEEM4lp9c1oBUuJtydKuBnYNMVtZJTeJibD8rXJ1vDTE0DYhwh5JNTlbe/WM+mDC+UBSYJ
nTE9ZMQxSeWFsiDX1giQqsiizaufxN1MEgRxhxWBSlaZHBU0Totcs1Z7XUY08MfPchkBOUOdFh3I
Ss+e6FBE/S+M+A+STmBFMc4RyRDUuuJy0/N9GsJgmFeNoiBATC8lS0k57zzaaWvOwHS1bOzc5BKL
Wl4/7Hgs3kedv1Wa1s0u555hLndfd2O0FVdJk0VvkNFFlDSCcysXUlMZi/DEzXpqegCJn+/q96Z2
I/Ixewb3Y1EsC27/+eoBNp2p9FC7dsEc1tA1uzFeoe1ECzp6eZHZKG+9ZMjElgsvpgip51jO17bH
D5Ijc9lZakSuUSLG0va5ms2uthY7KVEBRVUVf6pz+FzghSH9+drRzeV7XgY3ezG0wkNFw3bnb3Ow
3zjQoK+AqSJnYG1nPdogIGJAjYRPdZD0UaTPiLVmZqIYyaBYfSgtKRJ/qdT1o2VsfR2WT1YuylQY
v0N6U+3Robi6UTJMLojStbwZVZBJHAB0z5ZKLxmqyqqerNXM4C35QU8BSLlBHUqBdMylUmHi1Fd9
n16M0jhe2WsDTNydLpxLj20J1jppnRxRRLXvt3zeV4hKVoJSICQDLnQoWkgncAwH6TXRblLiWLWg
311psXni7WEa7S9dPqA6DSWTaeCbz5dwwjWNSbgOCwQJ/LblIBUu0KuftMgqPt2beL258MGt55zW
iCta6PmMtCmw8xYclZFbJo7k98p5fUmfjaF1XZZ9hYAeK7psixf1HiLzoUJFpDhMlZ5SzVG+OC2E
jr1z7ZTdXiFgjEuvySplv4s7510TtijCCzlq7TZ2va8QEkm7TrWWFM7FSqOwXZiF2D25bMDF8a/I
aM5AgXSdwJeOxNasjcc3crT3U6mugkqRrAj5VQjcf55CGs//m7AzW7IVx5r0E2HGPNwCe94xR5zp
BjsjSEIDAiTQ07fDKWurv7L7r4tMy8rKzIjYgFjL/XMPr3ihXXIwcVBOCtuW79xBKd7Uu07Rp7Cj
3TZpRt0TJsfg7uP25WpojtCtx0oxjMJy2xVsQa7EhXdsERyCswcdaT2SZZXAAVd7BjExft6/zzhR
N/B0SyU7p47e9qgXbdQdCjLGVbtYcthVvnDw9GG2QB9dIcH0JUrViZq+JUPS1kHSL1UQg8dOF+2O
rQa6lYse4l2QfTMxhAM5pl0tQYyiQH494mO05dyER6sGVhPbiBsjLV5AgB3U+Ehe2oTqyyK7Dz/T
za3HkCG5ubYMM50eYcILNmB63og2LD1Vy0GbhA5bTG5o+5e2yL0F0sQaHYZg8Y8T7OPUZ1MpuuCx
y8LwQnIj3hywTRWdQxv7r2HUjm+WseMwQadwATTGTb4NOqPKci5cf9QRtEMSG34i3ryWvc5vSbwW
97ZwZxdSBYiV3SEK6UM3zVWY8bFO0hUHhyjKfQ9JjAesRHSiUr5mFYOzW+2TvDfzBXgcKbnBabkU
Y3BJNUZE4uAllHqZcKbKvv87JszTAjYnhBPEhgHGNN6muZe8rX6JE1ZXhuOBxE4MUkF1F66SqfKt
Zef9HtjXks0yEoViFebNbAO1XVWMRVvuAoW3zsdpZepA+MCqrIgC6Ic9PewfRrtgiGkZW/8Fg+SW
gMuve02+7renn4svLKN9HW1CUjYmR+NcV0JBOLOYYg3cJpxQ6GNv/AIzybPt/aKeELI9EB2dWCRb
fFPx0W9ZabjnSrg8urSbPzNtbBKk6XOgi/UUT/jObexdZDjbx6yok1GNL0Ze8bGNpW2zoiLz4I6O
Ni+QbgKgOMEJTA6p5qA7J47im1JB/1cJClPeXAcjqm4gmL3yBvqNwYhD0WICVbnAGk4nvKmdd4Fi
e9xH9uYZ84qqvW01lVLgxE4GALNdjTFEVHlGbrt+IVW+3oj+MQKrvycir+JtsksEjuVCw9qDZhOf
wC9fgej2sRDPu7S7y0WUy6HqlomfHZyvkC5LbQx2ps2xhOYCTyWl/RHzX1H6hJUz/zMvaVzNqOXG
Hbc2ZwqhnQ3WlDBog2okHT/sn//MfCA2PHwvEm+8e0S5gxfFPdTo/HOqGOSxMRBH081NiYEBiotr
6/3lsR/Ew2avWQfFTIjxQ0YmhP4os5NPBCvHbYHp1sdkjcW1XbJ3OrQ/E5fqUk+bZBlOEopDSSNY
M3gpZoBxxrLlMPXUsmCGz9+ZnwFlSyHCFIMul1KOsrgq5v/ouadLNnbZ1c3YMJsW4K7dtGDVzK+s
L9KjhaJbd3SELsHhB0as34wmxCRSUncqvaYhUXAe8o1IAo0bTk8BD6aSysYdRKfPGIr1JbZT/yYB
h+3vGIVivEpEzVO0Qg+IASoeUtI9NvmBMAw4LA+/jhB+/77xEEchlyLEYhLDGWCexFuc4G2dOJgW
jXxWsmyy55X9mojuSr6my/Ocja9tYz+AsLqKo6ulpksqqt30ZEtzNTxQj4P62qa+Oe/3nWmgcUrz
S/RLd+5CE93SYtR/OTyFkzy0s6inTT+iZJAwHkrfr3ryOIcTgdyScVzUzVctdpAhsJ9sFMq/AvF+
dE9wWqrCxBAusXlufoFKnT0on11MDMtFJWOAy+yxcgg1vkhHvjdiu1KkqfbL4XlpNaIo+JIR9qzX
L7RvC1zQVlZt6u4Rja6ZmnAeruLX7gdbb31vB/VBOcaT/e2cdNRWY4qkhxjkUGNSa89pxj5SD39L
zg00H/jgD3HePVghkf9A7iO2HHGTLXcA8S87RCrssX7hpRmt463Q/3rQUyP+rCiUghkEFTCYMTPx
DlRH2EQryIla2QgSSt/ol7n4Y4SPe6LFhLIuxZehCR/HFScrsiC8jMKlLW0DF0bnPddlvFlgsJde
4r74wtqVXEP5sev6+zt8/7HUkmGfS3xbJi4SBy6hTXJvBCbu9W29T1BmWdRFTNiGhnT0jsEIwNOb
2ucGGMApytr03Kx5r0EZSpxJse/hfF6r1Mtgi4X9N1xjc3PZKYikPeSLsUeCFdBR0JtUtFUacvlo
+uCzV0TNtcekeKSYIMr9snXE8vPUYnEd8I7bFLQmiQ4yn7Iy06mCNwZOg00nvUl6Vq71QExz3s8T
tDxBK9vUWhuxrCaQKipN8PHAV9lHhwG04X0/02yfkEMTIZdE0yA96fP+lBVPGmjaSVLGSxr0iIB8
eMuY/lzscuzXonJthyEQUvK+8e5r3C7qKzENpbE4NHUala71fyfYE8oF2BkAPs9Wf52A9ceaDTAN
JETHNcZFWHRkTj6+2RK/7nKqkiDWdcSbCxV4D7lClDqFGr2bnb6C5YDCZQWho7ih0GNcMew17x1a
QzCxyxwTh/liZsMOWQatKeZwRfYfOhWg7qlIL8vafAX40R3i7QzZJXeZ4CUfhbC9tfep2298qc5J
Fn7v8GBtGioqDjjGc3nuc7jD+3MI+PG77LyfRAzqMnLIr2rT+GdOgoOx3ZlFc1Y163QMl6chBb28
P+eexiMMnZSXC9Ovgz/bv7avXNlwcF/iVP6QfEACSuC42Q94hBeeBpKldWsQM8Tucgo/tbCn7xuF
Qok/V13dbCBFzrsXeI+q7CWHTmr6Z6y2S8Ul0I7tv7Y7O0QWz1EYNuX+NPDRO2UAGypH4qBuG/F7
gno+yTw4Cyj4B9+m73YNrmHPklMcy/fUk1cCGbV2IT6zbhMNtxxdiqOkI9Iec07OZmiQ6QBIdtxv
jULLXxkx3elfVxEehW8/qOOkYpsLAqwWl8FT70z+GZlFdmoDMJZg/TN3a3hZErzIM9/+EomPTATe
LCcFm7ASk3oLFvrIJoKD18vxjTj8kHkLmT+V/nFkZzFMuK+25Yf189Mi1uW8bObKLsn83WIyj5eJ
HR7p0B3GbaKxQfJDTmGZBeDNNlhun5zYhgpsJ6li+XTc//3CzbdpDyduLHGbmR9DGnzfratsBFiS
JX5pqPERokGYyXGmQXJ3/LyfPZQVvxI+fqWhD7Y5Y0Gtw/n3/khGnvqRpZZXyrq21HMaVcqMpxE8
Ila79qHhyxXyACgKnBqnKbcHE7Ajn9T4OSow4Sdz+LFi8se+lv/cZW4gjqxMQ4FsBxbOBFPY0OC4
3U+IaM7vA9SkK85kU6+OXvbvj3WRxBBraC1kgzRcI9JyHzTWiQGndojUZM37PmKSbXbYh1EFZ/EG
egZC5Tc612vusbPcxoyRAIFV7XhdyyRAZmvIonJN18++kvIYE/bJzoiYGm1/7SthmqmnhmDKS8a8
uRYdorF6TOHvt6JO4Aw00DUOkhQOWuRmr+OWyTfySlv62nOsNDQdj7BD9WVuhi/UF6oKhw5TSNp3
ZQpjeQdtCZ8qFYUHFUx5vRs/RB36BfTgaEfMHWN3JG7GPQrs+C8EqrdPrXe6ha0z3dpNtbBiWio6
yYvOEKXJc3LKm2iqu9GA6wi1Akw219SE4xPp5c8xh7wYWa9eCBkvM4JzrZeyKtVBdGwG+5Y17Yi1
H3zHkj6sHHDEqA0umd+8hYEyl0UXH2SGJJjE6oRHzt6k+OPF+Bc8u5xSAOA3Ep5oCG5eQZUd8Lo6
x/ieERvFoRkQeQShBgJN5OX+Hw44NiKkeBBZAvxXRwYo1D4DzMQiWacx3Y5z+5GvIMQguLijoBkp
SWQhTBlfVTSiX/ZnxDESgtcMPvZBSXlogKWRueTmHK4QfL1p20kEpeeB8bd9bHLJ6LB+Ty+FxTnS
bFN7svJHYc2TnbEfhh3BeyAPXuOJVqnLv/fofTt5OQ/u7amQQEJLH8NWKQNW+YMXczB8aQ902dNn
3N132YK4jhIvLmk2ZQ++wiO2prLRB4db6CAjvIAC4/LapAsSWa6HETZjfFg9hUUyVy+jSRBjS7Sq
lz6kt2TChdbsnTQpxqkBKJnXyalsFvjdE/S5MJ9w9sx8roYVVBTVDo/B5qRT5DPubWLObNbLheHw
k8BBn/eP2YQTplmd/lxlut1j8B1H7TCh4sc7uMi873OjVPwN+EALf2IE5dKky9EYdu1t/B7HRH2W
eTHVvOeHwa3muJrFXD0vacthkMlxX19UuOJy4tiuNcsFIgZ9s+3kAb4QSAbENID9QvM/mTb36lTy
Sz4PgKLkAh86Z+SUaMRqhMYrA9ui3XgL13S0DninEAUVwU0XNDrM8RJvmkVR5tB8PiWaXEH1d680
0fde+fNDusYgPXEy9YYMJyqH/Gkdk++JodA3uRc/JBn+f06758wFY5kRvE2ZDcc74q+2zfOLlO7X
OCFnmjdxleCOOPpsCGrcu+HBy2h669Ry1eD1GtObq+PhXUJRO0+rC7Dykt/pkLGK+j08VSfXU+fE
nUJovEyXdY2HOkwFOXlseB4iib+TBUfbhKaM8gaOorcUh9asT7lIxqON2lr27IfdkOiATjHyq6Jc
1/WdBQOSG2Btr3wB2mofokCzo81tchZNgU2A436ORwFNTUj75I3mgLCKK2Nt5Q0X2NQT8kMoo04O
kfP6G4eKsEQFIjmp3yFeKt+w8dvaBHhfBR1uYi9XFOvl9GKR3KsLrS2uRrGWARPzkZMUr7zRXrK1
0J+UJiA60+4QNi4/J9i71qxPPsP84OxzX7DpixuKrtxfjGHjH4c1E8ci7Mp48tBvQOflNEVAxwIP
ngIkz7PnDeyYKfFtzzuBlDjMa8ch23tI+S+QoWIw8Cefyvskuy8Ij7oXvgmfOdcfWfCS9HF7CJ0F
jdBM7s0PXQ0q/c4w1j90zcQ/pgHAV5Z4t5757ZnPLn534tY6ioVea3Lppz55w9u3q0m/9FVqsu+L
N3UvJsdRAMIgr8BOkWcb1PEIMLr3XXuOOxzGjOFgpxB54A2Z5iaK6KcIHUOiWtCb8WHndGgBrezy
2EJ/vrFsCz1sDzOFOpgu3QmZTe+9DybwRBG+vJv6Z0Q4m0so5L01I2oTRIN0e8TNSUG5LZc2wXMX
rsOZwkwujaN5lTPuIJFPwNO6VxnCsTXMPtAZ9QSz30+vFqhTRi+R35E7Dwpa+ymMfZz6dyxS4rBK
5ELF1D31jfPLLfNQByb2jnYkFnlyupx9OfHLwvgpzuyISIL1YazEVYHfjXEmi0zvKlLNga3h+rYm
Swr+f85Aok1nqBXjcQpUfk3k9DUb+/ydj5l/UkOynnMedlWbufVm0vTee2n0tEI0enKquU8G4zJP
5+ABa4n5ZE13b0mfP4uu6giEuVXJ4m4s9SreEB9mYRqcJMMct4nkgNDZeJy7YgJiyLLr/qdUDsdQ
U3PuWZhdhzjs6oTBnyMLJTfPd6wydOxrfAbNzdHVYKq2/SmUDIfJ2N5xB0Xn/WK5KO/PfUvw8h5G
fom8zN6F6l5Hh0SDxf1wFLLnb6xHaslb0MzBHcbNdg3dJfXg2ucUD7RmvcXkEr40Lm5u+71j4uGb
Dhfwdm0SHPXk/xoLD9yxD38f3igS1+iILL02sUhz0+WxnztT76xM2s7muOAemOPQe85HT1bOL9wj
pR2A/KZ54zT3vyh4TQUDMUMbHjw63T2jbqK9GOTm4Dtu3Ae+9S6eZ4RlpuScE5dut8ZlJHR8hnj0
Pq24Jm1Lw9fIAsULvztQDk87ijdrRc6DVhaIVdZ8YgDyK8rfKPD/tzH2sZnYgJ5cOuFsdBiVRM/5
HShrd+uxoUClC6rBz8OPhcrk0A7LuTXFCoZW14ts1FG2A5orwG8+QXVGiYTPrtDFD5ZgKJ9RzpET
rsp28pqHJfMvU9H0tU6092x8cpyV/gmNOAKJH1T+mpGHVHpvvUx/d5TKh9WI9CWIJ0iI80NmGvfA
hSFQegZ7SGbQDy7H8zDE/i0TLLxCDkiOEvvecytEacemvwu4B/f9r6TA4qn7jp1EutEaO6hhfeCq
+TAGD4kkwUPI32cALTeaoL7D6Ah4mljwD0SDi8uua109rQHObuwDd6zURzjTMHxT5Z8KSBg3b9BY
BkCmnI3GLE5JV7a9XZ4pFLoJnteqpuaQup8JXL/HmXnTRbThh5x1fA/AMxw7JFKLdv6ufEefepOF
IKu5qTpU8j0GRSLqWA9Zlc1NU6MoP8YjmC33+RLYfHzFGDC9OsUQzz74rp/fFtRKvHrtegEUksJF
BMg7Sp49IP7Slcg7snOslD3ExMqj9dqNQ1vIQSeNOWHBYE+4qxHViDdBIRFnDh34EYZ+84i4/IDk
olwug5vqKR3652CZHGKEKbvFHlxfIxN7jLIOyK6TnxUjP3iSQ/oEHQ+ndcZ21yDguaVr7YJkIrG4
Of3gYVgQTxLdwh6nEFoLw5KvjeQVoE5shi3Y832asq0y5TTfkLMpsBJQxadaBtA/eQAllKSi7pd0
AbqAiRj5IlORNMFmQaH+3sVGwqcG4/A+nQYbMQUj8H2wNHmI1+nRFVDNAE55QNz9HwtV0WeLvCmK
M8jgh69dmvWVIPl88CDJH6D53WUyL4/FwJ4zbDLjHNBfeDNDkzj4GpDNsHGbu2Kn1Po9zk1+7weX
/7V2ZhzwlS6e4sZHUlhAedgYsCObvKJqtPoaxyK+UU7g0GFBlWtzmdCl8B02ZYdi9lKPPL8i/lzx
CRUM0i5b7JNiZB/FufD8C14HA/Y3qAf7brv6W+QC2gkiN8MX2FSIg1B+MQT4mOcAsQY8kZXqzvMC
1E60S3uB9Fvvppvz0vdxAQEbFv54Zmp9lkgxVyJ/jl6aKfCe5vB3kr9F8oPKfH6iE2pzrF+Ua9yg
dCfPDqGxlzmJ+LXr4eZhqYOvrSBtTWucg61LgTsa7zNQ0KEOGtQ7xAl5haHSPbU5zKUtmaY8/Gx9
IgscE7htkUQNsBpMAUJtMy+ndEGSDEfwhbN3YBCnHEHCaAnFQ5YvB+wdyyn07cOSi1OAWetl8P0V
h0GPVg7j52Uh2/buxfqAvAF6S0Z1iUb2NOgVjQ6++c1c4DBjxKDp4cPA9av6xg9uC4iyUq8d2o2U
oRUkwi88Z9ORzAzCSEeWU+CJm2hnct//lHh4DwYL9gbDYLOBVDzOHjhYHcT8kaEKxOrev7Vp5N+Q
AsMcqpLfsLWm6wz5xdPIPS5ILh2yCQR1MybqOs3Bpzzo22f044BsXUDQz8tMTlys7kC8NS5bz3rP
Hkbn/oNNnB3CYhDn/+Kl+//EKxCvQmUufvNZHOFh2piif7PSh1GqJfdHfDK0gWmkMDVuWD+cn3yA
RO3J6MseU0L2gVY2ir9jKkE2p6evuwQ6pjHOMDF9gzI4VcQTtVL9+tCs8MO5Ie2pj+D8JaAZl+08
YREwc3yBr30b+XU6YlGbXO5qQaHqMJl+1kTSRySW6v3xxgsdKlai/8zIylR/MwqtfuX9+rmn2x29
qfKGcByRKw6JQqBUxBtfuRdelYDhlo7A/fnwAFgA7OoA7V0OH5Jzfkp2XXFjmEMPG0Ucfw6S6GMX
XQUmkzL25Xuns98uaKPDRO1cNgNA28SbgMNsSYKYDKZaubvnUS+PyOuh64CN9zhY5FGiJQonGppi
rHAfqOHdYjlLQ71TFLR4IZHnQYYZrBGb3zPYfDLSGCyhDiLtHx3bQH0lCurI5kjj/SkBFoDjZ56X
X2muvuiVvebjwp9ycNF1l0TfB6TvcPKwX7tmNHQZehFcfkQL1ddIcPHfMLP0n/gFXo1+DOoNZW8g
uP6D06Mh5FkfPG+1q4CBZUiZ8/kgDDjeNfEvTSMfNf6p55FFD5mUqsJR8uqRmMCscGi+amhexr0F
B2U6XBNjABxiP8E8KN4DjSRQJGL9GnUEMF/PRLVrD4028dEt6m1/+6TU/97n5qtYMOGQ2M/PQTCC
Q+8Gr5QAG0quB7/OWf9HNwE8+XieriIYu9K0DTRkJk3VB8DbiCHnpp/HJ2/+ghEX3KvDVpDm0kGl
jrwTkwJ1EF3wVbeeuUJouvfw58pWQeRXGm4oD4L+sgu1e6wDi19o0vADTL0Zg29B3LX1fhsjPYsd
QyTPckwuiIggZZGp6OVr3z0gotNcVZTfIpX0eFnF46n31BbGIp+6vAf3gXzQqvUmtHf4aR0WDaBm
M5olmMVA0GVAykwI4TmI5hMJzVeNUEuJdQClSMjiIUntEJZoMTAuMapi+vgpQ0k/PqL+Cr6b4i+g
DzbYHI4oFJrQb7d0xW2Hg8c8/E369cv+PwrtvkQy/r0/+YI27/OWbdmQS/CZOCu8pan3obXZnlvw
5GDD9F9jrmWQ69IZ5XR0k5FS+TUZime26u5slXcOluwDM1yA3BOatli0wpTsNIAO7JIp3B+h5qga
MYrxDXcmTHxNAtQ87U5yjmt5ZTKo8yhYDhCP37pN/B6aVh7QDvbZ0ODVruGCvEr4s93qhnb8xmTq
Cwy4I6S56/6e9DzgougMxFC9PLJEvKOe6S9pEIrYO2fx+Cvxlvi/nMDRP7jbFL/EMESyFdymn+FX
pf/PAzjt0qnr4s5VEdXXICLLkbMmhXeUuVJlSJzl1H2OgkZgbWrfwiz5a0PCnmjOPfX1SUbxcb88
uGoHbvSvzgAtTbBRVXmB7IKP9jvvGoCQA3YDj2bPRGB2hW7Mw9oAECv92L3vCMT//naJ/sHGpjDO
I1Bm+E2NOC7+E0gdOph2JGptRTK006luxZK9kBfC6K8m9OazH33bfZ/dEtulxH20I5AYKwRK7oRk
FjmXFNGX4GcEEJ1m+s/SND+WLMtPSsIlaJOnMJC8nDfTQKnvvTBX6QINbwTkYq8xo+rCNCVcafVf
UMnwH8FO/HhRhmsHjDtK8/3d+m/vTgnTLujGCcarWj+xIZV1qC2p2eLaU6yMwYPHlmpKTrsYudsO
+3sn4xoHT6u3ykEIrqxlbzGs0a1zbc9tTRniJgCwq951P//3S/JPvBPfM37lAVqC8LsBizj7D7wT
1V0F5h9gi52XnFnjLrOT78icoLWuQG+Ucg1yJ7Cr1wiSu0fm4mDjVd56b8bE0kHLMt5/jYRuXPL/
QDxT9KmgwGMrlAAW/588/BD2C9V491a+z9Ny8h9zBU86D5Zn0o7FoQejeNYNOvEQElFn5W9SRdS8
ey3mFOr0319I8/9vY0AVxP/jG0rxm+JSfFC4d/f7+t8ubJBN40hhVW1kZohs0JQcepwGVy9Mr3h8
UPSWTOQGVklUA34PYA04yv+xt3fsuF8HTA7p463+LwGBYjukCrQwn/bbANrMQx+AjhizLzIQqANC
0K5G1SrIORBk1KI4IxjiCcAAi9Ax6r2wjQqMmh+tj5VpJuqGmj2olMKBBsqd/wR6E/1l4jfVLbTR
FOcr/miuu6yccfjGW6fLPsRRKVi9lQys0/CkoqF5WjhK7CIQIcLDbtdgBULHGY9Ri4gmUPilKHxB
VHmU7DtLOv9mUWuEYk7hva9F9gGLD4E315jzQO34WXT2q+R2uu5+wxxy/xBAK0fXDY4emqgTTV5R
jTR/LEP7K9GTgC9E5Q2VsMC1g+y6f3YoGBDlbAIF9EHF1/F30fZRFUXWfAnn8RO0cLyr+rch1+h/
6tIHrOh/FgzjOs6mmywigbEckoVfsOGm4cbzPnL3hRtxHwp3QZzOO2Yr7SrjsvYZAOyrHAAwyxlO
5LaJoYikTMQSHYTWGBNkm5xWCSAGk87PePyp86J/0Bv9yv2W3nKkC1F0MaGzMvTA008xrB4fupYN
TyjCRMFJWmCPXQGIY/h84hocSmC6R52uzx3oezT+dUC52javOxIX9TCE5LqboU6g4y2JO4B1WFER
5g6nfP3rNfs6QrAlv2BMrzo9nxb8Tgz0AmClCim1hw2Th16+VxyE0MMsvOVrigwH3wKQ+MrQJFyI
vtaEPDDgXuUOby9bxG+mxvxNVSFtcgEaiHcN995NxL92I0b4nbfYsXA7IkXUrvLBTvGPQBLol3Da
FuxTUBy9exwaHIMT/OQivEfjwZi2BHcQY8qDKSpgn5YG9boJqP0NAdtZsNk3qOvASxvJyqg2Nh1R
0Lcioor+z8Qrplv4ifEh+IvDkQZZmf1W39fjfb6HeFictPAemBY/dYBIYIo/dAGUaJxkUCUkfDGu
MwflDUWZocYGnaFgecAbVVk/PO4vIc8VcS2JveI8OlLbhfc8NCdWJM1xBykQ1cZPg0JCrZ17bv1r
ESJKBm/0ayLTFLHUeSiHHFUIxv85WARL+/AZOS36mKjhuZ1n/xp0iIMRLzn6MAOrwQsg4jv34Bim
PrGkyWHV0fsQyhOD9P4caXnXI4geNbHwiMhofJz1cLbJsFQpAtgX7MtnM6OHp20jcTYN0rIgT3aI
l4Qxei9bILl9uBXnxl9pXKBYByTMafAk+Jl5/tQpaD1R3Pzk0eM8rO6kzTgcEwaZVhW9V80ailGm
18u4iYshIpOwUD2oC8sxod1rlEk4As1ygudGbtRrP7Z+NR3bSywBMWo7/2wI57fZiYd4JhdpPXKh
/QNG+1M8xMszZ/F84K59g+ltL9vVX8f4nkZDdAmQ4Ej4aXcQUK7wOXJd9yThT7VqWzRQLQADrnNv
AzptWYSQWD6K+BhS1IQmGSjtPG4+a9CPkDTuqUZPCpENTO0GgaAMDE1pAu/UI158bweBytW2fTFR
NFw5opcxKiJ4FyDQHaz2LoPuk+8QO0XrJuRzFIApgCAxD6Cvzz/2eWrPz5kNboqQQX/FGLbZikj5
7Yf3pOwPM0eQUmCk797NoIbfzqlvERdBOQvRXqgi932MG5rkp++NKQIESX46CwekFD7E931IHaA0
Qo1M6pXF8mqR1iG8KAPprmvgq7/5v4ZslA5nQ713dy351rER5O+o9IPSpGArdaT0+ewh2e3rQ3AI
+LCc/AE07WzmS9xOl24j9XjeL2U6GIRkzfIYLuA8TPsxT3hq52hOkVBTfdVRd2DK4XDf3lL/F63a
XwG5zV6ohXNpYnhxM56GAsVF+4bwLyAlOGsPiOK4nUoAByKLZrQUROE+K+1L1TzBzfIbUAF5AWWA
AuXeFbV9UITWfHLAaQ6dGHE9h98eX8az2ZKqfNszaJiiQQ0n4EVE8lsz+EsdpMPjXNDgikWjTnI8
WTQNIaJtDv2slvsG1Q+UTWdFf82Drptm6aqgbR/4mo/XCY0i0yTMuQO9YjEdnbww19U49Ldmq6Np
C6De6H0rp0LXdALUux9ye5Ud6WDYs7aB940qOGrmr7t8MRTrQ4q8EBpbsUy1y/zGQox/XYtVbNyi
8XvNAw07/mQKzMV+hJhZ79ABQgmKb/3t49q9Cg8QOdhiGDi5u+xnY4j+qGsay+whDFFW2M/kKQAU
JzYBZOttx3t2myFQ1/a3LyCcMI1gscbcKr7yGMh470FFQVEf3OatpYvKuEJFLN4EOfnl5jg9TE6l
KIXK47MW9Mfqo18XgOXNkcW9spyePTzlOPJRjAK3r4BHZ6cRZcY8uiEwX5x8YZ59LyK3nuoC1AJ4
RN+g4ajpgwopOlRBL6jTzbL+tNMrcd8gmhHTy2QDFBFMsPXm2AznEZBdhIgPLJY/G2kG5cMd5xF9
53Hb1HYuYG4D5t/vmWRV/4e7M1nOG0mz7BMhDYBj3LRZ//PISaQoaQOTxJDDMTjm8enrAEzrrIrq
srTe9iLSIiSRSZGA+zfcey7Cqln+1XoMUP3XNNIlbJ3iI09lxzeDxVXFdAo5U9wwqezewHyYY+/v
uzlGdo9CaKl18hxzVzhO1VWL33U15k/Oc/hlNg3rVi22VVaVr1YSQV1YRlTrxZlVqbURiWFdJ5Uc
y8askeTM13KRhBbo23d5kL+Lys7xeJWXPHh0mVXf3WB8pCgZLpbl2BCWvPxoTbU8aDthzdYi9kPn
uLHKJLuUtvWgmY3tyrg5LQXHbhXORUH23pSW3o9IFBFgtadKq25TMr8qTFE9m0Px20j0eflnGa3S
NIvgkovmV8o/lZmOT2akHzKutXqWNvpIzgYQCt+NqNQHb1FWJYwvQKic8gE8yDicUWWHx3FCcJKw
MN3UkY4uqzjFTczHQQcz38y98jkjkWz8pcvpto7I2oJZctwKWnWnSM6DTF6HUXYwbs3XvqGUGkpQ
T5Pz0eWWfWRykW8rK1iGzfvVmjSViJ6AbV0922SGw0zwDHtrQqxWF6ubfh3TIZDxmP77ELeRlTeD
oTd5QFEmXXXpp/l1/biOJ++COkqcgdTdVRTYp1hHp7WsjGUVb1ofPcucMffPYjgKjKOBR5kGfpWc
dwpxRXyoS2znvo9htnCS5yhIqByqeu9AtzwkZazuIU3lMQqNn3LKFi5PC9zIzWBBuwm3u48icxV6
eXgcGIAjn4kM7xTsLZU4T3k+nz6dDqtadm2jndxDqIiYx1Vg8kzDfY6nuHgQstrnMM0PWNu5y4uE
sqyNj6vsa1x4fR3PrAh2HEKsbhbpiByRZMNcKIx/EizTvtz3o2V8avfDEgDqHFVHFU3scrjOrb6L
9+vrZYMq+zG2xWm9yzC1HHOrQQGGoAf8Xr9JHLY4K49kCtjLicbYBMDRX/JzUVGotpUUO7dHr7z+
dDSSTBWPzeer23acIkmi7uvbzJHGtrZgCTZzDbHqXaRfRZ1iOKLcHGCj7PsMMYzfeOc5SNyt4xqH
1QNfx9rdmp2Vb0fvB3ZGueXhbY+Yru7r7zctXctcojWeHVxbLNmWUbU8ov/Xu37i3YFrd+k4zdrS
FcdVMasc/RzD03pCCdq6IRBrrdUmdZ0fTWzXFyzJVAL0gVnibH1FubnWUsiTqgHHT9rHXxiPbVq+
9Lv05H7sWJE5k3D1RvqjvR1wEndFAMak8dMbNq9o4zmw8q0oL+gTigPK9/hrErI86VuK7TiLjpET
3df3ap0/9mYNitvmY7TvyDs0RnmylyJ7KcvW62J11YxYNmjbmhO0wgWzUqMnMUhZ6MKTGdmfVrBx
wmDT5+F482tz64J2f/AGibWgYmuWO9VPeB/qYsRsUdkhP6egRMdOcq4q68OZc/fJdpFYFX7zbqW4
hfwQjYYTZh9tisghcq7r7S+dYdrprnpRvdfd6tlgdbtoyddXouK6OFoF95Bf0KoxE/SC8Kly/NvK
ubLyTG6cMLr3lXxZpYLB5L7XmTtt4kXNiaIShiw4PiEuK1xsZHR5AcXyZcBTcVbl+GAgAkHNEf9M
VHtKzOlYN6P5kPosSRZ4x6y9doPEODslISv7hfK6zqQcBiZNkz7EbNL5WSdfQNBl19QaD1hJ863X
iWeWv+9NZMfUp+hFZThV+8jKaBGVflmtRt7iA1XuBALJdGkRIn5mYu7jnUiBwJhgJbZlqRdvQFBd
mEhocLCaW/HQY4071ExrWrsaH1B3vI6ektfOpaEfi/5sGWV3MFJ3PK+uTwIr4Iel8dtqYhgdqzxG
re9vPadeKPlDuEVtUe6ioRAHBs/DJq5dBiGLkY+JRnGaQ/GMRrCgGYgHvgI32xolA+YmmvatmJDQ
JIUP2WfZF3Zq3uRcPU4JPyKEiPMp3o9tiWh0YKCuDUQwOJt+9XA8T3VvHnta+FtFC5OyDoKfAXNZ
wHK2fM3ApVtwwnH/0UvIIguOYz1XTOnctelcyYsw6EZ5wRunEztmA9cpAlQCfOLdIMRiq6fpvnJZ
1hpTB3TdylWLm4jFqj8/ZQtkqlOsmGAWv05On1H7R9cVUpLWWHPG4mu1cF26qfuiun7cB70qdrlB
tkOqxAct31te8z1qLY5yF8DxbrCd9E5/ZwGjqF7KqKFRHezPY8AbYe+T39c/5BG+pTThmk2DnLSH
khf9ean7jjGOXbbFxM10itWAx8uNqoBjIEFMM/rDY4b8dNuYlgcKTzonL1qmyIuzxUJhdZjVU9pz
H6mURt1mb6FKHEGgo9mpNONrmNjiqOmDus6tP1XwLdkoh3h5y3VHCz5c1ldnna3rhRY/q99FRPM4
FckVx2HxQHv1b3Cz/7cBsgBX47Fpsk3YEH+zKWdZ3YVja3Ib6mYPoICyJP5tLWuaFDTlpdiOC5Jn
vfxXJCDr3+Xix/PBrz8JFX7PFwJWDgxZJ18N35AnbPcn9HnmJoIEhUvK/q5y7kZT9t4+hu3KyJ+M
gXZO7U1jR6xD3Popm/L05pj/zoX9if77++QTHCRQp4DYb/zt/3X477QZgBzXHmGG+d9wImJQyeaz
OQSviUXXhnPbPlgm49hghjstzHRGIefcV8kEOH+2l1FzMbRXs3wjncYIqHv82sCfn6Tn0WkOI2LG
5wZlNf5g8Ll1nB0M5Butf/F61JVT654nckjsSsnzWkME3vicc0Et/x8QgPLgZtZX5dqoVpgR7ZZm
R9IY2FX+wuzROre5vnJpFvs4WKakdDwmCopdl3oGYHDvYXY6RDJ44t1FmWD2OeXcU+ZHTBumRO8N
w0y2CDw3Wd4Qm9A7VFayq66pFic4VRiECg73ApQYRM4+v8J6uekRuQUDPO4gr0ufx8bYFqm/WY2u
PTzES9V4r8YUnmwsGKdQVsW2EV24WXv0AAGsG6FVDrsfYuExpjHffqeerI3ZN9FtBGSqHvEV5+Hw
MmCmRcha78oQ24FMi5sdD+leLNWOoOwpbTvfTFB9Nn2NwI8tTY+FV/WbJpju8aA8JKEFQTvAf/F6
hHDrA/cXPm0cAIuVPktKnOtgsSzkSlvtt8lusjpousnIreccbVEWiCF1dOhBxB4Tzkq/zP292VNw
k+LA1iBr9sUgPgeDakFdthP0iNTZVcX4DRlP+m+Wv8JaFgT/9ZEl5hUK24KFR6ni/c17zx2q6ZiB
p61otdjvvH009dSl4fTQYMrKmqD6kjtUCJ1BL8UhPG7pSA9zgYoSPhvPDwAtfljGta5buc1G+WHM
GTQwF7NuwLYKKyAuvwywE/h4/yDt6iVKEp/Yp/M6Yw8akNxdoDxcACCmhDNu2OzyOM4XVaKlqBQ8
NLPEwPap//eyH8ZMh0gFjjzXMx/bhReGeG4pXfBGZ8nIfWWQmaGKm+P8sI3yKZD5N3tIJ4bM8i2x
gx9Bg3xvBVR2LW9TRkGx43k5pmVobcsGhB4JLeqPR7GH+876ggn1vrDdqhBDqoaSMOefJW2pPWLE
GvkkqZJxO4I0ciYvY8z8tfBYgE7NgHvC+4slJVPQ6SemVc3MCTh1+p5UA63DeTWPfU5PYVMWKdrr
ZZJ7aMswRmT97IXjaV2UJgvPS5TvGW/D3q21j5v8YodUEgtZj4kj/syFVzVrnFRIRT/L7LFKL0zK
8Cwt66ukRYE94DJYxBKSrJBzkdT5ZmgFN/qCb13HeOWipFrojk3IK6yTgf671OVmbo0PMQj/WojY
38n4r0L63xMZnfsMnQ1F1vgwU3pbmI8/B9SpDWB2QsPquPV7nEIHXWtTd5FZ+RXjnjRlDrlQCQY0
rxunVC/rFjqxF8xHYW6twfc30B4QFwzMOFkjUt6v6EH9xoBHXbIgYEWv1J4NQIy6RkzXdmYpzIDn
IGLvuQN/f1qbwEYcbLvA1bl8uC4jfUBxTdrV+BRziZggWyOT+f8iJUnzhO18tuxa7B9BMtRH9BFc
WUV8WT+68iumNnX/GpcX3fIZYOxuptb0zqFGa4VbY0apf2SNw3AijnLCDBzaAaUsamyI/25PYpMN
VdIfzihsub0WMkVZY3liBfosWEyADsle5MyIaE2vAOwgtp7IwQKU+FOam+Wn4YEX6L4mViTMS7jC
Z3Cedb+oKL3PAIBkWbD7Fh6Iz9eQ5b5sUfzNZUCFwl49TdDmm924q0KwJKvLrm5FDAsw+i5nSN9o
d1HGmT6usajGXVdb8UM1dwQ+hK8QN/4Jso8WGNvYusbWkRgz1wrac+LrxDF/MHSPmpmGGqnCZ7O3
PgTrmNAEG7srs05u1n2RyZC4cNQiklw+YcTkwyX8aZ06OWaEZilqH6KWkzHySAlLjfBplArygT/0
p0bkL9WMwnjW0Zspaa+aDOtG40V32aLRYh+Cl70vrrpofhnjhHgx8DHvETFFCYaFe9szWXmaY2Zm
ojKNV79vPuJ6TK8Nfoz1Pg1NnKkdNJqHWDbfVTipz8q3VN7ZHC37Rbv6DdZnDKioCnfeopesBa5V
t+XpjbMauVzPvFCamPMa9Hlz7hXHOCnanV/BP8779i51fC7G2v2CZ/RQJssAr3TQ7rKB+zfcGHbE
/+34D4UpQsd1heOarvk37M1c2gNMXp7XFiAJjlFGoOnkWA+WmRMsCGaB2jxsDvmyKSiT+UeMdeLV
Y1gF5224DBWNiVQMf1xuToml69WC1mk0wB3nPLfoERLzmgrnt2+Me3rg4tKgTuYtRWqrnRPkKDgN
KQV46Kho52JQ2QUDanyDLI2T4XWoALX7Zhg/pFLujobcR6QVJwfNqOJY+hI9ef7Qk8Hw2Npc+ens
X9qCyt+fAuukUqAqy9QojR0Hqodfb0vZOfskZ5OxTBfW33QWDa3s0/pSdvnLMCB8jZfnXoi3cjCy
TxcWzstLZjBBbGIjWXiW2XFIindnptVZ+2w/xw9kZHy5wthayvuxAkhYzWtS+OBJuS9sbOf9ajkv
Mzfa16jx/EJOx/U8GRZgxToI7+x0qwmwa2gnt4la4mxGJu2Nv131SBVYSgwlzVZMab1bRxXD5Ec0
b9kuRwQVzerBdpkHrue70E1+daNw3thF9xYmZX/1o9+d9ValXB7K7QUatU0PVQEdEKTdR70URs6i
1F31FgWgwtJmdNEy7aqb+X2UfbW16hLDkSEP5JmsRdjKVoSy3l0nJ35eV3jrFtIo+2FP0t0Z2tqv
Er/nVlcSqXRmsi2Ksrs7MRnv2Dh/ilimLm22drMag1u0t+z4pIshHlmLTknhkk7Nu7doXtYxlxzw
vAbdcLY56h8ir5w3RRxlx9osDnPsPrFDZXynGJ4yHEegoQYSRRZnKioyxplC3CpTDBt/8fE2Y/8x
1go9hLQ+bZyzPXpbMdeLxjjmi1G09FFafVDtMM2PEKMMoisACx3mYRSnyPYl0kQN9Lj00s9o+v9R
whD8N0WFjxkMmp/tE8hph3/HOw0mKNNxZAAuRne+eG0fPaz/A9wlYzSWxviC3H/+2vobre+1B8dC
POfyegno73yIu4RWRv2vf338+m/rh/7rM/3rd0feGHYKTnvQhCA05HCiJMWZkeytDMqLwkTZbEr8
9UB1TJ3dPn+1FT8GpTAYLb/0+YGff/Jff2ZU4z//tOcXJ1OjokzDtHmyFMbzrrSCcxIonWBM80+Z
Vxn3HGXCM5mX7pO0nzBDus/rr9itrW+NcF4+/7hM8p4XwaTi9q9GUR1Fobq7KpruPmQhAydZTO0F
1/VRLr+2/sb6R3AeuONm/VeB5ALu+63XdncX2qADWP+wYcv7VEQ9MXF8zv/0UZ2R/Vk1Pf9MMHv6
LL7/Fqr2t//8X/9fBqgt4qX/OUDtf3fMYdXP/xygtnzAPwPU/H9YPP3AJD2BncJb2pTPALXwH0ui
BTFoyMFNMrtM1KvLsoskYif8h2n5JlhC24M6hsj1/wSoEVAu/ADNKxJKxDzovv5fAtRQiP1dGmcL
k1ANJgJEJaMe+zsGP5GqjYN5XFDLEBxMEFiHErrYbOQNdVM+Xkc8CoH7buNBaKNpIuiXitEdr1HP
xN5Da1BkPLFAGlBMMWGbZMMyOXYQnsEEzwKN0zXhrGq6belbrDBVyZx5dlnvRo/S9F5acHm7wrW/
dm72ajJOa2ldiG7xwPkRwMiYsztIkELwANU2FOq5d/LncZ6YJNi49lLV3ZBP/IwCTAz2gPd87NMf
gcGh2gxIxa+BablsKSxv4we1u+mYcI05/CTUGe5xTN+MqK1RJ1gHbpr3jOsMw0j4J7Ctlo0sK+i2
eNSAJnJPWw90pEgzo/DsqggwtGA8TyIrNi8nLBlnt/FpNAusKeEltpjZ1fKt2XMqqJcBIbAmxTev
ataPHiu7OCYytdrHflvdm3J+gVl397wYjG/+NddVRCuSfoNfxTer/YZCu9obPQsVL4lwGmPdzyyc
jZbhHVTtdVvX/IJtcN75U62Pqax2OeJEy+tDBiUDiVt+sDVEUO1aE4+5EZtIk4ti1y64q0zgPXAH
j5pv4ELT2mt2jj3fyj5GztVigsvoh3GO6ZMa0l0SEkGXLzuJPhgwzeXREe70ALInAW7WQhfrg+mZ
XTGoORRPKjasXd6CvJnKLfrxPwKZGQBJ7BZNmrq7egrJHSbC8gZyhvS1Ngl2s9S/lUrg8NLNYK/E
exx2GOoiUojqenFwGFQkYrxUCWrUngiJc6jMNyQM3S5lV7mJCutkNQTphYL9UdBiGeo9OR/7pjFO
zBNONbVKjVHFZpp/cOjR4P6eixYeeNCzwPcTvM2aeOWNx9jvwYqT1zEKX/LWf/Hj1t9mxSb1Av4+
fdqfuvkkbWcT9kusNZUfPwOfXAvpPwe2Dg8CaCHjfXnCVTptfANrtNkS8zVlLOZzFISFCOI92Xl/
RXY4nS1ZEfyJCIs4owIhjmLw14aAtbD2UAnCHqrb3j0Ip34yBU7CwaZ9ddKMsX8Q/siBjW4pfq23
cE7eY58VXBeBGAlvCJj9fYgfAH4TpLdxrOMDevTsTJvPxkCyfKONulSItrepjdAM8TkKZdte+FFw
n7iHvsfKaLZdgnI7LYyX0MkxBUMT3Lp1Whx4cba6rBIqspKUuYSIsqCXh9wcQ8TUEiPvZO1lFxAH
4g7ZpiIPZgws4FxI4RlLvE4eN6jdPnfIeo5WmuxaK0MmpsRv2yabD3fPSXhJeporkzq43JL/7qG8
YuGNlCenuxrgTaGiYVo+7wuTxR2C2Ogalq1D8gPjKRO6TGnMaFNg/xztVIxo2tQWEApSnPJlxC75
DmXuLeHHt/NylVKPqWcP9xhvIC1GOKPsgWsBezB9IFTiNEo/25SMqUENAHWLdVDsIwpT8sRtdgHU
8AXHoOdKezf5qMmrgEiOSgl3r6P0W5NZP8mxzfaJyD8ytnY7/Ln+FqsqwITQsBmNQLo2GgzYkQV7
tr6g5pQH9FyPU1299FUgtmbMPIRV0L1K3mtRHtM6Sc6lHX8ID/0bKDyWhzyuOVQg1yUrzWeRjdy5
RITMBjSq0JWrgCBesm0PHYaBoIX5SSCQYuyQfHUKEXEr8BohtCLfLU1+RkmbXUDf2FBEumooHxQp
CX4SGdeCeGL+ktS0jfWYjBhRep4yzLAAxkLQiG1foimO37HmwoongDkKGWdqMf7sogCnms2wJCgk
Urv5YvU29kwzfhmXkjm1pLpF8TaiD06T8grnx9v2UAnnrlaHhiYIM00YbeJyQLogO/syRvXVDBCT
mBzSQUAJzaDtCVkXoU2awXGmyMfM2vjixbF78nVicAJZ9wgbxIaUk3er8A24EbHPu1axmyhzNIho
5QgjrC3E7lUKa6W17jnOvl0AoOBu5Y+1V6FTDjQelAWOFIhLQDb30YyaYKuYLdOINV+V9+7WEKcy
JmXCrPS5b9OjysIWap+8Aa+Ffpk4MJq03HXCfSn66o9ZxfVOtYomMTNvvUOARx5am3k0fhXgGHeS
rVyD9s8q4fTWKGb4CXZPSbc+WdnFFO7FNtE063p6NDTXpu0mjx5NXAVJMjLmB+lH7pehvQVpgrY6
mXhcl3Gy6zONbBN3WUCH21C3fAEQDtgLMdrParJGhTjaVOm7hhnLIdy0VvtDyHHaz5Mvz4C/wPSJ
/JHXAX5MJP60TgaJybC+x6kadgJKmWzKZ1Wz5q3SfocmItrKaThS+BzTSmILlYgB8pmbGwBIwUH/
TSnQCynwlw2MY4jwi1MiSlCVJXF+LmcIfhwclCIty0qsPbozwTx8BxJyxv1/sgojPOYmJ0MXhDts
K2iyZrKTWyYpQ1a8mVatD0rzFMRKvcSFTi6T0SNCtPCjRurY5hIXmCqHLQ+rVS+SN6t5Zt4Xknu1
dwpGqRXWPrfABdm9OeSRMcdLj54f/xIugfFRxbIUcQ/O1572ywHHOckUeYfjknLvv1FlpUbyPkWI
eQHCb2LqiNK0jH1s+VRm7k/hIoQLou6n37Bf0cFtDPyG2A3jNBCzXKvgvATaRar62SMYbbRRPPlN
DFDBeseWxuS1V3xYGpzLvvX36UjAa6EfRAlcRrXWVSvOAHCeXI2s7tOJwRwEXs4kJ2PAZHe4E8fH
0V5y1VvE5gB/cAw4RKlkcDMwn6GVfYJDG2xbAPEbMflHhLM1P6DAPoykfOmRJPZxoa7KLNgOnc2+
v/cPXEqM56WXnCI/+Gq+A2SACzUMwSn0oF2gcGQ2YN5cCUZEDfIrPqrukOTYLodoInsdaVoj8a2X
iXonwBCxEb1lHGlEXxZfONkeFI/6j933X6QchgOD1jezaeo93ZNJ8MiTSohi7+yRH445fJuHPICa
jp0pZCp/n7AUsRSSLnqZeLrNPGCT3c4EWuORRv7aIKXivRyczrzlY+KdhJXLO6qoK1IcEEJoHao6
Lg9w1sltnzPmQLHGMWQ4cIo99SDH3D5By4pRuTfkC3E80EQY96qZuu0wd1vPjtxtXFocIVKEL1GU
bp0OWb6j5ddWm2+t+dXMpcTWeQ5bnSAWzog3Y5ilRVuex2UpNAK+ybTnXqxGNpupKF/xfo3XkmEt
daTBhI5QYG5f9mVZf9Ql+AbDC7+GcvgwRnlzYCqDsrCO/Rjm59hjusz2XKCyBc1coRl8sB3gG0TD
Pxp4Y3TO2O1InNf02ETNozSmbDuSHHHEMCWb7Nx09V+yDG41TLeNR84QPLmfeWtGJ78BXhQPTFUm
7AGmd5rMyIWP476bhmIQ3OknXA7szUqr2Il5ptjQmzbKTnB63kFqkN5BaszGrJ1i55j9MZQjoo6i
f2TcFfDQpvc52QoFZTeYOWpFgxLcwDmDaMViYBBaHG95Pp4Ch1AlU1w1lzvuV/8aD5wcEdFeKDAb
+8Lq8xikagvs7yAsJmWpg+odO268BfW5DDaWEKOYeVDg179TRxGaO8/DI+sIvOU+iS78Vj7I6pQ1
GYpVps2mWApiBOfREpoC2Q0qIpDupLx09YBxKuxOhl3W23qRe5kt37R4DPAt5BjIh4Dpch9/K8yz
lwf60DbM0xxd/0ncotmodlyS7nSIm87+41q53vh9AYmoTm+e5OhLO/BMIHG7DA0D8dOIMFMHdbk/
fWNNOkDticAFFPBnYkx9yfzKQBC38wD+RU3JBRmqcwjR2Vgq8q+ogbF46MNQid+t4b7mhBDsopyv
1zfCd1wXv9KK23DAOVCNwwly35+lzq6r9k+mjZizBliAW9jZrohtFx3vqRPREhYIkgz//8vclhHI
X5NSDnds7ARfbXZRGx15F6TW/aYCfcV5BzhqANPoEOExheIpJZABbzB+DwY0PHQ+p7koxYOfX6tp
nKDh3bKiT08juat8O4troPUxr22+SziNwcQEe2xzZz+RzqEZnEc7lyjOqWd7xmxWM/wMwvlPgPqc
mM8Zs1fhbQq1CKoLKnCNUJVWK9tWgnpQkVTDxoA5rWe4FIWT4JIgQbXHfOgwh52WmBxBET4k1blP
g4isIt6yOnozMBHv2yHB4Hjv0w7bXI2jv0V9TlxGiJuheoFKV+9kWz7GsQgIFYlPhedzBdcdOYff
RU4mqhYl+zyAZrg13b9GqNknKw/5nrOvOtiDT7zGMEMMLz18mazkz31ediSimC+dFQ5Xd5GiNMBI
tE/2bq7n8yiTjxoez8Yf7H4/+rGzsSbjW+BCm4FeuReAKTiC+Ww9ShzZPtei7U5R4NzSwoOZ4xNP
J9A3WxAxSw6MbfDKaRjudOxz4WD+QJeHByWVVrn34WwN/fAWjQm8s4bQSCQHNG917SF3pitOejO9
1p7r7O1u/Jjiujh6vf1gtW664OsPdi/7J3i+UBL7V0u66NET43XggUK+lzSwQMffnR88GI711DC0
dR/wDI0XYUT8WGVh3WyfAL0pGl6EYb4FbfFb1CB04oozBbwIzNoToJmFgFF/qTNeniAPfhd+TVWQ
vRlzy3nTdKSk8T5UNpWDGwfxDgAH8RY45TbO6C8XfADWHCoxEcuPXQF+W5nRMXDET4M2Q9jDyY3L
U+KgPMZAhwWeH2o+K2aH02PnGgT0TUh9mUZfhFlAo9LkTBdYna+2PM4zec707JihHHpXw20u8A1K
lviIj8cFEYCsiepW2N2Ruu2LF4VwjpuKgQH5VLWVfreEV567Eh5xol6NwREn2YovNs5HaQE698WY
kx6eXmAgNSdIoJfYLK17jERvzI0HeU98LH6F7vXeLMObGuMS9CxmAgBgxMzyorfPJA9Z93by0InS
OEpF8DSzgnulUIqjd2O47VZn80PGkTpgfprsGAJ1YJyIrEmwHvtkk7lDghBsSRZSgbthDLUc1tTw
+BdGyu8i3SpCd+OhhPZWX0XrPbLBAR6T+u8p0c6A4CyTizJGbBHiaXH8xNoP2Fo1Fdch1hNFsbgR
DgUT1/4aTlRSEyObuqMW7ytUuOQO3OhFzg0/gYOH2oetA7cUSsFoBhqkCszOtnB+lEgsLRCyl65D
sA6DZgMKjZKb+25DdOu2NylKMuzMGdw6UOD1t3ksJMBllZwCFqwmG+wxOBiuczKQGUqv+dNgGXHM
zOJdG2jfihakU/6QTf0dNe45w0GRD8up7xC8mbWo5hFxfJOQSTYqWhzpw3QWvqnPyQRLywt/dll3
nwls3FbjeOkyvmSDtp1x58a26nfkspHhc5YFf6UFQbxKlnuHRg9JN0OX3CHztLTkLkQfULphf22s
cYbanFwCK52hyym5rRr7RHv/1s0P9IunJsiNnTMr7vEeCYEaLw3H1S5LDDYWdfU4UABvJ5NK2LdI
qndJ+wKwhRw+TEbGavzVIi5zkmOxvWrrpQXnjeBB/2Jfz05QAZZOU+uLfk4Ej1PhJz9C7FGxYT4X
OnBPoQPIUEfB917q6dBxx0UTq0+aRDbvIzjbus6uQ5weIqS60PS9n657ZqHyI+jik9bdG9sck0pN
XZLCOvtwrtVMTGSYD7uu4Y0duOJTCyQtnF+6Q/FByiUJxkio22/Mi9SmRvhuovnmyzskJu7/3gno
isdfwbQkmJne3kUJtuB8ChotQIpkG+qekzcmIgua8J2tCEwvN33keQ3R8h8Lr/Nw2Xb2sTGSb1MT
g1HGKcj8/wOy1ntnVt3FDVwcg/6FDL3dmFjf2GpQRBJzyzoOPskYhtFuRLZN6xm5BxgG1zyb0V2o
a1Bi1mC59gB0PdxUjobr6jXxEYapv4H1cyU7VDHJS198CV6lneUFuDc9U1n2jybV8TzqgzQy/Pmu
qHbOSH1C0s7Wby3npfMlCCE6OWhiPT4p1mxJTKxHHUTU486ul+jVy8D8iT1D7nhkGExE26aeKP/s
V99AlTAUHAC1g2yr1dRbgX1t0y7fGlNA6KAbn91ZXd0+fM6K0bo44fA7fbIzrb8JiipYayh0g11J
lMiuivMvHbnS1PfpuZuir87AyUAmyNlYEB8ymImpNGEhNuTRwT1NY66zd2klyGC6fjeQqXNwXe88
xMybuejyax8Se2HB0kn6TF8iN/yBB/pABPtvs2q+2n2EFHirO2Z7lbW8nkT8+T5Z8cb8CzVpvvNS
vid5fOnir5V3MwU5ClNFSIFwcRRS4d/N8M+YIU+Shv2t7CfmY3imCzJ+97Ll2QuGrbB7rHVQLR0e
qpvPqBXNVwwOmaVhkKDyi0tYJm1nbUlYb+AznHmLWXobwXe+nBpg3bjD9n4sIgp1AfbId6yzSL2P
MOcVbMwNRhRmfyhYmUq4FjXCcEUn0iFRI+rPSfKdWfE0p0X5ey44kJSNBBua9UAN8ZHKuYQkL14s
6TkobLo/VU41Odi4RpXvHgc9XcxxrpCtmQYrdAQOMnD5jOj5Rtd4xfV/l356bcsMikwefkxS7Pug
z8iWQFBRRSObdg4BPzaH56yu7Qtveb5kmnwLGC88YBK7tQpVFxMdwGohfDJGg4i+8OZ11a5BFcL3
WT/n6fB9rKsfHjN642vVQV8fhmOTGBo6Htpw9dQbreKkih6SiKR0wOGwfxA/8UUwA/8mOw/ndvDL
r6bvEKFoDdLoLfW+9q1L+W4qkl1cdctb9dx0oloAG0wjQw1NhhQYxrnblsRyIkc73tbB/lWXf0Ug
ebeyZVeQm8YyOdkhYXhLOujOiMkctDDfu9hesLMmMS8g2tlFksTRD6SB5NZzCZmuYl6fO3gbLK2e
iuTYGvNt6s2XuI5QtxTvDTI5dBYp3gRP7kbLOiGfQTMHC7jSwxIU4do8L2x8Wj1cHb4br07mITZw
ibkdmUn13iuZgdusm/xDk6DzGeP/YO9Mlhrn1m37RNohLdVd23JtgwFDQkdBQqbqWktL0tPfIfLe
zm7ciNM/HSJN/gXGktZXzDlm91GMNv2DSyZ55dPZkIyuTH8+TRB7OU55MigCxbIkyViyk9TSvg0s
YY8t21fdEMkNBeoNrxlJD8vnawtSyZ3xyoBiXntzkUPtdIHdx5fM1J5EgT075HGythkejXBwU2nf
vOexMuQyXfv0NIM+Zfqw0+lU8NCxsxgPNU+ukrgN338mCBH/lvmYG2pfC7p/KlFTWruM0U2V2d6q
wuLXwZv0oz/L82du/uaVEbRqsTObNKTMXQ620Z5IH1kZpv9QZeK3o80vSm8LqJ09XGuMp8iIgi5x
xGq4KhDINvJ0bRqqZ9if2HTSiD1vdM3jPZpyJi+g+hO9+IssEHpp55yTHnw3nWZ+Tjzequr3Xl3o
D+7svYcDKaWR0kn868xun3J+CKYpz6UQm5nJ2s6cFs0bDyFzAqTcZz6Q/gfHkoqgBkduraqdnmTF
fCqiuGkY/K4GDGCQUrrWK08DtfqYQs2V5vSYsv5Tft8cMr24z6HuPnml9dTaEUl0on8khoauOiEz
RMIygDc2X/0CfJDmue9CH+WlrYxda8eXsjQXlxQLkaFL3xfCQGPveLBEGz2vzFPh8THp00vrDuZb
aDMIcQYZbjp+GZ3U946KnzFfYmBq7Qe3joK5EtZZWvJx7JCP+qIL+q7JgrDw0130zsQfuWEVMkNk
1yCz8XdsNX8rFOIr2aFsDNWbh7kNWysxo8PW90p+/gZNwCxxcaW53NQwstk1Ged57N/h7qC0L8wg
j8aP2QvPs0tUrqbVDyIt9sw0DCaebO1aizRJQ0DPBJAH+X586DoGNYWtdrjnhqBIUeEwMn0ZSz9+
rEceMSMn+p6htr4QySwGuk+NBjQirTY2Wvb1nJ0imjYWsI4fyKywNx0WiiBGucRu1PIYgOd55K1z
kltbBEgc9ct61dwr3Y7YOt2tXPvE6Ls3ZPFHC92DNpl7QoMsmxUHcDNF3qBJTVXnv7SD2TRRkEmX
JGxPMr8dyDxouF7hxJW/n4WDB0LLqOUqUx3LvAngR8Sruk6W2gj0gPIAVWiUlIrjbcNh9AjyN+d3
VpnvqTy7MgrsWBa3ulDgmQigRr3Vs2h2FObO+OJOzlMuSTuqemAGdV/DGm5qar6euaSh/S1l9enr
k9g7w7yO88pnfIe9wyqGgZbKuod67zCaSb29VSTmuonRwpuO+MKcOgQAiMROi6p4rbtj9wBGh/Ve
grC/MLzANyQVW9epgBEyzrK634Djzfkpa4cN7awaNBh29gkmjgzwdkfaO5QghvJEB30OtkO6Dac3
rUH6JhitrwAq9fSCZPS0hbsSkQ752d3VKSq0rjWx5Vf2ubGTkivfLvDAV5eC3+LBSsx9b8ONbX3e
CWcVXrlwGScAD8XghmHYsPYWi3qJ87BpwoRAFI9ApRBbNtFvUXNGJcUIWJBExiROyqh46m39WoBV
P7ejOvLMbzfeAISMce1nifn/7FiE0lrxQ8FnGqDMTVklR78a/OHM4UHqkUZi2dEVtRPDdBSgtJfJ
IcHb6kjdfidksIJdLziQyXhqsvyTe8fdCMmRogzzhr7g26oawbVaPsT8WBXXfyIws5USUTJgWWRt
cFKJuqvdj0ghuEpMVgTkR3+VCbAqj7gLHCgEPZdG8oxOAxeJH3OZQVXh/pacPG53gDCMp0svNhbm
tTR/Yl3x5vdwhuORkZuL45QlGmPvxnCiVawJmh3YHKu4gC4Zsk2iQ6ZM4pTOFyStCNhE61se+vDA
zLPoxu5WxPEf/9bGD340vJQJ/YWepR/cC/D53eRZS5JwNS/20tG+abZG/8I1ahqoi3UxcXAN+tsA
Nn7TjQxDI7YHVpz4dA8VCrq+c26UIYYqja1nZ7/wWzLM9CnPJhPmW1G6D44vfrFL9IPe0M9mjl7Z
TiUoJqTDjZjTYznpB0aM03kwo5ymFUKhHocmwRDN3hu1d8DdzOnZWq1FCe6QRuKmM8F+TBTFXgYR
cZ1wK2GT/Evg8kcfoiRRnvlBcok8Oy6QkSQiIFHOdjCPLVujGaUEE5HuoDgkR3690dx8zb6X7HMf
5JJW2ys2lKskrs1fPldGZ+WvMTTFdQKyE/Kj2wVRQvQRfmvN8ljJu1LfKIfuQENIV5TJuErj6N2s
Dmj0X2hjjo730CU4Gfsa5Xw8TdtCa75LnVIMGhdh21Zag3KsGOnF47RFp1ui02046OLwLDi75iUp
JGEyoLOazokFOXlUMb7VQUZu6Z3DyQCVNI9UXUSJkgMKCJvGE7n41svfswxybd6YRKODMUbHyXq7
VCEGUH9F2rO9j5mZAeIPQUGK6cVMDWPNz1cgJIMt+dVG8gU7pbGj0qk2fBZkJhI/vkY39tw5VNnd
oAWYv5jhtrnFNkRg4CqY5+HdK46eU+EeGdmB5712n1vGjo1ygnHKHXbwcRWgT2HIsTLD/ruDxaPk
UDEfobCqG4iuWdGSR9QzdndC0oxIEcerk+aHMKudnQCWtrFxfGCZlTiakJQkz1MjZ8An3Y5mUOw5
Cm3c0XrrZBvLik6TfZN9ofZtm3HkwICD+z9bcEzLeQddA9mnL/VtHpGNYfjdMSd8b4ftt2M+X+81
VX6NIxExDnYCiHqElRM9QHCbzUp8KrVjhj0a+CEyGzNflBFY83mTNNdlWX/5xSLItQaH2RCComHq
mCdbWwPJwqozFpj1snvMcL0Cji+YnXB9epQbDv1chBIhtIw3lYX9qkaPsE3GKF+7eFE2WoaT38Af
v1B+h+Y33HQO5mq+Vax4sCnYxmXMppvfZxTkpxg3JiUwAoLEeYJk+mcIM5IWIuMo4APOKYEJudZv
CD7J2Ds2tOt5BGmxdL8R9IzbkpB5TeO3JrWjV5PKVU69tW3koUebfewFI2NzmAcWdD7GyRhgd2dE
D5MI40MDIXFqqYpGVMksxj6HFMKDLDJ2z0BUAN0kZF2wII9qF18rVj5sWJuumX77wGtiA6qmthQl
AI/Oc6l9zWUlAhfwPe+aVokFP12ldv1xqOuLh8ZkO8Dvfh5gg4Czo7LlmVwaVtA14Wcyr5GQq4ti
UbbxB5azWTH9jsLxbXD7IRB+sY9rsn+qdCA0TegyEOMoVnFuQpQDO75ikyeJub+1Vjwyv6uOs20l
uzFfNCMAZrgPsBcOFY+pkSjFVtsOk9MFbIeidWR2bzGnwcYjznyNrja9YbxeT5oF23FmAJxFI3MO
5ssjV0Hmsg5ni2kmucYY3vkVwWld5XWLBmBO96lNU1OXKGeihU48yk+fzc2mzfHusPEqDn5EXYWs
fzP5pHTVqi6DRjDTfvLDrnuGBzrW2jme47MlQZnU6Mmi+mHyCnsnNfmXmRWRP2HNNNik0M5SQmen
8LtoLcFJr+5ZvKCMUHw0rEWGeqZ08diepxDbAzejhYjjX8Kx25NLnlhoZJTJDGl6GywdHX5/arQi
mIZXlLD9mna4D7yRSzw1EvuAPuIIyXPWKceimYuUeFtm+N5T57RPpgFtZ2HeS87WwFrIL94fl+fU
tom1fYs9+uLDadVIXwMlUt9UD6uhN5j00CkwYanSR2gC09Zg3Qedj62gyRZSq6D9N1qdrdir4uTz
ozKopyBCN7FhWtxu2iBBVPGUpgRg6BbMbQecFvty3HhpRPolHzNCv13iglpKVMsEQzJAiaeTwQPI
qPD1yfkStTihJ5m7Rzu2a7Yd+VMjbGfjNfNnIkpsiSXpcFlxjkdlw776JONPrfEGP0PyUGf2qIDy
OaGkkzbrHu/8irymyyw0aznqhrXLg2/SqKvDXgVdrx8ziyiYivIBRcWypkyHwDNCRCf0V26hcVUs
t5BlMFHT7AxJZpz89gv3NVRdvdJC3GS2Vp30KH+u6+jvJEmoIFlTBHg08bdIVCR8sF4o1AcqrS+A
Np9Wwy9ZL0FfAb5kq2NWnzqir9GKzUBENcpA+09nZj0QdtEtMfC3LgRD23IRZZz3TPKtizv+rSyG
qJS8BmM58hqKqpm2bZrh5nYaBhzENDOnOQ72WD2ERG2ALeXDT6s9ftWnaVi4VTl8kPQ3TlDyrpLk
hayho0e9uua5MWxMZzg2dvyaQJU/ZelVH3Bbk/4wbADUAVJyrKtgrbKKRGKcFPZIfAkDMaux+LBx
cLPBHVZkVcEYMxkshw5yOaJyfJ7Gq6pOSggFLScvVmjR0L+Xhf0sW7l3I6xBiDNZx5rKDzIDmYuU
7TEqtg5kiesQOmg8aSF2seYGnTD9NQGE7KeMWJyyxUZVO+Yx1W9twqfJCpoZUR25u9jpTo3QkL3x
Q25CTwGmatjL1SjFUUSw1WVqH0HNsQ4scyUGrSmDS2WtoYzmXCsQRusYKmY6NjxHwLAzYdEDnRJy
Y1s6VLD+c1DG1beZ8cfYU4UzRMHgMNqz4LNuCiu6ExcSOM7RDiuQMipBPyRhAU1OHWjeTEZyCWPN
GYeg9fi3MKjQ+pniKlNzQ2wxYs/efHea/GijAUb69TXpOjz4AjZTaUFYoXhzna0V7Rqnf2Z0W74J
gzkyKsvOi7pDl8lnxI5b4YUgl3PnjSugwzU7f/vJ+OhG8ptoFXYPuh4fRvdU89y90JxphAXryt2j
ktGpD0i3qF2u+pguEf/syrDw2QIMesPNir8YAAErRBv1JVvoPjt7LVDbEak8W5MHDYs7/0Jy7jyW
LZ5kOJ6X+zBKf6fYHxiNWmCHCFGPUzwTTkYIE2mgc+36h0Qx+Bx9znuyx1GO0mfAiYLp2mHkCvKl
WZBpSqnKLslpR0yvLfJkYJLMyKv8JpCYzfHUkKFS7yfuhz3uMh4f+njszetQ03qj21iWWu4nFlRq
sBm9AkteeulC/+1QKGklXkBtBqLuJ58MSNUpbp9y5s52FzvYwXH5MDHbRwbBy5rkGLfCCJ3fgpjT
/ZM3xTbILe/RrcVlWohHqWE151lLg8m+hPn82OR1TEyDYSKlpa9GziCDOoqPXWzKtTZP99xTbQAo
68SBKwjZGBapROJ+kk7MpxAPR8Xce2dC6aWpFGrT1expewdLMsiLlWoAv0lioqPxHSr8c15pw842
kHtrU7cyNDVse870lG5s5xpWESCuhTBZhJdlzepW3dpBLjLPlN3jcpxVWilf6mUbafvYE4203VD+
3WzO743OCJrVQ3IK/Vi7lqj29uaAoM/Of/fZUpI6Y78efbx3MWXcWljuzBKqnzeWwY3F+njTUufg
e9xr7YAxw/27/AWwjHGfDfLPKPAOR5UnAA6oV39GHTIn0aYvM3M35xwYdYaUifsbXw6Hhgc7ujL/
IKWd4eeNCGbcz9SgRGBeXR7YPiKis/J+8xMs5sX+lfn4Os9UtgpDE209q0cH4gGgGtNJhl8G7ODl
ebOpuFLXemicO1x1q76wplXW9FwFBVkm3WRiB+F9eCwyynyj6Sw+56mricmhKpSh/pqMo7tqGvqv
aCwP5lTTqdrC2g6CuyWpowsphflWGdZLmKBwneH3QasQJ6br2Ox7YTJbsLcZZTP1ZXeto4JNCxEg
nPjHbExPluc8R60elLNzncCNMVNtJDtteYgRl+7RfvDmCkHEh6Ubmwb3GoUz9pgm/06MXS7a7NCP
1tayQc828wg4ptwrgMGrzMeCjqlC2+qusR9JCt2Zaf/ihOSDMePf12gV10kk1Woo2U1Ql/OAaDZ+
rHenyZBi7zb2MbXJHTWXxKW49eF1sIuCKUQc9NA/2xgpVxP6f5goE2cWzoCqadNdNwxvaLD2GKM3
c4fJDrQZc1syD2uWtV9Z6TSHRkSveVK2t5B3ZwO01Jgir0Wms8rz/E8ikQSszoFDwCi6YxeaAXb1
cYHVJNteXOEERPiQ4ltpw3ewYschGN7fVqoU+1qyQWa38BWSCBHQi/vr1nEackzQEwEqXfXKzNaI
R9jO+DQbveNFW0JmNj1S64aNzFfqPllD8dH3OfjPqGSTr90kn+AG2ee8pnkhI3mtCcfbJzmdrdvl
BP0MVRD5S+SPE6IcKQ6JiYasdQ9FONRXWQw1dhAt3kVmwrPcjba+U5FpVuRPHGJ5UDtDMEX1wZnr
I3F/K2Kuf7XCUIh2PI6yZmIzz2h3Naa6gyG1f+0TmhKUERNnybit2JpUEhFZbYubYWH9tYZXwdL7
TaKZcn2cSxMr1KWQZvTuvMlFHoDzEErC2Ro6F+GGEHv2FQQhdNDGsS/uu4X4hyz3nT7jW89B+TYu
Slld3MOSJXRSjORHQY30pWQTHaMy4BChIrDw4nvFTHSbX0173KUZpzCyYhrIs6rZRLG7045mmZH/
bfvPpdaSv9gc6OsMfiT1jeAZQZgMjMljaMpIqCSKTUwCd0umTsq0H2utDHKX4e4kXkz0MyujG42r
21MZLhxrqqq2RPTYI15aJD7Kyx5blMdAk7iXHCYehc2TqUd2GaXqowcEs3NNFFzofFegkjehqVmP
ad0AShT4w7LQ5EFVds96Kd9a+yuLgd0zhIZClX9mXrTMLZpdnXXnxPfbYwLmpOij6WKM0W9Dz85h
FWcBncLvwqu5fDR5cLox27Ehahgx5URxZMxq5oxjs2p1PBgCVXhm8CgoHPEuB9SyIZJ4pzJtniUf
S+zbOsNpgHoPwW0/TzAVvRAd6aZKnWZDtvS4rXtxaue7NDGUaCHcZaVfVe8VW5weeHyBlcrS+0Me
QrzzBG00qXwTYxPMpL3WnhzysDYs4PuNWX1rU1nS8JFRYDMwZJo7C6IhCbmdcmvaJGP4MJlmvWc1
ZLfdK9WS2PMMDNklIq7neDZbUlxDo9Y45XJ69SSIIySZ0phfhFz8RubIqkwJIuST4YshFviRGNcM
mRp0Y+0n+2+I+P5nDlzipkoS84YZcmHCaFfK7PeshchJtPjdHm96bAni311sMRy2HCknrrD6geHp
K3CaX0KIh8RrAMU02XPmEH41cY/tuoylqPEWKSxYYUKbFHpbUcf4YgnG3KoU/bgPCxIdjxovNA4x
bWuSOBc31L21XxTNDqLKsLE5uEO7ODRMGeAzABBCJD6qjqs6c8vAZk656Wc/3tOfkfVGM8RUveSC
rPurVlCQGfqEFs3DWVyE2BEbc5T0N9hLmXcygB06wQ1P5Gfu8NstFRPkGek7rpFx1y0jDn/ui200
mfaG/oSrKhcI+yy16LjRAY9u525ohStGSb/x4zsBgRkMVmKWZI2P/8qw9f5QauUFlBQGe8uiV2xs
mtEx2yBbYBDWzN9haxKabHXsaH19Z/T5g5VnDUtBvb3M6hjF08xJitdnComX7nD7LveH1xorRwGn
mFmJk+oRncwR31JpSGKPpgpp0m8RS3PXyYRpgN0Bt02Jd7RqxsmmUV6jsGI9kaGTku65Gs3qZBI1
uhpCxZ6p2Q1kdASxT6yA8Fv/oNS0Za/J3TTCe7Lr9K+noUccJIF39tyEJ4tLVSXuQ9+6b41w66Bx
GmKwoqWz67hw0jR9JQCHxmdMnjlT+A7q/R4OCqYbswjGMmaa6bjrvrbxLYO5MR8MBkzrxfijirrA
C0z1YFXPXgMxxZ6Lb5uL1PbyfFOS37IaH6bJyB8jDV8AMLa+MNKNSJJHV1c2/Yz/0Wn51fdjZ8Wj
gG2JfDWc9nHM9e4YuTgGIr3+shJMJWnoPodas5+djLAjpZtrH0N4MIYaNo2IU52gcKB7uv2tc3or
tcAzG44XC5d/EGsjlnMjKi7ut2XX25YAn3XOCmZHOV6RukYU12GufHkMLUSG+QQoMPcR8ur62W9Y
xdLEAUUR1ZaxJC56Pz5mBq06MlHExqQHbwqYravGJr7Ey/ESNcxV4RxLAHAj+CybcNay9I+l9q1r
yFZJBDSObjaUTwquFbmYlPMZnv7eHx4lcVj7csrhHqYfBUvXF30+tLl7AySlbcIMy7ymDmnIRyz8
KkhGVHJ4Ydj2I3Xc96nSOLpAWIZjNZEayD6w9Ecdq6LOMl9OAeHQGgdw05wMLd2yWOW8gjZNlVjG
ex9iSJwVe0Yi/TlnO7sXU0gEhQMQIGWpao7fUQM8khxcpLkmanFnXNTtLap63Y3KbVZ118qdbZZi
w3Bp7QWvk7O1MQasXF6jX4QxXijA71GbPNY1qludKRWR3+7iI4kZH8vqsUmKi9V7qAKI10bF4BK9
R24dCYqTo51A/OwwcVFDjcgaxtaPz/RoVKhRYzOwt9y11Ks9h1TzjyT0v65lToP/n235efov0/LP
P//PtWyJ/5gegzOdblnopiEwIP9zLZv2f1xjyWwwsQsvpmX8zP/XtWy6/zENH3eO7ZoCZYhHhBMN
8WJoNvnvGRjs0BRhuLeE7/5PXMsEIPyXa1k42KYdZ/kheNyQsfFfvDJmQxRyRUgG7vhQzzC6yUM7
SXSd29Zs9VOvTVzWSrnMf7oLILXo2SzdW5sZFycynWffMbVzynGDbdNCUNd6r/TJ7IOSsd2yIPVe
J3uAciubJW4UNqqZuq+isr7I3PKusabcV5/5XNV06oXJbPjkjCTNLhr5uYtuXRmbFz1hKxaL2H61
5pqKaRFs/7zUqVm2TVcsCDyeSn5nvtbGDLAIYCUGN8d8nQr9D9L96frzl1qPV0lbKulEc1BUpN2L
y/+7LizjtUqS4YGp2y8vao3XQrfqE/GHyKaXL9yX1UlLZn+HKSEJVCfm11bCqaw0Zewo0DGO2HW1
9hi7EtoOwU8X7UuZtd8cgNN1DOX06mMwTq3YftLEPN+j/ly5pn/1XAakScS8w6wulMvqtZaiu0Au
rJBp/bycsiMrP9J+JDKO1hEwUCH+7vqwAtrN5/Bgggl1lp8LMBvpRsv79lvhryAjmKeq1rM1Cuvi
pIT33BhZ9tiPk3i1/U/Ddop769ewE0hycNpcvOYsykCF4BJ0qeqkUPprPTXVsba8af3zPgmPTncc
dOwcsl49gMl6G/tMJ09pVtTQ3vTagPagDxPW6ed9T5agErTnh1IijYkEe9/IxfI8qPBcZerDwwx0
l/5zjcT61Y7M6MlrjP3PK6S/KXhaHxEEhnKWYuVrlXbeubYLPCZzX76SPWse9Zjhc7e8RNT+oUfa
vFGVW27GoctfSfqsd3mLa9VQRfFaGYt5KwG8n5CA/cpYjVqBsDIbT7M788EACi9A2Wwz5o/bKe0n
NDbeFJgESm4QNOzy0J7upimj7YRa798/Afaa/aLjPPosCAMqlfGOTDXd+S3mj8Kx1Z3VjQXusTA3
Py9ZRBJT2STduoTmRxVmyztoFHlIXNzgzlQM97onnCRnqvLvpeNXd0gGDOP1Sl/1etHfu9GCjSo5
WGQ/93dhYSIVWf/+82peYrsZEZ/1mqzKpO/uuTmKG6q/bdJE3b3tbJwUqYBAZH95bQmwqH519c5/
LmjcHFVPz2UZF3e/HY/oh+bHf6/S7hNpen+xjU3by+xeamxQTMwLp5+XxVi4az9lVjGlbnYnhwBr
mEZQ36RQ3xpucu9Zc+6cEiUoa9D07hCKefBDv13//K0oRHfu3fHZZdzr6FwY8OjNByh61xnI5x3h
0Pjsm9///goozq2dSE+grc8I/3syCaF+YU9yx3PWX39e1YoCROa6doQmlNxwQ+wIZG+YhnOruDaB
V05JJRR73EyJVOELZlV5KAgLQMEl41vkmETlOuGZjXZETel7L+Fc1bea/y9kVI9YhwyXhfFeKe4s
MU/blKn5i4MIofYccY2XV1PKHQFDCiny8rKPeA71PlcVVdYmTGz7pc5pPIsZNW3N342Zl79kTM+u
kRieca7kLz/f6qc66IkjuoGbzl7wi8OPDN3sIDSRvUxJ7gYJ748yQEPYXwwvOT9kkvHeXZ6dS+ZS
v4a3mcpCf4a+L18UdnjmDp46O137XDQgjAeTXF62LVwXrVtsQUzYGG7IeCWE6QYP/iXpw18tYJR1
MvQQhVLrPukftU20pT8CESJH2LpnwxPLiPlFy5R1L6OTS3Tdi6yt5qbi6UARM2kJl7Mj7Du97NgS
d6GwYGHT8bZdzY4sjsfiQvZ5h2pfP8azYd6tGhZ/3fjF3+SJUrF/GrVlIFi1QMDy9Kh8vT7/fIlz
HRS/ovwal219BYP3+PMnlyY0qu2MuA4Y7xNagtPPn4gpbf/9SdaROOjk1Px832scPNhzsnFFnp3z
ksAWLY+PXjYsw47kIl01H3CE+Bf0xRdZJ/pRScXS0XrHXcDizS1uAhnsCSvKXUJ7fozyQ5pMqFxz
fOikZlioG2oDRSRfZGPrAMhYGOsOvA03am4SBdShtaJ01+gebvpw+sAnXx7QfbY7G4sg/nryF3UR
okTj15xTSx8HwOaYaPAmQcnW+pO9fFHkXJ+syeabP6+b5a1pTFdtW9VBxOZmXwxV/1ZX2GLGirA0
oBYZKaL9HxxhfqqytzDV/euwMNoQaco3doYlD/O+QJwTyjdZb8cM8Y0xNcMOa+xOiTR9GIqc1F4S
p/uIIBiNFQpbpNGagiJnth6qKbnMrZdc2kzWhHtVLz/fSlMLLp0Aeg9rxwJb+P++eEOrw+wz4gBP
Q7sXotG2gN/1h9FB6R5rE/uXXP9MnJr9N3iTk8bj+6ms4j8pYItPs+9G2ul22sFCd1ZNij1Bqzra
CE0WF9MBfrdRtdGd9fEh8wCHJxwEYWKdNZQ+yU6NAO79ymFyX7r5pVHh1hd1d5J1BRRfmFl1cBpx
N/ta8cBdOIPoKDeD70b7sLJP5Kyam1lF+q9GkWBskXXoTeS7x2oADGO6SK+y+GS35G8s8v97Jp8y
Pku2ao68qznFhmiMABNIx4UeCicli9VHp/evaURjoFnaN1ERzmxua8RipzTu3lQLXaWwCJ5HjjTQ
LPXTOxNwLEllP529yq+Rh8sGAX3XPlTKmveDle6Tyhi2nEf6o9NxkPa0ei9jTx4kxBf1ZvRI5Oev
hsbn0wZL7FnQIPyh+MTLbeOdsqeHXijnAHYNLfmUVM+oKYYVEyPzi5tOZtHnEJnGGjaXt2Y84a6S
8ncuss2ksr0/jwj+AMTkSl6cmYnHHL20uN8R/JbgEdN8beH/XSk87IGmu4jUVJ0wl0wXBY2zi3wb
c1UTCqa063TAM8hk90xQAPa6uSLINfmdm1O5WPOW1HomHghiWICG9gFSQLErwHQyGncDLUe7bjTQ
3nrKoTz/RZrZU24JVropfiZzZAAwY4fDeT7V2l+n6cG+DPmTJcyPvIv+Rsl4x4Zz6qXDIkIvd93i
X2NxAm/C4reUP3RWu2W8eLadW5mhYgEp/jzF7lfMlmqlIRlFTZNf8EEMR68srJVb8mlps/emBlt/
cPK1agxrq9vK3gKQo1KbW3JDvbnEAVugx8rrvdVnJ7hmINzbGG+2nXmPghlIa0+bIqQUGBJrHY+I
szxl1etR5jXmG2wfnfhUijqAAqQ9yAJH6Rx5SSBjC+q1J1JqjDi76suXnz+NPtQAJ8XgOaSUDoA2
sqvZtdkVWlB27UJLbXRvMNdz2nZHlx1zGHX6MbVaKpEpfGRsrU48QrbDGG41Lep2LmNZE0vepsQq
Cf4kNW6WUsjTl52HJB3eSrm74gq6DESS9PzvS1m/Ea5WbOFsV8eJfv3fl5+XzJ3ZDIBm2aQ2spax
KIgEsxagEtEtEyqjwFwkS6PNQAt3cRqkU3y1vHlfzCBe3UjXWScYm2FCPzjqX7OL16Yeyl+zkKjr
ySN6avsrHBiE8lj6g2Rw5mPNYkAiy9Id+6wQyV9siM3XpnAkqoQIJWW/zABrunSwPvm5dW4t209p
TZcxnsFCOBVbk7phLjH58XZwketAf0e6p1rrxCz1xVQyxBXVI9ojLhVzBVa7TmGjMZMjAhkZjKl2
ETE7+5BHZDWLc9jX/V5NZn5k9WwJ9iCiKxZbz+CtHISpuJrhaFd9CFnc+ooJ5Fhpo1Ycw+maxvZn
DfLq6Gfq2nlh8+Rm3cm2T+hfmJI2LCAEwpSHLM04bPryEKUyxMIJNGSM21vGWX8YJzx7GhcqSyAI
adGwncy63fYDmwa3I/DJYl2KpI39hgidYQuSNtkUChFoNRPokfcFV6jFoaXL/mDNSoPYu6YAaU8D
o3MSmNvoMedRnEy+deC5vnBB+vCVWL91L5zs0evGI/9djt+5fErKOCPigulx3MYdxz8nQqzjUdRD
BTyRrb4Wu7gpzEqtUHR6wYSwnnl6JMHBVhd3MMqHBrAKRAvCoxDTHKOZxajLQNx0B3lOIvdLmoNx
mgtUmjBWOuStgkaraO89PsijE/bhakJ2jl43tI6cTWAOwvHV7gYDKXQdY3OdygBvcBUYSzFtUlXb
xksW5xiO5ujdsbPnRGthcSQMd2dS2wLdJaenrkGcc9XkJzNZ7v4JAXirNfSLc3hJhtE+SQzDU0hZ
IFIkbb0WkmrXsZWp0TUaPVkhIaGB6xIFyRXb5i+DDML9VFf+GZW7vYocnVXz1GN/SIZrVjAo9Er2
RGkNJfn/sHcezXEr63/+Ki6vjVvIwVXecHLkkEOKIjcoKiGnRsan94MeHVFH9/xv2VVeeoNCR4wo
hO73/YUJyvKQ4rIYuUG3Y8GlQpnGPeUgD/7QkYEq1G5dBux9Q4IlizLhX9lMKCMTZOi4i8K9Vqb2
CeLABDuj/OJOyWdwB8lOKQqe4nZqN9IiVPXC10jxI/LB3JN6CF461zTEI5PuHHl6t03qIjzKg1L1
2zAx/I0izOVkN80+KDJYmJrqE7wOtX1uFhiEJda5aXUDXQ+gm3sv2jomu58khXiOEmdH7N1dA/cL
d2HenNkO5Dubv//JnJBH5mOfL5IS+WeNUD/W3jmW1f5Txod55ZHB30HtnOGa1dka8QED6Bduec1X
qE4NT6iIBYu4LJ0LH9ezUZnHoW/bXTsLu0TC/dJV2bl0fbYuIWTWvkG2oBqSRxvDtmgOtzq5c2KJ
OF0QjTpUkVIc8cBcoUIVElIZ90it1Se+i8G6Vx3UAMBwGGa1mLqWnEXSnEEP63g6IZrMXdqkVXhW
VPUcV7D4q7FYA0BnGTno3VIj3MhGmycC/vpdzoOzaR2AV/pg7SoWRQvM2n708zvTLR8SDVKy5cHJ
s6NizfK9wiFuYjWsB1e2UfF1ms20DT5LYT20bFiI2RTsKIljlHrznOHve+ewc9s0YXoeoFNlLigm
LYt3FXtzksEB7hghKEu1IyIR4du0QNoRLx5yN2vnIY5s7R7N3KtOUuuQqO7bgGI4mnnQS3QU4w6T
WpxgQdoX5OK8Y53ouwqDzZaNb9AoLASHZD+W4liOerlFs7cgS0ZSEdwAUszJrijQ5MnB3a3cqz8S
c7YTVoZKHxIejklzEvlXj4XrXyfghCt0O6oFf/x4F2uw7RNES/GsCg+agX1MHJcXh78KQkN1fcqq
kCWJAdNvgs/eh6I/l8StEQuKl4PVqcdwthlUkdutoThrTbLsAakjYu8Z62h2dKzDDmp4VK8xYK4w
QGGD5E7jFtWzchvAZId4Kc6Bip9cY7rt2uPXHurs3iPxs3daX8PlNHsQKWnPuh1OqZ3qCxWyyp2P
gHFDDOFEePt1DPX3JiWu5wNb5wvZ/3ALrV8ZXfndVZCSnQzzUOHPo1sYOgUEvYg6k3wsnEWdJmsk
dwS+TN2L5dra1tGsr1rcbow85M2WR6/ZoF5QPiFWncU4sqAVcIZJj0ZUL87TyM2tOw8s+dlHK1+6
EGZ6T3r1oe2LR8Jh20oLS1g3mbJCzecdCri7EDxRlRVH3Pqhe0Xautwm44hsWqbYh0xgcIaFOeJe
qG8t4U2frUr5NkQIyhZD/vPwaIOD2dpkNxYASd1HMyi1h9q8DCqvHCIx1Spx4uzcqBA+6jqId4Zr
XjBwWIWNieA0kjw414fPyKchVZtADBl2dvnZrd13XjsayWkcEWLnIgqzeR+RcIBw/6kyEN2KlPsY
BxORa5iAtTZ4NP+7ph/YxqSQ2joXm9n6OcOzDfn8HoN4JCFNpwZuhIyHEUCxb10MIFdxoyufsWdV
BjvauF78VM+u1EakXpEjFHeFW+oLXa1/xIX+qcv4lSXayRHf70B4MNI6l51EW+Au7GyiAAAcOBLU
eAxATVbJDkNo8ZH7COMt4lp4mLBgdYrNCBiX1ApJqxoku+DN2tusmECkPJc44911ffDm+Ua/VUiR
YRuxNawih+unv00+gh4pTIi7Ue+BaaArr4OMjKVO8wSQq2G5WSHMVWddvUordDGDqiCg0Wi8O40j
Rrj2QhksRA3C5yZB3xG8Nup1vMxXWCmi7AfUpQU0qZZdumhF+t2x82tNypdrjOr8O+/0zNHXfWdC
MYw2tecgTJD1rwhXAXDueKF6O003YST3JwVaIyHRdudBDNKj52moCAEnKMOwi8Gszpz5OeksceeY
qHNk+b4aTRhFE9FiBfGPpNVYC8wQF9CwR2h/9kumoGLuf8IjyNmoafMZTyFgZqYdLwF/QzbVgs2g
E1gl0+8b3asRxqDHM2tR6+r9hPdGn1hkv0gK+hqC4gCCCbehr6S33wPXXitFd7AUS99ajnqt3Ara
uDesXaN8q0vrEbattlc071rlGMMrvOqzpkMqKfZgEk3KynXZpLqMjjT9e2wTGTf6Yxg6EW8DN1pr
YtzbwrV2RRscagM72qlQNj2IibXCfb/oIu2z6jdk5mwd+dMUjogRsJN0eElAMB8DFmwZLu+QU1M8
c4LZm6gM3vqx+tY28J2FgPwuGsjGVfNqtjZyGaA5lk3EQ1eAKoOdjiQIHF5S+kB91JK16QDPY4I6
Bprbv6o2vl6ahgbejCmrTSSpta3QSNiKHMy2oxX4HnsdVtnT18QfzmpL8DupNFARfbtuMpFvbcBQ
UB9xrw4RMvJ89vFhemmy1DmWdrafnHJfo+C942WksptG/isQ+lq3BV8ZT1kI0hiagacj0CgP+YUC
CL2D6gphj2RaOSQnNV9Mx1qFDG+I7GUTg58a7eTgpb2yUJzcOIku3KlRBYY8540qPFA/3Jkvg0kI
iXVdsCF8eVUzvdvZorDPRBEQutc7sQLdmi6HFA+vEFpkeOIuxzWn5gWcZeiVdBqSYCbPI6H4eFV1
1mNXQTtMNMjULkvNu1hJtqHRFFc76iGSiUyfwXpHP+00uK7gZ309vS8D8d7HnrGdd1ItHkRRWsYP
LYD2prKcvd85X0XUILmD++MqcKtxQcposHREb61xWgMJxD8ANuhd04VgfiOHHQI9MWVHajXPETZV
HpHhCpdZAnRaKcEeIQi2zoOmXOuEKO/Uut2ULgQKVQfQrXv1O96Xnwad9kYBQYN3hb4IYfxahRUv
1XGs8Y5wcdHLzK1rOe+5n0ET9koLlBGmFb793BRkDhyC5wvkXh6mFDPtDqMs1FCBioHoWEX39SyJ
WE9DeM5H50zKNbkbywClRPWbmzQeK6l804YY1ChszPGzrruNgxBrmiBEZk+1f5eYvCMr/tNWQ9Zo
a/7yFyWOCiJRenoJlUdg+d+LMeEdoRcI1o/jUalqtBC/xfXII5Yr4NLsFv8FF19SE4EnZNLsfGvi
QHCN9HRbOS2qeWPxOhZAo3PRWCeXbyNI2GhbEa4iemBV+OYijiRUUP5Vm21UDFA3/QTDe6bnKYnr
EcScn7UGjn4JfsPddqh27oMU9tsAFWKdZE9s3guIrYPovXXso6eJWpl3Jwq+CUjIHrx+5vcK8Prs
HIsjTvQrDUX7uxTO2bq9lr24Em9WyVslmG249q6O7WGFNcepTQg0QF2/uPpFM9hkV0HlrV23hhzf
ZjbgPag8QNKzrY0yFBusyt4SWfgehKJc89FZD4gjnG0bJEQBHCZwtBSwr0vQxcyHZWChk6avQtdR
76ogECCQ8Zft8F67w3+0ONhTAtjCGYEzawscHfI1zjeIe6TtI+tFsYvM+k3k6sXJFeUZaV393Ove
a9UkCo+No68C07D2FWaDgEuvIMvtDaSGdRO1FuIgrnFNU3N4IJ69mPLxZURYdjEpqFNUQv3eQ8xm
VQNomlvEcXVnpRkrayRmnBNJOHuzpOaMPROCRGsBozF2e40b31jXwJrvzAYOWx3z1ObuS/Qek5aE
t+LYW0K4RC9N8bmAK7PIa/yEjSY8BGVGUgykilf5JQkzwN9jEMIGmPAOHnAQBF+19Un33A1si9v0
NZjzZVXkPzhVO+LYhoyoD3RlkbjTu4LRHWKsoKwJDLE17Lag1o210wcnzfTWZuSCwe30R2IC49Lw
Zy3bxCL3MO5ZZw7gNrmpjGz81qUZQY6wPzYs6lyjP1UWjno6Wq0rv44eAxMx1LGtHq0akJWRDNiE
xs0LNN1DldUTa3/EPsOCVHVY8e+pnfKIpx33tc1GKEakIcVRyOr05pQkCO8lPtTEvCCRjEgGmSUV
edwSStO3vDRfIewfyd0Tn7DzAxIkwx1rUMGDXZh4wlhvmhP/QDwUBlChP47DBPQnaY4Wl0KXdqoe
cwdbExBsmBkgscOG9jWJIxavHSQ7TUfeD31o3cAZ2al7Ak7ds5bOQH/4Qiq7wjWauBGwGLYgwRab
OzS1BQohecMT1aNvPT9H29wqjpCoUB8B5t+F0VY03bw4LYKdWqZIHcNSXCKaZiwUr4beXmrP6KTE
h6gj7lNMxzQKtbvIw8s5zlFC5ZO38qFjKVg2bjoLcRQkrrKUACwYSjxKX4VBYDsI+2VZB94xHvlB
vNNY2w54IAFKLAPPPpht7qAzCJCGJfEdBkIla6QGM1E7KYmqqj9SdIUxWUBgywjAYAKjhoS2Q72g
urP4n59EjQcURIc7h2eU3DEJiIl/FXCJpQfki9StaBeumk+rLFARo+3EEgrh7CVILL7OLwlvJcUi
yaizzQrMU+Ia2R50MCJ+1bTg4+Sgv1CdgU6V27bkmxlgYQplxEFENUdurxXqI8k69PbS+BVUTwqF
l6UGuwi8eyc4XUYFR3xS6gbvPeA/rWmyYYEcYXbOl0GttmZfkA+dQuBSw6Ryp3s6qXQ+uNngPyXa
wfQq+wEl3HNfFY89LJuNjfu56QIU0njHshbzL1DhlwlSHLN034NKkvBc1YG4K7125yagb9MxtpZ6
cA5BTy7TErq2N+ndERVN0jdj+iRKXX+q/WRjQkP1LKt8A2EKQzVZeuwJiZtrDXQdmKxwNhJytPe6
i6CEzpYaDFKAeIbhbROkAeD0NiM2GsquawMHlLiiLiJ7wuinghkZOvcDEOXW5Kc5bebC4AuQpkKR
uHDKbCGQ2yPatiuaGAB3mOtr4vXQl6fyVDbKZ0SISRJjopPjLnHXmtj4FTr6a0MwPQO0jNeKqzyD
WCuWYWW9ozyBaXXjPVmJyeMODQ/Yn70eFbHvJ/M+ByPMgr4Ecxf6EG+tXSB48o2OFUzjVUdkZ+8D
4oM1ehmP3Qj9CTnZewIXQFdBpBMwPxPFeppcVth+n76MI+s6rQrUHRmjU9Xwb7JHazMicco3BWRj
pFjDqkR4yqvEW6cR1EA1x18ZfX2K00KsAj37hLJ2QRwbnQ0x5Xt1YrNbqQ507ip+StQKbQ0lbO4H
PEPh2cAeKk/VlF3aF4Byp6gxrO3Qlm9hilRQGAyPyNjUe9RdVoDRQJtb4fAYjlBcAiez9yZpaxs5
57RFcn1EoV+xX4xm5GnWZyl8A30Gm8fIzPR1gB/AKrMKYPSx0i4rJyKUFLq7UJ/4FgeEapQKIXqA
xUNLhDRy48+xaTz1IFHY/AxoifVwt1GkM+9yK7zgvOZfMKtZE00yiglRDguMgAHddWMThOMlwm41
7C3yqiXcKRM4spKWB9fOdy5ay2+xQsQq+JIlo33qK+RW4j5c57YLKzez+6MXwJAx1LhiJRGCQdIN
bduQvFtprvJqe5i0ebzg1AmDNnTWAPERfEuFYx3J6W91r0erlZXcXVcjLtHWym6MrBHaMgSb1lO/
Om79Ca8tNGbBKi5Yd26iHL17jVwvS6LplYRDsEeG9wd6zwYx5/I6OEOEliC4j7GsX9DLAPbnTk+m
IgJCeTUCRcm1dIK9M8J6tAhqOvCu+TygJuQ2PCE2KFvL+WGwkex9fa8N/kkjsH1s4vZ5UuEBwqQA
CZwYeIi1xlGIQNnbZrYJILxAKi6ehTYHkrJrqgVPk5m3KwB/JCFAOate/xKaYAQzeFM70cXaZtQR
GSBLu4nnRFEXYyNHIo03eKR4nxV2Aywpt4Sn1R/taK6mCTaKmnISotlEHPNTgQi+J1pobsZjhpJM
DRs5UyECGQhIJTp/OEtYS14Uh96f1AO3FklBL0MsI9mXlvvu5/y/9Di7E+LHJMnz3h1rdnLw7AfP
PZma+U0xvDfFQ+jYZWrbYU1uGNvKd3/UOMGsnWR8d538miXNibDqusiqL+Zgk3DUenMzPHt+sUbP
RF/pIcTsUlSbUKgDEltsPmv3x8Bnbj25wbnxKwRmxM63C6KIxF0Xglgzql3eIRpn9vOiLB9Nv975
hZ29Bl6/5qPFIr+zNx0fo02a66+lg9yc0hWQoRX9LdMnd9Mi45azmkaBCWpj3BvsLdHfU0KCz3Df
tEWFLgIY5XyNiscIZWd6stLk4Dc8ZEVgT+tEQZUmJOVZzBi5KkyuGdy4XYPb+1Ncep/RsLsn8Nw9
VpGF4ZHpqtgQOiebXAy5YW4pPMp4rSBF2ACzD+LAvVju1K3sPNl4PjTaNkdzJDSvJs62S8edQeoB
dLURZHSfFfosv8USO1S/9kk8kFY19xF8lbAVFtlIxdo4cb3KTcK/yM9ZB3lI8sG+nTUDhmjIJrJz
jbah2YpNwV2mIVm/txR9h3mheWWptnZmMAK6nyfvCogqu9es2DyxpSCo3l9rL8jYS0/i/P8ddsbd
NwCimN/81w47i/f8/dvfDHbm/jeoKgGff9l41zhoG91wpzTdsKqKZuIK9xOd6hr/0kzVdU3D83gG
VRurqp/oVFP7l+38Zc+jAuD5vwGnatofzqSmwwIO8V/NNi0DjjE/6u9muhnA2zI33eBFUYjYAcvr
6ih61kVucPit8FcLQRz9eUbvGWDH1Lkb6vq3MQNCMrWDVYwLuJVQDcpNepQVC6E3Kf5sSbzJ+IRc
m8bOZassWZUXXnmt/t4jwShB9pCNsltvjCDcgWbe5pBXKNAlztp1iZDkYehG91D6WByu58/cz9Ow
CpDXMbJdljmDgKMyOItOYU0xdr657TwWk12st+kCCAw0iG6EfC/LnUJ2xqsfUq9HcdUqDIT6MbcO
8rZ86UvyRKNViZXhBOVLhPQEStvE/WVrWluPgK+0VR7zCOdzOBzrs2zhhrxWgkxzrmUVILDQstqS
rb0T+Y9Ke5JtssYrANqUBWTiHgj61cW+Z6ODLYbo5KT3Y1yuDdKN+xYNu70iKpbrt7IGN+7fTmWT
0Hqxl2d8fbF4leXbaT/P4slZ5KmcFZJvRcZy9DBTVbItXBT1rgZSfKnmw4jy/LksDAK5nnGRh4xg
YlmZzipNi+JYwlzYWVCSdgUEezQVZqESw48ftITVMPojw3PhkUjnWu1bL+DMov753SW7myAJcueU
0LW1truP7KB+cIQmHgj4gxoSw70sEWitH3JHF7Iq+NXL8Mr6aDDwj6pfA029wY9uGpszysHdSq2r
7FjobnwaTc1bkneDytomJ7vW7W94MT/GzZC9fHSt5q552nssiP3uM+zCEzk55xtQ4Mc4d0Fl6GQI
u6w+2b0rTjqb0Y1Im3dZ+qivC8xMIVwSA5+iW1d1KrGEyeehsp+ZDj9QTBObofdo6KwR+kbXJuuu
UAp8vU3vbJd9dDJK8Ls9O48vTVUidiGat8LmMbRGu93nWRY9evEEcsvKMaQLBSuOvEDJECtDt0BS
y8Su56UotY3s8DF3l9j8sBL55f84NzJjrOlgluJTDG2wiQEMdRAs71s3QYARBhuCjYr2BbkzXn9Q
8jxhL6e4h/qd2d59ksyaXSqqXjleXSvJAwFLrO/hQ+t7eSbr5IEvpgVfcuaK/NFnYN++g8t474Kx
J0OfW9eUdfm5wsCurwP7KqvqRnsQXRadlVi1rqqW6isQHfpKFlklhGdvcB7ChEZAdLje2/7ZrSOV
aDjkpmoEf1AogVcs29ledjAEHrNRhwro3Jxlhr6/FWWzhuKLvf7VIutuzbc5+pzYhBIpUBaxJJ34
bW+4r3XEwTS+0ao3HUXvQ8xstf4V+4BNLZTomwLhBLX5ob3GWFvO2uzT1h/19rF1gRDJLn+fTQWY
eKoDdToGSeLjZW51r7WH807V9afRCEFtd/UWu4rwi+JBT25dyz+pnJ1tC4Kg6IfoS+yGB4y7h09R
KZTNlFnDho3u0W487VQbTXMcDRXMTaMgcigm7QRuBjBeUDzERAgemikL7k3AMw62r7eqGLfMi52c
ZPsQNbzP2n4bZzPgPKw061DiQniQZ/JAaqViR4qdBg6W1m8Nsmh5zlcQOD3iKY1zSiAQLdGLYAmk
GM7JmA9lmMKjlGXUTmLnJHvKpo9OcqCfjNmyRQnt5xjZ0cpRiKyalxG/mtzsyi8z12EBfMK9D1My
MCAsgYGPqglSBDs4Apb2txS5JtkXhOfvfdnc1+s2wf8Th1ZobcNJHngBD6d4GNHeGSHY7udWWSdb
o7kVhS9aO9Lj7D+z29hozNIR9T8//tniD+WtxYrE3lR76NT1WO2rkCS135qIwsvTFBFHDYEGmuRB
TRQ0xG9dzfJn/4/m37rfegaKh+kXWGO+vUPz2JE7e1Qz8udIGTR7WYRLEF8iGwrC3CgP0APyDWxL
m/DOiMQyRLKFEUb2vV7zXUXp2H1NdcKjpkMQz01YfXdpc4KPnryCcyRwU6x400Z7A8jyM7LsB0Nj
BW7mCBr4YV8cJi2CsNhUV1mPHsFsfNYSxwy6+LGp1K+giOw3FTLzwnEVwC/E7y8kn5GcR2jsre9R
qQunLL8fYje+B4WBKNlAviwvYMBW/tFS4IsjxXiIjcA/+nMVMBv/+FGUZ7IuwUjLy+pbLzla9peH
j16VPT4mgSq2st4rhHHAQWblKaAA41pEX3yl21aiLV6i1h4Rcx38DRSn8ZMT+vsITUZw9xvbyNrs
a/ziYyp1AD4RD3x1oLCRY1opik121nPbN0iDg2el73CVk1nKJd6xiss+QZnd6XWRvaOAc1Wa6uQk
/de8zvkhs5710BfpEcj5ayeAFzTzAbMaotQlnCCBuJNVVngKgydSDgoExtshYGuJUOhcDpGxW2WV
rUKW/av5z47A6eluV6PYpGb1NQ6BZgMlTrauquLqnSeazrPtAh1TKuI4VT7mF7K4nR1G9Ur2bgvn
r94TefUNGs4zkyos0Za+t84R4oJnfgQEBpYsS1nUHFGAsRuJvrZq/28t09ws+6CTF7FCFPdyrDM7
CbL+/NtcOJwHGFzNQ8qONZrseavktW9gPTJ4O79u1hBp0q+qQqINKYfp0gnN2me5YqwM10D4L2eJ
1FfZrYfvWBkQxOJYDaJ5LDsY626sBGQ0lfpRxZmQ7OoCHoGagvnu221W9SRJ58Z/GjDOA9gL84lQ
T8PgbUGUNce8dprjNBk1hGSURWRRNsgD8pbt8aOfPEvnERpwFBYgzsyz+WsW2fBR7FF4boj506xZ
xUEjK0BA4a/5PvrJYQ2SLn03lhA11Ytbuv2BzRP/8/h8hSujmFX6yBBdXOzt7wgyqQsxzdvrJI63
XibcFwt7urAIu4umZNFT4PY4BXrOCyYuKha+xKKcuZdbYS1e4hy0k61R2Bz8MDEfBUqZD4o3Xcza
UD8hKjobOQO6rLT+56Hsmm+aljTrFr7/rR6wLR8r2S/PFQJgsjc/mFSmWX0LHayk1dG/ZnpLOKSd
4pYsNfNNU+kTLQuLn13kNAZ6Utu4mg7kGgmGO8YbIlDmIWw1G4E1E1NGUxf2cUpRrxn6kORGkFXd
Xei2X+KIj7lshdVPvKgv3wrR/xx7m+7WKke0hXuvlAg6mi3CqOSZg12nRdgzUZKHHsWj21lM3O+/
rgvnVtllYu+CExDvoKWmN/2drCx46gEMRDBoEcSZz5PCISUn7G3cORMGTThQIUv1ydYDjFfn0kc9
Mo3qrcdHnQhQzjEiQJsfnTuz/X2Y7CzrUD8ZiKDH+ur/oHOBg9nC0eHwy85/XHxs4B4kgApCH+hy
1qbxG+qb1cIiD37KWlWFOe09IwWWvI2VjXyh1TkIf+vmpUTCW0WWfmek5hetZv3EsvRnscQWDY3/
StT3+l91JtbwaC2Fen1vIaslh/1TXTIF9X0zD01SnBcVtu5r2+lryHto9cjnBEDGyC6Nv6KKy5Fb
+RnyJpkyXOqyf3LUNDjIbvIgh4qu+jlU1vmKqR4HViFyUFE11iZBVnhRsCldQTtrNuUsVz2ZBGHJ
gbpnDC7KT239WapYu0pmHCMDnJ6NGebLxyBZ1HWg5X8bxDjdq7T9LJ5PCK4OqoOr5WG06yrz2wDs
aQ3MGluYWwsAxIM8k4fWqk2QUIjGun9v+Oh8G6y0ZXUIOw63wdjfrsC9dQvDys1FCTpsW/S19QS2
tVh7pKBWYQxhzIj8cWcaJs4rc7GM4Mk6gQsNjb5arWuPAhqqLN06jGTvsqh/uE3Wo1dJ2Ng4yuL/
i0uBJwjIirPlzJXboQrHn2fEDZDpAZX9W9WvbgYQhlmiHROmX3XyTHZGKb7YZ25w+Gi0WqzXkVjl
OlEZ3yb+aP0Y+jULs2FR5oh02rmqAAcfW/McoGJA7DziTW0ZiPH4YLPkKbk70j5F0K5kv9uQBLjD
USGyLetkP3kIUOw72xgaLMgUt6s/Gjow+x/XkH39iAF/XEc2BE3zBo8qPuNahKZOaQ3H282q//DV
JPqkVOg0Ox1EPXmXCtUdUNIwnJXsxcfknwZhnkheLei/i4GVbARI4UkbTfQHzeElElb3NDh19+TA
jDQEhrxzQfT1lzYz0pMssXgvljExmI0s6gTFtnKuW2vX3uaSJTkhc6WxCT1wvlaWdF86gsmo+yER
MZWIR2n8bNXg1ew6CQkGa5nWuvLUOiYvirCvd+XMJoXOPXv4TOkGKYfkuTOFDXgK0mMaavGzwx4P
omBtLmRRBRR+0OIQS8G5Fbg+2kqo8sihlal3D0QV17LkEvl+Htayn7yQ3UbroRTFSdiYJYFDuJgt
XlSNqj3ABNUeYkeBj1VAc5mrZL3f5uFedyCOyDrZjZeBipuUWyxkXWIV/SmfTYrHAoSSEzqrcl4h
QdutH0ddP5Rl5p1kVdsU5REE8yfZJg9ykBsVzkoWucdrHCLMQ5S47mlse3J+bYtANMCOYkJUT2NP
b6PBVUax8SyL/BKEdT+Ks69enemINMXaLXr+dfifwffipz39f0ML5oK3WlP/r/8uBQ3Km239HGSe
I7MObuym55qmZsH8+CMyK5LGgnfZi08RmdSViacMn//2szCjYVvkM/e/0se3kr2/YzjtZ18hZW6B
jceJJ5nebPq3v/p/1P+9fzXP0wVkARu+33/0l/P/uq6c3zNJuMr+8/xOSS7VcNVhVwDZO2JnBLXO
DorPZQ7ju0+9YQcrIf88QH6PBzi2mR0N98IDciDrZ2rLOkbMdyNH6VP5ji9bdelKu7iGaOwN82SA
HnwAVty4sojYOJCYHui7O3PWPbGVg8NwZPkVDPizzJcswfYsWeCr69HS3D0LL+UkD1VZAFZHje6j
SlEFrztZ7sfkLezjeitLvzXo/EesJq1BfHimGslmPRu0hZWzJ4C/xGLVmtDc6YzsxVKJ1AigHGeC
cfkLm112QNPwnNqA4TutfJTVeheTTiZcAeRrzF8AegA5d2HJyzkI//Z3QQaHRraKJEGn61siILyY
eH1pd8jq5Wd5gLymFNlZm9RE3WADNxccPSvOkZFVxhKBV8NPz84EPhhZbEb9MaBsiUZVwvyR112j
YNANcd3uVejaHu4E6JqzHSt8U4eXGjmXMLMcFup+cNJFs5NVcevSL4DF0SSZdr4VxxY1rB5u3sIZ
Q5C9XuPgPsIEcv6ys5vVR93HNeT0sh+6yiF0mmr3USUHzNeJpl6DgzL/vNt1+v7nb5GdHafFZ64R
Z4SLHtLSE8fAnMQxn89aTJDBvM/l1B5bdINJgWxDOn70+Rgi626df03T4gm8VdXyNuC3+T765VaW
7t0OSS/4E+5Cr1FXxh6UBYtWlodANcHidFNQHuQhN8efZ12X0fJbee5z6y5Hyu7mPMeQq2tP6czt
H/Wyx8QWZPlbEusf3kfohpAJ+tv7yHJ4VECIWq5lW673x/sossJG94bBf65VzwaZ6xbxF2sSDst6
0gAyMxDBt12Vps+X7VdqwCs1D2vi4dNHlTwr9e8ed9D9R7Xd9Wyr5IyWRyjLxMJBWNd4AmlqFkmO
pKFiXnEzci9ovy3tqceIKwLjANHZ7VAfM/65M0IAeLTNnVNP/N6Z1DA5UxXtR6zJy34UD/IQoTiw
55v5s45IrHgQkD0xlMM5oZ2Lf9TJomyQY2U/OdU/1X2Mldfoi7BaWXCol20Oj0ZDCm2c45SFDFzG
c1xTll3VzeHAwL+RRbDM5rQcvPo25LfeqdmjRSq7e3kuVkTTDIwh5on+fgU5923gH1e4TSEr9TmI
KscxzUIO6Xz1TffbL0asmA6YrfoIhpioveMbZ3mAX2+ei2mWufYMFEDnhlQvQnyf5tN2qG4j7NG3
4Gy1RYAOF7geHurI3cwTZmWl70HHML/XhwB8f81zm0z07Rltj0kTNeKcHpsyeD5XeSjU6mhVpTjL
kuyByPXPHhVk7WtHYOWPHllbX//z8wJ//N+eF/7Gtmbapm3wFdfn5+nrO7zHgM+99j8mt49iTDuc
Z9vzv1uZ1XQ7FamqQ1XilrLMJ3iPWNsXKyVxnINAT+Ugm1vPNYgffPRUkctuoPCaHqiAO9kwzq23
shwop7iVCaGQ1CAcdXe7jmyKbDymdh/XSBPzx+giKTBVqh7iBvDXLxCj+tc1Pnqj/qLvMceCjdU1
yMIQ19qNBcja1E+QQEd0MSvFz7M/6lBLb+4aUUwr2SD75V1UraeORQCBL/Xg/zroXa2Ua1nuMCVc
4yGCeMavZnlmou2jLMCaqAdWq1glKClwTFYi83lYwICzfFiIstLrjek2vewf9tPMy3WXDpbBp3Qo
0UBgG/gqsgw/P8QgMcVSjSeQZjvkL9rXiUTROjXSdiOLcV6vEPjxnkWo4LYsoiNBHdhJU3bIbFZ8
Rlts2qnKDs0YZgelJ2uMZUzKUdYWY48smFNP5s+K39pkh3oea5V6c2cFjrIEaZnEazmXvAYZb6b6
KH9cSp7JPrJVFn+bEcj8wvKBnv3nfh/D/riGbJB1t3+CvJKsDEpsBlKn/iFLt1Z5evun/VZx6+BA
g82wuAJbi5m93SA53JXlsvMzcdQnwn/w//u7oXOdd7IV73qp59cxy6t9bWcDXsNmdqxAmW9Q0vti
g3bc4QmRX5RpPkBdnUVgQyjGFD8aWsw04xAXKFmVaeBTXScodigozW6ZenbrKxvmeb0Ct2t9BEyb
mo3zMCYRtp4tmXtEU06yBJmwuUD1xLTWamJgwf+bszNbbhtZuvUTIQLzcEtRFCmJmmy3hxtEt92N
eZ7x9P+HhCyw1e699zk3FVU5FSiRAKoqcy0ePW7kfRF7UA6cZ4+NNEoF7AYmSdxFUfq8AdgcwV9v
cY2eWq4uyIcTj/32UaOGyih1QAnaJj1TJmzcRNr8TVtEm5wtHKA03swq1QivtBx+hs1OtAMZ7DD6
LqEWoht+4SQyLG6bnSiLbkqu+2HiNruv/4KtbuIM1yK3tJ+cx5DyuReAlINjVLPhlImW5chTDmLJ
2bVN92VqO+ukdyS7i7E0lkp1Ze529Z0M/ZmSaCrrv4tDQZHvi26ovISSzH8SC48zmXNs9OctRjN7
Oq+ToC4rDhcRTWbzxLn11WYBp7wLYJQak9tlqM+Bdp+F8JGkS2lxE/HD3W1j6W3Nf7ERtVivcbbx
uxDbUHr/aqcZ6Rct7T1QOn9e4eZaUmm1XjWVFX8okKYfCkUx76VRtNK6H80g7XcyHpX2cxdOQCb9
3SSoWygdQh3rhtToU9zHnFf/jLKFeidTIRCmMAguok0hU27Dzdesvgw662WZZROvU8uY3697HdbG
68VuhonSwUWgUp0CnhW84QoYVeB3kklkTq/Dyuw0dgsqzjRjP32suxm4U0Nx7jvYfGQk8qpKrdv/
/Kim4uH9o5qDM81ReUOkIMP4B0IfuTUmO53lRO1n7J4UM3msM0v/6nA1V32WF89+lfU3atZMt51j
xGczVNXlRzN+dDlM37HYNL5TsXVVxqb5l5lCfhx8z1ITRFxjbzWpfetHWXYXJj2nOlPAObF0RShm
74YK6KmvNqLevMVQiYlDZED3F8y6AMrVJQVKmj7JSDF1JAWKXO/uELjafKi68Q+ywHi9Fs1mXorN
JpxMKIBSwMvFZM5m6lE08MSVov4QWm12u+4+L/vQsoW9yPVaz0jZQCSNbGO/2W8i6b3JJY6EeJNv
cXLZIwcA4UO8zCkWYitei5yz7+w2ivvxSoeZfnnw53fSKPnP3jtZHLVApiepQjtlIeamwTniTNni
KkwUGw6kaaGEFNdfj1dbMZAoYu96vXcyedO5DP92SWKyTrnIPJhErv0RsiotKCLomZVwbTow7OGy
WsZxGfzsbvrcy39v+yE5bKI20ilx/3sY0b6TdRIUmpgVjvRfN6k0z/7HqtDReCElqZFEQl01dCA2
L99ys1ozgVQwgk82lTeT/3GadRLb7LSB+a8AAICij+Lc9/2nzp9gw9KopbwRGdiGw01Re9/npiLr
WYz9JA5HXvnGT0pZl0eRhU7ocvJTVqSQ+xaboCQeLlnsQOjquv+QLSAaFFvQaFF6DDmsgSavxFCE
onYo7+ipxzrL6H0YsVtdPGtMj22IuWaCTlAV3mM8+MbZb1TjrKk55BWK8R0Qzen+QiQmLseSNxFH
PSQZF+ZZZJuvyIImcXYxRRfXm2INKuMs/1G44XS/igrqgCfA1e3XqLyDllc2jGIQSMC656qcTnhm
Ez5CRAnESJXOX0bff6rGger1oQKkypx+z1XOq3S/Zf3aRP7NXOvTyabqaHVKonn+ovvuU2to35PU
SE7GctRI+oKvqcV90HEEKZJBjhel6wIUtc8ChePnxVZswB+07xX4CWB4XpglQPGt9707jnCJl1Nz
50Ps9NrVl7EIKUF47W0yEoeu7QA6d1HOrdPcSW+NJeN/dN+ZSmyng8vWmNSbCxdRyFTVFABuAQv4
TQrQPomMdsmWFScQUe7yhF4YBHgFBSK8DUG4geqkP1SuCX+NmIuez9bsRrKvSU53nkFJqMkxB6OT
MxM7eIABxt6zN2OAVV+M5Ca5igr5XPW4DoMoDR8aIJimbHLuZLQ6g4g4xVV2Xjfwh850r0Y2G6iZ
LkfooaYqP4YgDMNYmvXBKWdJB5NRu2wI1ImzX8fQZgBFYPvwFgB0FV5t40FLar42DSTK/fgtHtP6
JaJO917lKOuqTvvp29DCaUwCwUtfpvp9ovFPBlB5+pb73YU9q5MLe3Wu/hwDCOwhEGUX0TYqXk0s
h2QeMzpPTvfa5H4BB5GMBwBpr6NCn9fhO8NtSD0YBF01R3TitimSUgPlTsZjm/L2y6b/9Sq8mEb0
6rhgrJKaf9guZQu0ydhIJP3P/EQJRXagxLgGLVyvecsHcg6apBjW7ahZZaKN0vTB9yLzrgN+ACah
NG0PdcJZmNgpqtd6pIScStdUH1eTdkHoniYdKKclsu/TtGoVnBVnvoF33TlauaJdpx0gb2VXTt+A
2v0SjIX64mdGz5lqQnWBaaxyhYKXlyBHvtk72IcacrHv+J1ekSpZlWbzkCu2/1sB+huJHp/nZOAb
BorfrloOcjO7Lw98q0CctSvzM8mnPJfUiNKLVyexsgP71Sm3WuNYKnoLsEFM9eGC2ema1mNpRO7X
WQWrvnA8Kt+r2T6oaj3xuAusO1bc1J7FSvZSeWp51fo+jM7VeLKUlnRLEP8+BEXwbeDuQaIVojRj
C4Sjd3gplyGMV2BBxdFdGtrK3m5L9yZXi/qc6X517lujPzjTQucTKVG/F6EF1uvOAMLtCCrFHwu3
7ymboIvayeIPsNDLheK6WmTxJ3bbolBsq9G/tBXtsqg03xagq7th5iexlfWoyN7iymKVeyDzK292
vaowfosni1RZhr6LJxZ15XZXbZnlgKBk3KKXJtDslN4JeLdXiWkX3INnSqUgfPdLFcRcfkObR166
6Lfxv0WQiLbPRgp/eV61WOpm30ER+UQt9Xgne5qyu7mJNJt70TJ0LAPsEAvkRxkOi8M2FH/F/Kld
w/3dV9MGqlbTNuEcriggfXHS/gyJE4sgJX4BFDN+0TjguQlDEIFlKApSkcHPoHocTBVMpIlT9wBv
ivmwin4G2pz+NdBYkl/VxhAkhY56C6OI88CmNhtlIO9+i4LxGrwe+4fXtFA0D8EnoIvBiYKRdDUN
QypV30yV2F9NG4sz0s00nTrnoSGra99V07uoYuqTDQpPIBcQRYBx8gwYILPh1V+WA3MWRrusUTWg
PlloJLllOVeyMrhYPVwsNn7dlXhFyVd8C7UuS2SZIvGyrds0ERAnJTc6YDTMB7+YSdEcrQ/S8F7+
W0dm/jlpU+tDBpDmYab4+1qUWW4bD1aoXdgDV/ibV0aUa57ck7mUUiR1/Ek11PZJB7CdpeFnToPL
zzY5ofA+s80vRhBAZcfWMQH+Waox6sEI9lYHfM44zMVnqho/pSo7NKFVuJ/m9Iv4zMP4GoLC2+7U
gP1x0wY6RDSD+VfrtUe2GsffSf4GFTJKzZem6KeDnrUGB8q1y5782B3UvFBelAYMiblzrN9r3L2f
7n4YT+/dAR/RDnnnKTuF/YskgJte0yrPJdPOLY61D0jBnOT50yp8s+liN3uyAaZ7Erum7rpdDC4v
UMBeYHzK+fY+jI5G3gyjTDXmh6E0vxihqq+6ZbRaAlkkOhkZOsfhgR4+Uqt39T4JcgzcjMMwYEbY
N36QXMbNBEjL/N7lXaBiC39NpxQzsRClChNG5BgmueNshNfQLvLwIfnAAHSGfDTtWtO/umNPmhDv
mbYV+H+m9XcVCpEfsEGr5Nn29YfeMPUDf4TwrjOV4px6YNaRL3LhU7Z/pPC1/YgXHwh/OaOtOpWb
0xABnl0HgIp7JuBg6fLtG+w+o5hV++wmlvlBROyBkhPVeg9gWVkfotxPSVopXu1bP13tI3Lg95RS
6teGSoawAgr0sHyvVFcPbik29a+kysfTe0hmQK4/ihaUrXznJaZyFm03/LCqHKTanyFEarFUv+VN
w78SH60GQiEcG44ScwjnR1c5DZ1lsGDqjXPOURBlmyREd6PHOkCEotZGSvcaahwoYHGOIheRKKXJ
NN+9rUiXeyffbCN9sPdg18OP9DbjOo+Ml+gUjDjH3pxUIDKn6qMKq3DCpg1wg/SCOine9wC0e5Vx
6P7aUw2qTbqh+0ZyAwiQS8PZRnPnAI8LBc4yXrsiHXrACDkTwEApYaApVO0kI2m2EL92ESNVUZq7
FCQc6l+zCvTkoXnkwzaPld15N5R41kCpp81jz9ICUH96m0LsxGNT9Fnx6rGFIkHauxHFZvxujs14
CyWTb/NCtBPv9Nhc2N+oneXXS+F4/Gm4HPRQCvO69akFDGbRaPKTN7v4Ez7zMiiWwd80i08Wj7ua
4gFgBKd2MG7Biy0e0tkqHnw7007gwzyBu1A8bHLpjb33I2/K/pSwRg/2gddpd9KAORcHC8O0eg1D
Rb7j+ORV895mNf+7eurqF7PQNDP8Xox2fKIMdb6N35ppTOZba2hgtGlGGPYGwENEK3brWI/0Vxex
3tTvwojdr0OMJtDvu81dTGWY9BV4iGkHRbMVgJnAIdQNWAbKc5NZ/rOrJw8QPMRnGYWj1jw1HVCp
i0G+NCTB/wgoWEp/j3XIimdAL8LlG2cu36546RULuskQjcZRFCIT7aYolJT0ZhE6PtSCYj0OA5mi
m7D0TeMoQ2kkjpFET6qmc9Oj8hr8Ug5+W29yzvXSGIGZUXA9k6ZVOGeRk/tANYyMQUGncr5MALRZ
jC/UjdevfiIr278sNx++aap2sJaS6Ixc5ute7Ywla1B/UusEBsAldd219UNWOu6FhRU1/8VCYhhp
Ye+ikbfM2mSHpwQHIfZy99a0Bve2163XHlBvI0RUb2NRi+E7mZ8PU74TtTT6Ekd6QbFoZLx2RUpl
kQniEDxeF9OCpZnvLsZv017IxEZCXEx5cZkX04nV1sgV+1VfHdK0/CxyEGT+NuMqXKa9iKjW10pL
5mvSdQWFgUNSnUEkhELdUxZiYs85iMyf7JIk5a46sxfg7Honn64GZ9LOludq59IqNLQUvPepdyfy
blFClwf4UzT4VCFZ1m2YxBzfi/HahUXcglxPc3bvYslQmqwoeHHnhOJ6k0kEmdjIlatKVTJoy8As
27lpZ99K083TAskF4I0WGoDp6FlvQhJAd7NJyBzSjiI0Fs3FuAAxj3BlOPB/XIKu8fuIteFU+3X6
7NR2TZW7WT+DuQcTZjbdW1ri3Isot5r6uaXsrmvhPJORyBer5p8icZy1mCLUxXGx2hzfwq8iKpFO
fUGaAmWZ6kPi60CyhVQwlHOgPagO9ZU7CjO1hzKG9s9KH2YzVXXIrdC6yUgC9AQuwShCcZEwbp29
gPlpnsR1jTJr2XACbv2j+K5hxFhl4U0BXFIcLqajHsw+k2O6isRFwnddX153Fkx5lTZ39z00iEeD
rcfbFoKbFLC4KeV81OnLW3Vp1rHRmz+7opKxeMlQGnIlMvI1QE2T/50j//+a3CuI+UCm3TsTmIry
v53qAOGqujS77EsMaQaxXn1UfgPr92XTi+xiShmPHlifBhX3VxfZ8GGYAzhV3osokHIj0+6e9czl
tUUS6fMYjtNMt9S9JzUq2mRk9x4ua8kKVRiwMaS8rqmUN5NS6yhPWZ0F0Jkq/sFOBnD3F5k0Zk9i
rFbFf8moWMwUbp7nlO1GcdpMdfNb7lTm42bZ5sGLYWU60Kr4ibxSAn3nu0DQylAUKr+HvVyLxBfF
HGbKv15LHfUKGXX1vF5Ho6dBsF4z1wCo+ngPl4lxVGMQAnelG9i3HfXI5pUZmNatvTSz7aOSrmdb
8MKBYWvdXjiIah3nlKCSnpl9FhlMQHiumvehVp1It+ZiKpl/vRS5KjG6mFQuoq7r5Gp0ks+NH+Z7
AIOqr+1EZYfPzeYRJCye+K33SeRp1c/X3Qy6YjOr5dc8/2usyvlzUNX2rReA1TUv3v3ibdn1q7em
K5/EfGi0mXe6F23y86vWViIyU6x2uKulq0J5z5YI4zJhcyTrW/TTItw0HlQIN9mkPly4tJECIOxm
8957DZR64Z88oNODqGWaVbGN7SkCa1kCbdO+zXhxpdUUNgCSafAOlwbnDksdxdTzFdvpFYt5Dulu
RJYvdRubiQy3ZjMpqwrfbfzOpoo9cDrtmK3sJaA0ntpR/rG2MsOm2uJYcapdxwFY2XVN3jxZPRwi
gXZF3ajXQFhYgsu+H2Fu3696Q9PiR9uLhqOL1y4M2cCneIoVo84LoB7WaEvAqYBEbIFY6qfjrPPG
uzqn5Dh7FPad8rQtYRDLHE7qTCqpQMCzoJJWKINYhVTsYdC7VRoeSjFeXdZWtbosPKyW7dBEd/Dt
/jAy3b1ORnY6pVkjrDb/9FojrHKJALxq0rva7eX0l87rRawXJFecsLwA5zOZKQFqucMdvNkan2bQ
T8/RzGFBNC5fgCb52sd+dytKafx4NK/Huo73rqVQq1dnRb5UNdyE00RZ5uLhDBCxD2VK9ee1mjSc
67Rxdh0klA3Pg1nfS+Oyq36/VHLeV7VLJq50V81irdRQWEJPMLQXPqLW2p4c3tV9sQwbLH8daIku
PmtwFcJOuQogR+B/jYNe+RAV7WtmIlmB5oOzNJJmGA7OAXZjk8Q8EhpFJI2uQ4PRDXF4tdmKQuya
0j6w8ociJjH/9NzZp3aX9+8w8pyz9Gy7gjvaHYvDptDl3V2vyuFWj8MTe5W8pzfLi/naFZ+p4Ycr
wmrRjG52rJRoUD5AbRCfQYg+CjrLrNracx6EHCmoxic4ObVnvYqOguniU0f3bDIS6JYgZrToNr83
yzc/N7PuqHy9zpQSQhOS2yxAI2kst3vtjZlnXsjKUE0gz16EYtM5iXbdcEh1pTtGN+5U0BPOMOxY
d6wfWJMxElE9t6+9TcY977OrufERhMvmLBbvzLq8AiSyq0bqjfC/mGIuiy91QX2ctqtb88WMweYD
tsX7GGkQkilNNt+aNUgao+FCl5wayjdDLdet3c02rbOZkwxvWm1zDYypzLnLor55qlqYtPqyU+Fz
yMuvLvibYTxn3x0LYOj/aFG4k7cDReDfY2wWUWvzEg5BePXHQIUFSxJF5y8XcYLDrtQnGYJHqu56
s9c/dWlpvNe2Kltmm3G9DDdj0W5DiVwPpfEJikX9bvNNfswe6HXbz0C+7VThNTz6s/Xn8e4HZEVh
D8YtTHnvfkFNFLa3RpY8xO4I3010spd6hSCL/zCSrD2qUsqwDDOnbY+h7VFkYU3AZSzannOxB7jZ
KGdYTKqlfOGdTNwsqZMYsn7c2bnSHgRUYWJ38mD4MzilGnVVt91ElaFagkaz4jCkkAC4kPOwH+nu
izGxgfTlnIzsoY+e7rhPTQw/VGxR9LuI6zgM74yZNCEZ/pvTqATWNRthEbeCPv8ARw+Q1uzfVHqc
f2iCaTkroca76Mnh0iwlvBpsm0carMPnbIIauIL/GAQ3bWyPmgpC+iKTZjNJF+Nx6g9JbyV3q8Nm
Z5XwnVtVNu832earQiB9UkfnfnWbDSU9NZn3aFD8dR+VdnDfRW14L8NVlnKQ2Zpqs+NReqkQ7Wb8
K19ySZ4LJTdv/tVVvLbJJByJ4i4wmN3TL0MuFyFmv3JNLIctdO4815t2u0SltZu9rRbNTVw15t6w
oblSl8w00xpNCIZca01UE60MtQX0ahtKGttm/P/km+YAx2ZK+mduwPbzZ27r+m021m5GWnNN5ths
HS9kDSWWJAryKADwvSuM276nPhVO8sUtjMrgaqIQ4goIpnb+OrFPMEfx2Q8cfdy3Bq9RGZnqh1zt
1XNsk7y2G6ZUPcvYTUALMtl1EZEzOPMql2HmpewxWKt554FUsnZFOafOACg8yJFLsHeeMqyjqT0s
eEm7yE2jq9Bo7b3Uyl+U0Ut5/NZsJfhlM4WnSuuoiYryevcrkzVMOI76Ka/YddDH+awGOefvpBrv
k6YOH2NnAe+Mwls4o8EDFtmcLJitdlBe14oWPopMmqK37Bs3VYqFYfqntWLwJwl7dhBT3w6Oidm/
BF0NBfcSXhqJAjSgBYZqVl43OWDtELAGJDs72cdycj5wFhY9yIia8R4IKVKZZVjYhXniRwe6o9Fl
H83RaJ+zHiYWt3PImmw4AP+7azn19Y3YAgp76Uq9YyeuonybeaqV8MEd8vwj+2Dd/p27ysNundlY
3Gsow7eZva5yAEnMvvVuMt1JY0bda0+Ghe6Md+9kMtRG/bs1m+XhX10Dv1zSut4ib+FrP3qlzv73
XDXdXHLR/lbB5NjgeJmOrlKYSrbau1y10PbVhkOl9jetZ99tgPbzjlr1z2RbBjdhSg2ErwMg8cek
jVDdRSF8VtAnsTAE89hUww/gjCUPTj+eZTQaBaUkbVpAfWeNR5G5iwX5GquFZgbRB8ejbMdpwuno
h1Acv9ZOTVdjGrsPfuX81QBC87k1SavIGm5AMuTVstkrZledgFTgUBMSX9KLtEctca3fKqC0F6mt
t+4DFLlrhETVjKPjcM8SpURw56w6QQswnBqO+tcHXO/zzl/FIMSuzz8ZZ1oP5caCSNTplBYOXWBc
16S2wIXGvm4cpXeZoQyfDeDqD27YOScjjp1nMvheLTKN7FYQNp+NBsTLBW7AnGbjpJfVX3oJCfR1
mTWgU1ODrfgLjIsF6viV5S11IAtewbg0ZV4bpzJu33vo2QCdDTlv9dUMkPAN1BnKY+8p5b2aZKe6
VvxHaUTeAhECIBCsjyKbykpZtX5o8WJdBOC54iBylw37W3hOv6iLVdfDtePGWUbGbJUCvw3hfK47
1YuRJNWLmlgtqzzVOrE5Xr1UYInqPqw5U6pkT6R3OZxiwu/g5xoHulmVP3H6CSqOHd6LxSYH5N7Z
BUbV3YhZ2o0GsEyWfd1yHrePG53y5aJM7/M2zAHT8+wvNZWNvefGP8BCDXfT3EYfwXubb1pzKdaO
Yu95rAze5xaTxIuvAt9ufpdoetZ4IJVO6T11axCdLdFKoiVAAfwwGojRABmMPqaWAgJTVv3QjOZb
r+TpI2i52m8RX5EsypQPBVxJH2fNvCq6TPsN4HG9Ga9n0GxgjYDBR5ph6eXDglgTkY8mo4XZB4ql
V4tET2KKHbr0uGrJDTJgHuKVCChcnihvoSIl/MjutXsrhYE6S3t1BJNrKxMsI9j0pqQ2gIWyA2UH
Cg4ZznC5AT+fLGMFWPYp8+/X4VsYrzGd8yrz0xo8fNsybrawMJPwkmwrNzpYVc+BT54SG8yQnSb5
wVEC5c85jJ/zvpq+NNDo7qu+DR5bz5hPEC5DCWwP752yAlYEO0yfW3MiF6y2NfsmnvK/GkCrT4Kd
FfTU0CveeYPJGh0yWMaGm0rU8eZ95fCdg6UlDPlCpgcvT81H/kEmPBh5eueb8wN1yeZj1djGKh9B
XTu0egC38ptCtBSug6aU+spFEFG0LYwMFC3fb8E5U7Du2aqB+J24W6ChAv5D6Ud9t9mKiVaYGphA
o3P9TuFr7YsL3AA/vZ+XyZ1rfACY+F1sNeT2FUck7wZlC4CTqMO6G/dUTi/JjD/95ePPlftnbdQw
Pf1drsZHdmrii2sulSi91Zrst3eWVWoP14Hjehd/KAnd29Tl9WZl32we64d0+32UDtV5+4xg4ul3
8KXfiecmN+pAJfUjALn+7fokBoVB6VVVNPP7/8KcqXdumWl3W5DMW9bFEAZufymAnOJDlboJBXCh
foav7ncVwtcj0MIm9TeLLBw0uvUXDsmHs0iGsNHPq4VVk1RNbvQXkbG7p591Xjan/VyqxV63ehhO
xV8cRf+vE20h/E8ymQjWa5ALWRqZsDacL1vAseyGfeKF3Pa8MjlXEa+iu1z7LfSoIxSRwWlzdDP1
AOGUNkwRbBy0kFsEyTnrQ+jXdMuvrzXL83YXKtFL4/A739UJZJucVgKLs2mk1zvBHak542mdWTNJ
QyfBhuiGlhk8xZp1lPreFSvXP23PTOGm4qYvD4IZFm2NBe1jt4jyvijuzKeqnqvbsiq/xqD1P8Ve
8dqoFqzubtmyE/RTPvZGQjKqQymtmC2K1FOMxwwUqEUyBOQ/TUvjl0DEehAwHjaFzFRY9ddtEnFY
Zurgcbrb5IHnUSqwzCTRRBHWEG6FBVttIWWNMN7PL2nkTS+c+kACApA0f1f1VRaE48kbreFBLHJ7
mm8pK81gyMBBmjGw4EksuuooXq7uD88l9W5vBuygBzfUH8KQ8CZjj+IzhGhQ0iwipSYDOSuSjzKS
CyojgFFcEmAOm1Ps5hDNLEcni1NvwYzFSTBHE8tQvKByACg9D7NbkcGiFjyO+nCzxdg+4/a5nX46
RWl/+RkzhTyBzcu31OzK8LTqKF5KVo3P3LS3iUsNIg1IdMKLzzjG6sVn1ENTv6/6E5iasAPd1cV3
y/lg62zy+gssHodIVg1xT++vY9tNfYwY1sC2w89afNQMO7wj4RGkvNVaHDviHXWjsZKzpc0fG7YY
provn8Kw6z+0/M7Ib+KkXoaePauPqRIdMxJ+P/hO2H/gaQilimGVtzL0Qsc6pa29cD1FUCGrGfw3
ZVI+KQHhVFA6SU7WgThafCWcWyZHUcoMEq7rXy+ogSLyRup2AlgbSJ9Ogxsp3llLe6I34TCRxX6t
Bf2r0QqPlXRWtSvW9C6tn6hAehhcM7zJHTM4O/ngnVq1PQoPo4ikSbQoBBcJi83MJU3snTx9sxCz
CgSWE++VF2ZAesbDTtxkiqRj35bkpAF8o6ijsNGNbwWZoIjV+WjaZX8lwz53tRe+kAJTIBKQJoyd
X6nxLZg0gBN4zj/so/xFTKWJTAi5SBP+tb1fDRrl5S/mAnSwxg+BwJbrce0wvnfj+KWLoR62qlSz
rmyzJC2N9HeHE7mLPjvK/q00w2KcWB3I+FE37y+N/tnPw1BZ3S51W7B1olB1mDSWFgiAP3gMkujo
QEWjqZV+Zy3JQXoT6msDmdVrT2SiFbt3Q8ODjSs2NLKbFo9f2YniP89BbfvLVEFBJNM21mRWO3H7
Hy5D7MqGkoS0BFn/7WP8asZfyWSKVuWgp41v/4cPsZlAWM+vYf3IsTEfU684/esM4iYNrJ4HXW2r
07yABWhL0ywgA8Gy0GV/9xYqo+koIlG+MxNFI3AAm2/ku9UNpQsfV+1buC2K9GSKzWQL78deC6ut
3lyvWgn/n50llqlyvgbR8XYl7652m0J6Jrlr+2luIEDXwhurdakOW3CiKNmo7nSt/HEBCqX3JMuD
r3DYZEYb3CRBrvzKqagy+AGt2Nmldjme86UxLWU4Fy1IRJoJ9O4yIhV9POvDDDe7YTbHQZ8/USEW
P8VqET8BLlBmQ/UMDEz1nHjQmUUcqi8DEZfTkD5Xd/WbiUjbAfoRw3sSO6OcqwNctdmVaXT2Qh0/
77LlxiZNsvQCvcqb/a/UlW5zf6tDWGyd2IjhoynBPrMj9+A22fh5DpuT5hTaH208AR7IEu5xnmLl
rgkLa982efkHhLBiMKggBeWe24L4btSPnKNwxKNY6h+TXd4UWpV9gZMYFpveak9j5mcfSCX9Szyj
JPsj1X3rg0uK90nmzhVzkLltw/jH3HAWW3sSkLe5Qa54nRukwfqxcXnb1tomeoT4D6LGGrC8sjJ+
VyqN85q67R/ThRLF1HJqgRrSUu0B1pAADtcf2qCvtlS5wB8yRa+2imPVV73qv8gOr98D2jFHiXOU
YUqFDaw5DXU7cwv+16LdhlMTRhfGmy+nb/1DOyo+CKZFsW+8PPg2qhTquYYOnJCdPjRaCuPkIjcA
44F7Uq0fXNftn3sl+14tcm7nkCWAinfHuj/7RMkimxLIK691r3v4BY8pKdRfs56jQsQmQPY30MOP
ECWQtEzFa3UVz6b14FHntDcLllgu9HgPTT7Ayc5RW30u2Cxeh6JJF2vTIDsuUVSFrc3FUDQdKc13
uafdSkCxW7W+CcyFrxnaDZCqpQs2peMe2Vv6fY1V58C3TXb9EV4nKDoDln1jqQV35ZWrseXStVH7
orWRdeyb0tvJUBrqEv1dHyT60VMrc5/Fjr5vvVA/NX04Xck/pgC17NQtQ9mJ34byf5JhG2SXxqMP
LOHmK9rNWEKJtl4m+h98myDdD31oPutFVR8Hy41v2FJqvkCSuM/AMv6duo5kb4WjCi1kwfYRmFmc
FqJQrPKzM9reh9FKzVNJUeu1nhbOt2jivBF9MRjRtZ8OwZ3j5dlLPBrX0LE+UMk8fVMt6BPUqTFA
qdCTZydvwNpcCsmKPIEkiEy4VaFDfLYq2iDIVw83YBfKIN8LUGejNEKQ5VQD6Gwf9MqlJ43e1uMe
+vXmalOkavUPu9U4Gf+KKs1bI4nZr2KutlAAeWN4L1Z+Uygdr34/Z5UetZPKDcVrH83Ig6o2hk7D
ZL8fmjtvACvI1455ywnKTk067zEqpuzaGupyDzO19yhNwg/9EaLH52EundtN3viVBo1Zfy8icZde
mqt8uzRo+iJ2E9p64MbmVJW6U8KwOOl27iVXVneuqP5nFzTOX8iHhzJAp3RpHS4yO+iMvQ0P5PUm
G3gLdIaqu7eSPn+xyix6JCnosBkECkzxTtx3V0NaWafOgtXKtKrxjqv3OeGO9a+tHQK2HkCg0EDX
9mQ3bcSRuqZ9jUot27PBF9/Fmlb+lsO1LXJ1NuObKSzzG9jU9a81C3AlyIffsihXbtPeAF5hkTt2
GJLICxgyuHcm9f2QAxYxiblGDU5jOoOSU2RT8ah1uXcXaE5wzTaM8c0CGV+f6uz7/5+FtsQw/haj
HZ/hB2tXrP8EEqOa0ts6D3miwwBgBvNX17HgaBdCJDf967+gQdjO348JXJU1veGoVLMbhg0qxLtj
gjIzDSqBreRD1xiHjIOZK33Mx99sJTAPYVqEB0tTx9+Kphz3PiBcR9H2JrCEdQpxuGh9v/pSUAf9
KMpi1vf+FAwfinnwP9pZsFvFQ8OyPS6fxGXmcXqfKyOUEqU7vLiseziyhR0nqUx2mkftlodp+EGa
yqz6K7+0EqC/kXlmpJPOP68W4uRwgnSlcKc5TjBP73uthE/i7yukTiPhbszy6bApZMHDRnnR7Dd1
LS8Mslwa5iC7ngOWNaqXVHdt0FV3/dLIsPRKcHz7yXoyDa2E9vWnifQ2O3ET2dDBXKVM+u1m+86s
lpiidifjiQfJa+DN7nXa5TJMpzrAyeUcQRzhyHubSK45Ue0IjtpofiQZc34MNZ6Fph0WB1uNuvg6
VIo/gYmLufVistnNI9VgJnykeuo7V+2g+tewQMBJScludj9x2DB3g3WoKJa8l8YM3RcWPgvSWGBd
RUsqO2tn91bxLPXGSPI72IEVEwBi0tLZccp8oBaxGSS/XaS5xkHQ7r3BFMB5dBSpOIzsrjd9Zn+o
jSY6x2r8e07+xEezMtOPHritoxqULyIqOn5ihvl/jF3Xkty4svwiRtADfGV7Oz1G9oUhswK9A/3X
30RxNGzNmnNfGEChUGjt9rCBQlYmz44d0NAvouKgJ0YtodXz8GaoR8nCBqnjuln1wxDe6CH6PLpp
EX8spihA7ZKRc8g8dOGR2fWXd264k9RAjtc+/Pefo/WeYYLr0MCCArHn6aYHaPl7haopKk0nAmbx
w1SF3noamXUIRQACxN8CGkZhvEppkE3kuHpSHrNCxuJHAA8aBQDoNCtnkI1cIiW00bHKOqgK+6mD
drCOjTUuKGn4zp08PcChN6pCeLWEWOKQrcKedGNBjHK+WqNpNDDHWiK8/weoT0KxyAXwxtcI/7QS
uSyL0LSGChcFEC9jYT52zRgA5m5dvFg3H5l6WEDtHQyonvhlK1+iylXsoAmKsx2UzgKcUoBR9oF6
heG1Z0hiPEMrCRW20NbGbZyTZutlQorlfCe2gj3NoIF/CUIOVa3xPfAY/Q5kEN1ukPjBdxTe0lS4
THpUIuUnYGZ27E87uVmKh7BD6fziHwVV8pCDatifYrveLwM0AXTW+Tq0S7ZewtHAsr5Vggk+toty
SwPkxwwclNWH6Kaks31J2NIMELhULU5+y0LL4uAljzQghyBFQ2suPtRy7anbocaoBWcd/s1gDYmP
E1CuO5M7EkcV0ZrHvihY5s/ID9VHaaZ5pO5gOBD3RgUFlEb5lB9A2Ok3uumCbpae5LS4G8jarsIR
+kujEhzEkdbZ1bpxo14GtCuqI9RAlGOj4VOTHmDLhAakyQ93AzFQtKfFJc7D4ES2hCb3UWAeRmg2
9Crg4pcGEM6cQ7+fEre9fYwheExT5jA0kcKmPV4yrxPflq57k53Y3Rq5yEcctUwxrCM5osKAit+7
EUmnwcoF0Gq/y+VxnVF4gJuP/WGMp0OoNV38DAGA1hdNKCCemkJrgdyp/B2F1yinALWxNbhWeR2g
msa5Jk6TBS0IloLdHVcHmvRR75SfNQtV8mtqzlZD666ydcu9C+FZXEZ2OLLdNXEwaLYo2vkjSK0i
kRMFotZiA+Xj1QJT9/7OtIS1LSGAkn37bDQ5c6sbn1xx8EIImaAMGSQ2eaQjP+qc7kwRMdzgsHzB
PWO2TUVp+PkgzHFNM+jRm27qj1Wa7gLlaOA8uREN5F1II5XUUmMAjaDrAN1UKE49BUij7xdTEoBW
ZV3itv1c8S+cQ5cYOvcoynHYYw/xymNmpJlP3WnqOTIjYIIcJy9fk40eXu8OqwAZ7t1i47n8WiVh
fUJ+Fgp+I842Oh/ljTzcFEI/JdLai3/bOEieTbhFWmxO30CQXpb2evlMnV0mKwhOiz35CbdPzoGw
zxUkUE7ZpLX72OV76hXK5AyDBbHjPmlxF4itK43Qw6IRao5ubJe42YQ/OfHCQtUwKp0gWoyJy8DS
fR+C+vS4Wxbfimavav3u1mJlHv4vsif7HaMpN0zH9XTGLY97zNXf42dwGaS1pVmZz1ArbjdAoN66
bgx+Ahe5jyoBMdtuQi0IOIIjMHIdhIkNiT+0V9xBFZGfVPm6Cbrglxvrh4zX5s8yNx8hm9d/t+ru
u2Gb5RXiD38VfZNfdWimAEUbJKgj7wTkZEGizNWRCTWOSJgH5eR7VVUddD0rnmigHXYheJMf5w4S
IEcTl0j+MsnlADZFZVpsEzAX+U5bWlDYNgNQ+1bfUoeXJ7MHZ8EK96kCe47Hecx05TnWxicD7wCI
z0XQGMMUo9PBXVVk7ap0JxavcHeirbqgMbeNUwWPqA/QHqus+OaytDr1dZ1v9b6s15Ga+/f4qBh6
mtdGNuw1rms+V+bEbjRlCU+r0xrqU+c9j3CX6hrQ6s6D2MHeJXBUIZFrQSpJtzvwLrPwQ9FCml1G
TbALjSL6YIox39YWKvmom6RDu+95gONVZUQfACaB4hukrIGPhbNoAR3TJ+2zpqvekHaP+mhsaYwe
/NpAGf6F2kH13NhFdmyHEpuvfthBM8o+NurhVAUkwqYUIDdocfNVm+HdTyNFPQXWCrVEGE/6rtb3
NIb8GhA7wA3xDbnNzWTqvoE6ydvM8WbP36st8+6W5LoZ5YB9q+XJzNoq/V9/Gab17shomECWGa5j
WBB2BbzsPddvXRtOP1X9M3M/sChl8Tow1e8EiNz8MuHRmR5I7UDe8n3TBRTsjLuj4jR6N5s6A+Ah
qOD5h3mWKJ/HAjzvjdbGc9R/9JuXsuMKZ0jEXpETBe9d1Nis53FTq/CBIDQAUUB3+Ig0eLDvDaR9
iONFa/X63DjjA5G9EG2199s0c7pQV/L+wZGlfCQ3MkGv8mGhifkzDrlyiLZTaKcubMh/GJmMUL+s
XZsEf8PgTuBHYCS/U8+d5PgYRzmAoKMGStM6hrbI4CRy50UNslE0oxiKQy17qBElum35k+EApKZl
z64NBcpdgXs3EGv0p0GC0Qal7alYQ0xVAxo6DK6xJkdQM8f4ieZCfwitWn+oLKW7HAox25aBwhyy
VWml3ZZsUTQO+FqPaueG34h0zO4fi61o0m+iww5jMS2+iw2KIslZCkUv1pp4oUKRpN0ujlCryE7/
fb5CzvVv313PdBwXX1rbse2/vdUT3IBip1CVzyXVGGBzeQpHaZ9xdrDP1IIG4H2XBsD7+q1tIds2
95RvFE8ROEjf5hYa5LSQxbozvQsXQzwO0pWGm2303gWqS4XRRQcwtihsbL7T4BJW+edGas5Lq5ne
kxP1vu6Mzgu20M4LCCq3biSLRzJ5NvJvkVENZ+qC0oytavBr7akL8HGzBd17v5Fa7b7o+WAfRIVU
IkXqHCvaNoE+aNmGmREur1HOdYzUg1r0QErBPoIqzTmCJxslLtRcRqhFNnJc5lEYvBjT3F9CLPPe
hYFEHATaIy+a4y+xTIpA84yGQaQmG+TFU/fxaQ7E+IC91NwboVLuhq25pW7TJ9nVqsoH6glCB9hN
DIh5OJxShQdo8EoHNSOENmnUKysAW10k5lWtuNFZ32RWiP0waoAWcdGl4zr5ZOaQYiEHepQiNy/Y
jAOBZPTF3pbaZ7KPTY1JOj3tPi/WUY7frGUetWgetVCA8L/ezX9L5+GdjMSGaUO01HHsGRV8x8MO
smloF7qWfB6difluDMBdU5bBJe/T6ZR34FENdOAk3+zUooc+mDghcyffLbbFzyvDdqdruNleRinw
0mWhvpmytD69s9OKEzJb6sodrx219hKYWoHZTriwNefBZf7yYUvDgbaaO/7HpxvAQnX3L17m0hLq
07klWJqX9ZcP0UVTudac9vXT0dTlU4CPfzpNg7Em01Bp2Ntgx5eG3rcDqjHZN4Z70Q2YeiocXlny
3BXd96kb+Tc9zZA2czV2swI7OnMbGsFskt3aZfWwYUw0wxbcrvYa/AMAeNlFEf3wJggIaoBs9fS7
6JljdJ49K/UT2ZbhphKCHVzdNtJPZNMi2ftByeWG9V4V/RgjyJkwcDf6KImutUeUldUbfSxdHGqc
ai9F/X3QIJsiiym7tupB3RHSgyg/iB4XE9mbwcuuwH2yo5TOnkyorYDQJTW91MvPRtCtqPcupJQ4
Pwm5obEl7OIl+k8h6syhYgQi6Lyu+62Q9njxqna8BPhjgiSXBkHbrkq3VTHV5Y5GBtH8pQ/OtAu0
HhTKMsqQnU7M8YE3IKYjl7SJJnBLlvmwTttxo/XgjgU6vfztbePOFuQjF8C9a4g2mDnb/K+fmndk
sdzAHyIqpZit4/yAn5t3EiLTWIA5CGQpzyBKbs9As6MM0ZIHD+cCHK+K/uyi2Kj1qc/iHM3Chqxa
aIMsa3GiFv7P9OfZh6uZ83TL3eNtKg/UW+zL3HkBitoEOPu/X5XCLu7UevucZY/id+GAjSfk/Bcr
Au8l1Y1xmznVdNQ1j18tIJDXED8KvsoUqh4SOuIxXG19QNVhxcctjhCvrrpWYBNiJcFXI6s3fZC5
P5GDipxMV8gFtl54BJMuiG/eZuYFVGz31Mqd2J49qUvUgWkHiMGrZ0f8gotXoHnXVxhTB1HkjZbH
JXR4UcRAD8cMLwUKBq7Uc52pQ9WzW8weoSp/qDTt/M6j0IJiFY9lVqz+YZRWAAQtKUAX97foNLew
FU+XyxPQYn6wIROWrAREoY6eJXCS10LxxPRGPCWZYJu4tiY/9MALhhfJKZ3AhBxEOVJ+qssV43Ux
iKme+3dNXOtF0boGVz9UHosjuQ9gNzQeqTk/okGuvAQ1y9Rt/f/+5lsm+9suy/GAgjQ9ZuIUbUDT
C7uwu1+hPuWFBDd3+WwbBT8GTmGDNWc01knY5MjMJuYDPVqjmM65525D/Jw9zG5GqQW7Ipsa34q7
ItkMLO7XnYN8Jk0JgvZ1MmoTczCzyHa/BKRRtRAyY39bSCTAfLxNp0m0GKSKGp+6tfs9buvuTHll
yj/jdVucEvwwkYked4l2I7dzGl1y1bO0NfXfRu9mWFMMHRvLjFeOIpCwIDuM85pqIn/uHgv1oBZ3
FZ8EjWQ6yH31kN+NTkQfATIO99gQJwVNnK00fSRmiiVmMhUfRIxqP1S7FBd6jIOnBIjsZhvooRbP
I9jwC+jNeXtyacl5YDiIUL/UxV+9XUCaWet2feSkuA1DdWqjHnNNqipsVYNNHEEbRNnNIgAqqAH3
XJ+DZ4IF3rSjsh8rxZ1SP0h5oW7G4xWgX97LAOryRwvAIWitoVYIFy/HrAdDJXlRDK2X+hwjlsl9
jGlKVkljeS8lQ3noTNRrDdBIrZVuCz1ImaVMw3oTOjmw42pgUWtxq2aEcJ+SellUXgwnsFdBIMFJ
i7K8zVjhB2NoXZxaaHb5FvtdMOrSlFgt9S4qOPixFPncPWobyt8ocCldsCzTv7gcgy9Rl1oPwtHM
j3hV0n8WlPI7V1FLCHOoiqpJByxAl7azBkg/e9CaUALLxL+Kqcu/OEGKYruybF506F0B1NQntzDW
tK3OYnlGntQ5hAZPDj3IrS4p7kS3EGkQj1ZXVOt0ypsPdtmauBdK6q+JwV4aSAP/JRpIYqVAtvuD
F4DGro1+eUiVIfFwjsAucqKKjywWAKTWSBnN9R3Q/bB9/IHFB6oBcVjFH9sM7FrQTacJUdfJPcAN
MZBIv7XUQTL9A0gcK4FqPCt2XTGOa1IhDG0e4RJGjmvSKCzN5r6bmzXbml6U7bqgly9BCTp54LB+
BDn/jCt++8UpqmBnDDzZ/+nQl19A0WidalLM1hk4IrE5iy5W/P3OFCqh7QH8D77dInnrxN87IZCo
GPU8vozjdxqPwcCN/zYQnab3AUTtPQl++Pktoq69QlK6p/7vwfldcXf/hgGQ277OWt4zNAnYZRtc
3BMYpBJt2kZA2ABfDnlIH7yJ+dkB9cnZBeFKBRDxMaGBRPnQaK7rYgOJZBebDRRiAKOTDRBqQr6I
5k1Nx/ULNXkDScpAt7fMRnVgqLn6hxz/af2s4PmvjefK7Fc3lDEK3fLpQ9xZyCVYWXZJnZJDlDfW
tkZmI6mI/+DgULZQQlrLakuM6maNlKfTncWktJ8XDvYaL6R1bVTOyhiA6lx3Zb8xMijZ4OZKByOL
IlNcHpMiQqQucHKTH0GDYl1Zw/Tq+I9z7sbvmhTEbetf0mI9OKPTX7g8nKAuBZWMk55K6HxaWpie
tKBD2bky0oNsMmxqtqJmRU3ICD1ARwDa9a0HUpSq/UWSfKPmReY2TzQwfXBIsp6bfKUVssmwlVK2
2SmUaMqhFEjANz6uc9QIjc/zOY+0Q4ZTxOhm8nw/4hUl0Dk5iFuUUnBMYsMpPf/elhMHbkAouWCv
to6aYUbQomdI46JWGPSUaVqVPg2ncb6TcdQdOQTO8a0ueAaEhZGskQm3LlzdtqBiio0+9fUWso96
FAKrJ4d6lxdWd0pFu077lo+4C8SpYG6GJbMAB8DpZ+7H5IAzOS5wSy33A9fIfYA+wpU1hv1Di6zX
A7V0BwT0kwN4M3U9/DS5yDfkvwRHWo/8wBsAtYzcGW/dWBvH2YW8cSmxBYnhALWV3/HIro03KASN
18XcZPgJq8ofkWt2d6ubNQ49KF+DcsggfKNJKp8g6nEallc7Km6EWidofBtmz0Zcu5cZ894b7gZC
BeOGugUDy2wdVjdypUlv/mRKLeZugpENkEQFDp78VXyXFP6stHgGrfRr7OQtNvkCeFxgp2271XdT
i83VaIzdKvS0AeAy3HzToxfdcQIK6jL3IENxdWtchioHutrWitzdgaC0QgHT70n/FqgqMu9Cs5D+
nwNhO+uuLQA9Nm0g9sYwOLiOk/XMJKdMQZM7FyKRIwo6ZSorz75oo/0TLzt8OkU8F+vajitPcqII
f8azxmrTWjgzzgeDMsH+NgUIlA4L9KikDlL3oJpNRDNOdkWGsJIg/t9q3cS4bxRBdkmgjU2Rlvmp
ilkpv5laneIBwrhtXEsrNlD7eV1ymUcuKhRFmU8oFIY+2js/FWoKxIe+sK9eXHYnlrSbqs3BTVmM
0NxKTV76Tld44JTCdePJigPQ81JzttIk6quZwwBWy3ngbtJrFIMfdJTHnBylwY6vJgptgpTvervr
Qxw8fvd1s0c1i0TS/CExsFdEhSfbzcbQac9DZkNwrkw+pKbTHkdVVpw1OuqTR6i29nyai48hsvxa
spxybOTx96zN1crLQGzUeyGN7ryYuAPOKatl32o13R4BTkCK2GxWnsarLS1j5jqORBAq81sdvyAN
qljO1Gpd2ePD5XLLOz3xacAxexyvaXhu2gVebHaMNCgZZduDyNvV97UKs8Si1jvbaDdyG6jQERjK
gF2Me7CU2KA52Vi4Cznx3MtujBn4YCDZ+xH1ySb908MtgmY/jVV41sER6Ftmxn6W4jmIA/nDSqwc
rMuxhTdRiUtOkdngRuPsqY6dHhzxlvvmipvRHFDebeMBPO/5YVOxtXS28Sib70PF5DpoDHEBxXd0
9cqCrywxZj/+cIAKA4AlrvHwWn0Ud8zE2yKZPgNiDxnZOvxZAEmyLS1tsD6VYfITKkxsyx1gOdcW
s+R6LJBHJecgsMFS9TaPHKmXKSlZ6CH/Hu2WpoqYpWzc9vFmitkIvpNsulErEz9BWFk+UIcegO2C
84PVcieU1+zqdcm+D2P8FKjpUztMt9H15M15WkKRuxG1PeoAJ7lfPHnEkl2OzBYOHimoznXwZAPI
AO4OtUDVdjXw10gk+aBG6A5dNAy49EYBAlOStPRAauW1NXk8Lf1l5N1wNxk3tVPfvbNT9/3cJeoS
j2yBh2y0mRTGSsvZBe8XXKVhTxb4tmnoq7CvwKYI5rzAN4aJgeE3d/25j5uQ8IpiNpymlfvALOsm
Q7z2VQjq0WMJM4fVE/kaprU0F5QNIEbRFZVPBxafWtH5EN1680ePA1LlKuIfomlHynb2pJ6axzr5
PMiu24cq04fPB64R1QJH/HiJa9BZBx2K9WiAbDRKD01lBBPc5q2bpmpXS4B3frnIHICmWb9e5i4B
Ol5CRzH/5CYSlzBBbu6lU2RPTq9nT6hzXwEWkN7IBMVG6xS3oJANHb+M3Q3kVPhDDRDlsypM2WUT
slquBTHW2orCZ+x3N67d8AcyLR40gWxvMRaPvG9eY7x5UIx/WoU8/nOVsgU8zSz6Elg3vbiyNvxi
oyJzT70O8H6wg6kBoMTmgdpgIB5vTb4tplZfQQnbWN8dS+bjiGxSHTomjrGeDyZQvPALHsVZdJ3q
mO9E2OxCE+AjaLXb8RpQ5WCjZY74Anz/NoHw6QfQMOLnN7c19UcWfgnCyloNeTCcutHNPxUx6MGV
vRdxCT0kEc/TjWnCvVDdew8gTXUfGW8/UNisT5OtA3L5Hc16W4WZNiQfcw4VArV6Z7XWavpjFbLT
Kjg8b0zPO6Ao4cuUtclT0EUJeGY9bdPiCLum7jwwhYBN6QNkjZQLKCZudh9654b/gN6KcyPr0CYm
pNSyLyFKJ5HXe4sz9weRtn5YlfrB7Rt3o3moEElkeMs0ZrzkTRsdXZ61G7xd82+xMeBFEogv46B3
ANAG064NLPszkLM+OehNX23ATZgf06JtXxwve3TiIPsGctJplbVledGEMeA73kpAFTEwatCLnbhu
3yIP3Hl2l2ysAlmGapL5tz8/hoGE2obs6mOoHPc56/t+a3NxjNN+emD43/bseH2zzgEh3M3dXg9P
UeJIn7rQkwqwL30OWew8kaWObWBNsqo5UFeioHCPFE+/om6ZRPYjToxzj0yjA8EdXYdmiOH4Tt8n
V0s9qKW1P0dPBGfqYH/7asaFYXLVBtBZjr19WOzkRg/Z6SAfdXvI/yjfd/M1UPisItl562Vg8dMy
7NlH3PGulsgo0B9QJWGAbZ+55q9locVFw9/jcZTgbqBPF7qjPv9ztLQKr9Fu8YxAGnWRwczanI+5
PIAhF1q/UIoMV0vftn9A96kBBrgoNezWtJQZ205ra2y3FKuk0w0QiTJqe01Getix5MbWw5k7KeIN
mIBQ645t60dNBJteFOPXgNk4SCo7+8MuOOzkLy2k64cRmR01CSSE41fmjgMuK+Rw4HkzByP7Mult
kRxnt1PqjNUuUlX/tlUepOMa505V/pNpCGS1wYmxWUeKJIBsfVhV10HgPR9PoBgkW1SOBko0TG+O
RM4s67FLHqPETzg3IHOooqo1wmQwzvM0FVRGebVBPRnWUJ+CHl6tV1dwiwK2DpMjpglfH1T+hbih
h85I9xdgj7iCcDrvsXXd58KN3M9lyKatVbJyp03wyooWRBS2gSqHCYovUXPxEgiw0PtbZtmwb4e8
WBmjgXsDQCEvUcOSK73J34+GY/l+tANkZIX7FAWK/h25kt7Zzov07PVtszEmYG87paMyKoEVakX5
lyYQ4UMbDa/mqsOV4OJKXiIdxSadGFu1XqNDZGyMoL0LbpLex7v+0ca2au8qSV2vyaZoNxhIRnAb
OUHld+fMoulL0+buNsV+4URCF4Vg0MPrkFc4OMJYOySBQaIVd81Oi39CCcTYIqHUnSH90531qjC2
utsK7HSRh6eBYWyCZu7zIGvydeLaH+OsGnc0ZYjAeSoOJWuhrp7ZP4DP7kGd6VhXCyLKV4ON8tSn
Kd4WJhQxpcf32Iv1t0Y9BnzDdqHuQvdTdWkAV1k5Npf+YqGWh4yvbyShuVsGELbfewZ+HVy8XHfA
5oBSZEjXRs4guZVHsY+/JhlD/3TdRDxMfNA8GJNMYUGNM8pngKutkb/kRZ8KP8nYrnYb8686Kc+D
5xU/09J+rDqNfy+G/LOdQ7SnqNlfdl/nX10DBRNNZ3n4NoJktBajXAVaEmx7r4lfOLC2lBSl3oRK
J4mqzA9vY5Q/XXpvY8rz/zevjiLflbk84boJVJ1TiLoQiZQUwPaQNVD6eiEOWqsqc8Vlyq2A7Enn
vdoBBg//1c7BYb/EcWztfRyKbwgPCoxDvNPs6IFKFp2xjfGnGj1QLSRTvT/HhCceiM+QPFVvmZcY
yQPVQZqjE9/UWDr01tkAjnI1AUW+GjUj+VQnfe6D3qz+jtf1KUkjUPi34QZipmCrmkCk1hWZ8SPz
wHtkT9Vn/OqVK01z+mdc0SM1lkLVuY+eLKPhn5N68FZalpY3y65z0M6P46FJeXvtcbW2jpt4+lgE
+V8ufnd+gSApCLtfTpP9wkm9/dgFHlubdZpdxSO+7th8DY510wHEXGWF6X6S7vhNvax/QcIX1bm4
JUiT9nFyWgtUxU61YmDpfpq6utvGtpedIScUYP9h3cdx7Jh98vL+LY7RDYhTIRtjMIBtpqiZ9mGL
4mjITrIvou9TaESiFSubgN78l2V0af2337vRf41HfiiMBZFY59YbbnNwXhZeinokMLmKwLjvLqO1
YpCta+d1lLrLqFaN4HpKeLCKJoipHZC3r49VDaQ7nX5RXgxa5wRfe1z770jXnB5I+H9AjbB2WqTO
3fYihkTDC1npqbtme2HNdJp7CgOegcf4ICNAhe7mCMPYiFrDLfebjHqhs3RFy7lqGg10XfqhBcD8
LlzEzrQcBatd0aFEH1gnG+LsDWjpDwYglL41GPaD/kXge/bADfDrk4G7aXeoe+d7HXco8idbm+P7
h8v8cZ2FUks2ES9+jeDNPgxNHSSb1xhsiiPmv82fXZepvYZqUHdqDvgXJSd62Cpx7lI6XUC/7kT9
ZXgSLhLtAXiijamw9jSw+OWN5Edp+WSeXd95LJGotUSnIO9sXW/XSI803c0NqzUlYPCljvy4FsNL
1DNn63VxdRQ2zx9wt8JW6TQ030KtWlMGJmscQLzZ1L8USQSCJ2jZE5YR12NFgsr439jIKhe4ObRr
dx4maCONQkY+OVOrJfjj0g8j45jjigMcbMbnvAJ+iFrCKl9bkWr1xWB8ptYyCvVV4/M7vyVKHpVH
SE7+ZCD7XGWZaWI7ruG3l7IzASV0bBFqq7bXzDmhM2d5cHmCwliBC1dmQCB4bECfV2QoO3JUl2x2
abtQHfxAlgrVbbNZr2oAQCdoltJAj1v5yjHkheZ4KdKZIdde49CswY2YikOdqMtfgAQYXrRHElHr
U5b6VQ/9wajS3E2HCoRzFjfaSc+MEGUc9vhS5riy6DzD+Et7LJUy8DKnHlK2AS+hPOY9pFgVDqSs
u8lnkcsO1J3wI3yeON7ZowJ4gP7+fhTFC4DesvSBcMFW1r3g99w4QTMY0o9tg++M6hIkmB65Pt2Z
aJKEl6Hb+mlBDyuvqunuTX/GYjIB7ik0DGCYQBxdg4p3SkV1q5DNoR423HOPKM15Xs89R1Gh/+n5
1qOxN0/c+PB1bBbiKuvypk9t9MIapz6FATgsvTCbvip7U0TRi5dHH0MeprsBlRzXQpOvj7HFpTSy
seCC7YWm+8uI67ggYoR63GqxLZM1GYHt0ImzeZQGwGTh4UQFfdVtKhPPX7zxTnhdD5WX/Xb0/lip
SGJ5AKXhcwbY2zU3DbmKhtjZzN1mgHK2GrCj3tkHQv54Z6duid/jEHmvs3BECYYGb9grrtNbbDfY
w0da41MX77PxRq00evA6ME2RJXRgHi18HeSIzNDiOmrpsEeRHHKjyuVuADtUkaSbVx3Bskk/xEpB
a1bCQubvWji5dwyVbSJ1LAe2mkPv7k5B680GZQ4ORlHjq2MCXwnZzhNzHflEj8bzwFbYd6gJfLNZ
dvGRp3mBpDmu2v+cRCbTsF4nSXwPTjJ3AVlYF7iMXuUlUAL4nwP88txksQae1SwHCnAxoowVDMUe
+JawOwVg+u2hTcmjmeZyT84Gi14H33UNo9MOovS2ZKfp82rvwi2LR4SwJs+7z0EL4Prn0cMpcJuW
zoBaV6FzjgJyx1lrluttbSQzXwpo+R3LVEKHTHVNw0meEmhYDkUOauJK1p9bzWsvRtznL5YzOeuR
TfdTxwDEXjQVelXTLWnlz85GVcHIZPfC2WiukyHNdtRt9Q54QFuOSGlj1AJf7rUJzUfq0UPPvwVa
ED0D4oRx7GtB1Pg7WF7Zr8FiKbqXfwpmuMBNDpqG490EQA5qBIBSwDdDb0MgyyqFAqZ+auMG0+GB
sfPsChnhtwFqFZqnbccKL/27yRMqQ/B2lEiXMOGd5og03hoA2/SsybYBqwVSPBD7GkcJwScnAle3
lmcA8XFwi6EwFByEvEDTVk07sp8iEyIlsgcGB0Bh2BpFmYgfavvkBBXYL9ATvWF1R7dBQSELzcov
USl/IecyzOpoZ+smUrqxaDfzMvMKKFVR6oCtva2Hoj5OWWJ2xxq1AYdWOIdlrXltbIWyTdQagR/n
4No3aufBLFU5PNiMWt/wdKWlFb4+aERXwyz72eKK+9RBwLyF1JyaoR7ku3QB5Qh9UeOYC9FoOC6h
WgaZ64IVR3BUZLu4LzXfFgy5RvWIRZ/egpafS911wArx26SBP23Xo/DVJ49lQgAZVuDeveNiKpJO
38chh0xLmGV3cRkXX8s4jY5B6locfCmgze3N8ZeplhGZstVjG0JijueHLu9t7qfY8h5b0AlTeIpH
H4ALUft8AJ6SujSQgVvgNPLxcUoShCIbbxjyOLin3i0BMiG1kxc7p6Zxo9U0pt2OrnrLvsabFqXI
cy4sAJPxAwjhV3jd4HVLo6pLvnRdjFqVecLsQd3Rs2cPcqMYS8i3GE4/viRmoH/sLeROO2mHH1mX
gAbNbvWbzAdti3S3OBe57I6R3uV7B5SnVxQ/5ZtecvaMu3jkEnTN/qLkjyGN3n9NsqTwXS6HrRHF
9q1XVy9hGTk7Q4y41KT7mLbAFbyTt5u6Cq0G1SHlhbExO8+jBod2KUVAkTBub7QCs0sN4hhGgFOX
NQ7WFhev8uHuYWI3P7ZpsBXehOvbcfjs8qqHJFnYASGE1Ao+S3umLrXIVrvepUDBHEjXBG8A74Hf
3CTHQU3uiijc61X+tEy7c8lk2Z8K4EMk7mmRKAK+TJd6cdOTBhIULQu/67XzEqMq/KVNvOwQ1027
7Zqq+2KIEFp5xbqqIu+xq8L8pW/DM+O4fLZR9f8SZbaLFJhR7GkwG0EhPjYgPoqHAhwQYxjerAwB
qacmvE0nf6uZQIBfJeU+ROodSXiAcKuYnTj4Hp5wQ8BvcWx9NCcj+Rw2sbGr21jbUDcygaVL8iq/
duYA9tfO8m3lVgDFcbIYsta0XQeJCGjGzBArWGBxOTPbPXV40966uuqAe0r4RWjQliBbgcLkG+pt
kYmUyPpTlwZGDe8nkJJ/zZTHoFXhoU7jr5oCehKYU5QRpP8cgo2a0+ge8fqv7RUhQclLpD2UAzTk
wvKplDZIUTCVhudJI7Ag3mYOQxEXB2rRo6Kg/7xKPlrIWwjwbFwGAjdp/0fZdy3HrTPdPhGrGECC
vJ0cNQq2JeuGZXvbTGAE89P/C01JHM+293fODQrohJE9QyJ0r2Xj162aOOijY/cxFC0HOrmZtXg0
QRFrUXws47zMF5N15Lx3E5w6b6u+eOZu7O5yEOisEoX5bgZOA75wnJ5HaoibnG/1KJtLkXvBc/ZF
c2T+HLQhUNCM+Cd5aIHOrwJkhdaspApA2kHnU4CA1dXaB2LnclSgLTGqjtyl1ptiO3r8ARiO5VGq
hrTU3MgmD9LgC4Rtx2w5CVWsCgnds3xy4Qk7ADPB3YYWio6WLh6G+cIb+vBoWzj1HIveWE/CMse9
GarhWvFmcO0x9clvsnB7gKbqIAPYoi72+Cabg5P6WjpFR6ZmeKQo05irDzJ/GllbOJNQNlf+pKYx
aSZHEpK3T5NOf0Lj6NJZpjgIC2OcfrYKKr8J9f7eHUznOPj93UQlSDLfBoYt8JiPk0wOgD+JgDW/
qpUb+f7NrcskO5IF2fYad3EO63AAsWEyajxXc46oGLmbRWSrZiV34LzoR1A+T89EevTRETQ9+WoA
QVq6hkpu9Uic5aSkQ2rqkcIu7HFj8yicjqxnBfnOw9k3RnEhDgqT7ZhlQIy8mWMOn+BJtkd6M3Ki
3p/ikwfNe+OWOI2LW1AcTs4B5g9+I2MA0zs2zu7m0/nSweeZvWiKipdgN8AN4fQy8Yt+I5FOdarV
FcQYRP3FdXbT/QLyhYCg4/nNCknACUhAseYGsrHV4W2+95ocWrqzmE3Ir2CxtrQlSGrp5RUCjmqR
gh50S0Nq6E3ng+VmkXgJjuTV2y/nNj+2WckXhtNdHC8YgSLipJe5cbUYKRqh7m9nGfUGR/ZIGAON
66zowAR/McY4W/dR4gNsAUPSkqJosMnzHPDK3HgIZK0gnTr7fCMfdWafxmxYzTG0Du93FKw9sDEo
7ijsGB2tohMXFhTVueP+SviNfwEPrX+hnt/UwxoXhdpy0LsxBUuZ/oS/eDzMdoUsx2NVeqfQemai
Hnt+KCVOAZ2wBlGgD7T989wYjQ2oWkNouKXH6mxLGoDguLsASRJ+ar8Zh7kd4FIaPNqTM7D83/zI
wx2bH0UHXhHDQOU9CEGtdRGiRg0AVMWpxWPc3jOnzU80dtJaWyJ90Vgivzc/zYrG0OA8j0ntSbM+
MEtfFsGI8jzkRGUr2ylQyNp6OEP05YBbHSRjHZsR6D076lLjRZa+jyWuA5VhrfkwpO5sQj0kmL2H
sNqk5MtZP5uzToMmBgsZkq3Ynkwm6yt3ko54bwDiTn0icp+swDaeHEk4jPr9EDp405DhPIWGdFJv
R+PprwqwpDGQL7dNORYqml522Lz2jnOkRtNj9yDMZ1KibrpCKRB+lACPUybSDN67k07ofr4JLPMX
qe12GAHhrSxHl627DP9BVpyUJ1s1amMyNQ2WjG5UdIcbeYmc7CuzyUHJeqTRLgLHbWh3c7qJ6bji
3DR+snN5yo4SsIdgADCwtwtBPnoEKRp22kF3IAU1sx0NU+SrlUhIhN+NmokcxUxDVS5JQfGm0DeG
szPZzMMK32eBQxMgGP72qa6ikAfpyS1FwsBqNMSJBUi2bkU3vEQmwAairO4PURMNL2b5LLVcPMeg
djh5ohKog4AYx1NvVhw/29MIKNildLFetisZfgVfYwfOFCCn+imvnniOO1klZw3AXAFvCVY1NUzT
/GTzYnhKgq68EziUWgQgYPoqBpGvkgRsfzxs9JfEnMSAoYoOre33K7IC8FcFhipWLHu/LZeGZ8vT
MHSfRz9DZU0b14BwR0NyakRYXw9JpvtYkav9+Gz2V1unRP1lVYNCTU1FDc1Ac/1J1mZ9vGvG+OGv
IW8+Ut7rxhqHhu1iVoDsKVulAsvf8akANNMBoATxkZqq9fGsbbr4SD0Ul1s7B9ylpPSbdzMaNn5Z
50iDh/DGjWR/cpntYo3JN+ceeEE7u4imSW7izcN4QGKrBiJWvda9Q9tV3oF6gxpSr8JTERwBajx1
b/Tkw0vv2lvHMdIiNkprdaMgY9PCSh2V6+8Tks3NcJrq7+ZXet4DVFdHmfwa+f0AT8I18CJXPLct
1RWAyQZrZsDrlEeShkgUmHqT/o/jTEWqSwvAO+SeUE1DYCjOXHKgeB4YzQ6dsxMaxwk2R0VzIwFh
7kgb+NDgxg3Otdthp/ahmQxJY+YeABdM4GWRD8moAas0FCLzky0gMOJFXAMjMcBbdYHKy8jdGlq+
L1F6fKy91kIxK/P/pealeKxDH3lMyYDazEq2m0htzec1DbIJouUAishpzz4rMr0Lliiz1SeFqCXS
siPm+njSltYmD3KJonZwMoDy8wUF3v4DzruQryJSvNBLzVjSkBQcSSxA0nTcjZ1o3mSHN8CrX47V
kcxILvuTX5fRAw3iZGAns/QvfaWhMmvMYm0rihHULmoWMtF1q16ZvhdPYaO2yJHRPWQAmdMvPlB0
AeaF6gX8J7TrLnHcdakIAgBWAphey3vSco09kejDPlcGttSu7XGIDcCFAdxyKtiHPY/86o5GZG9a
+M8W3TRFznuTphiSAoiu3OsusT1InLQ2PipKanfF+sRCllU3GkdqgPhpHnEQ2y1rLXWWs+LKUFZW
HKxIdSWdnXTUhR+t1kP1UjSADqQqwPlkoOjqXFetdW5Bt7VgwitQGGQDXuxDQUPc8jonv3iiAdnP
VtTzwz7c4HsCQinL/zFWo7ah68MZOGWCVJmvIQlxhfv9ofA0tptvISe72S9XEA984LvGrFGAUGq4
o3OQfIRkmD5pj1fd3urLVZh42gLLs/aoR4OwT+SlF2O/xMF/ghNXYDpjOaXg7MDI6R9xAACGD+oa
4T1PQLRGSibA3bia7aiH2iUkWHz4wqGQ+GersyTd4IS1z7clwLTOiV7cpVklgfufAp4dZ0qozxzq
dWdZoBUznXqn5c11L6qjZpIFH70bu+F3385osKXI2m/lqAMkIrV8rMB1nDx6DVDe9M77bVw56uBI
ZEjaI/uotZaouCM0koLjiLXCLSKNtLLHLVccputpyG2cDo6g8AFiL7JGogDZnrlo9oRSkoFg6NA4
Qb2YQEsUDgqogkCQid2Cr0hLIg3rTgpHFp3eTOEI8yQfe2AVcvzrlDLW9kgqeqlQ1c1BHB57YPep
vGUqSn09KExpXTWk6Et9g7oVB4j39pvow58MZvkcgxT1iJXHG6yo15ftYS6nFVkwAhcqT7+EnV1t
qfj1pjaWhqSY3UimvAY9kNsb+VU5Ltlxrp9bJFntKIjHyy9mpdB7VGHvZEvdOYoZYGmUyh6H/lcF
c0KYKrcn2FMJHDVXRXU0dm+r5abKuVlHPRUoy8pgP1XUTTZc1eeB1xdn3oqY+7+L8Pm/QLpcUzdB
gwgIO920PfOmBL8UpdEhSzB8nICOkC84rAPP+FVUPXtVHRx9stfYYr9womt/SvR+WAFqKNtj72A9
hj1LAY8NPsS6qi5BH/ZfxtopN1pXbcuyKJYz9cyEl4wLwTcqGieqnFUdCjDK/Y7ATC6zbLbzgdy6
NvDUXrYeB8li7bmbsnazO0acxtTlDGhLzGjfNEibQF2esuGq5DyqADEasR4ZBiAbJSrQBI/Zk9Pb
P0JFSTpRj5bPlQdYJRqYKco5zKDkBxqigqbZIL1OrHMD0L55CwwgYcjsviy43NQDaueQGYDzi0AH
JkUBYCXTZDWuy9zq/N//c459C1EFQG+A93hAAnY9XK7cwKuVEc9jXHKDLC833VOn4WIGhMnFJgW3
2HORaigKQiGPlUgwGrkm4On03AErEneRDiz54wRWlgEP5ohM1seGchTMMXCPrS0fwsQM7r0QqefU
M6sRFRlUSgU8zHtXNaSwkffEgAvttTiTXfgC83S8ypakdOohwb9EGT3bQDnBfZwagrZJO5RO8+Cr
ILyRODoCluwCier9PfBC6i1vW23h2oDjXQB/mV/idk9KX12pB+p2XM9tIGQh03U3mZGb7PAfAswI
UGmGkXQuXJvcZl9TudlZWe94WyB6Vefe/wC18HTvX/8tnsNcHeznLvds+/YH5eL4SgO/evCU1XG7
i9QOnzcVGslAHjl11XjW2LHa5yX5npSznIbMA4rbYnYD1S7G4N1CO/Vn3TRFbgDeILZ0JKh9TH7t
Rfa2+gh/jmK5nog2ZFAg73wbadX0F6Asge1d0IOno+lfJO4/H5Ko/ZaIpPzadF26NitkU9MwxE2y
D1bIzgqyg95pAMdSVsDJTFABG2qXoGJi9o5LE2BnyrviyNXxPWzvcaNvLMYw8LZE1TYxutVBttcG
F0trlYc9K8BdiZPCzDjN8txiSBWvPbkiGTVaNYI4pMElvZEiA5xk0zwekvNnO4Gr/H06YiExk9SR
NtPl3rU9/TTLSzVPkQJNcmapa02/pHmAc4N56HP2uA5fDEC7m+apyydgDZd3gYGTSIWv8i0y+ZOq
AvnkJoncpzir2OiGm77K+AfpaxsVaIY/PDQ2vlcKfCZQjaxSc2m6ur0lWRKY4qIsiGiXRKWywFf2
zULTA5AG1c2uH5Nxkdgu8J8IsNNqfmKK4X6C68Q53TnwhjtGAKCuGLQt6nlQLq5wPAlyk6UBWIIy
Ld9MGJ4KyLPWzF/xoFkHsiD5e9hJYuH5H0f93RwGeYRvoWec0Dn0HOf30CTH3jw2ABTpRu2I7Gpq
NYaUXlC3gpu9jvZ1FBmnSTSpm5rpJ2qwTgxPXbmnQWED3AV7QXPN3UicOlRGhRFoMbCUTnC9qESq
Z3/0bmQ+jg+OngT+ybvVbEAy1rRghqcuNUNV1IcUUI2AnPJ2cuz01woQJpE/VK9F045LXFRY96KM
0p3UQBXkokz+EoCGaIXyB/GC25ZPxlCg0DYDgh8Ic8W2QyEEUBd05/Moc2eDWiV9nboh/zxoZrNB
6Zw/aaUNeqNaG4qN5sMYF332uiqYviFfX8O1/WB3/coG2owpgvRsFaY41zFjqEFVXRKONXOXEpvH
lRWW6SQjbVklMCSbxvW34JxODroKM8eaesqt40W9s1L7aVZSuHrsrLcgSMUH2WC1bH4MQEJd1zgc
ueix9EHdnBnP+ZhpuKZtrQs1yWA2F1ykTwZk2yAhfj9y9s2SpucsyGwUTKyBFpOtroR1gytRLZTJ
jmwQ3TsLC0UTSequ8izoD4Jn2Wer1Q5UDZMOgbtC6mYPIBw9+5ziGMXClu6I8qV85Uk5rgYr9Y55
6Dv3EqkkC9n10fegH1/0sUAOQKPrexTdxZuxbdJXr0X2vTIgzxF/9eSpDXhnIY80Qu5t/wK8Rnfy
DLEf3EQmng/KkwzIs2jiZsPA6uJKJCkvUqmh4Kgo9s2QhvfUWAWykDloDiopZLa2UMoBxiNwXc4m
1MPeRB0wGnd4sCKSlGG2HQAXDpDhEXRMk02uf69GYe5bRY9AIlGK7lg7/plE06cQsW0vgR7CkZD5
bucHPMGygVWBuXNykCJVo6NpS6d29WNlCAOsFTiGWoDyAdVYhRKQlPROEa8Ts2v2s2iyvh1P3iSl
ECITj40iuyPRCIDwNXJZsEDiQAqxVFM6hbscQL69nGVIeZdHav4k0xWsCFJojlXA/S3qhoZiikce
c9CR4wh1lv13PNLOxjTvzTCJx5cEb6VTUcR4+o2OMABR5OonrGTjQ5p6axqR3OoGfVKSTFdm1GuM
ODkAgmvt2/0iCjeuABVsgb3MsU+ScOqRzFEK6pmeH+WLG/WfXG5kHBV1+aKw3XIZDYaxJDVFpFgj
12Ps+oHQjUvO+kiNp2DDwQBmqCJ8CGlMMOHzcLbG+XqCBJg4WZEdKsesQ4FF9Ct2Pz+sMOyepOXj
l4ByUVDglekLsMyRgclwpOUxQHcLgaS0aHAeHaSBb+MxEYDS9q175iJxO8679kev3RtG4/xDpjWS
Ba5MOS/YZJqI8NbUTIAAFAPSOTUtscDZQISnuhECowQpSNQrwFW51vpcW94ogFvK9k7JP5EtuHJS
0C4oX9N7Romzf55EQ9TdAd50PPQgTLuagUznGdIGt2qzjHo0gxi8T7N8/lyYxQSp0Jl03BYZW9z8
DakMg6WfAU97UxYg8gWg1FnV2x4I3IiQkQYFj0Q9X/BJOYtmM3BgTEoyneVk+3tYUhYCsCjU+1BO
2Euz60fIWTS7Kq9x8INDqyODFveI6QkvPVTqa0i5yRVPWMf4BbVtySfJoxJVbUBLIDlwjS5FX/dn
3NF5S2QXlscgVgke1L0dE+FO5SkaIFLR2PW5vmYgmUIh4jtV0MzMQ7KJwsd1mmTP7HgdJK2pfya/
ClX1C1DfxtGeWeF3ZLf0SbSsI5xO0HKmRyLaKTC0pUD29GFa/9BSaNZyGenNwvW8yWZaQsmP1RFF
SNxa21pt4S5YG8pNHxfWcwaIAQDeRuU5Gk3recTRK66/nyNX4v8CaYsLsnKjItj+yYm0uIL5k5Ov
nEw108iwbm/crkNq9juBo0Rm5cHx83VPVLSk8A3F50gaG4U3sTpJSADsGWw5TvwBAwXeP+lgoRXF
zYF61MhEw89wHlMvVoYVq6EJ4nGbezHfkt8ku+qS+U3I1Ozrw23caTy1U5TZVUrXFEDm/sMnodBJ
6OKcP8y8VZpI/66yzHutMEFVJH3bWpAMDEUowSmsdDIh2aQAUMWxz/vDLOrlQUtBbIv8gtpfjtxs
j3lh+jizBcodqsFjwO4GQXcsSUj6XhmJwpf+klRGmNkrcwjbOyvttlmYh8HCNApssjQfpWPFuMQv
BVBvDFXkpm/yCNnx926Yo0TbBhN7YgEVuAgcf+9HfnoYbfu6+ZNMohQXlRjGmx0NZzdS3Mg8rH6Q
g4EjohsFud3MMZtMc+TmyddsbQNewuoQm3F1sHAECYoTNZ66MuTlIccCQizIYDal4SzjWp3oS1Lr
oR6/dacgZHUb5MrKbL1tl2s2chV4cA/cxnyPc7Jg0dDaSclIkVgx3gQlSBcqWtsphasVqFOOjIVD
a7ZaKVLLBtJaDeg2CoBidJzUdON4CEKADQdCQ8YGrpUvOLe6YGdvfLUrc0BCoJY+1HXfbqtU9Ad9
SMQZ6KTj2gCy3qeYO3h2ZJn9A4SieKmhoI/p3ZPZBr8kknd3KMlDOmnDcQOFIqgfo2jj/TQkDfC1
v8XZUF7LYrBnVXbW72OvG3FxpeoZPFc+u1XOUFOGeCSKsLO71EJ+Hu1Ke/Mnmdc2TzIa0gPZUgOS
ZwmCb+uhSnk9yfMyO/z3ORwz/wXgi9M3w+S2x8B57jmm/juKaeyknQ0OxuqRt0xlGmnJXY9V8J3k
GrhmgXS1atXQ7ovaXNllJja8DzgyWNgIcGSlIn1px8VOa43vFIGVeWOuvNRgh9FBPhcKh/Qpdpcx
3I+nHjAa1l1n/2Sqflk32T2XVXgw1UiLEoZTUfTqPO23wh1KpNX5gbUgDdkUpnNv4iDvMClI5rd1
v3VG/H5z3iA39CN0k39BAa8Xp2ejGledYyRfB69w1nlVjYcKEB8PeQLIglG3gh9BFB94FJmogk2B
08x8Y48s1/IxCHg+WeRDcI9nS/6lcqwM2AYixmbMrHFdyPYDx36RcFrmhvBctCIZzpoZIZO3d46k
JDmQ6QCfCHLK9uytGauATkhysmhjDxd2fOOMmjwbkdV7K5z1AolykM0G907A8ckLPE557Gnb1guA
bK6E82OTel70KlvhnGlQfRhQpCwdm82NfTmCz4SiTVOS2tG/zkHABPtZN/xPblmwO8F9646Hl7Lr
3bOjJLMY4MVIUsyB/XIlU/ZkN8jJiSJQg3IOdjcAiXEVKyeSMSt5qYdM7ElJIjiCgMU906AIaveQ
RPmRRjRjUAGxhswby9fMBWkq63Y2+kw0G64N3mYjU1K8f8Qw9DuUU6VJgpSeAGegH7RqSeZ+T5s2
xwIcqHFe0BQPqTENSAI0LsCJ9MDgoiE1RY2iZsMYcVLzlzgRqiMuVYRNuIJe4MiojkR7ZxtOc4eT
lfaurPR6b9b8qQFJi7EgLTVGVWTrhCGNnuzwAn5XG7qH511oh9s5VlhLnFC6rliDa8g9JlM5ZO3F
1coIgAJHqFYToBVVT9LYKFAKLm0BzDkFnTWBXOUK+mrqkpQaR2TXlleBDL0FmAaT29mYJqDYbYMS
AmRwCSDhWa+0isOWCkg41XTqRZKbpSAtCklW4Xn9YUrieUWYAxg5X6XewhI/wzE2sODs81o/cQGY
GFG85ShQtgL4CO0TKkWAK2j29sIrqmbjWmmCag0ogGywbssCIHKDLFFpOupHSugs9Sw75A5/odGU
+Gl55tcc+VHYhrCyQpkncgg/iSX1TSWI8vDZEIN7Nhy/++RLIDrZUgy7rEx2BXacF1YiR1KP03sT
qIjAjgGZLoiiE7ax0854lLFrPOJuwgLX0ANJBhAcbAEJMi5pWCoDwYyvZiuiE4lMI5MnMw2feTha
4D1hDVu25thsSYviA2NtjaDzSV0t3FqA/ZnSKT2VFjnnRk6JlrWOR6eW2bvb1ElKmJwjzH6koGaK
wHTxYESBvcu86Jvl4v43AfLmI+/SYWUUgAukYaRklT0suzQp7vu0Hx6bFrRfwCCxFqQkWVqCM72O
834P5CsNSAR9uBCNAGGBarqoeevZss8FNsvv49km/rCeXRoDFFNTnBv1bDNHcG23OIx9bK4HDph+
N/eRIz/o9TLA+XO4DEvUxl2NZSXTbSO6GhXUSj+P826oHpgi4ZljABKhepBWmWx0JDOvNQFE98YZ
PwNJFIcFrTsClYplr9GYPoIvtH5KhVGdWKoAopQcH+uXBo77hyDz4rvKQ5kNyWsHZ54Cx0YXoKBr
F142SEBE1eTrgP8HpO973VkXDvivzOAbC7vs9N9rEAMH/zfXTiYunECm4Llg6rU4u4VSNxxV9OyI
5rGvJM5zOdcOhWp6k/kgZaFxg5odZO1uUm/QDiRiqNnLFrfjyWfSTf3BToAw++FGPdG68J30NFVj
sH6Of+MyRaNJyft2TBry+ffsFL0rwa3j9PVGAzj6JvCrYKG5jQFoSYARvnXTrAjOJKWm8XJt4zH2
JapMHCUywEkdDUDOBWfq1k4OzzCNve2YxnfkIoomqB4m7wL3IYPTbqZMgLbcu6nVH+s0xbXq+4gS
B7CTf7WbKL20PDXWqKLNd1ZQDS99Ux2KKtefgO+SX9oQPwKSk1n1YTZo8mAisfoJy6FrM8tMlqAm
whkFPUUThsRpryxOTD1sY5UVFqpG64CcrORaacididRMVFjjm58nYXqwwMa6qOlul8YAuw0W0w9l
HpM5/TIMMIpNPjQkBclw9x8s6Lc0x6ZYNCRFmYKGfOh+mubQgjFUhE9R1eQPYCdbtJaDYvmwq/WV
DeisDfEzJ0prpB1ygyJoY6Ul34Dj2DcpQSBolsGTZSXRbujrDnwJGPqmGeCaTB7z2sFLXYn6IWx2
vDOLJSlJxtvoLrUt7UwiJGPbO7y9AKdPITu27JEsbaRGtix41j8jJ8BcBw0quoLC6J+5aHGGJuLm
jjmyesSXZ52Pwd7CBfgLKnHExoz77OBVUfUAzKMR/6v4Svy/WYjACXeD1PRThtu/BPScLzFAw9Zm
0SIXP3blCRn+1Rp1ce1zlOsPTKF+uiKfTCNDhuusF9emeGZPpoVC/VSmDdAuB6t5RiKesXGcqguX
UTYw8D79Pg77HDVrYXHQsDhbAl7XfDCHwNkGJh9RUe0mqJ9M0xUwnZOvOCE7Fw5nP1tgXJZmU76a
A2PLws6j+1izvF0j7WZnRApgJnDbpUR16jfhupuqqtOdg6TpVVAhGTk07RA0CplR7B2R7khmq6R/
6lmqR0OdSgRISI3TBt8tYFpvyIREIJEErIwNiEhwO6MiAEBReyJYIyCF3tffZfT1n8ekJkOSAUgu
2deB654j3mDXu25tHShNna++ArW4uElpPQFfeW+q33QQ83KXa8WIOzOvf8HtFtLRu+jKjCkzH3xV
V2aAXEeezBCtA7w4d4MOFITI4vwzZ7m9c0zszUc9dz9HwJbEP0nfr1Bi7n6uNWFssTb0V+VguJ/1
GvQLTZHLNfnqSaJvbNk6a/LNggr5wGDA2JA2zbEMkWUKBm7laztY2nrIGNuSFqUkzmroANtJwwqk
cStHR2KE8NpibRVgbqzjGuf/LFK3aeoqwDT0924B+iZUm6kbgVwzVlL42o7MyXDyuXWncaxKPGKk
d+MMHvDBE6WtSt4TqoksK9vg4C+cCG5JZklkt1+NSYgEcbkgNhbC5LCybtOatnGhEejFm20JLPVl
0vfAQ1Pa+kPbK60B3vcrDpc8ajdlD7KR2d9SFjgQwXPpI7qw3OBJJt21/+/zEyNMxCJ7U6CIxc31
LRJomuewzXCbjMJ3HKKP9XMpznbgyy9pOQ6XtNe+kbRmwJwwY4etaIgyshiIQrGzn3yi8bFvG/9+
zKTziQEelSInHl+GdSDzZJ+C5qhUFBNZUb01uYxxHMxBIjIrsA8EIQWNtbYGCg2Z92b+ZpnyMDnN
5jQkk1kWlDY4egSWREPFvlKpQmoCRDtO/WxLQ9dtHvNGoXPZnX2vrKjswQM45pVV6MjJaghd+x78
DVMssnJjHAxEnje8fFh9xOpVCQXNSFY0/LcVOWdueOmHbuuovFL66lBDfMp/krUp0sKsKgHFyMe3
kr6k0/eVhJK+urPe9Xiz8hu8WyjsZBkJSyD5NnEWHTJln5DK+IgES+uch/r4hDJWbP/C1FmRsh65
fd9m4ypsUJSFAqZGB4gh3sOk7UKknGC7FSy7UN1KWkmJ5AYB9nkVygb28WpEUuuWjMvEtk+p032d
QqlpZZGws+1kf592UiqLBqeJV1PzzAVp1KBp0x9BM6jp2xxYx3aRNAdy/dNnaIvxK9lzFffjz3e7
IrrLA3PfqEThXvLmSD2phv8t60JU2mOBiTo75fb/5funOQqJ30GRpNn6ZnKH8pnJpXR7ZABpNQql
eIxlE6+je5yThY84BHhKmeu8jHqm47x4LLZ97gI3oswSbG09C5zZeITq2Jw+UoPEuGRpsije1VGM
W0pZhgcLCNTngo3hYxWCJYtp0aZSIxLhFAh7wsRnAMJFEBG1GupOimjlBbssdgAjZ7flFtyO/EfR
1j/z0KlfhlTmOLd1hyfNw+fIRFZerNoGBzCyv4+dgXqjfkSqc40L3DvXwYujEXX6KG3smZu04l/i
XgdsvBHE38feO1UAew8W/2u+3M/HpyiNknUdlWDztRtAhKr7MF+OeOxRF5DuPwAUJzaew4sjNSSn
npWF73azmnr8w3qKJa2oXxcojjdB2bk08lDcO2Zo70CtbeyQdFLcN5llLpsyl6+gINvjbef9zMvx
VFas/wouPW0ZgsL7gr8w2etjB3JfPQy2VZdtcKPkXagxVFZza2vmGhSJHOum3xRjEr0CoYqDA/5d
XnW+f/o9hq8OIUOvLlZdFvZngVLW86B6rgCrUdGwf3CFw7oVycgk9Ixxqwv+j+j8GBxAH24S9OAH
W6qMYLgqC9I1bQmzObqHZB8KTHPN8qgfUPE1R1efhEwybiAP/uPzkEdGc88RPtwSvwKwC7a9A5Ls
MJH6GN7QFfbhI8AUL9HdbFlhSbEMXFDJ6A57Lmog3Omx7d/ztisuARJ3aURyfGv9e9PuNp4BdgoA
EnFtgR1LhGQT09yTHTUOnmtLSwdWfy0z2IDas9xgw8CXs03UDeO+H7UYwC6YjRRmj7oOz/c204ji
mzxbGHFfX2hy+hilCJ/teAyOk5krhx3TwWSQdOC9WrTcF3cZezRQm4PvSHDdaH22b1yQUt7I3QQ1
EUVsYX2lHDK70VHCy0FrmbceCtY/olBQpBs4myqInMWsAJJUt61Tn51HA+l7Y8biO6Gz7hzmibaM
68T6rrN/PFb5r5Vj5Gte+ekRFe3mvZvE5mLoDPM7cslOsWztL6K30q0P8J5dk2f5J91qv4YqQq5V
gBbtBbZVfdztUfwJBOe6FS+AcN4WQ/kLm5JHCxAe91GJOoG4Bdn8KM1xE6ghyfreGLZixEFI29vs
now1o2zPZZxsaWTZyCgzOgu4iKL1D8jNf2sGz7IzleHvH0jDPtQ0NKsh2EYDu79xQybaX6KMEUo/
UTKDWa66U7BMZ0BC/d2VND05UTftg4cY+V0bstOt/Kc7in4d+EN7QP58e+CqARUbtgbUBc47uqSP
qUtWNCY99Wb3yWZWz9ZXminm1UzzzOR5O9EcjnqONf4EQaPj8wcRMWc9V6dNBW1dLdjCzs1h0mSq
1O2qqi1hXnCebaZSNxKGRoHitr/r54moRzGsj3lmrTECTpAB6XtZ1sgGLgZ8+0xWhXuRG/HWivX0
Cwg4gWQUpz/+02LQRjFZDEX1meEVtCsTD1Wtg2xfDe49mm7bPsVB7R89ALWucGfZvlqj/CKZ7j4G
Jbba3K7sJcmLRLwOMi4fQWfmnqSj9UuKMzryn9zm1kPiA5M5AyvlJDdyG5CuaSYeBmP8itz7dAGo
uepADf/o/UnGM9bg+6NskqT48T9OAg3nXweBzHFNhtoxwJTik93QicZIi/f8ofEesBqoT+BWj88g
w4jP1APCylsvRfKSAHXijuR/NTPzH2KogLekQgjdkuAaT80YwKUIlItKHuoS9w1qNMtvohmoAtzm
0vg1mYE1rluQyexmOLG+yjIAw90o5iH1DPXtTcNRX199FrCvZEtkaxQrtzeLrYXaz9WEhZ0H9jru
1QvdrPtHAYK50rCP1BiB1u1TrVgboCGYRMKuMpQ7K5MktVNUyn+o8iioj5GxskA1j5PdIhiOos46
fFNUl5owb8JtZmifxrZ4E5G89Nk2tI3oUGFdAoQKyy7PtQY+cYZsOBpR02soF1gVWNWhWO3/CPuS
LUdxaNt/uePHWoBAiMGd4L4LR99NWJkRmSAQCETP17+NHBV2uepmTVjoqLHDYQM6ZzfqF+7yzUrA
EOqge6vGhGKabhM4YcDtE043pwV7mapVkoAhHg7Fx1BnxbEVmXxZEy8qXlLc7o5JaH903ShfnDqP
NvAGH+DKgs6S2GAztTCR101F/oNc5Hj/+C56JpLR1HE9CkaEeUUukiUdowHw2TuWeGJ8bmtmbKkN
Io52gVQGHiuwDZOrcyzKfHhPwDzyq+dkFznCjDJtmH2opG0hsQ7daCQ7u8B1wvHYm5k4/lsHDOnV
OlGqwKYJmd/IR7ZYH3Sz09lfd+q56rYj7OChnPd6jsP7LQInrog3Hao4N810KFBKAYWgN1e6CT1m
tfzzj9m9JmfZpkdc2wJj1fMd1/Svfstu0VHeOaNzRyP/LsV34qAgtrmjqkGRa2Iqi+lyrQ+Nhc8N
CiRiplLCFzBbtZ47r4HZQ2T8CvE0wqzIgWs0dKlip4gfjCpkS7s16bZ1eX/wMihvMQe8zwsc2wl/
pqFoDoFIX6DxaWe4mgazeV5cr3lO1tfjRseOgK8m7iwmsgd8DRiAMEryHYsLXDsKA17Atkie84b/
4rUT/jKKpzhxqs8aou0Q1UsH2KUU45Il2Fz8+YPFhuD6m2kRz/Knr6YPI0xGr8hTIuZ5rwCCuaPl
c5sk6Q0eD8otj6HWzwukfFM1hIGnCvYTDHsIYeNDFFH4XJVF88J65Pw8MwViGaiDIO1Dtne4iTx3
mENuPnXFu47pw8WY02lpvjXu+BCCeIH6GrzBwTHGdsKwnkHTiNeS0mqFQhJ7adoM0PDJHhyM6hke
S8J9DrHmI4N9SZBn5DeMguQqTQdpzxLXG7YsGoctkeWAp5/Cbtd0auugPmDjyuCgW6NKQfKvKZCI
KzOg+TCwyUKFq+W0kFeBCz/zu0gs8PUjAWuaaper+qYk1Dha4CEC/l0Tjv1D3i6AsA2zhcoslMhC
evCQh4XSlgBKye/kGqDIKjgN6YYSZokRiCR6HT3GKsN1XhsjXr4m0KYAf/Vghm27KJKBzyxGrIM+
6I7TGAm5vMApw2p57j6P0WeqjPDOmdxdxXXT7+tsqzq60WvqkD4IFQPZaNLIXBRlb4A0hxe/GqNj
eKgZA1BvIEE9DVFtZ23qLv1knunA+aZ2QZZQ0Y6MsG1HEV8+xlEog6RPml8QhfF41nxCLJYErhGr
nYRCvyFmown4IsqJZh9AHhKcbdkxOL+HpIU3EbArYVnUh0l8cQHur5z5xVgfopSY2crHJ7GGOudT
2NW1vTWGluxja3tqjan85Dx+K32egsljdyh7JsOxKiBtGrY9v+Mm3MB8YpigclYp8lhu8QifxXYm
4Czz7NAGhmHKHw+G29LlYIT1qsltslfEGtY9yro7mADTjeP1/qYQMtslNJk2GeJXZLdNAIMXuT0f
UN+HunSc9SawG3/14OufyPW5rc9AYEEBXp/qSVfd55gDiXA8TE2r5U6YiODcdb3QxdCL04tZp9Pr
aecFL9756fTcdfF+z2/14lUuThP99+qpFy94MeDiVK91fpVUjfzrozoHL176YubFn/Wvb+i8MsRu
2ebPl1fLu+am2qgG2LjlWzjg+noNicNNMWs4kMl3AlLRQVM1NQXUNU+2ruk8FWliHk8xXJrjVV9K
qFBySMsv6jg1515CrXlu8W7DUpCzQXNxxDBzIQR9C/tfeuTYcuWhhd9Lix+JYfSAfEyd+iANwm9J
2EFJtIWgwHechLjSiAQ7Dh0bY16C52QiCZgNvFyfB6oiI/uQkFWYTa9BQfENZGpDwgYpPHxV8+co
4jiTTD5DlD2ZZVAwf45jH3AYr6+ekXH59Imaa4HvUyWqzYq5i+se4DC+utMd/RSDTaSxMDRqAWCg
Yu7YCq5SulrVqfhrjh6uxcDPsat1QKY0FnocfoLurKVZuaB51h9KCXR644XlHGCv7nBxkF1/auoh
KMqVc2eaoYfouWMHSF9Q19bXCr6X0u5iHT2xm9a+mNiaSEupafGwMqKZ4VtZxVclkosQNIEyCao7
YdARCY00YICPBnKEOPT+2gESSMf1QcfjQuIpW5kbYRvMCViY871l+b9iywHhySiStZPaJuQ2lXkj
kQ2/YZKTXZiMy6u4boYO/kQIybdzPUEf6mmqPotsC493ZrgzO5BLYd/DQbmNQwggx4MBL1KJOyfA
vEHu5WhOhwzWW+Pk8WEcTlF9etGFKh7MtTnAhzrYJfYQyA4UTgMY+/uqhDELFB77LbDU1n3LWqBA
B8gCV+mYzVQNb4XKh1LDqU1FOaudqL3Vc7seRcMSXgtBWaYAJwlb/Qem1fvHJtK2IRBsEjwhMWoz
9+rBE3UACMzkmXvrDkMPAecWbk17bUXrh3U1twEFR6UccixS2S5cgPMEaSRIsehY60TLHPhnUFHI
gMlJ324swFI22stUe6rWhBBoFPYf2vNUx/UZmPpQtzTDGPaFIyWoBMLFBnLr0P2xICa6LJPuJ4D9
f0n5nBR+tDYQm1QS9Jk+nFR/zu3zmBw5bygY4+mBG8ntONkUcsO4sXmZ3lpTK0JL99luTZ4MGh9t
bianvqlVOY67Yl4yzoyU+rhGGR081RUgmZlKFoo6/WOee3aAK2D9Q7rlfmxQKYUwNnyjePsbAisv
JIcjT2gCs4QUSHNvWGG6HPvC2FtcJes/X4yda0K6bduUMUr9aQdmet7V/xICOyAk1mF7l9MGMI4g
7kNwV1prEbKkgQeI8DZZ5Ct4mubqKAoyzi03E8++a4jA96vi02LNrIWdUBQQqDnLng8/YilpYKue
PkQW6szWYP70PNhjmSwBH8T3CZRskwaXnaGje/x8qnKe5jG+FZHcOlQWeGr2Mro/DYLHQwv9UNQd
jc7/IbmzEKmQb1FDsM1P6nDr20Z1CwwVnkUM1MaLtG/nJxKImuQkUH/p92W8vOCFEO/5z58isf95
S3M8h2A7C31IE0TOq72sH/XRqJTD76oE0mlVCcXhxuvvQ5mBEeBG9dHvmn5XifFjoPWHSx3yG5Lj
EroZWfJRsyh5KUKk3EOnSo9dafprmpnhumdVcjRZ0c8prIpfOkzFx+0HHi3JOjTZh+HazZsV+9DK
qGN/UyrPfm39ZUNl8yY6GW/8tmwWelQq+qe6swUSHTbcgW1skLOe9jeRE6OGL80RhBxezHO/yB8z
eMveFEVzV3V+9kiSPnssmbmoeyO60y0qTIECL2k2zTTCxyV55aGiM9cTjFHCgUhWd3oxPcFzJ24A
xMNg7IPr9oRRNl2pbjKw+iArQU4YYo0ptuIin3eSmSd8sh6rOwxIqE0TGF8NAy531HXTOzwZpHep
MOc97v4w+mN9NCvT9DYRoC/oTtE06V0WwZjFtFGbQXoWQww/CQMbbM5VMnXrMdRrwXUN/XRJqnGI
UKUYAaYI2WScgTH65WwGpSTmk2Z2Woch17IOYwnBuGmMfsHBVOEWAjyvp3cTj3VxqDIFFmzT336p
6acpWztFCZiDkngSaWwI3VtueFNMLR06H/4tdpr7PQ08xXBHmQh3hJvmUlLDCxJh+09ctjOnKCAj
2DOyMSEANq8Hr3/lA8C8EjIOBz2siCFVNcXjzCQbeKjgK5H12zP0VwODTxhfx8PG0ja6H7oX+s41
XXohTyG9ULxIbn8i20Pu8iYDHcCRzUzToac4AfL+3+JZHf1rPPRgK2K1Cq4p2V+ivybhMHCJ0uNJ
4BcyYCBftsVEy8ETWTCkyl+PMZOg5UxtredrZMDYOrDmOsW8OJYolys+B+/6E65oxmvekT0MP+Uv
wxhvoDzevWaJgH60WwMEX7EYyT23Xua8NB+j3k4DaGojUWzb7w3vvCdfNDJQYet/dIzP+yqeLK6q
GKZ13P8R+djLjdmQPgoUIRcqlPahNiuoALdhv/Z9xo8JSChzhozTJvPUa5aDwABneLpLJmlNfaZj
LJJglHcmwWbxrw6a2QUqUdOU06keqdsX6wwlHKAGWuAq+z1QlSBiAMM6S3QyM57ymqoKkeLUp/pQ
53CmTCUFDdpUeTyvTOcFAsb1ko+ju+0b5m55KehWN1MJ50DkR/9qJ4aFdjsNOo38nhPrHh08d+tm
7dYov1VvlZX7a2tKQoaj+5GqLD/qHOQnF2H2wlEqO/o+1GumEXZHYvhgVf1cJzFJyoY59s/GKcPJ
MB8SVdnX/IE6OYp5fXEMZYra+MGhMPtqkXbksOuJILqgD47pWtgsltFXO53oe3khEdT9xdXI88yr
7nOHXkI3z8uOMhxmf74TIfF3nbsiDCji6ekMuj2mfZ0V9KFiD9Rb0t7FPCqR6SgpJI+EKH9CfWde
To5GPckf68zzX8YyHebJ6Bpw7LRXuIFF0JDAwWHlu4T41sYT9ldIx90KFL/K7vL5VYdoimiLYtH9
VZzBDeoIv69578O7Ra9Rc3NBYnsN4Cu2eRLEtRAqQ68wpm+WHbDPK91Mvf7Ftyr/1iFJc5975k3s
q/K1jYEWHEU2LnSzjFUdMOx6b+wmap9w6ZzpeAXLq+3QpJDtHNzytewhEJEWBd3pXjeZFXi0famb
uIG+cbxqE3yB8zln/V3Ck2TV2wNcg6CtYe6SrL1JIAl5m/nJ16GB015AraZbl1QKP8iszt9A1/mn
HnKKxZ7zzlTBoWQ0DUnhnboGs64OxLTWeUHhNgevlOnaYuYjbyng2bFxz6mjDnVaCKBehfdmcFRs
Cw9iK6hxD3dp4v4gdszeIrAI5x6oi9tuxOWIQWKnHEfvDWpu7pKF9RKw0252Tp7XEdSudMY8Ekjr
UWtsV7p57tCDdW8LBMhKd1wtgNRoFmQJR/kZSeQNt8ebeqIF4zO29s2kp6Kbp7O2oGClmXJxjumO
ahqnz/ShF32/tmElVC1SqF7fd8lY3uNpT27CKd/PmgGqt33TtTNlZvbq1HazdsZy2DPq0SC7tGuZ
3UKaEmZ74ONAE9ojwJLWcb6zIuWuT822duReIXMAgelpkG7rMz8USGiyEvZwXjnpT0/dp5Gx1Yzr
sojHwCeWsQhj0b32rrfSwN50tGxsBNv4riyTdjsmpgpaH2o9eLjAfzAxvBt4MVio1CBNAK8m/pP1
YhULUOCAd1KrCiDatd/n4lmqca8HjG2UQQUBxsXnmdyMkgeQLbH/jLAJakn826qq17wV4WsoWgXR
T5fcKw+6mAArtgdSM7UxWSQ2qCc6BycbyaKGOMxD60FS0+3K8o0jH1G22HQQ/7Eb7WEl44RtQE6Y
u82Yv6oIQNexUMMKNN7qNQVkyWVm86NFDnNuSivbmbGyAH9GnVVlzY9ejiQwQRRBziNqZ7j/4jlt
QmvXSRHbc+b0yY2voAMNHtWWt8LPd8in1wrpAN3HqzKy57XT33oMFCY3hgYKvPQMH+gFngG/YhxH
OH7/aOGMOeuI3dxUNtT/qwwsG2S+7R+eMdzmoW08CjCXN+0o86Vr+Oa7l+wNt7J/JAzQz7Ce5aAH
QB4Lv6uTn4TXJtFC2aIKYmjUNLe6R7Rwv36noUp2aVxhfJvndE1GC7ln3H5nHXYeHZzoVti7jlPB
1qu2Q82N6tOMIelqQCZ51lhpDVmYRtAH3Y+NGIY2NLutxiwKMiCiaM8BGEtc99HMx89CMAFrO0Ef
AfjvZ0XE0s2pEwivBdCl/gJuR/TRIizb5JXqZv402OWGPIy9hTsdWp6j0nsKnQs9U4eAC/3zKzEf
V3u9lvl/vZJejUNy9/96pdMAAajw998Ex7FPF3xUQai5tAuY6DrTwQBF4XQWQhcWGr5TWx9O7fOg
ERzdi+FymDVDxS8ietbFKKjXzk5SdolyHym4FAs5+UxjawN2YRo916UXbf8eF5wYTz2e2P4tXkEU
d0uKOF9YKvrAV9QIYlrCEoWFWDU0XmWNfZ5f8X6fTHFIlsIKu+JvEAkb/i0eD21/XwHpfRrfYPti
ASwFWL0ZO9EswzN5wE0QSxq4IUN1yo7E0nIs5IN02+qaZt90OW5u+jTSFjx1L0DqlsVSx0ieiq9u
MVIs4ioOqXR+Oe/UoYfrgyKhWpRw2YK8AUx9dOw0Rnv0nF4xG+MfsJJPV6f3okcq5GDxYmCJrvIq
vD9BhHFnqiLwjZUGFOuYPogJfnxuXsQEX0WdUW0yuAJBhPS9konCXs2vXhl8ukZsEkGHLZ0bXPlk
oONOnZEFs8tknZmqfvWVhx01smV1XbW3QOD9QKW8fpU28Jah5YRLPalsx1fRDxTmzHZxbw30WDQV
B++vzpcyEeNOH1jSDesOPwndiktAuNImA2urhys46EQFAjoKyS20WUe+JupgXvoQQmuNdH6apIOM
VDBc0OvhLl6sXBTChi7ImXi3Rqs4ulVnoWwI0y5oVpBo0UL+eCbMPIOTKbrPB2zhfOzVqgI+T5UT
LSLZWvOkLlpoe1RutOhQoJxJCBXPwwmPlIK9sSpZvmfApzoLH+bDWwJLIGehu0FCB63ZuI62ooge
9QA9gfUe0j3ZWC/C2ndXple1d6bn/IZNRf8uRKRm5mDUBy1+0uRKzjsgYuc0Zuo49N576TbGM5D7
fMsqeLnoZg1ZiAVghuBAwsHzuSHQswilA4mJabA7imPr59ndMHL/Cd7M7jRIL5hH7rtu6QVdM6cz
3bSB6zstqJtGAVVBmKYHelEdmhaVYMre9X3rP+XOjX7lv7/LzsdTm1706l3qJnxxk4t3aRIQSEF3
OC3ooAJaFtHL398lj8dwlvKshX0XtudJXn90qRiXeseu9/g6rs/+I9aX11PP83HNhYGT66Ji4MsB
YiZgtDVWCYZD04OQO0TOTpQ9CvvfvYboJjfKLDHmMydvi7fOo86mrEJvXqaqfEua4jdgsLgb82G4
TQpU4KE2/VY0wp/jwZBsdHONS+PX1DZMsD+dpmI78NttRH8LXbRuAw3iYo0PwNqeDyO4RtuibF26
0EH8JGHcoE/j2pQKTl1/jbcsQIPDGmlRs+UEyh3VzDcg6AjrYyBM80Ai9btjk+dQWuFnsMfVHyYB
0PGPlpEADbUc/HzV5546OqAqraFCi+9EDAfrAOi86liUWbnuBMRW4klToh8FemTv1muw5NKvoJ6t
Rycgq+NinASngXqJvvNGaFrEcPPtkNwqUvtO5EX50jUd2C9Ao3Bq0UViOmID86GLeDICZQ3YptjQ
KT5iD4tN7/Auprge31BebgGBZYGWvK3Bi+K2QTZaKPesgjvgcgf03aRv8z1EC+WSFI4LRNR4cgjA
1oUFwRyK6tYqYRWds8RiczwL1bd1TOpbyB9Uh0mvMfS57QO3iA5WwwEExXtzLUgFrUpuCTX3Krir
8r7Y15nMcIeaTtuihlASRY1Ox5whR3eJj3V+MTIOhz1q0+Nad8uRgpU4Tb4e3TLRzJAIzudRDuhJ
oPsvTvUkPd2SQDsM9k/HqF3gzIdh5oxDs9bN0RsKlJddM9DNXFJUINg79dz6/mo8nqbdB7P1vsaj
Bs1nIPmVqE6NtIk2wh/GY5Q6BqSy46Mk/njUIX1gDsg1DLzP4BzTQ0abAswLdbi57jhPw9UxDPC1
9ZfnWDYt2ufWUwOt3O15pbqX5tGGngqs46Ob80KKU7bnSI2fQ/os8oiABTz5PC+t4y5FXnO0VD3T
zZED4Q+nOVyOh94dTqvoHv2CpJ0gi7XTrHVMr6XfYTHwjQf13/15eWZmxk2M3df3x6JHCgrVLO4M
F5+UXtqA2dMKlcgRCjHQajBV5G+TTACUDGLhDzpam7bjcBOFlNmsqaLxkxcGD4gBCIzlwTvbA/D3
NmYgInaVAdVF1B72lV2Xy9hGsUSyrpzJko9vZkPuy2roItRxAzB/OUSIKGA0SUFfoUwwACVhuXdt
Iu0l7TxYQBctbMv6ol4ZgKPe9irl8xxbLatw+lXWwlzJsbvECvRp1Wcr6gu5u4il05gB6uhmkTs7
PUxNEmQ6jrR3sTRhFIJd5TjzGaSwUUAagqyojDdLuO9hX1sfY1JtpTeMUYBEBPJPpQM38eh3DSwH
xJTaeBtCoP4jbPN3Hxu39xoyj2C/xfaNguaAOYl7eEZeAE3Jm6DW0hw6mOp0u2XeGOlYbr0SGiLu
dGik6f5XbdC6Tj85YJg7joWfkW2TfxRCqBtHo+Ol9R0rjSet+K8V/atJ4V+fCR4l0L8eXJQTJpoP
pF5253H/FjvP9Z1U7cIMtDX5qQBwfeqZCg/frXZqGWn2WSKpd+qbWpmqBhjE1njZqShpA20/R/2f
LE8ly9xs9kCnf4za3QEaFGvZWOTowEFlVluZuaAwmWP7aCi9RTW9+QuY5xngeQpyKzKhWF4YiySk
DXxxjPQQd557NzryExYc1h1cgNMATzvFfkCOZVGTLn5qbdx+6gq32Pi9SQ3zV5E1RZCUkFIyHcWX
VWKHuyjL2H8kC+k/in/OVK+C26xrub5F2VXVCrpEPDGqtrirIB/g4ykuN82HqrXe42TMPhJmvo1N
Zz26+DtWXd4mayuLu8c/DcDeIbkZTFLu8w5MJsDAGvwwcWPVrtT6dkmcGnTilNXLc6wEOmpTlM1t
RsGKyzMJ0ReekKccquRBBjVrEOtt+9Q890JPjgbAGk3puPrWMPa9YyT3HPXYe8bscJPFbgH5CjR1
R+iMdI4aKFmcY0Ynf5K6LHc6FNYqAkNihhIBEuF+7qJ63XMKZUmcheaIYPPdPnerqr6P8xhMQhgc
7f6c0HXIP8CILlCIlEJ63fF8mLtf/ZPi2kkSayzb29REltaedJuKBvi2UJZQW23MlAF1xddxTfBD
Khs4Fp67QzHGBDiDytojdTGH0Syk76uim/eJ2T7EHRX3g/WGnFX70IR5+1Djk5y5Km3XumlZvbuz
Kx/qYlMvhRvIA4SmITwc+wc9K5UFWyaV+YxCUxLokMyz7N52X3VDv85Q9Zerxri1zoUFFaJY4Isi
67qsgwobqz1QqGqvz5Kpx8/S+8RNw5VuncbpKbqtx3ld8S7jVuEqawzLQkCas0Dm5s0mDhDQonpB
NbHZVpk5oO7FrLfIGD5cS4k7UsblcRiRnHC6xnpL+o7MFLxfdtDlEE8pydd6Hb2sCT7WKmyfvHzb
2akxLpMRbhxD4uR7w0AtTIl2U0HvzjromD7k2ODhTjAJf0yDT/N0j56cS2JUwTQ7T/0GRsnTskWS
e+vRg6HzIHqY2SJXOMi6CZBeM24N1bg7GeG/qDtY9jMaQWWzeRUvSe6Sje8k5OFfJlYWcXfuUCP7
X5Du3e8+fO4HbjnyG81TKydbDoD3/HXngVx15q7pDihXQ5dW4Nd61fH3RXQn9ZvwehFF3HQnWfpO
sFHrQVl/aUawFfEwjYTW9HA8xdsp3k1x9rf4eTxwthfj7c4xX4oRRR7DE8ZCtP5pnfN4vT7NnBhv
O0Nd3XWLbB45+QrXhAGCebgqLrWwEvvuiZ1u2GjRpLRuIfXcEKTSo70Ts+Kl6uNh2Qtib/K4iO+z
iFQB793s43uE74G2q0eESOTc5xbsSfQI6AjukVX8wxqSJPOoF/sk9L2NvkSCu1Yd9VnW589ga3mb
zjLaeDE1xTSs7zpIJ30PuYjpi+r3NGkIqOwx7MQXIZ6j4KfjunE6P7lowhK6mCcgmS0i7bIpjDI7
ls69VljSppoN77PbcBoWT8NE3bsHyO5FWDHxB0B36+FmkH5tPJQ5jdbQvPCxuxoLY8v+fnCYdwDq
t1qd404OVCuEEiNo0UBXYktLAYnbahsrKGoEWoJZ4/HDSceFarlnHdRtfcbkoRtaeoDJW0is9EaN
LrlJ8KwHJTs/cuaerdK5DuoDMMzogdOW26r0JkqggqfjqF1DFG+aIEi7bhuOV/8uw+s9uTUQF4VR
4CxUcDrX4cw1MgAXOm/x5z38UEC4V7UQM4ktMTEuB9XMR2JSlK556UIKF+3SaGHla4dGAGoRRMth
CQIxkLYPRmawhZ1KmPDptu5qh0Ed9Bmuhc2O+f2M617dAVX+r17dBB/0XtEQ0PoUcEk+/fCnQ07a
idEdduYMfMBwroOESn7TFj4OSdDhMRHXf1cEPMGj1wxAYejMInumnbKs0cmhQiDrlW6aQK3tbPwE
gxjuUvchOYShqBXEAiGmcj4gOV/O89BNZ5Hx3V2LGoIr5Yjdph6p26ez0ZnWyLNHo43UyoeQ6HYA
eMWSyLF7MHeKyN4cahvPGxwgSX2KZJ6cy9IaZzZc4EEpPfcrSex9Cc5RUIStubjoB6j7r/lS8Hsv
HvL1RbeeeNFGFTLooNK/E65mrU4vAYkV+/Rm9CvC5bHZRr6Dquv30qd32UKSe+V19O1qhm4W+g9B
QTNa2LmKZkMFpB8h1A5goWAd9YGYTXhIlBPUfWGfQjqeena0KTPsdc4dahpC60ouRgnZCGaODgUe
D0Ev98EKGVrAtqeVwRYtgz8/vXj/4PhQZvqEOK5NqWNa13yzXtDUroAkuoWgEZjLMO89EgC+1p3L
OmwkKUzX8tGfp06VPGc+wB0CrIlfEaxKQWL7PbTNC7Ya0attRWLeNbgCRiROZyJFacgZanFIJpXh
nsAiofKfzZ7VN03v4Uc5hd3OSUARHeRSN/Uk/utLDbnalNMGYvDKXc2Fd6umLcN3S/fFLZTbpz7J
rHiJhyowvFCpOOqDX9lveCxoN5xIug3rrN8h3QyfBUjzoGbTwP2EQkk1terkU8pf4DoWP63e8eGT
Uww3fPQHsILJsAD+1njB93nf+iz5NCIF0KNBHxsyPA40zvs7kHa7jWsNEDLmgNqFLLPA5RrNvZ/7
5v6qCf3N8T8Qgvb1JsGhHsPegBEKvI1ja4HTjx/3IBtX//s/1v8LrR5fcTxXPPYQt4AhgLWPuw5u
LaTrl40/gvDd8/LNrMkiyk3riTaD2MO3rpsZLYZ5ExRJAHN2GHyTQK/J2rvFuPH6zC5/mpHCs2wP
HrTXk3nrtPZT5uyhpl29AeOwRRmlePJ73m1FTuGyN1rsP76fln29X8UOCDQf2KJBHc3yiXklzwqn
eRrJsIkevUItSMMfG0Y4hKfy+iEyyRpJUu+lgUDd1m4cIIZgsPsSQV57XsPAZ6t7OeMbrobyoa9A
+DQheKBHqbEe10MINcPHBgqHtxUZs33k5s3c5Gb8k3hjIDPHefNkVC5Blaw2fQQ2iMHLZz1AmkiR
EFhG3sKJJJvXAq4dRZ9iA5PJe8Jofl+JOFp70pSzcwyJhWRGzbZY6yG6Y2iTme9Y4tYWsVrFXmXB
aBbkEliCfOgBUuQDlISkFfjwRtr7rOT2EoCHfgk9+jjABamrA0jIvUDwHKCqnNE3qJEu8NiLEpgJ
IxHPhsWcqwb2TE1IH03xvHXGBfPrZtNnrtiWcQ8pkn6bTj/MYZQJvg5IpuimZ6l86Q+FWGn57zKq
ILRKod8Fy0H6DO6Gixv0ywB20c7GHxv26U8Q4qJiERNgvcNJAZnT8KPz0xzbsOqWW9C2dKG8FxRF
aj5Wo8HmrRzUUYH5vDJiz982Ix93EdIEKy/j2a2VGrvIBg4oUmWy74Z5Y7rtvqFVt9dn4JB+nekY
1AuQOnds2BT4WQ3VDTg7/Pm66Wjc7SSDCuugz//9Hwd7PYaf3ETWNXHh/Acut+pFPUiZxY+AeWS7
XLj2wSPNutCmgbo5JNBNjUN4BIZ5Qg5ZVa+zPqvuUjCmjlEkZ2AitLcyY/1CSqe9jVL8z/SZjl30
VhS2n6pls9rO/Ach64UzIatgTTLsxwH4NXtqVtDmWlWAIC91b1MNxaz0IM+qewez2WWZk92DzgsA
wQAUdJhZ24rb1o1yaPwg0i5dF7JpZ5Q08UOs8mFPS/YzLPNAtGb2FDaK3gkr2qOAYjynZhHvU8P1
At0UbtWsbOhPLnRToVwE6hMfN7oZ8+5XmRsOPA4wdVoRLkNse+KVdgXyuXcF0KP1RoaTLmrRLPQd
AfjXdMbcke2o/oZ11Qxg9eypG7h3rBX9oUfRvsLueprkWnUwwtGy3lRe56QHgFcecgfKy1EIOWxY
spZb7KNgoGjZ8tXCz58MCspvpg2QE7KZMGnzilc5ApRlhl21NFkLGrGLvckOdFV3Z7UcCYZqlAUE
viBSHlp+Fs/P/TK3PuykAJje8lu1qyN3Be83UNGn/7rPPXXnpeyHlXnw4PoOhb37A+R3PF5rpbfc
sE9NPUkP+w4NvQMiA3IqKfRIGJTCi3bYFHCGBYkRr6AHj1EOmY8hg8DX9IISaPdlAzE32GlKONSw
9tM33DIYqjR6MoF2ghGeUIcmipstKmj9Cp5A+Z0K4wGurpy9pY24YVlh/YY0AwBYcf6RZiBOeJkR
wsgGaTQH+xxgi3qxy3GZXo4ATty7/5+0L1uSFFe2/SLMmBGvMY85V2VVv2A1dCEQkxgFX3+XnOwk
O3b12b3tvsjkgwQZGQGS3H2tQCI9Bt/fb5n0jiJ1g1fuFyf8l90rbzPv2lUBelpUZhGssI8Ot6Tz
Y6Sax2qwsGBmW39yrC++SiXOxVNHI4sPT+pXFSGWDt4q7yfQOdeTM/jfaunZwLJz1b3D8+SEmwPV
PWLsL+Rb8FSuZGADh3Bw64upm6pmXbvqjQ7HGXgY1amZ7kmaXSZkNQxFLNRjxED1C2hje6dyp9vQ
L4V+H3abr81asgfg3MjHlr5vYOma3rZqgN/YRlPWX5e9muGE9Q5AB8Oadm1yvEsHz9l2yCp45RJE
TfrL6ArsrezQKEF0U6mj0VQM9Rp2WexZLOvdfB3PS8xj0AtwlsUAdGkBX7uJZTY95YjtuYZ8oTd1
5n6tWL4IQCyTL7RwghtZQLbcXPw81z+YJAz+CI0noMqBA6DhIFhSk/zluthgT4ApCoPis5d33Tev
RqJ2JNLsaxZ97uyL007+OpSiOvgRAMtUXkc7S8Jn6NLpc2kl3ab0LPt+mEYcTxaOOIEIOLkiFsC2
SR+1z12JoiIwyCXfGhyN629X1WfisdLHizzLAev6lzSa4lTmoQkWqAlvB31qaQPNc8uimG8SLTo6
BrgYJpbxDd4niBj2ese+eJMjDckAJJCkUm0HRAFPoNIEiLnuxbKvN5PGe6ZjiFyDPC+IzfOpRGee
fQEmYdKzzC7W+APdlTHgkd53Q3wc4sD8+itkw/RVmUNytGU+bA1eWV9FJh8np0yeG5aYVyBpA6ZL
O2d1zNfeWKorDsayZzwYwOMIf5CYqy3LKrEKROwh4R0hEG7zaj1NAHlo1GfDK/yfvAFRlSXj+Bkp
2Pa+78fy6GOvVZRmezZSNwMFVBxc4xQZbtQj3aB1idZRj3QJA0ko6j0e/4Xv/z2nMciPV6T5jNT4
nOccxSAaOdxPxuE+ASnuLGlccJdL+yAKcPKSjhrAGPKNpeG5Fh3OjR8cTV2NWgpUvhRJBWhwRF8U
yngibBMPSDSOD7Zwppe8Db82A7hO/6tDhoRVYN+s/MJOf+LE9sglYlLAikSOkRWIi13m0dWMZbEZ
07T9ZoDquzfy9GdQI5Y5YZX1WJQDAL8GFF2ovExewhxwI43D3fs2Mr2VVbceNh6IViZ5UX4qeOzg
cemKI4lmpvxNBlTDPYIV1ac8i1I8vLN4R1Y396e9BybYDVn9CORgPQ5x10UCRKwy9yNEU/EqrLCm
xm9OjQjIq/I76ABWfZT7P8GJjdKBSPjPJXJ19wp4xEfyDQVoIwLk6t74VkhJf5bat9e+YSiD/4KT
4N/uQXF87nhgUvQsxvzQM2+q+bvWSsyQd/bz/G5DNHtfga51Z3odf5FIN1iBjkT8OaY/UEBW/wC7
DD7wwi0flUCKPpJFUMEllXxMZZuugy5of7D6j3kISl7ARSqMZy9vAZigvObk4NVx57JJbJK2Tv9g
fXMgX2Ms7kf8aL+rBJRsrGb1s6Us7wCog4OwLDD1ADLdBL7+N3BLvfSWVbxEFWp6QmwTt6S3wduc
WcW3oRs53oRFf+zC4AL0en4eIuVuARmbPhhu/dZD1MrdDrGRPBTCdbej7sXR19J2kI7R2umW0Bjx
3e1WNbAMEDr03Bc7b8DXmIxfkgGnq+Q2cbP7L8vb8O97Ss8KUS0Fhi0TW0vHxBbspurMRhgZTEUl
ymGQvI+QvX9CHY1/op713lt0LW4hRhnA4Xe+i9sy/n/SIbkaYQPwmMS6lHDmbg51xSDJxLDcpdnL
WLTR7kZPHqSbh5E88zNTd7HTNDNns56sF2YEpo+/LpIRYfRM5tzF370wbVughxdmvCkQHD9Vf28E
VgynoWFIotGGtpk87JnefcgCpBv/qNpPi/pmFBlIRz1kNYOueZH/cdziwgDFskpbNe7oIFUw0WxT
QB6vSxXjnNWXqCcMgEtS1Pl/wTTXVYp/izR72BeB+d0PHJxN2JZv3oJ0uGqyWenWwUNhOTjOVZui
9/KfaRHFWNPHEmjqmXcAs7U4qMgrn2wfedqAycAzCg+3XOY/x6kHiLR7pQTRuE2xa6g78yGH7S6J
OEceATJHAZGCJKMsfTNkBgiRyMArGLgdDQ8IFUwNAra5MI/AEGwAb5g3JsItZfDgqSl4cJuCHXgN
rItFJ+vWuCbjtEX2e2esyA/MmjvXzpwrSdQEoItb2aO0UG4QBQ80PgMg1nbiHduQi6Mv4XRGMF+C
dOTXB/1jrMH1p8zaCcNiz3HMjYew5kiRVs5rL6zgMBjAeCAxNfgESm4VnUj8z0GobmtXRcZ+LLDe
oKEdA+E9oBIzu5RB/wWEQUhvBuQjjmdx/COxNttIFzm0KFIIvgi5HlDF93UEBhxgTVSypcMjlN//
QM5R+FBGeY5AbolaPX2oRKM1WB0ANRx3U4dyvJaegUTVoko/OVhwrnIfKdcDGA6BGeb+YnX46Lci
/TpZBhCtc8t9AGWwu+9lnp86Fr8Nx7nn2/ApqJ9SkV95gQgNUP0eLTOMH1USZJ9SYYHZHuqk7ccr
4k/1at74Oom3lxOwTchaB7ELBg1UWZO1jdpHR8/R/zUHsoBWUTKEqFf2fGACOZ256a0e+ZEa6whr
MZQ45DIo7wZZ4UvjynjjIbtiPxO6o1YKkK7gOdEE5OBuzF8UEi5XanTaS+N0qM5E8SXKJrJiRy4Z
jsrPOR5VICeGMzDI2mcbmxstkL+MS5wOo7b9GBFjfOOyYdelSszneEEPnO6wQe60zIKLbRTFmv4V
gRdna7BhGpdhGqYX/CVH+gcDKiXea+SEPZ0K6uGu2bt3vFQnqh+hEpM61ZEmpFBslooTHiUFCP1e
6WMgB0cyOX8qcyEKoT2xwn0bOtTAXfGnpj8anlAAHUFju7w4ySk/dn73piL9oEXBE3zefgtoIhdn
+yh3mvb0QVhF3iMIiKoS+kjq2uCPLqBJSSIPN1KPJlPtHUk0PE/CcR6e911/rLGdWIWs304sPOVd
2T+HYCu/FxKEZpI745fKQKYBssGzg6cLMEExeS4q1j2XKEu55zICRZ8rpi85iCj/0S2WHJAUenit
Z8N2IxujCN8k7sT5rkRJ4NnrpGTrNKqAZ2MOcQXeb3Rv5cZNeLWiAXMXS4tPohudeZJZRyNF1YPj
lLofBpHsF8BO9AF7Onr+dfJBGwWEI7YLWsTgPN1Qz65AhuS3JTspS+wXPQggwHrbjnG7zpso3ZIf
YtaIxdA4VImoq6MDEphdBQn05EKyC0SrTYeYDnIzsCXcJIKX4OxSah9F+c+F60cmOCICRjpA0fXS
nwxDZxYr2djiRDpqGrV38qx/nIUoSs//NE8X/2ynqH4N7Am/c8O0zoJV9ecGKARIPpBfdYrZQYQq
33laxDnzvdsayTOwboq7oQAi2TAG1ddlOMMq8Rlkbfu4K/7MRTAi0x+00FU8IDV+zAUIqW2EVheZ
euSjR4AKdNqRH+mF5fsr4LqPm8FGdEEYUfRMvbaqjblXv/cqLvhxinwA4saiAPpZI/dYoTiv+OLs
iV/YD217jaoX86qqid1105QBqBjn1Z50L07XCORxs3weCeIJ55WLF6UA1Kjv/ubvWESy2qOfHBTQ
grKpsk9IVbdPYQJM3nVZF1h4ZAKRw6mPEpzNwT4rvciFiXwtnTI8y28D3qdhTgp0ZNX+JBxJAq2s
EbVf2alqdgu2JKFT3ogdTx/cAHzYBipUVAckOWoaoOfNPRI7uymPwdhfb/Q3vq6uK+IobNyh0urj
eFY37sGTffswNGO5Ft7ggCxIRC9OE+3pMdp2Ub5ndRft6GkbFjZygv3uBWRU6TUHD+j8FF6GJ8EQ
vaDYac+jbwWz1BPlvAVYFxhV9qnR0ay/BMqUgyCQZvbpLzdkYX1RFdsidQSl/C77nAVj/mghK+UJ
xwAjeHABNkUiNZUx1mvWZpGO9bZPpMMg5eN4A2nViMsNbrTuqwQn/yn/XJoDf0ZVkrgkpA9sHJVn
TruJsYoHqwSyZS41SOwbPAMVznmjuNrEdlytDS2aY6Lzzdh9RS6kIz+3yTBkkXP7NcIG+EwamnSe
Tk9/o5uvBiROVEEDXno1oUb+gDjJeKamFhOgGxfZJijHRTas8c1zRCrnLvGnP8m46OcZwqhc41j6
G2KzoPMtuvapb5P2aURlxypMvfJEYmcG5YOLkmOSqAFBntzfjHL85g/BkYNvrga8yJGqIRKx9xEs
244KO25ZJMK7s5xhlxhqOBlt3Y4nROC3wMusHlO/YM+6aAXhFefTu2T3vj1LYJvBX/xRWmz/27iy
kyaiTgbAgEw7+RKAq5g7/WubWvk140A7IXWD3Pot6gfAWa+9vCl8Antt94idU//ki/ZKXli0soPp
tQaCMPACJmWCTAFeIxIzT+2aVf/qGtHb1ChnzJ5tY1Tn0c/bu0E3YLyPgGkBJvsslqaFlbl+k/es
uStBqyetuDxqolp7H7YIb9VBeiWP2TmKs+48huGumJBdvpnHyinAYbuVgN6YmzbylxVIWSzDXmfd
ZOECem66fgHQo/nS8xXeL0gu+VAjn1E6xh7Lvn0cxz4O6PLkUfLh2QMMAIqeWXgIrcjbjFbjvg5O
b64rsPydwCDrvFYAJKdBYMdOHoveBjz9Fx/7goPVBoeAoUwf/9GRnXtsvOcGv5gQkeZpQlWqVsbU
9aV9QcJL+TZmcb+dY5aLiIdrN1EK6FGYg+aknpPlSJNehi+W97uaL7i4UG+elrqzve6D9myiYDPM
7sLINfYLumqioQkIh/VGR4Yb3ft4qREUyIMapH8/xSwFxn3gOA9MVdUaQCrxnkQb2S0PZeyXCI4i
N5V01FjpWFzDMDkgygcMa9LFzD7ads4uKsCXcBWW2dtUNIu0UAEyAs/CC0tn13Hg1PUxTx97KRNU
lxNUAUMWqWUBKkY3Ye67Z2QKzB6k1zRed26GD1sPoob0SfJDTrF3v6j7xLi4Q6gui6oywf2MRELU
iOjpyTB2BUABU17tl+ualfQ2IIUtt4CgkPHa0ffrTciZWeai+8WvrlktOjGk3jlN/Mflz+rLAKV6
Lcon0/Y1qobsq92hNM/mDgKUWvS7am3yYfpsVaV7bpHftWZaX7UtWyEqpK4e9hkvFaYgvZhasZeA
LtzRcF4N4AuogmcUEgXYiPnuivSo0/XXbuwOx6qPVoajhnsDx4n3qMWu1wDkynfRwKB7N7RAkl5Z
vTT2ZGDaSr1qcD55BUjJF1/SJz7iIiASvNzowZoKCMLwblHHU9JdO1cz4+I25uvqe8EjJT6Hsr2z
ld1dbQfYPYCWAOdA87EhXcCSNx1zNl0xuOffuZa/GclGZFR0TO6WaRc3VGpbze1VB8RD9jWfvt5c
4kYcaSzNmiMktgGpsI9sVNy7mhp24ii+US6QbZDRm646bqoHagiuZQJ+QZOV492iN2uU8KPQdsIP
A74EziIQ9r0dn7uI9AB5sADpieVfOPLMUCozing3WFm3iscREFG2XfsXYOK9NSrOZY+ceeuogM1w
JAONnr1nuZcoAGuH70TMY0yh84RzChI4EDufm9qrtzYqhraka1TlAj9tdiBN0U0g37INc0v+Lp7J
TxKl5Jr7pzKBYpjFol2VrQJJLIvEIVHAi3PNOsPzDEUs0mqw+kUKBUhd0eTaT041AviDUe1I1/jI
YcQ+DYNjPRjsg5BxmpqAp8HGLn/VIPvSjXJxXhr77yIZwqgXZ9n4X7oubnaLahllRSHKUbTboqPe
P05HIxZnGstbcFkGHfJGG7PAiqcHySJQrPp9FwCaB7sG5Cf0BqAmQJZQrAuvqR+bwq0fger6piOR
DKRr6x0gtA51Elwnc4pOlm7KyAEpFnWpcZQAUUPiyOg0dxfT7FoEsY9N38jeJvjgNU5dvdfT0xg8
xe1DZza73HNRrIZ3Kr61nnNBohcO3qhbJQmwc2RiPGIdXgGXJkGOEgPg3mruavd4BMCJj0DpKQVZ
ltdnsKbYg+zsAccPVItHTcsZCHg7dqhtHyV7pKO6Paro+7sL6UkVgDVwbyX+U2hwbILGyUI0XVrA
k4dIvVKL1Pud+C+GOSq3cmCxDK9dVD73hWMdWmzW7hgbjE1tmdUnZPnhOQLWxB+2U+OtAdC8VZ/m
gIgY1XeDIa919HrrZfCCcmt1IKQIu7wCQWfDDqNRAIBRz4RizOoTmHMBrJmVoKfv8XIBw5l7qVr1
1gCqwt4mTTCuSEfWAMlu1YbkQju2QLlZ1WPm7UzDwv/JTwMX+TqSVRvVaTYnwK+RRAaaQjVVAse/
Tz4rDTOoD8gGko6J3Arb3LRVbF54Hvdno/lVFKgQWJGKGrMtUxBy8J1l4IGdRJV5If3sJ7QMDDEM
4Yigh8CFO5HOA1duciJPgWOUCNajWPtu3Z2SlmPvi8L24YTNODBEvKJtD00cDydkp0QOqNlG7aBt
/6ElRTd1gXUmh2WaxX8A9bi1Jk/wnYj1yBDR7tyiAXZLWM9NP9h37YQqzhs9iRmOoQrQgV8Xf9J7
XtpemNutb/QkgvUcIarEeZqlBkTNZe+CG2uNJX5x5cbUKuAsI5PraJRjf0Zl3j1yH4d9lFb9memG
ek6NOvgdki66jzLZwR5233QoKPTMpIoAwIox5EgTxgh/RutlIrL4fRmCeeivgWEG6KEV+cxdGkme
zAoA+hVk7fwGiFrsWVHGf0evgqnj9WHyBwCvOCXSmfT7w3ONc+OM+XqIvGYbxV0PyMtc7I1RSiSJ
8f4549X0NOL7mfs4LyRNhiVi4jbAgNFilETpBdnwP0lC2gzcKolwOxZJs4Qc3nlCEnH2r84ohPzS
RyClRBoTB34AwFy9AnCtjm5IpGaIgT7CtItCGeGwmS0ajpUsSmA9PBKu6zLFMnCZe7EuF1hmUEo/
Cua59Z2Qz6gvvcwgTOuLah1rT6hBTCWAOsQqa0EEugEIIvgg8uUKQL3ad1HRKBKpR24kvvuSnqYU
+Nmd3o5Q/Q6kNmXSvODUB3mME+NIxInCs3Kj6jkIqpeCgEPe9aU1Vs/aP7A9IMMojvpQHwF5fyrX
beXu6wZbGEzVAkcNPXcQHb7Shl2tFpl6s5LsyxgSp9GRQDk3ge3wPhkZfKWct3kqbSHzrFxkUpK7
cJR1YIY939Oiv70dutt5Gk/hV2GGjosywNSSFvqg6SLUfsL1J5Ea5NGtI1Oax0VFvQ/UACQ3qSPP
MzPAIi9jFrYAPWHTDf7aML8YeLB/Dsdwm5uF9zXoI2cnjdzak5iAxzMvXee1MfL45LVAIiD9aGef
J6xDnxozje/w+bAV6YuiBKAKSCivLLDsJ17GL7aX+l8DhgSJRr8rBsu6Y0Axuqum2LpLWvNn5RX9
IcZzMEC+dWGdHPB6+9pj1nW+26JyuBix+/dNG+Sef82Qrq2IT29ubmGb28k3cGamx+LoEDEs6rao
E6hTS53yAedxK7ousu1GkKB2PyYNOdyZLRA/EScLLr3hJecERCjnUdgVMIjeZVIWaYnVJ3WpIfPs
STJ2FHKdJqNO//i3cywTOTFO1hwTyfNFBmiPyRhXAqdiWyS+lWtkh0QgFhlQ5eH79tehwJItakzn
KkTojIAW4OY5ASEdecipdK/UIxfq9WP+NhWJ1BTVY2J/pkrMtm/uKj5mV6rcrBqb36P2aEs2aiTe
XodiBJTnomvGzl+3nPP9ovv7RGCSGa5W4e+R8QaEMYHQFRKYz0MfirPfI3azpm5nRGO5oi7ZWVeL
8xQidc4b83Az5p6Jg7zhY/M/6RCQeBtLw9rTOEZ497/P+C8mq0CbmCPtDDdBswEq/eTXRX9tg7bb
lTxByZiI/Mc26rpVost5ZSOAd+UNr3lZdDs/Mm1gdFk4/7LB5Q6caX5Kmrh/EVFU7GJQpm+T2oNY
xglqj6VakdUE/NBjGKZbBQyYF2rAznFE1CF9IH/TqpFqZmMvTUYPy4R5tkaE7THOIyDPFS1AnwIA
I5wnA1zN1FtEJBB04ExOki3p7MBuzqZuig4YmjK5NqOX3VHjg8IVMfSnirWIzZGqTrMVdq3+Zdb1
oj6i1MU5hU6F1R0rUIgVWMmZ6FI+8KMoY68xb06kLzXt1WLkBQNzQxNa6wTwoHEX8O+NGME1HzfF
PcuUvBYoolvjeZl8B9LVtmj67EtXFHhP+wJEGwzHr1yMd+QQJNgQ0cgImbxJaMprpVECyh5Mxc2Q
fcNatLzjIy/vRt0LnHI8voWCkf3jGau2A2g+8K+B66T/Gxcs/QHABG6U7hJmY7ifXPFMkpFA1RJq
1AfHYWTVOnamfvPBFLVKHtIyfSp1IJqaNEaipmo8f0/B6cVAvd6q/2SsFodZ0tCC8ygzq+6cJvjW
GqKbjalWecAiB8UzQveNP454aabhqfCC5qX3nEBTWfjbUfbNC1Lugeic8HFF1gzkLI941KxHnk3t
GjmYd6yy0/uoKNsX15dq7aiAHcjX9LJ+L5FzvEFQEmcukh9jpOXK1dRw+0yc7rcyr4PsiIN/YMKD
6Gfxm4Dt/cYITxY3rIAS4Qt+iUpT4L3a9uWLLaSuGCn4Wpe0XZcmB4DNLHY4bD0DW3T2WPS3vj1Q
7Xrh7nMXX4ffuf2La7ktIpJAGwK/++SplTvJZLtQFP2W3mihO7oxSz2DrWcgg1HRxwhIKeQXKnBg
J2b9KhDOALKoH4SXpunBPlN4iPg3+RbMOS5I3acsusxdQOVEF5KFBdpTIwlPIcPKeUOD39zZ9CeY
68V+FmnG2awHU89i3FnLWJYbmjCIrOpiArsntIdyhcodcW6x7SqBg4aHtd156ZmUlraM5ERKMmfe
9KdVikBX/ODx/9spPsw2d8k3Adb9BvXM2Q4055+p1EVyO0SJtMwvvC2Mp6ppPgtdkdzn6rf63/jT
POX7PJkz1UcJhE5gbKuNjjh8QqmRh1jSsCFM+neJMOnzcZpthElP0t/HIXPiZpZlnLZle6OOp+Ua
yxW1dfHV11+kdxvdTYBEkd4ugNDPK7lxhNGt0kYGEUrzZH7udGN5RZru2hEkVcqc8jP1WJd5KB14
dwoKNQJIYbr6ZAgaQGesFncTkEYok1XlhrVDcy2dvtsJ5BQgqztvrqSjnmr85kq9Zozrs1FjI6gH
+LqhXiCzUc3DTDmdHXDQHWfdMgv16hiQsXmBAsobw3INuo0gDxG217exGGgEXfP9NuoQkHF91aF0
aTLdk9V40jxQ16Fu2IUuKAja6k1LJr83EmSbebV7CjKFVDXqepNZA+8T0AlrVTK1pqGsNjxQ8ulZ
5glNZokVKmo9wK7w4qFnIj/k9QjI8rFioJnSSlT9ArrPAAIOgLgeSIXH8ZsfidSQldeAZWA2Py96
mjNkHea0mmIeT1btmyPKdo4mXIVU2B/+dX3tG/VTwEAj9Oa3jPerMDtYntWv6KqL4d130S9zCjyw
t7amhDVWtrDr7UCV8sDvxhegCKptPxfSR/pk4IM86rCJyqIN0ka2+HPGs5t045l6s6gmUKsuFsMC
KpclGzyONMa1kBr4Wjck/k5HLoM7fpoxtN99b4aSSONpOhH73R4YamGXHkUVZysDUGPYe/lXVtQc
KTf8Y/NBN4TxkTts9nDTCUSE4MnFsxm/Ts/xnsu8NB+AfLyl6m1qmF2KVZ0U9nnWDT0IE7FEQQUz
6DsMIhtHXaZkRq7r1+srAos2KGiRGm7r6hLxjGTf6PtirypQLr+By4yR4W4GXpT3BXiL976quwuz
0/qYiDo6st5wzlbauvvRAuhyD4TjbRmWw6Pd28gNKPLghScM4J5s6L+UrkiAEpN238de3LXjYP9q
QURuB0oh73D47BuanNqM85M1mOqHNNR3kwXD1yTGYXoBXAtACgbhmuMenng1ttvltpD1p+GAAjnf
FhDsgZzpZm+3BYB0huRDGzVMwGo65qL2n1xL19IP9gVUi/5Tmzj+k9Qkk1aFisYsx2PbS2P7MU9f
yEZeKc5HtgKgdVtyIIMr1QaosekDecSolDoYbtms6SKk497wyW5QFEP+WMuy0xQgl4HmII8OFXIr
X4EemcS2A6N6gtPV5SpeweJNVCbg3NS3O1q1/RjazwiGjyg3GIGNAdBg/mqPEfbhqfnINcqFyYE7
3EcItOOdD4gPo8n37x5u12drVJ6Fu4FlPXLUwVaE43PUs1CvBMsy0jqksSYR8flmNix+Hcry/gu0
kYV88tv84ABJ/8gSdlwYQXByk2OObx3girFBeKi99DCaKDC3WTasep5l38CY+DCNSBj1JQCVp5Rx
5AlOGzvMkz+jwPzSy8z8imgjW8mwc16Cup823eTWDzmQipAgj6I0wUfEmlRUHm22FjLlB0qARJ7q
Kq2y5DVI0vyccT/ekL6uTcQLhO/ejaAlAWV79kyZPmYZBVurscGSiMOk3M991Dnn49cQBZwtjgu/
d6D12hhIqMbvfSzvVeol61obcns6I11s+lwAERB7JfNkZQD7QSKJj1BqW9wHhnOfGoX/wpRsX/p8
nWmBNL3LLzjOje7LJvBewqR56oZpNUhevPhmnN1lZfVMUqdV9mhvENutH/EsyF8GkSAjw+f2sXba
4mXKsnZvos59QwMCUY+7dKyTczZ55V3mOgNyir1862Px72xCQ5R3IDIY1plWOvn0rWTFr0a4PO9W
OQC8Vv3YGyuzrc2DTblJ3lGiFPap0nlHbuT4h1RWbGXqTCVqyN8rJvPQmhy5TPJcWXn5lE84VBkR
AvTyYI2qwxSpxgLHchqAmBoSY6EBiJE9gb1obaNb9OOvruxQeagdJ20g6824fxTnqWgYzYda6F+h
+WdnaTQ5UJLbXhmcrNDwPzSLDjFzH3iP/5cLjf0Xfv/ChQG5ZY8N7OVf+C6XbSa8tlez/Pc7vZlG
DherVc4psICKBajk9kw9aoRvgzJXN9QjXTW64S5r8k+L6mboYrgZSn543eOwdZnZiwH3Elg/+yTl
GgwXpR0aP47rhnr/P7q6CjcOiCWOMmj/YzowJPmA606HrRWYw7ruePhH32PVU6roz87n4Bipy68M
teebXnXq3lVWfsTjtTpkZuI/FGN3lw/NRXj9Dow+gN9KKmQ+S0PDM/FDOBk+sOw4vu+d1sA2e4HY
bldJIMM7mX8GHlkBdhPvKYt5/11647cRD7w/woKDxKKLxBNWLWoXIUQPNra/mgDUtVcm4uSqvt5o
F5F6nZEZ6wGPsQ3jLVcrGslBdaRWb+MBhga9C8TbtWgby0dgYuD+FsCVKLMDyt2J6oz64snHhuEV
OI7yYmIpuiY1eTGX/cIK159r0awgZuvIQSWF0IVrKFaONj3+43uvaatPhgKIgHDzcIuoZfnJCgJr
3wFtYh7blP5bHRuNBXx2egbXJbjO9VgrxKlS5AY479BjAYSR4MHo/1FMRfjDtbx7cIknr8Lj2W5C
EeUJp10MT1e3AjaLy35Y426MC/Gj65W7rtreu6saEyTPAG/d4KxrjRenwmsVaLKhifcODk7DB8QH
8zvO+HZRgf0vBLAl39aFyO/Ii4yR2Qn98lXHRWd0SAcMMywiMpCFPZBfLvFW9m2/WJMfTaex8s9h
6b8sQ1nqVw883XuCgXgKJ542jluwbVHTtQ9dFwu+aWi2WB+BJkMrqemMYlCbVnoA4AVpyWaUOZ5R
rB+w4A+ybnfrCXzVF+6H1mF2RHnEpkZNzpn8XODlXu3KdA+95/n6aL0dyo3HNxyV2l9AeIgvr912
IEuoxy+5DYrgLOnEmUQ/34R+yb+YDg/OY1l1yLaswP9R+0AZSXpxagYUCON9XqI+MxKATELZqovb
jtvR+VYA93rte2F3v/jKqnvzBeif9dpw6ziDLIAzJd002QBsCl3qbiMb/qSQgCyu5lhdFBu+JeDP
Bks7mqBo35o+Nj6KZCU/cvmdSAZy8Q3hHRPU4KoOoAMAgYvEpfexUWbF51wjp2c49EXkXHdrB5Ro
5JEVCsjrSBNWQQikp5XBwvSRR0G6CQcWX6nxBbDiNpZjVjuX9cg/a8Y23ldSREfeNwwZVaCGRNqk
AISg3fZnFATKCHAQ6DJpIEC6mGa5Kpm9NQPcK1lmJfl/kFGc3SG0OiFIZtl1j7IIEVw6jvowJ0el
xwdl6LYBSNpgNnobpDs4IvH3LIjso2WHz5RtjC1I+yQDVD7VUWdtO3rXIxP/2qH69koucTiMFz3A
oYXD4kzW0cAKtait05IHPgiJg14BkK3UKqPtkhtOPfKzS0CwIKGuVCvZI5+0Zv4a8fzyXOnii6Uh
nU0FGL8zo77vzTsKOjA4lROKk/UMizOiHecBy+v9jf520lxf/cOwxMx32TCIh6IFhn4PTrkKHWMA
xZwL2AH85+cOB+Hir3cfbRoC33rNgasVyB3rXbaaMyr7+lcqXKAmLYz3ZLhJqbzJvHwfG5tRuSOJ
kjY/zILgPtLvsOWw7tzJkCccDKgzNZUj1DlLnTdxLJEUJiq+vdGTSAPI90ZcZqrBCSJXZAYJ/Fr1
Bvi29MUQg3i7BIm/0y0ufjWuY9svT43+raUdIMfSACnzJBb6Rzj2CRDmSJ67Slq/bNn2O9KZyj6w
JhkOvEdd6Qc6SpKRPyPPALl4I6b8nc4eEJcKPv3OcxlYO2G3Vb7X4rGB+oWlREGAZGLb9kFwayC/
xRlAPNsmjR2cXPxtvCFSvMATPYtE+dE8yzIWIaMaDIV5C7ZoNmTWGqlszSUQVnMZq8jeOVH0/zj7
si5HcWXrX8RaIECCV2PjKZ3OobKyu15Y3XW6meeZX/9tBVkpl7v63Hu/h9KSIkKCctogxbD3XyRS
DWDG2gc1pJ4tJ7SVFu1QLoCcdrmIUqjh3dwF2RoA7AxRLCcXoMsqY5LRUClCnKQ2gKfrd0VRa9uk
X8SpQV3p0RjTwWdRPWAT0pztQWTfmxynEaArOs99AQbrwHF7HwfB4Z2J6tzKKn+yQGL9ePj4ARkF
eHU+E4YpVXjNGv7XhOGBEojv8o4pi5jSkNs0anaAO3XOwRC6Zxf+sDMNBUiRgEb4qQng/zuOQGtS
JjSDGiQ0F/vSBU873LXcYwY4NLrExb57BjUnanLsd/xXLqbF4v+07vRnB5qMLxGKU/aWWYxHcCBn
z5mVIU9XWljaXz2SEP+E6yHweAdHTTy2wYmFw7Atiyh/myuhHZhrWB4NE8AyntvEZoDz1rM3lsbT
Za7C/5AS9J/ZU+sggiVnumEXv/YmB3Rjl7+RqASac2YCRUADhnrKgy82/JWXWJYyWtWEXciY5ftO
FkE6uasdIyMFQr3UjjmghPgyeHgNgrlJZiaC0zz0B4Spt2uO4jj0H2NKPQQCTIvgs/PtAyXTdZD8
RdVjCCZOhxnRQLgCflSUaS1KHTQRCJ9k1PDJuiJ1JHigURzl9bV0tJsytLuFyAykecHNQiN2f/ZK
DAIUmgLJ5cWyiVlaPIEkwMWhlwfXcUia8zqEFylAnmX9YdOwAe5caWO7OWD8K8L7bIbhfc7G+bcR
df/IM82+lI1uPy7phCwoKW9Lvd1pc7uABgHD+YdZJCr7Meqnb/BmD+eq17HNSuvyMbYCnOvzxDxl
k30kuRWlMYhjUve9Bf/puecF6FqNEoyssn42sQXz82HoVuAoXZJopIAPX4GjmiQ9VgBpe3GntH4t
jHxPdbQDSgQBPtW6a9EtrRHFrPOncSnfTTdNvMS1opOB4jPscst8qyBUuNGO+6LpvwaBBYcUwaes
kK/UNSrg2czIr48yUL+AYXB6omYqSkDwA0jaSuenyEZDYlBDg+SggzfhxhTVlHsU8MTwbP2wY4hB
Xy1rnURi2wb2beOOj6Ja+ocWxGRaPHcn4N/1DyTCnwTffgc/gcRx8QCnMTwSy17viq80urNTMlLQ
Uqk2xF7R2fCuyvWscEJomNRrV81x+3S9hX/YqMvQ5bUk+0prr/dFt6iWicSXInHrKECuc1Xo4Eou
nmK9Ti+gYO1eumSOLrNtPQ16hvIn2QThWO/KuGl3NOTcbl/yqHqyrfBjEkO+2yXibJ3UJECI5u7g
bkbpiafGlu546lXw84LwWTyaI0KxJA81MwE9GZlMZlmv8yKgl/zU/ZykVgycVvJIB9j9yWVvppCN
MhxpXbpEmnJkGeXm/ka2dskcBbq4GTWzRyAdEf8AQfu0O+I4j2osMzU9A4fPdQg2HxPMUdCaMtZH
Q6Ul4//PuYAkEqh1Kw8MqTq7iWIhiYQyQmkD4FGlcIUIJijhrG1R/4HStZ1CIFYKso7kZJL9q6KS
lRTtAlC0GKG6BhVoIxIxd1RGml8Yil0A3MXbXaOl+snui+HFhOsQRaxx/GfoaMkG2c5wT7R4P9tN
9DlxygzxR1yG3TqxRLH4k9k6X3Rtn5QtuKpLlGCMiQjHLY2HOdrPXT6fFj1EOBuluD0yymWXtdF/
Yh7qqDGUsszVhm0klwDRMWoh46HYrYar8HNxYwFK7tCKxqNrqasquwLZrKjcx3+nXHRcSvp49nx0
/+rB6HamxnQDZPsn6VDt0gQRw4anOgJLoBg526SiLouAveN3AAiPO0Bzr0Oaj4KjRfPUenzUcerT
y6racaTjbkizCpXRgBza880ibhxjEnxS+xLOoAMZ3lyXzEmo18ngj9PybYoQHWQyJ4x6fYwAoJIx
pKAsgqVHEim5Gg5yvhr+yoRk/ws7ugt5RRAY/+OKeRWWCBjLq9kgT/B6O0p2qCPVLzz/vUE1xQr6
bEocfRoaQEsB04gLDkCpVQqa5Fq/KQkvdI2BPaj1wNCGWs6oA5JDYh0Jvo8aQusTn5B+SnZnQkOU
uGxZJcx1fo+08hUIUNmmld1vM2twD6j4BkOosbw0CBhcdB0vxszU2O9gkos8oEXOkuhce2n7+IXk
S27Xu3RsmuOchxrA+PckdupxOIgOcE85clx+BwjbOcaJ4UsaiuEB30T45WnVph838KiFVwc+oucl
MZHZhKvBuYrKHC5GVGI38TuKnlZ7Zwq6fQuuNb+Uy+rAqUP0K/maLkGGevk22y4lfs6aXQH+MW1y
f65ibevMongNrAYZ4tY6mIyifLW6aNw2Wm35ZBBhi3hFidqhtZbylUQpA7dE0WvOgYZGko4PwuS/
04iaQtJ9OCjXOdOSy2I6x9IG4ihpy2msn6oSO8jM/b1wACm9EAhL1AKMHmwslb+ORYxCtJw1QFhl
BaISXYVdC1xPz4Sx0gF/OZ1EdCWwlVCCEANkVcG0yMW5Pi8n0pM8TUG4IxOJfZKtCC/yIgxZP56S
0YXweNxmcJbaFSoa0mAJzoALCs407IxFcodTS6pVz910pzX6AsyIH3PuJtKQmd281+3wy9DNiCbK
BvxzNpw1SGMBnEa74wAs/pCFVgIM7VVvyqTtXuveaaIeuRbKsUgP/pN542q9u23z0To5eLOszYLq
/lOOs0gB7DJ0SUM2bgnYzFV4o7/pxuCnMT21lAOyLtQB8PdIt5wtj5CW2uRXq5ky5HSK7LLIhnpq
COJqC4B3yF0iu2rg5rihbgSkM0cP8tOq0ILDUIM0RC2nFqEeEv3AN9CnVz3JQG0urxU7ryx0i4c7
y7trkr1alnoJEHanAjzxzOHdsmndWSBrZLQOiPu+0ci2SnEZbd1C5DGf/g449joiG/oPY1I7wN+k
Gatxk84X7AIB09C9IJWk2lDwNtPtS19nztcisi1fj/r+SBZVCJIZOst+WljFbPmiZLcWdB7GduCS
JJa4X0PXED+1pz357DPB+FY0enukIXjQtoa1tG91mNgXLiG7SQ7+J44afAeAx/K8oYNo/c5skHLX
guP/38wsuRpNp9V+vug4hd16UWADflxU3RstLi9KZo2GoILpgBchbbNpExjl/JzMRgQg1wo/UrsW
78J2j12c5vCWwwk4ZS5ooj8teAbspjoPnS0lKjesABIFh3NPZSBPDF5y0GkDB1JS0VATAOlcL8zl
iWbNE2hWRj35TRnk+Kj+h4UmlqE2vAP0n82c5ZjrusTmAw8al02fetEg2leSDFNeeJoGhEhiQVP2
RHxGJka52g+dcY7CbDmkS99JehNz2+J/8MdQ/kHfFY5MEi8Goe/jvxhouTZ7kdV8GHAcuEvgwLj1
iMQBhAReTBvAOR3gWb+XznLibaO9O+Gi7VK7NE56UTZPSw4iVLIA9YA392nwAubip8xMkofKBPoR
3TH9V7Sk3A/YID+RCBm4IDRHho8fBaBUChH/34kUlbSByK1z1ANefaPGJKTGtMcACMi9sVEy6mmd
nELdX80DLYiN3SSIJQEoAO5OZKCwv92pbQ5EubXybklaLjfXkmPOx99IhHxfGagXgfkoDPtvnBSa
AxF1rZxdYVWkZMwyUMFgixP69NQGfQWe+erJfjMuG9BcJ/EjvSDWR3ybi3++IEYGuix7dE+VYXpA
Ho8eVVoXn9MIRajCBIiD9iMvTNoBIytEVYKUNSWYDBFyq/H293q8KfXHNgCvRcLH2DeaqAKEtujT
S+FOfjgO7WmVJR0q71swMo4psBZWGfKxM1/DURgpY+bTf4fPRgz0H+hwrukYum4KVzBdd+9x3a2o
A4DV1IXXYUBiYiG0YZOWyAnLGc93nfT752aoaT4HmileHC7zhDZXWxN0f3D3T0x7WLukty0LaZCR
PXir0GXYtk+aU5RUlrynNAFKCVC5Av+aOtCPdrxFLDf11Iy7BdZUhLu13Ab0uJYTXULU7uNNveS/
3/Uscyh+j1q4vgtQB9xr27p4neIi85kWaWdtsQKkj1TN4NeS7ISElVYh/SANN6RVchpSYxnTta1z
9sRmMFSmy7exdqO91XFzb2uu87uwdvD+2Js5anEMsyrUMsvUMcofi4oXgLoYLyQxObaCAAWGe04a
5A5YD9MoNzeUmzZK4hGr7/+y5zAGbGZWAfZ20oWnIQC8I2GdN/EVmJ/xFeFDYx8hZRYPYshW66zJ
4ove9h7JJteFMypLAQeELJpHalBTbXkLYPx3SI+p2Abu/g8NCi/hMhX9eSEFWetuOx/TsnldZfjT
zY80Az60wEMhmNjeL+MAFiFLU2TCRDWYRLWqPQBOOXwc3OqjaXCwC/oWgVdI4hBHUkSg0ZXn0o10
7G2rKjpGKXLlsTF+S7p6PAENw9kiFj5/syZx0lu9fAOu2XiKR+ABEhOSlA8udsgtwv97IrlzLBQb
w4OqnxALBVOmXgIVcQSgFWmrsAmeSzZudDvQXhgKNvRiZMegE/NWhHrs8QpVCH4SAzCEYwNE0bHI
qBAYM4vGBGBGh+JcWTTROSMuVMUBGNBDrT1kS597Wpbbx0hynE99PAIXou18Gs5GuByYwJ+1HFv7
C9Pn8QG1wMjIkkPAKRbPk6avtlqM+dncb1rEdV/IYGTJb0OlBxdajC6VVx14v3RxIfY4amY3XJJt
j4Avt7cp6m+9FggGV2QqdFeHIeIEjJUTiXQ2gitJA0rgGQR8q8yOGGCfZVOCj++MUMOJREWPJ9zU
xfkhcHWP6PLyFClW+pwZ1yo0ZlQCLsUOCLIcZLCgbuDC0jfGmKF2Cml178FgLg9cAuGLAiDmSwEU
eQOZj6XnmNON1pZamqtP4JsEdv70jo97eSCkcDXXGdmIt67FNppRZOkeVbYAHhtcsbMDhihOJwGt
qIG7t7yU5Vwi8xjeM9KGlRXvY24DNiOJlr0oYsBSaYn+Ncjtk5B1LTqK+byI1eOjHkyosYubyaNK
mLk1Dnyai/e+y3NkwQ+Lv55NYnlgoVcRNVamIY+tBe3Lzuzk45OOLqY5PwrQWB9sBNKOSDO8qMKc
mTPErKkMRwdZ0xGJiKtWledUY5qCYM1yw0stI7RLhC9P3wOIoUVZ+NWUDw/qVXWMUHo4+MLOCmvV
kqJHBXLgINNL2ZI8MBoAwXDUHdNQNVFZWABswyWk1/kYlcDxC5ahY6WnMYCXtUQVIZux1H3gFvHj
gKKWh4EYJaS8MpqxAMAHurnIh52da8tG2bhELqHGyHsDYS7TOq+AA2w7gZLv1bRjuJqZDqwLjKix
7O7PtnWWB2QKYwsY2ItfxM1/oj5/E/GAtyxvYx0HPGqpFhYyzUQ8Tm9TYLz1RfDgaPgGJGYxvRko
44JXQZ/eEFf66C1S1iFp9dSlzPFVYZyqk8vCaQEchiypU+rB7IFJPWn4W0rFTW2dHQAN7cNczUSx
O74KFtstRgymnAQUY0scDbukAP1NtrQ1Qz2bFEp1vaTfgIXJDyRKLRMPclRTZw9RYG2VGfUCVAkY
CS4ovy/UtHnzWo1lc0ikqKeHFynUt/DTZP2uqe8e2Y2od2n6ASjOhWAnUHawUy57fa/xHKxV6Laq
S/ouSk3EHbtf6JeYuIvkKjfdda2bZdUyZV5cw5hr/v2VbqaTNbC9TwMWOgQ/0wcRhxBooPSHXsxv
SP3neyWiHjXEN0RTV+083ttGM2BA7CgHiaEGKGINsHWP7VQg+JN+awEQ9MbGsX/CZ/aFpAiouuD7
zEPAa/HyvV6sbBc7dXYgrS5ABj6iQB3eXKSWu+4LAxvdJsJ2AedbHIvpgLwehoFc/jSJBAwD8ghN
WmXH7AUnDxSlgEW3SHdR0uARlJNvNrgWhFVS/zwEHZ303AZXlqAi0pPGneDZBuypdnqpEmRJ8yAu
nSOIXCxElni2+2AQBM1FtEiENm+cQbVMuB0E6kEwHsThHVlRu2NJiccaqT8wQICoiJWgIiE1CvpD
yXR7dDajUbS7le5bLb6OUXJ8u84qpIWwz0WJm43I92ynITIuZu3UCKEhAQM9kjVJ/K5VVod8Q8gR
j/uwmJgVFAD2+Oc0a661AomHsLzpqrXVGkPXRPiVE5023kuonJIbTiTR7RJjHo9F0enIcJb7UdWs
QpbyFz1Mm70Z9e3GjOZqpyD57vD3lEJh8v3KZGyRWpXCtxj3ACxsNfuLZgzFw5TOOTh4McyTyH2q
YrGvwAI1eNnwFzLoq1fdnpEpbYVf4wb4/WTZzlaMOLcG5nM5EcQ79Q5gxQveGQ3/YiZpe7CtJNxm
yTJfUx4d42kGNgJS9sZLrKdImozjyp8L4J6OskH2VjIjUIFuk+J1Rmqypoa3Q4KyceMtBM3tWehw
owJcz3gLhPmHaBkwI+xxr0128o0lbbVFon316JZwBNRO916DMVsWwXJUb6CnmhuZObvemNqhZ4eW
fW98Y/e5APBkb5f61TVmHuDnpy73Kxu1NDjxvn+UizQl6nXxeYALW54zEOGvvGTsx0vudPlzfFq5
daoQEABL9C3oWbWbgPByHsrOvloGyJtNs0FFpJZWXtcDYDWT2KooVWGHuc3BpCrhVmVDPWoWJ5nb
jRrTNGbYSGP8MeNX0+5kVRI+pcCbuob5WJxrEBB6jNfWO3COwl0gCv2ggWTivZnzr+aYGnBraOUX
MKzh9tvo2oM+YJ9KAEsnE0DGlD1qWiArbSeTDStG5gqFSXCXCulSzVvVvbZnk0AO3+dSN4iaesZj
+ERQJxON85MTn3ukjD5X49w8/5DQwG6r9rlDHFbakGSUhvPHLBqQ2M2FsvlpHTdx3tzBakImTx14
s6e9eyXK2HFYqvMs5kdDipQcBLxsGxSVte1xykb1QOheShZ2oM1ZOJDuLfPoYreMFHIAKlLQlIYu
KhxwguzMt27Wi1VLAVfS8gzk0qRNUOdVuYCtkazSyVRlR25EjrceGJDhcqzbGSB1iciWrxoAvLcA
hLCvbDKstbFY9IxKY9AWfMpdsA9erCryyErJp65w9+mcArFMTleKpI9sb45bc9c6BT+wUvutC0wW
+SJokrOTl3b+NnHWeIBSxL3QuMqywptFUKTpAeQANYpd9f40OZbINkYMUMMxC8rdFHKkjdlBuAH8
FkCLJy06Bo2NhGMbkGJBOkXvYweyXTM0h60jhwyPml1ZMJQciSR6TyrAFzlllF9oqE14VCPd69UE
d/TrCCrcBhQWsfElMlDzDxi4gW3LBGmdTY7y42EQkedK/38zGe5y6GQ8QLrEsQNpEmdHXdwYN1cr
0q+mpErI609dKxT5xrGseDfL+T18Yc6OliZ1BLQaZHRVyS7gIzZ2dTGH5wisMty77zpk4GYiPK/d
GoldR4HY/68tmaW9u3MsSvNFC6cCuA8RUpeKEM7PRR80D1vxMt12gpkeSjXNc6W/zG0ERKzF5FcO
Jq9vI7bU8F3WC5weeu2Dj6V7YGAqOaF2eNkHOI8+6TkoBfNwGd+1dPiuI8HrL6zD8xoprmLbxaCu
ikEnaMiMATkakTypRjNLUf4GiBJdlsLEiNoccI8ACpZDqpYB04i1QS1afCSZheypZwdkm21lXBf4
nzLsCBEdj/AeL1tTO1Gzjkl1M+4tZKBvVp3FOPOGFN82surgQTsreyWj6UpRgn756KQR4Ar8IgDq
ZaYbfiu5ApmT9DszArvyotnD11/Ix2AIriJM631KSamRxASdl8A+Ax3OPtPwRkPjpfC7HBA0ZBYH
xetshahU+rQn+S9n/pjewzFycwHbGF9akBhzARboSN8A+Zs/hGZJP2DQSrm6XQGXAkLbXvZgzXGP
bEosMJOlPDwZWuFTFXRVDf1+rs1HbjgfhdEAusvP1JRLxcsN2ZGahDSkHsmiCRSq+FtgDtVFU48a
Z7AjT0x1EW2bqQBy8MZt5mSbTEl8pqYe24/enSyYeHQGdRxC53VZob0zJ33GdGSf2wHA1eU6N4br
TLdJfitRESvJB2bHBYdDjh09yuPuqMONdMr8yJnGVaEe/WOV/B0nE/gckV90RZ2me83zxbjINXKt
P3VJgx2QRFuAt725tG3QTPDoYgwgvK3V4oV2IyMb0pqjU3pLDEbdrgQZ/aYba0wk/aA52UGY2TsZ
zgwcwwgE/KHSayceVtVm6YsJ4CBPodGXiKvJfF5lQvm5DnzvZ+qphmTrFPxe/K7L4yOwie/yk0iw
Jh41VeCcJvc+44lyiVgg/gS4zneUvDpnajLeffTuZbFmA7oBFePKrvjZ+N/n0vL6cMITHAV0cnRn
a89utguDsl+fGvQLX58M61OCfve5fKAY9Gwhg8YftcE9qccBGZDp7bNl7d89UkQIPqomQ5wUCLDw
fVMR9trlFkMtYmEdSeameYIKByrcpk/VGZCOU3D2Hdyg897JwT6pyL0SXa89A06PPV/ACUaKKOMH
E3x4jySKFu5eiqA5weswpB4tArJUrzLBxWZKUkwUQIM9PXWC/SjzEoE4L6OuBr+QFthnoI7phjdH
662n3NReQpkQaVjgIphTB3WJTp3sysQMw/6q2SAGIUfkEI3f6xouL3I8uqBksYG+093IyIwckVLe
tXCeKRH1PuVkRSJq5NrKXk0qGBxkcXMy+WD7FM++C2pT2LqcxfLgiv1dpJ10Ksxd8y7ycbYDgPzP
YXllRwoXNc4bumBoxPHRasVX/DO+JGlp7bCViH0uhyFKtwERO1YeadvIah+NGXjBoje+DKAt/DKD
mkVakmTi/Alkru4jTc77OfZm0HIeI6fTn1oDHFJ1hDdQr487KmBNkB784CQhKAVxZm29rgXeYqC/
Ujlr2yeIotU1+BplJSycY4lv580p4ZW+W3NKV/4+Dlz4TR7ZMwANUdyO+7MvKiM1ssZVQQmobm1X
x0w3ZTw/AElbVGu7LhtRluN0wZaEkS6AX0rdPrECgD7AsgYx3NpbEDLUdkpzsxAJgQ4/HcfGWXkZ
FDmD4o24k5XcbbaVA0h6UhTyYEQ9anQ6GKkxMTsgCeN2CmlFn/GtA0CHrUiawjlaQY9Ut5ABb1/S
YhYyub+KWW5fEKWtfGwG0k1NXJmk5zaHa2XAI3ZV6QA4A9KAnDqWs2v4NKvU5nSzjrnkK7ZChBvm
FEm9OOeEZ0FbPUC0YaunxsyF22az6khMBhNI/876N6Td8VNIG0c1j8vJ6zSaAEq3v5CEEfthADpK
nx44Az1l4uTZyG3r5FLi543C0oPKayqR+4lrDueoCwEHPPXNKzVuGr9l9pBfaNTOjrNvm8D0aMik
2QBvlGEu4plEIECOdm2NKkStixGIAsPzFQQMPikXg8OXidzCTR+x6kgyuqgONzEbZj+ExxEe38ia
HubA5ZZvDxz1pha8cl3qWHBVQ1NEhVZswy4BzYMOWC8pu1HUfY9iYSOaH4oq6EHcETVbkjVZiGhZ
4mwE0tZ/A0ftk4u6qZduaobn3BpeUftS/ob3Cd93GvCe0nwpsFMw8dMKhvpRmzr9rYxGbF0wu6zd
GdS9ANugIU54OChES3Reh1GziWOn+ppms30JJtRu0WqhNSPWH4bFgYbyFpApD65cMS9+aHFUGcqm
qEYUHw0otQfnG18VGpwHiJtkKIRuOWJ50iThlsk2q7WZVNuyDCYcRRMI1TpLa2xsfYouIs/YujQp
87AYfNBQiU3fiURsUbRuPPZa/jovo4HngxzRUnbbFseljN/pQqSgpRh4N2fWX0ur39VBnFzMCn9r
QzYBSk5PU6Y9k2gEtTg4LB2kOHZ4l2yVHfWsvvxzaIz5GANp9drDh3wFjPfwyJBDQQZKrnXush+j
Fvky0lYtlIC403OCyPCVMWk/by4KpscJlcAHM2DNGfCLHw18+DLD6HNMPWVjTHD+OSAWUCJlSzIE
p27Xu7Mj7Z2MFghrB386lACCO/nHAr+ys2x7OJYN2BVl8YfW2vYuHWRKJrl+1Xh1FAMA0QbjeAqS
XolfTXPAk/UPGdl12G1ttWRon8mY1lJz58/rKdl/Xy9BTqSHCCbKvMANzdkNjRYRanHbrM7hFPhE
nEWAbSuxGCkSS/NXM8k4phi4BnD+qllqKvV+VtKShhMepsatTiqaWBYjiMMKHW7ynyOM2DHVPfDI
wMdWGeygtGvEkcYoCL+dzKoBZUekkfOQf8QOCOs1/ZZkPBR/g9G2rQFWmLiXMRY1CMqGADg+EmAg
kWAC1IsrHdyDeEgB9PtWTkpqcicBUsDdNKWmpWgyyQIUMG2CoENq0ec1lDGXF1dDk0AIaPyvl0eZ
kjYiFKasbmappe5u41cX75zJReU0Q6L5z7ehjMUyGeAm/PnO74bqTg03fVrSst+r9chWfRqkIFlJ
n+K/qlP5Z7DwZ6AZCxAwcHRrN9YA+MVOnh/NeAJ8KY011lmA7pRSam7GBlmttlrT614+m63HLAT9
UKAefExYx1yuHSQaoFLXaSQQE68in7rq4tjW1ZOkHJVT1tXXKbNV41w6T2IX5PjyimJ5rJNl+GIa
zuwBaFDgO4nhnKIwjbEa7IZymGasfQBHSwywKm34YsVu8gpHPOmokYs1QwcyK0A3AWN3nCVsQ1+a
z9QsPHjXkXR8VqJEsm7bYXLVZs18HnldPyXsb6UX2Adh35o9KVHTac1x6VwgQ4b6x8oM2LM+jl0o
WJPrkDGwwIZtPjougpe4A1JYjsM3gB4YDiQD+UENakfyNLpgJJ1RIlPD5xeDa87Bq3od90Vsnc3A
ggMMCGv1Ro1JGLPBPLvRpEGTbauyas83IjKhxpArUG81JqNlDq39h7/IcF1zE5Zf7WZxscErse9A
PgU4WCZ7QnJlORobDm62HY7vzoOV8rI6OcDF8AGpEaKqihn5a2ass/UF+JcaiC62gKsDqPwMkp+H
CG/VB6djzi7vJaaBpn3IlLYY82TYkGEYLsByECZSYpA2NWzIKEFuQ7W13KF8QOY6rbBqG5TFb0xr
4rue9rCDg/+LHg4gFpe7V9rdAgChljmy3NygUDHfGR3K5dY9M+mDLo6O2Gk8VlkZPBkdoo5Nla8j
q1+Cp7nFI7jWGQrypAU1poHMGsPFPlvJUpehTrS2DI+mOcJxn4Q2pSc2Jn+RiGytAV97m2neOpJX
oF7YpTs+5OzHtxi8S85GvefyCXi8fYeNLL326D0nJiP0DA3PAvXetD9l8QzChSF1bYRVbRvElS0H
IVdcNBsam7GB7mRrD24hNxg0JM0gqyW0hpkbFzmEPs/m4mkAcyvKqDrhI4SLbEWrGgDj7xcJM363
zbH2eGy0L3w0Wn+Zy/bBtXvzVFWVvtebVj8iA3f2+KTvKS9nTc6pc9tbclNHNSxydcA42V6Ncrmx
iOEB9yZpQRM+LcKWp163AMlapXJwNobI65KZH5QO4upBjKyfdPTJ5iPzQyaK3FgmZgBgWGt+VOvg
FDOBWpsqrwEcwTwD1FRnZ1w+GntKAV+qxrNg/RmJ2mRmftrezDIRbddi4iidkK276zsLrAZxbDx0
Nsg19Xw6kYgaEBkgX0A2miWQkUV2FQgFj5UxnG5kaxdYnvl+rJDw+4xD2x90As5LkJ3l4XwU+B7b
F5L9rAizMO5eJokWJo2B6gGOyx5/s1ZHcZo9RjuQCICgVTTdkWauh3ED2ZuDC8aQm3pPJOfgFBl3
yAAV4ANZq0V7F3yfRe5OqDdeNBSJCn14cFHjeB6N6CdZWI4PpA26YMBDAg31FlBUorrIGrc0BN0j
/rjKsI7e5rIpH6pJVP3Wxe5ok8Tg4dUk2E6GwyQojkYQkRmhfgkKW26WKt0HqhoHFbURPzJhCrzr
nOx71ezx22j+RBl0Bw7M2d6XrIuxEOC2K2w3Z9Ah1UDeNqp9glwqZAIClZu0YQkg682MkuADeKZe
YhriE/xQkw3qsg0gdIXWlhQuCDAOH4kMOLIg3VjCYAmkWBypOzoTXFxwTE2biAELex2TKkXSZo6D
ewcCuLb3w6FIwKCNJsBXHtDTVltuaNz3dcARG8n1Y6/zDamDIEPoq5Ev9LWrZs7XwAY8CCUYFrUY
H7Jg95FoKHMOeWsXSKiQijnFg1fk7W0y4g8FTV8hPaYga4FfWJv7CBkq3MmCswEAFZ+FebKJIhdZ
1iRsZJ7C/ThYkKhAmjSEM4jm0FAp1OQ72brWaFrzNrJZUy2vKLmSLDJN+epGzLdFmp/ieHYfbKOr
GxQRoGusELuSaqBibHejAUkLGza9wZedrncMXIpmXK/zQxPbrb5F9aBcgpocjuiNEH25I2f+6r1f
Hffk7F+7/9BpRhDs8emc/mEkd2tGNs2Itsnu0pgnmU98UFkcrvys1BBHUQsA63DZkgKbfHzSlHhs
VzW6ZEnjNUNEzi5jboF1bmHenUIZ5wLICPZHghtxPQAM8k8rxeFCYwaS3m4T4Eif6vH3KQXa8K2e
NAVofeFLQtiRntBCIGRkzsZv6wN5fWrfJejR87y223ecoMe9ekqr5/ydzE0NbxQDgmEZIsgtG4HN
UBvVdmzCptiQkJr/61iXqHJq+v+0hiGx5siIbiEdqwP8fziaBFp/Viwod5wqpP1fyPq8nb0qTYyV
lIUIVtQ06v2fZHh/f6y3crNIppc8y+H37ewjuT+Vs3QOAFdZOXa3UwogW/1wqP7SeUq+1XuNNdWg
nWr62XeKITu6aeWchWxqromb5leyOEZuIKrwgBv0b8b/fb3Bif2hES2AoH9cbAIxyZSz+s+xSF9q
SYRUyoZ6ggHnk3qVy0AubjHhKRlKysF+dGeoZ8j+HILwSHJqaD2DOJVoDJqT+ggWw5NainoZsOj9
ps96FJgDqr1l21iGZAu7wX7tBhnIwftnbNJkl5GGjNYugQOlOZzpt/ZykfhzklroZuF1DlLkUX0Z
IZeLx0uG1yJw2FvAmfzEChZLgrAqc5cP7jAaEynYUL4XUw74CMkuts676f5yHulpsr0Us+0pcjFg
RPUnMCyhgH3exi6y+Al0nODGV+jwxpXI5CSgZiTEcaQsDqCZoD6JaRog27TdOPHvJCLQcZKv1spu
XRnlg1HsK+k/1uRZ8uiUCDmre6I11ZRJvnSfNBkBxhENsV/qhrVZfHRpTA3yC0BIQpoA6LVnGoeT
ru2KKf5+Z1eUDIgzSpgDa3T/gUpimNaTAELIte9i57EF+6kc1JYLYD3qOXngjwOODqQwXK6LTZIh
+CcyEC+RMA/ABWR0i93id8KtCqjvJXB9wmrY0s0llQgjf/0vuQ2y8Dd0u+qG1H+Jejf/4/W/SOZp
Pv0/0r5suW1d2/aLWMW+eVVrNbblOImT9cLKSrJIsCfYAl9/ByYdQdHJ2nefOi8oYHakJZlEM+cY
NtJHEZSMSqQtvk+9gxIbyMaYn0ZwLIAKnnWoWnZzvBNRhb1ozLmb+zNJydI10uIkGFBX1yQEYQ0S
ycEuJzkKnkGPPJ1KNxZgTcYULko5/ntokuYn8bCvCxC/L0I9xaOpX1vOPuDvsmh770jjNvzWd7U8
G3XRriVKHDcMdV6nWZ3t5qE3Ykf9OqYeNc7Awb0TAQhZKXVDblL53sn0sPLnaguCUJRLXu3AxY0T
rqBHaq9vjuO2yEy/RJpvi6TToAjfABhRjReaAKKQqEceQqNIerAup7L8rHVdEMKBWxtzNuB6kjBk
cX7KMxsAMoOHfXaWA14XBxeLYUaGJMS2IZBYhPNuOIBWexsLEBSGAIh9AIPy5aZ8ZVLVYRok7ncT
LScPk+DhUAPc7bN8I9u+/Cqr8VjXjv8DuZmf7cqaPo9W7m1H17dPADE3H9NRmCDCA8A1akmrZa1V
4wy5RsGUwB4ZLw96/TW7g3m2sLViFhU/p4ltb1xUzX0u0uIfGwkk/zQtsOmB7IbP8a/OmMa3cqj4
Jh/68bmfKwsTf2CLclmmIDqqN8k8gnXvD+RgAKSeHlucX6/H1FLEfFgMo7rnF4EYubS2Py3qe8WV
6KspjWlNF6GAf7ySuoi+j+XC1wA0pCh0HzRcSMmWW1CGlbqIVi8RFI+ZjqXvg25V+5IJybSJ1t79
XXQhpj4yrbi/2vUz0ZF1vMX4+gfTUGspaIy6ioP0sVC8/lX6YsvX0NLfdr3QzXejY+lbvfm0dCD9
xwIZGjRGXIGdXhE5EuSWoBINGbRKlGsEjQVMg/A2lu6iW/oj8KjfkTbI7w4cBEgtONHzkSEH2JRH
OYLSFNnfKDpUIAbtaLfjjsYeVQb9bvM/1GSZROGjpeIsLiRD/SdKGCnm7zbIpotPAQiNQGESLeUh
Sz3IhJqjQnyYbSy8dYWIVOIubux96Q/l6r7OpOAlAPDyADtH5O+AJ9o0BTAsnDaaARrQFJjiAEN7
uZ+bP4y61JBRWyKNhe4tyTJURFGX1EOZfzDBX7OLLRTweQpa2VYzeurdyYzM65GUqGwALDvse69H
0hlG2o6GSBR7D0XD/4vMBSXnhmPnCcvM+T0nGdC0xjEVf5NkSTk2lFJbcICodDceSYHMmbwDpUCS
8BKJ+Nf8Zpyxp+ebGE4GhoqpwefqKPInzni7j+b0JRxjRaui2KOWLqlvpNOIQl68J2NjGwGqeMXG
rYu07+e0AVRHkpSluwrq5muDevMDyUhLTRzb9cZHsenmTpHJfn4osSe10sbUMxxVo/R+BQvwxlno
t036MpdMbgkP1UhA57Yq6ui7id2sHcnmLhhOg0Jbpd6dDEDP8Fj8wgZUyLNwcSQRCey/8wmZRgKp
4FsaB54T72U3DulWFqA6utffj8duqHays5NPsezibWAN7YM7Ne1XIAiDQkQAJKI2m1OFwrB1NTrt
VzCETKhjcswnDpLpD4BJ/YCDxfApCNt5EjtjqpEhjV3AYF8VbnnKvGhjYqP8QKMK2EHItFEKUaJA
ffLsoF4tKiWclJA0JMNhR4x5kW/OD0My7JchaYyqrU6Gnf/yJseb6AagYgPUxyGmdBvwmrcBAJ/u
ohcGtnjoaktk0jO65mJKdydrPB5ll5Tb5SIq5k34xVXfMxktd7b8ieqi+i9Un0eG6fVhCZE6DOfr
HSYoxtgjf3gBESWw30LhiUZ5xJDSndY70lBDChDbYaVTBilw9RQYqVZ3pc9WDfiwdosNaXgWf2m5
E+z0HjD1aMcXSeZ4TMUdnl3XHWO9FXyzd1wzgZ+UVpG59r5T6Av8KWwMvrJVYybzxozAK6nJH4Ht
/7N1HGNL8nsOSW1H6jtfPaQekVVSTwWV6gFwJ9dMltqWZDjURpKnVms/kkVm9sqnOjmHuee+guGg
RWoBb/YTlV+WnnVyygpQyDwvuMpV2eLfNDqOsfViIVv80UzbLSrkjXrbDUBYipIUKxbCU/Blu6hT
RcJDTalIcbSdMSKbaoVc5RGUYnxtiVRa/FsO/MkIIF3H5VmQhfL1ZggiqVdwVOAwy2AXQgoeXQAW
rjRo8IIpDEJiSO/xhZcx+IUOYRVVDxrimHpuWf81osINdXmoRx1QYfBryQaYtHjDwmza3K3lPNe8
FLY0jloONBDnFKeYByj3lrV8Z4/IpklKHBFatNvsqI1nu5zmI89eSW4SoQJK1/0McKfIri4TcFpM
saqZsnNjU4CNZ02VUmnN50fqLSVVKVeAr0pNxVY3dVZL8dXv3lSARd6kTYOiXL8vWw0+NjvDAb9o
K+cnABT0F181tlE3m7ERw9ZyUfSwSmxQ7wHoCpkSWX+hhoxjBizAzhq7g1bkwegiLb1w1SEhfMkw
YSEgHkwgz/jYEKFdEdXMrgs09AwofSQzZtFhBez8HTGrPYZAkH5IW+RKIylJIEGtBz9pU8oV9j8A
cen39YWBnkUBW4aeUcUAYcnM1QhYLFAKwKKIR0BeDrO9ZxlwWEk2J1aydUwkkTtI3HpkQR88huAh
2AYKW0EAF1WC98MDKhHH19dlWXNu0gJDs/fr9QSckEcjy1cCKOBshUL8956STeAKu+C7zrBIBMxx
T5ybyVQWWJhirJto9nkAEGcISS1R5LKyk7DcaNkfrUOGxykgZflRFDa4x4Ux7W1g9n6iIWZv094a
feAtKi3KVuebIWkdIfmn5rsOnqsKZrqJMojLteyqcLmxFB8l5sLqHsnm7s5KKm8mxz/+nVMPYlVQ
X8zLkktP62nFMIV4owLg+fKn9QPJqhjsUGA/v/yZffmX/7JyCIADJKfoMJR98DQ6TvDkEkYeqBXW
vRqSjLRRmPFH5FusSK4daBgBaUztuhs7UiReNzqAqymtB89jP+6MKeaU4FAin4AQqy4tamz9RMD6
3o+CtXgOgfjNLZEiie2q9Alnu4W5ilXXjFCd3dSfU1akT54TuRMSkJEd2cj8QLIIdQ/vDpgXu2u3
Fd6GhEEke2ujQ5eYnq0xu6nW9BnTAmn5VKakAbrFGL3dffjLcoq0IbT0cet1lTa2urQGHLaxWJBZ
o0CD08Y+gyUoOIEjB1RtJiCTU6TgJaqh3mj15q6yGf5Zldbqm+lJ25lAzFkXfRMhJwAK8tDaKK2P
DqacR5LrwEPeyZ2VlSPKoxwUF4MMsVcHtkSOvRyRqOGCCUDjq92N7Ka7eP+KRWEyWaMag5y79v0i
dT7hhEqIubPXfRXkD7wxgM+bheWlVw31AM/1NU6y4kgjVHZXFxcZ1w92y0ByfzUjxTS3Xw2BF93A
5vJCoiZigJhWttJqPsbCTw7LU1yX0M4cuZddHThb/SagBzo19HwnE6tPXcWgMS0vC1JUywtlSlB9
Jat39btQXYHM9QVoSFfBW/1ZNuFzbhiYYNkhQPjjKapXyzgFHcZj3ji2XNUGOKGa2j9lJoclylIB
YaLUod2mgKlz+g0NSbG4OMOUn7yq390Go+swB8fVIuVyfxNNBCPqFqJ/WPMXzWRuplUNzXRo+uM6
DmpZbuY/ZEvjJIjxwxq/35h4GTahWuSBoj6p6E3s5M6Nv8pD7P3W9MTP1LshVc00gwMj6+s9SPWA
G3eVU49kppM8mzguN5EcGp6jrLfXTAHLJqoZRuDM5C4vAX2NoYPT2hsFD7A8Jxk1I6iWnnkw1Q9a
QVHIVysqA/nCi99dfLIGJOOXKc5BIAtY+GTTT9xFJhoacNO7wGV1qlNn/g/lAHi+U6cassXqEdnJ
NCaNibOAFdBu8h2ptaEeBnUAFz2mHjVGwIetdJNuCagV2nhxTiLxA1w43nYKYnmkBp/9hK1VNQbg
91gCEgeE01Ngo+swW6ov55fBuwqmrtl2q5GjmPNGvTgNS2jlT1G1E4XTw5vLk2Zxv7/8nf1AN0au
1ATxDmjnzTFWHJbBwnyJRJxjpPgyb8aeXcx70PedFll4Z07u5EM9UlNPK9wcJGk4jUZcTGqAMUHd
RaqdkOeOSkXX/qiT2rI6StZVjWxgQYlx/57GtugpMW6SHj9W7YTfNfLiyEUnzP0xgW6i4LUXDAAX
LU4AnngTDV6YyFEZz6ZifyamZ2qI7pl6pIgBK3PkrVjfyf9kS+HG1A43oMAxVv8a8873ejsghajO
qCLtjQEIfXnIztjZnuYddd25yM5d6ZzBmtQ/+KyamKp1ZWuzk2IjkQwJ1lTlI6ypw3GeMg9wlpBt
JispANgVZQCmcqTxosN5EX7P4BFZsdJqrYM7OdYKaa4xsF0m7K8hic/ZBA0KB5bx3SMotT4WthOc
b55b9FQiN5SpOWv94KIeCPaCx6WXfrpx1Wbk2pmlgzQF2C6XpYfhcu33K+obWSxw8oiNCrw4DDxM
120qjMcqqG6bacrcoy/5g5Z7QxrLFY25N71gldAc/uTKe8PacCZ9pPf8FpOMgWji6MDF1UIw5DGs
nMB8MVCic9Cuy2V7FZS1w23QM0f9AzYibWDaFL5tH1FxZx9nC4WCqB1Ed1GVyQCMHM/pgq3AUuMh
aMutHXqdA/g0GJGaejc+4TyY0UmrFntU0K6StkujFgzUloM6iwQE5AkWTKfWG7eAj6mRvYim7cPq
iYZXJZlqOfVICUSv7Z2cYpASL5JFeedugM1sNYcDR5ZpsMqdiF3SPkw+VGCkP/ueeDZZnX5YRLLu
98LowDugLKgx2CyxgACiIg4F3+2Yb11Eajlgk4ZZl+fNJbKmlXbKLREfpizHgt7heb4GTluztTtR
AhjmVxB7wNsaZT7egfxIYaXBKrDr7DKOo4lnSV5NI2i7VdIjUijPoyIPMLCX9VCZ1QuNRFc0zo60
DrEKtG7Xrac067Bv/cvFM8YxfHTCeeegUPGwGC4+fciqjeBeu+viBCwVpRdcLNTwX+oe5TSg0Oq2
JFsU7VQ+GB7mwVpWu3YGUIXsoEVz1AfA1/BQyDnLJ5KTyAZEK6jnHH5I1GUCIF5ZE3D21C/DnOYC
D4V+3iclyFNWutTBVhocls17MrxRe8L8zcc0ZIJyn6u0V4HvqipIq6PRZZaQpLFKLDFvyi9UBLLR
UX9Z17hLumvPMmewuv1et6EcbyM2/So0kg6ZSlfAM2zRgNQbz2SCLtMKIF87j5WNXYjfEdJoiKLq
VxQexQca1XLCXjkg7JCHCAT/LQlzo5IP3ZLDbheDBxjYBPNet36Kej88ugoqDxn0E8imZbvIKg9E
ISvksy12bptFR/Ki5g9yEl3jkj2JdFySLUO6IuASgaJ0wu5YfQLvovlMTYRs8udhR30r7t+lDjiw
TmE0P2lDUtpjOuyBt41tjGsEqbz8aZB4m1j25k7RoVINz6FM7HV08jCw6dcAePSEE+72kffhRjh1
+iqNBvlu9TAdadiZgP0tx+lH6prpK4mARok0OMO+tShK+YOUIPxJXjsbCTMUg7xSXnunqwWZ8Tq9
9KgWbQACMgID7uAVeBZR08b2e0/L2MhTYHYgRYdk3dXkzrhu42rXsBoItNd4OqjsXUXUzYBoHSC3
k3x1KG2nfXFUfnN7cp7f3nP9C5YMBwDN411BLwzVZKoBIwSgxUgIHmy8a+IGSY7glV9GpPCQxoa3
/tVRx6nVO4oUJLsJ1um4OEdsnfWdKTndGC0XKoNnxkEpB2pe52iijOKYNr96WmYBYmTDrQG8PMpE
K7g/ROUiJM2d+n8l01HJLR+T+L8KbYFJYDJSJBE3AOFgyIdOWfzZLf3+UI+muS297qlv2uYM3pQz
YeME4TRfriOAOS4jgtFJEzynixJ5cjab6vqw1MECN+jkjzY7RCCZI9FN+WzTOd9yUES2+YlhZYwk
MzznEhPgU41RH2ik38j0Mrbc0UMqeouUtV9vdv2ivypJdOf+r2HNWB7wf2r0hziJur0rBaqCVGON
qA+SqqFhlsw/57SwtjQyscWwyGlIZuRAw/9ClrhFC0QVFf79Qg7G5Kjj6KvbHqYnEshAIHiakbsD
ypCoKGLg+rhWuhFK1psO+JFwThGcqBH+UO+jrvykRchntNPNEoG6WpVXKEiSySA2WnZjPnFh9Tu6
DtLWN60TYm/aBMR7zpCYs8CWEAaJxi65wSm5gzrRNtqFemMUP1ROUD+QBYnuXElGsCftHVSKdvmj
zTU0ae/ugA8+KnYd9xvBtwTOiIkldampgD0VCHamQd2EzYjqWd8/L93B4XwzV6gO0x7Uuw/DQFNZ
Y52jze4trBk8BX8KRZdrPflaK9K9LmryRzGMOHSVydcGxTps77gyB/whGjsV6cYezWRTY0PnMSqs
Gci+YS0m0AzAsQzmr9xGKh5Zaz9SatkXVmHuRcKbODSO5SDA4IWZxLoO3PY4cWb4bwXodOs8kmeW
4tkhvH74JB0cTuKgOP4J1D+sRIqfBQu7lZdGxcdGhvWuA4AzMuzNfp/MTAI70ShQwgNwqC14egog
XZc2YI96cI0DA/ebX7uAAkO6PBgdEh5sl7Gyjr0MebpunW3KvIufkCcfP1GPGRmKrZDAtiNZVzce
2DcbzMOqGpCC2nDRDAC6KvnwxFWARUQRDJzH7JYxhRUTZowUYRHqOExswawH/mZ1H3QhJgCWvml4
tPfNjp1BldaBwhzFahYQR84ze7tfhtIKMkdpIU6dZhcIuBOWtHoJOtiiwpoxFauAJyijUDMLmgsM
dbfPMYl5JhE2s+Q+NwNvracXKdBtiqoD/a2aSpCFjkFeKkamLGjEwwpowOoqlqP4BSVO0O4S4LKB
WUcbKCYkp9Q5SoyjRtv+bqYtsGLOAYaEAo4hGoGtBVbnHVI3BlQ7M0+isncOd6bhtACr8ubpoQBu
yL5qvAdfSOtITTfLaF7GptMgu7DvQgsArIwBSeFqpe1JfWO5dElPKm1JvciZmvCkhU6L9wowkpJg
n9j+A7k40vVXfgtUX332E4pK9Gc91gdbADRC+idpllOjTjT5trCQ3rEcE40leK5HHm8AIogdjaCM
n3TT4CjhMRNfSCKqCvW/YkYevN23xp6EnQ8ao9WQgbIS6HHxKk7KpyGujr4CdaQGB7n+zfBO1hd4
xf5nE/IQWQ9kRx31LgwN3es1x7jgB6MJFod/DV8kKCzicw2WIbXjBz4Z98jVDdHQxsysWmkN9UhN
hjSkhilnPSQtklrgrA3v/MwRO9mjZ/6lLe5CcWFih1Dfjdd98xxswVGGrq6q8i17VQhkcyzVV0vR
VTe3/t4O2h+Ur7vIFn3HkeTM5QDGJKrl6gGbAIognCc3BIwyGgPHVl+dAmaoxhbDhMLPDQndDL/0
Hc6nwCKuqFMzowisXaCKShcr8gJOXbC6sV/iDa3Y5Tam01MD3AcgUpcoE8PpU1G341OqzqZoaNkm
qLMxR9ySjLTazjH7D6yzJVhCf7lST5QANRmsZAmplRRDX3DgfoJMxLrcgwnUP495UUU7ngUhGFnF
XubZ0G5QieOfl67f5HLVCuZsrdl3mqdJAayZIL+OUzEjPwPPqpXVg5aafCgkZz1K0MX44earGzJp
hVv9Jd/8pm5UXsS++lIie6nFe21NX/oS5O5HceOz/MBqDxDUViKiDVdoKW5RAXbFF/ynF/rBbhmS
xvfz+Uy9WMGs0LBISrzM6gJEJFcZmfASy68lYsIAJdOyv8jCAp7ugDpyXEl7tD3qrPrYnI0SrzOz
OpgKQSfFU6fPjP64/E7odwA4bJRGZtB0SEI73vxMhHKhcY7b2aYg2o7B24hCRrNP1siFYXsh4m6N
M2CMDRwnHIB5BPZxGtuMW+oE/8NkRV2yHq1peKpib5M4Tvbi8C57mZI0e+EZ/qTGukyMDwnQIM09
wNDNR9KRqRlOX+LZjI+LxTCaAu9sUzxQDGqQ1I4D36ibd8u1ONYQW45kieViBr6JpziNVnZjgyEK
tQ7YOQ040uUScBEqWdB3UKgh9UjWtNj4EI443ZmR0lRefeHO+yk3//7XGKTIJxmvmGk+eVk54HMw
kLnnzKzeGPkMLsG7sSjyHyEb5Hn22+HSyebRVlimUo1mzjG1AztkF1uLzuepec7xiYK60hr2eYF/
5yHCD3YfhJJHz0VnIZUtAVmAIaQq53XPSBgPHzDPBfZ7rFC/qUGaj3mWcVbs4gk8waCE4CunbZyH
iLJEAA1d7B3A2awNGgO2u38unbeAzcCs9n3sfY6p+7GsQ77VdLhzO6MGaR6fSeTZzD8X2NikEfHq
Vvbs7pyhx1pC8epS43tegCeCjwwC28KkQxTNbkBe3aVXKVNsMnvMsTEkGRKjkks5Bq9lOuGFr+Qk
GlxwPia+9ZFMF5FS1shXWDvGiNdiF+XhSoZe/JyvyWCc5/RiGKx4zBjf9o5dH4OheTQb/G6dqLht
4izhuxGgsKs7haXsrAgAvQxYXlutJQUNQX/z5jh2/ECBwznob6L37iP3TPPxXqxuBtQvj44PCscC
xeciZwE4mfvgBShJuxG1v080Mkspn2Pw2gKVps/WLE5wCjsYP8je517wMlhjssdCT52LwJ0UfQ9S
2Cafhl2Frf8M/9pgThKFmR3JBXwJWDf4gbeNsxHvT9dpvSM1c5gC+1VKD/iz6JGMN+E/yPKat7Y2
Q50SsNuVnXaj3p3v3ZBMdBjt+6+hQrMIsYYvc4DjRi2gFqnERjfTNK5BmjAcWF6jfpoUUeW50QOV
5fjY2axXJHWpW3dIxraH6nMyIV+56hiKmVTx9lKtTV1qOLYYsxjnW1TFTSIsEetHLPDbzYAqlFWL
4qNI7J0Ehct4e7H2azDMQIIygUPcSbP5GpXNTyDCWBeJJ+VlKuN/SGyZnr9Jhsk/eLVTfB23UWiW
B2SzIHcCpDKbmleKpsV13gBM/+iNMv8QtcL64PT1qY9b5y3POQPFKmBmvaBuP0UgRZR+YZ1FEZpn
VFSaS49kQW5PJzP6rnV2zNttFFkWKJq66mI3b0iLBt+OylWMJRrb8brtLPE4Ixk1WN/8dOTk7RuA
cR1SMYLlwk2w6kSDAhLQw+jxXE2LCXiJoMivhn8w0SLqZRZLH3k6vkemSBPKzGUDEBMALPSqGRSW
gkeoCzReuv7E/+Fc0UtSJe+g6DnIUvuQrMJZpeJ8viy+CYCnkVJSbx2bA/dVupitdBHKG2z8xwDj
XfjNUx4BrwAIzGRiKTsf5y9brBTtraFyFgGWUVqvVdub47asjzRhByzMjE1VWe7Lfr6d66cgGtzL
yZxXy0T/ZnpPXTIfm2plRvOLAYQKcFMC+9cIIvAT29OeQIBJxFA1vmsy2W1oSIquyL8P2Pjaik6k
29Gpu92QV9YbMO6OtuDl92IacbwmA+elTLP48P+3AMhMvXZNS+7d3LVO1MgutZfef5YNkr3i0L+9
cbVi47trhCbgcNl71dTvBVZYxn+2x3H+LMbY3YJL2jklofVzKZGNYo8dp1ZVIdsAKsRayj/rBmVf
+A6FwFbOjKqCs+xAdQ7RnQWQs29lzsSQr5N01X5IzRl4I8Z8EYBD2XeJ5696NSQF6DaqC9ApaJAY
bR0jAwOnqlUaZQ9AG/+IU8FX+4omPnq1j1QPAzXuVxn10snFwZ9teIBx/wU9Tr2h6tc1qJwewZ0F
YOigjYAjWbDLSEMZpyuHI3GdybQ+z4AgPldeX+NEIN3kSkRypCFVxeami2VWsDJBSrmJ+ggqMs2a
3ABok29xsDWMSARMAXQ4KEjvpace/TdDpWiLON0EnRsuxjWXADUka6+tM2QJ/B6CqyHJQtMGZO2g
Qo6+G4GITnVvpC2F0g5mCVSNd5AiPwZ2J+3tLfuO/wqfrPcJ77YW9Z6gUWMCnRtxu/6T8cTtdTgU
7Zcuw8lE1FlvUeH606ZmLN2VSTwBWagRpzsaCp5LVK9WoCxGzZAXrZYxWcoWleA7nP1IcOua4mj7
xY+oFPErEvD7B1O41r4L0/LTGNefsyQrv6Ou/geb4383QIkB0IYLb1/F4370BtTguFaWnrvRRpGN
6iVJmCO16DomocnB55oHzrC9U8ysTwEPi4bsZopI4zHH+gKZw/ux64aHMQ2P4WRib64FU/JypL+M
6WB/Ob2n03yjNXtnTV0cFgBvgbpLdsDSVSdAvalyCha3sUd+x2SZMaYoV4elO1i99TCUMaY/yTC+
Ag8RuBwgpQepPLAnOzmC5Dx3t6T059Z5jhxvT8okhX2Vu+CuxW/+SLIqsoJD3YUOtk6g9THlspt0
e7OmjjOsxKWPjJMzHrgWiG/C9FM67ohbgAZDvSPegV8aU2G4/xqQxpfAWqgYOBeDqkfBErL70DaB
5QAmHKcwSQQwFSpzogKnAlvH2WEcu3xbSydeWagBAhEcSHwBTh28jhLnYB7KZlaewuemoVAI4YNI
cc6mtNT0155WkF00FAAV/88uFJ+56YFX9YgMz0R8ycIcG7K8fmI4en3qQiQuAKakck9KAZBQHJm3
oLtc1BMWlacCihzMDvsmSvJVAKTZk1P8pDJXXfW6IAdptKFfZjfgQqQkN8IfoiE2B0YVzQnWDaZO
j/fJGoMUj4Y4/Ol4yFC6Nrg5dNLOCc7HHoPsSGdOIAf8LvsMgKkKJ0NDWlRZv/VMpzxokUa5iApb
lXTVYgTvzW9uJOORZ67NyHEBDNdOc6oQFfiLVDCRztB8mwZk+AbY507XftLdDjM5fLOE9ME6hd/D
+mrcVoCoBOEI1/6NnbOXuECVF7MPYwRwZdEP9V+28zMdgvRvIcE2bbM2OA1IeLkMJnKHa6dL/57i
5GsKzIVXF3v1h+il5eOAzCzwjpV9ll1sbBgXeNK8ksiQ1j9e3YFsRYl6lGXtJhwWIKEQQwNgytqe
LNjg3th3hhnvvBhZYSF4lE5TK7ptMCdv0xjwc5db5gcZdNWZlfmX2otEuR6cxlvHSErZW0lqfUiB
v/ABZxKkm1wG2ChVaU+e1AAS/c3xo3ldh+1DoKqfQCRtnainh6ZIUDXoWt72TqGH2nhiRX1MweBE
meDYBxE4Kf2Y2QGIMX6NeNXMNVJP1L9F0qwJS5NSOnReR5a4K98BuLbOKNFmCXdWY1eYimxAgOQB
CN5SRs+jamwAKQD62Dj6CjaB5DP2f0+xbZxIpOVtYsbgYBumDcki4Zt7CaLQ+SU3I/uIerFgy6zC
PIbAY7vMduyueumX32M/3XOz7h7DAY/shWYBPMf9JvbBAktkCcSl8CdqBdJqE1FZct3nyB7TqEAJ
wQDRuHfxTWNzXcEu2UawGTob/LpXulKNCqRlC3KQHoeZ/+6nAYKoB4xclUc4mgePe9klifqdzMzx
FVvj46sEHJNCZo4Ps5L5ITLOvdyXq0WrZGzu9y6IZJ9JVNpIdMd8aN7SsOi5h8cwbx76FBvUXWx+
oGaMeL8DZ9y06dPaLNeV1T41qHB8HOvW+jC4DhCmXc5uPNrILtcWEK0eKAAWUumLiik8aa270Pya
hJO9CVLHOLF4yi/eXPqrCWUSfxtxiuM6t/tslBkmDLJhD4Cktz5ldX8hA9AAylVqtu6lcqPh1BUy
2VZmmP7dodBWRaDQYmbRZu4Gic/pb6Ng7LI8W5Lo27+OWPStLXp2EUOKZxT8LKf/OwRaw65rwKYJ
CNcaO1FqUkRjanwRz+EZoCpPsvScPcnaoacUTr7tYrd6K6aPxPGdOKk8pr7DAK4SiS9BEBTroQq6
8wxG+Tc3vLFiXgirgYkvdorqMG3VN59IjKxbcWzcNFusZJW/W5UR2IsCs9zNlhxBgcxQrt7O6Wts
O/ZTM4ijGSRFumkVsj2WnrQIXZato1mKvTkU3/QS9X6hSyYyqW9MaO0KMm3M74zknCrCC5zPYA+j
eKZBo9gvrAZErThiBT6dMtAKs+lQZYa9jn0eFFawirN2laHsUdRInbHGrc4Nvkv/lajjRYn7/PUu
hZgcclRp4lIZitdoHJRlBEDKOQG6NBCNV3exbswNma6xyeYfyU/HxkFMtUExHKajRTOtvGRgF4CJ
hTi+Htq18N3sG+iO3jpZNq9xCZatyvItpDNAnot6n42h9zlEqsWDDUyeXQFm7G9yWIdyNP8C8p63
682geQANkfOGXZIN6cEIyLYGNomPY8Xzj1PYf6B4blICPHYsy8eKu/7FmAzMd9SFbLNDjXPisQuK
Z49VOQLkSeLg2msa8aXsO38LxFH2ELm5/BK05smWcfPa9u78jLponG+nzruZ4BN7oOHvZmbhvbi8
3GAOsMOmpPdxmNPmCRsGw8Jhz2KcnyZTlRzoJ+rCDLSiFpJwx3rjMsd49Sv+Oa2k960JQK4cuYXz
PHVT+SgiPEpJ4aXFQ8/77C1sZbQvgWm+FwCafUtmd0sGWcNy1EA28gxgle7i1jhAFiL3viHL9xtD
gfWr7WTdsfNxnE5yH6WISM75lpSGv228Jjj0bmu8enP/OcZBe1rhbT6Die5D78p53YRIS2dXgnuR
5ydzAgcCifoqHZ4aPJCyzAaPRsVxGD7i+13noD/OcXCPACUIjG8CYJfsvwlA4eO+756YW+w6hUHN
esyry1CckJVePw5KRHIaUpO1KAftg7leaxn1tJ2QBT/PJrh7+SaM4+moJ5mgWg/qDc03qbmaBMSt
6hPbqp6dXm2wjzcfazf9J8l9bNteJ+I0JWfE6UNzcpqDk1oPqbfY6Bl8UsRsPQZzutGG5Of6MWi3
lvMf2wCkQVChXjgJu3abqooaV1XUZKrnKUVggHGKFCQjrVZMqsCGZFqBJI53j4QFKtUzy7Eq69wa
iX9UIGQ7ebDOQHd4zA0eXniXo7pV7SnZM3Z4JsP6ktdptP2TRerzfYNC2C+O4aOCmRl8E8euvQcH
zGHqcgmS4TE2NnmYBtsUOJol5sTNpgzC9MLb3Pow1hU7iK5F3ghZIxWyRS7PUB+TwTU/JEY2P6lY
iahwjtVU3S5Um7V6O3fZ081sZ2fN2LmOr9og7YFopA2FVz35A/LdSBS6U7auZmyI+i6O6JkiK6We
ix9PjxMjLQZxAzI6urIUmwGz7fWMCiKJ05JfbvBABR3OmBSlKSiVUU5LynHm7x5caUhNCr+UX96X
D5i3Wxt8H+4TISQh58bZpJ6Rb7A8/gWbRJBIOH3hDBjCZLZgKuXKOPTyYkPCGw8YCy8uFmNrYtnT
e0F02R76zh72WIFj4pbJS1i60T/99C0IE08lGY9bVFvPP4D29M0LLeMLR+Hzuuyn5GOCaR7oxX35
7BUMi4ih8VDvnXdHE1QOD9JuUAZR8nA75vW489oSh6e5BfoQxSECIKvw0BjxVotITs3/4+zLmiTF
mS3/yrXvebBhB43NnYcglozIWHJf6gWrpS8gBGLffv0cOdlJdnR/dcfmRSW5XAoqIwBJfvycwfaG
ZvWl3XQTXqLZaTER8zKNjXWkhQHxNiClHCj7SOjJGVcunlsthVqU078NGq/3nl2563ao+jcdbM+g
gebTSYfu0LM/INSq3DLPgQoR9yEToWXDm/QZUhA1u8L5HTLd9qErw0CCdeHEJUCyeoKHXVsbYKUC
9tcXeboP9QppHeRChcYjHP6XqRXUbm13OxoHfk31cHf1ddybZ2mzlzLG895v8dY0VS6zmPBspaah
Mp2XJvVK5RwqZ105X42l3jhN1+BsQSS38ED/MJcxUC9/1ntXftYzqHe4ugksDGuNWyosdfS7NBfb
13Fk/Rw8f8bf+smJV9jyjHF6G+eRdTKGDueHehTvmAECFKyKYKTCVxS4AuDIxpgNi5UgF2kBUROB
4D2kfP9hZNN7OPtEpjleln9OSZCODJvvEeh6yLY7oDyjj1lckE2cbCIbaT+9E8rAA3seogpQ7hBF
3F24KvoW0XwWgcOYOqhAxk93yVOwiMeF395cjUhG/sbx2t9fDYgQGvdzbIyXOaim9dU2TMb+SK2a
I7C5Srx05eJI4Lz45qYBhBAQOE2iWPNVgTMyUPRiPTs3yRaKTPH0KiN1f/HGAq7xIEf/qZYV6SyH
gCRihySeRR2tyR7bLq6OZEL2NV+zJAI/TeV6G8tGMAmkPPKEuAgeplRdCqPVd4bQ5GExUc1Tz+DZ
xvWvs1AHU71pfpPgDOeBhR3ufa1CRFht7LB/6fZZhrUM5DQhxsNYtzaQznlHez8dh/cbN/agDgAR
10fbiPJLNrF93LVQm72aSi/Kbt9Jk62aAbdHlpruLqvDG2CA4keILMaPduPiGAd6PbvSdgH3r7Pk
IjR/9hijd2TCuQLcU2EIIr8CmmEQvwnB26S7gM5LPTxSOxf4/loWdRtqmlBI1bbUPWIRvMbRbhlQ
089jDPTUwGW0J4eftq1VNwskkcCMzDTx7aVS7vAyBTgla3S+6z1k5Ywy1ma4Yh1BNUv24i1pBN4V
nbDsM/Z89tlh2X8BUFbfUGuxZ92Q7HE3vOtGbZ9NVYTQhT1FpZe9SK99SRH0AgxoNZA2pvSt5wor
g7ew0abANJPxHsQZDP+5cLptudNDKyDXthVG3iPNGPvdUVpv+VC/DHFcqnm6anDfJ818pCMF4BFe
S7sPt9RaikXZkWwFy91ZIvLKpWzY9XgX6NQWlKq0lXMReOpX83av4toqrwAtoZ5lC4hDOi8IIQSj
ZDjqi2kDDungXGxRVkNyqnGENPEuM0FZoVWZv5tlIUbkx0dQaV2DYr17csfUOPFsfNNlEjYB3iDC
zZ9ITQLoDjC+yOJE49hk/fM0na+0pCom9l5a9zeJEU87xJ6qZ7OtoB+aIm6g8T+M1HYfZwe3w2vE
xRGfbvGdwaqfpPPuETyEROFJ7Z0K6vn0I1MNcNh6yioHb4NSljEkN7h9Z6kiN8Y/bBDw7HvPsu7I
HrbSXxfJpK0X2yjxymQWvlkcHmjhSs9C/c5HHjMG9Z4Ni90YXybyHfBsDlhBQBnanLxNMyXs0JuO
f6Ba9Q/NxYX8QEH5MWIZJnm9qmJL3y++Xl+9Im5bbrEd1wG2/etHLH70iUuTaldXQWOv/AYIwK2s
rpKBqwgWmxpRrCz33a2tmtBN6+eCesm2uOA7A99NpRgBF8dkBF8mzUBD6maq9/hiIUYy+NPNqBXj
Xq8c4EtY021qpkPIzsYqxrJE/MPj5k3rRZCutRnwdr7h/IR0MnSbBs96LnGlayaYdqaZQB067kXH
IVXB8m5jAvx2ZrHIbujJ74aMA/w9PdOTnwppj8XWkWG1nhUUPQVlhkw5IGlO3KfBEFsrS0vkHXlb
dZ4uExgcdGsaeIYdDQRXbgP5O/yn43zsT2ui16DiC+FJVHjfzFZ451SLjAdIt7elFT9SUWAbuHG4
bW444EyPWIPWlyL/LnPhYjWKdc+6CcEqP7dHB6TsA+iaDtANRT+4E1dj6oYXP0m0+9HDVfjNhLz/
MrznrRne+xLau7mFqAw1qYNN2bQWtcM2NMquPH5BjqQOSB7irvExZJ64xXb4aEmnvtRD+1FI3xEb
lqXbqJXG0Sv9cd0x7n8f+vu6L7OfDETvuOK8PTM7hAyDiWvPYmADDU+U28Hz8Zh3GTaooVe5wQJf
A70YYsmESaMiBzCDTWO1L6fe+uiAtm02I+HMfjS2+Dpe9NLEOsL0bpHvoYBeovFuXVxUt89dsFJT
24b2yHpsjTqQNZDIXYe0Ti/8VlgpzjwmhSMkmT6qVZBZ3YPH7BQJ/gvCytVz2YXVVptGH8flBbj0
+lKsXS/qv+Wi22o8dH8pV8d2y9k16eQEjBh3Dohsdeeeg5PABfHrazHo6Y6lY74Vk2m9TgwnKNMk
+Yl68W1mOXNflkGp7si7aSpiJCIrwj3wzrFi1ZpNd4tzoGMGRk0g9j9tjaLrm9tf/ef6AAaD2ziD
Jp7lV86xxz0WJHzKfpbpszf65ndzwpJdJvlw7LkxnAU4sYISNPVbPY1BV6xiQkxRmjudxEVQO1TR
IqpBXhQC4IMxBEuHTxGlpU216ymKMhq3xlT+xF8lRlI6aHSWgmxMkeBGtfDXeAd/9FIH15P7uGvi
G8PnI8L+rYOgDhhJju1YQHKqBOqAbFg3fXRQbSJvqsoRb5XMSaE43iUgCitzxC+VcjxiJNW9QqLO
Nlvpyy82LI35vjFchLMWH+qWfqadnTwCqikcHsHZNG6LPkRgM035SSv9EopNWvLCXf5HpXJONPOp
s7X6V4EctBWwWOMjBHnGrTnk+W2aIq4MbP+zqfX1aUTgb7k0EeezabkyMhWuv2dYtp3/9R//8//8
75/D/4r+kHdSjJHM/yNvszt8vU39n/8ydP9f/1HM9v2v//wXoIzQ5bGZ5+NfCxLgtur/+f0hySPl
/j9iUVV53kjrnAH5uiOqHaLVMSyx1Q3kOC4mYt5ZmjP7TgKdFjzLt17aJDMhD3lckf10jIHg1bBN
oPvC9Oi44DlIEFkM8DpNjzhjxtdMVYg4pMCFwYeaVEDqIg3aVL9PRtsOJOKV36FRHuDP7/4aoR+0
ygqteNIQg9rqtSMOZjY2F8tO8UwwQf9G0j+ag9N97PWim1lRj9rYWUY3gqKXS3tW4MNKJlxFbhLf
kDjeGG4mtp7ffzxK+bbQdB2aEQUAidSuVHt0M6dfAyytHVM83JB0eZ/7vnmfxJBCr0bvQi0rS4ZL
17SBFyFgEHSgdLtF2vjT4m/1qXMDnUWkfJNLVsfZNnNDuaYJqIDGEF+bw1Bv68/P0SFovjJjL9rP
Uye5/QCSM3GkqXXDTs49S8BQxeJHii90pTwLrGRP1OKFbkDtB6ELL+xl8Ptfmqf/7YcGdKkPvIDL
bM8wLfevP7RKONGYRmw6654Z3ZKOklsNRTyLL83qShLZfUmC45W5G8ozt2DSzdu5HXeGjNd/9dGn
Iqy3yMnE040oDHW8XvfN2ESrcDSzO2I0pI60GX6COszaI1wAuaYxMTYjflRbLVplfPR+5OpFZjZ2
cYohXX9ihoVrAfAS8EZnO3N8O3GbnN1yLwekZO0iC8x0Ue3b6wbs4VsLvEbI9iq5FlC0CayggKRT
aKmyBRRFx+ziCoRZ5hb4hKddFYnyCOHQ8tyYAAvSZk7t3qSVlwFERpt5+/bpoY9GJgMR1+i1k4/e
yPn2+68Kt/71dwWBHzwMLAA+GJhHPdX/5aHQddogM9sfzoBlhsEw+UePmdqjWdb+cfLtIii6yHjH
JtRaIXW3OLdWWjy4pvZM9jDW+GaS1rTHKaH5FmsHu2+Nd6T09TdjYoYb8nKx/XRL4W2itm5ubFHU
lxy4k40KtAbU5GyqL7Eq2tT62lEgM+/UToggVwYPuHrjhlC+2+RREd2MvLBe+wS8hAxgm7x2i2e9
BVej8hqrQYNWDAaF7fRmRHWD1OAU8Ckdz521ZlUsoCWvZD5OYGOWrWvDP4aG3r+3rRYGtddbl8Sv
4j0U5/Dnx272zjBK5I6V0/RNxsm+UA9/mTtHe8w3XIvR3/v1A3PjdCX9xjhQ02CjfRmyDgejwKMH
lZ9FOySzhJB0KrS9xj2cmCfm21iE/IeqgI83/ZGg0iuLqpDlsyvXp8UHXTsjF+Ut7RaXgvaNOInw
1lDukQF1WHjUbH//67E9+/rXY7kuEAqQUbBMvFXolfPl1zOaqZdGscPPGhB3Qen69skxR9xSDNrL
jWX8GlRCEpmok+zUzLme3VqxvrmyU5OKuO+atddKbZ73n/waI90POjJKpPrkZSh9wjhAJMhLjdcr
O12Dl/vdgRfRzmm5f7BUoWeIjSHzx/UOgzagSl1zlazUpho4JvzDYrv2oemWbqoh2fAmQnbvjejj
R9xO5vbj8/7tVF8uYpnraurrTyZHurp5dnJfrjsDwWymPnuxf/FbPmWZZrENWvLsdk29DfHVHVia
QhCOqlRwaCcdsL3TD4uNalc2RNcHMCqoKaj40qYp5rZXJmBoanAM9U9z/JONPgZgQKzSr7pjkNSt
Sq3KtwYDvsGQ4R/A3CEcyaaXRlTgo7CL/uQOk3cAHBOafp6WPCIMAJ5EIAZ+KukU0djhH0ZhfAdv
6vTi+v2fg9QipSyGbtsU3glreAEuUkPkgZfXE/JfcGCn5Vp8TnvnZNDzfFS9sk0/erOuSKgXkeL4
kQZMbfx1PHkkGK8jILft/TTZDoBVHD3TEoHsQJ1dJXiLD2YK+S2jNZ/a1gLkqCjfsT5MdqmFnO1+
9Ip3M3dv3MEwnmj46APb4Ci3ZTjD/5mGI4oVQ2QZ+7oZaGdoOltDVBz/10+M3Yy5ox7fMLell7fr
zpbiTa+7s1eb7i8EWu8NLe1fbRDzbPrcbsApnfvHzLLiTVab4o0NzeJackhWNLH/7JeFfWa1B0Ke
BryfqiW80ALR0oTDQnc09ACg+HJDftRDBdLHkJOOEVf2CVrjgT5W08bsgcXXxqiZo1xL5GwJcPWu
gxVphkWJCpLN8TPy6ywg8dqQf4ylEVfBMTUWbxgIcGjxjqQC00xD4iRVO4TXmpXhRJu6SfiBbLJg
SH2jjsKbtD3eGy60WSZWAHijMopLpzQOVHNUk2pLR6vyjzvKP6YqeduUNkxOSKVGBvEysi1FsRpZ
DYA1m7qtlzU/HbXqKo3+o5i6BKpK1NZxxletWiV+ufQPUgDZkAEfk6sMCipqlRpRUb4FtQdA1lZm
qLubVMFXFkdkEGr7CAfv8/+Y/vOJj8WNiwfHrJWYqT/I/Ecz+EcP/aWARzEC3ihUWNfK27wRH0UZ
MjBLL23qHk0FViUjtSHuYm6wEExWc8//zxzzbG5dbbmmW+nJzwqBY2MQ0WqMsTuclfYHA+vTzWgA
zAGkxo4A1ORR4l65M33Q8ZCHDgLNVVHl2RrIAOcIytV9z7p2Ty0qmLIvTSQTtocyqoBzRaZgYUcS
+SH6sBmttixXxHXiJu14O7epGpdOXmypSkWGOLdeSmsL8thW7slGs1EtCQsFGVezOyD3xTGr2xzz
GptyXgMrc089y+fQGBxTVwD49RoPqt6Qe4JZjqAQ2JceNMQJpUm2fls7of5IdUfH7o7cfUVwjhyo
r+5R3dWBG4oiAG00c81V23W/JsPCJ2G9vqMUxWQC/Rg1DYV0tmo72zSqd1JN6jW5kDvKYByzMAM3
ufmbsYszjfUd8yAj4a8qpPnepup3ZuNEHurRiOIj40dZ9WLKERpDHmJAbYHsSuRzqS4quJl1mz5y
ECRUnmTr8yRKt9SmSRfveUjYd+vfL80M3bhemtk+sgBN04Vuo8EsVy3dvizNPD3WXBxLmCfAt3iz
9991/mZ5ZbCgS69AqQvY9N+6IDas7dUksYm7tgmhHRx2F5wtyVOniwb5zz47pqy/z9qheSBTaxZy
47R1u6EmdfzDoDwc78mBiloN8tSgZaLPQb3dlSss2MW87StssM9J4f+g/V8GJQnQpk9xvMJzuNyT
0TDx0OdD1yE5LvO1aPM3GQ+8bRiel4eeRD0IDp8TEp6qJnTVtp7NC7zQcsTrUv+XXXhYEcjxVUag
UTDBCXJvgeR7m0ZtdKzBSQh9zMbe8clyLh327gCxGu5zNIwVQnC9/6N1QS6NQ+QICHt/xfodww7j
FmmCEGhdYpGCp2xt19ghxtKJhtUSoJzbjYmYrxqYQHz79z8g9reNoe27tuvrrm54yH0xr06LeCib
Erdud4oYSH8iCxm+q3IqkfMqRWBZEZpamUGF2vNz0H4h4wRM3wWE1ERmr8lIhYY7U8fx0hSuIdxa
B6E0rI3nWBMWSeDxW1EAi7fgUG7zaQqoCdlXYIZUQd5LB/4IzYVclg7yoxHLVLGS7tILJ/8W1hJB
T2SiPPaJBnllP4HQmOsigQpJWUGoO8g/y97AiFDcOAjbBbU6fm0/JVOoRjbkmaQ7V5OPJKWy2P/J
94uLCM1t13fTio9jEox1ph8L1/ZfausPV+H+BLRJD7mHiF0zesMbeVVxrx+RiMNenPwPW3mVIyBz
kYOAHHlhK6ZoTTEXeWEuMi9eNIjmMsC1dfz9L8OwnetHC0LFrmEZnu350KM3rs4MTBBGtjGz25M9
1X4wKWZtKmJuQFLQBUfOYqNaNg4BKFj4OR5CyEyQn4G33Bc/7MCyO68acSBV83PrJ9G+b+16JQuR
PeJepzA7hc997KSDxOTujmzA5utHr+Pf5sj75FavWmVpR/JtDFDwCHz9a/Kt8rJ8zI+zZx9HLGir
yprnabHEO9a8efdTACiDMcnefA+s0TSP3prTrjQbDSw3XrWWo13va9ClA9hssP3oaekLzll2sjTH
b30bf7UXSI8iOyvyr3blz/V0+haK8V1z6sfGsc9IPW8esA8N73xDviY4Lnpza0/uFPvgVhhN+WZF
9ukDFMUtG7Cx6JcEacOJcDeqNUVReCJQzmefMzXm82eLIDmfrc9xoBD8MgvN+TkObAvhiVp5xOdP
yFIAO6MIIFY11b8bLOD+u8uji/28BPL8vLzJr4Mhb5EQJjxHyc6bhQfBWF+7aF2fQYnZKR4j7Kpw
dNcUj7nuftiW3qVGflpXW//NvcCujzrVobrveJ6BRyWOP5yrW6HtAc6Psl6cCg8ZY0bTYZlPEag5
LAXqsp1pNxOEEP6MT1msRJTcGY7aVCECgeyTAKRZ7pOmRekJd9YfEXecJ3v0w/vGHdaeIdwnpgqk
dUOTY8weyIF55U+uu+Vpbg1IOu/aRu7JFaFPYBpjI9pS0zDTcWPa/Tt4SsQKbIbWfZu31n1V19lu
iDXAapWNiiYu2TqtvHaz2LQ2TIMx9ryd4zgffoD4/jJb5hxay8NBMyCtOxFGxZlGZXWe3Ussg9Sn
kAUnceUJoM3bZQarE9FhuaLUcWJAFKL8MOlIBZV17dwh1a5XZ6Ucp+H59H1sgd+rQ/HKeJLcVF0i
d2Whm28i1ANygEq2uR4cZB0MOGp5sHz8bKiDpvT8QNNiHESv8lB4+//mqWhdPxVNw3R13bQt27aR
G6Crn8qXBVfZJdEAESbtGDtgU1+SSBxE+RzEembB6sW+JJNc2SDP3ax9P0IKC7LYVnEWTV/oXJdk
nlhCnEBn9jj3Lh3EGWtmkESgsUuHBRCOsaIeJxEN0kDru4aQy1IH8inlwErVqmoD3bpldjSuqFvD
IWO6oyrkpvehGUUHXFt30BnWA5nUircCHFCBTJx8K9vuLPHo/hU51VVFdQ28qH9NU3PVNcAyqa6/
+CAmIlaWM5Q31cZlZXEhulafVg7lmixzg+zVxsAy/fIXCxBrfFXrCrggWRPkKvU9U1xXVOSTaxw5
mI4aYrPCuSyYSVLP/FFKzbv54qeGeQA5bzojboPJBxrZqCpj0ydIgrLG/cJjkxRF26yIHol4bZZC
ZXdOfbHtFF4gLKr40emhp4flHWCuqgXFipsQ5zy4k1sX6ahQZhYCUoY9MPzViqpU5MpINd+fQHrB
W3dz3dGNj7//gbvW1VvfNDw84BwXmWuGZTnXkQK3nsDm5wEMkEcSJ0RIaH/upf1WcNOtgweoUImn
BJxIT21uIJfW4c5tY7XZU8oLoB156YDvBE1dgyIFMJgZAE8uEitaphgxGxwqcKEzwEHSckdBHCog
y54e45Lf0jqewjxk1wu5RyJDOtzrgoc7J2m1plBUOptY+zU0eCzh6fc9cjjCu0AfI3Hxs0m92LB/
bz6DxOmfHnM8mDzAQnyfYM83x2HAC2QAnYmQEkVufCs3jj0TrwOd+XVWa0B1rPvo5c1gHFv0lgwp
N7//FnCy/revgeGeZqZhMAP8x38LrrmW42PJj5OSLrUnpCGCmXwKorSrY/Ai6iUydCJn+FmOOj9X
2FI/miLbgKsVsj6AID1qRWxhK9Z2iL6UWLokxrSRLPIfeI6c+SH3LEgU1P5DWmjdMcViCvSXXR5M
rORQQ2TmDTnnOmgHwfRz06XlkAdVN2brIo/C7RTq3kMhLGcLqLanf5+SXL+3p67ZggCvvZmSEKtZ
kGfUiF9+i+OiwVH0gJPxqh/fkEu2EtijzfbFX+CMZ7H/1Z/mydv0V+9DQIPyWXVoDe9snAwFDuWy
Lm3qzjMw9jmdGULHdyiOEUfhjDkEpSYXBdf6vZRiRybqXNxMgYcmEN/wMxMkb/utn97K3tGBZkRh
IZnm3Er9qahkt+8FL3ZObmGbGkVTs2JCr48+VYdG8F07Vt/nJjSe7uVURttRgNp/peFE4ZBPTD9g
u4CazWCk9pfqF9e5+sVhHqYmWKaah1JPXLcQeCmBmixK4zZJ2vdujK1twxvwOJmjhpJ6AIY0br+0
Z3c1hmqVBZqGHg+uzdyk4fMkECgFLVex+v1P371+wYLRznZ8hCc8LLls3bx6wQLa0BmOQL5DNeTx
BMQkcvCgmlZA5dewn/lnTY7xh22p/Vs/adv4bpKwu8/DJ+wbxPuUISePJZ25Tad+/OaXz9IdxLuh
zAnC3VsttspTl+ZgdJdRCJ01H7uNwm5e7E4HNAtJgWEXJwcDm4Q1V5mEZuX/8BPHTE9CL8eLM+Hx
GUQhJC89LapOUQaBama01l0IDvpzB04BRDrx0UwWIKIGOf1di0StLx00AlpcHyNGG5SmNAKo6mwV
deiYwPozjwihc/9NcI6pEN74/XfCmIrlfwWVuKZlMN33cE7gGK7vXh0TNI7e9ZYrx9MogO4xIcSN
c7LEl7dUjKkooEiFQjRADa2oOhrtZsihp0QuWtYWty40nj7GfWnP3mo0eS7NOgybrR1q8SpT/JsJ
4rob6ZXywgdDXqjWeJDqk3Eo1lcdE7jvtnGBHTR1pGrFQDUQGAIoi604jlf/nEqo+eIxTA7cGh6X
2cmDQef2mFvT9sscaqSLzfO5zXaLO01DY6o+DzJQp0MhOzVueT4M57LIEkSdJN5UbgbMlrIJsxbm
CruWEgBuQNIyA2EomY3Wr8FJVhW3bYgu5Y9637lvhQOEDORJhruhR9pFDSnAjRGFt4j31ta6quQ3
3vfI53bxBNr9QxMRlvEGaqtYGQJ4Emgj1KfirDB2AzN1rC9dHWyaKuvbbXqQ1kNicddaJgh98EsD
6Owye4A5xNi1xaSvsiGELw34HDX57bRrQEd2nmb6Acv66VEGGwQbcBQ0GvmawETgn8YpGuGNqL10
z1AlYbXuVsOurF2BE3MCgSnoUEExw+Tap7y4eZTvlbcFgqPvddaxwATG9+SZgG8hAlWtu2QafrTm
mrDKrXLQlQMUe8O9wSP/lhCfkJn0tsjUwEtxUMiuBQs6A0Qn6J4CyI6IsQLSUvHFMf7sXkTcwJOJ
ebgtkB4P0bQgV/GOKIpftXiCJAC17AkmVbQUGJpdkIx5Y0biwgbLexBVnkCiBkkNY44X8zCKcjOU
/bQZe+4/kIs5vVp4fa8Sx76xHMt5DH1bW9cSCRQlmHweYwQ7j31RfwOBFpRE8w6hzzxp17x0XZys
IGEvESDfAyXDdBjc7o5MMYOu0KrIvOZgM+Mej74JcTwPrHG8ZQ/LKKqNrc/BHZY+XdnbGpoiSP97
/jIlyAaQ7NH4L/ShBQloVXjg7FuRv5FtnkRdF4SKur2e2u9OHIFNqq4B0bGN8nunsgcXNyCJxd63
wx+sZNFOQLhg5aiIXq3y2aCmgLw5LQTgSHODKzt5kC1NxjzoGDgcPUqNI2Os0u06AxKZaiw5f+md
B7vNxzhypmGASnkBCPZy5AonoFCo8x9W5EBMImv15ybuhjXCOtqlH9phN3QcOsYSe1hQi5U7jgjo
3RAN9dpuwuil9HtIf+WF8UO45g1IgJJ41ZZ8lYpe+4Pl1lvaJ+xtzIcqcNOsPCMRErSNYJmWoVnt
29F6JcZoKpbUjZFlWx1hgiPZuzoEs28F0rFAy5tqs2RuzN12W+290Hmd/Zb51Cx5233M4qTbotxR
TFvHGwgZpF44Nz3HZ+cJ2F7qtClMXrpfPdwqD89R2u6XuLj26UG2v85RqbSYwix+OVASwdlFegv8
L47hgXbWUwuZd5knZhvBoL1ugFo8BF5Wdjf6IMlUvJW9ZW6QMSMOmp8ZR9YIkFfO3aEirlTd2QDu
LAGGcN3LTkat5LDTzExuLY7zH1IfySrof/LaPVI6qwyhZNhrCcdyFKmwVFAHN0FiHkcI0E99j0Pw
j6zYP42S7gEzB0e+IlKd2VOXfWSvh69WPSJ/dWHu/ZOkF6dMLPdfk8Gpdl/GzVysIwYaauDsDWhv
toLwHOheuiR+aFKwMpZx/tSqwiuN15ibw8nC8vOpsXGor+k9smasJn+qDJEddKMBJYTybUQbP5RN
AognOmnAX4drCVIpkgjwfLMXmxCkQzetP4xvYEvainbQn8JWr894CzSg5YLdUG6+cutVs66cbcJS
/QkZ1UFmif4I7k0QCOja+IYzAKFY5dhNLNJ5Rq5mLNzwY0ay0weTm5YBbSXAAYvjse6JJ7FKMS9e
Dc2JTilOC1a2FxWvZhRWO6/t3A01vdLqgpADI0JNP2UnsOaY9zSHzKI1mUeHg7FBzWF+zpFIbH8r
zV2XQmrI98HJA51BtBKMHXjpz6bFjoM4KzBCpEqTbT6XGDLA1xxHvM7NCQLwpduDfxknj5fC2meh
053zytMhPxwNZz+dzEOktzgf1lxXXMYGv2Ukdw47swbSYC1kz5Gs3UUbrCugyhK34OTrvOhChYkc
55ui1sSqzGIZrv1sxF/SvOn8/sOD1RkSrfPU/Q72t2g/N2kspNWMNbBBeMkq7y7J4nlSrrX9vsND
ntwWOzWn5r9Sm9vAyEDHskLuxg7CS1iORBAi3yOX9alD6t051FJ5njsY74qgM30ErYEh/iJd7gCk
ErYFGA8JXHwlZz5Ll1MXDfz0ppZZl7eVH/oHtrHACPslfZ1uzw8rXl71ZaC7loFCuS8uc2463dfu
Gqpz4HZNnOeoltq6alyA3QFdH+NVUtstADSDdeMbSXsacxUR1RCspAMNi7dd4CL1e5tSBDM36tln
OfgA8eC0wwEM5AQUhj5VMPsrInzp97cgQ6r2C/M91RpAllS+xgF0uffIIhufJPIPH3ibQrwLra51
xqfe4adQpP2FTG5jRoE+VBEwJugMgQ7dYKnmbqh34hXilE3+q3BSCbqbtHuvuxFrbUePbqVs2Uvn
yKBxxu6dS43tGkSOt+TG/eiIZ3L0lLqtOCEwns5uGquTYGi6Aru70H1Mc3Ba5vgBF7rnHVLB24eo
NJ67UQdFE3KzHnQcUJ083TsKPHQeclVoZalvZOckm8VmmvWDGTnOkTyEj+yRHPrHwH7e9qbuPA+e
3jz5xjs1OlAKPsZIGKCWg+/kEZhSsKbH7nMSG+EDcF3r2dOvuwc8kXBnh+4TdoFlCm6PBDkIhZZg
a+rLHCTnJjK9aQ+Z6gjURniEXRpPmy5jBpGMUFr+M3YVzwvFg4xSvI2IbKz3wNod3hAdBBQJGix6
jdLaARgxrcBCeYeYe/7CpcERXgBGFULE2oPTNOmKcCdp6N5ZAFi+RGBzmz2KUUSPZVP+P3uoTwkd
qOKZqV5sRqSurcD8rEO0u4bMUNeABige+q2TDhGyFfESXyOANG66eOB3dpwhNTH2+V27H+pGu5CV
Cpkza6ObWHR/TKT8Rw5F1KQEObtqzX48dHYauIhXLe4euRm5+y5aER9o2tnP5fLQG+7r7FEkwlpl
vQYpCWTjflxiX3WgG1UTgFrk4xLntnaQbaJdlumAW7A21aAjKEgDNLfZSXVRphiiddR55U6T3TfP
wKuqgHT5s2rpZfmllcZafa4z03y2nWHuq8POepZ2/U/jPvvA2iRXCdf2rePhN9f0PzjrsAdQLQjW
Rzd+iNxvag6OfMl8hIqqcZOHOKgbFWtUV0vwq4dVsetUOvLojLiPmPbEKJZZxdOPtM6qY6M6eSQ+
Jpx7e3uTMBsTFXof5CCF3LkFniOpO84sowvfqF9zLJyL5EiMpGQvLXA56FKPN0RCSrapE8Ot5vZ3
5LbYP4eLUEMSYlb0W3/oUyjRT9p7P5kftcV2VSumOPo2gUFuHuFX9cXL6ttmKmxoAY/mC3J1oE2h
DQ/IacWpzfDqVcJ8Ua/+uyLWH1vlA4Ih61aA82Plujw/idioN8B2Vw/SHI6g0Lb/L2VXtt02DmS/
COeABBfgldoly7IsL3FeeLJ0uO87v34uSunIcfekZ154CKBAJTJFAlV3eYUdnbubwgA7Uq1tzGaZ
Lg0fMC1qonXnxGP3mNU9aLjQ57Z4VPoL4kSN+J/7z0HfAloQSn9xZU/VIk+2kwtRTaSowA7h7dHR
/7CBK0CxnPDRsUr2HHcb6o3D2oaSCTtRq4HG910owO2nZsp7vi3xQF5Ssw0yY4Uvv7hOze0SFY6o
5HvXruWWOdhkQkvHFB4IDFhQNBB5GCHkrcDunkcI9MAckZq1GNV9aKq/okSNWzzzwL2Cqcm+V5DV
GupmOAnwrU8x6JubksOyutN9t4EJf0KYjkPN9NZHZ2k1NEsDIqDLDwOSD/Vikm26poHbqLB6rdCM
ZAJ9JA3Qp6Fy91UlXbWj/shx56NU87yypzcfQC3c225+R2cNHN5aj06DDiOhQmHFs/wsWRizmqB0
jU4apkNMw3TaZzYSc3nPloIXgJNCJLuRlb2lVjBMCTSd9LOb2mJ01SGYAy/SAzSaQj3tP4Bcpqs+
ZtiEwm5XcttWtgJv6kOGzZUqtIZyio68LkbviqIa4GuJBV6+vmGm2gKS+xUf7gkyNYFuqZ26Pt8C
sv9lEqBEzrpFcRwGAkG29FOQd28628iVoPIVfrv10Nkt1IeyvfQoTIXf3KZcxDY0qCYzPAWtGzyV
ElK08whFALhbh0+oVXHI5k8AD+jR2VL+BaAPPUQdEH9FaoM11p7CuWxSPNNi/Hd1OJw21H3VOkdq
0Sx4AR97NadAcQjDG4I4gJEBbnl7yP19DSX65wYepktskKNtq5uwIgXj2oKwHgUb8LXfinyyF9Qc
OVAGkTOCi6iDy8asTnMeP1xjG+BHYFLp4QESDIsuxVsMNdRH+pjZyJ5t5g/3FNob+M3itZ8c6DpO
6HgNFFsA25lhQa81U/BKDZbT700aBY7MvI6y2n0fDEr6++a/za0KqBckPWzKfY6lPex/LsFQ2QcV
ufUZCbHmrLvsLLQPCXYVZ+ovuXntUm2zzMsEXCbThdobZDvUaQhgmi716jzp1GnWhzAqYMMxyh8U
cOvHXq2HTLmfrWngepFf82/BYQN1jXHm3fIKC5WA2SRD/JnkO6kLzLI9a+riREDRpJkAnE7tdn2L
B1ziM7WqOjbOogWpUOfhHOKtE7OHOOp+D7x4CrlYMIR19o2C8tZQ6x57n0VXhNnJ7kp94xTT5wZa
h/j6uukERcXs1KaR4eUa09MiKXodoBkRxO3fzYB3+wSoWuYgBxfyDenuIr2BxZZ6AsXFfG7zd42/
RyisYlsK+3vO2ESPwBgo+OsACj7Zg3g14qnYVwkSQGTEgw1BsTVFYyfHeOaf6PVPKwOwgdfM4f6J
WjnoRis6UJMGdAQtAWiRAGaCgSwPD/fUpDMQ7IEopEXDr8vRJ0BG8OflKDjCjX6SPp4bNn7JTtjj
Vxkacte1TrrAm0M+uXE1HzMxfqGW6DNoSFp8hmqv6+8iNkVPPes5FlgawKObVpKVpxCLi7zsgBNM
5uiYCtgACNRjnlhglsspy4ZNX7Hoaa7hGxGDXOvRVJFk+d00jUtI0RWHIARkqCoHOKCwuKTm5JvI
srA8zzZ/rn8YVPX+rf7hOq6hUBWHpIwJvO2HopQo49JA9gIv6YCVe2Fi6yJL9l35bM2GHgIs0Ewd
O+AONY8ZhHILagOzAGMLG+JveDx8sZgKPlsW7i/UtuyXhsfINOTMvkw9m5c5cFbnsuqDdSmb7j4e
/Rny/U6Ml3fV7YJqDvaGsvoDnCHibT9yC7vPvFtPjBUPAMAGK1GH7QKQZCALsNxcuPXYv0rAl4GL
McuvdhocoYs6BV7RPfK2jKAzOASrSmVwV3DA3RB6yWX4mvznNs8oeRfLxJ+K89T2+TqqyvnICmZs
w9FoUK4coK8yj8bGCmIGSSAUIswEq+60FcHOsW3zAI638gy/Nl+s0Y22rmgZ1lZojhzA7qQbbXjc
ognLe9BlkTQ7UFMp8WKVlXmiViw7D2qj1pNT98mlDuM1dQeiLu9ncE+vHzAUxh4eo1b11bYtyJ94
rQlNQ5ScUWfqEsg0aFBcp2LbK5y5OhAIrfnVHEKkXZFkvPh+du7GbHxNxwE0lm4GjcWN5J0Ja6IV
EJnJJxQH7g2jc74jwXUG7GF49bErWPWQfr2DhoV750SpsRQa/jnUw8bMqvxhSnj2IECHAb1igiW2
gzwAWMDZA1PQWRXwSdlQk4J/xcWi6jac+RGMv+JxxXLU80wbzj3UtCClAY4TcPC3UYLFS15Dv4dF
yR29d0KLLURQhhdqdVim3lrOHCxLuOgcZMItoDOTqzRvYuFthw2whPT2kN+NjXCW45jlX7jxf46I
S9mDGFuqf7tGzGfrP5ASwviIzXMU8AgoGQvHAAlDurp0+Q6QxX2QpFmFC9digKrkTViBxBeixEhW
sYy7qxZDY0KQ4aqyQMNXCQaaZBiC59C8gPYCtWkmdvgdFJp+iTWARB4tWuDDl74I+EHqAzaU84Ga
wIABtE6n1EnDCfAESyd3oPmlAx2hEEOnt4kfrnObrCxWQdMkDUBVRzpnBkncI6xtFwlgzKOk31IT
2oL5w5hMYq/jKopz0il/oLgBGeTttZNioLXzdMXoRoCHL+Sgtwj+9IOAqqNo6oVpBO0R6rFA3iTD
tX+KUG2g/tmwh7OOJ8Cr0Rrv+3U8ELSfQyzEt06ZG0dWj8aRzrQM0DHsVmqcsnfdcKidkUyNVL8L
s/qeQgPmw/BQuA+Al51HJxpdYAVbecpQLV26UEBYUpMOZddk24BNB/i7508oZc1LJKdSZMYHNE3U
+2LlKy+sRPYksNmDXIS9cHQsTQDG7xkpUOd4m55UMt1Q/JSGbAfN0p/TjRDJDwna1K6rexhmdHDN
gNjbMku75sDBCJhQHMcqKqrtFiIu1iuF9aNik8cSw588gV0oFsJQ3qfJdHgXhGXq9WLUR9e6xdFV
ZWW+Ur/B3WbHAuuO94VRQtmaNYfbQcRl+65pU5OPFZKG5vIWRmcUe43QF/kwlUI+fgbFhE0gV3ae
hF6fm7z0bhNbajcsRi9dmIamKMSiBlYK2L12j0kiBSgdvPcqybvHRh9gX1QsuDsnW2rSQNHBPaMN
H2mSdnPYlsL2vdkM+msfHEosoB7mZEfxzIbSvd1cx2QFZHjsinuB1Sj8Z5rmS2KKvW9bdeBJjr1i
rrrvAQcCs4N9xktg2iPo1FF/iipVbGcsgjf4Z28DB1sS4LQ0NLxgnznI4LN+GxSl/0OZvnzK6mxe
51jDYtuD0EFItnAqx/8M1ZgVvTgk7EhaFEzroRTPULiY7nktP/VWbz47CZSrsY74dBsblf2p4tJ8
ZmYJiYW/I/9lno7E6xn8tCbcBK6FYo4bTccYEqkgM0Jmj/puA7YepaaExDMMDn2IZYGNhr2antwF
TK6quq5XzMjkGpg4d1/l1QDaJWi0HMouL01rfGmb0v+ri0ovTCzrm4LCIIgiRXTxhXPK++E5lFAL
9SbWYcWgD6Ehmn00opDtfTylcRDumn1C49dJVdBeZ96mv4uh0wgSIH9e6dkf3yYutyzHBCVGOYYL
1vsHPlU/OTbElWRz18IeTpgy3OdGF3lXjRFqF/P4d7vKsKwu9fiEOtGZhEVEGo1bUGO92hTBlR0s
2eTe97ULJ8oU3GELvteQ7VfVgkWDwtqRgQa7aC17fdsZQegm9JKEMbyiwaHL/DiCzlsyXLdSgA4U
D9AKxUbJOYq4RvVEO4l9UEKE2cG0njJRXglF8qaReCMY+bDxg1Nds2tiix/+/F3+I6XhIjsP4IEw
HJfD5cT48GY2oZJjQIgvu/up62Yk0H+6vsNkgJ9erjJ/DbUFJb1phuqM7Kefbyl6daG+sncGF/Ia
JxJd8mXo3yV4oXkk/RCYSbKeygZZMS3Y1CgB3RhsAe8n1c8v/5yUQZxnMYRjsR00JNQ3QT4fWFDs
Sq0gRH12w+prn91ARogGAvFbXKfn3vra0qwhBRbCOw3EaNmuXRf5SBVkj8B2Bvd5NUovwPfzluUJ
MGRCSlRa2+pxqOYX6u+y1F4iO5nv7SYrXlVXLobOd96MRv/HkNPcUJPzGbtYO3pVIa/2ETBhS5qu
P45nRvrYJ2F4/TiKr1O4RNHHZT7wt3/+w+JF8iFZ5XIHspZKGrYAgeUfGkNJXzmWC2L5naoHb1bW
4qfmTmxGpxFNUuihn4P6X7pw4y2uwjwUoa9BvyGaiV9OfNIR1Boq4MLxdz5gOV3soUWerE0gvj5B
zn3rYB/0TXB4KzgyqM7xWCOiaLSmV/7JCfl5DqvmPJQRLBfMcEs3DpjXHL/aGZ8Yl5B6h40EDDSt
ZEdNqKi9m2QE8bYQjHlgy7fr2NeI7N8PjQEukkedMI/OtnY7HP8t7tZX8fwIcKblfEYRavAi7XUT
O5bYVvn8iVo3Ar7hwg0n1INYc32CJ0RxT123MJo5Y/Da74vzCJCIJ7t7stuQc6dxsKy+R3VN3PFS
jMsKihhf5+Qa0ADuvAidqr4PXRBn/hTg+FW5m5VaRqBG8Gz757vqHxhDVxiQE7JJZ8SyhP3hcZEj
f9NO0ggPMN5BPc0bon6fdYnx0lquJ2PePblJMV/82FyGpeAvwwQzVrPKv/pxxV/aelQAK+TQQdFz
VAYWqHSTGmaziJ2qzF/iE+Lt9Yo2mM3cnkdY7mCu3nhy3+enXx/HfXcpRpid3kDqUTHOSwUd5dWt
L1Wmc4I6G/XccOspN9+H0gCFNsOCKr39AJFG2wINFT+fEtYouQV3x77kDXi3wCU4lfXW9niGxQP+
LyjMUS9UJqz7oEcueoAXxyug3MZ2NqDrTKPp75coXeN6ic4Y6RKGvnBk8Z+XoDm8cfn1EoFGR9z+
FYmsf8zcD3Y3PBTocg+mdAAKIqDUDUIVKjPFy8mCkbnGXN0GzDD5j0SM1PfA+zyMi/eyBBpeKMMx
OaDCv2/2nCq0nLmcmz3yTeCB6BRqpzf80PfB5l7nW5vfm8Cj/hy1cy7eBTe19VVxiAHFpZWvWs7T
deAr+6KYD4l/K3kFhdu+QCbPvkBZ5ejaLaQgdRdsNn/G02AC+O4xbqNXav2Kz7HMuL9esKoHWARN
0OsunM6AP4EfbYnIYqYMYK1RfG6h5XKq9YH6RZ031E+twU7Le9VHC9HKfO0OZnKpZmxnktgEVwqI
DYCS/R/ZBN0QDtsVv9fmM1niXkyWyFXi9EhNdC7fo0DbbTI4IejHIURdnCl+E9n0mMNQ8EeTfg6L
OPtrxEPYs0UTv6Tgzy5TBXkvWLsFu9Bx2QOsLj61JXOhMuDHax5xd1P0o/spBSON5WPyFMQO+48/
ufhISJEGGKiWa9mmY6p/4sGTcbCMOUeFSvYSaaCJHTsDLIU0bPlqyiWDbyf6bge/0xpvVvT91kVn
DCn/pQnixHIoppcBvkZ/9cqH7y4K/54qm2UbO/73qTY++0EbvpkjVijAL1uXOYLJWNM1yalm0t70
3ZgewraMD1MoMiT/AZks/uNZiLTihxsddFvBXdyAAvRbLJ4+3OiJLXqkRIv6YIE1eAeqhrvtgGrd
tUER3I/S1qtzo31iCplcaPTEXzlM66qq7JAXK+MlambsW56BNmQ2wBOagvEl75rqlDtlvZ0mKWHI
41ZHcOosoBu6+TLiielFmYlU5Yx8FV0p7LB5gDv3X3ORhVDqseXLFNjlUuArfuDm4G7MPu73SMaZ
4L5F2dppOvvRT2AM5gMQ+1m6xsnObEi3meyhl374Q6XZ1zDk9itsxvwFXSKCLn99wi+xh73DOG0K
sJ0XN8sxZlZ/6Gu0KxkFU1wZZQDc2rA7A81fLqo6BKJiHOpHYBTtuTbPvpXUjw4e5buEwyeVxsJx
kvfpiCwY/pTlS4hKByDSU/8F38Gp6oH78gz17BuRi/tkQhm9kf13qA1/8SvcJ9hORwuJOtE9tPLj
RZhFn2+Lx6LpAUAwk8+0lKS14+9deQLsWQE5/00Q1oui4rgXfz+LRQJ641hUIP8YOHs3usK+DVgY
sx6aR9pG6hYEv9+1aIw2lXkxrywdSZvKX/MavcXUYzSPxkq0/m/zfl3l1zy6CqgMaqc6Ma7qaJoO
rsHGQ5nz1Ju70rz2BSDDwl717wPF3Zp0Rn19CkFv5HW3Awx2KlAOcL0iHVNIdfTm6ho3Vd8ld6cd
d8f80QXxbBOFYYMsApr9rPLHBCqDi1DO7Zb6Wt2Hn4CnzKx8oC7kh8pDZDXfqNUFMZgA3OAbKNwh
HRLATkNnruhgUrKKThuUGDcd8sTYYOk8VzrzI6dhandGCLj61ETwUtAJrts16CxIwI6DQFO0sUA7
2yG1jnQisMBHBySnAzTO7b1dh1c+YNEnwbRru5Kvywn6BYkScGly23I3iQJCY4FMj11eXkIL/g+p
kMHlFkF9mY4AoPhC8XTAc+dfrxG7xT2yXs+dHUVfhWiWbjxan2D/ba8HadnbsjaS59LPzxQQwiHN
Gw0k7fPYhZYga6MlDHbDr5XRLkFTsz5lkelgTwP1GCw+wIgMOn+NlFuBVSSahhVElwzYC1lngKDr
LjwVf0bQIPX9HkHXmCy7WAJ8Xt/X3LkAMwp1DSNCCjFu64cYeJqFNQr5Fe5cSFFA+Fc24BuDp1PC
fG38GVtOoX03ttk2SutxMblYk1tpu2VFwP4qLQtIUb96a1UbLsfcnk4NuCk7VAGrralKOOXpSYOe
1ILcBh/I9tEB4Bl/mCR5Kli247ljf+qd1N8k9hiuayQZIZ44f55m5kLb3CnPklmv1A1qHAOmEdYP
MJY6qXRYpKJyz2bMnHNb2O6+LOzvNZQHY4hX1MDrQ0vUl7HchWCgvSVwSjGh/pVZ884wgE5OYU7x
xmvze5GW4oGVfYN8QY+Mlw6D/Lq9FJB+3IFZGGFyPif9659X84b1MZMiIUpj47epXNuENM1H0UDf
9uFTaBrxoVW9gLSDMWgnijBdwdwMgigoW61kOMpvTuInXm015gtvQfgPjGR8ECoEq05YzcGfexyQ
xNhoI+6H1kphGzCjzGZmzbPVoUAI5fh8AZJJ8+z2c39A/Zl7iW5WLqC4tT3EnsqD9rnl3XiPdfcr
TZV5mz8UMjjSTGbZ7Oy3CgxKTOx4KC/58L1FNWfZhKG7LEdRgGmCQzcH5aGPBiS+bm0zi8BrurWZ
3d5xJxlqCFqEvbHotepFF43ZQ+uY2QZMAOZR3+1gJvVetHGJWhJi6fAuFqbr91XK3uCepby4jkDx
yVozXIdJ7HuoWvIJy8qJLa8WchAGF4cKz1tyhSNZyJvFADXpMKOycmAgl9+6aMKHWAqz4a66tMeU
M8+vDfkwGeLYFEZxJ7F2YDCLg0MS6AgS2im67QBisMJzY/o5x/U7tq1YAv+aDv9OLyhK44ic/Jou
dp2DzeEicMV0r3igHmgAKs+Rx6NcAJT1aLXgE3BCJwzI4LbO8Hh1q6O+HGyapZ1Bs+9dZzcMoAQ7
DJkDjWfQOAdA969zb13UX/na1jt2zf9QyaUdyfsdi8Q6DgtYqAKbKCH/Q6BpACMuEO0UH9wsAwe6
QjIZKeQM+9SwghZqHj12miheMG33nEM6LlTz8kp6hp06Zvz5d2l93EGBWWlA/5UrVLQ5PGA/LCzj
yLZLJMigXOTy9G4CxAG3Kg50dmtmRaWNrkqk2PQonjTdWsmyRnl9gp8CSOT3NSyyqXU7SKc7Z1EI
u2odRYcYlNVFHaN8G2UCmeaBOeU2B+fIi3o4pySVQgE31Tp0dTuaW5WAqFmCqLkmrhX5oNLZjWBl
WfzvEK3hT6PvDrpvCMXjn783/eV8WJIrFwpJDjKahrSxHP34zTWNP4Jn1Fb73MH618az1F75Dh+O
jYaJYncSeNRsMyBDRQ0ZYuEgbd5qaGgOa2UvARd0WYNh70E8LTwWcYtCvcgOMq/DI3WhAAcEN7Wd
jD3yZJTnsPTVZjL7fFXbHXsx+QRFB1jJ76jJXJ54iTWBBa5HU/iclErWT1VTzo/Q0946oWTIhnJw
Wwo8Gakpo28cVn5bK6zTRdyAIOFAKvpUAJYxuQ3oErXdP+FHtojCjp0pIOjLBuYuVX+gQdCAoYab
tuOaRmcjMcDQyqArkTMPBMXiFbw8f12juL8m0oTrO/mii/Ewp1HsHfZRmdaPQZJbFyt3V8SlwOMM
ZpE6IQI3YHEIQZBcQK+CWd9Q+PweDyWcLhRM0SYi5NevcVo7j8QvEhARWfU+RH6rTiydNg01jvgl
cIQJLFQePoTFgMXUJIK3IgeXZAIIbgdgYvjGQP83+yx+bfrIOJS1aSxoOjIH4aLI6ggLsi59BgZ1
Db9DvTFkwbYffPxcBwBSrAFOCDPL/G0XDSkUxKFFfZUnM5rkTU5ltr9i/SH5GXmxI2OvZqrcgJwy
AVRgnTksWx/5FJgPrB0/Uzcsy/q1FaXghWmecZ85ZxEFERatiAq78fOgJ7uZ1a/pWl04bXwknbHH
0uyrJrUWTJuNh9qP3GyXloWbiRpQyU6X1tDXG2qyZsqPgLk+J9yBR9HYsS/DINo7X1uddwZf2Q5U
tecpxu5YyzpUZVTcO7HxCKFD/Pp9yZY9yrXnRCtCcFXQ/mfeqSEHXagp+800wPEkktM9s1kOvfZo
tKDiO7z4sz0+0IHBFvKhSJwtfJXk3TUsiwQA8m04rdIR/keFiOwowOK/enGx313nPoyiYK/rvA11
9Feh4uQMYxW4ioD74llj475ZHMqSgQXGdivS9iKj5gFOgu5b5BsQZ6r9bpeNUQ855me6TBQXasOE
M66pGQh8+8qQzy3AZIfEteCHMYG5FuJB6SF5oAxkgiu1HlT+7doM2jKE5ySkYwqvDVpjZ3QhGHlp
OOEVbRhPouvVNvL9eQFPVeNJNiE/moV6o5Y1qvYSls8sRiT14Gd3B0cM80STbSu1vTSv5v01PLNr
WOr1CwtF1hWHZfxjqakSBkgoNVTrj9TFnWC8y3nxhHQYhyB1YgQrmqCcCnaTrvUSTHbvIWuATwny
6FSaM2pWKfQaaMAtAnGaQPc98Ua8HzD1DMZgRvVhxm2g1pdKtMRDE5crU9Vht4MR1CZMXLkOyri4
Lwr+j7P41+jopD2+7MJJjhNg1wss4ZHj95sXMA/gsFWZkENK6uCAnD1KYEhr4g+cGNgpleF3l/0F
Mrf/V4i6QN8nP+eIAgR8VOYCLOJqC36oDebYksMyzLrNSdrkWz81/n7wkR5uJco5YNW7OyZrBxww
GKw22jSllSEEE5zx9RZhlYFz5pH/MaK2534FfPyPeoQvUWgOMPGwLbdddw2SIq4xXYDYM04JSC/H
zqnhDNPZ/K0JGjx5unI4TtgVXYQ/P7A+h966n08rB14y23BAUy3hrDO+mUzEO2kAzkuTsfk6Qyc9
uAxsfBiAxFinjejAN1LOJTDwJ69cW3x30iN9TWkDoBrWCvZzpkJ4hA0j9nAhbw8oRi2ncdrWuHuw
v0MWtNeHBhZnMG61H6hLdVWxBAy32VCmEyC06TC50MKwB+Obq9x4ZQE96F35x4XYjo42NxvBTeYG
0h0ucpPbK1XZh84GJAa2toIaIID6UIb6ZQVybXfBqNG62jkEbpZgNIkhXbft3ODfM8TzC7iWgD9o
mBTzHw2YrD6ROmguLmY3/WxE9cUfau2Mxs3qa9kMooJjkZvOL1FXlC95Bv6O3YnwCGadeK0LSMgF
1kuf2+O900Pqk7pdKK1ABCvJ1oMYRvyrQ3iLCDzinHKa7rPcMJegucVLalq6j87o0FrTw5AoteNp
pL1w9GgoM39fB9H+2leD0razwRHeGr5tYPWLvXQUmk8tagVPHRsyVAhUt+ZtDNKVA4FAHdDACnzp
gh19V4At89CD0zuOMd7GrOouQzZ0K/DUsFHu/HFrmG6k1R2HO5BPOLzq2uJcNQx2BvBFeoF8cIb3
PIzaZ03Qi5sc5nKAf0kri38EKXthEO1+s9I4XWRpgdXXNPoATWHRECXlgPUgY1vAVPon3oD3OrDE
XtIo9CJzOM5HiUejCavUY9AjsaWn9voQuuKhD1DhgEbUAH9ZZHE7PLaOSWof0r5OHidtD2wxEFur
BmoC1LwOSLic0wTqo4M5Qy8LNaB7ao0pXAilMUQe6pZQ0wWAAcn8oHpKDQs6RCCY+uVsbt28gBOt
JphaRvtXYb8aoe1fZO6oVQaFoDskovw9Ng7wya4N+wy8Zb2wiqL5HOfdHfxfrB8GeDJdnYXfBoD0
PWYF1t6InG82a+2L+7XAEvdC5yoY0gUg/9nO1UN9NA67qC2gq6mb5cC7Be/YCGUZeHgNrtkvyhL7
0NsimBa8Vt3BmU1CyTbIwW8OStDE4b388yxC3wDIKQAGMWC1dHaL+300smrLs8K+2bhVY23blJ1u
3j50Rj4+ZOsDNUOxq117G2SwTYvqGhjOsQZnLBHZb+3eb9xVI/DZCnarszpKUE2PasCuG3Tt4Ogk
c9EsIyjQ7GrHPcJL5Jvhx/XraM9PouXFpcD3fUiwcFtehYFwl/ABj/u5NVCHzYxwCUvYeDcAhrAA
qCVQuA2K8LPVgTD7PFbml9n12/YCoWy4Oqkug5ANqvcimNrtXErhwdIA6PlOAKsFJxoB9UkMX1O1
tz4yD6I5FEOXkBFM0AJtRF7FDqD4GlWuKlShhQ0igZB2uHXgQres/cw6ZO0y015HpX6idfoB9qFJ
A7e+cgSMNTf6XQMvd+iBD+xZAQxOGkh2A7HjPhLBfgCm7NbvT5BIvvXLMN/SV3aLVzakUBo8mqEx
eSIh1cCHcIashh11kazqr/4RBdgddZkQQ1pznVOCcliM5EMbwIDHTM6GbX7p46l6g2lfuqrToN4l
lHVq1kMK+wqsibO9ZHxejjoKm+TYG8H6qWvo7tu1USLdbSQPXRp/QSYMQq41NhecgK1jKzwjC/sD
4eVplJr4o0D+WQffRlMdPOm5QmPwqTn4dbvw8fdY0MI0bhqI0SYhqmF6nTqj3nKghSk1Cw7kubO7
CpxBODb1ijxThzRAMq4uIIASVRCCgLKtfZj1gZp0KPOq9NpJzasUcIPau41QIE1JA7xy46ywsDIU
Ja+x54Lh7KsN5M+RKea5QIMunQxLRsImgOF5tKI4Bg02EI+Og2K4xij0URPvNQhoSVFQT6mWZVw9
wG0nG8/XpVLCpbbnmvNjiTT5CtxF8wkArtbjrFffujBdOHib/RDAZ/HSGt/aDraZY2PHZ5Tdxw1o
Kx2Moosv8Eq2kSiH5wEAZLCIm+4cPkVfq2galqhWaM3yqITnz98BTXkXxUP8dbaa3wLM5HGcHTxV
lMohclHkT2HSn+iu5AI+Av/Sb/SQJ8F9UxwaE38oHU93vcGabhlKvGkKX86NCUqZjO4GNhyQfYb8
vC74UCVId4m0AD2fPKB+NWcNz0rsRt1flei6rMuPo59hC4Na6lfIfntco/lATG6BCuyKS8fYsAGT
vNupMsi3U5A5YM/btQPLvdaw7H0p8/dvdjMd1nnDzcPtZU/v/gQbIMhTFy/ULwLx92sfVFpzgVd5
uqIr5W5a4QFsTR49f+TcY3kHx9LVrXL0oY8eRM6vOGpS8Mc+LDGhKwO+cwHw026u2BcsRJvTVZMi
032TkP/aN2i9lZuoRVwVfOOLS5/jzumlir+2WKgC6+Z8t6cREjnjrC6B0yYbK9FESse0TvAImBe2
LHd2b4uHDDieZT5V7QM40HiLOgkkVqB1uweEh2FLOiUnloKZUIAb8gQRIBfK41P7uS3Mcx3pJbRh
/1yT5E1w6Kw+/tpN+J+F4eA+j3P6MvoWxLnGtNsQRD5s4ULRwNlnQytDatIorQ1vTQLQN7H6Gfz/
mnu7Mn3QbW74+z+DPhdfoby/LjwbJA0B/mug1qNhE4BWwM3SMsf8COrYByTFFXIxIrOzAAp7XBIq
QwH7cpisdts0zH6aDaTMqq48z/ZkPzUO1GJyqca7Tg/GMyR/+nbmW2pCyxsP6bEcVxSs+sDaWX4J
/T891xgydUxbPMF1q41z+Zj6o0cz6aO0RfMAfu5P72HHfVJ6Ox/Y2MnTmUydL2VvpXu3L7Hrt3nN
VknF1MKnLIAjkukIc71103N7D9ySvcjsBtw/vfLKXOGAtJsXR+Y00cuAf1UvoQ6ClJyzSxNnef32
8LI/N9PggAMU4GEoXNfZhz4+ITHn+JIXbbAYpButilKWPRKZiEzV0XIgq1AG4wZ2F8kDzE+aJaxD
8xdU6QqtdFF9g9rzegAIBUSSLlq6AKF+L9QIzcXQTF7jigVLG361D6PbhxtdtDgMhogOdE3Zw9e7
Ycq9y/0EHGsHWadRdubOqJDJQaV9voCMUEGiAz8YAzaZoVkM50zN/sJujYMLqY57q4KTm2mWJTTo
kPsiFzc6GBYMVjUbjIVl9awSZ1f3QX4mFvrAIVIIhtWZmOaDYV3HIKBdraMWnA4oVQar1LGzwxxY
5tlxRO5Rka5W8jv4S/6jaIJy77oDqsmyLb8wA34OKP/xBgQdqOqcRdEa158UFCWwDtVNuvGpOU0c
Tf36vTXpJwUFRLnkYVutixim2RpoSc6IVeScfQHZzJtPIt5NYOBM4d3VnVGH6i4DzCKQftXPibqL
JiJlWJ5qI3ruGAh+jlMP4cJsiniDPdlv7eh/GDuP5biRpl1fESLgzba9Y9OIIqnZIKTRN/De4+rP
g2yNmjMxJ+LfIFBZVSAldqOqMl/DW2Kl9FTPlHifNxP5t3z6dfM78vlGKVQvZsuMDIA5P5CCxYlG
BwmmqMFVfl35bSREHvgayB7S1xixNO//RrT8SHi5gUfdDxWyuUIfmEyms8HA0t62AcL086BhO6en
84aUjDXcJpsL9LSJ6+0c9MPtJ8pDl1ANJ/026ndIJt7/g8Ko2kooXP5MlaKCdq3GNcct450lAstD
soMHaSJS9ZUsnv3k4/QIgTfdSRi7iei8SaHMPLa2tvy2ycsMMO5l4t16AAzkLhacyYtcUoRd1x3s
nN09BuT+KQpzB9gvs/IwLh61kTQIXwPAz6GurEcKCfusGsMvHva4j+inLmkyKBaS8+mK9BmGNR/4
uWwO2cJfFRJr54y/YneaqxHXJKdGEYps2OoYCuY/MwlaShz1tzZ+kjRUPWbWLZyNaf0NvreEZTTJ
PFdSACp05kjTfjYLz7krsTBW6+asBEr2HfqMR6psGpFYa/jbcQp/KD0vPHlFlB3MyJ4fK0ftNybq
sG/NAqHqFcu+6mryF3ws8zohykdCzHf20uwzH+OCQFHUoz64X8yJ6p50yGX2zXSTJuqrW3jzs1cn
axTsEw6a6EXDRq280+0EqQ3evrcs93ZkRHYy2NwyIZxndgKc1RLHO9hY8q6kKRc7nX/F7pD1MK9/
xQSyS84bjfukCw+1alrgEyn6V54Vv8jFV+MN4oDq462lIJrVhOaztLC+S17agRTtOKDaeY8ZOfox
FV+DlKroLopbrHmXC/T1X3c9pPsgsh4iE+QOIhl06pDm9q6HEc59bOpFdPclhYB8eZRlxuM6HdJl
J7vImeV5Ol5iKELlooY2NcaAOX1Tfo/NKjiKhllTlIzLwlzdOhHIPAkmyWTveqvSDp4TxQezZNOi
zWr9xe2L+suIb7tRoqmTclz6YkQcwXySdVvprBwfZRNV2UqnTAKAHK2txoiOMgLRRgMt5GX38vuR
meu/6SN4dnv5AcryQ/nzXIoqhxOsR+rKQSxgU4Vt7awrUuRnpwm69mIoYXp2c/xfqaYSlYsEZZJR
lJDvHD9PkgNIEvWYohefwYJMo10dZe02MjFSnU1qj4nl/6/MrHfLVEGSWqO9Uco4uLaBihJZ75Dh
cpX+xc1CgIYt+Qx7KNfdQvkwJ+ddb/PivaqgB8qk3DzYJEcnA1ZWgzPaUzxSi5CL2vG9K1QUO4lI
n8mpcpulKOC4JA0+DdWQkvWLWrveHxGmgbcNnQGK2jLWDyxA0lqGZxBg5i9FjyDmggAd0/FT63ef
wEEn3fzJNohdfcfXp0l6/RUu84zM+BQ/jNgdnmalQCrNVIZnq4i6tZbV+R+Zpl8KNdD+UkEpQMy0
fqiwwVbwjgHKRWm6m6u4wI6i785BNxi7uANIOdZuuPZMffjeWOXBd+z5K440707vduuiZu9F7tn6
YhZxfEK1F+m9pSmXNnl2PUV/kcZ9fFAq5hd9GR9pZCekdza8L42uZg+gqbdzk/iP5qKsZxUAJrQ0
xHx1aYp4XkX9ZsAQ+1FCfgrIrImzkFrG4jn6H73V0nvzt1ue3sw9lfyi+Z6Stt3VCaDQrJ4+vGzW
f+K1cyrJZn8rALasXCA0K4Oy56F2erQH8/prkvnGU6BUyWsd4A+6hBvsz8+K3w9ru46Mdze0/Q25
PovlAK4ztaaKrQoQ5HeIBWQVtHrgTZu7BzG2s9KPohyc91rJtRNfJlCci99dNWAun7Vu88jb0nwG
A/1uW+UHHuzvnpnMH4UNIQG/kZfOB1YBLftnhW3Xhzc6GT6xsKz7ImxWaWa0u7m/Znpov8jblWIv
GitmrR+kmTlBiGHBbK4GI7S+FIVtfWF8PuyoaVcPic4e9tT0abZJmiZe6SkYXPlHqiVsBQUg2F7+
C0oSoquqy9WrZQ3qWzRfJUwV00d/iElQeHYOC+gw7bz5won6qdJ7OJ8I0+VPpllNK4dj0CGFeQNp
xoX4voxZOBFrDFWsm4B6pMQ2ZCx12N8h6fxnuOcu/AVoD/SxPN4KM7Vd84kAZ4GiVvRjjhXITIFS
vJQepbrMpIwlGeZgpfh58CNV+PaiP66fSGXWLzIx0Kk3OnkeHZvarV9eyOhTjVrqUgBpjAP0fFC2
UoUyq8FbteyrDrY1W89WuLOEZ2OWJNP8/uGWjytpFuY0PMhpdrY7c1PO8wTrMyvwB+QidxyWk3Vk
RMb2HquASH/qtZyCxM8y494hg2Wus/RKh1woMPwad++9P1m1w6PRk0SJiuHD1Tu+QX6MCV5gAqOK
6zj60vjVcElKc23WWrdSMrO+AdKz2TRXiC1SnVjw6U7tote39Mq7S5r3Xhn8f5iL/Cb4snsVNeTl
3qUg1lw5cYUol6wHYNI7Ka/KuM51leOAZ7K0cE1KcJlrnuN8cVEq8wy15tkd1zcrZFdFVSTB5que
LeOaF5R90k7BEarJnL/ZLkJ8GTtKfG5B5V8ZLX88joVTQ9sperI0Y5y8CZKpyeYW83Ywi9L0uoJP
b9m6Zw192RviqdEzjH/TdjroWo3udlt+K/Ucbxj8jVa2q5UvUlRGYt5YgdWBKrik8tDDt3fewFZX
evnaHKOGUopIfTqG3m1ybGPWovUpMX8R+ZSLu9xFthkfGsd4nqbKJ3Xjoadc2o+dn3kc2CD73ONV
r1f9ToK+Oha7xNeS+W3Ui8cur3ykmDEoMALej6WvXXSOAl/cGk9gbNtQXTBNSgqBYsFp8aMHYYvA
6sz2zgKWEkbInUFSNtVp+X5eLKfKD6bbR6t/JYglhyyxwnU/qG7F+3tu+T52bC0ghSQvN2C7+8ch
dH4lvH224481f43b981hi2Tt7LhzyAkg7m+VeFHVpfp1Ssruua3V8rkZ2jcJlyS0N3AhDnE3IZen
tkb2pXGD/skr0p0tOsNxiHZ1MTn2UmtlveOtuK/tqN1oHadERGIdyzl+ZAgEfa2LmD0O7+Mo80Zc
kjMDLW+abcarcIRh/qBR9kDZFj2/pKiih1It1qU2QvdVyyx49HRHuZb+9NUFznO8hxBCDB59x+k3
fFGHjQyTXukwhpmNtzZ8NYHsgDRZBsuQAVUj+TEyFuRGQKaUC4cGa9XZqQXdkOZtWrO0i6XnU/D3
LykPzfnodQjs2Enpnktbcc5z2jrnZ7m9B6X5X7F/DTEtW+dLibrXvcP9/eh77F/PY4c+HjjVX6Le
8VcoC5u/pI5vGadUNTMUEbyt5JRusVu6ScaHkWHeum5BYffIHOr123ARSr7NuWes7j+HVPe0Q8Bb
XTX9qLGLGYI9hAP7hVckrJyy7v4ErUZmiX2ljQSJWs14pvlol7ZFbjxEjZaBnWRfWFdl8A417KBo
swXsr0xfMz3eCORpzlL/weQVtJJmPRneIc7IRUtzrNpkW/Ueh5kFH5X32USiJ7YvSR06pwA/422A
ONpZLq6KoHjgZAni+nQMdoCMiARvt7dBaUraX26dcarOiBn8mn7rdjttp49FsGHxNaFE/X1wctou
2UAUmndyTJKOTm9eGrjXFwmFSWAC/bXX90ntwAZIHjSb4XMEFOUiq2IQk8RANS1bK+ZSw7q3O6lX
SbtMCwpimN1cObxsJEEc1t20l/g9XyxjUZ/M1vLofz1famJuHZMDp1y/JzOrcXqo6l0I3ZsER2Jp
x1nx/hrranq6xRoHKb1QSVHHB4Mgl8mar+FiuRvXJVIIqVwta0zWSea122HRUbgFebkhqbBc9Kxd
h6Sgz9K6TbwN1DEt7TX3u7SCCFCIkfXBus1Jjzw0WOuu6sC1tpntROE26u3RtjamiiLxP4EFAibI
WcFPg1ojH0WN7tOQXFeKQ2FpfwFznvbYkvn7mpf2Gyokp6Bzwh8qQi3rUK+Gq+qPwdWY+nHtJVX0
g7r4Afp//l5kRUzOxnuyNT9kD4RQFDYu3pOhRFRYBu9VQlN/aAsveZWIk2RXAALTo3QBBu9W/ZCp
Z+m0VE7VWYKLofQ2ll3vMDqYt9KrNdjlVOggrqW34gV1weo6XN0ebByBTJS+8zyPo7Id7ay5wHLB
xCgwn8q+HM+ItqBvBI72MrqLj7G0+4rH1UvhkuVwnygJsBVccdW9tF2VU61VGKWBHDC5OwOln1VN
av84uZ31lqNNvlL4kANkoRn33SEP1PFF4Q/zlT8WO1jCdRRPj85YfJAstN4Sr/FOXQwaTTrDMEv3
ZdVaW2lGXVdugkhNjm6IlFwSxxwX1WSX4B6zFUxKizbIFT1t8C3gVYKF0ueH01vddosFR9WdzajB
LxK+/CcW/NLklLgGSFmf73E7FJm6pbfKwmQ7g7xmn/333Ky3yqOhjuceZDjVm6ibft32bjJRKBzb
AzCyo7RamMrF8TaGXer5lsY25m7cBXbQPPtuEu/bsucA3wQkM+9t0BHG1feMtbJUzqV8LpfMSOMT
Ruv7e1ld4l1q+euyD/zNTMLhsQXTbA6cvdYRrqWnwMTrIOl0/1kuru4b26IpzU30OxampOD7plYP
MkQ62io8xf1MlX4ZFseFfeiy9n9oVm2DzlRf5KIEnKwx6s0AUbhztp4Ufz9StrtKr19Z3tHRkn51
n9GmgMvQP0DLuEq0l2GChDsU3TYO9PgcxdpX2ZPdKdef2NYS5L10cbK4OfxrnNVZ7ha8R7VSC4/0
je6O1aZWUn19V1UGgEdPpzsfN6B1gdnpsTI999FZHC3qKOScP5vD2lqaEpNe1w3/giJYHO9xEnfw
f2JvLQNYbClvqOMVJTONc2peXnOlSU9DrbYcwdvkxU6QXR7Lbv6hTuEmL0b/f142ffW03Hoc+slY
y8FNNoY60LJNbPaoBKhAS+8dx5Dy7NNUeRcNwAkJKs86mO1gXnFd8zaTm/dfUwrOqxHdtj81dNIA
7qJ5gn7inip786NTdDy8u2x8VboI2+kaYqEZWw1mheGMhiLbrhjlQkHaWiX/m+hh3VIJ6Fkg+Y9s
2xoEz0iFAJT5cNT9Us1Prmp0a1dj69WhxZyfsLBirR2ooKvjhzRCVqjL0ETOqspI5aBeqbeAzHGf
zcu+5XCR+906a2MASUtwrGBYbtT7bT0UzlkuEoRncfCrSDlI6PY0ub1NvN0GJMT0aH6wEZqsV58e
ZmXYk3ZjWG/0JQuLgFu/DljJtpKKlZjcRRm2ofo4rlvJ3d5StnX6px7raEVb3bB1xmb65nYBCrlh
/ifrQ7AuUzd9Av2XnP9jxOikwVpPxvRpIV2efX2213rV5tcRwYWnuk4VFjUjAD1FUy7qiMaQlhgv
ehSbt5DE595f6ZpHvvl3nKT7uIIh0R1kRFUkVz1Z7NIWYfoxebDUIbkJ1EtELm4626tKqbWdzWfR
2yAga+wp3ZSrOc9Hb9Nm4x+3Q0+MSDismJIdlsmdFECU4D/adj/529uGpOMIt0la/+vEcnBbWrCl
L7PNbZXJPJSNx+5nqGLG3SN4sNJU9pdAjY58dY0T+6Pa2Mg5nXfaUV1imjIH2uqeFdAZzJvLON0P
+7MMWWbIUyIjq4xbHuH3k+/H/n8+6fYjDAUWqc6PLsoMX3tWfR1kDkp7YXo1BpwPkS9qbqs+HKeT
WvXWW4i/yl7tO33v9Wn03jvJsZtc1KH06tnwbf0aJdnHLTnZD/o1NuJPrZx1cKKqdzC8oIfjW6FF
Hpths1Ux+1zVug0/ICmN6jLljzfcw+hYaz+a2VaKD1rK++LWxn4KA6rud/8NE2FZ+q/xgpiA8FQ8
+frVNcwZ9wC5yvlYjstmmHt7pLxfJdR19bylPJLzX4L0agToFM0KCLjyi9xj0hTIhcTwjUAL6zdG
w2ptYyUx+QXuc52mQ2tNnAJnHK5OLQ5y+ySNhp2cEUHG/5HNLgB4/mEvQek9Z1MKRvmGzCh0jtk1
0APhI1SkPQ8QARdOH6Axbdb0K6ji52FpSWhSfgaur7xIg5c82KS5KG/0hzRMzE1YZ8leWXRZaq2/
uHNM+h7dzE8LBCKL1kOM57GsA/eFI/DQkbMH3mL/6miblxhJ1YF156UwU/t5dM2n0OmjD1q44/kT
qZTWiz7swmIBzhv3sijhvmdY1UXRR6U02iVqdepky5w+aqExRIF6kF5K+qycPNkvX291tNYZzOTB
aT6wlFX2OC9rr5bRfwPKlv3J1+SPAaDI6wzF9YCR2YzjRvc9X3Zgmp8Wq7Hl9C0bso4qTOJo5gsg
MOe1m0j0L7s2y4e1nUTuN5mDPptxGpy5ue3a9CoM90brubddG5k15D9LvTzy+g3Y/nVwrVD/5UMN
wqAb2BeMASnMdsEqZFGeXNHvfuuXlp8i/qgnKdpUSr7sjap9ZBbhs3SmSMOuiqKuL9JMSIevB2xW
D/Igw1GGxT4MJlpeYL+bggqR16HOdnsVjA7eV79frpDX1J3iUk26v0WNKqwvEX99EFnm0z3uFC41
1sZ6kJC8pZvecDas8cVDOFffszg39uAOige2QUnCmRevjVE332WEv3T44gE/clDcsKty1mGffvc5
HOxvHTJQLn3CsTeInXekYlEPvT1BJgdh8T100oaUcAacOcgg++vmlB8rH7A6eNfl0Oab+fMATRK7
2uWcOJrpcw1yh+08JXXXoyjtVe4ZlXN855vFI/Z2C2Cg3CrjyIwuKNC549KJhex9zKRjxexErF1u
n55rV50f8Ynx9l6WZYeiSetXz5m+I3eX/Rka80c9tbgbg7pfgAOfBohMTVWOH36a5i+DlyXb3DEx
1FgucjfB6eStp0XhA4zCeMr6C+SqAPeBn9QPyETn44eWK9XW9cGLmhqfn8Ipk42ipfp3D2ZAWWrx
T5zZQXh6pfZMciA52oWKFHuulGQSlL90r/OfIh9koecEbwFKpl+AHKcXq0X0XY11VIg5tSbYYTZI
ZvL+GqzxRCHwKjFkp3Ca/X1xuuESdRV2pL9DMqz1lGbjFYh6S4eBTA9kir1tdhUmU3nyZxp973Ga
+KlVy7ds9OMvikaNIsBW46hR/njCdQLVMBecdWX3D7hslV9g3B+95aWRY/By1FEQ2EiTtHuNsqOv
n6VZ9d/juJ/ecjQOHnxu4aAxCZIBjieY5exlFFJw77bRa09hYrOBcOZ3Py57ijZKh1IOd1Qc+tsd
wg/vg+oaO4lboo5/H+LhOlSulGLqz1k4JOcuwvswyMpDJYLVqLdZKxji/2jnpBU2UQ/0uBtMaP69
p60E0xka4Xy2rAUNv8BD702Bh8pg6a2ywGCfE30VfnuMMULMdo0jLaTyZJj6o1+Qe5dOuYR/j5CW
iRrb0TbUXyPCtO0OyRgDPwrmH25SDWfHtpoXJezNqxpZ+05N2xcJAQWod1Vpt5t7bJlUdvamb971
xW6gN7tvpHDSJ4j99mvW5FjVYzuQKjkCohjirJXWNN5NmHNbPRxhSIaas4+LsdnxzSxQkmnDnaai
d3ez8Auga+A1skSXzAQIZAaJIbTcxfAMbKxA9nWMm9uIYOkb8j/zHkffYSvNYnklV5nVHqVpV+Ad
UHGbrrfB7rQKyYa/wnqIXqZOOWl+H7zXnEAuvL6slefPB63q//SNRMHTA/5jN3nqRik8fy+Ex16J
UNWS5kKHlOY4a8Zq1lWc4M5llb7cN1xyh6A5rieDNe9kA2eKV+G9JyJ1QG2cYk5ah/muK3LtXGWb
eQ6G77bvj1veKu2piFEg8dLoL9msmQYSyGoUuM+Y1UZnzMDibd6zUa9xHHHJOqix+tZZmXZVMHml
ZuYZ7zYl+f3g5tTtBDRTJgjOTYN/kSaT7L50d5HfQBVYTmRKqBjXGPUjad0Paf7idlxYbJlusaWw
FmsjrBEqiD5yykc7sFjLBdwxJBsT84YbOcD2lHyt20F47KrvJXpx+xJ7pAdFrf0ZVyBuyZe3677u
022XGMqDxPTCwDWmpO53QGPg/VdzGX0fozjJ1s664YxlZrBznaCHrtZhiOSVZDrlViWFBQybS7/0
/Fds6Kg4pOb08q+xpTxFgn52KavaBZqPXzhGE5RFJpXsehYnF1vHuTDWT1gUw4C0KhzXese6xHqS
P5X5sKryYbpKK5WQUuhb2yqDjcRab1qySD1LYUfetmiC6jxKovbelmASzPyb5PY2KKqNNW+XFhg8
cwINys8KZOGvZ0iwSnZVNo2PZecoq7Josk8VVF1PqgslmZMcy+UcTiJtQIzd8Vay2GP6meMVebkv
3hK+N7ugyzcBWlXre8dtvQ8RXvob3OyZebTtKnX8N6A8WoDo98sNdH5DmQv+PKlLPhDLRLC+Zk7d
rA/jbcoB2ylWzmBNSPUl0fbzhlV2rX0CDrJO3WgrzfvFQYNEcXr/rKI44KyyJLdOahm/zGFSP2BI
xFlXHZcT7vjkae1PbXLc491HplXw/UgdtHZlGBj96SlpTAdblF8z58HujyYwL2+vFW7yLbALEoZz
VGyTgG2M44fveeZqeyAE9t4fHPNN8dOTIBczNmBrQA8Y8dhjcp1GjLVEkERNkiMb33mrhHGyd+O+
PXfGrK7byRk/woaNLqS84Twoev+BWYOlFK94cuxLPRqevBH+60KtTRQyq/kAblj4uLOnPQ1FXrws
vlws1enM+xDR1zfFa38gSNbuUT2o92IucDHtbvjDXoJ61dR7MRb4JsFsxHqn8uHXaoPVPsCIVmDK
gXVAGqlh8wvAJxzb+qvdqrsb6AEx+P2gRsatWeXF2enq+Av8m1sNIePUg+aWeZKKQWxX/rNzvZcX
xsbsT2wxYnDTrMJrmAf4uRZuvZXxjWGOeNKLlVVEBQgzC/s0k/C9F0jl7n4elEKqNKslxROiaSoY
sfuP1PnIbQAXqaCaqXxIx4IP8xegmIRI82uPVhBu7pMEYiYP6nFW2OgCdE1czkRVODTJG9bawQuU
j9vaHc7TLgYv+CjLdl0Z3d4JAm99W9OXxT7+/4yQnUA1FumFTcPlBjfO8ecuvempm/T0ZUqyZwnb
VJD2LSZ1u6FA82Jhr29EwGNahLahuhgd1jh9DKhEIvMibKI0eF1ILGPxzl1NfUiC8S1YyJquH0Xb
vMr0owp086PrH+YOqmethN2hRIt4J83C6i9Vkkev+oSZmZdZsJiX2R1oYDgvan3t2EW9LE8tw295
3WZYovOK3pVKXR7awGF/CdtvL36NndOriJsiTyVNcyzKZ73Fo6d04G4DM3pxMfG4iptja7XnQcgk
6IUaWLrgYWJ77ngsYg6Jls7Sm+pTuq2WJvoc01nv4nolvVqlxi8lhzPplEsdI6vDyf1RWnwQwNMi
nKXPhnbp2nQ6p45vXN2qJOUWVrCvivgvCVn6DBrBlg4r+4b7aXic8PXB30F5DYKoqL7C467W/r7s
yukPwNfVfujMbm8kRveHvw9YRf+gllXtZxW5O4mS0Ar6/80IW9ul4zW7oo2cZ9i8iMH6dfAUp0V5
sKICWKHKf3/HWeOCshNb+DEJdk2jwhdcOnq7GS5yB+AAzoG0b7eVXZ9SR4+Ptj4EKM0vs+9zULUw
ssWhYAhj51ntjJ+CqHESP1+5boAomVvnZ96zwVYwOJa7M9yh+A54WtvGllGcGgCkp95CZxvdcOR8
FwA5ErCrNqrqH2OrjxCVUv9xMkfz6GP9sYc1Y3yRsWV39Ts8JH3Vws0gydyLltlYdGbDGuuO8WKh
W3Exlos9o+28a1y/XQHtA5rTWmFzTT3c37SQ7U1v9WOPhgXENNXDs06ZU/3Cnt1GckEBCeA0Zzb4
GHVJh1FOzdlaLn5tnCLyk/vIJ/u1dv06PhfKrLnYnXFr+WGLFmad1IemR6EVH9UzOWrEbeTW8tKO
xWuu2yOl0E/Ze0NzuvOk6atbGj9ZfBJDrSSjL7e/u+8eidTkOUZKO4WzmAUzEmSeGR6AQ3xkhlVh
ZPL3hVNuM66kPXmUbdOeio3Vfx6CuXN9m1G1U7Z2Y/aWn6bdnwUHK9tl1BE6J0W/LQYQjAgcQHCj
wpDUTIqjgGw6ySynXpYfZKAE/QU+fIPoLKNV1c2PxpKpll65DEOXH2rkY1bSoYfWsQbofZpUtb8O
y8UNjJiMeultUwQ8rvcOufPD4pQ0nFalMwwVLA2XYa2q2GdLQYNhaUlcxkuz01ij5gARKmlKh1uF
fC1DaH41iLdHOP5v+EugtNfU4aNcJJ5bkKNL/IPAyv2zQ1WLg5WU2BwvHTJY7oy4zK5Wfs3xbDNv
nRJ3pvwA3xNzwtQ4/CuPK0eItFM/UioSB2nJ5X7m6ILpAxs8dz+WZBBeTS/K1rdMCv6wz27jJJtg
tqKrkpTBJXH9cktKbP7ga35yGz/6qXUcmQCLFq8UUTE2jJsYU4BJf+68UV/JEERAycJo83d5GonY
et3OfrEvAkfboL6kfNXmGOfxpot/VqG1hhpNhaYFRoXfrfHdzADBV7ahfEFzAtuBop5IiKjGURk9
lsbSyB5TtZgX+OIxCNnvxbnmnoUS0k4CFYw+Nzu3BoaynNVkMDS+z8251sZVlVr9CWksbR1Y8MSw
jVsLWwXgIecbqwtfbT+I9gEwmBOvh+ikB1QXpzGjHNR1Z8vGoNZYLnLnan12TmcO+XkyXKuu/xWX
zroz0l2tUruQ5r1X5gcaugENtejdvff+lN8/sOa42bEv/2LbWMw0Ttsd8cAIvtU1KhbJ8J6xjJ/9
rrHXErZ4V7CH8OoHGMHWK3CTvbVIwHgjjjQAwUF1LbPdNHpVWjV8aSq0LkwH/1RnGWYViCW4U/go
+RBJbtwzI/+HmAzJ9Vk5OqWNojGplFueZOiewznWqKRBI7EaPtDFeKKiw57bjtkzsgdId/9KJuuF
u07STnu4x/MUkb2lOik7+MBSdhTvqtOcxF21cZPaORSh+9AnKSBz+KjwouqFF5V36ClaaTnubiN1
y0bDbkQCA7XM6amy22eSOe1ZqF1yyfM82ep4927unC9qyNnFxLRDJt2IXgVTzWWqxO5TNcwdNnHC
O4Dz2a9p0nsft/zUVi0PJZIzZ+HUlX6ING2clA/SrH83hXiUeMmvXml+6l04w+Kmc58rg9XMLh6E
pXQfnGhlt53ViX/d4g3ssiVW+nDrLQbA1uZTI9zj24QxuBtToiPxwPE9MbXz/TI3of65yW8BQuD3
mKwgZYT9+5+zdKhzH23ypnIgBKrUKJ5DffRPJgzmDTog0x9xMDyoHULTTVzXezmq/uvkKoffcEEy
Sa9c7CZLt23robr2u6OXo/K9LQNlclsbSMSAtkWoEtGBevFZw7bOP3CIeJaWxMV0TZr3Eb3RPk8j
mIfVvUPGKbPuH3prfP5k2CZDqgnD1jB1jmSDXgWtbi+4dZY7vhhN0pKIo0nGFvtZp3qVllyQZqQ0
MmOULbPaog0flmfcR8gz0AX59QwZsTzj/lPuz7j/lOUZkFOc81Sa/1NzLXj1UverDQjiAVe48DWq
INhP/VztpDMCK3vGJgRfpKVXYgpIzYLaxouEPE656zmN5mO/jKhRvyNjBixXequwaJ6qxfTw93S4
IfvGgh64sLTTautbefgXMhHUnbAwf1NjzaRI3arXQplKjl3eBMionB/5MlKJ9TLtPZ7nbx4pw5OJ
FEj1owkgGaZUuw3n3S1M0luuP/1RGVTx5ynBZR3N03aOURObB6R6iDuKTzxtyrOKLAgfaTQDNMPP
d4IJS2N4n4am4ZwrGDPyYP9oS79rD95asGVmHryEphNvQLOM1sqvsvE0lcGz6Rd8cfqo5xVX+k/8
G9Svg5NyUq5tY502dfTD9ize+739rmCluk+HrjhksRW+cZJ9kAEt4P41J2Hsx7DcwbgnODotDBWX
P9NDF2JQhjiWs01dr35z4/l9mFrnZ2fYx9gsmm+O0k0bfxmq2dl8njr/01DRCv3nUJbM6NSR+yj4
UF7coi23ql9qHwMkiERr45+uYwSwjrv8FfG5Ye/6c3SEZWQ+g9BBCWkZUibuKg2d8Xs+WynbnyG8
shEMyRV9NGaer6njANaz+uIPpQm9M2Ld40umuuVDWCmPFiv/i4QU7Bg2pWNHu78n5FsgeOqj9IJc
RFqmAH5e9GrOCW60lBXVV+Mg3aZh55w/vt+mKp4WgqzCpkY6gxZNlYYa9Q6V/ejQzXoGqkCLH5u6
552QpL16aRsUtJcY5g+9eetWPXwgKy/HxriJFN6FfIRDozf3PaKiv8ZEmaqy26v4SN0nyo9ReqQ5
FIx2QoTpLq6qQhcmw3S0pwTZ8kHjXL5kl5LWLDdVbg9bxV9Qh7nKftUFXu5XQf7olxgIxl7RPqH4
FPJ18Tocn2hOsJmeEMnR96i6Ar6W5u+OBK9rBS4NTp7LsCUeqBG6tBnMk9h1ISSqfIAuuWOd5Em3
cX0DurHJXcD1feelu2py/ZOmzv6pQxUKFvzSRjf9YUjrht3J71hkVL8GymgZ96m7onKobKXrfil8
Q7XWXpPkyxcohZMTsbMvE0fF+Vq33JMd6H1yCWGS+XzI97zssZ4nhUEigoV+PekxAF3FcB7kLtJs
HxWm+cs9npoDvPOQN8ZDi0vxKkuzcW8nuTFv4iWoadNtirQ+dQyKG64szx/20iNPHDpOQnZBHZvk
WYwwyjorxg7/93B8uEXS3BhubSAeudM9TEtfKqOlTy49EEb6ZN496s5dyXnR27ZuiuCpYlFkxSr+
pVWqAGGgnVHASAI4h3ywHygRLOWlraj9l7Ie7cVeRn1RURg6F6PzvQkR/lhz0JjAjTbtPh42ksmR
/A1+oe7ewJVpJUmfUvzUUAR5nNquPcuQdsn9WF3r7rM8VD/JucpTlrFtmf4aC4n9zL/FexjbpMEB
zE5O8svo1qBd/x9l59UcN9Kl6b8y8V0vYuHNxM5elGUVi14S1bpByDW89/j1++CArWJrvumIvYGQ
JzOhIokCMs95DZWcU9z46rOEBgvGGW8dE3YhH3dAI+XZxJIqsUusOJdQ4AAocYG0bq6zKMN+b8wf
eTtTwNFT/6luws9eO6l/kNzwd9Zgo2I2dcXnLP5Y9IH2R99oPFMbyEmYTmp/kORAbDGtPuRjOV+0
yGi3Mts3CuokcOXu87R7GF3UGIbNipYjV8uNGTjumS20stEWbgs0yrem+Cxem9J7HSymjE6EB2Ja
z5Axy9k4ZmmrUpruQHzDHfuqmM2eN6H/U4knxM3n/HMZBIiGDCnVt6S3TiMqKdtiBigxs1c596NV
30UJPOOgt5wPdlo0m0T34h9IBmwcszD/jGPt0RmU6o9c87Rthc0VhCpHPToe2viO1cDHd4LuzJtP
OQWp2f5+loDXO/d1oJz+eRzLpeIwIDOFW7dWP6GCDLvv2yigztZPl0ZYluMd632DFX/QWAbiVSgV
g/k6r0Wv9di07qXD8vgdnsn6xX7SEv9SLjOuG9oVD7V0pLxxDl7qLX8tvww/wls8hHpg/ZmGGKpS
4f5qoU287a2uem6LyD6oodXcQpbNL3mlZAeN3NbL7LvWRjXJMC3THbDPeypO+UG1IX38wFX92caP
opg962Tn/gShj2aKwOUmpRBwz+quRlZ7wRcvVbLrQRu6l6B1AN8v8TI1/UPmme7WCUB5WED51kX5
tSnLfWlWSRjdiezAtfmulyL0naz+pbcv1D/fuLCNo1DvdjLP3+eu6Z2dFBrLjZymS3uYRjQo5NTP
YvdtVIBuzjkp2SzFxvw0YEaSQ9omNlihfwa0YR+KYXhxhhnxhuVgjgmLfDlVTfcteO2W2KAYf+hl
q2Pk8de01o5g6ZsBZos1q5IzOiD4lnpzezsmrf1QKSkU8NHKvkcOmwS1Mu89R/8GDFd7cE0FCUgX
0pkNOdEGzEpwGNi6BYntHuqx1B8kJgdrDu5dmz25VZV8b+pR0e9t+0lGtb+GokQMcdicv1xnS2dr
OZQXK/u56GoSpH/BvpIWD5U8aS8r3Eyay4gMW+e2QPwGnhYI0OUgu8114+mnOYW0Pj5I7DokL6mM
ba5tpKHhe8Hk2cvAChFsSsSThySYDy7STQvzrKswDd28yPZD4tfIyifx/upWDXbEe+jn+ZyXuXKL
rhCEnBjHvhtTC0xoljx+f2Y4OA2C4Q79sqw2wwLflsO79rtT6XIKvTiPi+zTCGzHG4ZdYfrxt8VH
oleAplgueEqsDypYqUlzwhA5P46arn0w+/6HjHAcGEGIxX/OQaTs87LQyXzm3b2jacpW01nqK5YC
MM1J8y0ct/ICub1+tZPF4QmGljFo5zjjNyHN/z4qgkbwGanUt1HRIiUro6jLVRcwx3ItCfuDpZ1x
GwkR1OfS11FV95hCYzsl0RA/KwCssDrQwm9uDgDHprrOGjWazyiItPs+aa2v9Uc1SKJvhpEgD6wb
7tmcd3XEbh/6LbQ4J+7g6y3MOzlESgsxO1W8/TVGjg2G3jJaYkj0gkuUgXGf+nu/SJzjWPgf/0dt
87xXgXr78A+vuuZyhpBrcLcqpEcVmjEyJl5QRd0Q1LcGsumIO6XGAEyI/HR4cJb8NDBz8tOmZKkl
EEoaOyrBsWM06ewwoEXjXjLWyZK8Xic4ugalNtZ1YNRVrl8QETwqfafeaLU+Aald0uUIRJEj70Cd
oZVUo9FYW/YN7DLWN+P0mRdRfJpRl9wHKgKFXpXgFdbm6T16sOP92HjkKIz+GA7I34tmiEiCXGNX
rZLW8t/GyRAZfB0nMRkssYlNAtm/BSx2HXO9/vVa8YCNYZm1OsVE9IuEGCYcsjnR4l2bQ9GWpnSs
5LFKV9W76Nt1qFn52Wa0guzQTWx3oX3F9q2LEcfGV6x2bwMRvpWYnMlBxS+rOcipEWl8/a7DAz0v
6o10aV6Ydouk2k+WKdUhXCrnckikUi6niNAxfVo03UB8fuClUeH5ysB3Y+rGZ8x1upzJFDn7NW+d
wibg7b9xsvF7MfLqYBfI/Su3MqJYznnBH8gtLqG111lRt8uND4PCOWcQn9b7fu3ni9WQhcevxjHa
5rbvSQC8Px1t46mMvPyooxl0K2OMMCv0i5xqoZ2dgzGaWWxMTu3xWwmzZlP3engZohZ1nV9nLutg
BSrd6bd4LDOu465zY4/7thqWVOKvq1zHKQE5R+RY/iZWkc9IgSziFWradNEhVhzvoDfKc/FL0OKd
1gV6UQxnIzhue3lDhnwjdr8zdDoMom7Jfa/cHCHoJAK87DT8MgYAr3sJuthR7N/U26Gul9tGgWbQ
Bn1+I4VK1AqtY2jgTSLNoZjSOxKR36w56z8EpR9/YE8oXXJQKu3VG2bzTlpyrchXPqiuZuy7PlZe
7arYxiDNv8Cajg/jZOHfCR4TIwr9CNnU2kTLpjOMZzC9MbtRHlrqvcT6ZUuqgITY4Yg87CPZjc7L
bjRjN5og2ItL+bLZLTutAzzLaJk3/bq0xxscSwLrpI+a+SAHfgB7U/Y9N8oSc7TKfJjbwHrwfHNv
ehUaBL/Gpshs3LbmeHsNyZmRkgJz+g7L52UsEJkS4yyr38HCAyIJ4kvfogM37dDkGe/k0MaBdclL
rWdHrEcbkYOnSt3fGACTyQhgS9dnWraL7XE6STM2vdexy4LHyImbT0pxDhd3utrNOpB3ThV9sd2I
XGOGNvOUUMztjR5Mu9exUjNbh/cth6mO/xyi1DhLS+Ll5G2T3GUXt0xCDdC5J+OwbyyrxU9Mh70S
agWyZst0mUDNeDxEOrKLMsNte4qWSWix9U/7sDrVOfpgG/yeMUtfDmvbgE9uKTDIgVTm6U561tNk
DgtW2JV5sKrwR4KxJJuUJRYx6GCWuc5bC20JQABL9lXUXgPdqnZNjHjaNXZ1OxB9WBlSLUNmO+Me
c8fnkOzZOXZhoYqkN7jEj+BU0pegmMNLhokhUo7oc/+Kpw4yW/8mjspWeAnb5L4cA1TVHMi6navv
RQz2KhDbSGVV2qbna7ip8d5TQMAHx+tIme2zCN9BHnDJBanspYWT6YGb1NutmfO9YSYYW9HogW1A
xSI1v0lMdHp6EfmpfbC95qRf7LrSd3E5mWdsBL4XgVd+Da1yPYn/OvnVtZzgBVZ9lYhu5V8s50vp
D3ftglBM67p9XFqCZsz/1vrVl0HP3Pr8nk4rUMHIxz8V1PHxIV2UvYoYNdopNj8LliFybTw28xtR
W4x1JBeB1nT1wiD3U8D6v8QV/wrLGBktA0j3y+hxGMif/vcLyMhmBJ/gFPmfdTKzcjWhILpmmd6o
fYkLhzZNt3JmGgG96xjcJlJlK+EmT8ybYlCgqzBcZzKZkhS3Vez23i74bqIMuh6uV5cYBDvESLPP
k9/W5wg10J0U09pIB2RYIaHd4dH4oqvlncTDMVPACCUhtwg1N9NwLo2PED67//6+tkfq+Es8Cfp6
Z8xVe0YoWfn8Q4JGyCemyH1EGT6GuMjClrU0VhYW+5AF1PJa6B8lnE9QQhLoz+vPKx90/cHkdP21
XH+Q9VejIdy/dQx+IBnUo8y016om32RDNLSbeTDrixE3rnYwvOqjMtXq0Q2j5pKW7E5slPNZ5x9Q
QbFecEdG69zwnA3oGeuES7f5MtUQ1HPHLrfS20YQHLpyT0Lf9uotglQIgF8mBMYvmuWbW99vrG1t
qKgG/+q4NtM8mJsNzirzjRNo5wA/Y3tb5lNw+0+nLqL5oJmHuNiA85/Pc7eXkL3E5UwuIWeVjvAp
Gp1IA81ocr/xX5roAIJOuUilUSqQkdHbJ7TEv5jmwBZLOnrDRXYyKI39GiyS+NEsWwxtQeNWOxR6
N3m8yzN8mmakMMxNiHDzQzyP3/jRg1MzpulDtRwsvkoPmlqjp2AtlvNL02ktsNoFPib7BDAfhQqH
GvAUG7gCm/733yZTVrDB5KD3mADg30ivXKYava18AgmRsjmhZ6FeDE8Pb43CXmwstMd+LDR/4/rm
rlP88L6VZprP6bZMyvRYZL76aCKC+IiElAWWkZ1fv8yTyWnu+vfI6byFZG5Ztl9TZyjPMkwOLvmP
PTwSbXeNUU9dPwUomYUz5X0amxqtXs/Ij/FStanRTUjLLxLFcOVX1LD14kuiousr0a6MlrGz3itP
WJnXm6ZA4KUZB/1L2dd3rROAZSgQ7sdNNvvZR6AQQKH6n/JOL3dx7CoPkd17eN119TmsVefi6DW4
C5wHXuRKZsOKMu3TqolAzIKkDpeSSYJNzcFU3PQD25t0sYaxfrTFvM272fo6KKwUvCweH5pFdDeK
+2/tyEaxtnUUUU0bFJ8RlU9p0SF+FKFwtRQEcV1B2m0ZIc1fI6Qlk4bEUHdNHj02mKKsj4ZS8T+Z
7Zw98fUbnqIkXB8Neos3Qh2p1kE2ymNpfzKzKn+KgIf+NgrlKgv3I9wXsjhlNbY8y8MseNaSvEGr
hZaEjOWxTvHkuev9+l0861HAagbMBobFVHCaAnvYDXY33qEvPN55GRqueWST8ERxco/L0BhisOc8
dYFRrPuT6wbk3YYkzixck2Qzsp5myWLWQll74+Ecv5ngvj/WLnk7FQLdXmREzaQng8y7dtEZNesu
QSQhnI84qI773NCsm2HR6o7Hr9o4Gq+ROxtnu9cKAFD4yYU27xA3aUsKiJrzFJkAfBY/uTaxQAkM
ygfDBl9hkCd6SvRFycclBahlgf+k8iOvuqcpCkX+/APRhbeRsZe+jURZCPiqSdZRMCc4VLit+qOZ
dzrphruV97BSHLRPg93kd3ipwYwQJsTKf9A+hX6U44KCQx6ie3eCKVDNL3HhVA8uewl/U7oV7wnW
W8cVoqB0gQXeasnbrVq1cawckfsEheHZ6UXYS+DxcaciefEcmal2yuxhPsAoy15J1lzs0mLPKU5d
qBqQFyyK1wxC8QVCh/rMjVBc+sJ5DYQQjxmLtUUeoTlKr22p8/MPOZUDCdsKBFXibPsmoXSRqNUr
aRqYkLVyiU0AF5tkmPMtrj3z3lOS4r73Omc7qP0irEGtNyeR8wjbMbzXDDPaytovaee3Dp1qx/3A
2nlr1maEKeyiJ1tUqO/nvvZCpabcIEPt/GgHkv5F2n5TYNBt+yijAhmE5qnQ5uIYsdbbwcqcd1o+
DLemOpY7ebyYSfWkB4bzIvGW/Q1JHwrOv+JgLO9QFqu/u2aav5ZFr+Sn1qFI5ahtfgdYGuG0Rc6P
TFx+N9bgwKRs0E8bC+GYe4Ai/q3C8lZwXL/DvZbOwIV1vhBhrkivaPDKM4oSGQpX+2HhVqkNJVkj
90qMUPP4ZixT+6YxGnjBSM+hIUOt56X2S+S9hlG7d1zbvisNSqNKC/kXI8aj1RXdK3YW/bFGA2m5
d5pPjgGktZjzR3AHw6af0mIHt90Eqm5rr1r1vZlVtOq8xrrJgnGiikfTQFOJhLH7VCwiUrXfVxtt
jACDL7ObCGEiCyrMG2k3goQCRaW7WbOsqpW/tVfSL4/vt/a78bqhdjd6NhjbsS0nBCFjsBhA0ne9
jvac0xXBIXFq+zBhuPnJiDXKELyJT9JLjiFBuT237qTXic0bo0/K52xwbIS2b2QQpCvnUauqB2kZ
djSBqQ6p+i3Xz/qaHGuK9m4OL6KznA7bBi97Ub8DUO1f+uVg5shb6uhUHaXZ1+4MMrv4Ii2Z4jbR
q2OqAS5qjAfC1B9jZBZ3UeEZN7h/UQVd6nCVUUCfSMJqK/U6iUkdbvBsIAtoxF/jihJqhyUFutoy
yljpzROAt8tYCeWpD+a2mtj88zvfgpz/WOXjhDEreAY8huO1aUd4QlE5GEHk5/69VTafpARBhdK/
d5Xyk5Qr3NDzpE+qFdYy0mGkoI/+zbzlKjLSLyCuWtTHDpGaHWX5KItGX0Gx3rHD+CLLzNAPg6OX
j+NOelmVpo+z8TroWAovQspyKJG1vvO14XhN+Nno8UlozffhBeFhZd4f/dpDwSYp0ptUL179hZmW
huZw07djDAoS3poVAiFvQq0m80kTguzebKL+Q25G/aOFpUQV/cHix//pDj8ToBs/MgW3pXC2yhfs
8IxDBI79lg0QSm+BtThXpM0n3y6/e/E079zAbrbIghfAV3FvjXXNPjoiOgN+/G9t6U+X/i7V+QpX
0EX+or/OdV9shJBXhV3zjIcKT59yupNQrRTIK8b6ixD45BAslVfSkOjCLjy/9fD/OakMKTaOwsZV
wwevmPk4Wezs46ZzT67oHeid2+7eGLo9IO6DE3vs7oq2ArgyKR8tONSS/7Vd2zyhqjPtmok1C2YM
0fypDkEHpiSGdiJ/IvJ0q/BeP+2o0eK2bBvWESb9i20Wzl20CHTJGbwp566tePiHZTvtf+uQIQN1
FvybnJ208gyXunREJCSdTHsfIs+2FwKF+At75gHBkQaED3wLrdRuGsqFZw3DtGlzhYiNuX/ygjI6
C+hrll45FSgZaQDA/ePfetcrLD0yTy41OLG6N7F9ZbXv8JJSFbD8TtVn+sXov4+83BGRJ/PJyoLF
vCGnS6K01QqkANlkNIA2tU0TQA/P+knfrTeTtEfP0HcFAG71eO1fb6Yh6e9XwYts9OCeaAh5BH2r
3Mazph66xAyeVbxH4eIazR+D4T7HohrN7y8pLPVP3+n/UJEm/pyGOfzuOgqeUuzzjuPgDDejpX+f
x+6lFSRVYzeYi9Bcv4dWrFu3nT68RKWynVt91RFY8aAjv68Nf0uerbLPcpU4use5dt1wrbE0wbKF
1U6NwLgB+DJoPgzjqL52O56fxivFOh3PjLwDUuIZr5jgqofIaIyD9NYuNltmaAEbsTow2maJpkLn
RSjHmdgNLHbTpjaFt3aLc6z89SXW13G8MWxg8tI0VOdtiDTlIFc5AiUebrRZTdRjHdpfZm8s3lCv
/CQa+a9kWyXZuKtShKzQqG6Do5DA5XDtucbkbBCKuJxqHQYJiB1DY4q0sz44pziEi+W4xk9dUS9J
ZQc/8gQIDAxOkGbJtz5V9C92laMx0OfJH3UAFX5uQY1pDVAjGGPxp8BHym8ksf1hKHVva3cpVE2d
5UaasqOaQx6LWTnea56V3VMAo/xaB+bXtHePabag+SDiR12tfu091uV61tjPAJfGQ8UHvi0mnvF2
TUlYLM9apUtOij7eiB6ZhOSQLe5BV1O0dexiJiTjBtPITn2a3IimmYQqZfoUDm4PdabrXyaosl2C
7bS3WDtCeEr2fuiDEliaMMrjhzTszz5lBIS3QE1TSlbInWZ2/4KeX33ytaWovFypJAvCPtFYXD6A
vGq/gK5XyGtQOXq1icHgHUw3/+MKe5Wzd+MS7qsW8Y35ExkTY9nheaEDiFQJn2RLl/TI5cFX43ZY
doQS0xGu1N05fJIQNyoSgxmvPumcEFS/QLD9hKRq/iFy8pm0E7z5PuJ95eq42U6sWYQPlePMsgUj
UZ0MT80+ROBfj+NsZDtFHZSDXtnFtlACr4D3FWkXJHYP/hwE5zXmp/VL3g/Gg7MpDbNA+CezsNCw
KQcuazjb0P7Mq2IA3WjMj4Nl/ZQw1TKPp7Sjn4y8CD/0VXX8zYbYijSYNsEMh3epW8sBOZz+fgwT
bHGtt5DEszLQD11tpFv++D0QtcWixiFndBEZsNVdy1VrHGZIs21FJSywIp7idp5vOsQdqJ/DrC+L
+q6bneCRp2D4WC8Hs4i8rWkBLpAOiUlvBLZeXdAdy3i5hB2oPCAMcPy/XSMp1G9j4WknmSidhj58
RJLPuNF6mDiFi4Of1GXWQ2Yhi7FIaMghsRsHYIlzuobk7Fr7keZg6X/W/jOU4fxm3eFpYTIf82B0
NyvCXBun6DE3dzZGY80ejRgEIJfRvdMc3yw7DTYw4K5z62VoAvslCj+3jT88SyTNhxF0RTPcSF9Q
TvlZKV0S4QEIy3UPBfZ5PlwhH3k0cftf2wL1eAcOaZv8E0Wn4Hgdoo/YLWN9k57EEA8dSAso+gti
tujVBEWAJV+oXqQv951xN5Vzc5TeyEW1Pgon5HYBjn9QLLW6nyJtnVpPWr3JmgULPQbmFh2JnOLN
4slik9M4ZW7yM0QXo9mTygGQHyt36+8Q48x9OqNtWheaTf0ZoE4K5vGxDMr6Poa1foXzSFzlJ4GD
xlgPVZB3Y8mEvBvrL+a417FTOf4JxBv4MRJTRnEPF3s8KpNSsDwkpav52fcmGKvH2oy7Z3CUDxKO
6vhtlOAe9Ll8P8rQHyQcUqXwEb3bhVVjIOszemfdx4OU5a0BfqJstmS8yy9BY16yBOO+th92hq7E
38PCnflyROGHLOncPV6ExbaeUJdEzbZ9tlFtPIWd1yxWE82zHEZerqw6evUIZwSv1diFGIny9WO8
oNk72zbXepsdsxGPzXm+kaKb1M+kBtcBXB3R77qGZ9MP8EfuX2XQNV5ETrrXMK/aXTt6rLb/KmpW
jQ8hrizcnQ+qYosCEgaIAx4L65kWTfc4xD6nFnK517h06uxDbn1u89BcHBgkJofYhTPaOfqf7G27
h9wBqVjasLrIM72Oaj/fkp5JtnhwlK/ViC6orUSYbdhN8QpDzt04qZldpDeYzYOnTfFTl6LJae3S
wk/2kqKZh/CHFVb+SfgfwimZYV8eLMeztusd6QaKfQdvY50gQ9IR52UF2WLMjjGTym3fuZOzSCnc
uyHQ0G+KZ/duWs5IPLjve2PzE/mmYItJvfkZJZKd+N34rFV3QT26l1Gr9AfXJ3MvdPNRwRiw1pKP
g4sbht+01iEAor21+9Y5gaMzt4HS+Ec/4AXJa6G9DFgpy7tV3plRNH9EiS6/k5ax+C9rI7xCeb8a
izszn0D65OBieAU8S1xNhoT0e22Fxz7vjKd2Odiul2OQrdqnYOYNum0y89IA971bm55yogzoP8pY
q+Dl4VvDQaYXQDuf5jIMbi1t/PY2PFr8rElbbrWuZXtATmraazWy0f60XD1VfHUrn0Bm21X/Ohk6
BhRLiTIjQbZ12jLYX6uTUpO8Nq9DXCch8Sk9QG2oBEi909UabTfNlb4k2Xqjeg3T4Yk1Ahnpejpj
ol3+OWvt17Yc0UCqTB9Z/sREBKxcsAr4cUZ2lVF+hVCS50b5DMW32padA0rKKy7aPNQ4DZLmtVlU
Wcd5cn6vaE9DEe2SgIegfKeuB7grH9gmVmcJyTfVCfhtGv4PiVDgQcQwqDH102ev2EiwdpTd4PmI
YRkjrKt89r2bPq3vjEUHETnXqt+sp2u3gSllz/2AKsgyHAY5VboYxeygdMIHYw7rjaKU+tFAwPFh
QKfP3MwTilaxoeAetwTXgcuZQfX3rOj507vBctpYCD3OSXt3Heu4inXTuM5HgTQJhCnOAnc7UHPe
5gJ5QuArvpVuOaywJkE4Xee8g0Vdh69BuaYMzxrku/nBvuIg/MOWfXxE1hcF3/GHuuzyYzQuEWki
13A/Yh8iHeu45K9xbjVHN4Y6/hh+yQO33Cx3GoXzOyUyfphAGo/SGYu2sJxOkZ5e2lbdXMf+Nt8J
sbyyyhy3sF8XnuLwpKGzd2mcXnnAwUSeUVd+WhdW46a0/PLm2tGwujiW4BY2Euscb36okju51wvY
JNh5Tc8+FVrrbNQKTa17rnFvLo52mGuXf/3H//6//+f7+J/Bz+KxSHnh5/+Rd9ljgXh981//sq1/
/Ue5hk8//utflu65bGccS9dR03JNU1fp//71GYUcRmv/C1D0WERBnp7Bdmd7K0qg0Ll8yZfcqGTQ
JXNuwNAlXa2/jDi9NHo6ftB5e59wDXP32KzPX+VAudLdk6LQTnFeTx88q0ZeZ6G0alqKwn853Ws+
+PB6GJHGNWP1K+qnz+PY6Td6Mtvw2QZoDWf088wzgna3pUNeD/vyxVUAn/AN1vT+wc5VRcfqLw8u
qEMeKGlTRsIdd83QBaOPXUAFA1zLox6sxNKMUuSWVJwinMKKt6QiYhwrOCQT+ujAytIjcIdkjUVT
dGcr3P8yoqhm+37E+fg6CQRpdiMXSlOc5//5r+Hqf/9rGKrqIc1OtsZyLUPj7/H3v0aaGKRdwF2c
0wScz2QF9WPq1jUFQ63Z4bZb7iUmB/wjtLuyidcQOnKwtjrg17rZxDsqrui7pNXwAJ+mXw8YcuRg
RQveuwCrEXdJwwGUcqcdp2hoon3bVD/Q7d29yXyUbuPeK+0YbEOV7DKiWNAbr20KDVSw5qB5qJcz
6dAr8gMSc3MHIELX4q0nwXV2abU6igHH1DJ8qMhsGNctZo5ixly8bTiVlnd9qhlvG07kAmNQR/VZ
hsqkyWzYdIadcZZXIJyK5nS95Brjkmnt2Y/Skkt2xRgfpImeX/yAYtG6Z5XryiXBShvrfyOX9HTF
R+ONTa/OF+jmn//Uhmr89rfWPMfhK0ea2LBAjqu/ffMUxTUwG8vDm6hUtfOYuuTtG9wh9BQNYBwM
3F0bTuB5/IJ0nbSnLrXhxrzoU2zdd2aJYV6Df+4WSat6v7a9SGkuHsJuTtT9NaZu+CuMMXq5Rl46
9yHo75taywYy6Yn3YfKSL9jkzd+NOfuAiZL3cUKk7GAoXX+aq8B+4lnPM8zt1O9B28INCJs//JBK
4UxG8hYrHR/hhwbjznmYvyM31w5T9N32bW+b1V1+r/sjTuPc71BsrBpKISQ/k/8tCRp741mD8jgn
eYooPdIeppe+II0anA3IcA9yUGvSDWGeNIiTzi4cWuhbEpPeUY+6Q9cZwbbu+3axPWReWJCNwNfu
bo3l48K87HX9FAxjv0uGJOLtn6Jx7esteShuffjpqOHIQSen0Nhsa6U1O8N4Z1vj7VXw2kI6D39l
nt7rRUaXMnPDImJ/vYhVoIEBBCFeL5xWVXUiB5bhJhhrJAdxOuDxrlFGirXyPkvxJRoSvcT2pCrv
yyXWwkbnNefaP8M2im/W0dJjtvGr73TAQmTuMkOmSRNG7oMyAOST0HoROdUK56T1rQFRxeDCEpOr
eLrxqbCjo9XH8W0/A1gYfx10u0DSAEV5sMSU0X/rkGYYtLBoKmDF0pQZ13GmrRinDN3a3+LXZofS
mePhZvbvpg/2BGssAwApE5xOn3dhiGTtleal1s7OVcLsNkCOlkK5EMQW2tjS4S8d19BKKrPuMpct
pPpFKbLxaxdV1qZpyvFBM1Pzrq7cfisdczbfI06ff3SsuTrFbZqgJ1dmXxHOlH4M4ruNVho3KqIj
9yQh23tndDgAft+boPK31tJ0AUSYiNBT0lYBThysAGT5TuaoVf5g4JV9Ml1X1zYy3IrYkYNyWi4n
gbXPr2r7ZNrt4zpIroEXQX6AzeluZHQPf/uGjTHZfzK68UvZ3zg6xntlp18acswo+bvmU2IgIKRF
ayMma39ndOlJurplkN3z5aPQl+F+RlNiJvsvSouwkaUpHeai6IyXRkpqm3ES08l+4GI/5Ov15KKl
FrBMWyA7y/8uY4cYpFrQPtXGbIFENua7MkB4ygYCMpG1DBUdNYcOqh1+szMWtnFlPPS+ajzIWZWZ
88bW3ekYIUtnAwWh21OLQzM55mWNOUrcXlIW8NK5xoaGAgWkW2BD8h9IV2ONOiRi3B+k+e5/SUmO
jEl9Hpf/WOLZPMAb7RdfNg/AzhIvi4l8YB/+WGPAO+/++RWhu95vrwhddV0PvzbH8jg1rWW58G5x
xvNed0hiGUeMPxbEV2pr6WFszK787J/isRrOyHD5j6aCGGk7VNl3U1WPFdZGn2uTV0lVzO9HkOoZ
P5cZJmZ5rXk8DyigV/2IBrvbwAVeWHlz2HZb6RXRaemdO5jCVq4a7wZ7Doq+fLUe3VlpD000RLyJ
XCjgyVQuz1gX/Zhq1J/i5TAaAKJivLpvJBZG9adoqPXb0bW/JdA5z0ga60/rQVWOOLDH99KS4XIm
19GSlg5GILhjP7LKLW+1Revd8MKu3swxWtGVoi3vRFTfm0kluJ4u7SCFQfNve1Bp9Gb9/YBlvFx5
Xi4vk6QpZxKTZsfac+/7AZY1v/4HlDJ4z777z/6na1n68EQJQT1er7d+umXC+w9//TmKMG9uWkO7
vX6sdcp1iHyuNItPegbEL/Zs/45tkrEZNSf7w8WLbgvbZrgFkeh8mjyQ5CzsUZeZxoO2UFNEZemd
9tKqusQTDoXgZYt3PSDrZ2wny63Y80NkkY7rJUYPdYrDbz1W3+C/2QXOtoPf/2j3xndULfzTpJe4
vkGCqTHK0tWtoywucLOZko/K2g2yf33Rup/JiZQ3U6yOBxSrEO7qfyad4qxhd0jynV3Z/jHTBqPf
zFmCk284Kt4lGqri0C/kD2nGS0zO1pF2WfqXVqNe2Nm1eStvlsapEJcPteP6nhG+sdXpwMgjXf/p
T+r41rO8aGRMZBnNtu4sJPtYdx2N1sFv1YjTV9t1jt1UmF9tz3G32B4Gd1jpBo9VTFa4xIX0qw/L
dED95qW1RiwRsMrbS5xvadAN9VcLE6x9WOXWKTXM5EOiZPglzsF+rikPsQ1eiOkJVnlq0DVgNJBK
W4Mu36zbHs0bieGsbt63hs/WaYpUb8OjsIGdSVC6q9gDY+IBy9+Y6z9j1CXHslb8W9do4nNSFeQm
erWm0pfXByCmyRMP/HIH7qP5WHSZgT2Ennyxs+oTmCXMPsZ0h83feDuG+KN2iqLd27lOvXwsWMp5
qn6/xjK2pJto6E8xT//btqveOurlzMwxkYfcyN0n4yQo86gkfQ8iXEeqLgzu4/giDrUBSuKqb4X3
egzXDcyscpAmMEYoSnURHWee1/fiXBvypj75cdArL2tiXvPMFkhP8yhgyTFR6l0S582twZQPS1yQ
SxKPm+Lxnx/1mustW7t3G3HSYJqtOoD6NIvNgGX/tvVThyJlk97rh7GjUOwD9ztpbRNQEQJRZFO0
/oqQ1a7p4/SnbcU/E7PtPsZmCCu7yhDkK1LtzgUtv1Pcafg8p/k9b8Qf88xyBD3BdjdRznnFlyPa
o66a3UjTdNhHhRQ3yHvSa4TmLsf576XUBu3ZBFEv4bAxq4s52CYydvxVyzGbT830JdA6+6Pmjv1j
FxmIdavlK8ar/skYkImI/x9l57XcuK6l4SdiFZjJW+XgINltt903rI6MYM5PPx+hPu3ee6ZO1dyg
iETJskQAa/1hifhGWonbUibSg+ot+/izoT13CMY9KxdEXXtsxyF6Ui1tVaJaPPLNRkAuL0ij3DrF
WMlDFILx9o0sBUz6n2Isx88VP+y9l6JqEJZecus00W7jt/OnrrrVNFxHEK41Q3db2YW9snR/fsj9
xlo3XlS8DJOUaznb3isxBQPt5GzGhARcSInlzhetHb4LgITfCimeO8xUf/DgOEciiH+BXtsZYkzQ
Q3ABw7EvS1YJgLxRyNdWZPUKv47hs4cEHZTUDk5+oT0haHVUzVgqRICXtVdhN3d93w/F3nZmVA4C
qR+XtnzuCYQaCECt7LRIOe3stVIPvqNfTvw1m5MrxDL/kKDgfBAeoSKvMgW6Fh3S4Dpy4PJ/DfVG
mawc3QLnvoyHnfCv8W4EXV7d2oBMdDCi9vet/zEUNSP7U9h53+O5FneR7KatAOD2ouXmr8KvnJ/2
8IrjRf6j6IjYJZnInqFM9atyjl/GyCT65Rr+ka1g+qmwUWWMZxO4mZVln3q8aB5AjD8KCxMu7EKj
Q6OF5aUETrc2QN7tm7GDFKENd0vo6qxqrh5N9qos+ztHtuae3OZ7lmniFXDqVxtn7p8OVl9eHVnf
87rgoF138bOVVN6uE9I9RQVuYLYDNClfJmF79dVdJgEtXJXj8HvSEPbOJmvRE1YghRRZTGTg8/tb
DVbd0Y9mvFYX4MM/RxgpxlaxVl0mU9PZnPb3N/Ddn+oNmxe1JUwVcL4CYW/w56Wh9Q9FrJdXi2SU
vu+0XsIHqlx+G8J5DJCOPfeuvFNNmdnXpCCyZtqCEfHXcac5RDko1ODc5RuayQyRzCFr3NWg1eHJ
6GBQQ/i+qgPu4BUnYYckT5YmTYMgHvHw+Tj8WiE6bo1HSvhjkj751rYOO3Oj2kSbbdLRRMK96e6F
FdiPxlKoq8poHX57jbkmTqUfRh2GhHoSxG3IIXp0cYAu6+jZM6LqasaoYy7PClVkTqZvfJ8Iq5oQ
elV5DRCv+Rih7iGLwt72Ejabr3/y0K47VaOD5Y2qtq187MfmseEr2q39aNtVdvpJ9VlO+tKhLfOg
am6NdD5OYMc20KtLl5TBVoSVvsmHFmVcdIZYKIi0H2/1Nn+359S7TJaWgOux5nPS2++3vo+5qjfD
KODpY75qA6A1PaLvsxKQeKaJPfFQ8JYTeMZPbRpX+xYTt9M8m4sLD7npHKvSz3Nlv6ovKErqa/Fn
kjRF9RRkoO/RBHusDCkfnFJDnTuwnlQhvaTYzFrO9tzu6ge9y9LXyONIhgXBczNW0SvY625KX2Wk
iedBb9ccENPXPJza64z5nZogwAk8OqwTEPgQGEZEC6/7EknBGZEjVS2JNZ/rMv2hauMyYrALiQpJ
FZ4Tm7wZXsq71gNlOqIafyXqmKwxVHS/28lRPbvGHNV1s7b7p3w2tL0a6nROdBtaFKX33Z8PXQuD
3grc52aRKoS1H0GN97q9YmnlQI8A4evdTXRe9X5UJdpJfw9e5qIvdZ9xVj/XPQd2Sd7k3TSDdM0j
GM+3uKyfOTNfVLumj8O29nLo2GB13zFuRS812YqiQJITtal1NUX117HQDhhzG78qbAFxg7C/Nmml
rfKxcp9Gv5529pgYZ3cBinUj/n9xmB3iwM4O6rhleUG/IVsjD+owBsFo2Iz19Ls3Ixe9yUkJwCo3
0s2U49sIu9Z8GXOZHrSx/7vqL9VaeMZLYbe/ez+qam6Jr8xzUbI4DpHHrkeSMXEiGIIYU7zHfbUP
q2H6AT795xRk7qfAj5xdXBQkDuoabEtHhlMilvAtGX6qkUaGrORckC/IUSba+w27/9oqqxNBOyzF
u7hdl0tVtYXgcW9X/72tJC0+hxxZ2WU4+K+DwBXoxYb7ebn0bKdaD/mItXwzRiRQs/heXalCAtvZ
ulNrbMSwyEAYKFqIvHgbKkwS8Qrtt22pF28uWJNVUpEClrKOX00TjeFlWIgu2ilrem/dT+k7J5dW
ex6qUt/ZaMtzfLHHL21MtkEDE/RglKJA8YcOJfQtwEGiVaf97oACUK2U2Lfq+JihOnybmM5syWtE
AP4JAumRzZn3oGoBXKNDEPbJWlVVoTXtK1vH14nH/KqO5C8licwD0npQ3EJVDF4EqLyLjx/tTZxe
ChcEhdAsbasJ1/iEUlWxyoRD2HEz6UXw07YDuYp7y/sktH7cmvHOkoVz8XvfQgop0t7w43nSu8H9
5Y8/KqzVfjiOl61qPqsXbXRxOPOIARemPR4NbOygG3YnW+byPg4jjz2pnN/gxt3d0PZDCbqsSD/j
UFWt9dg5mVGJiERR5t/nvji0E6gcVrD70hpAuVjpcJnKLPjS67pYBdjpvhQ4IG8m9iMXOcJwMFrj
c4Oez0UVdV/hCZFV9fqjTV3NGCrMEjjzR/tod/o2B666qf7MV71WfMZhZnjE5DrxV7An/IVHvmK3
b6x1rUSRyPezb1IM5hkt0PkpiKGFaxYRN9OZn1STGFH+to2w36mq6qhiY9Xh5XfRl2F10jgH2yJo
0phRj1wwzyHZATksE3ERnM/OfgDcMgGy9i36FNl5/y0eY3ujmZ57jsaqvAwWarIDFK5vYnDux8AR
pzprqp2VBHjUKG3R2yX8tuRQT0hl/cuURdmzfCiW3rqVjOlNhtTMwvQQavm5QwZymwPFu9eiyl1P
GVoMc1ouqaI/ddCnwIZcMP8VEI+V9MlRdIWTfEZbGXvSzH/K/Uk8N9g7sPYln1HLDO/dHgsjVXVT
nXxtkzXbfMrTz/iKk4SHzos7FoMN0/yCYWb/qDpdmxz5qLG7SaJrDsNrJTBCfckbMcID1opLyuZs
P40G/q25np0Q4xCHrC9xvkgce6uLqX2ScyRwZ5Tj516AVBVTU37XrPyQjC4B6SwjRVQOi9SifDQm
vfzqyGxcjVFsvcSNVmyGoncvs+3DHBgGcTfPqPAOoRcd+c9190nBJh4qvHNNIsddj6Z/rLqqQR49
au5CKUiWLFcfhRu41Q7NxmrV+D3uchi8tWR3knzTc94S+5797q1edqIAwrgMUo1VVuSbemnkxNDe
NXX2KRQln00g3CcR+c5Tj7hZLAcOMqT7n2bX7M+pnf5SNVW0TW3D0gL4qMYnedw+BGZ2G69phfs0
YKwKzW6M95C20aLwyvHUJNW0EZUoTrmw+je7OaQLJ6yxjeLoj22+7RVzrIi/IkGZX91EFut2tKdd
gB/TirND8a6P7Pc6B2bgCOvyLca5ammeEcLHLxadsltVtL/CPugv/ayZPJXqH8S4ynenk2Q3m6Q/
hm1TvPf2FlC2eMvNGvlqWEgb1VwHrVxZvauTtxfTtUiHt7QTuIeP3nDnIZC9naNeP0iO4m9BgBcO
SfgXfl4YdqbEgJ1qtt8G15Mbw0WCF4EF521CtMELi7eqF8XZg8iGQBnNTQBzqbNgrMQp9KIx17Jt
gMnG68hi/1qiL3Z15goXcpoIrSd3Bmerlap6c5Ac8qgIbxPiJkb5naX/oHrVOIfs0J6YVQtGe36L
o2g8J6PB92sp0ipf5WFXXEh7uVenwzQyQl/9Y0BZg0pyS9iDH20BMczd5PVyk6VksdY63COEPEEh
qruogbDbfxUoP55UTbVHVr3JDfzaWsvKNmbkDPkmCIsB3puD1D1cZn07ZdmwshxjzLGeCvo7PSfq
sENF+aDb84g7FW2zHkza7VLNCRKIUqpH3U1dDYBOE8kJJvbG7hJK6MmTFg1fTFsShK7y6CEc9OCS
6xbOwUuHG/Mlc3UNUkcT9VeiSr9MJLm+eLLs1kagpfe1V2rXOja+3W60SOgK+YxLZxZ580OfQ2xw
E7wO5DySGwJxZ6zUZVK2rwtA+PhXW6hJ+2R4IWoxzEWvZnQ2eEBHG9s1rI2aFpq9t/NruI1KAlXH
2E1vZPSo9FP/NAnbDR/tpmyuql0QPVWjVNNsNzrpdYhOiN8UbMcbfWU0M3wILyufa2FnZ9NAsNlz
9QRgk1286pqN+qMa7BJMhsXfrt2oS0ukZg2kKmV/Ub2ydEM0Eqt0G5lt8SyjJHuyrKfbUPDy3+Jp
+Iw2YXl7ZWnW3YMVY0OxvLC6Q12Uv9/M7YZ6LG9vRlVVUST1X2+ozsLmACEDI+/lJdWd/vmmOre7
C9vwfo789IIUfXZJhMXmgXAW2G9oTH/au0YnES2DcvfR4ZFMf4gLkn/LMNWeZSKBL+8teBIeiZVh
YNUAB5lDDFXQOfKeqPdTAVsJ4ETNtpN4UHxQvTDNgkesZ6Grt+ciH+oTeVwsq/Ai3dpoi1lHWdXj
NkoiIsBgWTdBEcU7pYWmipHs2abCDuOvtszX8Q/AL3RXRA6QQkw0amusd61ZN69OazxXbhj/sGId
nG+cE13BzUOy3Tn5XhJfAEuzr15GDPxBZSG+6w0Radtou0ffIMhBOjfexY6hvRaJeamTAWF62/ts
E5V86bH+2TmyrndGbF4qpJIhwZb4Z+PH85bH9gUV2uBnbdY7LW/Hr4MDf85gS3HVsyrYT5mcjmpS
EmC6nRnz/JYxSbkV9225g701/TVJmnGwH5ZJOZpaj0MsoI4vk/68kjuhGrBpJyt7RwJK3xpaihaf
wW+9gj6Dm0Uqvw8h8p7/dcTECCTJ/u97wA/PviPhe7sH/PPN7ITZfVC9j5kmL6owYHlfKojCmwKa
8lbqqeexZnTRI8OSuWO/r8bJSPprF4GpNCFz243exira7FXLZLzKNV3/mWQnmVvmL1v3Prd2EXy2
Z4HeiwVSWQekd9C1qj+q2e6f2f4yW4jM+DPb96DTTYQ9ePzhu9w57krxZvMyBrs9m9lFD+35QXWo
MHY5Cr6zuJooKJ3WJfY2cknBtooCZzw1MYqaqbGL7CY9CL1N3z3vRR1Z6pENTJEvNJHJTd+dv5v/
MVqdY9ToZNCd1dBU713Y2taR52l+1y6FVSxCpb7LnrQpFpq3z4Ep5PHB/i7NnvSkMfdkP+x9tZxQ
Z7347gqe4L3VGy+ISv5VM6il8AHBkHHSXUaqWlR34/dce/Y5ioAb0csXH9WhmTPE5zBMDczcpuJW
7YYs3ZIsGA+qFx0p8uUDyCM0m5+NLt/3hu98jk19OiHGRs47S4hbjo6+Hpb3qwj8iruvCtHG7aHV
TWT89EX8vTQdMnRL/YPpb5R5g0YPu1c77BLCh5lNgMtPILoXKO3b1rNqcqapWNWFLM+ADexnIXsM
B/45AfbjZlBO9XZUI5nXpJuqQPbdisR8FwZRD5MbuVL1vW7l82Bm9lfAs/OmxR4XLaGmf+ALwIoR
yXccvhb4NoQ8whbQBk1/3KmQpYHOwhUXplUylayYH72eMOKtA/lrr5P+4STVjfuuNcu3qhs+AWur
r6MU2tVzg8toleUbmGOSYJpmb9Uog+PRqod199BYKTxBtCTOw2RuVKeT29pRuB5op+WOaaaRACDR
c1a97tXnZqdKX4YTJTyV5EhvRcXmKV991PXC+d1TwxxfwfOUWw7/7uljXt5EHhGh8cHIERxFWdk5
ohBeP/WcgK6+fArQ/XlSLRlsokPuFslaVVXHHIUIA+SxcVBtqsiLHWR8jGlS+OfS66b1IKsiXM+o
nB4xRClXoMrjqyoGD7GWIa8eEy8sQ6JEzfBoGGy+VBU16mIH9K9YC6uxN2Zso1VixNa4Skq/vVdF
VeTd/bwkIcFq/VBNQTm393+Nc4MkPhcVQOtlrBqSEcs5JpCjk0L3TpwUZ1Si08A7qcL7c/XvHjU8
cqZsjcoowlnLQNWmrm6jp7gz9yHqvmZYxGcocfFZXf1f1f9Xm5/0SFO4drL5uB8McaimEAs0OQ33
qiAkMdwXC8S8BFPJc9bbfnT6f4aptklgM5oBZlHj1UzYNchPq0sxVMmdRBhQjVVTBzv8g68np25u
R7PWAQpb4i4052ADVAXj7Bjal9PEolu5cY+In2boXKsBxAfD2wCrIjX9W9AqD9p7DjbyKRZaerWa
pxAV8RQpPyGPgXDEyrBQNU9Y90tMAPfx1Jhbr3OjN8SqyVXXPsrYBFI/Y2Lb8MN8q0M9uSuMJVgZ
lfFbX4ANFAA0jqoadONdpqEx0QEJvQ6p/mzLVr42Fsi/EYhoTl7GqQFaqaqNBa6zCjrtDTVO/aja
3MEbHuGKMdgsjxppjrOqqXYIZ/LBxAdU2V7GcRWd5xGxbFXtas/blMKzD2xUTVKQ4pMPJPlS4HFQ
uGKjT5n30PUFUpoYHwUITDRPNY4lhIeg1mxixF+NRSH3L1KUdExxvqZ1/7nrNRsW6RA+zSKACtAC
i/fCpzzOwifsPSMkwOUP1T8sg6ouzXa9B6tajVAdUfLg69cycV+IWJYXzxjC12J8VpwVA6vdh0YU
GdFdEpqTaIvDhC3OVlX9JRABDsK+EVyWW7iOgFsA8WeL92KxsTpLf9PS8bZ7Qu8BWOXUfx0bs1rb
8VxcgzHUSLO34zE2zPgx/TMJL+vbpAJshppkEtbJ2XktC4BaMSTqhoYfyauqmRkYnBaSGvlQ1hTb
g14rrAxk4TJBteV1/NeECWxxi/thet9Z8qUNk+9ykR+s06BfOyAj70Ors6+Esn6UlTF9QfoaG1EN
9Y2+scS1i8yfarzR6vU6NElvzThtXisP83PVEQlMPMuxGe/1uCwXE7UIfkxg3Ue55+90ZS+2FPkY
IlLckWdcnMU+2lW1sYuhRyQjbzd4kWG4/c8xMQhdtKEGWN2O9FDy5X4Sh8rjb6rY6Onfprl9FaMl
37rBWeJG7JQrHUVzrx/EUcaafAjdiEOengQvsoM66c1e87MVbJAt69c/Z7u1Fd1mR4719+y+DesV
p45po4Iw2AwVDzHuFQ+w6oy1hlnkpu96iOUqHFO1kbMFyPO9RYdwPVWB+4h8DjRtCd2bDRMpdTNi
nTaa8pM/2g8T5nqgugjHzvVdFvn6e71MnNuZRKDr/p4YdVN/8ROOraPnF+cCH+l1rdjs0RTxTpDa
GQhBH297P8WmWNq6pe22P+QTvlVVJ37D/jG0kmHr5FvgyO7FcWpgFQnenx+1ztsAK/cu6SibK5pu
zZWWyew+N0NcPgLFTR45W8iVGdbTG6E5FE2cgYPeUu0CTAeJvD+rYUFB1rCwLISIcRNZhwhiKoia
LflsI3Ma7lQaxPxnVfXijzTcjWkebg2zYwWQ1uskyvSFfC87S9DihzRPok9lbn5XFuJynF/Nyvg9
wNAcyHuxudXssLlW5LIuU/vs1Ciyf7T00fNNzkP1U1Ndjd4Fe3OYtJUXuwx3CAzFfZQfsuWTsEX/
u62My/ygqsGfcarNiAXRq+oBIW7vKe6y01CS/FY1THK0Qz3GLIEtcutre/De50DKO9VruE2JTJZB
ONfpJzgz7Jx7MelHVVUbaVWNXHo/qqo3d3Y3zItpGhc7MsDx8zJntwbZvGD5VZO6ivxaO8uwPRCp
bRd5lopHdRIdShaZQ+wE4ydfL750UYSkYua9560/f1IDxBDFKMjAAuGYdxuQ6cF75Q2/B6g7RIOR
rhYXwrv/PWrUqujAqfP3bVxex0Sd9fuf23wMUG+kkfUXw5TlMycrZ1c3ml0Tq52DM94MnMwMG7yG
w/brrBrT0diVuV0d/9WuOlXbbZqqB56xn3MUUved1PWrLgGXQ7TWVubYuO+lD7VLGjjL+j1GYGwt
3wZC8v8dIGQI3/sXVcdyfV93YeiYNiQR4RjeP9Gg4LZyx9FL+8haNx8izBnmta/L/NRw+phulxn/
BnImSyuB0/5YwqrRjS7cWZg7bPWx8j81UbDkRmYQAsKxCO7RFrV5cdeMZb4iI+V/krgjEjG0T52L
JcZarsB2eZ/UyHiOz66OsamxDGxaL0dpA9qm6kRczyYz5VkHVSV3om0JSmlbNTgesXbxQu/dRdN3
Da3B+WQ7E0eXlii7qpo2aS84T7uqr0kxLiN03mxbRBk22NTiPH3FI6p4UDXs0aN1bFjJqesmOImE
yk9W6I/HkcDWJkJO99ANoJT8pKg2fERoabRoEsmadbuYE//Wa4S+A+uvK49q8Fyaa93DdK1Ar+zY
tXP70iO6vnHiUpJwpuoLrLF5XxkkXtm+gM8Id9HQIUy99BpZF+wKOVSce6hqphbsxzAdN4kuYhh5
aGYS9Uvu3aVgr5zcz47wT5PfbVQNmbTf7WrYRxuHQ2B+KccJzy1+doUo7lXhxEV5u/po03XjMsau
e/hoIuCEh9lSqDakIuH08AwigPGPDtWrTUGMskVcnwhj2MdbW4D4qB8Cb53t9DmG432fZ2EA6Bsm
8c5MgMarxr96PuoDRHnfdULYbMz7KG53MOUi/mx1F300fvfOhYecUYjriDFL8TSho1RZxZOqpDzs
9lNkTWtVFcuAzKm+65h/nFWTyrsVdnq1FxsU1ZSjVLGBJEnSfWlr2yi6FH25KfmCEe18dKBL3IXR
MDwRjgIUL+GTqKoqUssAXVS78RH10OHJcTjQSYmj8jJBFchqIbvEWo7+E22Qf4anOC5/2uOMg/jS
ZGAL/VDhmqhq6j4jwg9b102KrWpDXIYQcWn7O1nM9y4CR/cyLrunqLbrO8QjXlSt9AQwL+yx4cci
zKXaVIFY1LFHBuBB1VrIuWc/rb+p8aoJOxNw+7X7aqYDSSPhNV9664c2dObbqIUznn8AbiXsar7t
BjznyhMvmTuam1E3ok3nyS92XWgnvGTzvVuk4zqXXYkAXdSt9Vm/xAM7Bc2ciZa1tXjv9fhe96T/
HON5hbvP/BUMeLOvYcDxIsO8RcmkP4xjEyHckGP/OLYnYgg434zJQeShcx/aQbIf2VTjsdS7D7Vv
vhQ1WgxeyxHD5034epMdG7yrtv4AY3Co5b5yrOZOy+9xLZHLccvvMT3QeUeDc9CzZJeaZXpIKjsB
Rp6hxhFOq3KaoaHkkXMVAa7XptDGUx7FZCQ9/bVyx/YrEs08X0pLPJRaZQOqCdkHeWW4t9xa37Zj
Zj2Cyl2XkxE+qQKRBHGcATlw8/+0gbRMt3Vp10Aw/9M2+DjLR1oWHHFyj25zw8YkxJBlFzVMAGW7
I7v9+DFJVNrAsyfo0EH+z6QU8uVa191kr9omVMfugsg/9xYYjZXZTNWJlCjmN6peLMgLVVeFowGV
DSdct1GUy1a30sAs7qQjAXFKtV4XW1U3eqs8qSso5wydl/5GzVKtv6eKclwFkvyPWonUIhUmAdry
S6HaPqofbf8al6i1THXfLj/6P27Bj9X9veDdLqXsEaaDUIN76mls2t9FHGLBkS5F4tpRtlJ11a0a
1dVH20dHGteIF310//sWH7N/j0TvfF/B7FsHVbwaQtu7asiHPsdZf0Ql4gfwwflR9PjDWH1obBpA
PsDTZfA8Z7JcaURxftrWzzIcAT0M2MzyFI+uPAetQ+k3JUywyLr2g8QNM27TH7l3SEw9+VnJsUfr
KpDPWls2+0LPrKOpZQYETbT6PIC+X5PJ3cwC+zTbB6IeImiwsdGGPJtzmb3gLnS0cZd4j7I+3nlh
DepvwEKNCeSLwyR80Tt+mV2TfGvJA74Yvdy6ljRJd2btezqn27GztJehmatDrNmrdnSHs4MPyxkR
/uxcW1tDttPRz/Il5UrEg0BlvjGd2j/YRn6M58Q8diFCD2DIqnPpmG8L6EE92JMl7uhxENwEL6ye
0146Lcppmh6/JzUJOz7QpyQuDxHKYw+ETTFBsTIcmeZpn5dDsvfkvJm0ttlWckmMly3iRoDL9mYY
ChJgIKb53qTHSUOQx4UWi6iBl+GFnjxptd4drIkdTpAQ6AeD7XxDbP+QFCTjozEa7roUKCbrylpq
WILpk/tzDpOr5WsWOYRkbQ3pS4ZgxVeOWNsk9JoVYensoSjD4SFAVnKNdp72tfC0cxB3+auDtvAh
R8dvP7sc4XuAbH5NXt2Lu+8lmITV6NX9Faqmd8ymZNwlga69gjh4AP9f3UHKzjcyyK01jiX1GQB8
9iamLU9BfT1LvjDoxvkbO4LgWxnFvqnG/Jx5JLPdqnjkrIgVcxtm68YwrY1OKumx1y1/M6JB6jvl
Zmgcc9/Flv/gGOIN3B8aFC2SihVmJceEdNk6Co0frjOmJwTGoKBZzx6PMTct8lOfgKfWSrFg6sLy
WJimhxZoXBFiKsXB0eTJGip93Tjlyo+zduMbebUpkEx+cJ04Ozls6KB9rLS2WvnCATc2esHnrkL0
s5W++5wcY/aVyIQR5699Nie2JNwbA/0UnrmfkunF7Kr8OT/aQ3ztWweDbWRt8BYAnxMRd9o5ac1W
fta8bS3ZhU3GIwbF2ikwG7I7cgTatxD/JOJJiZ8Q/hT1XZeMV8NJYFJfNVyxVpOcYh73aXcHgSUM
kmPws0smfdfgJnpSReXX2WbCPm8qvGSFOE57qko03ivpI9+Vpwdbs3a1lRnO1kmrbl32zrtggGtg
BTREz+yE2l1ljMVJFYYfl7crVdVKpzj5S6GqIQ63PMb/jP5Xd0aEjpz/sDI5U57qxSeQo92U3+pN
XnyL7G9uZfM9iNw1/nTGqZCZcZqtyOaIzv42g2bYlsEKwPIX3KSweucpAigYC2HIRP68Vpegnl8c
Iyp3UTmapyFxzJM7QdOENDKCfzsGaeyviqgnQjJgAJZIbR/bpNhXvscdirpcJ0nHql+DIa48hKhx
4JhcZHN8ZKHXPOMBGvF4NxPS1KO8OoPg+y1WwpjSY107ub4eM/nqShdLs+UdwEpzfFEep/alKvPx
5IfDeNKWwhebrIrQXSz6/BQshVpr1BUqOBEkHkKYKyfU9M0woH4mkqE7EQTCBG656u3+e1kXn3Dg
cFaVSPkEqmWJJSpn7ydWBIzjar7mQ7Cb4/QB6XLtVC/mj6oIYmRFtMwi7J+i7tdMRzvmD1P/P92q
Xm3QvNuWMMtpmOb8xAao07L+1Bi5dbRsAB6OLjmjuWTzerPLt5boUENBVvRU+PKLWTT2NhfJRDKj
aHFRqfLXUPfrE79SeHZ8sNaonZ0EI89ugi7ku3v1h0Uok63zUoL/iI35FFftfLJbFKMIn6Md5pUn
4hXVib28t3eTmA1JLk7p4iMn67K7fUy/b8THpK6yvOpvVyl6z8fW5NwXIOMBHN+Q67DwwJCKet41
jn01C4lmXugjoq9FzUkVnqiaU5dCzcKyA2wlJI1VWRQriOnNScbBF9yernUFHrAMq3adGPoGFNrZ
q7uVCLyzbo+nMJZPSQUKzQQHcuzD+lTlhOV1136vHS24T8Z+XrdJfi0SOeJqon9DNR6x82Y4S9K1
qMGHyGI6uQfbA3FZB0hCKtqnKm3CjeOwI6rLrNnFyEqv4emSea0sxLTATQJefJ2MQO6QeEk2iAPU
29DGk0KLh5CTHyxhreQHZ2W7PPC+phoBcNtpn6eiHDdjGXpM8YN1bRjRypnbbBdxsofANTxHLtnV
cepBoS8BsCW5mtoOhuku4lLg6vBBdRfefuKupkUforWNrY51wg65HNBWHKs2/KjgAnq1fQCLLHaN
37I5sL16G/kRi4S8AvrEI1MMsKPD0T5AQHr0w41WlyHsFn4TepCPe/SGTF56NFCN4+9Jopl456iv
Qp74GAcb/JUdexmiTDK4ZGmIPGvma/swzi5jYrcHz2nvnEBzzmlUHhPWrFMcxPtOJi0fZe8ic4CF
aoaV2Ao7Lrmt52LeQhPB60wLH9JYluu0rsWWZ6uzxZYamJebveILKbZOArko0SpcjUYUDeIo2w6+
gWE9kovb1AtfpQV7biDxE7rt+MBi98hvqD7nEdbTbn+3LKsrSPfvAiW8TUxKZ517JtgRdt0bT7hk
K3X9S+9BlW/bOjoB3F7btTNhi9ygUdPH6dbt2m7jh9VDHcXHPDJBCPjWIwaxkIUK34JlkxlrrwFK
3mXNnt8n+sRNcTWKEoZC3Wz5Z80Hx5P2PnP67TgYDSwYq16RROJLLZ2zHcX8X7UkeZpNvnKGeZwJ
Hu44TDwsu/+7JkY7LZvG4qibPUeDXpCrZDeezhPQ/Y6FnszGeiiRNrRRyzpnIv6VTJ0Eq78oJ/Uo
VBOXxVTQwllNIB8EVBfP05TFzx8ew3RyV7Y2oxQB+v0u6y7NjLWXKPn72yn9YZdVvtU9zbzXbFx/
icD88q0E7aysfuEwdZ4bA+1uG9Ly4InHJEEsofTnvaH591YWFetUb/2TrQN5L3V0ZNLE26Womj+0
/v0Y6iE60v/D2XksuY1sW/SLEAFvpvSeLF+lCUJSS/A+Yb/+LSTrdnX3fX7QDCKRoEpqFpB5zt5r
h9GTkw8+25/U2rlK56yoIVlYfsQtNl2YfuzPdNvzDloE7TycC9me75+xVBPEQYnsUlW1cp0s8rKQ
9upFNR6UtJ22mKu/FYWmL1yWxbe+fynSlCyHnrRpFnzamnVUv6xr62SnobUDaA/lVat/DiPLFWAc
/pGn0SVOrWo3DlewedbCwqq9rS0nPtqpSns8PDte16xyOsN1V7rXcCB1wqhFvBU9iiSDGvwi9hPn
XE0qd/2ptXFYmxoxX6yo+i5zV4GX6UvRGuVCQwC3GUpvASPNecRxpKGSL1adlznzg9vCxO9Uy6oj
fymoCLKktAXiFs0exitwo601/1DxJezyGw0XOIOB34AkgfiaeHxPMpvWpJJEAa0+x1630wFWGn99
jMVT5YZLZcKfDygyX+guZTnN7FZT6b2Oic4jGgDcNpjKDfGY33TsXit/ol0baahCizJKr8WA1hA9
9DJQB8GflyPzz61y2YfIEUB/Jsue0s1y7J3h0GfaTQ/aepPxeL5mXo6rwsIxxEMgvAVB8UKo5Qnc
3aWlvHyBHDsSLkajr+w3vtt5D6bVbdOR50+VVcbaVlVQolWUXUdlNBbe0M5/H5aieWWPm1otnhD+
N2vXqNpVobTfkzwTG9stSXzKUFwYAdl+SQgizjAHVIHsnPgfwWbfn9QerVIB866MemzieA0T92Uq
TOXZi5UbOumjDlX+TOmj2+hqzAbIbvqLFoqNm5TaMZyPWhH1Fzsz+ouqBNbBJoUFvzMzohC1M3eI
ZYrjc8oUDEqefonCSb9kuNdWDbihpTzkpn0YxrghdKQZ0K1P1Xtgoq8WZdW8l2XfL1qjbd8HnPwL
zza6d2q6HcLJYHgPeGYv8DHihmRHsogAwbxr+dgid6C56U1Ji6C1M96b1saszRf63SSUDmRI7bwj
l2oWAATdd5Yf7H5wNq8GoQFAN6nNlKj939nv8I2qhfYWNxOiV8MM3+YYgYXhZ91rGYYw/+EJvNSR
grCT8NO6rV5snMVLoQrrOWxzA9RGUD5HGXfl0aZv5nh+vhuaBgIQLJRHLHDsAE0zQIFxxhkcQaxD
oW1pyMqm2tGvnt1Xm0DHDYobkUCeqB7PXhyZ2zgV46lw6n5nEg99pMpe7YXTaIcWWT5kT6KFXcQD
+Ktcf6eMKfl4dpzuxr4yDgIx5TrL7GUVW84eH6GzImeBHwn3MZySJl2LSGUbG7UP6ahui6DJbii0
650ACTf7PyzYS/lznRDqGE/lW4HdeYVISF0WJrljuXm0I/NEspjGLkj72TXGK6rd37mtUHhh8a/q
1T5h/YAIOFsNFW6KgY14G/ILPoX950uXKIecn2VhjK63onN6srxw2NbO+AqxsF9Zvj3f9wZzE/WA
Xso0q47sThZxjr1Cc7RhlwMYWw5wABeuoQ/LkdjfpTNvJWLL6Pdmnz2a3ofrqPpLroy/wo6ducn3
NVR2rRLE1zrN2Ux4zruPPXFRWlb74gY4v3DFIx6qq00cUNJVah3ZuWKwGW/EpYt6dxN4ub5w7JHY
VOq3nX7CWg+DaIYxxG7yrqEfX1Vetrc8autGxw01ysJwk4EOBckZPY602xdaGr6WToPxYGH0E3qb
9lBGirYLleiBB9eqN+NhqY1QgnS1/g16WbPrAm2I+E1BtudpLlC5qVG0sALTOmST1q2nvM3JYK+P
oe4k28LX3hm94RpvQGeJJ0tRTqmTbqwS/aTCIvDetennXWNavFAAYEsJEpKCoEsJNN/UXRptdfND
LzJjw/3xueryfKlncX9u+cLTdjSCFaDyrdPWyTEzEKr2ZY9L0u5fhrSyt4HvC6Jrum9qU1BSMLP1
ZIfc+wa/O0eUBmy/gbiH63VNl/4jswR+IKN9CfwxQuGxSCd8fm0NpUGJeDIpZbkuhOasU4cHf9XC
YAjJhcGws8bQET437qZKCY8s1M4j3gawk2deprKlrwvhJQ696Vawkrbj7qeigyDT3AQypQ9Kx3ae
Mv3H4FA0oxfOinNoPx6cMHX/8PCkxYQYoGTFOJEHB7/REoxOA5ne/eQ9wHS0D0Iff9VjbmyTfv4H
idz6OjrQ/pZNRNETru818CJ90+dTc2jIKkQ0B+62n2sFWdX0lIooUWT1UiT2UF9VXeULHnnsO8qR
LUdekgqOoLrdsxDutqM8Lc/UmJ7IbW1i5suB+wf85Zz8FD1TD2aUjVvb+Z1Ufr3vWoW+Se0uVWwo
B4Nke9J5sKZppWrvCMhZlrjTlyVoVy2M7a0xrhOaWI8wby4pDNFlJFpkXDls2oH24wvWVTJyOjxL
ebLuBdZwJcm5WaIWon6zVXLb+RnE9P6JKOVBUEwreyqo4fskbURgnlWKUIukMdjnl/2xDMWq7dob
7bVyQaglHlQNgalttA/tlBnIQ0oTI5lYh8E+DODkGCmpsWNiVmAo5nzILMnWI5ogMGrhY5HyvIJp
ppANPHq2AEFkGfD4an/l++Fzm0Gf1Z2D6DrtpU2fVVQ5kBeC+tIW/S+Tnu+2m6p4V6kh7TON59uE
tIl8szVWTWNZDMgcFGW8+B6In7JuXiK/pjPn//b7PH9W/e47+7sWAHmzGQN/Jlrzu1iWycUmymVP
SG6w9Gx7DdLng3047Ousndat47PZbdxvpIWmu0kh28aIO1pHhj8tssoJFkTv8L2qXxPTDtg/Nb/q
nvgpJ56erTLZJPl7VYTmd78SZ7uuiLOAe5uNb0GWFQuY40RbjsUjiVntxomcR2NI34qcFPio+UgG
7cVvxa88ZZ3aBt/VaPztRnXOisJr6RwEAX25SD26GuQjK9o3VbtV7Xb6XkVw2XwCfvW0IwG1WhSC
UoqSa9VGqwyxjq0cH370hyBljcZVIc59B50yU9MYsWAFy9Pr11rUNCtFP9BHyBKSmjPL/93M2izL
wUgA9lm9dS2VN765kUMYcooGFeovHmRWHx2SDW9yHPbW/jdV9MaqtEZ30WbTt5R/GOLm2Y+0t6Iy
vM2QleHNH0wLxdyl8OxVxMb53WmGvWX3/sLEOLeFf/yiuFl0nW2k29hXeEQJb0c52tvy4P2uALUp
VCPY575fPAZ18hPe47BwNbLudUM5/nC4QbB8cIpDQKtvAZqfOGWvS5fuwA1+x6o72SeJeeldVl4F
JbVlQWQlJYUccaxq8CtBSERllPkqgoPG7Z8NVYT+ZjNRclmpugnCrTCHi3xnCMqtDo40tS/wlfh1
h4Wnjh7IL98HTensbNtWlkVcKhej4K/qkDdjEUvDVzg1LlU0WmfaUvmCBZLy6o0I5qw0meb1kvJq
TCp29cBOd7rVhDclLmKMpqENpthLtSuy6Ia6ikdZO4inem2Pgj+JqHLxhJIAlnfankTg0+NJJgHa
okCJ9BmDlSVI27vwrHbchc0pTU9ubGPhwcq6LJzJP+PZXwk7hHlb9fEvFaMYq/WQ2p8GepSks8jE
UFiRfhCONKSoXyhkTsTWQop16iCrj2OCm0k6mgvPrY4tyVYLqexRYwrVX5PlWXnIgnJpxcS/pRRy
58ZwR/RQUGerSA37TTb43tXWis+X3od3gGrla1g3NEIfJ5RjYppkovvn1Foh+D4esa1ATIfL3eq0
CqkUcoPEj47fYXxvwPHTWnOvY40vsR7BQszDcpbtsoQgH+0+y2WbdZ0ay33Ure4shwFJXRyPzl+C
R44oyPpBsmbaHr5rmiRHVp/sO51aJUsLlaw8Kck1cmieQbmIBCF5OH+Gkeh7LPshj2rLuckXPftV
EUp2hTjOM0Tl/wmKgejwNSFzYCxObLvWLLkQqZipO2zDQQsAOcyX0FglZwzIhLwkL6dyZccJjSQ7
fmdVNT6VYqwPKmWXO9pV8881VPNvTjg2mwrO8F6zgpGM2O7Md2/6Ho5qT1lINc+51oirI3pnIU9g
Inl3y+bcDgg6Ro9UibRJ6E8icN4qXvzWdV64nWKVJtGAYtLPw/zViOp3Gf4XR6j4JrP7KHSWWjiI
21Pqv3Hjw48DVWBp2y2OzFjvEtoBYpOmpnORZ4Oirc9W2pwT3W8TzER+stU8lWSrmc9ggvy/oOJ5
7lR7pSDPfKxm5VQBwloeSV/BfDTWif4oHQh/zvzUWNkr003GVSyMK3RpaFxzqsU9xmKyBOlwGYiu
Udfy3efgfP4f0RfxYEf7OU9QJpCj1rWP94Ry8syaLSX0J3kC/2FBjRG31PEeWF5MEXbwe0B31bvO
6c7J1px8GTa1cfzEBv/rEF41GTu2s2nqneO43s0noWBj6JO29OZD+YJNLTmMRfbrayiIwPTiG19C
4jAVSC3MJdl37dRlhljzX1cOjRou3Ly19nTS/ZtK5f82uVTqyJcuN3KePAHZz2UvTBnme2xgAinD
bHhIskg/91MnVhkV1JUe1vFV07T4Kt8NkQEK3x2rxT9OjPaUnxIr3cjxfko68z6lYQ9e5ciJ5IeI
umvNhd9NQDfVIKK8xsd/vSi2KlYl/pFF2w6/JIE+HyZrXbpdA35xxtWP+rCocOCc5dkq9Je2o3TP
xdSoD24bX6J5VkK9/xB0NcIYFLvs4rxxXeDP31Q9eHsZbiZySqeRpbDmm7POCIogsd60orM85N/n
pLdq+yCPRh6Pdv+qpZ32UCEbkYONqItz3MASkPlqbIj6vdGEwaodYvU1HPOOIh8dNtO1f+oe8SRZ
01X8D0W/Amgqe07CMUM/Aw1cLwnL6kPjvSjQ68q5qjtRTWojdyPnWkb2eWk3h6LIS9lafl7addb9
0ngosmdHWDYtZMfZ3OdSNcEIX9OEnJvGldNqz0QTJFfPHa7FfOSVkfY8ZWuI89H9IMvVF25R6UWe
4qVZAtCr9/JivUVSNfZCXcuzUR4mBzyNyiJsceIFlAivjtFc+qpP37NMC5H/CpdfiECckDPW63Ea
ureSb5oL0uOPv0+1Xf1zaqe61T+m9mN7gcFaJbsoLJHPtUF1Q0dnIxcq/lDnzBZrGoM1e+Bx37cY
wdrfwOSCj7IDf5WzplnJSfJinxDpGx5X+2aZ6V8uxmc67uW0mn2oRVbK19XyM3Uc4At5tVVTseuq
RFn6AyK1BqrpTot87+aGSrvsffrL1aRvbSrdvwbduHhTEX3U0B1mb01zVQnbW5AdTx9lTi1Ru57i
yNTrS3k4Zkr0aBEDKo+4j1hPXdIPBGBN+LgDhRZu7KTTa5JesZw1oBKNamcGaoprVYfwLAexmeDq
IjJjYZCWcZ841ibRbb3gGY7JcRG0eXSqey97VvpUXYtYKGt5mDcafuUAFYweD9kzMBr3ycX+MB/I
CWZJlY5+32nMm+ZgqSTx4LqZ3kXAwrupTf0gH9A2FudGiDeeJBVCPKHfVHb3uTYpFwT7xkvcxa88
rRScuxzN5witVS4RuZb7isDwVZBYC/7zf1XT9KEPms/S3vCp7ncmT7BUPYzNFG7JpjMfrZGwjlRp
m58GNxktb25lIyNb4+FmOquAu26yyPVV2NOapNFMuTa7v1GgAhLOQyvk3+aoRJdtSuGR6OT06q5r
KL03s8uNcEh1p1Zlthq9vDze/yjTnrmI5NkYFIlkRtFkBj9wzQVnOZRDxV1TLkHjN/8i67ZETNsT
LmwumA1Mj9B6CCMNZ2i4+BZpsy0+a/KTl4jgBk2W5KQibH4MrQtIJUxfC6t1tzTYra0tvPI1z/Iz
Nc3mR+MgA8hNxb02aV2dBBvkVWV67THvsAJIowwRWt2u0dLHrs2okDvl797Kd4VeV79V6mV/fzPP
kSMDb3oHu7gSgMFzSKhdZQDE9yAPR7gj46oqQeAJlZ5CgkRsIb8GYxfbq7gP2708/Ps07Gef04bm
XY+8t15YfbhWh4SAKmWCCjb01EoUdsAzNUGq+OU7RwTOytRUkDMgHVZ0D+o94HiPcNNcf/jHO368
zzEj78uj64XpLVCCzcS+67HJdP1lPmoMtXjEWqJjL9fJVm0R2ISscxTCmk3nmUWPBZ4chU0xuy/C
ejxlIbobg+/rWbi+spNhOppOznUEAHLDow6NSovZ9kxJaCNDdyIVom6iqEZyztWQqBwAj+NC4C/b
NiP3HcgPOJ/yUkSILND0IdcQ6k7pB7Y6oUuLHSpzdgIcFS9oS9vlOMKQdEfkb7yTL+xrho1dQhsx
/xz7Ojs0eBpVtmRbOVaSinz/AGPo7LMRnYiw1iGT9FAhoiB6zKZyPAp7Z1aCanHd06xG79wt+PUk
FVvXfRIJcuuAvAaXB0PypWvAaCIviS+1OY2Hr7nynTpNw2qcn/byECmTt2udgqiBwvUfcqPZaD0b
wHY+iuh4X4hcpBHIkXzBsFLuDZtC2NcY2qocrCEv8ip5wqVks1DzrIJJwrWgH9Kr0+Vrty+ocXXG
lR9XfZzAbO0FPF+qV4WaLZu2Zc9V9wqE00p7TE0wPwB5dkKeDXGIrzNdIc+QbWy2nD8v0cPumiDf
ThUHFFbrnNDUXpVhcvAt5M5Dqin4gpMIEcJ8KE8MRNRyoR+vrbQV8VIJfY/UPtz2ATHhNDFNH1yJ
OZzkbG/+LPshZYN7/8goj4wlrolkg0VUKYRz6c2O3xor+a+PWPsgXqCWIp8dkTJGp6IgvW+bKE64
agqgGQ1rwpUzQGpYOUBq6CsSLZbpfnV/GTKx5CnbHb/GezoA3aos51hKzyj4p2GyKEYaGl/X+Wbt
bMtM//Y1JN/dPyZe2+YmrOvgJvRfX/szOUKY+X171jZBcMuy36mkhk45cRaWHRDyjHpDEWtdg/Vj
hb2ykskY0BP31Bz9HaF+E3V7nYTTRFSbxhwBec+HSeQTwRNp1aXU9OBtdDdEYRhvBq6ZE0DvejsK
oB4S3cUD+/l+I7jHSgfWIODDuy9Zodune66dZY37Lh1gHc9R5ygO+N2nWrXSzCB6mihdr+Kgz7bR
7O2NajO6keSxjqSZ155ZLbiSPs8aVRzffL6hcm6aQr3pPKP9i8MRuVW30QJMGtLh2Mw2R/lOvsh7
e519ZMHorBVq3YdBM/SzSF0FnxUgzSwLv0nfkkCrwzqt+5n0HZWByLcfY+pmWxBxR9HE/irg7v5k
AorcDwFStWS2QA+zcU0YyxyZ4JMcoY6fL212v3sIuIeoCIxXCnp9MA4/YmMAjsrf79zkwHxqmvW0
5Wa7COtCJxj/MqETk3I2A7pFaj2KxwbuxDK3TOqmQdAl++zSYke+Tq7J5hEVws+EgjLej/AbVMVy
Tc2pO2KmCFfKQFCvDyyI1YlWP4Us6nfeZNPaHTX7ZWytx3IakpMr2IPHet9cdaftZrKYujXn9Hf5
8p+dkGOZBWWRDrm9cXMPvqahikWojvM2mUM5Jt/JF2Wc1FMamCpC85y7Pc2s13jWozv2v+JpE1Vb
KmUU3WSm7dC14hA5qLnkDDnmEPawtGZZueL4H4FpjN/8Lr3UTdg/K0EWHXGtDSsMh9M3eMT3cXcW
iCSN8jnuMl/M8+15PJvHY+ip+8wRoCy8IF4gAnMuJXDdVzN9wzRjvIV9ZEEIAMjqpAr+UL0jaxo6
39aaD9XBe1DLIJ9eqXnYK+K5saPJ8Ee9Cp6ISvRS2EE1lXPR4lDco6bxEMYogwjo6rr2CVPcRFWv
BFhr6d8LMsQf6yZz/jIuMvU+Hqlc33fo0u3cJtDE85ZkQ6kfrkJ0+7y61nuB1jHov2VGBRxGL/qb
2ardbrRrZUegPaFjjsWfbkCJSey4uaLwsg+Za12gHPck5A1gSw3AB3KMxhsLaKMpIV2oCREMZqn8
YfDNEs+OIaxHvWeR1rbi7i5FmKEeR1WJl3J7mmZ+vamn1uTfin0orT/Ic3maneShk7kbzaq9M1Hx
Txq/i6em9OKVzCUH6cDKiZZsntBSAqBIo6nogxe1cB7cpIp+qPowpxUM1lVLi+jTKYbDa9wFujDW
bIII5XHIEFuqqVkuYMIoe01140f5UnsnSzWQT9VF8th6fnm0te6HPCWHLEfMrQ4sJzI6O9QB55B0
GnKHGbKbHJNp3Jhqfmha5eI9AbniJYB4o2GkmgFlpT+7tCJKlWTb+9hU4BUIo+hQqPieg0SzHr7e
TVnprsKhtB4ClrArYgWmQzxml0izMqApHsBt3YlXmLPzW6wnny8eloBSCeyLHJ+RtEvdq32AXaxI
ozjRHsYOaEGYGtXGNz3jzZuF8fMd52tGGgyfM4yiNt+SorjP0GmyLIpGPXZZjtpaOsbtv7yyk+43
mpclSJlb9UToT+OoVK18ktsnYwz2Qdt91JNlXCBrmpc4LzlB0vMv0DHtrooEMQ9u9ws+THduiGcU
tqEU61RRuqXLLgpagQ7Gcg5pFBqBJFoG+zCucYw5hnEjn9u86fPL6BOeGJc8lkVEEg68IoQzrV7j
yGCefIlE5W9y1wQGM18hx3xlMHGu54fU9JFBgqNge+lT6t26M5OQ6hM/reIoi2xU/ZMck4hCiS0s
m0GsKU2PSzmmk7NiZrZZ/Ug68d2NSNVTIv49UiIOAthhAL4yfyUPFTrWFKNM7u1WCKB2UopDoxN2
XgOGW2JwIMmyIS7nGvnkocuATxoWNAWqzt3dT9cDiHdQfBn+bLzUureWawQl7pqHr7Gvqm0xz2u6
WVYqy7akXHwef60t5HVdWZPmo2ruTd67NE+5WOPknM35TlZ4vYmXsuT3Sd7NRiu8yrNybhiW5k74
Au4sMgX0KTRgS68+hSZeYPmSzYcJCrwlIMx+9XVisLPmPkXrhmndtdABer1vQWON69b36ocwUWgh
3G+ZYRXRO25YSxuEOh2Qp+fPU2HYGzyUzsqY9+O0FarzWDcf7byRb+aXrJoWVtOUEPyYH2pkDaBK
2sZ6q+DeQfcfAia4TVP6+U6OxfPYMI/FvVVsBiSIP6sGTXDjDeHBqrzwiRjR6oQA/SOrhvDJscSl
t1QSrvueeyaJxONZpdHQ9UrAV81HAYqreFPNW3vNcW1QKyE5AX8/lFBYLP7Oehzoa3oCv0WnJAu6
E91DO5OG2U0BWwKys5KHMV7xJ5ABdDpSAGuzVf4zWd1EdeGJdGpJ9OWXykLztqJRRfTv/CCWj2Ty
aDhN3/8XS09nQZ3te6RN7rVSwuQFgdMdjmDZJSGDI/Fo3pyv3dL4W1uKRrdzZiWQf3G/SGjt/+mi
Mci1Y1fPf8EK4ItcWwZIifbyUIJfyTf5PJRnw/FvhwlBOPfJia6gjAri16w2q1XpwkyExT++20Wz
SKN6elUVy8GfhO5EGaJsY2pTsM8UdpdeadSPxUCBRvMgr5okIv8o2GLyiCF/s8QTqphg86zi0RtZ
GXjzCQ/zqkImjvwRJ3jPF3IY3uVPWHSTenEmTORYFF7ggf/z3MjMsB7IQ4wcmplWQ/elxJRoljlW
fbmY78MAkfvUqXvJ4JJzOhK3/9Mxd27kyClhZ4tt16NzDFdTpEFjzqorNQ73as1dKPkuiShi5zHa
vH+cIGH93AInOX6NFyjNjuYY7zKYGbKWKiuoltEcIO7SVpjLtnGCsgzKd7+ThdpYd9sdOh5jKS8Y
lVa7ZqNxmPKkPED07pdamoBHt4NwbynCesp9Xduzb4EvR8P5qShs6wnSaalmFWggRnhu/4gR7gVw
CX5ENsFdBMiEPYBQNcq9Mw3u9JzGfbVycvooQn7/hc6/8byWtcsqOtPZBNvFkVzKynGRqPdxOTTI
X9e/j8lp8qo/P0PO7VFW3T8IjM4aHc4NdS3K3Sj/2bMNXwyWqGl89sGR7+a0zkyCM+YZnWtc7zWx
WhNrXGnDWb5ERT2cg/lFHlL73sYW8vMBDejCREQOBPFQNhmKlH6sH7r5fuijkgv78WbOwD05zIib
OeNNzKf/NWJU7hY4A2VibE6skAg0Wt7rL2pZGjsHW+ZClmdkFUa+DJaPVSduD/7ovWn9GB5Lk4Je
Hnn3OArZBdSddOXTHL/Ix4d8ibBJpVbzOSQfPX9eeN+uzoeN3hyEXiNMy5ThNtTVeNObAnsgmoqN
HLN7bbxhO8B+kwi2c/O8e9vWQVljgIC76PWPYSQ7IgpZsFeqRs5IVBzYV0VrWYOax7U2/xxPnDRa
47Cevv19vhzPWOXf0MjFiyRUTyINzach6LSzMqKbl1VvWzEh9HlOegIAp7+oLCzvRfOaHjawm2Ej
q+BTRd1LIeJO5MgpRQXxbNU1B8Ra4eV+ZIm5LmjDFFfmtZBbpY/3W3Wjiheox+oDyExyVr/eUQkH
bF6tB1IpqUiO/XIaNPU9SvMPLdbj33b3obbpLPFAJpensfG911FwpINlPzdtoawKYlUuioJWb5i8
eFYaGPRTgwpteoeQxMXp+pu/TMJ+rbCTczNNSNU6zXoNvdjfEGOBKV4ekqKy8lq32cuzZu/AWs5c
/VyVhfU6a9/LrPYeOzfUnzuCE+VFKFWzaxZY3+Q1+J+mg1p27dLCt3HxQliNTuZf2MpWq64nLbfR
fQTzclAVENzjpL7KI/kCy48y2nyFawzHKu6Uw9e4OWQ6DWl0EjVaeQvZ+Caak+aryPKu8l1A+kw0
sun7GreE4ezIBo0Xcgx5qHfV5hf5IZVb08sIohvl6bFiGThrT5Q03X2hhjP1mIyuehxcrdrC83+v
axdQ19ib9SlWUiwVndLWpzbw7qeTnqbkSo6ZMYbdTYCaYzWOXQk+ZNXrqnloFZ9CZNypyfH+Np3f
9p2XHOU7+WL1SJqX9+NgmPgNnifdR0kn0JzaPPiTzY87ecdq7u3LZwgyOMKUood/H7k/csrfXTTG
DyNxleGSyfJIPlX+h8sVmvW7KBEENDR1ePVSgLTxROdWHtaKFlJU5AQmmvIQm+hyzMkKdrRFFlMG
yD6fehKA79cWSYNoSJ+2X5fJE6kKl9IOsyVxqgNCdHW4yRcjpPrcQ4gS833ia9xqgz3ND+cUKLPi
IwggRH5dKifLS504eZVXjfOtSL7781KHDg4ItQROpLzUFdq4L/iNY1nnGZTEFYeuQRzv74eKVlx9
knvkkSU085GfHKCUpwY0WUvzsZhfSE1oS1bpcpaLdI4EhFBfynNyFgq+JywC7kkeqTDoj6reImGc
r5ZXJdb4O8MhSenB3PcSs1c7ePMEGCOJT6IkmT7Bj5Ln5AhhFdiA/j/z0673cdhGw85BsLO2+97a
6HMem+27I6aW8q+HX2flZHlWnSe78+Svs1/XanOWm+Lq6JEqw9pYk9Bf/nHt1+HXnxsGKKUr3dnG
c7W6SlX2gEJbNLIc7YxOvhECq2XRm2OGNN8/NV7jnt0Zp2DGlnUgWixZGLJYXXpVvAS/M+566LsP
pvPDMPJ8p7l0pCQxUhu/wThS3tsk+OtwFH5vCRt8/5otaZRB+P0fs+Xw0H3HeeHfZ5uha6xhGPKN
njnPsVu84dF5rEpvphNF1UuAP0AO222in8G+VgvRluUb2nBnO/peQ/RQW7wpWWgv75+RfXNqEp5N
oFYxKA2+7cLEaWEJM74Q10FiRK9ZL+bEqhXYffHLSp8k5TPX9JcuCOv3Kkqod5d9clOowO5qCsJ7
58+rtT+vtssh/+UOT3lamL/nq2NgZO9xQJlxKp3klmFb2/Wd83l1oGFz9EX5pFk9eTl+iIbR8YcP
RyOEydTVXw2uPW618PIHQqMmrfb+4E72TYEb+i4Ggo56FaFPb9HEaCh0XTQzV7ZQ0L2DMNFkObEx
bUPTEFeVbdaqEUn6nIxvHjKzRayJ+A8oAgtEr8p3J1KC1Vz1vOSdbh4JMWzXSRkW76Yrjm7jIzck
rApG1fAM0qbcVmRh414mTiRGTYAUMon3NjJrenZleIwT4khmpVOqRc4NTbB+Gw4R+XMwkDzBsF4+
h85UHO9jYHm75dTwyyLP3q804ZoUPfCQRF5XDbiL7ACepXJ2lcj8Fnjab/mGPLX7GzQpvzVVNb7N
b/7Xc+bLp/mqv33Ov1/+5xx1zNadEQaPlu900NXCdy3u2TPDqHxu2GWB8I4f5ZGd4BKKHTs/mHqc
P1NBZtmAXWzl+kN3RnCerIyEiKY5k7Fwu/bJdzBpzneEmLbd05/naDbfz0ktnjyncZ08+vM68Bvo
U4aoOFpZlWxznxISagrzxZ6ai9yUTaUfLkuSJa4J7ZVzAaZsGcAi/KFCH6E207yCLFtMs/swLQb0
FgXF13h+h3r2850ck2flPLAH/83Zr0+hqIN5KRzFfsQ0DpND++g8h4KpHtU7M+q1j8Z4qGJVvIeh
Yu79kT9ZzqrG9o2s9oi6hN5dghQbohyncdNAsaz1k05i9rPAn9V7XgQpqtYevZ7Qbbtom5ul1wrY
wVwl2kAtP4JSgwpCvlNTdMoaTO+09tqy3skeM/2OfV9TaO1IFbhWXZXdW9Eh0rr7NNmxnqexzDae
Jpv4nBrgyX3a5AGHTtxsqSqhMcswi20B6/m/fvffz3NTTT2avr90GqPYUsv4339SoxLfHgIpAhvY
XBtyRZYNtLVNIRqitVIciotmJM9CSiyCMOu28u+vh+KmdEr1mPZpewOu+MPVXHEyKvqchtpoJ7y6
P2SDRzZxAtXeh5qBZXDu+ZSzs9VAYbKR7R7gje0iRGy1xaqAVNNU841ss0m1qnyH+rq4YPP5D9bO
a7lxnFvbV8Qq5nCqLEtyaOc5YXVkzplX/z8APS1Pf/PvULVPaAJYpIIpEljrDTZ+GN3nUelWL+O0
xtxOPerCwkrL0yyyxoqVjBfZdhRyACo8sV3qFCRE8a86YOccXOSm8OfgQqpkrQYeijS/+wcS3AfN
qKlsRM15FpPRSs5Li/jQK5p9kl1yo7V932J9rgYbp8DO0XGAmmLSVj+aGt8ZaQz09iq9vNe6sIVe
UjvfFMgvveLbP/rpUc/1L/J7hT1MbsyLp+VrjiztjuVc96XogRRBFvhe6fq8yu1O0MDAS3u7aw2+
iXXhQ6T9koV3WbRXYf3rK1+tk3VlF2Bmy7+L+NcYTIXxqC68syzVY+TXbHw1sfeW3z/rnWO8zHWt
b8E44qdacisaosagsK4rb8DQTjhbZl81F+nQEuYOMo/Z2iqs5s4dImd6ap+sakAVJfSZCJu2Guwb
JEfXUjJQigfKvrTKx3U/hTto/t1ZnebCuiR9BYlUlndQRYDyxorgYMxZzZTeM+7lZvDr7m42v2cj
HP2lH13Ul1wfXXj0hblEqWLWaRRAyq59TRu7h4Jid1H9kpp3qj5wuRuJFR7CsClhUiKQZ4iNHJYD
kYCTq3Cs1iVSmXvp69V0unbQDeDvk0Cayr7S63k8RhplGglVBX98nzmedZYhEZZtd4ODdIg4AEch
oOcSSIQ6XXu3LO+nuQayYQ7x/FJFx7pNvGaHb+x0nJt8i8tQj2TjzEKl1c4ZpIhzjTjzeUrhkmqd
94Rj1rCHzTg2K9knQ2wJr8hqPzqMnfM4ySSNrjj6jWtMyH4IJWvPSowbyx7uepGWqXSscGItQSZm
PTpeuJbfhPjGfIRmF9FA2SW/K9HvVYiPXbt+x//ZH4FetEkHr/HE4Fv3+2a+TXxBteNN/G6J9zCO
SrzCB2hADQoojnYvMzZxRH12xK5ds7H4/LtFFaDZRoXIzjNlubNt9AiULsMXSjSzLG1PAEtOyydX
/QnCRegfpWY35mj3C2wh0/uLzMF0GpyAkFTYYTES9Xw8S7PW6Q8fgAEx3mpgnGR+hn8VUvp9HQpr
oOJihy1ES7k7xnOycY0eJJ8Yccq+uMi960b2ATxWPdJoIkiF87z7+JE3ofcuO5dzoqiCurWLh4Hs
/ON0sumJl1A7cx2SMD1dw6auqo8R9IdorwlP2FhTbwZbH/WjMKjY5oVOpfs+R/uKfOzvvwMPAtGe
Pv7+HnfRf0Mch/ejH0hVuwtSvc9ASUZZ7m0WIDpJAefQB1pDloM5ngxEdt+7eK25XeDsgRgIgOBM
lD0usZzBebMppJQ1jK9Q113jgmlvgNTow1dbT/+KdGfYdXrbn9ox6U+wNSsfqbishB5U4hozzBo6
uOgHy73rRvEprNrOdLh2/VuY7AMA1IMLm+IFiSSRRHrhc2sHILuWzesmz6eWZ0O0vXZJ6BLKDf5t
2hRQYeoYKSjwS11g2kckLUA5+PwXYtOz1mYFoc6efMvZ6C31u9b7tRj6hnMdbt1MUTdZN2JShHSd
aoz2Xa+m7ZfZKNQbNZ+TlRyUfV5iQl5x3XAvm9WkvuFh5VKfnr1uWDCqeuBvLR+ajWWoOaZD6BbI
NFwXAibLUAm/5AbOgIFbnsNhqEiMKWCUDdzs/GDyV5btWHv5QA5QhD5Uc/J6fVBfn8f/HLz2V0O9
8yl83fSQMxeGiIFo20XHK+ODP0JK7SJHpT05ae7Po51oXo+Vo2gYPc5B2X7VsciAPgnnXE6/mH2T
NgumL6OCeGUQxT/iCaPauh/GUzCydDj3Q5zcWrgJrpkpHr0C+0+18SGWRuN7J+C3ru4Y+B5CgAga
vz2ocTvfY741kz4N1b/EQf7QnzSNDLTMrw6+M1/GUIFlLLIgv1OzoZt+G32UkmSX3ASxmEpnM6Y2
RjncJt6wiUr8ValQftBSBsoqloXfiJwbjLqCCUTjFreG0yxh8lMGQxwgFTz/R5hSjtptJQCXPrqU
zvggHznxmAhDM/+HbMlNQsp125VCEVmYVcq+GpfVlaPq2c2H46W5LU3sY3wo6ksqWX6IOMxfszjT
b0KZHcoQWNrOLgns6+eMI0M5Fyaqf+IrMevJ2/iK427kMxwG3B0QCcwH+ckvD+zcg17kkn/dyQj5
1C7MKDyAwjGWx7zsGzQmhTUCj9cZgd66JdqImk71udaSed8jV3ILPoN6ljAQ92NgWcnUe/u0cn/K
B0PXT4eaMvtJtpZ5QBuPn/rkNAD2Z70eTBYVDzXEQggQK8OsXTyFBvs42TzReNb2r26BebQABPxb
BB52/SvElU8RTSN0RK0WpS4xrYlixT0Xmno0ooQpjfyY+RwfmhQN7uvHLDNwSl4HpPPaBzcm3FuO
jx2MmPokPOuOsxvDG1bab8OQ18/6RIYdpjnlkK6p76jdgvHD+oEs2rSCnzX+mBqXK8xuYTdh4Er6
zbUPfKXjQ8s/bAkRjplq7n2Xpx50XRQdXLgJhh2siiR6y3QEHfGya29qfpA3dhU0OwcHUaT5sv6p
D/vxlOHJtariuX+q0d7+MgdYoBaR3679tD03WjvdNVbiQc5Xp41tcrUFsZk+1HDcbjoNcEoeqxVM
y/Yg60TI0H9EtCKi+Z9FJF1WoWPQfTqHN5ftVsUpbg3mItm7WpyucxuOC2BZv75T4vducmDEJRO0
WD+MzcMy2sGm3phVssv0gjReaxqvCkqh6ziwo7PupearSfEpm4rueQKafkc27buMKoLS21tGx0F8
BD7adMIhkSldEeAjIHftXuGyx+YJjovwFkA7Y9dHgpsuxMbVQvE2XVAi/CKaV/yyVCFPNctD4Cox
19eBugPibJE02/iOl228AYZwmhpHxxo8AN2gSCA75wHzRsxwICkLQRDMcLBcRHIwN58NreuPaGSg
cu8E5euQg7wppnQ6hHlXvqoxuDgtMtRbORpa0Dfn4QXeonvXm/Zb50b41GB+sFIrfEJtJfS+Wr5+
Y1oZXqrZ8D55afqr0eY3TOast7mNOmaeZvslZAGzA0gbXtxcs49urqqHqB8GKCRGulFhGcT4XO6k
W5Y0ydLTnLuq6EP7gDliHjQf7UHU9GSg7LOxm1iOk32+PaAnoevdTkIl2hRMit5aTKQd1z/P0eyf
p0oPNtBplTVCEXbPajdTznI401ETR3p0PanuXyjBOXfXTW3VycYesHCRfW7Hygr8QnjGGF47XeNQ
MZ9PedwiNsfxaWqHq8J350Zf+zGqJIHax5fOLrcVWZk7RI+sO7k3DHWyZxXrCpG5jz6v1PubOrZ+
TJG11pGQfiabgYvIHJnoVXnjWzchkWr2lno0hTC7h4ogwl+PH+AdUSmW9WNZWDZifc9PIbiXLUuL
1A1eMd5OFpXrEcR4psS/ZEkaC8evVMeciyY2ck9t1Tc/89pDSP6v3bNCDw9q432LnPYjolWraYdU
F2tPrxkOCUtIJowDJAu7mKhmD9o+ApN5WZpoy5O3LYp6I2Py0mnu7brFWSfDOjv3HZ7ACNSNoZ29
51NmIXgwj6c6GeyXckRFM2myd0i002EeEPMxdQw1KD+NK+g6zWE2OHRqAkibyJDWS5tMJZeRrxuP
pq+9T6alv4z5/Ow0OpbrfXziBxi8J4mvbxLAIRdrTJ3T7Oc61RtUtlTPMD08SO1KAUs2dtVmDLFk
LlrjpstrAxAWtN4zt4lkG3QGZW8ZY+q1fYY5M+y5Fc7QBFTkkHQzguhdPDFv/MheXPMVpJwT9P0A
S5999WmyUA5z4i0KW/3RTvkd7WdHjUBKJNjWmIVzWTqhQ2AqTswugSK0KrH2uUgTj4GfqGnUr8AO
otukI3Muu0sV4pjWO/1ONuVBodbUa6sf3bVcPOVOpbjeauR/siPb1h3nVHtMucU/pjVfTGEihyIA
un/ZlfE44Q75qb8Rz+l/xs+shDdp7y39E2pFcb7XEx9yv1zlpmINnP/eoP4tlr5yC3MDwgtmGzv4
acjt2v1zB2XlxkdzbCNfSmv94+DMwzMKldWnfhEfUhMR2Onmktcs2g3ffLAcN3wszeko7+yt6UGd
6xxAo9TwX9GP7llzssqwyzR5+ABZoRUPikizUrhZOMi0EYBqxXRQ00kbCloDYNkF8yeH5cZOcwug
fKZX3/zS8Y8V2gcbJ8uGvScEDuYQn/KptsCFJg78qdJNHxL8JVujg/onulKtokjG3EfGq2g163V5
k5IoOP/5jJFthNk0EkA1apu+Eu9UvVHWQ1Trt+iHIrmoxaSlLQOAidINB+i02DqPtfWYWu34xXf5
VdGYIc7fJKr+PXfM4BJ1RbOeahwGZfO6SSj+X2QTf1s0PcA27lF2GiAKuHwTFkvzXUUl6UhN5tUZ
o5QfShXvbQGby5Uwv1c9h4WMwAAXiv6tszsVXXwgHxIket3UaQtio3a+XrvkHgY54wXtjfFiGykq
hqa5RKAE8hiaNn5uZXZstWZ6H2HFbYAWu5em61lmaqjpR7mavfim+oaJnP2DihWFjfCsK82rZijN
l2qsW0qLwa8iiNOT7CqwdLtrx3w3iwDZZVu+uosTJdvkYWcgWTc022AsE1wlrGAt8bDlrOI6F0/2
EY+q5hwhcuCujPyHgli4VmvOA0sP51hFTrebxwZfxrQ8SeQ6cLJuZYviABJu3GGD8DbJG0iigfFc
qzqiebQMKvZLC3mn70aIVM/oTwhuScBPw2p2NarxKQx1/csUAfN1c13gikGroYZ5rBHQAlhMMxq7
aKOlbnQjfwDiIGuyUKswXfSGhxDg3uzZxYkF1XlxCCbrxTsNwzOyPNldJzN8g7ZDKlLo2vHtyW9I
d/xpbXjKuL9+rVY5AlF253vZhdhPcBMkyB1OTVyRugW1k+M8AnLaqrbD5JTvSjO/e4rRPoS1pt85
PAlWsh/tRPTB/bC9aWM7f2v6izOU1bvjPvU6HtdhmkxvqcFbVyCJXKD7+s/IYy39VlKZR2oMaDTE
zmYs1Po2H8HHvsjbSoA4hUQ/KFHhsExD/gIUhOyRyIhY07zdPMXh+o+BvERhqa/V+iAHdM8PDr7l
mzc6+mpjUD3L+o2VrsOJhlwXM4LeZfWMJOV8q2nAXUTm2zYftMDFp4qfXrEfDFxKGq3S7puqSoWa
bvazxuohC8xfqjI821x5byN6K8hO6um9h1bToTVM44hHQHw7pNi+YNKh3I05mlQWyhgXCqvNuRyq
Z5aHiLIqZuhv5qa2tj22eF/kRiOrYCexfcnyDpFM1w8PbmTpyQUkh7Y3M/cBuoZ6J6/IOLUfuPxU
cq1cg2JMtoC8eV9mbd4GQ7arLe78k6NgOTwyt9SS3L7JUYfa6WaYP0Na+jH4mf1DhA5mk62LMLGr
bxj8JMeeVNhtocUvVlUGSwvX1+JW9o9i0KrDF5964VH2J8CItZWd/KgN87X2JodUDBuDZygsSrE7
AFqcApXvmQeoHHTTvpsBOKnVRsczdVOgVbNb4EgLDc9J6hfc1KtN5DEFkv9Ip50+N6+jsqBnYMe3
7sfgrOcJH/cfVxAq3cYG8C6qQf8cyPXytveC+nTtb3K3PolzeFNd7KoZU7u+s4zLKDZZXSoom8YU
LFI4JJ/6lpjGyQ7BpLzLAblJ5BFyF1mIfJ3HTrnt6v7jhNEec3JQQaFhzd+czjIPvlA4CvsGhUnx
c4xCB3MoT4W10rjhsxpOe9lP+p6iFR5eO9lEqesmzpP6CQ+C9CIPr53gZREQ8Mrgog566LxPoffo
AVEq8V4+JX5ZnFiiB0gXuSpA374DisBMPQK9ynhL+qBcyd1P7eWAT2Oeq+orwyiLA5Ka7p2jtPfy
ukzCzr0D8navYcJ4HuMhQ7wPMbssK8tLM+ashOp67VaW9YSzZvNQOjMK4VA0pipQb2xSamvDVctX
H0XgbYvFw14e1P3SO8AF80limGPds+6rBDKk31Pi7Sbr/vdY4Bf20uIMrEi08HYooY62tZLcIJ9u
kHjQbkCBW+jcjsGXOMtuU8lDq5z5aPhAlb1ubu7dCmUHc8bT7k1B87RBUfDWn63xPraznlt4+K6Y
yXQvu5b+pNs3LAkvIQW1pZ+PGm+425MPQgDkstRowiG/0Xr/gLGX8mbNSbqN87g4ewiiXlCoLzcm
xeavlolAbpgBJWjhzXkG75TViHvgcajtDUvBNSJzUVYz9eiH6yoHZlf+cZkGtY7hbZnM+TdtHj62
E+p/W71Hfckw2/LwaakakZsdzdPcsjC6KUcdJqiVW2cjRoxaU+NbeYuiRhef1WJ6lbco2VWoGiQo
cq3LnUyz4+oydM25jvUDCTbjvZ2jjsRVE9y6hVefOBqDHQiPL5gfvsuFwO/QCvQsKurRR2jj+8Fu
NJLwBa35a6jXV855NpKfckaEQXWwTIscU7mFhe8crjMlOV2abA16ypTArv/NWCmVpyrwkzvJYZGs
ldox6q0zeQUoXXgtZa7dKkrrHmpfBzLnBBVSzRgybcPGATdXDkp/g/TRX9PAfzUMu/5x8vX40QU+
mNk9IIOwfxTP1nU6R+5eNr1ExVlwCr7KljymKZqXKZ7iizzIy/wWsbks3lDOVLGPmdUteeng0s5w
XMha4N4pSq5yIwfkHmm78GxnGYyuyZtWvhXrP/ptIOZZZlwh+tcb7kNpwmF1PUBUs4olXZoyLTKH
PN0mNSh1XIWeYAgF3/+xg5lHKHtYaSw7blk5r1aa7csOb3buNtZD4rbAA/Fa3w5+G36r4fF2LQ4K
FnV/iynFjW4hrtqZ4085Lg+00cdal42e3iHUe3SYG35xgqF71IR0qvz9zzwLS2xhVordFK/dLCBf
HWIFcrRIkTe124wbwBhFz4VqbtscPBIkPJhn4b7u8cg1htZ718OlW0WGda8m6Uc30bPiY9TmawMy
aM+NuHOwVuieaEgFBNmITJQ0YUn0sS5HJB/970bg10hT4lX0sPDMra4ASGdDyMEm9S83RXAhYYVz
6+jcygAAAtJFa/PJbdpfCCRPXy3NJwMzvjaYKR1mqoeXYgCtvp/o63gcJSTPnyawSTAmw+IiUWqy
iW5zcZEotblGXEyOsjbVd12cZBvTwr5p0NXu5OAp+5jFyn3FaypPUd0tTS1xxr9kWOF9U2cwMHOJ
xqxIvvKveqfCqz1FUY/Vot7Fh7BWEW/02/Fgm9r4MMAHkisKuUm9xNrolVXuasGvRTh6Isv7EVGb
NgsPEZHbU4lSI+uQ0Kme0HvOHwwTbZLGiJoL8634yXaRGhZiITismLumS9t9M4MlCW1r5zLrgajS
d+c4q5Gv6+0GrSGRUC507RYMW/iYmKwBfB95rsWId2qUTVBjCiNHIzEaKIxKD9/UcIPHuQm2c2Un
95Pd5MfEJ+f9QqU+OYQpYjGGilvBAkktEPujZkHbkbQl2UY+9e/23JubbkalGS64CwASLm5QKmid
Zig7yaaEQFrYHeEz8Ch7Mq9E0FLExyLe0rCFuMbLELf913gjy5NVFGIHWgsL194x9I2SNzMJC2/q
dwuGukiGiLSoqPFqkXKe03w64xYo17e56qWHksrWOhLLXaN1cngZzlmugOWa18lnXEmq9F7GW5gF
MmEx7YONtO2JgvI7AksCQ6xWT3GFl61XgKBForHBg3FK6m2uavPabpjLLW9Bz+wZGgazFJlhRMcJ
xhwCANzxNgFL+AdMgeoHFxGS2z51BLSN96340dKUgzJMRiiZtalhSu9ro4a7LyaWY40hhZeZxjaK
PHIzv+eXco9fUX7yPRMuO/POZcq5HDY1Rz2ZbSp8TYT8GN9mOwXQhudm3JkoolPOpu/TphhQAcu9
Zgm5DkwjClcrrn/jbKbmNz+j1i1rIoUVtAsMoos0xPvFgKz5OzmEUTicdDp+NCzRsloihz1RPJUD
nobJ1s/CTSucjrG8uUMBxNwPFtQH+Q9rsde9jYvoHr6Lg7qlU+5QErSWf50CsnOdhVN5HJIxuJ9C
TESGafoRqgoy62IOH6Hob2z0PEOs+TWKwUp9A5M4wbRgkR9ygWxilSLyH3mAhUUqhxtqisvwNTkg
o6tsVtcuMmPL8mAKlfrU89iUL/tpxYArCzOCCPEb+VZcc4V1SoytPKLAbl4pO9NGWA5dVbHEdsbv
4J5Y7GLuqVlwlIPKfkFxJtiOaRMfB0QIt7HQ3ZGQrDR1gwuY281QlSgwyKai1BsZkQL2d91MaMdG
5q3cDFX/Kyd9cbh2qWCjboMpjI9QK99kf55pcAjsWhj6Bhe3ysKL3EPca96aGcJR1z45YOpWtC7L
ctqleZCd9Kh/u17TTYZsHUJwb5H4IUTolENSlZxsCDP8epXePaFsmVBPLygC+Wjvjqzmf9qIixej
/zOyoOSpg5s8D0ZubfXCaM6qBlS0Mb0Zm3U0ATRjQtDCteMFM+YhG3WZ4/pFAsokjMzHPS3LUfOA
KDuu0q60d/kjAvghWN+iu8uG6JtpRmKqHqZHlDL6jWy2IHU2eVC6B9l0fOWH407RnWzlj7Nn4UUo
0yJzjzBUayPMkxk65mdCN2kuCgN9uXvDGJJ6XQntpEzroxuprEQZMV93ob5TBXRMshUko0HuLZvK
wkVbiZ5k/zVM0f16a+RVDcGraG7xtN8uhYw/mmlQHwbTy9Z91gSP3FDiNSWD6S+k8y5TEzaQXodw
5QCb+jkb46+Un8YrxukFRFclosDTOnvETdsbI/FM/NNwStNLJdvZQ/0z7XIvPdoZqdPEqr/2+jQO
X2eA8ShEwY4U6AqmkR+ba7OIJhLFsp37E64irDD+LU726d0WBYXgIu9TtrhZQTnXuQGW7kremK43
MDkqm4EX6FvMID5CrgONhXqIZt4F1VRsfaiyG5Ro84XzLPfi6E6JnPLu2s1t6HOoMhP/d2hnpdWn
0DaN7sGA3mKKOj0kvaLuBtfKz8o8TDeh2vo8t7FE6NpC31Di7Z/7fuhWMzOyby23+IVc5FvayrDz
EoXb8buLv9xrPVTmuqtd3AJICuLpUNnrEHzBNwVhjnQgCVkDPtz5Ue8f9UI3v7AoZk0tIuAzfUcl
f3hMvLI7ev6MALTeGW+dSW1EBEwxjFM8OspbdPD0i2NzLwNOrpxdbpoXRQCNrpuufe+aKTtfe+Te
p1BYXRt8x8b1tY8s1cahJngf1U256zzAKpadz4893o73HhqdwJnnx0F1pseysXpWntp4I5t2qYRH
nbkNqMCwrdZG/6LpQ/1FDppiLTKmZLtlk1kbN7jZ+raE+i06nQr8IzlYO8zJ2iw4AejFvJKE1y0S
Xgg7R3GLPjD+1XBTSXqL1qxFbERIPA/dYU6SH7J/2cijMMwp1vOcmMyq1PymADO1sguWgK7udXcd
v8gNDJv+FTFrUEiB9StN1pai5r9QIUc8xp9fPM/USQTV5i0wPXzdY7XfLumvmXRk7m8S4WTlDZWL
MDto29jzpjcK8ojG48x5irtoenPjbSaiJgfL9SVKdJtkSv4ZpUSV8vlcv6PmHilvea6/X7GOwo2f
wXNUpo2bIZ07j7H5pSvieI9eMpQD0ZwBC33pYarjCDtfor6n5UwYq2l2ucKzBra4goc5Hri6fgzE
cBgM/a3Wtzfy+OWIosHEB47dLkXJkiOmzdDjgbPwqMcC1EvZY5qTjCM5/Jh8j5B+L7B0l1NgoPvo
06DELYdTMRz64ccwGR9YlOJod8LoJtarhx4rVw2huxZa5UBJ8o9aAHjfk2231vGPR/u1FoDNyKnM
deso5wsyrIqV4WZEUeffyhaJZtzPva0eatzAhpUMAfaCi4JcsP8elgN6XBTYfIiKiBxFqHI5eCIh
/PcR+K6ixM7KHK3a5DQH6HQvu7Jdik65173jOqncyH1TCdOl11Zy4q9RcviPGNkMlB5yW5q8Z5lX
Lx9t6POfRowqOPXBj/TDv31kkaVQ0z5fDpIf5JqvkAcMWY4OtDOhBFkGwp1JdUElBMWxi/TwBCDq
Y4M9B6PIPgTh7tpbu5WGb60IXQLkkFCMyRwMP43S2jcCCLXu5vxFNQsblHbrPExJxMZHbZzJ4tKI
uG5j17pZwv0xyI/IVKNpL+JjsVEbg9RVG+kbeYQcCAIlXzviZfpK6Q9+qQjjHHALwvFAb05O3mIR
4/Y+0tCu0YLxEb2ZnQQ4tSje9s8RS8ZDsqAGNGz8pCnv2sSowITE2fea0n8el/pfA5Cr7RxnLnQE
Sqce0OJjYeirSvXiByxNDUBG2EvtPub3yvAV+YLk1U/68tgLCxMpcaPiM+8EY7aqKHPs8sHxwdTU
mXPQp/RmLntqoZprbacowX1uxNasrLG3K2ybC9aRE7+240ocXGQfeKAbK2EiIhIJTFwTTCKhZZM7
iH2d2Vm1lbkDOULjOvJ32N/HwAEkBZLkBuWrXnBD23ElsbuSTl1N8EWHCCFy3xTwjPF3jByWTGxb
z//jOCRIsA43mkeflN6THThv+lRn372pQO+9ap6ynvoFGCpvXzRFsLIKEHvUvaIbMHrYwbWT+zrl
Fs8dcgQ5+hgr17aGh/8+orOy56aOWywuu+Zu0fAZ4S/1PagQVwsBMUvpH9GHqK5y/iNOFX05Ru37
UG1Y3IPe3+VaGZxDZSzOTKqdbZ/UypNhwCPB/tz/aeHkrRk/jdFFpVOr1KdUHDOFc3BGi6c4+4Pp
AJX2/SfYEh/HdOc/jpGv4w14TsZu9KJxg7+AUdW26Hdg8CmKAN3oUQRAN9cg10l7HvKf4ZiwNhMt
H4GRaSWPYzGfn6cC85jfsbJ/CTH94RYV0KPn9gdN6+wfiW69FwgBobmphbumUqtTZwwh3gCgNKjV
mu8itMrneeWn2S8qc16D87LTt3uUXactT2vsJjSUdLgr1o9xbX3NNTf8VuIuvxpGrXzAanc4Bagz
bmQ6LtLuKQ1Yf8WN8R7FvQluSZsOqo+wTCQeirielaQxcFJAoil+yj3yh0rcHAPVMaGkUn7jiYUU
fKM51cYOK6ai9mS+tB1YaJDfKBMWAbqK6ZQhrgjuMNkkOlnzOVLQ/2Wg7azkLBzb1rNbWqdQMx8b
w4++DND97kjj496Civ/7EGLYU/lTd5RNu3z3dfJkQZWjiZ4iNckdJXwPB5KarmU0lyh2jSd8cvay
H4067oOJxyJanEy8iAsKaoVoun2oi94/yY3tpj6i0OZHs5piGD6djrnW75Aa1Ea0ccdxNfDOt1Pp
d48Nt46bdsRJTjb1We+ZyOEVEyTKLZiV/lErygwLOsx05CB2QSTlLHstB+VBSa8HWIopxdE3O1Yw
ZjVyKc0Y5Dm980WphuQIvSLch1XSvNg1S5Aqb557Vx9uGuFeJ/QLS7FxbT+64YaR8qhw7Qc5kKsK
GHEPPQvN15t4HQqRQkRfwv3SzlztR1J0zo0v5QzFcYg3r802Vu/kWVA802+HuNgNSlfsemiyN7hJ
/WijJPuO48BL6Bf5s9lX2r61uXPE8ew/1kbxbwHVmHWHvCczqTnJLjWxhYXm9zPyffCTHlhIs/dh
8qfGt2gA+94Fkf48NNiwBhkXRMxza1+2uY70xxifkVeHK2IMzcMM2Rywmq6/opPyA7GC4bYUFR95
Pw77bmvEXrfoiVrTgHrC0D3E4zOa+hFWP3oBsjp1X3vbPsoPBROFlXCKHHKf4yzC7Cw/qwKF4MJO
KtTQuJetvLK8oxvZiOOLQcAc7RcEGsb1WIbq/tqHWeCfR1mG3qzkATLMGm38gJi//H+P6nNKOhCC
GwEnpYB8PWJpi9eop+7E3cI/A44MH4fCm3eWB2NGHVImjHhe8WNyuPRYD4AIidVdSC6FCayAhIyM
kskLHhptO5CQfLV61h2hOuCU1Hnn0EXUqhdKUnOqUhQz0gRHS24QBmFGGo6fwmS/DOsyJB+o3k5v
FQBZGRZoycfZxt9nc8TZZFOEleDNVzPw4otvsoZPZQWSB8arTcFoNzqIaIHHYymghMKG1w3uNOwL
nn09Xct+K+mb04Sg0DoJmeW37aRt9KksjnJ05MNUqFV+safRfLD9EVgMJ9Nj6q6QvoKtbJYz9XDF
rf2TbAb9LzxrK/ArvCE/sDaIoNmrOkaNeQ6y+A01NaQdzPplQljtFlHuFqnAKnqrR8Rr876Y9shJ
RG+6m7xritnfO7lLvahMjrK71arpmI04uciDqmCES1j640mO/vPcalwwZRev2WTW53Mjs//eOW1/
n7TF8G/n1sU76GfBU/x97i5/UwdybIZxnh0jRKGFjaq2H3tGyX3EMRQpYhbeZmOOZ6MMRATD36RG
grCfiEZglRF59OimzTHqugeYt9GtqbWdtpGHwAlaKUNongezsg4Iub5EqH4i86mklA+RS+rV2sJb
qC3zg1KUrP79VtvIGMuz3It+7jBiz06G5r7jmYXcgzhcbpLfe+ZspxsyL3lmjrtcSC+FLnOX3gkf
HHPQHsxUeWT1jC5S2CCTUOKSJCGd1Nb+iJIHyygVdXt0UB1znXLPunGr+kc+WPFXsVP+vWOSKpA9
cmcOux9yR/t7RwT/r2L+u5eQJwRdeuE7ZYqooIWlDOV0YAIwvhX5eEjzNnrqMlGB0qJyJftlmG8g
NGAzeXrj4XII/TR+Aqf2H2GeOJsMU/vuU1jVKyyaQmSlr2f7/aLThFr9+M+zuZ7abuWLWpS5NqWC
fXEYYUSWTPAbZCFLNi2zVc6yzJVye1lGpdzCdVQKOUyK/X96rHwb8oXkmamLK+fr617f5PV15ejw
+21MUdvv4RU668RywUx43sWKB/NOVWzzTu7FDV4ofmKOGLWIgb6LnFXl6eoqn9txLwN12dnU1Sa1
6+ZyPfh/elLxakGRmnfXE7d5gpGtfM3fJ176/jcnlcenAOuWd/vppBpIYtUJP7/b0EBxIDCU5StY
Yv/8+L+/F3lS11bHvXzj18/8X5340+vnvp1tjW4jBfD7MHntyljFthD5PcXFQ5dsZ7iXTchwAD6y
GufKQcjx/T/Kzmu5bWVLw0+EKuRwy0yRlERl+wbliAw0cnj6+dDUNmVvnzMzNyh092qQtkCge60/
iMY/i4j6yKzEJyMKPfwwHbvPf013y/zj9NoulvJiv6bjQDItRFyrp6AliWnPIOfE+JJNY/SNKinb
WBSp0Yx0oRNi4LgVfpc8BpSd/xKa2PV76GDDx5Gho1b+SPp+aTpR+mwUprlOJ6gfeLG6B4B/wE9x
q3ua5txbVY09O5JFw8P+R4EeFD1Ztm1YHi20uawxzQdDdP5S703MxeY6iFV1aBShBmji9Poow2S/
E1jY7Cg6JdMOu5YWVdaDPLseDDwQqDm67yHXgT+CZdN3DbHMHLCAVIH7U+JXMB4C7ysKwzXCKP80
Y+DcBfhVB7+/TpnWBRUFNERSEENRPs52kP0Ni0fr0UdJDKgcDtzmLOaGgGT6QFIeMvJPNBLjJyjA
zVOlvMhtt2wI5UVuyAtUan8fScYPYX/OkWgA7r9/z5ELTdM06ie1fpWXtvPA3XiKg+79+PL/mfjX
74Q/mL4MB5w8VbUtlvLthGGBskTW37yR7zDEPFmQda/A0LKj547cnTNbIRTmxyhNO8Gp7V7ZvrxH
qVP1NW2mHBScGiFgOWh7T/Wtx7j33ygohV9bFcjWZPQuSqeQ2ccJ8T4pfhsXPwbVLT4P80T4mNq+
Rvzg0Q3dNzkOkuXjxDgo0cOZr9jlP+XEHhTsJjJe6snqburEx8wcbSVwMxrEKotX5uC/yDtYibzv
jQiSF0oE5Vp3++TEbgmLzr/MKYcXaU3xa043z2nCPDkNZZEdnMaYNnqxq01F37DoKHETcq1Dl3Xm
LJ+AnHvFbyykqvYpVZFygYISLLxqIUThz/fTm0BP4A2beXPZqW12NqY42U4JPshGNouvguUNHzH5
9NaTOftCDkNyVzuDRhG8j78Jcy+RXEqUxssoHsZ7lv3evkVXdpNh7/RsC+9NRmiWflcYIDVF+0XJ
R+M+mZluk8CQDSsAire0ZH8RFhgTTLxWhdqwTFfwmdyYqeYv5bA82KpB9T5TzpUMiePXwcbYG1BE
fDLqwt6XXaDuKHWMt5ZnpmvXieunesQWJwS19wXhoVNRzfuzhH28aao/RTG+OF0SfxpHrVqmIPsf
AoO/ZpO5mJW0XbWRv215yG0xIDTLT90pvlpR3hwFCmx7lQXEIiAp0TyOI6r/3p3Skcr7ijxpgUo9
HM2F1LWN43Ybae50cCTTFzU8sXHaWMEHczJvKStrKLVGwSGuAEeObfNcBUAkE0cfdjGKZo+Gq/1A
IKO4D5JkXBZ6t4TaSnnv97PCHFEACpIWz9j57PdRlov0sYl8H/09rlBrHk8ufqnzrD9jQ2bFcv7v
1/zzE/9TXCCOmROo5VcA1ilEF1N94G2OyF7dD6gb07StrL0bCnzuU+xAl345deuINfW6rxPaeKVt
azaBdzK4LwM0u1QSi1WZaA8IdWVbA6HVtaDGgjDiF5J73rpIjG4fZqF41ifrBMOm/mK5CQLzyFad
bPiI9/g9tQs5kGY8bMfBbs85vqhHYWN9Lq+kOGIPCrxGj1xYu6Y0u02dOsZn01w1JSA+NGPK7WDz
zoHE90wGFgmFtPwuIfF5qDnbIrOmtWSM2HUQzvu79Cjx8/OkGsRUEVLVQzZqYjV2OQtEBT86pm+Q
fQFY1g+jiVNTt3E1cHb6sFYrtwbyA24dR4L9NPn2o2VRxIaNjOJM7ZePeJNhjFP+yO3E/qYFyqks
a57wpclPrDNAKYxAXOPUYykRqHhKxYfBEKBAfNtb4gdZ3VpTAGafBNa6tY3ykzDDbZ7FzrdJV6BM
OGJ6cCZUi9lHadtYq8onvLx/WFPs3zthhsxxDKtD162vdVCRd/Yq98kP9HTdl7W41dUg3euuEux7
e2jZmdrR2sr16NkSBjay/Jd8UyYfu86eivZ8pTrNp3fx9wgDDlTV6mSpG51NomoIb4twRAfTHOwv
Fltfl0fmC1XydmdNA3aIQe28hZSjzJ2XnST0th+E8eTZJ6kWLBvA2OTIhKDaPPIhLDtJgO7wPvLb
HB0yJgwxnojJgDaKsNo1pRb9E2n1lWRn9FUZLkssPO//94gpKvIDyPoqbBCOWuAPi1lIjmF0gFVm
z/8Jghgbl0u/jXAhNkkPr0nLzQYoYzZcItKyP6hlKF5LzOw3pNhaVmyD9qAYSvoeUdjnJhfuM/bj
7TZpyJpqlek/ukH+7fIh7fSpCaf+SaOYu6sBKW4RRneW1sweBOR3nxlO+BA4aX1ujP6J2q14UzWk
xEhO8Dadmxp8vUWfJ95t5obWU0WCV/YXeunse0VrYJBY4g3VAkpIrNGOctR7K9Dze2s1wCClikt8
6HrFW2tJubpm2Ms50Mk2eq+UT2wTxZ3ioimMrXX2XGiDCWmyQDb7zFt0XeBhif8pZ5Pecxbm9oe+
OKmxYxdIxV0Ldfhei1VWjDwqfpXGZOFLNu2hCI9t+6RBTTqW+kQSL8+e2kFAWJm7ADM31F3m02vI
tSnPXAUn6xZe2+qPgVQterTVMdnG6BZeSF6K4YCI9XCok2A4WC5sw0tnVGXLUtPdvRy4hsgZlzg5
4sgp1/FrOMhRF0mHoF99uLY89dLEW6C4OK6iUrMOPFSsgzy7Hq59SRg/k7iljmhVebX4W8i1r679
f2IaK7jMG4fhewN/863CkqvE1/BzkWbqnTDPsTKArxGGuc+RwrzAtKY2w4A+yfAHA+J1LeXKM9k3
R9igro6yniv75eHdO+Cf0evAn2Vj7/6dtWn5RronJ2RclO5xucSSp3HV1bWvhT8E6V35ov8SxJeD
tbbxBiW5KOvLHvhCCQ/kutlP3SwgTOZ2U7uoWEOT6tItJa1ycWlHY1jcak5V3A6/RmQfbPRAw6VQ
L27lnNjEfvLSGcLyXcctGuu4y9z5dRu+uU4fr9UGqYuhbXvc2BLIw2CYXi3fupeodfi+dwgovYc2
SY8zR0hC24Ej+pfQSlPsJXtdeLOzoUms9/WdFVrW0olxi78KPV/0nUl5kStg4Br8x4C8QFrE07Lu
xgTxfdCKEufTAw1bTj24W7iBIBNl5xWuaOn1sLSDEiDlXwCOsu96hetVJVyod8bhwB5xZYq03eYD
wFPNtfMHeD75QwLtFv82xeZdlhUPbtLlD9X0tbYD7142yt6zbsoMSwvH0pHX1ymuA50P3XUvWiVZ
Usl/tDOjP8rLRYA7b6HDbWRLXuD6qSlw93XZQTq/KvhLaf9r0ytmjJ9nxsurtL8crVGhzDK/vQm9
yoNtKxnrVWd9w3sj3TeBYS+8PNU2Utu3xd7lovlrBbW5RVZJLK6iv/LsEteeLLVPLqHXbhNs64Ly
lHzZDYBUl8moYaQ9G5vJplc19V6+JM1+eh+9NqM5uM5Va+/o89LPr7BACYcf4J6+pkaTvEWZoy3H
KTPPntbMuFXSAX7lNje6jxdwiNUgmlS2iS9aK55xOewX0zgUX8cKg00NJvFCVJQN0gg/Hwll74AF
OHX3lE6iXetthpRIHXSA1ik+QNOnRjWPavDg7lul4qfL4GUCSfHWr8fLdK0MegqUMDmzMMzudQUu
TZmXKDnbAzS+AmfLKvd34HKmpWwCj9NOuqV9kq0Wq+/HxiWTQWSQaNpTYXToGav63SU6AT6b+914
E82DehuW66oezHVERUBKKFi4JCyF01Q3soklxNlQveCMUVD2HDsT7zF0F8ounk5tQeVk6KfiNcdR
eutNYbfueH8cjb76mYdAqOTBKNxmP2RsGztUBq796a8I2SdHES7FVlP1/XU1lTyXfs2QA380r9MA
0ZGch9G/+iNOhlw/yLFB3iyyQfvkQwXYXr/L9cOvF5WXujRr0CV5jUz3/JX/+0dY87+2hcmGpGmL
nx1okFqp7KdszO1la4zarqsVi8SKWm107G/WKuzVpyBS9H3Os2Apm3D13ZOi22+yhTuj/ZB06kLO
bObpagCKPnDLswxQfB/EkmmPx2iy0A8U/G+UylidgKyvMezDaHHMwvt2PiQArlaTGWor2ZQDMkSf
uo3pgtW7Tgg1qNeUWiG3zRe5HAZk0KombzBBifOd7JNXKv75QN0J193FxWBImiMiU9HyUi71XMzY
qCoN60tbeLyFWFd7u2v9tFa1I4hwBM3maiqZheyMjMAlPlfQmytj/VEWZ2VAUKOfR5oemVJLV26h
GC3ZG1dHCWxFN3mW9Cb7cdOU7kW8W47qTYd2ojy9xMjTX4ESGlvJyZeBGUwbJPhrOFNgrrrBjMUG
1AHKDU1wYxgBprm1CMZDa06R2MhToLvjIVQ0SPSIj5FQQ5B0A9VzW7gu9K5R4ZmA4oplYzFfIGRS
xosCWm2EUAkQ9q5BH/PaNyDceB29nv1f4rq/zJ2v1wcgMKRFcpDoqK2ybQtEoX3646yoE/3ToJrZ
Yir1f40Oc980j/73ODlKwuI97o/PuH7un3ERGmwFQvxzrlLqgAxWs8LWIKLOTr4S7/VkBasb7cq5
Wec17J/Wwdw+bLNqOQc7uR6eparINVheDorye7Ac1ZvPLLjae6GZex1f75e46odbmBvfhDvWLxHe
dwfVHtEkmgcjXPD2quamkD0ZTe3EoSSvOWs5mnsWtn2ZjRjAHNwO04wJCMUNS8rqJY8VEJ7qEPDY
nkfj5sFEk/detvo6h+JtDY+h5zTP4HVkb5E39tlHNacdXQ8eLVI2ilFFGyWP2iMF2uyAsRkOSRQq
H9SoYE9jNMZndHYOjtGbP422W+do036FRI+1E3mnR9Nqo3UdPMxieViYB/kx19AgmVu6gogK+AL4
x7Idj3pDRXeM15fmrKAiz/pBcW7qyNheskuB0o+rZuwRjOs1mHtoR+Op196a0YRM54SuY7R0Q+PR
cxIbhJpWhhvSByxD5VrLV6afmap5N6x1mgX7zOQgHUgstSg2VT9Va9kMGqXDKrT/OeG0AaXJOmiZ
Lx6ld8k03tkQtL/YHkuHqBT2c5wZw6r2DOsuFI0J31OzbpSiDY5WCFa/0c0CWlbpLpvCGV7L1P/R
I5/7vQ6KpevN1gya02990dhPfc+S2nVHeDdjsZd5FC/V7xGwHc4ol4rHKdd3YYs8weS6PTQHYLMy
FyMn5TgTJxWw22oZlinO7aKG4d3ozqkdA/d0bRZuufATuzlOpWJO4BqJK+MgWCeW0S+rMO/XSaG6
CwzLqqMfqN+NKMC5b5gwvffZDx9teTrausA4OS3XqcP3qAbnBMCHT5vPiiropvk/mHeNF9TQqem0
1ZQXTlhDK/e4cRFPcJa+a3+2m3K4CevJPxdUTm772gRtVSpn2RV2nrOboE4szEDxz3LASVtvpQc1
++25Tx5EaZeLxAcGN1DXiWfDxFVWxtVdgPT2MlO5y6uRRGYgftR41C5au7OftQSr7bJsklsDrch9
XFts4ELys6vQnco3VzjPluvmP7sK8PteiaFsojI4oV+hDuRT0RITFnZ5mhWH59qPsaQim4D0FMBi
0GLXUCcNFH6msbLLki7Ei/SfUK5qKG76FJnTuEgKv99EBX5M3VBlKhS7aIkSyaONRRsGJmq11ktt
PDXUWJA6a60toFmDt25iLX2fVC+k1zM8KvOngvCwHynN93SmpCS5KLd1qbUr/MlK9vG40jqVW0GC
xfJepm8yzX5QHf6114gAmZUPEZbpPjT8sZ7zXmfphi/I9gNPiKoAfA92ieg+4ttAWvg11xwDCaJS
WTVhiifUkFlPbRfxu5o1HpFJNU7cHsds1n+UXbWhaCsk1Jeh5gVrKJHDg1FU40OoKKQdHOsku0BX
tgfXaL5zIxYZmlaoO9muV29lrAxBhV1reK3LRhCP5c7Q0fiXTXlQwK2i0IixvJzkdVV852DLcI3I
KzirZhmHl++ht+5rPAMkgJV2oIHt9NbSlPK2hp247Kwo+hr4yl5FG+IFGoS9LTpL3/LqC15TF0jr
HCBn9j7g4EYdFh6/+P+qmopukbWcbL9cyTh5+CC+SlrVOOpi6ze2sgG3iTNxHn1wGhV42SAUWLQ3
Uqa6RqBrBwFSXUpGUY2fzkMM3yILKAB1wPhQckJGBWkXAPo4k2/1uSlwJ137PE94pCGrch2V2gFy
FBUb0rW/gmUzyepiSzIUS163OLnqpH+fT3LQtvIkCLLgMU9scm+LiA2Hba2KdnJfDNOmto7Zw2ly
o+oISided1Edf6rBQ/QK7Pohxj3d0ah9NrpvbEGh2DtR5cmD3WF2J0PYleLRPjlPuc7axjB0dxVR
e3g1PMdYjYE17mRzbCDztBAxT7Lpmc2a5676WOh6+eiZNX8lTXmZ8H48xfi+L2TTN7t6Jy9ZGfz3
vuvYRobbH20IC2AB1fZsp1lzyHoX58YWVXlFBwurK58tZEbWca9EZDLL/NE0vK8CQYa3FL8GtK3b
txhXe0pNanPfz4fWqpBgdMXh2m/mVc7aOdahVhArD90QuXdJsbn2yLMhjZFLLOF4XgdSSiI3+iTe
8lYfV/xnN0s90JwpX6SVhv1JFQDnx6MdK4/QjLYFUt79uAGXai2kEjBCKeMhcIpn2Rq1uD7/3lXN
NjJKP12iZOv3iXpMmn35a5IyOxGOYlBvs/jd0RpZvYd81P29FJm9as663uSvygyJIDlQFwJnv9QG
Tpc64Z/BIrP122z6Eock3A31cBEEkC8zAHJVtmJJmiBVs0nc/ieeavZBdz3rUM1ndQVidfHhVA5F
fW8ffKqDu8KsT7IrUICMWj2rmTBRsfeN2myPOgDCMTHNwOZVo76Q1bcfZcfUtAGalNjS9UPGwgPv
tiFcmZUoFiY2q4eEzTuqEL+dYW393gfA5l+j1xmBnyLZqI6gc/8S14v7rjIjSo8E/PdQ+YHXuD++
jvzAwLDeEDYYbgq/Vk7yUHrIF2lKM2K/CqzkOnBphgMrxqQAYPlrxh9xvE7xuNRP126Mxp1lhdMZ
T4iyihXgBaKkUDuWB3kWB5PA83BuX06v45ghNEsjtozLHDngpiSIF/JUHkY9cndRoe2aafLuRGdW
tzAZFiEczWyd4nq4GaMeb+bZDk+GyLNwQOwTCVZjdx2ok/Yyt5uvdO2XFxFOlS//GMi6CmzUfBE5
IK9edilZCxStnUn9VDpYJcZZLXZJFYq1NFKcEqVY1nGkHqQwnWdlq1BJ7SfDhEH/l0kyyneAv/Dr
/Y+TAqsyz8J2f1BHwabA9VAvoZozYEH+OYZdsfJspzzp6mAcK3Rt+OWF2idj8Dbq1Mbfw4oHRxfh
A6AhDr5LVAdBcfgcD8JIQJJqTo1OSDbt2x7Lln5+RFZ1Zt7l6LgvBn2aZYy6UxvY6YuqCx8YuKdv
raYbXyzPPsiAJsjCZZpF7V0ZjvZR1YuMRXZSfkWuaJHzoZ8psyvrEYrLXuuH4JHH5Q8505qphFY5
qQ9NV+DcOjQW+tVJ99lEtkdGkOyq0LpkEKY3OkFF+BQP1sUBI9eiYafpWL+UM4hu0nHb0l04WHav
hk9tYu5kvwwbDXysrBmqp7oaqLsW9xnfdgJ5tT/CpKSxNl/t9zA9zd5YnGIKze7lLhkRllPLoVvh
JAb9QiaVr50yqSxz0dcBA0A7Yn7krK9Jai/GRDorIcObKqq3/FTGbWFVxrZMQ/s1ao016f7pi+Kj
3tRC2DqqiiLOVpgVi7Ae1S9UgRAkKFDIbXUTDWMQcSs5Y2xxd+c3+UZxskTd5iZyLB8FE1t/hlTh
XZpSxuvavChDGey6PMvzL1rYQx3XN13/WOPutWhjN7u30zG/nxL0rMF0PydpNd5c+w1cEncylj8r
+nHDb3GXvlY33mP6rByhkBnR2h8scPcqVJyCd8/x2owx3ZNNL3J4086HZMjqMzf30kyr7A4itXNm
wW7txQhFykpbWFopmeON5eXlKmjSNl5OBZBBnB/E9tJWSv2L0uOHiXiEc2bB5ZwzLHiHMgzv5QVh
m5e3yCZt5ZjGk2hdBKW/LbRmqxZi+jmfDKl1Oen+Ofn3kOxRO2M9DX30wX09C4diz77ui7whJumG
8KtP3j0YiuLezWd8iJPBfeNwC3nF/6EfaAqQD8+pLsULWXuIdH9+FWv3siZx2X7L0kYKsWLv69O9
3VHiXlSzTsOkDP0m6Apt2fXZuFAdDI1SK0yfw1igzAaMXRoiV8jFXAyRbV1dD6F/Y9/I/UqJVeWq
sx315Ldac8KQhK1p1Ibfqj3yd83i/eVRwELYxQB4ioUXZdkB6M9cmYwadEjmziDpsoM8YOn8fiab
H4Y/TL+G21o4bcwaSFw4KicUqnmJYQepnCaPtEuQC2UjR1wbS4OVM4vABhmcBRlzCZfjhW9oJyrn
snHpMdxFgCDKvY9CFZI6zq0kIIQAUQ+21X67chIq1JtX/F+1GxkxBYO4cdvsVhdoJKGXj27FXMZA
Be2f5kx+y6LpvSnRdtemRMh9CP41N58Np9TczFE7jVIynVCH0hJGoyimMV1pkV9gEcBvcIMXnr5I
Sko/DZg0e2+OuThSCE6AxE+Bt0HC4uulqc8j6Dul9h7dNzQH/HzruKWziYLIenYmnwoQGIxMb5+7
ynWeYy+0N6CJjD3c7/Qc8ddbxDOeI4ff6IEi+BI0NTo4jZadNOiLKDINwypA1/hzM9RLeuxvYmxw
rfe1/Fz2mb53jcHZTMIa9n0DJaRs8882iYPvdlPsetu3P1UK4hQOZCe0RlVxqFtSYQhnes+/QgE6
XUJb0/x7qOGLy1VD6z20nkPbXn2/qrCHD1dNSVWxBwHpUEzD0UHMZ8cK4AFRVS9fRXOfHJCHQRXD
EdXW4ZjZxlqrB5gyc5ceJNAr/zwdk9n1MsqGlZz8t2tdJrrsWnfY4SxRt8N2vluMbpDORoPGc4q/
CVvGNjl2s2vxdVQaHMtR0RrJkU3Ee/Dgi3jVOajdzT80BeQjwLHUzA7+/GuUnbnZDwtHsAm89iXy
xymH5UGO/DHvQwx4+W6Bn33Y7l2hG1sxw6YSCDRbN6tYPLam+nA5mID17GY6yhZeEMqhNpLPF1DW
2AEBbHVt3MpRlPOLB0Qm5cVkT5pnCJmWmbJEvEPNQCCmz9XvVyu52gXSdb2avIBoR4jp8TKW+K+C
jfWmcc9u0lfbqiib+7RCuyKK3OFlNODmemFpfIvLZt3IIqAd2ivbKoPvmo8RayV060UNixRxdlW9
z3Mn21qJ2h2E4YkDZYJq2zg2zI+hwMCQrcadPJTp6OA82+Xra18gnPCu8BR3a8eIJ/8xwN2k83xl
G/3rInKCbGpe+hjatr+XLdnfjOGuAFJzkyX2OYSWUi/bMtjpEeCeoUQMZGpSk12QV+5gI0dPnq7E
+8mxxVKOtr5TnvWpYcNexU+RMkZP/qi8ZZFdAAwlPh758hidVRs52FrucNAF3ztpzRojtBCAZts9
XgZBL8Px8VX4pkxtTT3Y6jYVZ9l0OhSEUeg7y1YVRp+SWbg9omK18dN0Oo/kHVaI46ItTsp4YSOS
8Jm18hMaPNMPR/OWwJTgFGVhtNDS3v+ZttWdEJn+ZSrNclEgiPOCY5oO/twfH1h7DmtPrYxbLDhs
5MxR2avcabrpWWfves93TsH8ybEBx6lLQvaHCkVOoxPOLZLp5rY0zBZDO1K+Zgdo0mws85QVZrzB
9r07d2Gcrty61Z6bJEFv323Lz04xPQf11P7wRY4Mb8B3bYbviadEwUJRzdtRE/YX9FFZ2OhJ+BqD
e1iKWNMf5CcXGYhXRcv0VUtuzFgJVuZIePCCVOv2UDVeeG91FI+VPvEpmBvBJzMqbDIzcNRz0XTA
96edhVPyp0wpVHRgCrRW5rAcaTBVtcqHrsrbO+jBLDLnfjBazirTY3XvzLMGi7tas1+bmdRmaCF4
pbQ1lpK3NhYIXo1arx+K0M7fbFyGZ5qb43XFQeuEsZQkOBnVQUSEjpQXbxYGvr+iqJkZS8lmu0bJ
a7nZhUEHtrAAP08UepTqNmyHlHsSOEheqtayiC3+NvNyWx66edVkj2TrrgMyOJhnXAdGuRSTneIv
l4lhBx/g89/L3YRtJc6id/DGAEqYvBTIich+v7WdfW37ParhWIYg6thg2Bt0T6bHftUzsgcYxd1T
n4WQXVVVO8hBRwc8GriWtpFQAJTauj1al0hUzFMrM2vuTDs/ycGgUJQdCjnakuWdc8l75abfbv3K
mdYyDTakPNRTXxv3slkp+o+yS6xb2TLSYqHUYcZCTnXOE4RdmWDryzY8itBEcq2wqe6XjsXyK2/C
8lmLn32qb8GiD8e7BsW6zxre0cumrrQHDeLApjZFf9SQArxBmVfd8g9s7o1milcVy4NXowu+O1mW
vzmkt3DIIZOEhvuSZM5UdwtXV5tVF8OIsoMxWiiF16KCF2UbykvF0UEA6EDC1tlUeFE8TLjvUEET
CqK84sbTTfOno8dIGrrNVy5qLbxWKGtnslW40cLdZIK0ttyxUJTAZmIosl1Zx+ZR7k7kgIxzUNy5
xBVy8zJO+S7ULTh98y5G7nuqAePvPHT3TYchiVQZc6QIWcVLYfPXzraK3cUlSMZfI/uKG8RT8uYm
hxB416JZ+LvthV4g3oB4Ktnd2QrDQFLuJo77TxH2qTu3Y2vXlgZygVUcPU7TeOwiT9zKrkoz3iNC
cxbGiEr1WJvj+6gResGu023z4ISRhXtTor1kbdHtKssgtS8M9SUfS3Ud4VazlaNtSD7dMczuRo5m
kfiJOkRzKwcFnjdBbASPRoKsbqT8uFyhqDP2GMXjpaXxEkdLgk9Tqcc5FRbtyIF0N4qXpUuZxr42
ZRrb0fg0OSrT2B+aMsn9l7lZzO9PJrk/BIcqS+v5Usk8Kj8ox8Z7G/JVnCy0D7lCeUJW5zJcBNbg
d5OdLOlpcfYlqR3vTlXL6NmpWHXMGvuuJ9j6hXGwAVRkvnaxcwAQ21N0GcSDOszeTYPx6kcCl63A
zVcWtZ9Xx3UShPlNf99U0Q22plANVWPv2Fb9ACu8eUjzMN74U6LBXaVPHmwz+KRGqneQLdWyEVhm
UprzI8yL9l5x/fHzU6Onw+dQ6RE6NIxqO2bpYbIL/NNxDEHdqrGebLyAFqU1eD94G6F2NqZ9vrBE
4DxFcOzWST6lR9Stk+OsZuiO092YOu06E0BUemmJJ9siRCLosikVsZ9ukzQUS9vOzziRt7dS5LAv
MEIeG57FsmnFXrPPPSVdSpG9HFvPs2/raxHzhkdpUZwTb6Yem5huur8cLq9el9MMtNAkOCOYDG3t
Wg6KVtdOeUoei1SxPM1ZGV6CrtdwVHwETAy0Ee8s1kMsjFedB+PSL9TpIJtRWqyQFLKeeoECudqJ
T1aUmK+uaoidF3i7cXQfqUrexDNPRFobybNoGrdh3Fana3+mAjzxjKr64IokTNXf+JUCZ22eLw8w
KsxjFxc3boYVWxjPKZxZv5KKjrlyQtvYSFE5s0Wqsx69b5nrwtVCew4rEGiJsjR0jZVT1YmC3Rwr
B2VXiKJc4NrGnWeU4/0F25GMjXeUSQQz8+ztNNX14vInDm3tvS2HWwMIH6pM36VqPDSzdE11prxo
fqcOBN5FZcePFa//m1p3aIZZGh01bNXkjDKyvLuqqCDc1Wa1694qL1dg+PT+mQKLduDN89YXrn8G
NeafO+Q1N3BfraXsk7GAg1DjLOx8K/vkAb2958BrQgQLuNAYqsbZ/xwGiO9eJNfRlEmWYVvyR6m0
ngUBZ8Xo9tt4PkOd5v1M9l1HwfLEiFEmzsFv2HjVU9Wsyfg79xU2BvcOLhHUtTudBT191NQZKNXo
FJTFXnYhAtIovLjw6G519fYSMccaAqada031/tonzGrALJynMcZ+OKtCho6rU2ZYJSYPaoVcwtym
eKbfdGxkP/TJmFLGlEH85OooXsq+qizqYXGJDArXXF2vaxm4bpdIIaktW2NTSZU7b2DH2PRl9s3H
kC9pVeuTyDOcp/4SofTYifSRfYmoVe6AkEXnuW3jT16kKy+ljWebF+fIcMNquhn1ADi83haPpQHN
1SswjPCQF8lG50dZ6uzT+v1CE6Z7sSSQSvFGxdJTqVx4OPK+kp2eGmsLy7ImCGHIz8t7Sg5cZl9u
uetMOS4jr7Nr3e0QHvKrFz3IViWySq+p5kb72sdwuPXiWR5KypayjRHQ9UJEbRoAq6sxNvMj+Goy
xmhELuq8RM5Udn4Yl/HYTZFSKYOtaev9XoZcomsLSHxihaApneYgD+YAn2Ux2bEpFrIjUxFVto3Z
xFp22jLgEnY5D4qxOZh90h4+jsnJEdsQUejB/mN8VLSonIESaQ59xcZ3VjlaSch2AiwHhXSkvRzw
3BLULfsliLvu1G0GpOXwR7+M0Ew0g+aZcvA6vRmwxlAs73vgtdrBSDCRkmd/a8o+RTiUcuWpSDxv
FYfcIHKekvY4DI3+PW/e7jDwNjk0QPIuZ7Kvngeuo3/r03QHq41i2PwRq6JzopPDGkqbDLHa7JIJ
VDVry/yuNXtjp7NqPFpu5x5RJyz8jWhALGW4fC2txgpRvrT7cY/jpkUmIB+jH5mrxojv6W+STsm7
bomVXfbNmmYsGD+mBwDdsBjNqb+pqsk9wUVzV9ha5PyOzHwlPCt+mBrsh/ypVDdTzYp8KYrgQamN
ia+QYn6IwcldKeCazrHyoAW9vQOvbC1kEwdmdxV2gPtRuOQZPFR3IDGM59LqH9mcV3f6vOiZx2RL
jsGw/ND6NSYj53lm6Zy6bkgBYBr96cpZuPIbEIX5EUzqAK+GCHm46tXJ5hzRVPDwSSr6m0R3g33q
1P9D2XntyI0Ea/qJCNCb2/Kmq63ULemG0Egaeu/59OdjVI+qRzuLPYsBCGZmJKtrxCIzI35zz+NH
/1yrKsY5QX1fL0mnaC7zx99jZeLEd9gDQLsgSWvpOBJ3qlNQ3WtRX5XO3MmVi14n5X4kbwlLhuZt
wJK8rooLm9XkaNgzeO2S0yYK2FEfRb9p0DdlZLXfu3mctqHt1CcP645nZVB/ybiXLQLPQW4/BTA3
z3gSRttygOyDi4W5dlAhPI+ui6Z43DzIAevI5kH62Z6cr8pcMvC7TyJuEyoFThYSJxikINiaY3z6
pdLQ5fEqu+UGpek49jGJVGBsQaY9luhuDCHGhq0a6HsnHj2UoYlC7XvZNnXcYnoMMVr9RiYNYZK8
1c9yaRt57kM3dvPGWgqkRW+cAYGY58r0cJZYujz0u06u7iNkQ5ccuqU+Wgdqj+eRQin/dywZZHVt
ss1egWIttnGgAMGMosWSrLW+zpnxKUut6e+6emVDR/mumq0D61TrryHMqOm2U/s6DsGSCnPdR8Pk
NTEUfXZXNGF9Kh2gPxRhtXu5dtlH0Xqyw3x8Gp2wfUBm0z8EGMxsB56I38iYr6mqam/cI/6hVBy2
ero1flPoj4s6uSDN9qVrMbpqloOcycHplVWXuspJDLCkazQ7FcVRKmNTraY7+fYhQuQeq7iLfHn5
f1f61XCMouGHdOEnpKI6YaXaukwiZSudcjCtaVzZUfbZAAr4UDfBxnXS9BItWsrShVUCQLTJP6BQ
aTqb3hoeIX6yIWDr6QANjoa9ooH6I2Vb4664i8bBwqRYJUuTtcNXj1oV/pJf0AWJTo3pozmdKf3X
xgh/auOgPKpqjWpF3bG6X8JRykw3zhREZxTZzVfbntZoZw9fyd+Y+xn9pp1ML8LmpNdq98msFOMO
ElW1lunI2PJMw/7rUnRK9KL7GM8ul5U/SsndGe10W+cWwxps0Vpe44qGN9ei4CQHmKUz9pHPYqo0
xrlySKIEF4XfAf81aXaukyTKjxUcPdz8fZJcyHFmys09K3rdi98UHB3PTdxXzyzifqVF1nzvOgdH
805TH3DscC8eN/26YWf0PU7651Rtqk9wxJNTWUX9ViZY8w/FB7gMBCzYR72WHQDPN295l+5knhVG
40ZFZ+IctnDNZzQcD+JKiYa1TYkgtih9/cuuslo56LI8TnFT3V1Lxvhx4uu4vHzV5RA7/tkDCHuS
VqC6zl2DIlaYx6x1vNzZTkOAD9TSrGV1naX2985TtaP08QjzHlxdTy9m2m6la1qWSWxn2WTPBo5e
CgJQ8kfKQdIHdjc9O4minOSvvX6DICgOCaKBBkIBaWh+FspMEfjBw+9WPRfhQ1TZn4VsIy28Ba6t
IZtDiZxBf+AXV+VovOqNQuW30Cf0RArzi6SruroCwU6B6U5yWX7saRvPRPZTRi1quIcWC/NrpqvE
1uHeLoEjLyQZOZB7bDMnecm6OTjbRdivWlBBpN4UdlF9gUJfSVpJBqQJEKJ6SZzuYhoTL/FZrV/s
sQ6phcIKkUEJS/YlQtmI2HEFOyjazezhjyXhThFP914z3t2uJx9ZxJTvFPRmhyjMHo2ELPeQmzNi
2Yn3SUus/BjHuNNJc5HjvkPHmsz8MmqOlfvY6OVBWnLwzL1j4ZknDWql98hSzw/SsmynxTCrZnW1
TLb0Kdr4bQdIcmnKB0/j3jK/9G6OTPesJuq+L/DNWHDvgCjrWN07UMu35hjXa6x/TZZbhY0gTqOc
+GlTvYCYVCCAluF40zXIN7SwxJSqgZnaVxnGIF5xHhZ8HS/wR1913EdHa/PXGs53WiivxWTBjxyt
L9Lqs7k4GVavr6XZdeHimEr27Rq7XDAa6ztk9fr7PpzL+1zBFhNxr2bb2jEQxzjHUjA0RgT2OXhl
2O0srKyQW4umR6uNpotOkY/6ESsdCADkNgCv8BCgCf3vvSmpoq5W/o+mGWnvwX/MlWAZ7fPYwtDN
rLdsbbMLerrppfGt9OLWtXk3qRvplp7bWLcESB/3fbLTMG1fyegf17jFAXDL0Bvu9d0fcYPagMZX
hn0WKk7PWtmOZyh8U7NvNYokUva/5l9unR/AJ3poN3sq/PPyAO1CtsTIFgijo+wcH++Q7WD54WWY
sxajuvdWPqq1tCrVSxDWGLcl0q0XCF3uxnGs+cuQz3fWUm5Nc+2lq5roLXe9YevWWnxXKNm0aVzz
V79Yr7m6OWyxN4djtDTF2CiO6+cmd6w76TKgul2C0LiXMc8NsQMSt52m6N4aBaxrhw/a7HjqawGV
/0LBOV11+qC+llVG5kzRzLWMdo1hLfdVuLODWnutVAND08ZRDjJahjNv4dmd78blUrOWPARe5j3K
YJYcvLR3P//+uB5WIY/0U+Z6AbqIQ/nW/fL0QXlNJ79/IKP03VxE+2cLU8ZYbbuNNJXJ1GBNlyDe
W614c7rhl2MpzpFytrItx9TeOMVA6XE2cwShO81muTeV/SpE3pZNJ36EOCuSjQ0Ce6N3R4O8HlD/
DCLRgAnG2Yo66EJBPLI3WU4dr8V0pSWT5nkaBbJSfxNz1qt5K5jWegvb3SaJsXyeDI1IubNAVEr8
V+1FHbuz7vaSW3An3B7tIg3WH7IHciqHiezBmZX3SlqGit7FXk4TpfprAl14vYp0fchOUNwCxnPV
LbZ5+GxaPHSf1NE1n7oMM+RMV/VdmTbgxu0mJ8/vJc7x2s6c9NS1s3aR6L4rGxgF66AG5bx2ygkx
s8K5XEPzFjhM2VJHllg5IHlV7DwrLzDl5NPszP0L9ZLvo9eSqAnxRUe55xJ7acfyL+S1qAaZftC6
xH2UkMA1gm3En4iXr+U8BsthIbQchtrEF3W5igx07uwvFpTbW5f0ayEL061PZeqtneJqB2cg5OtU
8xMOncNKC9D6DfP0JBFZXFU7fo/BCYDD/JSoGLiQW8//fyLCDHZClLHhtlyNe1d1NqmjAWy5Hicz
io6Wor18QLtcT/kl7IvcCM5XtIvAWFK7R0LKhE+mFDse++kn2wCNZiH99KuNSHEX/q+2sFBIb/Lu
M2tT4D0+uXvEyrRzXVvFLiji7BPP7PdJNuKwren/8mrYa2WmYjrO7mobVOZ8N5Ta+yRdsbKzBZPk
ytRHTqvcZSSobxz9P3n82kL/F74//ppZvUqQ5+cXqNzxVKs3flhar10PJdo0lOCXjlQy/5PJkwOg
uKvK2v3meoqymrygfMl73haAcFCnS30k9t0hOGCD6jzIleAD4T0StOopBqB8KkPtezlM9ZOwm9Ol
C0GVa5dYeUvU0iUtCZUuvcOaquFWlq4py//KR9wnYYjsJFGVS7KrtxR9m3N/U3diAXftnJPoW5y2
zvGW+xpKvmmbp7vAq0+F7esDAEA7AvJ51ebAWy05YGa819J+/s57N8J5vZ/voszUH50BmqsMREkU
QvT3k2e3icgt1aqB9AUzUh+nc4ilX7IBdbMcIvOhnuzorWWnoKFBtWqbIsb83Ogf67k/Cuu0X6in
Bc48pLFfpMeuqpeUUt698FCnBJ0Q6NT1SQarASGAKjOdnUyMOic64LcOWHQhxPL0dc9mhuKazEWO
I986XoytWuz+aCIlOl7T1r8p/2lrfei/vgcbQ7/2XfF0ArPkifGjneZPuQKRyWnD8CKHKFK+VFVh
7W9dLKPCy5RoCJ7kBcgZ9ADAVKiFh075zS6uMJSd1bXZKVkM5aS/d4pfts/jbJhddTsXmrdBYSV+
lkPW8rBLkjg+OUt2R/pS42A1QfskjSnQ0nM4WD9ucyZz+OxA7wj/TlBJWA1i0qWU2psG0fAl0lMq
BNBrEEQrWcCZVgngseMxZarhCzxUAzPbpCPzt4ymUwWZxLBRk6Ds2YrdLWu5DMhl4aKyMqJO6/TW
z9S4qxZDoLHqg1VrdeZn1YmGLSgB50514fLoRdDtsrAFbBn592jG6Zs0rqedPnbwj7o6ebBnoGRL
Sw5FmhirrqPCIU3HiL0TDMdyJU2Zpdn6o9IkzkW6eivs9m7lgrdfLqK0UY3t2nHyu/l51uz6xVUr
0jelvu0CfdqL62TuWo9+pgxP6ZxUVBrng7hO+m0ynrSWgpU0qxSuXr1I1/4/J7kpXL1pKRPdJuVU
nXlV6dq6Qmcfl1zwD+I+jQJadBz0NAcEX+NN7TXNC6Rte0YJ58/Yoemj44xK4jrAKeGlCy2JjWOT
NJBn8yREvFXZqKD2qvwRiKK7jdFf3MGm6Hn44pWSuBiG7J3FOyU18BJPa/v4J99I2tQfs50CzXNl
hy2Vxj+D+KtPRUM+1M+sfy57+yy1xqzTcEdVyba1AkzAYZ9+uOLdjexzP4f2YzkgT+obyU66LbeI
z5kfjmuBwadT7G/sBrLD70lqrWMmmmNQp83xn5Mkyk1RzZJJkVlp61Ttx3PoAKDXRgRfsT0hlV8m
L/XCz8vyzDgYlFqfehjHrKkIQXZhpVHY/MtTB2PdYCb8UOgRz2+9yHcGDKvXvvc+D0rQ/OTdTO6u
m968EYPfpG70cxkZmNSCf9rE+BV9Xz6Yqlx3cEpe6E6WwGHyymxraer4OvUJxgMVQG19zJHIs7F4
yRq1P8no3KMAZEaBf5HRSg1Ojae7TzJo78tpbJH5rpNn1uJHCTGrJrkPY7S2nOXyc9Zop9xnyyZT
5MPDTtXXlZkfTDc1vpU+cuqLKaVrdb8SCsufCzdHxcV3jFOn4D8VQ7jd/A4dptb56RPqkDX5z1An
Vz9c9XdoPHTvV1X6YdHJsz9cNUf7V9eT8hkji2Knt7myJyuJhzWoVT2MylewVMYZW3UDo8Gh+pol
HVndMEzv0cTJXriJHyT+Nj0cCEON/j+n1/b4Pt0wrVSmy2V9z4FrlUAJb4pN3o7vGiMiHOIZnYuR
Z/oirUb3TQMkCyFRZcDa6IazDLT2DElpLFo8qCd+gb203wNx5EM14eXDZJnz+wp/fKSOK+kmAA13
/VvMDOrfTMV/FY8z1fTIbFHX+/M0GYthhRWtuZHxTFOCs5zNuv5+duv7MFuGPRdNgff3FbjZTeXm
033iBx42zNpWWreDBUT+HjZuuU1tY+IJRSxYYX5DcupUsCetKTxyP033H6bFPsIe7kCmGaiUvIf9
EY0aD6WJnTRlQFDrGNJ/HLi+l/OGvYmXwjD6sF+VTjcy/d3tsnIJd7n2/2JAgiOecqOXKedM96uL
krJCKkP9JC055GpBeXUZlEMzBT02aaq5+WMgN9XqIn0JFz4gqfyCTBT12LaAabOSyX2B1crkxqgt
LlWv2+FW/xrsgjLXrX2LgXmKtHQY19fJSl01O5jaSMcsVrSymkA+aTHxWRYWWc6/Um2EJDxkASKd
ueJk8HXqBttrLfWvM3u/SE7m0O8g2zaU6fCFEXOYqwWMDzUrVLPw5FR9pt/J8NVM5jpel9F9B8Ua
97BUD4H65zEbzwjTDIPM5hmglmev/Y5eGaqQKClj3B66rvKBgyzhEqiTqzwWY72yxqG1d5JdN5UG
tU+kDnaScQcdPXUrp4lUYM9L4v0WlPY2QWHuFDj21t/TSkmQqTEwK4s9dsNzq3++NUXaWpqZB4lR
Xzgtt1GRtr41r/6uUQhqPSePgqRmkbvPUFvTV/fZtofmVcuc7jluq31pxs0refgY62zvy3VMtZc/
xFT5GgzO6CccU2oiJK6Y2QQG6IRxZJW0jJYjGRdFH/q9jJaJy7PPmVg6LKO5gQlQGPrdnYzCJnlF
PrFHYIzBRYJe/rDYKLzjXCvDuyiX1GCjrkFuM/KT7bW5CHO9a3QtI05pvo+UkQYKlG/63vmnkNdt
RAq/crX/vJCMzGQ511fPLCWGeY+rtal/91T3abJtoDC1W26MCV1JacJJMh+zxnIPMUo0K2NpyoCa
qh3c/h/SuIVihfoKfNU5Sdc4W5gn2njMWGT4DkB7/bM9uP5Zt0oEFI14AB5BEgxi+ogR8tKH6udR
tcqfqL+sBcijKrlyZnOH+MsC4ElnxDudns0dEj3GW26Pf5WWZjy0alt+XiYNVdus7bEtX6xS3fju
WHyvwCqvNYTdlsUDsDwqxDudPeknNXbDFbY97qLAQchkd+RMcXPB/7d5hqnDrhJRyghm+baohv7Q
TxjONwgkdWGZvtW9Ep/j2A430i/TExg0uRPriDc3i+JyOAbIUFvIrWF7i5iZk86vvmfb932ln2K1
0DgB7OcPWnLQogR6u6Rvf4/6oMpe0OpNDvMyKsGBNTYsPUZavJDDOIbi9KrUA/x/Tq49DIXN0vMx
ZgAove1TBSeSTBkfSdaklEB8DXg05BH29bC+kjn+0oXq+OhWfuavatDpsaHHF+mzKkoXwF/OPXm5
reMbKguYf6qM12KZiconi9vjrT/miXGBKIkRMGXIW7/jd5sJLNGMJXvQIdeVJWayawN272k+Vqi/
qPOqWSAt/xGx2Cg++fhY3CI0EyVwPQ01hH2z6tLXaB/8JoYK4TPxC3+LtpF+ZZfe2KFWHPxQo3Y6
ColU+qncT8Bi8vA+NoufUa/P39m4QqAqq+LRCHrlLogVZ00da/7uD8NxTMoR/WUMXgwj9Xa15dRf
XX1cSYASYmddRnV4JtWiPmtB/NDJng2kDQjtqupeNL/6LlIFkNkblvhK9lTGlMF8Ey26dtEwGJTn
xAn1b7oZeNuyH70jUub7q499alA/p+w0rJGcSL9mHRB+UWYmW2iWpve3VWdf+sxsvjQtAhIZ2Z0n
JDYSMG0WLHe9s8+xil1M53n2VeG5HBM0XosZ7UVKzi/5qNcbxUrsXbjsR02kxR4rVVSbq0saD+22
s6wDHOYuXHujP18cZESgKML9g27zn0231XcDr5nPCWBRBIn9eQ8AJvmWIyWVYMJNejRlaY3mp3Rz
M4bUfb79Eb3co1RYXxQIqOshqx9UK8T/fPQ7D2gHD/Vr2zTZi2GG1R9uAIw4KLY6TnAP0tWMVnBZ
LpCpsbJKFF3de5OePQaL2yeQtU9ux0821Zr82pXofX9wBxTi/DGnIsmvMwE6garO8qKPSQHiRKNs
pXkbkGaEAhwaWZ62G8omfIhZ3KywLYJ6rFMoMDKgTNJ0K1yylUSf7vCiMN4y8+dMtuHVy7WtbQdW
gxhQpCH3Dn1ynBIgJ9jr7KVpqf17X770+UtI1KhbnVzfZlicb9tB8eFeoS/gJpb5In3IitZK4z5L
Tz24PEgLdolWET5qfR/ewQWrTzZwMyQjyumbZcenNh7CfWNS5XttBhQkdBXfV0AM0x4h2wgNWF1d
z0bcfw3r5DHNAvPvMY7Weuj5P/yxQ5+rCc1PlVKOW9+GaWI4ZrTOmxaPTrO8j1UblzFKE8kq8I3m
7Dlh/xK0pnUYKrVY+yXI6PUAfHQAbf+UZnb/AvXT2HiWA+MvhI0yhOiELJfy8RJfDT5cyBt5ILID
d4sbzbAWYoAMXJkGk+1sA2fk18Q7/JJ54xoldV5bTQbpEuK7f/7QrlWfsoKd7KVPDlbp4ZWVcIPo
pf/gzRaP084qT6E1fwusZHp0+pIHrjtou5C000UirmE1O5Y4zV2sZokb7Ejfx6aKZ7Ee9GenR6V6
uR/lNpTbMzZZxyR64pDA/+fWBHPWnbMmf5CIW78ba+oqBtl7vbNlYDCt5DzpBy/STuTVg0ulL/aT
2aJOO4LAoxyrd8ORPP9J+uSQLKP/FTJQK7wDkc5SMaZcrxb3Vw6LhnzUHTi9Vd+Ff0HQ0XZlpJeL
Ik7wGdl5D38jErQxYs2f+mlhB+X2a7i0qEamzy60JBmTeH38YaKF/dKEg/LJmdKHHF3/BxlyGqQO
ch11ZglXTert9pB7AP65lqpBY7UXUT4ZnewsPLiZU26UkUzku6DIPNUhykk5hg0KXiybWO2DTQXV
+ILiv3E9IJiCv53iZvf4UExHGfAb1bjc4twQ0KxRqadr7G1u0Bb7NrfOUkBVS5U0kOPz4Fkqss4Y
7+usBZWhOg6PXBPYNd1j1OqXue+LlTRntJkPUYfNgDTTEbCmMuY5II1Mu7dssDV+1RYrWd+zzEWe
JiUPONkQn6/N2wL/Q/vD/uB6CjcI12DdOmMZldzJwUyjqVm5Y0UhqG0RPJO2DM28kah09q65rWLH
3HtaClkO17+z2G2FEYwl0D7xSpqDAw8Q0XLn2J/ceZwx9k7M+zgvA2NV4KgCUIn3jXQGMSM1u/l7
oBXF5WqaPZLaYQ9U+g4mbs5TuEgJT0stQc5iqSVI+3oqvbXoA4PbH/fLHJ1S3eadqRyHIQgLnnc5
Jp+vNcohe8cvvW26NHFhTjf+lFXHiR/xKwbx+VKnmi/S7Bu86EBLPZcuohBegyfoMmmy6+ohiMJv
EgTNHi305QNCROGOBUjnnQccCNuRKr/oDcqx66ipLZgA3Zsg65TBKjd95HeHHtYZqi/+e/M2WtR6
dwAcGqzzpOJlMHm1fZCFXaTfoamiP1yXdcOgBWt+gPVe1nDvCzmnP1h1161kQr8sB2WAqbGVGPyc
ltUfOIBgXc5JDYusKpCpYfV98EnkrhxZMbo8lR6m6ZzbNQ+yvqEai3s5ToHdxsqmZC9m5qY+uORH
wCMYYmdO/QP/hSLYOmoaMLWPDgt/GYPQ5SPkr8j/rqHQPl4/xCjIljsWlubyZ8offJt1/UMxBuVh
+YPfZXn9HhIV9LZFATY0r99cplMaiw6e1TylZneMISLxwl5k8EQRTyTv8GNYJVDe7gp49v/o4y2B
bO6VTaS4w9oAy3KInM4gm1oqiIJFaQAFzVDKY7PgIm9N+efKO8e8jgpO8taU0VuwzSv0zfXdb51X
OWh0NDvfMrHXMKxkVw6z/xc4RtZzwIggksMfqm2zuUeZNjrqlRsfi26o7vXQxasgNr1PQesAlca9
7qj7KVhoG+a4mbjxRaCjvq0mPOHS5CJoURmV5rxgLwKH0VuwFahPECex/W6sBwTb6ye2id9k19OS
qQC0EWRHeyirr4N9oo7Huw0F0GEjXSXemyvDju2jrqTuVuucvtjD78IEN6PszaZ9Yo4Pd3Cq8a2R
G0vugnTYIFkbv98GONu4FJ7y+cNtrIACZlPGNK0OtqFawD0HfZ+FG6tykkMygYXnNa4jq8X6Bemw
eeChWemgaVBLQhCvu6tN/QLaod1FIPSvuxk1SoECkkuHYupX/uHajvMuugcrTkIXlOW1TybCTTpH
0/dsEbAQKYvJ6N6mDlCptIBUN09ZUL3lY1ydr3IYTg0SbWn6ipYeEYdTAewgNAO4u3U3mVKqK0EM
/AkeAHmEHo/bGfPWHVAhjerq0IYFqHC/xpYk0xV126Ng95w0vvrsQNjV3B7vkKU1lDzBFENHya8A
LrJuw7pb8aRWjgFFkOcoN5375Xo5VvQbZxhw9NjgnQDALXHURzYHcMa0/pMcoMDu+lj1HqXlmJa+
UmJXPUkzmFRra7aVv5VmXlfdaTZmfsNeOHzSm6bZxUNjnnRM4R5Y/wbrMSTTDTQsAeNMnxwALOrb
IlKHtaZp8UMT27itsMwcjn3UvUnfLThQlO4+q3mbWzbv9CF5AFY9nq6TyA9odwm2d4Iq6sfRPBWW
ElxZYwIPkuYVZNTYH0ebfze7pVmimbzODae8S3wtmV+pZ2pbFO541ys+uRV0dxY1I9/ZlYvm0u3Q
LQJNCRibHYCynncXo4paU+KXU3NQ7Yt1/6FHumWWXFOd4OtoA8UNyMzggbLEv0Sh7V2wqNJxMKmo
i8uIdKaKQlCdIIUBKexslHOr8nMivI3CYQOESAF203uX23Vk1FRZuvJGRoeM2A+XktPKb6tV6JAh
lqbMncrmYCtGszcnD0ad0yALSR3BNtvs2Fi2v6kXoyV/AL8zoLBw0s2WPds0Rtdn/fUBnrbdmn+o
7l5++XJQE2/gZ1GOu+t7LPKCjscr1dsozN/eZfTZBlmX0tSyNZjc/NAtICU5QKok+TM/pXnXPieV
UyC2r8PPXgISKnZ3Vde7lETn8FhNlvJstW2y5IKyH4GiP87g+16tIo/3BcLZae65eyVqm0vMPng7
pbYJDsOyF+WU/rvddKfrc1qP8UTOwuZngxML7F2uEbbq4lNvNA9dyo9rSFRqD7aC7b2DKlaVxFgV
q1gHp14HPtRyoZDVqXvKKEjsu8FXn+DitXi3etm3wYgusoNq0bAoTPIilg4uDMzgV3Vom62SBHw3
J5suru4Nh8Cc67sZeM7c1bupzQzWxKDFl4LJ9UyaMvBHX+nbCtpX/APdBiql9vmXX64g8ygq075d
9nbtoeRjfTM93AblMpo6qCen+bsMMDbOFsfjbnE3nnuv3WfTgA7uv/r7YGQ9KSGFny1yg9knJw6i
i9mn/XEmQ82SkBKL9MmhYD94kbM09gwsB4ev0voQdwtRBqqpiVqhjfLHZW7XsgLP2dh6X5C344Nv
A380tak11p2jlJvbgBoM0dpMMnNDVcIHCRCho46PEJoXOqoFumeeZEAOKiwFhPDlKB3WEihnPGGK
c4VctjvZa3ja/dpS2UAX2I8DFFhUdG4aHXL2fxfqkGFk/96lP27zblNIfUfrMgSTalfl2iy414MG
zdCFzheQ/H0ynWOsJGi+zlD1IsvMz1rsf5eW9Ie6qu505P020ieHOUvbNTCRCSAr15G+DN6gXBpL
vmDluIAUpp1l+e4JFkF99ktKwfrMZoBtnXkvPlceYB4sRZJhZ8kIafvobtZVAKvnzsLupIrvzZIU
wBVfnKt/j2PHanZh2ae6PsCA9tsrMlnznfmQ6ZiwyCil3OJe95TrzHjh8Ef9RYssY9OXhbvBr6u/
t22rv0ftcrg3Y/OX41r5QbrMpf86uISl5ba0teAaeZvYs8A5qGP5Ra6g+fy3kkk+pb+Nnc3J5nYN
pXvFOoUV/bKHWk9KiUCIgWVxbqEXkjf+QZs0MCCF2pB+Ndy1YTzJQrIvzDUb4ORFtgw+N6W0/F5x
V6YWmPwvHvW2WgdoDkN2GUbvekodH40t6b2eNrGub1WvRtH4FkWZsTmz9JwORm8U6xsMvcv1fpdj
q7A2MkAOtwE9x1wpLKtLG3YvvQbfTsqKQ+tAs5ngrKqhfpVOu/VrleHdKZF27ZdioBQSf/dLV1uP
KLyWQNpupdqeda8DVQc3sMy/v/VPPdUUoDrj9tYnIToaNYB7lK+3fs8lQYRzicbvasHHojOvI5uW
J19tD5/krHbHS6k55tmcFWPrp+OMSmn6apJF/LmELmCfD6GDn1hnIJrvoWiQvZaFYUtoALJ6xy+j
7F8x3IsrrbgTrJkg0uDT7Eensi//7jIVlgiCPJN+S/WuUbeu3xNvILWlSybOKXYqYd2X22kEjrqa
lLE6jqp6f7NAAWg8XkRBTPq8xK6OnTVxN1Mnvs6SUzlUVVQfR3+4rxdNsVt/gj3GGR7gRqn1VF35
RR/ez+y6Nq1Rdh873WXEVczwEPXpz2s0QjuLi/IizOW38LmJ8IAQ3YdRiqCoTFgOrZd+0VgGH279
sZ/1u3LJCoxdUFzmtgTdpBTrqSG9vpE+L4kX00+gCuvGqiJUAQi8dmY1L5xVMSFqqjIp0PM02cu4
HIYApDvEG/TU4eVebgPvs83KO+SDD/UmWCdRkFzINyeXsg9HKr+/27GLyRgEiWLVemVykYHRCmEo
yGnf5YucFgyt68R6CZryJG83+vIrQrrg6Kdwgq6XdOVUaZbv+a+PRfehzor61FOIPk/qnJ27KczO
0pQz6WOJgh7Uf8XgnUH+3GjBPXOBaDSIk9PbFXRXc5F3N3OKXTaC5fOgndW+6e6LFI7jkKXJXw3w
Urfxo59W7tlo+KjlE3WS5kgiN9/beqF/ipz0p0TYuX8u9Sz5ghQ5SjSsgSTnMS56Vcji4NPFnlr/
d1NdmqAw3kc9w30PNuy6P6IUqvMbjlw93mqgzk8uYlj7Mi8H4HkpVbbICL6pg3OxLFLSUausbfTG
frSJNuIfnpefKgzLt1OXenf6VAEUuF6vMepy3asAVd102U3FaOiK1K70saGq0HFYdprjEqNUtK+6
vEtgU4MSkL5cYmQO6SOs0q9iqxblyXXqNaGyoSapr0AEKjt92f1EfsXeaDmb0D/cJn7kvgcayI0e
VH36wSL/PUTi1KLRL1GfAQO0enMlfXKI2a1mbZ+fpRXNOvTTJrW3bQutbgRTdddFEeuNoj1iB4Op
y+8uiZBBjEkyyuLPGWueXeZZ5mYeyTOszQ7lT1Mbn8qFdTM23WKYAKYS6vg36Ef6OnKC6rFq8dIc
VIQP/K7BtiSKnHWQRu5XUqiI7AX+L9B6myCZ7vJZqXHqhpgaFvV46foKBUNhscZodUVl3iw/un/6
JFAOyqC/ytwb4/U693qZDCGU5crqXHK3wS5bCw5DEBtDUr3jP6WPHYPD6h3+HGiOG6Tj1pQz9WPU
B2THLQztu9t15DOiBJnUaNDnrSdFsxE8/5Edi81ugy/cqeE6IQl4ltbte4CynU9wmn9E5l2k68Vr
U/XRo5k3b1nsFm8J+fJjAGBmA8K2eLObUQGJm0OQXpqd1cQrnX3JvTSd8MLiKKa85igrNFmRwrMi
ay9aTdpkYRlR2888w5UHv8z+lu4eNuNu/B2FLNGHKG2IP0TZLVngyPOmL7wAL2CS36/VGcHfov90
vZY+qrvS8DErqozsU4Ex68bMwnjfelWGApkfnqKscAGUM9p3lfPkYcIog8HSlbrtq+uQwymrXy0w
i32R5MO+gwn+qTHnYNUvyuXTGKI5E2tfIKuX23muwrtCCyIgYy3/o+xx+g5t4RqKVACKoUluPk29
CQy0a3wWastizI37dFUtdS/YmoCpQ8RzpxSfVjdHKbj4O0BnEWfV/qlIwnA7Dt772fz77DZ6O0Oi
aHgaQbVv/xdxxQQKgtfw3s/MUn9zx3hNVWgCy/g/pJ3XcttK1ravCFXI4ZSZFElR0ZZPULa3jZwz
rv570LA3NJrtqfn/OUGhu1c3KIok0Gu9Aey3jATEOkTP6K1VkscZJ+8U+9Hq259pV30pJczYVN+1
wVV49i1H7x3fbGikWAME6BayTibJxUpPJpveGnOOVdkC471vzKe5yNyyQzb0pkY1NKrOjdNUL8gL
7Xiyx7iz05t9q5fqzgYe9zaBlurC8Z4DtKkvZulS7Jr65Xjkrj4UBXDarDtq2KY8jEN6VrPCeNXs
QD6jyD4JDGvk3YesO6BrCjp4amLzCetFyrS9CB6KjiqtiWOLGPXy/jFt/eYmBnV11/CPf63aDLsq
239GVlo+6+1gZzwJtMe+tbgRpY58NjV9bCiRg/Ydy1Iq6k0GeWn4y4v6cuvJ8iErU3VXa7D5YgdL
LQhgyiqIrOTZVIz+sUiTlRgU0jjQYL4aHhlW0aU44A7L0WMHrnu7Nq+KzwlbN7tshy/gcHmUcFXj
jtxIdV/1A9st2/V2GkST7UzA6WOSzCRTnxYtEUHPyY2Wkvvf+iIkxnYpQoin94IhItBok24dtbGG
fY4BUm46iHlu7PIMQ2HVYJeOjekm6yrjWTMV6a4z4hxTCsN4TstqvCEXeBAtKaAL8+ksaMYn0SMn
4bOMEyigcYZUBbEUy/Szk1hLaUlHlvgG7kRTXKn2A+hOWNlRUQxTU94OlIsXk6YIT8+EDRfYuSyJ
xx10t/IMjMpGOG1SB8I7d6oXT+O9XaISPnWKoFCCI7OTp7boVJvwV8w8Z4lMY5NEzxjt8daL7uJW
bWsq3pyOHp9HQIHKUW3z8KBLKU0xIg5OaujOQdFV6yBTnPeLZryD44HBuDiFkgyzT2nx0Q6T8vhx
+F3kfNoFlsTtcRhWc9vttPEOrYZBWotTt8D+AhOvY2r8bXupdWnmb7K4BOxWqSjqTSUvqqy5Pxtp
irY4zJHitGwhrunVGK4E0Ub0oXlqVzukC34TIjxY3DMGrZHC8WAP0ReBFPsgHKJW8iAGZ2zZMvr3
wAI/Wwb9xB4OcZh+ma0kxcIizpFUTF2Sms8Balbgg3jslxv0P8mfSdHWrmK+O1Vz0XpFv5drz7iH
qZaSfMqvc4RqRd4Oy/dhvYTYSqHfL0uhdrAGZrExxoQtfa8GJ50cw8oZpPbZ6qz4FmbjUQyKrqbP
trZjVg9FOLbPjmciE+NArBKDQ5f02wz9gl3Ty921VSGe6eYkH+ZE/laUuvFPza5AX0kmTGdGfPb6
ANrP2utT6164rLQOsJguHxyEwtAHE/YrnpOjs6g66mEOEQMrJ2m60y8biMHylWOLmbFQHQsjEuqZ
F9lr0dTMqN+EmVfOo3Ib31yzUx6yQFIf9Hzi3li/9Z1dH5GHSYpRb31kjiZ9Z9Fsx3rAiA9iaAfZ
H51tpKD9dCukoOfQAfoLQPzhs+0j1akphksukrAPK05heCANnxdh6VxBBEgLTb5vqKwnnVRcdEMz
nrD1iiBZUz0SNIu2QRgTlZh50JvYFKbdveZNXl5EgIgHAwiAdqJlIGGgX52xuyDJbDyJLmUgceIo
/qrKWNqfcBZ8t4cbVEIdTT1UdNwJiSEOuqxYxyYKfixd4gy9o02lN+5FtMQaOVdaG9bEvphWEwO4
71lHo5L+El0i7O/p2kBifr4wosiZkpczjBnhJxP9QjihApA845AXNLOcR8V5UD+9QyYvAOdogjoj
aIOCvlsm+3nugnWOEgqwOR8MIFJkfaP0HCijcpflDook8ZQWVpy7aOoS48IL1MlGcPCizaBsFzuj
/MYtQ7mbi2WuXT5/aDYaJNJ5tOjS50azomPca+pD1cDCyScwvKgt5gWfrsoK/qVZwtsRpUYRLEZF
qbGcgsVc1AjdR1nBAhlwGwALCmqoNgTBlymFAvMi1C9y1SvDZjDrlKdjr2AHz4iE2P2wmucklbtG
BVcRaZd5TsKT1dpPSkSAj3mQPYkMUtQ2EHTiKNzNvOqlLXJRIkacpeZQrtl1Bb8CRVtMFMNL5goa
NYA3kToyY7KzuU0xaJYfEnJErmzYZ1ex0xNiUbtICBZ1jvw4UXoPmpAl0g3c1eZ5aLEdAe6dRGpH
JHPiqtbgR+bNYUn3FGH/q883Qradijl9uhq/OUj61K7+Hm8Uk/ayxsf2zHNMEBEzfUfb5QYPSHlt
v7oNPrPi4JMNv0qSbV0H1b+vdKU8YU2HDmoC/O06YLSytRXy0yJY9ImzKiO5GvT7Zbo4m9etEG9h
q1juooKkIogVLiYujTrZa+s090kn652/qfJcw6jO8HISfnF2x38ruxNny6FwHf/X8IeY0iwZ8Vol
OrWTyOK0whKiBZikqVV8Fvem5QbV1NaTLHvZ8Z0zshidBjSSOMdfIOsJuP33AM5wv2csS0mAIsQM
cV9EdyA7lCrAwS5TXFzJowDf5SZ+GQs0osijXa0GLf4xltVHrOjWSusrGMOlxylD+ywii4r8YDQm
D6IFEudT0uflPA9DEXTCkZG5E4MYQHUo66DZKFZtDN/a2C2iAmJUKhCwdyZclGiqOurQkY7ibiZe
UFAgeKWW7A6npni55Yjqsm+PaD4F6Rm+E0gj5NjCu8bVoBok7vi7w676by60wt27IMWVw7u5PUc6
LnfcNVZoITkuuVhbaqqfi7rXz3qMMV9AESebWoqk8GeBn/59KmJU8PfoRtfBVjSXyUOVB+1q6XTC
Yg3YwLsTXfPoEi3JQP0kR+Hjv7cGkpQO9mtn35JbxOPcdj5b+vSqhM9kxRhFhyleb38MFJP19o4C
Hw5G00odQiPHQaoG1PobhKUM4+iT5B+QhYjwZTDMbj78Peoq3MaoUTEQikCQoHcw0s/8QGjVDrHQ
ClZL5j/Z5jc1C5UHAc/NlSbdyTA3N2JMHJz8uzwFiAbasL8CRLyntC+mT7a33kwc8dXyV9d4sWz0
JsEXbno7QNkiery8FSLQnv4ycTaq9kpF3+C09M8zlrbSeZvSS6LHzrSV4eAMbXGs0/GhlSbum1Zd
46FMPscJzoCB4jlny/Lqs11n5TYb8bLMESJr0cZZa/iOX3LbMB7bwXxCwNl6o9TqgYkZ7WMH3/8T
BlWrahyttyRr+n1CpQTcAWEmuDonxeymSRTlBEcak/opLMiUL5mB+iR6tyQyVZSORDxUzhClxai7
YJ+zGQww4K0b3M3UmnenTe/461xCLEd0ztA68M3h+9C5lwegfht1snTQdIwEO3gIO20qmkty/dOW
Vfde8UvrkRzRxXaa8qGyUDu9eHbgwqRJzPOYgG4A7gVDfujDpypI7ZXmyNkWY8QxPcl4C+9mdELr
DlS/eu2TrK4GiJWfQisKUSrCzZaEq/ZJqwt714BUJXVN0+u0bmUquAN1oUFJjZv7dgi1iXdPStdv
bKynQoTAsJezMXL3VlHO+zU4pBcQ9FpVRVlyOd3bto0W3jtW7B1CSjcnxbeNO/B70d4FKz6xTMoN
4pvWCwIdNYrLpgQ3LDU2EKMNnkVasqeFQvYLCRccwcSpOISVWrBHcoPN0ifmBJajrYrCbtYuRtG3
LlLUa8sv0YKWFWed7PqbDg9J9va/YbStUqjXDpFq0bVAZqUhDN7Fog2sHwvwBwehP+dlOCY7/nBe
BOuGYFK20xtcdgak5nGtb015I8aDwgUS6Vs/P2jciWY8hsk2GUocWBc4iAB/OCjqrcF4N1vRFIc5
Zmj8bIIGfq3NSm9J5AAm8U117U7wjbgALB2yhxYCpeKQfopTV74tHQbQlaFoJTIayKEKxVMEHsa1
78rDPE+fNFEBOpo71W8bODU0RV+ix8VdZElPoktMhW/4JdFDZIkSD9S4b0uvHTL0u3Foqp1oNio4
66JFgUE07Up50RI3uImW84jgsv4auUVzS5TmqTQa6TWseuck1kMsBbUyH1H9qHsYq1b+Pp1kmTef
9P/W8x9ivK6qPwfk0EbbQ4M/LF5NAIBbDbr8OTa69GxHAfgwwFgvle1/7xxk/DW4yyiBF9+alLL4
qLketkYtdEJvVA9u1aAAnEnVWkeb+WvOJ9svouZHULpfSjttrloD6nqw2YSHtpp8dWF8Y+6kGfeS
yS5KDixAIxgBfpU988UFP4/CVYsehT2Z75Rx+nUI9E0PlOyTSXXxYICR3ReoPbzpxk0sWEqytdXH
tDui1t2/hD7ktulCuax5qJ+UDR6IRf9gOkCyHSSiniOvP9amZh5836xWQ9yzla0a0D6NpG/Fv1N8
JsR/l033Lg0b/TL/r6fPihF0DUJ5vXpY+ko/8rb6QBVeFsuVfy9vjCOFHjc4zv5DS60x7GB52aOy
F5XDpX8uM06j3UCiVYx6jX4P7CrbVJ6cX4bY77dhnOnPVoadn6yG3l8JGUZ+kPSfYxXfvNxp3jRV
l9cpD08P1CpAPvMVOTWmHq0jTVHvdcNNVn6r288e6J5t6IzJOSmS4IzYjbS1ZUt9zuyCKnBRWD+8
DTJGyQtqJ1dnShq6UzZxrNGtCkgubu06Jofo2okyj6CoTtsSkc0khjIFLRPJE7VwKQt9P8n6LKW5
wTGjY93LsJYouy21tnzMKWUtcWJkiRFNDGB/F/OWCp8YSSnIrQA8vHV97a0F+ELAMBK+QpvBTn2+
owbsujTL8QtHee4kYgSao4hkMJpmdBNdfVBVl4GkHI55FmYq3G8O3H48/CDyaC/pSnFNMzlt/5JC
Sf2iJWq7xVLRh401aDdxyOFtXtQk3ZdIyM1doj+2hlPBE945mNS0RZepY6SM9wTSZdN0MVA4Ub0X
S/JThnkIPDSvdy17ldvdlox4fUHgKrkNk65/N7jVriXXum6CPrktA/8aKwZlDXCgiznLWoQpbQpd
UYrGMyKLE2fE/Cub1HM6Sc8RlZPafeq37VGr+uIW2STdY5QHH2VLeWq70jmVTqWmK6twIDVUveVu
5Vr+fSoC5l4RMMfWJEMpkIbtRnSKoMJ1S2ONFXh2jJF9qf0I+J5SGO45t5/gVTkX3NGcS+/hlbvR
JnHVQeGmn1o5bhFlX3SHUSs+i0CH4jQQjGmBvrTvvLIOMN6b4uKhC7aGxpskYkaIlNy/0v4kGam8
K6G0Tg8p3VvaBmiDhsn3HjksNMHT5GahB4EfqSceY+YIAZ4zLeV9RA4meKUBg/etNvgcWHozKWo7
F6x7u1fbQZOBbm70aIcr6NvZtRN8dltj2BRO3xzFqKFqRz5bxVMTN/Kt0cPPWRYEn3HpUva5ZUPd
NjBi/CXIqAR3nVV592WhRme77O2Nzk74awvWTggySVDd2BX78Dz5/dgKb7yyCYDrhtaVPxpfpdD7
1HRgYZWJgSwb0YexWqqt63+ahzdHt1N4FscB0Mquvu7d115gk7/rs6upJtlV9Iuzfx30EscHFjSF
TAPI5tjHepq1TO2qRDn0ffxmpSjRdEqOnDvoCGfCRPhaiK3VdIZoKsy8ync2HwZEcNBlzR4rpGi1
zFhWmf6+c5T8WHr4QLQKSeb4cSzr/IiCWrbJSzc74tyISGYUjfd+lar7scrDu3xo67tIzpt9jy84
moeI4Mr8JS9yiMW2PbTd1zxML9iQTHKyrwXmGt6qNKL7PJW9rxjTqSsTBPxzq8NvAZvMnrhctaqr
3M+HSlbv8ZUbNpLa6JsPAxEIcCgV5FMCydFMyGVTtB1utQ783tznta52tlFhReFUvbfkEZuCSCqD
g7iS6By05Dt4nHwNeBoImhREzdXlddWpfp27YtdGkKOK800YeCN2LDQRhB8Qi0YHjsfjeAAeNoFp
FNX9DhRc5bd+anUZu7nlhoeVxHctAsskusSE5UYY6vEn24uKvUjb+5r6M1AwGxYtEoA8F4vT5fBR
XCtMq1+VO6t+LCcZIAPrySwOzK+JKZP1kIzuQbdtYz+grno0x8a6AoCt2APa5eeulh5wh3Kxynb1
owcYKq269ruEdva0ASqeVQcDxBYTqrPstOoJeykYJrFbP5BkR40B0cQ3L0mRBdS1nyEuAIhvP8Zl
r146YT/RBsrqQ7Mq/HTvyGpCRgFB9ZD0/KGeftLF73I4mVJWiv4ifuCXn/UlVgwssag9vYjW0i9i
owAfSTvAe+miuMgnoQ6AL03ij2urgEYlmpYyBufK8n6I1gAL7An2+mMdysOlddP2STOScG9BD0dZ
nsHWTPvH0JvHbLhQ6xHI516KNfMeY7DNoo/rVgaMycF01tT45RheyOToV0byqejL+nFsXwfDr6/R
6CE2rLvBgbQtPsW+Cmhu6lsGTB54VmVR/uqrp7Mi1YKDj+P3agnmZmG7UX8W0KUmM0xcfLwvM+Lp
A5xJAJuq0eM/57sz/mkQ+CkSEFueJ9OVqLpLZiTBxhyj1ZClFkq8zznAhCeDut6z12Fj6oyhfCdC
ez1yICtIykT3UbdYxRpb8U8x5fbVMsf2JFriAABGObgmf9XyLx6knVMNHgoCBneP4ztAIjhUWLQK
YK4ZtehHKGettAmmKLCMitVb4ZEMpYURRzeeCj2R1zZikHt0IfAOslAUTpSyv8Horh/lXA9OteXx
rYpkms6g3+cuahhBDeBqAcaJb+oovsdGXRU7qhsd9iV/f6/nx1cxJGYaCpLVkQFVcCoay2Pzszfq
7iwqxMjWltvQ1rO5wFxGWXQHvRZS1lRvLjPErxT3LovN6IES0KbBDQ1UkBW7myT1gSz9jY1dULLx
8NhnqnERkFkSS/6+FTpjPMpqCmSueLIkEWTf5Ky69fgkOqRYjtaNXSFzO427QcDzzRSuou4E5X0q
RE+3JWs6FLWdonG5jaPeuOhDxj1LdIlDjIfz1C8aHj7OM3SgdPg25d5wtxzGNoc4Fmr9XVY2WQF1
kLbZlYh259lJxImuZYY4c3qZSlJ+7SotuGssvwAHivh4A2IKS5jU/+ynyRfAYR3v8y/6lG6Vj72e
dG++PTHwXC967Mth2LWKj7h83QR3tdMe6kLXV5icIzY0HWJIM1eptdxdGeTKPCD6xGhm2MO1wXko
wJN5I7pqxyAzRiV+n+lOeoAahMWWUZUPmavjdNxRt55LJ6Idlfnvdlh26Um0rQIE1TqZ4kW7mlhK
hd7iNFJ5xW6QKaHoRuu+VXaOmCd6jGHcnhwqCF/6atIlQS771mejgo8dhsqSPga3f53UT8qP06SE
nN6XcZrk/MOkHnVurBLCGmVSMuClKqlXMnXrIsf/RFZT0vYhm0hEGLwLxCX2hNOhcWIA26YXHZY+
D3gigkVltxF9YgEDitaxNWB1F9N+UvQp6WQxalFEqLBQgEjLQZyJg5doWDaaBXcMRf41oPSeDJzh
d5Oc4qQ83E1OL8wVAyJkWSU3knhV6wA7l74Pq+RVh7BIXsPz/73wsojldTY02vPSI9ZZXmtRStEx
0Mbbh/6oY/M/5mF4LKb/qG5OoBS4LvP/23b7902NzUzXlc1VxDbqj0Hr4gdAie0phwC7mv0yXRPN
ukBvLbiT+G2aal/eNKlfz/6XHZzCXadX1mYx0ITKdUIoMb+ymZYf2csctSw2jjNEQoAnZgRGscmQ
IpqRFWVXkipwlMOoBGhMJY6yCpVaxUq2Hq7LYey04ZpZ28LJgqsIFWOiewQrtA8LyCJLfID1oQrg
nOUCJwEfM81fhsUKvb8Tyy3d4ixTyvfLfbjYsiSo/BvfifA0V5ZC27GOUqA9fqhOiVoUYNDHWARM
1a2lPNVEurT1fCdZL+WsZXSuVi1tURoLpmitcaWtuJAYtco1ot/uTTLdb2bcKae51jbJj1IC/y66
RElPHKauusKAaa7QIaAxNxdAN7RhyVJuiZd696Nk+S96x+6USr91FyhZ8BKVGDtrMGSOYtQKx2Lr
haW+E02c2an99IqxEcHKSCFbsspsLUY7CGRAsPi4etNSbdlJ4C4Mysm0Cj9WnnLjixiaF8NRxRm5
54hWoVeP4lXFCmh2EpSfej5dkHgK/y9d62TQGlMTD9vgPJ9iz8QpyoVncYYWZXBGDKQmjw1gMjO+
Kb5mnqAT/zpoU9MYmyIFgEun7EgmUq92/qvdlV7576cidJ4lFvjH9nIlEaMATVkj+9yShPj9Eixx
YdG2rEHGCrJc1ZLrnaOKmrWj9/55aQZTXz4OEWRAtb+1SmfvP4RQdIyr1RwjlhBzrF4LcWPBGmRa
WkwRgx+WFn3LgIgjU/Qt0mxtt/TnJGur+VXmSTvubCVBQxQkzSnECPEkzv6p+b/0fVj5Py/l/+ll
xJXvRqvlBf7nZaKk437yTzF/fDWOmsM6HYabmDVfbl4GGsC/XPr92D8t9/Glvo9/Nyamzld41yuu
Pl8RFzGYvaLj317Tf3/d91cXy4ipVdTgZ7CsvYwsfR9f1fuV/ofrJzGgh4//oHftd5d9dype1j+3
S3Xk98pyC7akQXrKp4M46wwj+dj8pxARN+HJTuLsj3OXkCXuw9X+uNR/MffDUssrXa72x+U/zP0v
rvb/vtQf35dGkh4Q6Eb0fHrr//hql4H/+dVKuKlEMBX+5T/9X/zRf3xPcfcjA/bfvifLMst78k9z
/z/fjz8u9cer/eP7sbzK5Z3/49J/DFkGPrzdy1ImmmRB5CHq0mB7Z68GHiCuA7vntdFVeI+CK1eA
HdLpT+iYtoFuH2WJsxWBom8Z7doQrsM0ugzMK4BkZUQzQNxOyyDW/GtB0fRQ6lkjtYebxJjjWFGV
m0Lr5Yvkpf05yjwJ+QlreLMpcNdpoL44GAwDn5O1+3Y6OIFpn8PYQvmeljgE0NjZ9CfDPvXCSVWp
ksx5hjcAZov0RpmjRaCYQg6CqmSWn5YFTKnz7pFy/rCuo40oqMX4gLq9471WlWKu0m5s7opO818p
ARfUk1PzHPaF/2raw3fUmvEUmlppiJgDtMN70QIHj3IghCLRyrWRDBSaQWJVL36SOydYZegT7PKy
mIymEMM6vTvVXa9U1z3woV+97XIqYkl/VIjJhQjGBOAKAYcb6DSjMrGxTVfau589u9FeE8ycqQvl
T60ceZ/62rZPvh/iA19qCBm5bK+1Pql3YrTK+3YdRJJyEqNqH7z0FNRupmuCv6CoqUzl0AyJ11UC
uv0rxLbviC8pj74coqLuB5MXQtp9tdJ+TWki2CclHliu1nf3Fgq295gwnII21e8cOVeDrSYhLYDU
zHWJyBGGuVbKV9FjEmAi59w6d3WNIeq0Tt5OOsKkug9YejgXEpOvLjAIXKXk7tlFGEjKgmeLzAMm
d2eSDdZOx/T83nR0sHs1OnojCRnLz8wXjM5UxBq7BINAmqZJOhqZKEBFU7PwbXcP7FzdIC1vvJgG
NpkYtLi/RtGV3I9elEIKIljr0dFNQOFuRXA6wJVBQsn4NTqMxS5s+2AngtMR+oCCQstOBOu6rm1R
MVDnUWCozVZxWg9JWJmVZSXexkiA7EVwlhXORh9kZS/+BI2kFn5KkncQK8eqU23YNlcHMVfXwGZn
raEdTAnXLqPwyfjzcvFtatNzTj7hk2Pi2mKzzRzTSHpyJAOLxKnb1/NLqPfUbMcx/KR1VXAwoiLe
ilFfxmpeQn3+KEaR0PsLto171bO8uzi1e5XbPtxYtuJiAC6Vzw1kzYOtdQjvTM1Mq5Vrmtg3qR/K
Z60pq+d2SNZemEWPYSm96kDN7qCpjXs9i7J1W+s9TnQdtuRt2p0ix0yxHEu+owUYPdbAxPfJBJ6P
1RzWXjB04Q6MPzorjqF8aiO0kUY1Kc+i2Wg6tg3cEvXJQ8cdsucMLmluAfDOKyl7NuQIxVBEEE5x
BDOL74u7K7LeBPqnXYe41NEiUvUHDYzvsTURVxJ9PhTjB0v22l3hodEt+sQhS9CjqiOHhNA0V8Sp
BVl5iuMxQrYsJQbU0rmv2lY+B07oTw5nj6PWIW2hwLqIrJPaBHycXbMnuexkHC3U/u/EQQwFfHXn
Zi0nX4cKWzIfYFIwYp5ohIX/BESb3Z9VNa9xn1H6wPTyS9Zkb8gsIdQzGDjwVFm9rT192FFZKGDN
nJaDGlUV/tVTZ+1Wv0Zc8tSrqEE/rtey8uq1fzV+G11wdX/rSyfZmyXKaWPg6iBA1Y2PDI9iq2cM
H8dbaPSboDHjQzxU5d7Kau+Brb+xVqVcv2WxfE3hnW58cNn7NjZPpV5BswUnsdaiajw0dnaK9dp6
MEvDepAi4MzqSN5X9CmZjhQmPzmryh/CB0Wx9iE6g5eEN7jvYveIhqSEHB6HUveKvWR5yQoVBeli
GWa768OmWoG6qmv0tuGozKdZRpU5b9toW6MMcm4mtos4EzE2OeJtLafRuvXJJymAHtJOv0/SQL6J
HlIMk6GJb4GGI0AMlI7cI0KIurTo0y0lojyXYl4xVcR7/XuKLeR1sb03a3zFAjAvG9EnDmnqpDfN
esFXPbq3KWPdUm2dYhL+bEf6c4gcwrWI6/Klm2CgBoS0i1R55QtaejC94QAhGcTm3M287MFRyuyB
bcd+CCXzYiNpABYAOUW+dI+TAORjbo3qxsplaeNP1cAx79Nj5IHB0P2gmeR+V0AJy61b2uba9rzu
zq7DU1z09kNjOz1sCV/dulUQv7VS9LkupO7BH0reSoRLqYKWyUqRJCpGqTagSDl81Tu32RuAZR6p
Afu6vGm90fxhS+YN+x7kN5KpYlhqyNiren+MbVIQeh2mT6IPbNelVQvUEHPugXGUpQctKMazPEj6
nrJI6PhgORJDuzVllm3QRgxeraqrVjjVVSB3qktrddqqtNWOQshgncVBrvAIXJriTM+s5EBW+ikt
GmTQRV9rTIU/U+s3sWZYuwFXsjWE6uE82Hh9e46KI6SlxJ/xZFo7kZSuEbS1DlFhKi94j4WbTkNQ
w9Ml48GNpTUmUeOpNad3qMQNbltIcbKSmvBl8KcsNeVdtez7n8ZQf9XMRv2UeQ54uzoODsi2pDsT
wLDZ32OF2t/7PH8d9bruMVT3lU2WR9raRL3+oiWlexoqBOtH9YyQL2Iodv4UyPq2lSpwC4P5RW+1
+GyMZCpdD9shK8vTSw9Jcdu13fhJqrFzUPbcSVRplaaac7M2kdGbN3EOK9a5FYZyy6TeBEdLy3NL
YkLdWYEo1vdL31Ba+dZTKmUjZokBJRzlQ6+gbrn0oZCXb6A9vuUyO+UcYNaLG8c/4qBRfhhOuRqz
pqL82TkrqCjpYxMgcto7Ml7vKpm4rJWg8EUOTqpp+pZi3pk7oX5rqYbc7Nj6MdhK+lY3irdV9bY7
6mVL9SCv+TlzMwi9bfpYW4b+XDY22CrQb1Zr19eaxwpEt0HTGV0A3zyqs40YTV3czP2xUPdSV8cX
teiNVQt0s9KR2DTbk6LU1S1GQOh5zGBtmoHRg02y7IPfFd7WBhGy6eXavO/RkdzLY5jhUuyYuLRB
Mqr76qB0Vba3iix58KEWIuaWet8TzzwVadt8iuKSXF6id0c5TYZHu+PnUUTIwfBgeJ3zIvs1pi+Q
ig6BknvPSAN/ix1k9aykHa5YzofbuGrCO8WozIfatnjaRMTuW1J1Pxy9sx5bPGF4mkSEvJTN4mua
7ywc0lYKTobPWjdcPKdTPitGqmyGUTMufOqzO6ST0p2dBgDnfSTzvAyrqzzr10llRd9SKD2TskJ1
s0PUOKy+vMvjOiOZHza7vFWqR9PXcsSmautt8M3bWPkQBRLzophJ+HM0qm8wv9RPo2V7m47Szy1U
8Z+3Kkneo9iGgEaATqNP8UVqIsjsmgL8TCuvqJbnP1ttkqeXkVAbDFSq8uRJkUvzhxEZW8vSlK+Z
0xVrHKOSB9kMw4NsWMUxz9R42+RNtK5dPqhqY+iHiYF0C8pGW9dKWmEl1QOOAJzGIx8KtXH5xv8y
2ASeU+OBXZbHpmU1sIaQBEqj4Ev/ECEx9gz70UL+IEAQrqizrYIWxL2aDS5q/pl99lJ4jgn/uVMK
MZ4f3AKUaefd0K4Grq6wWwpxt74vImPYOQHy8Z5rlvvCLb2LpebJAYN3587JovBo+r59KvLgp2ki
GyP30nnCuqKmoCL8nhdH0RL94tBNEUtY45tfo0hr90vXEuZ7bbN1op6bbGUZz4marosx6R7TqYX3
5FfNV4dLZzQYWflqudaAgR1F0x7kO8p530ZVT654u+U3PFC8dZNVyV40Y6nJb7EKvtXUSbFPEaJL
DFLRBzMoNS6ghLgAY4wgURp47aYYunoVVZp97oK2e2n1p74Jq58Q8NbckACTBG9KZgsVLuQjqODd
xrD+lnYK2ChH+6tBPdtKarSuQ+M+qYZb1vnOyeuuBsT8tRyaj5ntYS5IXdBet5jLT7A38MrJ1Duf
cqsY1ok35ju8TpujoQEvyHq7eFUtB90LDWSuaDp92m77ij2zr1r9yuKp4kGFZPFgQ6xbtYoxHJe+
bIy+Nb1lncbB7R5Ef6T7D4ZZZrAzuEmvu946xCgMXsQg3rt/IdebAK1NEZ7vqvY1Rhjk1KN0uMbh
uGIHH750bYxLuzu8uFaWbmy/+iKgkSicKYg1SdhIiLY4AFCjM/e9fe5rmNITIvoF1hLbRvuoOM2l
kBv/TpNAa0suv7081fQrQ227q5Wn0qM7mPd8p5O3rEH5F7sb4C5T02mcrctTaaafJTMJeJoK++E4
Bt4jVhbp2Xd+ZEkY3rWhnp57o7wpYV5dUk+x8DhV4Kor8otcOvF9k5XPuYlkSGfnt7HLP7fWoFwy
I1MukF+NbShJ5brx/PDBjbTHvJCVu25qiUM4xPx9dnsScCsbOzOsuCccVx43J0NRMaQ1MngL/8fY
eS3JqWxb+4mIwJtboGy7aqde0g0hs4T3nqc/H1naTe8+On/8N0Q6KAoyk8w55xgjs3ifSBJbBiO+
S8dLg2z9D6WyYzdE+OOhCPp/+lgz93PRT/SBTH+bsxY9xdm5CYy42NV1cNb1dDqm7BxuSsOwDm2H
gNyUYguw8B9VuW354ZAfnc55TMrS+U2IzyAbQA7DEcwF4Mqfk62xsyYM6M0ECegN+JgOJr9DZAic
uEqg9z/0wnyTGii6oNp3i6qEKjdEL0RV+uW7FcgPLRPkk+0EUEsZfGFd2H0J8Zzr0BvKBexuiVFx
ZZrYSbbZEqIxo0Snyc1NWAa4RePa+WfRUMRV90UZD7+lYdwV7D9DVyq/69kDOG3jRhzGKTZv0Klm
Ikrqx2mEwnzpxshTQZf8THPNT4NZ/Rqa1Z0Jzzx7L4juwfwHhyWzzTfCYABgD813s7LYqStI5tb9
rD3NdfMD4GhwZC2nHKOydbNgiH+hcDG6Q1yF+1iNeZ59PTxPU/MtixuCSIm0fA4WVYJ/Culf5poT
mJjgiNZUeY8Qa7UjLgYKsTa5aHINP4AazW9aToiio7XO175ufnXE/fzIk+ExXixwTHWu3ssx8jVO
HUv3g9nlULFlv8q0M75qcdyw2Q6cc4qOwMWKohcbTmIU+pQvTWQqD4T3fRG5eqxbFh9Z51ZquXoU
m4ctliiWIUON2yLZzzmrZnlGnSqP5JdKn2xXjp3upke8w++KwEClpgz2RQuEo0TIzofxa9qvbtpT
ubo4nV8T0smPsF4Ghmbdl6HpuCm2rL1TWCxamKrbh63QWLNB1Js+btHKNaH0Q34MFj2AU6hP91D3
DoSvyfX4jchR8zsxF9fEWvJeVVqL8d9t5HQyv1s0ho9m8tBsKO4ndYpcxltJ7IhpXfJa/zn2Qf1V
lpNoF6rtdBJSVoD0zQYmM1cfIt3nL2Dh0YiOQuh6CE4R0gQPzQRACPK+6EfErrCca+fVdMwa2Lue
H+rYdt5yB8R928Q/MKDpHrpaw10DcqNpfME4LGiIRUqwEEvaaN4W5ZdPxVtTFk8eHGlQ3A+x60Sr
nocaYqIZ5nY3raLldm7FdM0sO82pnF/UvC4uaWygtpvW30ULdrgr9D2yiVYEnljsQy0En4Fw0CWo
VQXj5VIfosKZn4O6Qbp+pS2bUBVU87n8wUITkCjW83Ep32YHA5djxdjdrLB6S9U88YOw0k+iVpf7
L1Lbsf2Ms+RLNj6K0kCt6/vUhmM46EviPqDc6E5OR9QaKNrCH3INcMrKoQkMQ/9JVCcLQV7pLPHh
kgIpO3Cj5ZM4NJp+mIdEuRe5Qo3bPRLSxyxCDswxTLoi4nvf1PAoSVH3fTFUws80RTkZUeC8VOnw
ANl5953otckD3DLe2XNo3S5zHvuh3aVfrTLci8BmVQFjpRAohIqfZjG6oKf97xaLQRcd49I4Az58
VaVYvQE7qfml1kY/MukNQMD4TdNjaQcA1TxB71jsmrg33Ab4JJu1wvAGZKyfS2gQH2doYXWpM557
q2NJr7XftdIgIFBt6l0uFYCc+ZfurAH0qTK5Yi1gw9clQL5t2u7rNjorMCTcL47TfqnM6IaQlOmR
rXr3JdcfirCoXy2MnM+MMEAVlJpqGjwswfxcFTyF0MwGXw2nGtF5Oa/cTpHKw2DXxg3azAX4TySg
QKM8iYPiQFXRJtBksTYcUs8GqumH9ZTtzQVxTNGmHm3iGmV4vtbTxlnpL+tFogH5djQskWB4x2MZ
MgGRi92HPCIwWuJAVF1yDlLn61WSozcfpDIpgSNHPHLJiN/iNEAqA8LWN1FWqGhaf0qJ2qI0P7aT
SnA+pV246iz9EwvVRq3RbyRnTB4IxzSwXabJLgJJsddW0oJlTKK7tS0RGolXqWO6NwTaY1uzCHCI
lbEAi1vd9kSFJKuYCljKSZNPdN7wJFIWlt1rynlP/a0WxuQ7SwyRIZRZOlquCTfhr7zAaCcHqfkM
b3d+mCs2cJWpo3i7QIphLXH5Y20L4lxnX7gqdEhAYLReJ8Zc04i47s3lAfrhkXkVVqPRgMZKXyua
/64QZ6ix/JAMyZfI6ggqihPtNYY77CCyba6qr+x31ENd4k0HL+gvqFefJWJoL1IXVV5ZKcmv7F+j
0vSfBugJ1OTZdnRLrJ5jIvP2tqXJX4J0eZJC6Jq0YHwtFqaLttMHeF36dhfk9mtcy1YFQjJC0lyS
tfSuKJLoXsuq9oF305+kJvw2yAE5UbQeQrYKp9iOv4miPKqrY6SjLkC/ZGCG1U/kCuK7VIn1G7Uo
e2yVl9Hsp7tYQG2BpE13aN6QJ3rkDJGvmTPYDhHCWRC5YUtvQNR6SscGcc/ksZxnoiWHFTASq5BA
65VTP1tKPBzUEIWgHPD+JVmD6uwZeNEozQWkBUzewATV10odLH8sdOUglNBmKIt92UKXW2ididpp
bSyvjZu1cdsSIq+mU/zglEF7aUP1OFktRCcr42k+BWjBZtlj3EBnSo9dNatq6ywqiXomHLfFcyBq
u9EpzktbwbK1nuoMeHFgqPXaYNBe80HK9l3WZih28NYhXsz3S9hUu9LIXFQyma+c3rgBa4lC5poV
c5gshXu4uMeLKMrDofXTyKaTWiv3TAk0SFaS9lEedJ+PnXq/MemtRWGYafeV5YyXNEw92QRZiqmm
eJlYqz0mGtK3IupYy4IvUmfLd/oad6zTAf2q1aKDyE5mnJ7FqdIE81wButaNQBBhLV7SW1nTYRfe
8rnWLT7xONAfrNVbRazlFYARaLRlC62ONknmGwMD2quhMAnDiYztQssRQMXhWVlV9GsJfytWKf2b
AR7UCgmJuK4jJlYLmzttjsObzCISy2ij6jkvU5ykixn+asffXVvBe/efc/R8yXdoejd3clNqpzh9
HAKneWRbV3nowrSH60wv8opDRFy3Vju6NbEsWSZfa+fcl3Uz3osIVHHAaQe9Uiv/KROxpaLdSNTV
fllfh2gXlGwtVa01GGD4Tj1JIha0CLryJdSJPxWp+D211UojXgk9kTGtgqXrxt5+qIzSYfUUDj8y
3cKY0Kpfkg781NLHJUtos3ntmwCTOw0mCyE9OALDxykdSyxD6OLNRqzx2duLBnqgzjDDFdJZt17m
VVYbFDgODu2ElmF+zYhifBPJUSt1nExrq61pp+u2m8RVdhAV8OSj2pehi1lpFuIh0pNYr4oHzeu0
b7QBWOr6XEW5KIpb6+n66EXWoIWo1FdJcCforJsAVEOqWbdiLRQ7enQOHMXxRFa12nLXQmRwFIsg
bUJDWp/BgIpau/+d66HyqtTOcpl74znPpOFUODHI72yEdQxUQYm1Hc3g4D2VdzKOl0a7EeXisDUT
2TxJIUBqi9rbKqCEzA5avGSuIMIN+2C4w8HpXgVRRZngxOVbGeP/hupYlG0VdoSxzSRi3tvKMNrK
pzFJvpfweiqOK3f2g95hXRGh6CJCXQSsxwD1zuhF3osiUSnKRWoEWgF9DzCQD/TP72eIJrlaRpq7
ta7X1uJa2lDsmxW+JngXpyCrzxp00RuloyhPhT4X3GvEf4NmI+6TQFmMu7/gF1gOExqth14Ppze9
Xw5XsyQh514Yp8Zd0Tf6vaX1RLVXCjpGVni7EEX2RY6W5OgsAAP1wdmzQJJv4r60j8U8yjfSEP6v
FFto+/i3dqER3nbiWz1DNTU9sviGs6e8lUr4kMSCxFr9EoExByexIDHjSj+GgdJ6onaULNjnnOkB
8S0bLjO+FSwnAcWvWfHpAELYs8ckKz4sU5EMXtsis6BlUbxCUAj/l5BdhsstuRU/YcSytM8c5hZR
qzl1donl/KBXof5g4Ay7MqDO+l3UtcrtHwJUshIxDreiUs2gAJ/hWDtgKWifeqcDXJU5EWxqZGFw
6p7K9BHHXvMoStKuW7/nsNuLOinPIap1TKjmMlSBM/1riw+/3A3qugmx8/AkQP+FuUh7JS56EKk4
SKw0gEm807W3Mo5gQYuHl1rWAJgbw1sX1NqbNa4Eg5mW7MKeVk3T9VgUR63+cf2kY1qXoTiI++Dx
Wlxo2kNeq/O3mm2qH+ROfbP0yF9HdXKRS+Om/sPjmq38BcbiFPdK0EuH2prNfYIT+JuNDuSIxrQ5
Vdo+n2+v6obJgDpMD7FZ0uTGrQNC1S+TxHktdViPem4AhfAXQayEUhS+ED255tY6kVONTnt9bylI
lrbcf+pUxdCRiIFESCgwabM5eVOOkGatmwhQ9qV13zeQWq1M4+Iwslr90wIEJxKV8P/0rX5tIU7a
riFOsCToe96vMae6dplUvIcKcAEAQ+lZShTlpYnbZRdIU7HHAKLAFjHXJ0JDWk/UmtWU3g9D8Bql
tJXRR3xRrJ2oEs27pnqQByt7uLZW4KbR4Go+y4EXRisvEXqLbmdN2dES9oXaABqr9HK7N1YAnrYe
6pXNeozs6YYFlSdy9UphfU2tlaIZdrzpBhD9nxZreVrHvRsXSOHOcWV7dVTDRi8jtTdYBAzMdvMd
WrnlzggL+TiPzks/Z/KdKLJAK0y+ESUOVHuJwXwzA12ph9VgUD2iDjMDVaxkOb8TA2CZS+mWFdaj
6P+iCMY3uEtV/D7boPnLSbhFrmNItHKQvNwF8tTt1ALTrPf/OiEKlvZp+5Xtl99PstJyOLY1E9CQ
F9VZBwl6bs2hOousJqtIThdx6+FO0BFrnlggtnOxM+l5voF62q6KYBLBUOuVwCvz3cgIdK1WG47q
NKkWxsh4uZecf685TZ/zW3scTjJGuH2o5tz++kUXX2/x8TdiJXfrvOFhv1dM49jfD0wYooWeQaAU
m06y7/FtXaZpCvd0NsVbZLwazZxHF1Exa8YFldb4Rpmd+L7M8bsPc3yx20Q6OTKEiLHG8nhay1q8
+YqTO94AA49Xq21pn+FWwPeWl90+lOGT9RMtkO/yFUISl8mNxSICKgetcI2QvbqfybV228rQ/oJW
CwbE+MavJVPTrQ742DfDDP9xBYEPPgQLC25a34uDhADlNdV16sEKwRiqsz15ILGb+7kwsKhEARCZ
uIIo0mI75wPeau67EM0cwEiQWA/S4kdTUz+rbY3McyBXr5KqJV6o681babATZKHb3aVZHHlRhzBD
QtgboR89HVmfkXy3offEcIQzKfg2Ixjkj7pSfZEq1BTq9mdgBMtF63T5YEOUsSekzXbtRe/vUsd6
Tk0AxO1UVYcCE5FftKkXheUMZpJDmivTXo4RPRdlCE9NT3kwvWRlIuOTQma1BogbSwmxhnLXtA+s
7aswsYod8g/9Lral1K8ljd1mECfXQ9Q4+8kagts5QPvccNDnkmFRP4tDRgAxfJ15eReC+/PlPp9g
4jGcLzWmEFdJm/xODYvgS6LkB4hWQ5CNTMGBE/miVahjWRlAO7paifhjqEzlaSjn8lqrA9hBhSmZ
WD5wjSZVbNcap9rN1Uz1LCUvziFk9Wf4pv6ktjJRkZQrOFtUWyqhdMQw0VwcRMvtxK1sayJSUOsX
hCRa865Xh2+zNpmY2mKuUtbmfyfxQnErdkx07bJGT4u8aCpSokyaO4C+r0COu4PqxNXZqafhZHbV
ixY46n67/TiNJq+Z4aXqSoIQJ+lGV1eJL8IXzuMa6K+toeDmYvwqFbMieCMyXMcIJY/JoltnjO5c
tzZGvi2ftCaUFEWRn0ZCHTDzoiDYyPiwBTxAXHRc1KT9R1kvjScOr3FHDMq5Uub7Fo8+4aX1rtGj
HtK1PjlaCeu6pCT2wzOWAsyAGVYgf5EWKK5vRDw68YjF4doo6FReyTUtikX7rSn7QvM4SaiGpUOR
H9s1TnlWjDw/igdYMrV2wCp5AWOP0xdR0/WxwxFRoGpVaPVl1u7GuMdHsJZvj1+8TFF2fUVb9Vaz
lYnUdhDvZct+atfHMu+8i8zgqEPLgIYF7nxe8NZMEr1C5HuiiubrTWdEfs4enp0aVppsIIaVO94O
272LsrDv7T8nirx4Mltrkfp0yqfshz++nacMDTePHCE713R6SXTNXnaiB3SWmi3eAK7fh1YDK1Rn
TNlOvC6M3cV5e9FbVpRtb3TLSlJFQNr2wkXN5/Mc2/GLCshUHKolcTVyJeNi7UroPzg0+Ojoz7nU
Lp4oYCbq/iT1nNBmlFle5gGz4FSeDebuc4P7ns65JsUB5dn6Yz6PoYTuO+hIxfvZHteHYX5NXp9u
0Zi7wQl2lvpztlnsDyFf7fWQrM9DW3/nb9m/lYkzRIU4bcuKMixify4ljziHZWn8PaTO7XWkijEp
Dv06EYiUJUA7Ii8G8t/a/K0MKgley1bz+RdEjbjs9RfmnNjApk48Iu2wAq1/e3unYhCLF/upbMuK
1KfT/lb2f15qu/yn0yLHqjHZhIMbr3NkLKM5+Se55oe1B4k580NNxaY6g9uCqjnPSYpTRf56EXGl
99Nnwi1Qc3svFCl1qJdD22dHcfEaxlB/0XYSdJfX8SyGqZi6to/Cp7JtJG/t/lZWKityQ3RF0XC7
jCjbsttlRJfesiJ1HfFb4aef2i7zt18aFBXGwPA10zrYmNev6XX2+5wU534ovH6JP5eKBh9aieTW
KIrrYblO5KOYYz/8lmj1+aqsvIrTEPzcJg1jDQrbsuk6sYjZRZSJrEj9/7YT54rTUj3zl0Rtj9dp
dbv167Qu7u9/JcX7iMVMLpIhoU4E8HzfHoT41Ii+3Sso/2gD4Hc5DOnMYgrLcKh1N2KSEPmcsMU1
gPJ9iqtRGum7121qFdf663S7fqi3gSaafGq3jTFRkYSOhH97lq8f+U/j+NO5QS5hxZLP15s3i59z
JZendfG+eJCHwGg34rhQl2yvY2ghjYr9fxZrH5YHkVhgiBvZDuKurTBBVVzbmTg39uJhbDO/yH4q
U8VTJHpNLM7aKJJ3YswWImkTHn3UsX4dpEn/NhPYvnhitYWKkATcbx31onng9C9jBKtq3Nof1qDX
uxfvsR0U6c9SMxML0Os7FQtQkbx25u1Nt8jySkFvHkWngawv86WlmCEPfX8i4h9fX6Uo/JB/f43E
82nNMp22znTtY+9rXnF58bNbbxUpUSZq/5YVZX+7VKa2OrQpvr7u7cXNiaZdWv4TEg3LnqH2r9Ot
VrPDg1jAIYqXLVw6zC70Kf/26+pOzEQihWrEx2wZ5fnOzJXfoabW57THCklkXn0OYNQ8BjGWhruh
tmHfifDBKNICZ8JQHz980lgV83XbvpLi0ziVSbp4Y1kCcsWP4BJ98HN7MCIlDq1B9L9WdPtWfegT
0PvbN1oikHlPpOK9aChNhuKj28s+CDg1l16/yhlRhccWqBOMXMQaI5QQx+ZT3TpAyaf6IOacpclY
ypQgyHcDj0z0XjGyHaPnY7SYJvv8PvwqwVqHBGeVu33bGr5oorRw+0ODyAf4etAbfr+bFF88SXFg
LQR3hnUSdynezHWqmhHIhTXPfhZldRI7LiaWi2nMvyJQNSfO+/RislHK8Yn/EkM8K6OdkgwdN+J4
8qSexTBpnP6Y9piIlmW6YaGUY5VTUd8sf/DFSHeYG2GTX1/3dn8Scc87SC6+o4f0SnCHtGuRjFi8
DhmKUyJjrkMTLHOhsv06OY62M9q5PrPQ03d0gH/EzX/Y1V0X1h9Kr0NNLLe3/j22dr2GSmBZeF+z
bU9RsVI8I113FMPr+sjWvaXo2+Iin+ag6/gWhZ9OqSTctlEFPSJ78RmxJyRvxMI0KPalDjs06lj4
DhGXYpIH/eXmo93v56l61AcdOxBRosD2j8aYP+I4cxW4bPIwuDWT1MuX7tHML2XsWDvxqymUnqvH
0YUufR9W7LvpQXSWdXBBK+UaRoVwn3qUypbtSaaf9KjRrpvU6y72urIQA1GM821x8KlME7sF0eaa
/FQvsv/3AuN6jugGuG/3cloGhzYe96DIrOt26f9cfZhaA+920R6uE63GY8z+abrIOGx9tTB1j5ih
8SiK8KjzPRFzyjUpSkVepMTBDCUahShYsH4c97q6QL6Bno/eGrtt4rgug0XvfV9yq6XZnNJmKtGn
xfrxbocQ3WRKzNDtkfYGNZN9GIDbLCoG5XU94yxycmROwbxoeE4eTUfRIwmAmYEaqB5EE8FBUbK9
GH7ijeNpc9Uhto+i63XLcG0gfjvD6OYXZbNcl4rizj797t/Kot5ZXbPxbTfwZfaqyZT3RHE9XKez
Zhz2cFdexG2Lq5ltWB7y7o85RVzRmloZE1L0TY0KZdlZ0oI3Pzss8CSL+g9feHHf1w/ldfSIr9p1
OIl/aChtfF6ezUb3u0Yqj5vlIx801e8XpXA/LIhlFQXMSteLa7f+0AU/JMXN62lR+mGn9abbwgJ3
LHOLjwQxB/ssoReKb7zY/7YqNjUJb3ZYxXtwl90pGZ7rJTYPWavvtcJibSp6k9VmEcCbDur07kfQ
rBokda3CNr/urMWIED+MTOWC44dgvK37iY71uYu2Y/+Ul4GPPO1xaaIVefcfq9WHJ3h9ouvHX6TE
U5QJ9HbbqUM/933a0vty9ss6Ztp7XykQjXQe9PyNmR5bEAxr65LIKMz4OBFQgH4ks7DYg16TYqE3
6ZGJu2G9xofkElQYCeogRsgvPuowWvqitejBUVjzaEW+g0R+Rb1dlzji9z5MOtuob1ju+fkUqteH
JB5NG8WdXxUq9NZiV29gSJjr9DSAlls8PVGnvYoDWwxXLe+eDT0hEOb67R8xIaBN8e3DkmsmfG2X
9rB/YXOeTc/BEYypV215GCaKYOs//POo+u/d0sCQK9agoluKx8xdnSO491dFAac/bM/fUXAkJev3
biu7rmW79X9BjqhebSCFUv8y4PPeZdjZTkX+ILqE6A2SMy8M69EbF0BCR/RbiAZiRhK/bE5WvIss
mB4/jBqRvB5Kw83U2jrma4/BIufsatRvThX0xesCVmrkg6YABppmzO7IzuvXvb9h5aApI5lV2TrJ
idchUmoDKyOE9e8z6fWmRN210yipvOxEUhSKg3hrIqXhy/aCf+0utx6rvvTxgH9FJUm9bursWC8I
V5OqkaBQPUB9a/yPzc7qO+nQWlWveiNUlOLJXFd2Yj7SawLXjyJ5NVSKl39NTnYbng39Rxdk42nb
66F4wEJMN2v30yZw7gJIWZcMFk1leQb/me/CbHYzMyfsDpNSJP/Wo5cJh+dxPhjre4TahyAC0U/E
tHV9xRZxuG560+ur+UGsAVc7arYeivWwQIK3i8PsiygSB72+GVADOInmRXRxHG45W1fB0zoiza5B
bCJ/lZfvQ3Q7NQ8qEFA/KfZDpT8MnUZki4Rb1bKIjWiVyVNMYC4sFsKsPurEg0O7Gbl6Q+cxcfTt
2Gz1rtQoaGcSTfig2Wb60C+adoJn9RKuSlxxUiyHQIp/Ecxm+oU0SL5TwwYcEpiEMd9qcbWH5Qvc
qYbX6c2fbFXhzIKLSPPi0PDB5WfnpLejo6Zp0sEM4hx4LY6KcrG1x75qKr6XMQ7UNYvSzlusGs1e
XWIXkdDgsswvi4ZWXkHc3yXPCHeSndxCjQf32yDNXJDAPGcfA1l8TuffLXHTl2qozIvR0VekrOmB
bscwNdux86UFwuoTdSszw0nuVQ+0DgO61AwOVQqBYnbzLTrVNwWbh1aGXEWFBSCWZJ04BePeThaH
G/VjZ4p2S68dpbBJvlX626JF8gHZX9NPR+lJSUM44iRwM1rrF0WlvZnR1wHkULuuh1FQQipgdWoi
a4vj/3c75gfoL8F6D81vDVk5yUsUlrZEWvoEfC4+lGahV2dJ7S/zXknV5SzbyZe4nwA15Ugiwecu
u01SjntT15PbQUG5etX0KSSTsVqa90UYutXM5NibNmT+RtIdFKQR/SypNISLw+JULMoL96OdJ8IK
zk6A65HxVwYDCMxcHAmFk8AFGQ4Caw2/J8CI4jBmBCbXizp45noFcRlLtLa7X0sBUgHJ9uzVKb9P
FcCc2Rmt17itvxhqB360S/KHbpyIkIwW+94c58LTY6PdbR/46zYKEvzUX0A/eD3kqlZfFfdwuXlj
yENA+fdGXV+pthJWhFaU+eK73euB4+WmNntm70z3WaQEXgBdpG+vWVmTL6ATKkJ81JOUowWP6iHu
rlidd4j8qF6bAssCutATTVwpe7WAQ3JBtqE+FE7mZnavoJeZ9se8GqCgj6fUD/vU9K2lAWYqxy4K
vuH9dujBXp2dIidIjbdb6/jM2J+umLO7OTAUZHjgchuk5hEhCHB8zaQhU+bB3h17qmNEbmebj05f
JDd4VwKXsFwiqaUBPILVpti2H4NOSUB3TAl0iPfdSLTt9TDrJmqx5SXJVAOlrfhLN2QIZ3eV4dZ2
fkqtFBGA0EIXFYUSwuql6N6uwu5x0ZvusU2a3TBASidyWjEpt/monfKqSW/T9ZBZ0OI382UpgfPo
zkQsbvgvsSHF47Kkx6a0pvOUKrt/DThFCSizT4k6aDcQ4tdHyPbdaapLD0hwhACzwTcIz81+tulQ
NuQYvh5UkyvVi3FvNMPBtPL21IwlQWV8+G5EajtUQQxSSEt3Zo926jhNrg1Z5SUg1wWy7jeWUcLH
a7+UiAURyZDdO0bZeI0Nu66xpM5RqeXWh4IQaKORh+dIG7ywsqWfaemcbZRHZyg7OrkLfkJwnxKC
0ICZKedOPyRJctDKEpSu0dv/JGn8rJRoaEpLOKBa1+LUs+AaGJGwgGC5kt2ujqASX0nwpaIyjmjw
4aqCyc/ryiLEWTdDQBhXqFWaUnjO+tAriuVb0ymBm2WAC6IR6tJaf9aNpnoBDwso3QGEWvEa894M
d1YQaG7V99+GoETNKEu/SU2yk82phoIjxiyQ9jF/27mtkv67HpcxjBkByjIBfck08bnHhXmaaoiF
6aLlKc3VFpki5ynKu4e5n7tjD8jPG5E4uAXl9lQPOKElyXET/Pz3piJLbt4TFQuqd6UFYJ7GaiJ7
BkKwXSpZXmpSHGs4PhsQud2/nZJ7Chs+0GmEiyWBfejWdUALlTCuhRUiQRDE0a6BwDnEu8CKh5in
3iEJmcqaX4WR6yRQfiq9BWho7YzEgfauCmmvR+i94y51+FSr/Xxw8q5xzZJYFhUt3LSwDJziPD6l
yF+Jqc+hlkf5zvC7PO1QhZoeMbVOumXetXoAU2ELoAdO7dhVVWPyDJ3gsza/s7Sk+hJJ3U8FONtN
QF5/ZfnLvaLBV/N364DJrOkkuGdbaSRKHKxUqIbBLi1c3AJuIenGTmhBL9p/NKIHkIq9OsGg0LTe
kOrsAtPK78cBg2leMmWnpeX1ErBvCUDAkNWqq8uKcVFC881xdOMstbVxQW389yAn7d4ydXQNU0+r
Y/3Y5FgTkvjXCCMz8hj5m1mPzdGYL7luK3sdBRIP9xfDlIhnF8SRdq7URfU6+ZJVVecxHdq3Wa/8
iIcZNog+IXgtaLNd2ZTJq7kE7Ddw/2PHUHCIKVp1q5joV2eKfSKMFZuFNodnCzTWraxINRLyMB0r
A3ClBVhLjllIVZ7mlc6m75v7qayVp2IKmzOhub9TCCJKw5uAXx16U7pX8u91Y8qvEOvOpygva99U
pPGQKhgfjW4w76z1UOj9Y9PXN2UQqae2iUB1pOpMTJ/8o6pCCxiPou36Amc7pJ2u3KQ4ygmSuzFa
aCAMKSF0s4m9Gs17L9MgatXKwvEYyyByDfN7ZJg/yiDM9qlTKDtHsce9lnTHxaxKzxj0CCzeOBHs
0dW+nU/OKW+qQ9uwKmsA8bETO0rQut+yWA28RJ0vmTl1KGKnPXrhirOTExhSgFl3txYj8VhL5ms3
1PWjGUmYhSbVz4DZ7KQRda+lU99SxFv5ss3ETupEumlN2u7oB8157Mz0GBbaTsUyKoWGunMy9bmc
huVGRRTKzYxJfsxC/KxBqd4WDQIPxiKN9DBE77JqjM6W+gs6Yum+M7KAfaMM90YqT3wFhjdgs2B6
Y/tMaDkaCO+HxK6WhqUnhbMDZxLXAVS+vBTxl2CcB1drE3mfB6F2a8yosrbzmHt2eidHrXNZhsdK
Jya3BeZAcC1WG0Qn/KHmDS2T1u9ZUmTF3EFor6GRhrbwHugVPjsD1akhsp9t1q6lhEE0bqGXUbXX
bECwvR9G+7TKXvrEE0h04uxUavK91FiNn9VS5Roo5fB2wmMse1PDsFsQQPOVSrsx5MjYEdbjge9H
9rOx4kOJ16tvywlogvJ7dEZ9n/W9dEYcavaV2IZKtF2n2UTN3dz5RoCE1+oFnhL07v18QD9YrpkR
p7I5oRUCugmNLlZHxxQlMS8zymelTWY/xzJrOfWPRNGhEQKk4jrVcCehF9ZoAVhhs37LdBkndJHd
NlVr3yF5Z6NslXb7qIUbB90uwinlsSLuaVeHhLnNYX5nTw0A60Yfq/M8aq9GEw3ciT4B9Ter+4UY
41M0W4TQG3n7rChm85yy7pVzNXkQRQPrNei5kT8WlUOVjk+BAclPNMDU4CSSF7b2hImKM418Xu4k
pXnSp755JvZJ2zlzyIrKAaQRKkW6LysJTRNkKOqpD07MaPwwkfJrPL5004+TfN8mAUH9dg09Fa/P
F41Fmab45qQ5BIOCQoMo+VHrpOZkGxVe3y7jkRttBwFHnUR+FzY/JrOAX3ty8nuzHizZneQQKYwy
efpQJpJWli1nLSrPIidOY5Cj0WTOt8hq4boYxuEA0EF+MuVuerJ8kRYHI2zh0R0x3W1ltWL+04dB
cusQw/VUx/IE/ej4ujUYhy70swYCrq3M7Pe/kEoneHwgBt6W5eCsOum/EDGETwRChU/9/1B3XruR
I22avpVGHy97yCAZQS7mH2CZXkp5V6oTQlKp6L3n1e/DVM90VXWha2eBPdgTQjRKmoxkfOY1uGJv
E/jY67+2mXUFea0BuJeLNAIJVju7wXeay9N/zIU5XxJr7U5rp0XbDFSVJ2ExXp3gVjrOWqg8uu5r
5DiENJODgONyW/ipedHJ6eq0dlo0Ntq2FayD/WlVz+Ppcpy5yOV4Iargru0gLeDArHanbbAJuiso
DDui+OUIDpsqnJTg4BYfR1RGVl83Fg5mH5/BEQCwu7U14PV92pbmWrXOM83fVN3XUuvULYRQdet2
/bhxsqjB7B2/GRD5I/46WnhzOiTKUObNmbBXeivAmIO/PTY5Ya4E6XYrmoFmDv5n3ungj8UwLCLi
ub8vAzjXRWfeDQK/ZYKAfqWW1VFl0V0Z7/RBmncJ8cydPtfBCiuM7nA6YCCJOsSzhnn3cvzpENRT
Et8l4Q1G65BJEd1qpZufGRPyB2lSR7fxsigXaGltZQWVKlZPCyckQ62AVZ5RESsTbGWQ0oBw3+tW
sQJQaN2XmLesMlMQMda5eU8wN2xsAwfQ014ekLtfqPWrwp3N+yCRxUUxlm+nY7E4Gm/9KvzYlwxf
dB7LNIcVlt4yOeZt/DVBsQGCdB2e1b5qrmhxibsxDrNNCJE1xfhkFU9ld9fYQ3KlKRL+Ze20cIvF
NdMvh49tfmCZEFjJPXyBH5mzLFpRbOF+x9cf/4U50oYX9LQ57dSx5b2u8Hn/6yM7N5ceeFLjcNqG
q9d0Fi7q/qd/OG3zewj+IQyujyMc2gM5NpWb0+poReXN6MN2W64yxzrzKtOivejceCWRzzt0hqXf
lS2QeN0kMaudxLij5GXcjS5jqzfbm9MmGUmM1meZ7U7/4I+yP/bm+EpQZNydNqWxe2GV/DBOa45Q
EgCT1m9Oq5HkYelVv6mKeF+J2rhwrWa4tYYRpY9SPDM5DrenxezEOMPYrbFMmH9uK11nNRdGdP1x
xFQ49BXA2Zv0AnaxQoAu7LCoNgw/fDf7i5NiSjHprxCzzUcegLPWrDy5tCobib/QMHbQsNsbrcVl
rmiF+3mqwoM1z+VXnKvPxlyLLgY3fvMXLWaXMPuoloWslO9VsIqvTJO+SVUVzV1Xxs9TqfHYAnNm
lOdIcVRyrblRuM6hJl8m3qlEENaoeIxGVm11zao9y860vVOv8lFcVr2BmFwduXt113XZxtU+g1O0
rrBbrGnQQjQfpVE8NpZ74LcZbJWvVZ5C2KHPjVvlIFDRvjUplk4DKl2IQyvKH6Fzk/eIv1iuWSIN
Hbh7/SlvAA4H+nrCNPmOW9/WhoyuC96PcyJuAXhOa8i3LqmjO17Yc2VskslGKWSOV05oJp/7ZJDb
oY4pNxQ57VdbbXBVNjBxpObajqF1bsIVNevofeiEfhaU6s1pkvO5cKONmGcYNKJKnwK50x1BbIdZ
VkEVeOXGlf6op0rbhnGk6PlmyVUbaV9gPKImU0Uo/SkwluEbvw3xWPjjtdVVD5aRTfdFk2p4KVav
5Zjph2QxgSCfxGUTF8mDoVoky5BGIxjthBcnSXydQxkDs637L+5w5kuJ1EOfZh8LA+PgShvRFYvK
2TuF06lZ59hj0C6Mxvl+sNA1VJi/JmMeX+K5ExMhynxjtEaz3SMyGn1RiHus9DKSVzkiGUsDWBK2
lV/MKRwfm0ndJrYdfDGy+DG3HeylMvS/oJbQebCq8NyoRv9M9XW6r62xvESqvaCDggwncWhwZ2R2
vooAAD+7SntQfTl/NRCeUYvzUe6ntJ3RJsDdffKGuEwfnGqy1nMUNnuUBAzPJjXAkLVq6jOkBwnN
Ah1TkqTEUzD0++uu79r71pft/bRQxGTW357WUpGTkob6fH5aHYVRbkpRdtvT6oB52CGFIeB1bd7d
J3KZ0OCP/vVpVa5tE6Hs69PxRqQkFrV2iVYfp7KtJNuGQzxuTqsu/NFz/DXIHZe9Yc3Ub9sT2kWs
nRb4jF061kAJbdnE8S0cAQTqT6uyHaDkgWlfn1axwpmPARX8Pz9NZdYyg532na7PLtXTLHNxcbp2
f5Dxuqf5/nHElNVk4e5ElWI5VcF8cZna+cNpre2nYB1aSeoFkx9e9TirXQFaSLwsbnOqDmw7LeLe
N9bGFAD5qKW2nmDT42uoB1eYA6O5j4LqlaZr+ZmqrOsftp9WQ5iodj9Px76lSOCdtgV9S6QCsH17
+v+B3g8YezfedH3lXk5jpe/qkbpjYyoG9GnjaYG3nNfr/LD/2kSB0L0sANSv2jFWHx9w2nvaYUKM
P6Rp/wlX+ku9LnsSK1GYdNBDedmG0/3k6PPhm20THKUtGS2CA8shuajlpdGE/IsC3KCIu48fq2Qn
OBVlQ7hfph+aQI29AtZRkX0t/2M2RX9JPf+0clog/sNOJEkwmJtaGi6n9dMuMU3ZeQQjSWRCXlrL
4uOjABdn3iAMtTtt7NDng5/e9Nu4SudLlG7FGWw1LE5ZO20StdgHvT1fj+F0gGJZobMzWA9Q9omD
Ov1jDTu/HVGff9OGrvWQ2PG2mmVxezqyNrLNnI7zx1o0Vesmmt2PtRIkLm5Vxd3pSJzAvXqup7vI
L+2HTpA4Wp37sS+tvwif5HR2beccOaDyocyMrQpH4yYdnOJBg4vdJXFzddqHBCkaZXhnX9RpmW2t
hHaD5dS3BV6/ve1FApyiKR2wnVrS0AagQZ0Gah315V0842rXhLN5C6adjCHWl9LnVO+RqshX6P0z
/hl6KcndXvTUVabeCDzTwejILIvq4HYTU6Cpy2sYSMbRHpsLc+FPJ5MTnA0j2p2nVaMoBLIykmDN
BuYRYy44IlSzQlnRWYdAR3cJMmY7bfpcx3X0FhD/rdApa65dlAU9+PwJIoSq3PEDenQaNAULLc43
pTF3qzxbyC15fl7CF0dtCW2Q+K4yOvuN8XEgqbIfeouaQgA/NkwT7QmAPzw/vErnscsjasqTF186
wrECr8chsnaE/p5o2oXrm/Vb5safqpMM2YRvVpNh10dh1dxjjPWGecmtHYgI1eEqASNgJFeB6ZsX
bsnAXjbFy+L0l6PH5g4iSOz5ML1QVfLvYHB52ti4O9ys5/uxaK97typeYnqJMGIywzMRV1qpVGtR
0zPaoxC1Ws+mQrRYVROoQS2iOl8/KeleZf5OZkkNIoZFhKkU3KR1kWsapltmvgr77C6dILsUJfbj
qdVtO8MpNxnvvlXQD8NezwO1KmUsEA4p6m09Ylo75H74kPeJsZcC+r6c+gSzjGqXZl20keahLIf6
HmEp5pgO0UokVm9Oa63rP3ba2F5KJdOHKUIWCjYShO1lNdHCbmUZ43QYJyqQbcDbc0j1Jz/pzV0+
Z92DQMxj05jSBhs5yLsESV2KHUvGXINR72+ySKT3YgyiXaD6dCPTZvv7b//2H//+Nv7P4L1Am3UK
ivy3vFuwQXnb/Ot30/r9t/Jj8+HLv363ieItmKjKxFxSGboSy/63l9soDzja+B/0meFaxGG079T0
lOry7CRlWs26wxMUo+8xuRSY5i7rYxDmx+UYERXPgT0zr5WVcRPw4l8X2ax//HXaVliZD4yCvSF+
e3yTuI6ejkOsEE1guM4fajvTorFTon9LamZn+5O+zmlB8EDQkTW3pyMaR3qnG/+37+68OT2Jt6Kc
mPNg0H6/+h+79+LyJXtv/n35r/866oeDLl/69r36x0PWd//r/revRf3bxd32/scjv/tsruDPK1y/
tC/frSBhFbXTTfdeT7fvvAPa//wWlyP/T3f+9n76lPupfP/X72+U39vl04KoyH//c9fyrRum/GaU
LJ//587lafzrd0ouL1H7t394f2naf/1uOX9YpqFsx3F0yIdiGVDD+2mP/APpM9vVLceShmtYxu+/
ATpqQ0ad/ofu2q7lGkq4jDXT/P23Br4su4Tzhy0sqTvSEEhKIMv3+3/e+J/D9+Nb+/lwtqX93Xjm
swHzupbu2AKNBq6Oi/h2PGcldLeqFeXarjp9X5VQ2g1IVXMQAdgf/eFsKOjlrxppDGdho6u1iaKQ
589RJs4pj+x0Pw72eV71Z4E/9RSyVX/21yotc1A6Zpx5cTYolACXunu6HP2x7mdghcKKd7vNjnyu
EPqoCRPPTNc6aN2npKcLMiUbckjCbfJbit94COWASBwZRxtXWPduFQ6rhF7nholuY2GOuAYqGa4p
IVDQsksLTWI/B/YWF/uoLgEBdMjD5EZyRkee1OVez3x8BCqz2gWYPTMr3U+mlq9JVL5If0BchLLt
miLWtHYg9t7YWXuh982+Dtz05nRhues8jrQLEVAjFq91ki4b4Zyy7td+Q1yd0Krf2am9VLlFvmt0
VHIDvb0eSyZcR7cv4kXUE1mtmzCjvYQqPBPaJAgHdD+nTnkbUOK/1wxrNyTFhZE1wWM25/1lUlnr
EKovvLf+CNMn3PZAbcFJCnXdgrYdww5p8QLztJyaK8rWCNzXduYFCV3NtPOtY4voUmYH/ZnMh+um
6esVMsH9SsTMByFSS/ifHmJq2reiNc6FOcXkxJJpqhvQVk1jtVZJOq5VYMKoP0pqnF6GeD1s0uqu
wD+Z0vFRzRfplJp7OmADAIMJOeAmJ9iI+gswOghQUGuDM+xmsDW17nbK3rqg4rEs4ZxW2fNWJIQ6
4+CEFw7l87Rvn3PdSfYpsexqGBADVAn9hzrp1zS4mjWQg23sDhc0mNZjqz9CJEZvtHVXjux2oIPT
NTkzXlt++hAiPFc5Dh2p1ESlParo/4UzOXsPkpLeukPyd0Q/5xO21c7WBz/c9dh0OWm7SMxMDto+
zXNQFLtmwO+8mNt5a0aWZIBlj0mJNPRgLzCL051IhDdRZ9DIl5tuQ+UywXXYKzJgim3FfxspyjNk
Znsr1jbC6ud9gt01/4oMvzWQm9no6QXhrs1I/SrbfkJFJF9bTBSroqrJqm2xnmUN0bmo7G0EHBiV
Q3T78pF4CJX60NNzGW5h/NPOsLJ1VOg00gp7hBRWJWepbV0goZTtUMdBdcwIgVLmAiy6QdU66LXd
LJFQH8shWQWOmB8DtzyiEHiPUN0CLFnq40nh0AyorvLWLW782jI2cdr2u4qEwptRxT9zsDLf1fic
9rJDrzkzzqyEUq00SKUT68JOW/d4WpSVu7FUQ2HWoFIald3g2ZlEhNs17ga/3DqOFe9slQsUbvJH
RScWGQ2Mx8AkXNEDCsuDHcu3KvbbtYwDEzt4rWcYqdLTXHQGwgLQj1OIee+FTQzNQk8Yk066GbpU
p0IYRrskfYuQq13H0oLLPNBYQYj83ledQwMC0YfegbZ9GgdtHATbAGkUOgzThmJ+tzY6EkpbvPQ9
JSXDIOOcVUfnFQ2yEem/Y++QdljIQqyU5HJEFaJgkurXdJGci9JRt6UoinP0mOJV6G9FWPFYeVFh
yEk5BtUkzwpqSS/AyTcWqpgzslEbC/vsEP3Atq1utMDqV7hddounN4xrIKurhthw65dIn3cdHqqY
0e9QpIg8M62Nxf1M30a2+z4V1Z3PV34TkCwKUzcvg6hqzzRffEXCZbhBhny8qTEMOzCp0bBatrl5
8qXIkF5lmLjQb/twlcZOfzPEaYdGWP5Mb7M507WwoQwLdxq5Mp2f2NycdRg2VHuJtxqi1tVOaao5
gxVKmdKg5/jNYkzbPXodt0p28TZLRACVYq43bUltg1vZAsn3Mh2jThQy6dbMwl7ZVGAZQ6OxqaUZ
r4Uu9jRx7GOvIpMiUEjnHVPnTdwZjEKM40lGtG1pOfaz5TN/tD1v1SDU9w0KIGd2M6Cu67xVVkti
NSTZTZM61Qqtg2xHlGxQlInvmmVnRWtqXbrJQz3m+bohSflcA8MUjngxK5Infin9maP1D04YJxc+
/f11PPfWZqyEdiO0MLhNnAq0NV4Pu1I45+jX2k9o+l/Mcxd/6UzxYqsyfkiQ59pGgYHwInDblaLp
e4MUNWAkvXMPiy8oxL30En5R77XFjLKs7WJ50yCbFbRyP7mNcVYUCKQO4SV3Ib0QoCWiqO2nsh4u
Q5FdZajU3iHBIJGLjscr8EDg0Rq93WkGrpSlaB8KZCW8ydKTd1yzTWcyv4z9aHlSK6pbMxjVTgtE
fhhUrVaq5ew2StWeQAu2QPeFuUaJgwosDdUokV/pgTpvW5dCmFYn9/xjuTEr+6bmJ+VmVX2M5dS1
ZMBzfZSJ4yMFJAVSAqxOOm8POrUdYJSsOTKk0Ec+/XlaGK7eIa5JHqVbLTr2sqTeFQ1iS/zVHP2B
MmtuZYvgaNse41m0x8Ds3wvTt7anTVkadKB6TLnHQuU8mIFZeFY5d1S1kfvwCqITP0qPlu5HTGlV
vy0dpztCeXTQhDotEQlCcREDEOxAJuqASCGjdUa3Pz8EavI/16kP7IYhmhcJRBYlV+kYtedh1ZW0
7Ir4YDLCVsAO44u4N8VKKDqTsSYf/ZzXWBiRSyDY1+2SvoUJogkK201zXfLN01oPDpU2J5dIKWPA
I6ydox91HuCxtRtweFFK4azv/HO9GQDyxHMHj3nUNyodRqqixbXuW0youWGcZ2O/nmR76Q+DukGJ
fm+GvsbP+zoyemMTprbCniKABZaP2jXRirZWviHPvgmrf5J8WfrfglVJtGq7JuGqkvD5vw9WdUpk
5pxymWUjUQeWJAdombezOTBvFceaH9A2yuwz3oTVWomkp1mFqK6eatM2S/0XXgpvhdaNRxG0+ywN
ofZjCOn1ILI467C3+vJTiEo0cnn6Kpmy5EhfxnNTMPyxIu6xpHZRopC7a5sKflWINPig9WsXom+g
Q/Up6mtiHnTb5wzZD/VpztqYMn82fiRj3+Vi32ahhv33sF06uknMbrpKueBEv38SNehXtESjbi1k
0R57Ij3wVlKHJq9trdJnNrWjAYQRJRaNVs9+kEW2tkQ5rf2K3zN6X5cJUdp6HM3oCtkO5pjB2NMJ
0Z5DWW+EmooVGCkfV/FquI5wkkdco9vFkfkZeVxkoDR+CIlRvJwiGNskIsqBV2y10VmMsmR+QLbL
3Qgn/kogpi5733nU9S49drP+1UZXfFc4KDIWiK0kprnre8M+C8z0SlRJ8RwNzT4PwZMh3A9KtUPb
qAqfSOgh0kU5/PVw6q8mvQO0a0TnpdPm28oE4TRTJb9u3Jc2GDd+2MpXK8hvHE2Vez9pGOoJ5kpF
76yyorO3xlA4m5JnlCP9hG5QvstbvGRs5HscJz5GwE4pTYTd3pxKzDoawxPT7K40YV82DQ0WV283
EgCbPgETjFS9c0xiCcCPKR4m/l7GEhSxZr7altl4ssfqvs6ahFJv50EuqHl1xC72zekVmQugVLdD
q1ePz6IOwAAZyVksHiCJlQdZjPEGhdy7Ci2fXZF1/kYWfesNNUK/QFAGXifVdUwtc10nyZO/PFsH
QowH2GJat+XUrGo9DXAYE/UdOkVP4DpeQfxwObm700T5qbZ5JwUWNS9c3u9TLX6wfK55SLVXzbqM
3dFdGSq8pd1ZrAIFBjAOYtMbRucyt5PwIhOEO370rCZlAb6D+W4GAtjL86CnN5mG7cps1AcDHX09
UTqQ5Hea1Xhi+XXyOMXZxT+/I2xS828KNEtC6yjDsQwpDMsSHwnvNwWaVOIL0g+QzKeWmlxN2xN3
uPDaMNV6AqUusmRRr3dmxDMZDkQJfTvvImcmWyhq55xa+qOmt97cKOvWphS3LTL7tkztwBMu6nb2
AZ9tHO/Hgw9aRiCpzQRO7dAM7lP8BrRlRlFYUVGnbsDyBvmjKBCAH+2XtCUKdHsKrcbgObUYPSnk
sZ0E9fI2O9dTZFsGxDfXhu2um8pVREn6F4NXgBcLYFcphtxmO24zJ6+ZZmjHd9ivmolpbXwhruJF
Tub/Uc3n/7uCjnC/GVV/L+i859PLd/Wc5fg/6znGH45rGYYr+HZcghbevB/1HNP8wzVMSzmObeBa
Ztr8z5/1HOsPaaErixmNRSXI1HXnv+o5GvscIQCrSFMK17B1679T0AHJ/934d3CEklLYtq67Uuou
keX3MwOGbqoJENTDT2rKUcoPDKDYU1gWr83UmA90Pgj7o7Hr7vTY9q/dEVQFDXMTim8tHS81jfi+
623jFucV/yWYdfNLlAwdevf4CvM7z83Ppdt2j3OXTOehGiilisi6LAcV+ccmLlATjdH9AX6axVHo
1TL03zMK6iSTrVFPh1q3p3ytybp6LDug3ju9yNM3q0QZZ9uYVQxOKx/NT4nrNC+8W8fXmq48RKRa
gA5GDUm9SsBqGSpvYT4cOmABXwdrdP3V6MKkwIyFO00DH71iyud+uZd5m0Se7+j109j4+V1etcOT
gdznsA5Mrcd8I1CXdT0Ae01yO71S6A3WqGAH2UvilsOtXQnY0C1gPcpXzDd3ujHaj6g/w5kYmWQf
kcZt7gLbAY8+O3X6HBk6Mtp+zhSbR35yJ+A3Xw09Islr6m9155FGdo9Di7dGgmqMoLAL0WtfSq18
j+uuG85JiJNXI8RRz3P7tnwDA0GoD2YcrSzwpSXYUtE6ML7CaPiS9TK/GWjl9auKvngAyhhB6SJD
Y99Vtv6KiRXIq6kOILyS7hu8g3zV3qraXAC4IMqaZQp0HxxjGrBAM1teM1bpXndm236iNZ4Eq9hR
zo2pUChu5m6+KTrLeRrN0jymuAviWl0rivq1XlBysJE98SKi9YdhCtE+rMKaWhWATM/qR/05Cwfj
Me7y7BNNm+4KQL/+SUfb8qabE2gvk7IjYIpZ8hR2pfspzhpREeZN7XsAe/CejSWQTK223tOwm86j
sYlzb3IsrO1cgOL4g+cm5a0gDh8HqJVXYE3Lp9H2o6u+Bw+YN5oqcE7spvtazT3IWfqW0RrVoMBZ
o4ALLGc0SuMcZDVkZFvvi3eqQ+PkFaVdQm+o6u4xm+L4Tm+VjTK5Mei6h/kj/aNQhf1dqjoLjISf
XqXtGNzgQJiAgwxLyJ0zTXHQgxpZDKBVo1kTXxRQjesASCwwE/s5A4j4HIswXnCSdNa8qXWXCUzm
zbMlMjrx4II70PL+RVDbY38dZsKYHsA+9Y27zfO+ay6NBG5EiA7U4IMW7ITWpzFzFMZC2G2kgEsc
yoZ6edDTFMQ+SkZ2k3wNEEQcV/hBd80aDol/jVtTCRfSLObbsvNTfU1sHFseVW73VfZhdj4ooT7V
looc8HA5zOpwUYoFNuK/yGisr/0+619zYURfDDAx1ZbKpPUJedvJWGmZbF/LSRr3VWyDdNNUu1xJ
VhBnYzhBiVjVTh15EpAOjjUdyTs03pixsVCOaAfNZvyMakHxWpcYHKxkBL7dg6sIWB3lT2iQZjUP
j2FjGu+lM8p3fVbyptHdqdzUtJD4iKqk6FOvkepvMx3+jPRr6blk+5bljTJM0WCfI+OKKKNHEzq0
H8Muai5HWuVP8djkF2iOlU9N3oPMoR21qCmmxsOgGYhtcNppWEfkwHdhoJmKSw+6kHhuqL8UA3Y/
DmZa9gZ2jjRuu066w6oOu8aBuN+h+Sed2bzsRU8ZtoTOhWNKRtt5NaXl/Ii4PtXPpgXrj5sDYLVV
IZq4hTdgq+arVK05gDeG1kQwZo6F86APRSYgzmvmy2wK6r+JLow7GMrOW409wCe/qHERyxhqiy5Z
PKLVOZhJ+XkGoo+IbEpRF3UzXmDVjlZoKDy6FOMnlZvdMyK+7T3c/PiGkD0djBW/+jChrjdUdoLs
e1xUrxYMLD64j6LXoh9KhDL7SqOK1OEwmgahcSwp3yToJqcg15SEtLTJEcV9yuKsf8lCUfI20If5
opfBBIPGj9O3EOjyvar1DlH5dCadT3OlD55pyYW9YpodLnx+Px2zcGoaD+y3fW6PmYtJj4WFq8MQ
exkMNzWgZczlC1rww5WwQdt5Qw48CENNdLVKpQQ8O8PW7nTLnT+PuGRMK9EAU/VyTExvegC3nyyF
GR1mnmW0gIDUeJ/PmiJdyA0bJmY5zY/NmAXmTrTxANiLvuAnaLclhnmpG98GHVgN9Lzl+ByYQ0yo
mGQlwPSa61zptkjhnE5z+Tg4Y/Pk69Wi3c4rIfR4LAU0M2Csr53dD5/qaDFgzCKlvY5JiMlXoNMc
gMhi4X/mly7QoCzXh68WRFwk8oJu+ASdL7XW6LGTgbQuNu0HR0tB6/e8xN9jpzOB+kwWQDpIHO7g
EXkb1Yq3SlKudFU1r6ndxdHOhBCTkFOGrQG1QyXyPMqrGig6eg6TFxUBY0rJxAXynwythqK6SjHg
RJmCwigGR/c2qjYdDHFTP+99ctzVjLblU9onslsFg509pLptxjuEaLn5Us/yhUgBDGlIrAl9sqDP
Io9u9vAeNRJfImdK3HfHarIjvrVQ3aQEMOX1RgtIxNbLgbYHAiMevhTUzH3mvzumYP9uMprltWHE
/WU9iRAp8tCEpAHDO9PWfNs6yilYHsVQPZhi6kBQiO6joD5m9jS/hcksn2Xsy4fCL3BUHvKK2YmW
fPBUZ509IVEfNHRb3Fa54AJdx8puZ0inOn5EMyaaD647hCmC747o38bQmPHTswkQrW09NmiaCDE+
96Y9M6P7DkUqz8lk3JitJxwbK+hdjOkKpbc+ZpIjz5FNqlBgGSEzHPRK4w5Qqkx058koVKSOhuao
8LOdBgOOKhmvTmjYYymu9WBI1b5Ew7yCK5TGz20eFrxoeNknK8z65scabt6XIe3zL0Y+Mo6asUez
ucb24kXWU0eWC+gs3eCJXOfGfaxBVM32dN6NslpPZaaZmOnoHcd9E5L/pBikfhbnSgJwImp68s6y
/5s8z9KjVgXgvb2SGs0KZdZ0pdza8giWcN1o22xlmkWz+ueTGt+3/4muHYPik77E/xaojx8rUPXc
C2zUDOJahLcLgbAUnO3JnvYDfmnZbK6SHDrk0G4xEdy1MGCkag7UMdZECZtfXMv31bC/X8sPkX5f
dJkQEdcC0fmmlBXunsFX0ynvLdta+XSseBOtmnHYu5O+++dzf19++s9Tm7ZtCyF4KEsS8s3Dj6rG
mMtWhOjrWLsC2pgNGwib28M/n8b4+S3+13ncZf8355Glzgs94Txug5V1yPxxn0Rfq/J+HF6r5B4Y
+UrTfwHx+Mm9WRTcXEE7iQhZ/VBkJOiKLTRoF144GpuQYFyATU5ur//53r6vU5weocOHkxGSD+rW
qcL3za1Zrl1GQ0jS0GFJD+R9CnGMdy6xV/nFD8VYLvgvyMrfz7RcyTdnGrMa/K/ODVFwo9W9lnZ6
6OhfxE6wlcFtKRVkWOLsmKpzUPxilP4tHXWM727zh59piQJ6P3ecvM2T8yk6S6puO7eAZeeUPPFu
mHDkztJf3PLf3g2cFJNfyqIGyCzX/eGk1uxUHezHEJSrOk4Jot5FuY1hDZflfGDs/uKr/NXpyO6/
fcAidWeLciNxMNFqirVvEhyS0aDM9ADw4xevoOXDfvw2lwqEoMuJD4i1DN9vvk03ZtBk1OPIi7AI
p+Mich3qJv573fViFtMYX/77A/XbE/4wfKAWiImKBr91tSee96L6c+K+hSTY/zfnUTalEoM31GkY
f3NjqkfmAsYlIhP6hG0GNuTGvIZwvo5t+xenOqG0fniIC+5GwVVllEj9h/L5HI/wi9IIbbNuPEuw
NUgHfwdU893upmOUWfsOajB2TDfEPDv8INftlGyTuNy7QOF48DsZqK2U8Sb29UNFYmwKBxIO/dmc
WnRT3iFM94vX0k9+SC54M9xnLYdI/VT3+ebxpChtm7SuaHvYzlM0ATqAnDDMxgoS8t4I4BBp3aGw
+l+M7Z+8pqhqOcDtXcekuPTD25A4IoVHxth21CcHjq2bNcAyAlpQ5i++lJ+97BcUlM10Yi+ltR8m
FbCfTigbThUUUbzCaBpdR9kPKxeT85XStSfSIQIs8gqm9jBYJa14/ech+JMfMlfAqxfKg04F/4cr
0BLZ4xXPb6uanfPWTKiog2sYdrqB7Wsw/eKX/JOJ5tuznZ7HN9+oWTuaM+vc70xnOIQEXYKnncbH
f76nn36BPFMhqdJY0vphqHcELEY4cE9AHza5sKBZRGti5+vRdn/xrv/pDRESAGUA6EaQ9P2ryeqD
rLZafsE4RntphNJJ8yUPvv7z/Vh/f//h+S2WSqvLm9364TsahNDraXlqpvWlj10vD6dfDMSfPrG/
zmD/EHSUVT7VZskZCoOqhwPTz0Ui+SJVx3++E/HT50VHE1Ccgmlm/DBN+RX+vMbE8+rRVektsTGk
WmtiXLdy3sZ2ivG1uSINeXAjdCDmfjNHSJ7DR2xsjNEWD1o1HloEyu1Z7av/zdx5LcnJbdn6idgB
C1jALZA+s5zK3xAlh/eep++P+vv0lkpq6XSfm3OTEVUymQksN+cY37A6X8vyjVGhzk3tW9D+22nJ
t7pV7P7yuX83FWk/fO4P612bTWFeCB6pAglF3Nj+aMZ8hrtKiX1rAu0UYazWCA2fyE41xc6xq22F
4dlOEh/NwSEfNL6C6cfF+NRI5wCUA62hxtm32o4ERJET4MeRsWuiaN9XynZokzORTIc/f43fXn0O
D5a9TjZC+/AgOUlRInLg6uMQ3Tadca4sfadOxl+ulva790EqQ0Ge2VvQF/h5VGQymzsKxRxYe+q3
pjEgK+IYvSlrneMbEmZkKDTSMIbTTJq1SN0KTUm8LLVGFHx6AxFN191CLDZ9InRqf74Ka7/i437C
0U3LsU0dUaklPswPuuSwjkWLsyc+uoRlsO2Cc2DMW3NUbknM2+qO8xSm9Zbk7U3Xja9DpF+6RG7/
/Dl+vUqCe6CzHeZmmGyLfr5KyAHTEWgoBys6rYZxP+owN6PXP7/Jb5YY3kUnOFW3HEkn5sOIa/Nq
RIjEu9RCu65yscVSR6rpfQbpTel8xEfUPRcfn9Of33j9f3/eb/z8vh9GjEVHI8Rlyg6RUiyqDiA9
vBM1Lpvqguj/N9fyh2/54VoWHbIcc91zr3YfuxrdRTuoSHf/n76T8WGaHDJ0BWnMd6q05qw14wZg
LOaWAeNF+RmBwV9my19n5Z8u4UehMsJMdsMKb1co7EHb76tOCFoO4I6/TP+a+PPNMtY//2FdZlEe
KyXgnYxl3hui3wz24CNd26GYv6/oRTlLvdEB77D521rmfFKq6i/X9r2O8OsDY2mscOzxOYf+/Bm0
ojYxJvEZAiWCtkJUwkCLKA0vSRZehMju9LZ1J2B/7hiJ66XQdo1VHfuhOKlVeV6JYpg2Mozy+T4K
x72id7vIUf0c6PCfn4Lf35Z/f9APT3YIHaUq1nErDWVHaqdvpsZeTOQwkBT757f67RRh0CeFOrF2
9j/MVI2tTrGzPgFNhtY7wweE6ZQv+b95F45W7HVtFWnNz1c+SSpodzaDhxIdkaewKKmw0BH5y9v8
dkYw/v026zbnh4esGPXEQNG9XjfqxBG8s/w+0dPtFLbownZ//k7vs+cvj5O0NYF3he2t+uFxSqU5
xOV6IO7s6ZMTq7t8BrEjRq/SOIbTGiUAc9cM/bZJHGiZ9SYwB3/ppjMEYqCy0S4ErkoRHmEx49sK
//K4/6ZEweDm0C4tg2q48/FwozhOrcnciVxzjnAy2/eTEe4jdjsTu556SrZFRnKMTF6yRu5ptf7l
/X93MygWrOdpnU2y82HCFCBilkhyeeClKJlfaoF2xQZEe7QqOX5tZVncBXmYDH95Bn5TTWQxMnBZ
ck+cX4+hVdQLA+bJWtmvIjeruu+qFmxlWu6c0Lj0zbQNJfch6RDXoNAFf5IsFRojFODIq//yjPxu
JOu2rXNSoLr5S0GVlNpEJaMtdjEsG09N5ZQXJ7bil4Joe66BIu5qDQyTUnYVDclouVCSL64t4vBe
cdkCopFLZb1SRaruWt1RgVnPGYqBP3/K394ph+Rsw5TS4Xn+edgs1K2QVSoMm54Iqb4W3ytkN55o
9FepUQcOy878y2r6mw2c4Cbpqqly+v71CNyFMaKPjvc0E/PeLtujZYsjBo59D/NoIg6cVigRbNGX
meTLvOg2Y24QPFscVJ3Mv6X4T1nOf6v++92NYsMq2bYJVbc/VoDmqDMcOhJcA1meOrPaOJ12iILp
Wqjj/s+X+7fr0I/vtX6WH6YpMrnyNEU+6hZxeJGFsguIXBh7bROrawuVdamq9hOUvSaqNn1sbsth
gRkAadumIE7f/FwO7W52qt26AVHBvWdQ3WSZ/e0mrTf+4wxHyQC9l4Eykv3szx9UCwyVtgTlVJ3M
5YELUXTlnq7WLsusHUjNXVVl26zJTlOg7JNIPSAjfc6JDv7zBfvtTMbSJHFuMZH8I9z84YLRiUIP
HHKqKOpxKiAK2P3LTO/7Gg1Xf1PJTnxJUem+tjGyD49xhBemJW8OBk7T/mXL9NudDFax9ZMYbKw/
VlSSRFPtaWZIl9ZQVF63EACE/rmWT7oTjzX1ShUBsr1gqZkGlQ5TuFTPjPdxwppQRHdG2Yinv1yg
X0v6dEjwTSKGWuc948NSxP5FjMkcoZCJyHkrbfreOggIllkQmpoxsyapHHriLoURuubU1077l0nk
1+tCBcEgglcioCVdWv+wdeXG4J4UdeKqI6RdAqRjDgKR5XfGuLihShvWGGlbSSXH5FDb0Y1UdIYZ
2XkpGLB/Ps3/yFn5f2Ga/O/Ml/8/+iUdRud/uWp/kdfdYHLsw7fsJ4Xd+k/+Udgp8l/v1Sr0a2wH
bGyJjOV/JHaKrv1LILQwqBDqwqBu8m+JnfgXVWNqx0wBlCp55v9LYre6KXWkcO+TgwCoaf9PFHbv
VZl/zzSMbfpdgkGF3FN3gDd+fHiQqy0GPCAPk0x86Kuvay99LBfjuhWd3GSGc29HLTQDBDlOTuJm
gNz4ALFkN7TQKUPHOWqyPEi7nbb0Xua/7GXep/+fPp9B82OV/7HN41O+H/h/mIHGKowL+tjSwwmX
bkOSObatijG5PnVsN9yCg9s2cuz90NC0NuMyuW1CzdiYSnwLzlAcrSU6yDwuH0hj8BrQmNBNerkR
pLqktqAlbuf1tVkclnCKTkubX5MwMl9Jp3mrS136+EEjqH7Ganebu61a5oQeFnV/DOsYQZ82XRV6
Fj4C70U9IkO/wTjml7r2FsraODj6Et4Mo067vbA2QzDe6fGY/+0S/bxYcAvXFgMaTW6ftXYaPqxq
tZzpWQpQsgk3G2hBCpFvfclkZ5/qsewPpEqwvraN5qVGkD2pMpQbU4xwoudmYl2L7VMK4zQMtekU
zZria2kWnqYeM0AcK7fVpDxjNZxPKJOCW0vpr5d+zO5LqV2BKzd2LXZRxL5ouaKCKGEXmpHbONF8
1lAw2SLaWTTtnkY+Bd0G7PFJNgIiGVR36UlOngFTI17UVV8J9epuXgXkPwzIm3+elh8NBtZ6BX5+
iCj4c/qRhoMGhhPXz8tpPePPo4w3ei3ehmnqD2nWqlAkRmpEmR5c0XL2l97EWRTUXQk9CB16rXZA
jVYcr9GPycnRu0s3mFfVZKRbrQe4GmBpvLCDvwaull5k12YXRGyvWTKJ3fuvujhNfWcAJY1SUb0F
P5UCJFeq7VI76u20vuSUUxFQq81+cXD+UE5Lb50ZkVgSyu9z1t6YxVDdNot6HpewOkHrLP95MbXq
P3+UQbUpKs0gQD01rprF1K/UpIz3Y9fsU4Syl9Syy4sSgGhNQ93ZkoFGr7RMUU+Y1tbIUURyxbT9
pFbTeY6jw2DH7QFd3XR+/1UchdO56uPkGMEURx/YnxTYjCdUdcUJ85IZJDPxsiGiWStozkGJs/jP
t2+VJ/98+6Sw2CFanPhMKgjywwOupCD7Gb6TV9uK6otSZFdRZN1wWWZaXnqzC9Wy8/EbJg+j3pku
mS/Zfd6qWOnUlsMf0bUNNq1P2dgdi66z7+pl3a3E81WGwv9c6VV61aYzD+4VIEmUvLNauGkJQq0Q
mPH0EKbde8RxRcD47s9fzjZ++XK6WJtgusGEz1dcR/cPExysqVRqKKu8aRyRbUXjhizs6ULNMj6E
IUMKdsaASPcTWOAXRNCPrabFt4oMvkSxTSqrEkS3779aBgt6ruwp+66/e3/JpTX6cihDP0A1kRH0
+hi0fbQfktTw7SBNHpW2lFvYXZvU6A3PGCDFvb9Yw3yolGG4GvNpvuvxzh1rgaTs/Q8RIM13OtJT
r2MF2Okk0UinvcnRV9/IJlD8zhml//7j+4vVJNa2tOzwNNSzgu2qjT2sHfKNWvYN+JToQRgVIfDg
1JtMio1CcNELm88XLRjrW1XrSxwP7MyDeouzQ4EegV3EXw8VvAlwDyDkD2SJQFQmOupQaKo8aBnS
uEVd8tOi2wgTWa1IO+nvwB8Z102sh4+hFMfeDMtbnEPhYxWVlPoK8240qq9/vsXmb24xkzQ9GGFy
f7F6/XyLbSeWsRrAbxlsc8A1b92G6BTvyb3FS9w+E9NrvhC7oLTo3JmvreM/L0iWXdUOr1JhZmRw
NNVpKDDl0MBEOL1Et6Y92Of3F5Hm9lmHAb7PG+cu7uywhhosXofZwbeeWMY5HxpEGVZ3ipFjbbRY
rw+y1bXnaLmuekece8zhvs525ISzMNiHVv8YZhMopNn+nJem8ZXcuq7R9x3xpZfQTPDF1tUmSloV
Mt+BSPHmmGbOqvNVQURGev1/XizQcH++nNqHI+x6HrGENGl2GHBHGDMfqnRkj4u5KQV152nzzmD4
B78wjtFAXlQgM1eZiW+J0C7QizDvsJ2ad7Z239Lmu00GK7zi4L3v+Z9P/36pRyToUwDIu5Oc6djU
PNQ0S8tEak9mXWDdwjl9KHDLkEVgHuesHHZMniR4Ryz4Mzz7MrmxHWTGucbmW9EDZdPALL1oRnUu
DWHcNmlfe4W5Bk/rxhORHys0b5y9APH9uda/zlBk9myhJqSXBjij9QX6J5ze1qn82rQJnLFxj8HX
OgAPuFWdtD71vaG61FnULVdqgaNSOX455Y8imk5IoeUNCovuWlr9Ma418/T+sizQXDMFAR3G+l0V
tMqlT3UFPbyeujq5UR3BDPNsxLfNvOxmrVMvJigLu521vaPU4sZaX+qWJtdMXxmO8wKhF0zENWFG
wyZxqv5WVekMOZWSXxmNMhwAPEmv65vsrdOyazOKUbqZXcZ52hhPi1VkfpsVJbEt03NfTc3dFFbF
hRov5OPAKF6rrLvPRTme22hObt9fygVdRVwjAmqWAhcqhtZx1s0L8M8vNi6ML39+6vRfBjElVLo5
HPaoKVkctX4exNYCGG7uCZGJ4AubQ3WXD0u1b6pAdRNu+MXsyQ9AEDt5nUArHOX9wKYSuzQC65M+
Ze0+74rvACs4GEal0+3T2HoKCoelvYm+ptSCd5Fi3BbzLeAPBw1Mm27bSlPuOESO+64VJMrNzvn9
JQcSsg1i0XpaJIeHSodYO8bL05+/Mk//ujH6ceNksfFm58XsRSPcYaP585euSWfvbQPslbqu9XN5
//6SUbVOIinuRmFol3CyX4Axtm5IJLKH6yY/aDH7TXNI40dzVIuzEiC+LYcpfrSLWB7HwYLcu/6p
DORwyHAZeS2OlccJAfAOS4e5xOV2ppj7YCcReSfthmCq8G5Qs+5O0VUgdB1c5vcf2zqHXR4ByKft
bH6fDN24TCXr3dzZNw10f7ctWmPDnn5XBN3koY32tGEiImepH5OhQbgfYu6J668ArEhSierXMr06
EEH01U5RoirpDHDFeQ1MABirDdHsXmbdeW7Z0Xr9t06xv0OddJcqLb1Jka0bpfPrpLOgERjgQfMn
rIF4LbcI57d6pGOq6uXOIgTPm/QMPhnEWKcMhRdnGKTrrGHfOdrX9kEGy6vTFaM7FzF+UWXT5cVN
0gwvhJdg3k7f7FrfObUduJo5ZEAzQNqXhNr4ug48DRD2VWPn3c4MlLelqG/jEVwT+4r4okD5QvsU
ujDtNRTR6SeNPjX0WHZRJrntcfLcKPdS1p8GHJCHxDBj1KHda9eQMjbI8UkpODso+EKTusOQNSnX
iU3sRq+imDby6YFGAKkdcguaeyeG5RN1TzdRHiInpF9YOJdgrm5Tq6s2UzggRakMaJoEXUhRbsoY
fXk9lWQJNrXiNlqwgzDzVOutDvMgXjwdGyK+k3reZ8aS7VWnTT0SbdB3I1cHw7mrNZ0AFbIKlqgn
K6M29w72TnfonXqrV+EXdXWxWvbXWq4hPPAXBIXxrdblwSG8C8Czkl+mTFfmEK7U9F7daOX1aoHx
29y3rcR+KMS0yR110xsm7Zq+MA9Zg8Zaifud1mSj31DOpwWqKnsxEE85xDtzUM5wD6NjgcNe9GVF
j0tNOE97WmYNux5uigis0jWrKTwrVXrim1mbzli5RAILWA3J06gbZZfN6rVaad+Bw6MzF1R5ogh0
HMmhd02vIlXe9XgtXNvGJQYBSRQckkHAH0SFhdzJKhTS8sauwGpwPRW3qsfMTZyGJoXQrnCFPS7N
UGxaw+y9tOf3LIiowpj19iZydiRSsFU57O6HCczKMHhKXDw6nf1GqjkukX1Q6hepQ9jryNDYTVPT
3Oeq9T1rgtNoGtH1RNlgbthgjAa3s5byQsgtORYiUm7IYarN4jNOv10SYTdbmELaGNV/6Bj7eUm2
K+kWA/2lmrByiaTctL3YdZDE+wVLyZSkuFzVN8UYWYvCJxIr6bar+0EObnoP/JbgiK52iCC1rjuY
wZNmz8fuCbcdw7ByXhZwfE4+K2T3DChRWKj012Tqv0TWiwbl3Y/HmVp8rR2H6RuO6PIl54OPUxi4
SjlYt0Ti6Q2I4RkH0aiSgCZqBvNslnfEU7zJdNH2zVgTdb4KKmVYGi4hhODAbWPYWrGiXQZ1+l6U
SBDVqZgfzDjZk7UXeo3DQqj3LXi7URVHtQkjT9PTr1UaGccR7s1myevJHQNpbca5vnXKsfBlO+xj
I/kM6qMguGQ6AWLd0tvuNws4w/2ELsPNnOJVB9e4x3z3uFTyJj8Gx9FmBDbjtM9rRlph6wh4qFis
XXdnX6OtjdNvAH/GTK+3w9IVm6DI1Z0p72Y7AEJtYuidZznvF78cQHc29SiO+K8+lbd5umQr3sL2
2jx47Y3yQPAT4L9Rii2bv0e2HhAIR00BRGvu5WDBnqu9GJmQ28JsIAq1fg4wUp0pwVxxw7/jFRjd
tooVhA/KAmXUKzulv4V64nbSrF0sj7tqLoaLJWfmdFFxE4grNfuYhA9r19dkJshsN1gzOuGU/4ZI
wOdQlR286RpAVpDhWFIrv1AxqICMeWiDBGSGwEcWCgkBrPrWxxfwXfEsvyeRCaYBIynEnn5xtRpm
pBbkl6YiYtAI5qeuAly0iFHzqwDgUCvHemM1jFxNETGcpk7ftmPwVdNz/Hlx9kzi0wayHxEI8ZLf
FPqN2RYPilLfNYJkrzC9atr+Nu4InNHvC9yqflDFnywUP6MJsCNJFggt8NDNNPvWtU28zadpxKE6
hdcBcia3b41vQSaBabcFnHH7U2+P894Wge3mVRbfFVbF1Gd2OwJKTnUXk9uSpCTTzF3rFfrCU7kl
XoULp2t3hBENGwgogBdm8g40+7o27jWjLvxkUHJ/ASmWzKp2iBPfwL5xqdqamI1UKzZWsS/yEgRr
RPsWVIwfx1+FvdSHKGNCHDFdHKAvncseZG8+lerGIf9qy1Co6uGLAwrKz4a1FULMR1TZDXhc2N88
5fcsto/1gMvRGSz90sTKxcSXgusmuB2ENV4ZRZxv+iT9VkXRsHVigm4yQlgsw6QdGXMAw0n3YHPk
2uZ6+UXvQ9vtkuJBH8VtoH9KgiWk39M+mnh7N6ONcM1slwvexA23OthEwNw8NMbeiL7Ir7PQ182i
QyaFtD9ysAaS1gW2qVJOrVI9j5DA2ZE4n9W63zdJTgJ0WrA+lO2XIQbKQqXDbRp7duGVWJsQk69X
xTmNDUBKVcFNWZJE98chdfwxmsx96amK2CxDPl9wgaYe3qtxLwFP+r0xRgdz0i6qGdwtE8xSVMka
z1ggG7mpEWGj8m6uS3Bx3hwnn5NF3jSJYmG2yIJNLkdzxSmfnLZeTk7+lmHVIKUSg1A5iVOX2sCS
1xdwECxNLH5VbmVnjGzLDRhtTqB9fq6rT1Qhi1OYDjnxa0Z+4lxhunKyv1sqy7qj+9LA5mE1E419
UvK2SEB79DGy81i0Wr/yZ+Y8txeQz4I3MQS4rwaKNsXgdDyNw3OSzc8WAOutnVspiKXpoUfgFRjI
bI0hPwzlesRtlXATK3ClmwQVWLz6ezvC/yI2io6Gj22yn9uKMmGuHxvgTieKhOwfvsYUIlwdKt1+
WHF9DimU7Coq9diUiwn47ZauerIZHOKpQWvlzCWusOJuAy5kA4sb5AaWcqB1y2eqfdIn/RD06GwF
fk2HbZMXQ+GlaRD4rQ1eXATpk/5sLKm1N1oNxJul7moJFIu2devjrHaxgo83VUJ87NAcqxavYG+u
3Ngyegnn9qqm8NhE8MeHKr+oGeLzJnyNJM/fGFzDjnctwX5o5C/MAK292bROtLgPkQUFpe2/xqHc
K61BdZjsvyW9TzsQqzTkHugZIdIfQy/r7c0ole8CfAxc6GBjoeLxR9qIrlUNmzSu1wr8uVi6CmFz
oblxeBROsuy1qfsSTPY5Yt/lBaJ/nlSbhJTl2PUUD0JONFk7xLj2loOZDQ/LAn8qs92kq9ET6902
q/uZ2+5S9uAj0T/dLItDhIuyUYKE+lWTjDsNryl0QGJKY1FgkyMuPq046luCIdktxUZ+t3OeB+Lu
DOOUTEl8itaXMK/3Y29ah7kVXk5i+LZWsQMHODs9tk8VDLI1RzSjZ1C5sDemZtxjVVA2OEodFwd6
QpCX2OLDCdxhCXA/ljLGJLnUuAxC0ib5p20wJOSfmdccX9mlFmyO5u5mmXgGhxA6mz1YW5T60OaW
+ikOhvOYOfskDm5AWAkAX/rsm60T7xQH49uSL9epIp4QcJH0TMjTEF2XBffNHslNVjByhyqlgj4Z
jpJVatOqcsfQMPGXaYRuKPXraCMMnio28jqRaF5tGL03lYdEwaAHtmzZKwEEkFmNvkSVfpeVOF/H
TraeUZVvnE2ZcGCo+fi5AayFEJLUtNguugJxM+GYQPbQVz0qwcTw6dz01KF/PweJfrVoluqRoxb4
AlbYZZHsBgr8SZKlgVMQntVBrTm++QUfkm182bkwrBjGpAkQTBaR7rVMt4lZkOKCMX6yw/FQqvEm
SCLHa/BjMxziUz0vb7k2GlAj+ksNu791WgmrhDhY2VrM+TVnm2hZjlKt7B1okpd57v18cM5OLm8H
YJ+UZmxJf4RQYuSuiueYQ3fujewwD+1DFWUbZY6XbQrIm2g9jUUEhBEAhVdyqrKj0uQ6vJ/6tS0E
BF91JL5D0P3NHeM6mF+sEmhyTa6BskSWh6XHldrylqkIoBshQJYu51hM8SlLWIpExXjrIlybNVmH
JAv4ky1tL8ytZZOHFz1uvsZg+KZcOlsVN8GmmizbIxfHo+kSP+ag3wwTgIAe3oTdRJRARq2ryDGR
869sUg1kcAuFzU/V6C6P4U/P+t0Qo7VUJMrlXEJMmhtOwMApYUgUymFwKLWn7VnTxJsIh4MG0pDV
bwAJVhDYaBS+xfyyb7R44CyLQbivSVqaam8ILIUBZN6Ct3phB+5XtvEa0PTxENI+pMLYpwOh90pt
XA/TE2xB4S3PZPxhUE4ToHYSpv+Cu9ktZ2fwInFOU0XblfhW+7y6wS66fMUVCvlr5UEo4ibq+BhF
FF6qqhmOcwAvTr2ooo+4qMp8sFzsp7NLOpyHk6Dx20Jah6FbGdPQkWI0zCxzj21lvDHCgCtghHQz
JPueqcJAipboLQtLtuajtxCmgA2MfWmKA60PjkQYsNWEqQRxTAGp1TVeHz2nVbavRv4D4Akan7Aj
lWVkHOhZ5wFV/pqE1XMIid61xv7co997V+0FUkNkvhifcpALjaKOBzvI7lN6ZlESnYxUzq4t4DFF
Js6dIFye5lK/n+6pWZW+YEE+KjI9xPS7POgV9VZZYm7QMLK6qi9abV7R3Q08O2C6Wvr8W8iWtMm2
Zhgg5BuHL6UxFfDymkM4ottKi+5K3Ng9ikgqyO2WxsZCG6ZnkqRlelBIxHEgR+6UEpt9n5TUPOBV
UB+9gSO9sW3iJEiK8JySOa9JpI3QxvDrgSNWGQKVTHU4LwKrQDygjusG68ym5lMAiYWu2rBpR4t4
FUo9mmBepGFjAswex+BTsFxFs0J5YI7rE3iTzE2b2qcjmlxjrf46jEtLDzk9OivTKx1YU5xGIwaO
7VnWf2/t8aGe6uHU2PG2I6cVbEsOwpWZPFBf2jI+KTlk+WSdiuBjJhQnSFoNHbKKK9PpNpPcgGk6
8bxSEcBk5AtSPAL2/Fmsv+lz8aZUBY2GIfcci3Hm6ISM0Ium2RFsbWxvdmPcyMlQPMPkJsm+9PgK
266Ui5/bi3BFGd6BCiCwockeLB1CJxKlCc5vwNk2AmyYpvnoxuwY5tXGHy88jorasmqRl4H4A/+J
SZAffa1OFFuEOub6F3m7Ib1DDLzpeo2wkvylMY6WlVsbAksXPyCGKbZD9mYQEDdSPphKRGTXTIVa
LXWLPzP4qH25JeToU06ODz8NwFj5fxbyYTcSmIKqsH9tRjhbnGvX50Q5x7D0DowhYPpoD84KWddK
RQBvnQrYhwT40XDz6mGZYBS0w2aky2wp5hYB5U1YxEfIbROaKBVtLiWCilaU18T594m99CCfFZmd
Ut1LgjQ+dmlN6nH2PKZFyn4kJJKD/AKz0b5lwrlJloanbYYc1ALnsKO6dYM8e22VaevkI48OpTru
dfoaRdfdWA2+mtqcnupx55AzwlB4TA3QbISAVi6Bq+epM1I0YWxGQc8OYAYcjnh96ptL8JnuTUMO
ZRSd6yjwEVp96jOy7+6q1StT9dVdFbcXRWAqncLukn0uwI4GE7HHqUnsOfQ6rGTE4TWJvZW56hXh
fdlo96t0vBfbfAGbQE2DH4q32KkPRd/tK0OgzYcw4Gpo/KoaTdKQ59dLakzbQjM4l3Caff8pnegg
t5ZyKXq5E3ob7ltCqr1Rc6pjoYnHgpwff20dARujRhfGj1Wjh5zckvvQ0ltEt7bgcDLMrho12GRY
q8uaknc3bzGgfZtItjmOwQLtOfBmI6ihYyMxGexK9dkk65NfmE26L+2ZOCxgEZFgay07CB5Twz8q
3+KRshCfqwYliQIzyx1OpDU+SvmmrxHmld6brshCL69DcRuOLTtwahv0xEioBL0JgyOkuSoeDNk8
lRPVAo2EOqLmYFcQC0BRUv3W5lAPUekurliERYW42I6LWvuUvx+KOaDAO8jrVDd3zlBuobEuezi5
XXvbqOp8alIIvx0Jla6SULoY5MsubsvnVA0/Sxsrq65kN701QUDLImhtgbhVo+57JlR23kn4HHQO
bOH8Ruvq8eiMae2KcQgI2Jbnvm2/ptr32gpzdtBMIrp4hOQSuHYWYVwcmCISlBdpQaCxylGoquNN
03dAJONoNzlxsDfcpA+P6jTbkN6QrgxgXNJJBEw/zWs2zZF/xs5NDZ8cOsZ/4+dawZVvWzJWjIci
r013Qmm9rzRpXxkTkB/EaJyEZpWE4mNNd9EubwwaIbrCTYIzosUTW8g4uwAyeA2ahPpAr2xmTAZe
bEucpCW8Cbrvge08spAyS0XpowVe94AojUKgyh47oMRvTfW1MjOLFRPVJIoHJtVf2LJqSeKRxl5Q
TY2W+ZgtjkbmvKzaN0L51BMJOav329zJSfNDKi6uRXsB0fdlWrqMCBnb2BCAaW6LpoJdOEKkrqlO
4D/x+cRUA7T0SklIoYYqjpmGvsPeiusvZQYOIGzrwWNPHGqf9KXxYtlohyZLti3MZr/LMnLtpnSv
sXi5JdlSzGjLN9UuelTxhLOZPIvpaDSHRDMlZPFq4LtNb3FEjByFcsK+XFqf4XUmiBOaO+ZJI33K
ROT1QxbCb5kO47Qkh9gwAzdS65dRCfDLfdIbo75EPmaC2MO1MOzsUVS73pmvIk27QXTcw8oJv5Ge
6nAzUrWnR5OwyUGx9Y0mBsk6+blneLFcZAPjyG53jrMK+GODfc0bcxlvTGN+sQQJnPb1rMXHJIg/
xexIJpsHyCRiiVMBAxD6suI3ZFrYhVPugTNNYE0G8l/jk2hs/VBP5ouy3vOFvuge7eHObpvPLAeK
K9EReaWmeG1rn5uyd3Y0C793yvKtogboc/R60zT2yHlM5KDS3gCvrI5tmu8zh71SYWJA4vQKY8iw
0T+QkZmNwNYhdj9bHSLIMrkszih20XJYEg5eCfJf4TxSuqbEUZonkVCjGxvrbbI4LcdOyGY1K4kv
o/1xJJHYwzFNGcAJ210oWI1tQl3ChBZDHWlkNAYKUeqqdS0AhwoNmBaWjoqGxafAQSW7cKYJpvwu
024T+CQ3VnwA2AWYNob7YpHOjooKPlb7LW0x0tkkX224kLvBbm+h2NpkUXeCg7PyQIidcNvAqFy9
r7/TgYBUCR8mNCdxM9pL7g6G9T1Pc1yV2rWJVtftgea6LWQml9Ymup86Ag5NSSucYFCx53tiwx9s
IK/4fWBmF6uKv9jpbOz6NKB+sx5WlHbe8i1WQicavE7X7ke71u61ZI10XMhAVyfaSzZndCCqJdoV
db6x+vlYyCK8Y/noDnTreQaMyNkE7aR4qBGD/6DuTJYbV9Is/Sr9AkjDPCyb80yR1LyBSSEJcAwO
OGbg6ftjVHVX3ujOTMve1UZ24ypCAwk43M9/zndODhsXiiqnaRnJqZ8nJdS+aAxAEuvNyQp9zmZR
cRCGV500v4/Xac8JS3uWffkTJTyBKApuDizcQOCqcFxTAoWUbgffTpzsTeWDWIZSW7X4ekCgxQ+l
yiQ6JQARB1F9GVndp9YXe+mOcmvGArkuNaoTBYLO3Cib5lcyzKA+WTPdkvo6Yja6amAYHCsHTUBk
slqQ3umPvWrza+DJBbV4zbUs1nmj6iuDwmUHtQ4NDBZU6CUFNGT+vzTObtWIbUMI4iwgCZ39xq02
jc+etU0+2rxxHugDTq7Cmpz95MSvfq2J6+8PCZzNFQmOdkF8cRu7IjtBEimvnA+AiNlht+uKkIm0
cMDfFYT2pYiHdWiU46X3S+vhTqpNjLcOV8MuLkJxSacygazONnJownZz/2Sf5fZO02qmMV1XUsab
MDYtbe0BratfOvfi+0HFzULraxqng7S+BvcPVQ1uANfSSU+d6hoUY0j9Xf+aN7T6RBR476jW8G+h
9yuC7PbEkLycQbrJDzCpqGy3bHVw6Sx2expj+1AeTW846pPZ3XL6dPxSXTlT97f47qEey0msf/9R
p4h8ZtrEwsbA+yIJxPlSX1AWJR8h/1ePdlr8UNisH3zK3x59wr34GPNg9fuTUaNYtaOJWozkqkOr
fyGa1iBIq3wTTJ316PTMUzuhr0KfLShlRsO6tlwKjGgtv5kRbyFnEVblqJY3z2y1uTUCls1tLhe4
Uu5rMfjFjylgRmJszI+xA1BVnzT3Tu8fTkEsItjl8cMUJTUDdO/D6mz3HVKiggrpb6rUpsjQZsgx
dO5XyIn6/tCxuWk+hix+B7jUPVWWMPAGeJfE16hbKxqFf6rtF21Vy/VdPz3Ejkp29t2rlyuTHoi8
xCBrtj9VZT56mqtffW1vCvQL+Jlv5UiuminxwbZQym1KzKfEf6Q6nQJzmkwOecttPVQnL2Gs3DB0
nfMTj2sqIFCAqqeqidQt5aRkGEcgvd0LgaMCJ+VJ96inqIy8Bxwb3NsfzGjfsG9ypR4dBM6xRUYC
JQF64xUckCmM3riadw20tDg5GoXQEozAMtVS86hl3TbKeOl5UcKZ7PPmOXeMufImh2srEsvOZSxl
F9rSCMvwxWG7tdMdKhyE81MmdjQvk0K7gjZ8HHvN3AErSBHdJDV8VhkfkFcA/AuTJuUBqqAYzCN2
W2NRJVjiGJOPqBdZgQVLriu6GABPVmrdK825jG4mzwjQq0E1wU228irT0tt3drBzYDSuKKoO6b3H
5GG20aGl2XiZj821Gn8PUkzGHn6hDtYE5Vu1LPuxk2EgzWk5sP19HjD3kGbXrSxak3Fp2hKn8vTO
+htuvNTTtq0gxeU27joCy301RkIi1X2GWbivVt27W6fEIl02g82dIE6YRF8TtgsnyMCwOGXuryfO
/Ou6Vg+A1OoNzMifvjb80+8PcnA3nqK0c8QiuAz975qnVUM1JiM47zNFRnBojGcu4DOKHUz7IHgW
BRq97tBOl6MZRLvRFQ5N0O4m4IG3TOu+XfsuF2qped7CCN2tFUUUZYMQE4H7kGpy2PKsC/Diaocy
xgUzRlpOXSQ66DQkJY2mopxPXTnuqVdI54YrOAuou5U3HOoVjMZmK3JvTfOU9SuX1oLy9Vlu1PpL
ZozjgfkgJohkSG9O4S4MK/H3vz8UAp/0nXPW5fLi5ZF9lWYEcKx9pZMgX+mMUXbChERpFvU7fE8C
WnnyZZvsI/xodC8+jspZEdyFnQmhtqbPnYaaxTDVWB27dOGmpn4KAqQYRRJ38btiy9XxdXlOc69H
ZMDPYav6MIPmKzgb5HWvKU9lu8/YcRUQ3cFDtwxXvQwPC3yCeMy9VRK1WPhkdcvzbxlB2kin8Wym
bvkU9trXvTJd1+ilFQOHCj9Nt6Uw48O9tCcyneSok9UvO8t5HhvpHJRf+6dEo6FHjeVxisWT1TDh
69PIuKSNyyhuAm4I+ozazSEy1jIvg6PskpwVr0WLBq66HLDu4owoL1hhpkuEF/na+cO+KjRza94P
KHfe61F6dnT0cCb6Wbt0zc5ZplYUHkpJkVARmjSjxHq/SFmh1oE1jpeJHuWYIN4pGup+RfkptQaJ
w74z61eEB73TYIGPjgk316n9kBUMEoPamtDmGzrFhMcSlbTmEuZbPDM4VD5F5V1bT+z+MErb2w+V
aTCa6RhQ1Db1tGM4PWe2vtZiU3zMG8foj0Y4TgsRKZP+Ii9hVKRxU9IEuO2LTO5/f8jCBLGBghm/
7jHAAiLcBn7y6YdPrZF7kn4HxuWs5zbNj1Z4haNL10+K0GQE6arLo+CxduvgsVBvJlM2KrT962Sw
xNPdCstwKG08z3gZqZ90dokVnTjNczZUSlzqDQUCsBYs44Iuph0NvV+1rWHttCK0GOlXzxNT7nXs
856TFc2XuWhRnZTMD75OmBp7z3yc8secpva9RCJbhFmLCdG2i3OYtiUln0l5jox8Y9aPcT5U+zoN
8c/q0UvfOOOJm/TSEQb58TmIqjpaSAl9tZvAYfzXPqfonS1T9N/PBOAZ5jv8vJ1kpL5ww9xZgGxw
dqUfYTAGgs9Xc8DEapziKr988nodUAil24vByu25oqaJqSd+P1sv9QeeQw3rmxweg4FNSuUl5crV
3J3XoDZyX6WUKKlhJfR7c1TmjcvCpg2MfxDtqYn15knTeI9uF64xNeTYbZzkOZpWOtieHf0D31kw
rvMhLq5G3JhYcWW56OkF54yiFYus1WHUe27OkC3rjuGwdDv/FjBslIXr3Kw7aL6KxEcWZ6iAkawO
KsT00upnuzSizVjpt9xwo0PPBmlevVYeccPSa43HUBosiKGGBjuJYMfQc96QmpiJzkO509Gy55SM
L6MI6eh3aYiX5Wh1YZLMJ9InK7R8Jg0GjrhAJcxF/FB5c2gc5jkYYjmbmtja2HnUbcISRrvqtPQB
2xuz/qo5/f6TGdLyhffSX9dSJrtChB+207XYz+hWMYHRb/p4ohUwaKw5+mp5VUFZXu3uC2+oPAfs
G45ZzPGmnpxDZBKajBgzzSejjHCURN2DidHowU/9Zg9e5IEi0KvuVcYpCLP+ESaqGevm0+8/SOtW
Bpp5JmT36LA/PpYOWGQzmYK30Su3HGI6JDuRrWtHhZfaGfPLP3dAMuP50wBJO6JtWmgEQICIav0R
xFRp3NV02taUFtL6RZxdv9CFEFDTKeiaIl2/D+5hCGEAkdTbKF+A7OQmolDVDXIwzKHernikgNhX
0kFVnXpkNDwrsfWcJ1GGKGF44KxNnIXES1FeihB5sbL2CNJ3w8YK373n47b30ubI+aR4KIfkTGap
O/7+oIHaXNCKNc1//1FPPkvBoD43vW4fwoGuu5o65M5395hy4m0lYrEHQ2RtKRFWu7x+dzoeV62i
MY2fX8YrO2lec7JcTeLnD939Q1xzbU8W/bSCoRNWljjNVpaFsmmZGX5lVz5RY+bs/djBLVN0GFtD
93loK2OWF9MM+TrdTGw5ZpOLf5VDM1xq2jUWfB37DbLJhkqL+whO32PhM2aFn/jrrCuaF1Kc+awA
qQuOfQLM3RX0gaZhcW1RiBd+Nnir31eeJR58r9GOKhpezXBInhnJkN8YsmjXWC8Dxprr7w++zWaM
ZI25KvZFnGWnImzUIY2pgvVgHJeN8v5FNPP/Mg17Lq5rKO4ucE0HxP4fDCklhVfo3V0fGTymiZUo
GEpbxfKzSyftrXUbEqHYcBatzt9Jkqbf5QGLm0kGdlkSs+ENS1ZeOpTkIhLnGPtlRe26EA+jR0+3
FXeIO3YVnjXL/izabOBognEiDjHAlcZrQAvjAn4K4DmqNLssLVehUSBNKybkhmE9xOQGtv/8lvlN
LvmLZZhEImlYA68GFVSgn/9qGdaV3zelaqgEaYsOFdUtFiltHlZXmMvwzoOVFAXua5PjtRGa+sGD
RanXQM0bns1noWN8K/Sq2Qn8cGXg1i+DKLRdofR0EbG/eGuj+8ijO+VtiiF+pCDcL/h3Ueye4uqj
IwI8ybI5GWbFHFLV2EiL4WyxcXyJ7VbfhSp/8VN9Z+SMMsighHsjx8HJ1Cqh7qJ44USU3/75S/Jn
fMnzddP0gA56vCrE9P5I+ESlCQe941rWrC6dISR9u7n2Iwz2+Uq7C/QG7oDOidDjLcj4//yb/0FE
cggx6DjWeSOwd9PvoP/xftBbU/eCFoBZONofmSbeB9fednkSLNSU0BJgaDuTkWpWLRnC9nQSDB92
5jfzrmnrf5G//3+9EAgUJtWh8IFhT//10mAZpNcoYuIcmvJrqCt29mKbdrFz70rcu7GO19ue2k2h
zP+PVPI/ihz/pf31v1v3h+nBlfnH4eTbh5DN/1i2dfNBfVL99xnl3//yf2eUzb8F3K/AeTyHm/bv
akA01/qbrt8ZJlzBBJJth6v3P3tADO9vjgnQReeqYkgAbOP/hJT5FHC+e7sV3R08QgEL/Bu9rv79
Gv27NcXxXRRy3QaUAaiNAtk/8puGDKBbjQjOBJVPNrkZehAvcSvnWuTj416yhTAZsOLIemnDfDdF
7W2ys2U2cR5OtJkZ5Xez9aKv87nABhgQQ0W9z5ZGpLZmRdFh6SCA2msF0aGT4rE022vLqiBDe5HR
UT1QsgVz4B3I/sr3skcj2rcTA4m0XLs0VUyp9k1+ain47yDrrhPns6AUNGlhl+oomgzy1eCWdGqy
d+yz5aju7pt6lXbaTSK0RkC/tbJmqpPjrEmQxYp1a0V7C4/g1HRH3GQ0KWmr0DZWOlqxn0xPNKj9
JEz2ZO8+Ra59Aku7cAV+IPArloDJ1jHzr9fUGiAh9OffF9G/FfJ/EYxXv7/Ex5+Vx/+t7yeipf/4
bvqf2eeHFB9/fxfx9//jHjKNv+ku9BKfxK5h+oHOZ/4j5m8EfzNdi8A+sTXddez/uoFs82+uCx2O
ByZRf8g53Mv/WYxsBfeSHZLKFrxSCFGm+e/cQH+wGT0TFhHRfuiwOqzVe1T8ryvvmLVD7zphxAwt
3qOcfuuyOVCTfpxGjnapdyA28oCtZO6AeE/pUbn7or8Z7Bw64X42do2/baS3MLpQkQj4f7hL9IV7
CMRzb7mvMqPfHtKVmjfD9K8odySs/nL789Nz1oCcwCOMHRRw+j/yvxMFkUEVZjFVZPmbHVmHMoAj
j1nRTu6ocusY9UZICTG7IUkcb1aJ0VhQBLDQwm9tzJhTdtwWriPRZLQzQtsFDP6SLoFvagU24chB
EEF8pkcynDcFI2HeLqLydfrsK/znjRfOHC/CHEr/ndJB4xbyiWEarQC+pEK603/FGtbsWhHjGA3v
BNDzCJbp0zYoaLFsjLplCpK67xQ4oqy5OzHFXKPEAyuPRtrhBgJs1ivLWEwaT94gS6/uUBfLIHX8
WRkijUT0vDXKpe11fGh9j6hQTNKiTpIvXIXDrO0Hc1k6FYEASNj5/SioG9j42EzNxrIXjHJKlKtD
TnPuqomku2g97DtlmqGcdO5pjHhtVBpwjEyKY4e8vUzLqFlSrWPOtU/0m2retZL2RCZFacevyc7T
X2pReCOncsLnV14LWRwnu7oOI7qbjpHa6HD1eiNlLWaqYwuFnJDEKsdtSk1zmlW33hbxRnOMQ8SK
teuI2SxTH08xPpd1IcMj0H3yVBJfQ1Gtk7pRvC91PiNGyYctold3jzszzBvUyjXfyrDI5lqfyDnH
82I2jWR90lUAybNREV5LJQvm1t4+VJBsRFohgfK50qw2mAzX1b0RuNMoKq5qTk7WMcQWkDr1JWmd
BRcnCbz6U09zl98f4kHtUsNs6vOSHeSsldQB2u1XUw8mXhkLPdLAqI+iPwYajCU0ga5/IUU0CW1r
hlxFRchp0gzycI6Bw19SdyD2LnPCxvuUVhPNow6EJtOmdE6c7lVLh/VgmZdS3bNv07hzbbx4/Yem
e19GZc17Ef6SFrXuQXC9I6+kF7zkR4dx4WyqNHoDg3NW1y9ROz5hBW3S3r9bVF7GO6AtjJ89raNA
dkA10BpqAOxkpzg/ZEmI07boDm4Nl8/rqXpSSb7H17P2I+Ns5sYVymnKm1OgDRoP7eDsk149Y1Xk
jFhZLcbG8YQOd2hE+U4FXzeHz/BTjuoozFFw6LUe4+kFtazFMzfWMyuGfkfOcNDyD6eKD6PdzTSH
gyuT2Dl1tBuzxD3qBocU92IwPnd1+EMBE/+4jBlu82VkdRm9Hpezs4R5+K7a/l0rOep0RcW+W+vw
UPiCB3/9PPj5vmMEVhonSaEj1Tf6zcniCovNA+durZcseLlzyKvil4b2uKTLCYeuOvqpPbcG3cRq
BJ9rMJp2mWlYa6xe58UK9w5nm6CXUHbvMaSwWLY5dYhmd7HyjAObaF7HAidP6RJNynEdokoedI+8
qB1EMMc6rM0dDhbmSkdt6gkicB2A8VhY7vjjxijwrcUAkALepsKdSeownfflsx4HAAo4WMt4GZPO
8kdj36v6ovdYaacC810uVkknj76ZYRtuejDrqNeK+SHz/5rZ6hDM7CI82tLcdWMezqLa4uwdpOOs
Hc+dF75oqBytp9ZIyBFpKobNcWv/yHHVF9HTaBdynvTJvfF9jRCOgX8cH6q22nUi/6w18kVd/Ohk
ypnTfMwNLY6y0l6UNN8m/H7LiJH2kCbTIvFw0dAWtMNsl0ORppUoD719TB5xMcYsQm6SbByjeykt
T21HbVtPfjeLRvqyHTgjVEx++Gn0mtoCJn9sPimcaURVsUmavLFaTjjDJcpd+XDPp/GjtPQTEuTK
KcpNTzcLRW8rtwl+8epwxVv7qjPHmapzLE05reYEydZhHO8mUyd8ONjpXvPCeqlZ4JQ6y/3yMZBO
TuWss2CY8IRFI+F4c1pkSbrNalVehXZNICVidaEfk8oPgoM8s7zWe9dk90irprUcHONiEWdEmL82
CUpgq1Dd3IhUEcfgobJ/NdpD6DRLQfXjwsFeL7JdZxeX4u6Xa8OW8UDUznipC9w++Fj8lHJZM5zs
RY+tGCjcA5WoP9JVH5JNIkUGLu6uLKVGiDEJUnTQEikwcgl2WZsIAI1fXu+zcYB8wyMTux643x33
5YdXkA8tRTTOZI2nJBbmyrdjNs11xmpbJMFclAb6j2YtnJNgjjn5X1bPcpLoKy30nphKqo0zYJnI
OeIvzJZApZq4dBKBYOF7+wrIzBziII8SZd6QIG+JS0ko3ouZbMJk11Qsj4BANqQdYl3Dhz/DPuWt
ynug1pXde9SdE3vlOGY1syl4m7miUOSQCeZKm2oBT6MLzfQ/AzwIyz4hTYg9G08vCfYkA7XBHRAr
EgllWgJPlV8EhA+5Uo90JHNo9z0mKOYlleJMVG4wmJ81Y/+tBbTFKqydkFJK3BGqJ/KPZjzhaHGj
jbI+Eqsn2BaWT1q4tWT7E+OWmlEI/VYW3q/W7E+OXrx7dfRV+riCamNrd8knVc3Vik5M7t6ieuMg
08x7Z6UKB2f/PfrsnW19PPb4JUjCrESRymUVZdmS743mdc+TkvooDCeZRcSXFoFu/VjjkM+LS4C3
YkdZ1AfQBklimZ/VGMxXO+FQgpeLDsLaOaK6WTTjZSuM/A6Ys7u+lrkb1eDGKWC9Ycn2rhVHuqUu
7ZrRlf9mNNWDrTfZvLKCdFlOBgHa3GH8mctFAfqmVdaS2F4DDUewqhB/L8Zk7eEWBex8r1oiRaRs
Kj3Mp9gobpY1tCtptyvoc91lTOpLaznHdgoOCMPXOEy/Oqv66lV0ocmYdVC1s4qKIm20XgEePhlt
ghLWX4MWM2CiC0rbo5fOlDTe5ZQglPe/z3Bs0HW1jFovQILDTmd3PTCFFjFkIsSBSeER/8GPT8iY
OY41pzCXYVWePVavHm5DUkuxPkudFuwEhcas5umx6fXjqNfMOFlhwWdBZe7ifQYTapa4VAq5H1zl
tBoH+pOrGT85PU3zsayIlWkrs2/Q29vii/ItNWscQTJeYe3yOPia9fhVKnWqDIjBcryBrcVd6dXE
tyrsUrmgaAA/07zpxVOtQtBCgCZaXGxsg+tybj55IHVmTsjGPvP7dRQPAFSqDzY4gGBSym3jkhBo
75KKIktM5GdDl/ZP1aKnSb/bUo5tzCWUDWplKOAMNUUIt0LAGqqc0WQdgW0gq2WpdE1fZc6QuMxY
JsxfgZUsp6IdZ7x2zNLs8pYa+evAdmjOdAFWdpLNaa5YUN3lo6oPzDRMjZGnhrdOEbMQjr2v8NzM
ncHXVo7Cbmo5S0fVIUpx682HgPdRBs0Zf/FCExazOh9AmKelmxqrpDJybUVigLLLxrnRs3kMXJUD
b3pLdKde0g/5wir8quX6izNqw6xJyyX6tTsTiSbn7oOTZTWRsIGYIip58iNs64s6OUCdIWynCZpe
ofkbGDBYC2FfEKR2COJPJ3qU7Hnps5Y4wzYSwbGkZhy/g0iCm1WId1DDM2QYagZbfR756sv2In1u
jIW/ULa+yfIeK73Pq2EvOxGKRRr2P2E5nsfQe6x4Is9TXRLyLAqmabx7rlavtdqx4Iuk2GFDRlQR
30e7uWVCxskPLvrAnopd7MKcYrV0w+A7tYtHVrolcwq2hw4BICvFXRT6jNeLdG+knHcSSJ2zziyP
yTBgALZe3HuoPW9tVOh2T1MeOmauPhmN0Vh3P0WmabcT3oGC++FY5uI96gfjYNTdS+TQypYZ+ToX
KRCXIvvWpHpAgfxBKX8J67NLjehc5MYuC5r78s6Inbq5eVs6gLIVWyqFtzzyyLk504fZk7UlpvUx
EAIqA/vTxndmp0KHT0J3+VvyQhgjndPQunMaCKaIKjezM34ZQ/uh2z1vU3PjOHFKmvrW2HBPs/FX
k7pfXcmucvDJ8QFqeHDN1Fg0vmoWvR4stLrcJmn7RNv9msEF6yprZW1qPxmYprRpZ0RXXkKnIg0e
Yw8ZLnY4a3Tc7YxKciszWFPcgzQgakxzr2u/SX5GdI3yRYzWX0We91WGCFPdniLyZUqZN+rcS2gx
am9L/zOxS2tTp20xM2LzYXLfC+kN86lkzo0hg61dnOz6bLrVtdwY2kSnpQcsr7ZZfwJ4EY57pC/g
IzCFM1Mqe9Vib48D5qj6ftUjxi75/oqzrHzrsaWavf0rsSaaAztxNnJMFsLZ6zEystRSkHLtPuUi
tXG6zcLEUDvPxkWgpic7s05xFn9G43SMq3Jz/2HohX6hwuBUpinzpEe9ZodaWfK1z0qgHYyP2Kjn
d4LXk0x9NrduTgN163xFHuJEy+kwsGizTKqvII4qgH7eM6WO3OnZkXT/Rx8jq2HwWqK1zPUBXwSq
vL/Lih+yJdqmqk3C5+RelP1sj2U29125s6zp1YjTZZXzagKwWfV1c2QP/KJlfb4cim8ZEjZIwlPC
arkNVUiqK594EN0LFuoeFQCO0NC0X13IypqkZb6I1UMT+PgpspehTH5Rz4NkyRHb4TpYwUAI2U8k
KzLrYIXj6uj2ySKInI+29a+xYWlzchesNGSuLEKjppVSrRoyuG4c9s6eeo6tCzqHvyhzMp89DxU4
BOxpFD59qw/7hVd9dvwtB/9tYrrXoQkY/GjOW2tM06zxq4TgGCnrkVbSZZ5j54amwE4ONrMdJ2ej
IWzl+uCzIqU/pWK6ODYE3M4JeBpNIWeD8TYyUOd/SrTGjh1nEFGzm+dvLnl55YsnIdL3QLupOgmX
9JjenFIHSiGT+uiAgl81bTKckaIZu9QyfOYB8VJx+toL936ULDtxGNS4iCJuHi9PurcUCuOiRz7Z
jwkPwcJlrzwlb36wHqvs5sfla2GrvVnXH1Xqv2mCk57X+TtTz3kEZeR3gR5fq/BVNXSXCya1Xa9i
pvjZLh4tklkCXI9bfGSiWCcEV9hOBYfojlVJBprVJ/0+sOkuHMkfomFibMKBMcqTVxl7BFZ4+crM
2hZh/uRU3R4ppmV43oNGI0XAG6PfunspKHo0mMGYzFSL3qTJ5ImDUENbQ7dk7vFCQJSoamg7yzp+
AqoJWkIU3LkuA/tSrRNdPuEhngul80b3wpkDUz6XlsA76pZHMeA5nqIVQcV5HctLbrfEe4JnnQQ3
GONj4tuzgLlX2S7Awe8rKz/g7/yaJiYuUzZ8+3HVE/osNm3vvmPI2bWarHZmH5BVjc9ZYcsDnvsN
vLnkAKNFPKScYmaD441Eifp1wuh3W6LQ8KNp3TFG6zLs4h5HJNSFIvne2JTYAvOY4XX4JrxUowQB
TiFWGXgKg1z1VaX0IY3PIh1fy2nY+M707rHGzyYzXU3C3kwJW6ChJDIhbHtbtd0mMxUV2x1HmCIc
HMI1gOD0gYNWZKu51+BSnDr4aePedtpqKQu2zlVsn4xQ+2a+Na0tvdrmJj9qqJHNaQbqqUtK7DAf
AZXBbK2cjvc+H/WZXzgvRqAIqen1OSjy19idyUSKxRCTlDLIKvjBL8y86HCGiAjX1f0M1y37mOg2
NKa6vwQnbEuXOx+Ch2RLE2WjcTpSRPUw91SVB0zCo7ml5w2AzT9AF6AWgJ+tDfvt2I5LXESURhWM
JzSd4080ASkpoVX7bK/15gxQ7+yI9IJVgfTIPT+dWZ9R6M0RnKKt7l7ARNXsEQqxqCjHnIV6/NKg
xwU916lrJMQCOa3MJ8+9piP6rrLTuU7r8r42tJC6WhLncfSak1s+tgbctTbTttCsyIM63etU8D6x
GakWIb8C6E9bCYHVTVyki0MJOVXxqtiddq7S5iHBlkOMlAXFyzGYToPFuJ7TfdWxxYnC4tB6zjaa
SIG4/XMX1ytDWdsuac5pO7zWE3XBJktJFjy6uGEss39WIMPSFjQ533GR5cm3btor0k9PPXbT2Bff
QZfU88JaSBRBdorgnlosgIOqjhZHmLbuNwMNzETmzK3WN+ehcK5VgGPDs1/a5DzWRrwwSaU0vm7M
8Ff9Iom1DjxxAVigmwnqHxrXMhjMQ2AvRGH7m7LOW2BdkOJKHNvKNY3t7+9Nv1E1DxUxucxDeLFy
HuyF8aCVPGaYw6kFVP11V3hP1MK+t9PKifsNI+tHpNhipgKNfHwrT57kmeSoBfY9NY+qagfoprHI
egf8KuzDvLv+N91SK1+U1fjoCLyH2fCMeZyzY9k8Jv2bXtEPgwF6ir8DwigIqAzdBeYtfxAHPzBW
DOzzjbQ0LmP0jdSVONAQZixT7Et8IDKeHm2Q2DBuyLAmEryBDL14SePdrPcgS1IdDoKWq3XAOLeg
mqia6fXwmqXNml2hWqQDr5Xzk0hnRyAMZnWgIehqD1hquW0qKqJYM9c4wbaxnkMv6EAX1Fm2EDa3
cqwq0stp+6uq4hmTd2B9TvIo5IAaEPL5pAw5taCw9+79bhwc5Dxmg0VbHbT2EyvSDb4rV6ltJJyh
K1Ll5AXHrKvQcIA8BE2kL6IgNOejQmBmXrfSbW6vou+XwYSgn4rhRXeHFC8YUttoJidKQ6KD74GK
b+1oKUPIY5pLsiZxT4PO3b+732am/myG9ra2q8OUN1z+iCXzGFQVFbtHAkQzwItrX3jHLqgPZja8
+q6wDtFZcPStXVxHdz4CvRa1T7O5acf3iPg2txP95JPUauFUINEX3wjiuxBrn7wrLuG6MzCpsULk
RfvATMPRUSGr2treVww9gHjWpRSdJHxrL+6OJiWzM0MkF4JB/kyVmA6zybuZzSl0ubv8KLhoiAjc
v6CIejlda2Pc8nDeWyqXhGXui5mUi9yK8E0bA/FxoB6ETmZa9jlIiZI0YjzpWYpx6u3LANtc9tS1
LO8u9DB9rM84y2hW9o9VG18Y3WACZHChuKbTWqeTlW+XOKdJxhd3smgop2Sd/RHvTjOeS9RRU+vs
BcDX1y4QBZx47VhQHNaZ3evoufOwL84N+kYf1/itSphgqcXm2SetOeWUlRGgkuK7tesD3NhVy8af
m6rJiK9yqQx3PjR3TRFYW8McX6u7ibD0kJKifRbdt+1ApBiW7wBWbKAKvEG+agh8kXoU0nlP5Oz+
hSnNKmYzV29fdTkgYfcbLCCc3JOTTPtmHQ35Koq1R4iCFwJqK1CvJNr6Z7eUuLpBKvKI4YgnQgYP
sGXcZB1I91gScXIUiwXfMJLqlndUeNuf/dBvrEzeXdBchM5nqDufRqa//y/2zmRJUiTbtv/y5pQo
KKAweBPrsNbNvA13nyDRJX3f8/V3YVG3JCNLJFPe/E2qMjIiPTAMVI+es/faGPudVd1cg/yaDfG7
6j9szbqNfbM3hfpkprXI5dmq3KUFRI7II7ru2nSR0iYr16EC8jscIDZ/6fIkBSxvuL9++jULeM4R
Pnfyt443gj2FBUkPl688DbZB4uIwHiA5BT+FGvYNBf86T4DXlo2nj8Fjqg1v0mjODFEOSGJ2iFEy
X6OLqLH8+fH82Tbi31c3FQcRhtvR2QYUY7tSNfjpJyZaboiGDk1tQmZw0fBbWh590EX9QyNdYkUS
MsCZzMGr7Yycva0lJoy0STv0opjvOcrtYwHoMsB/AUGEp45TpkBBLl9Nn3YkiOywFJ/2wDl/tLLv
U8LbSsA02yDZ6gnjspT0bPAN1ePkLHttTBVgTynndyuEJCq++260FzE/XQ/iY48ngYTt+d2O7O3Q
yXSdsxWwyC3EIOuW68wjRpqfbvgTZoSzxty/0+y+gzvHxfYKeg5xCM9Q0y+pyy/6hMG/1l4wtK3d
ZvrpwhDMOm5eP5u0kHVMWRH+fJqqFOFPQDdAtY0MURtk8X34sw2mnW5jFhrlQfrVW8vj2Kz9OfnG
vnWRdv2wfDP9QGpmU13zeMR+dLXkhwLxUM31WS9wUhT1OnG7bdnxDmnDnpksUJzhrUCn2+fTdyDL
m1KPfurl/OLmzRvi1EvZ2d98n0ctaOyndhzq7ZDb3+rWfO9pePDQPsNlujR+fdXmj7Ytthghnuq4
/WLXwX5gsdSsYa98vq02GvddN70NevS97U2QnPTzgS1eIlsmQGppd3BQuuV+eBJ+N5zzJBh5M/Id
8rujXXJT1ZhS77C9rvtyVylpgCNwXlKZnoW+3HMDwB7+qu2yfWKwbvd03B5Dq/kGgUGnvxr+jPXx
rRbWUwAyPuOJNn1xSRhHo/c/0KboD8utsYMGRwYPTjX3b4LvaGWW2S3ugyeEs8ZaWsVL3ZdrXRMv
iMWXdoR4UUW37XL901bRrtcMrwsI3Zu4qFFx75ZVCKDKB134noR1TLGhk4LRsS8p0KJVNM0vOMQv
HB1+Rp08uLX1xDCRtNX40WatZL7NpYKr38T1Kxjgp1khiQ9hEKK0h/JHQ4AjItDBXa7RDxCMFJZF
YEqNg2u9FMi9XUBdRm8cmhiXXSvgtJBJsYFBea3z4X1ZKGKLoi+W00tuBy9+tdeb8LFiIyzb7o+I
n9z480LmMp+WT5bO4nMerW9Nanh1m+B6b658Eo4rvHNgWPajZIVafrzFMB2fyPxZW8Z5tBixZ7Nh
YQmtdjFOU21PYfBkMTgILQCB7coao0eriR85DL8oSztO0KGTYHij2QVJ7lvTjg0zAvNJBta3ts4K
EBIc6MR88fv+zZhoH0eVBXALaeVSmlYVD23ZerTfP+U4YlFkB4HQs4wX2KjWCQfwZOSNp95mKh8G
J98v/E3irJO5KA5VkF36wJk3uJXaXR1hoojNTUMO+qbP3PewCqqHdDwOLXLbHBYDCqjOaydC9hrm
9dCj7eaix+waVqAovvJGgzlXXVX+/wV07XT48X//j/W3ip919+03uc/yp/+tmVPmvwh4RKLj0kv6
X62P5pj/QvSKVJxIY+LukK78Ry5nSNI+TOyt0ljk5BwK/6P2QSJEThVaZ6VspHT83/+T2ud3vQyK
O2lIg3YgsjvkctJZfv9PSPl6HEZ8QypC/VViz4F7uEvRji2V6wrLA/69Jpg8rSbNu+rKfj1RwW/i
NujOgBX0h3Aox7cxrJAjQH77PhoadVFB1y8092g39tXJNaP0xKjmn/Kw5H9fuZTScljBDdSDUvzl
yrHixg3jMegMPXuYneneAOZnk7XlOZosZzM1Ue8pXfQebbYKZJbt38wYLBJv2qD848QHP4xuOSCH
Vx+Je5UhXVSnS7+XpeB3kiDfmkV1E7DI3kxsE7WdvJMn0G7NxqfZt/y+YdOTYVV4RpHrrIeh+afA
nr+osZbvR/Lh0DTy9TiIYVGE/fn7wUuYz0HDJKJaLqqajJIMArjHGCNIHNRCptQlftgYwKEtghrA
RwL2ymm+p+CmVr6eQ2Fsq+KgiMtQEfrFOXcz5rVcvADHJQBwPTnbErDdY8AeOVXOFqde9A/JBTyU
v6sy+RgOz5ewec4dwa7w+8cYm8jO5klz6IQaFrPhwt0ZeVQeREAjNXB6bW9aqbk2oK6wy/bTZe4I
0zHhz0pNv8Ytzi0g14zOC/OMW1C+EhzFlBt48zj600vsINqyHJf+Qda3O8sBhqvqUJwn1yb9yUAE
UE3VNdZsgpdy9polWoBTEoCexOmBKeXuuqmL96nl/DLR7kz4l044HV1juLURZqjYSrOdqw3BKokh
ZqyGtvlEAw5DVzrxxclnfHAo4VRbfsjwOE01f1k9H+qs54yDkqSJ8MxFeF7fB/uYMkNcVDQ1PsiP
sOzClwKMnGWP87lbRYZZ0IK1OVykX/VWDx/SgjELc1QmLHUtHzItfjadpj3kKfM2s4UBFAnzwSht
sf6TZPH2SzX75zAU4/fIKos0cNSARMYQL+ZYLqK637+2iGB3uj19j1BjsE4LIc5qfWfngvzBSVfh
NnIndTE0r41eYL2h6gHtERHEs9WFaey6YtzfHzUrabaR9PsD4CkmroSmlYW7+vuL1d3lXfiz9NcS
zKItU9iojA0i4lhq//yuoKALsk7Lsl9r2czq4IkeA6gsQc5pJQgcxqBs8kZXebIavnWZNt4m8k+Y
iO0TyxqP2JbVKhgm2qB69jbppDyHcaZvhaPT9dFQuefa5xTH0MTw2e5CbLTAKnkxJ0Rls9bjBM2Q
1xW+j5ZPRnSP3fYUq8be18AmIQ3FM/p1VRwM0s4TdvVDNbQ7u0EiKaJRnHhxwm0Jsnab1BRnRu0y
oI0hQxddS0yDCVyGIvc0qbk7dsim2kpEJCbKU0SkzfNgMdIdm7WsA/NoFaD+MrdBMWXrHxEte0/Q
aV2TM9mdi0B7kyQBbQbI+ucGFrhdYmcuVEi/wMfjWwiKI7xY7TFk9ouENbswVXnlGLS+v3428Cc7
NqxTrtfWqRmRGzLNi70+jZrtXPvhLjV46hO9ybaqi94RaCWH+45hd0sGTZ3QJQ7fsnwoiEyyjFOd
A6YvgR54jC7dY6Ml6ebXm2a4EXPDgJBvAvQYR0G+P2bwA5zBby/WGM7rmPkOJFXUfEMeS9iuJlLP
WWF3LmnNWIIiHFQmM9k8wsDap8eWBWQK5Xgr3XVQls5jP0W512bTD2ErjsdKPdZy/K5k/RBIJ7yS
VG1wMC2nY92l75G1NxQmtKxrF7BOakDtYUpcEVjouWOhb4qwqLbmZH7QLXhSDEwoyvNmGyfkT01D
k280QA77+y4De3Vlza3xqlnvA2G7CoICGsfc43X0T449PaAim46VjxXzfqvjKm28HDItsTvp633h
Ksy+OWmtj84OJCPT+Ojdnt0n7HRqa9bAO9qY0GrbHtBOmLHcuWCf+Syo9VpdIjQo6lttpt/cGqdz
Fs3FJqbPsOvc6D3NOfR0OVIuVZKaA3JawQoHIGbOD5KR0Eq2Gs/fsjYwpqTFa0cwluiAbMhGQkCv
2ij9hyXprt//y0tOlWJKSinGPhwffn/JpxCH8tj1sYfnd9hrCcxBMr4kLsbpRU3+9OjqGzW5xYEQ
PJ72GdJpF1ZryWxj5/BQru8bN0lmEZ0ESXdpiSSrSAMJIoVdH4/WNnXpMMU9T0KIE8CAEHCM9Mne
rjq6Zocx7q55FxYXPcmfCZze1J2PeJ7lcz+r6cUXt/tTPRrFP+2ixl8chlQDrimgJwluAEadvxYD
thnT24cW6iktPxtFCECTHX5HY1mwT+BgG0heQkkgCU2AU617/aSvHeyAt2HkQMUhVT1GEiiWiAZM
s8DkNlWd8LZlDPu6QGdOg3DpA3zPl3oUGRpgy/oHX4/110rA0g2bAtY1DFO4WHv+8v3hzC0sAgpi
L/Xh4zlFF26NaW+YTeTBOfpMs+qGI3E+mBEUr7pzxyshC0XVXosphItjJN/NXq/WXW0WVJl1hsqu
e030QF9JfYlQXJYQWdr6Xo79ITGtQxLGDJwd9Q5tCKublfwBEYbRcde9w1EWSDDjb11Pw35u1EOl
wBez1aJ2N3B8t/IEuYSs66V+1WLxGcCTi2pjcbeTXaWZnLJCRgSHWlTIAHGlQf+xe8rBcBXUnWc3
ENU7jRVA4JaPnc7H+/oWZmLz93uf9VfXi8WOR16FKfWlkF8sAL9tfRM1BAKHkc4R1d6miiEDR+aI
nYX60YuZChFbMNwaTZ9uHbygKp77F1cbt7SVqifmzEFWn2pCKxlD40I1qlFczAn9B3QFRKqotJDb
NArkGpXNU1e7WKx1880qu+vQgL/zh8FDtP299/P+uUozzp7galuM6Z5VjLp3LzqDVBC0o5Og6rJr
OXP4jNpr2JKERHNbtaTfzPmm6catlH3uadDp1ugin9qhinfMxvC6MESl8S7++Pubpy+P3G9Lio6T
ieWE8F+C33AQ/H7z7GEsuzEw5M6hGD8B2vqEIxKuYoSF60inMmt143ivdBLjuQLHoTVRcUjcR3cM
TLz9Uh7MuAY3hjP67y/tblf4/dJY5VxhCGVbOhlGfylp8Dv0au5ZtAfNiZZhzhn8tFy1vfyJQhWx
DKRYPhr6VssZOY50KDEGJvJRcatQoZiFupRFfArZMJnozK+Qipzj6L60AY1H3Yf0bMB5FHP0gIQY
cZRJ9FUHVLsohLl2hXB2ldH123qQy6RPPIwhlIWsjs2Dj45i0w/+2sALv/37j23/9yLBJ0Nfarpk
NzEd+svjrHeybFWe67u+KjHbpq03q3qNv1ty7Ow8AhBo7sfFJuu6UyFz85j6Et1goL+CcgLFsiPK
3PUcWdHVTUtANwn81KHKvldRefaV/MrgYriJEogAujNYq3N7HfCdo/kHWFPblxE8CmCVFupN1J8A
DhBHQylzX11AnhWHNGPUmCftizvBmqdVI0Tm7qOm33RWCpUn6480WKZFb09T1VH+wfStm5vkyLzR
Cu4id4o2PXnPXtBStjUlAvxYG6rHYDpLlK4rU2jhw3IEkL2erfG8KM+K269imPOThascOOHo2RZt
xaksCSvM9X/I0LWWm/zbs0frgXdiCU3HcYQ59PfXIhkrTQ4cGXeiNaIdnYIrk8gx95kIBUO5Axdm
7BUJMSA+JPLArDwFebEb6nmlQrc/0yqNA7QpaIbnTHO8wUD179TFNU+6FzP39W3WQyVLSsoOq0b4
DUSEwYvemC9uRfp8GarggmGZgsUikH6aNaSRUufIVsXdxsDatyUU7TnsNf+EtxqCHhVkYZYPqX/X
ltjv8DwoBcLmirv4lEx5eDG6AQl4TnKDFjT6eoYDtSl6EZ1GI8WFYcnDPzzI/3Uk4R6atm0TSmhy
stWXB/1P7RUiQcj9tAyEQhGcunmJO8ANfwgE+QAzasRCAIybavvNj7HPqAIR30Q88KHoN36rnfIM
7nVC984zKqgio9GWiJpHTnwVFLVGNM+JiuZDhkgGUXypr7tMVSgdGkihTYeGMSIhb8oHzDUE+K3N
yAKtA0N05UY08qvANzZaTyd3jgJ62cTaMRT3n8rOB1wIUcVcRIoKS4FuJNB4i2ucd98H4qQZqg+X
OWAbJO+T8WzAJZtg8QrFoUNz81fOjHy/Q4cFOyHX/j+Xdq8VpcBeg9Ri2fGjLaEn1dav5o+/v/VY
S5emwu8PMFWyY+om6X66Taru7zd/MOZ2ainOdpaOhi4oyA+KJj/xQn22N2FSRxwLko0J2465KNvm
CJYO3G5frHUjh+wt23zNDEMcCtcdbxptqCP+bP+hFkyTZ78LD3HHwac0p/E2KjrzqZWJQ+W7ztmM
D8RRhA+NWT6hKiL0uq0fg7IJPRiJ8KOx93sd7mpaAmaDmAeAdziR5DUEoQcPjC9oEmx/40jwKU85
5+m50LcwCKhrgvzbHRNV1OhVMu1kwpSD0pdFJabwvNsUpjrfr6kSqN5r2EwrGizzEZvXhUND+4SW
80JCtr+DBROsRamy7WSj6gkrMkeKaa69WiK/rWZ1+/XZqgiRGdbE7YiHf2PUae3lOdGN7iSNswKd
ZXPAufnUj9ncY45rmgiNueCkX8/jqbHGGNIldxQA3LUIhuQclVhtp/okzYDWCsOqE7OCfV5Nwzlk
vVley7yay4/7PxWqm/HGcFaHaAKYmNs7BILE0gUQJMLIXbcpjaA+7Il9nKuP+2dUsdgOoyhpys3+
3vAlA5vlBEQ2an31ha+8+w/ql9gCUrgfelQVByY9CCGI8ardpN6yAyXnoF+UJz4i8OWstXOIOiW8
owdb7ugngvM+BfJrD9jm5r4rEiUwA3kNbnhgqv0SjodkyyLSxodncb+ZpNfGR4UqctfADHop2zKD
QSOwWzTwLynWEQ2nqHFjhFtUnBjkQmy+wSLf88Fcre+XDcP8Ohj9t4Sj7ZA7+lMbmY9TRVhKz5tM
NuyDSWjZH7AcY8t4MJrBOY+Q5kxyTMjkkIq5fkpXg6MapYTJ1jNGeeTZxrUtwNvD3cT12KgNR6jz
3I8w7gIRH0jCMHZMbJE1WPPx19VH+i+ujJbTGbu/Jq3lol5vKAh91/0KTAEfUlkRExzh21uevpwz
WkO/8qgqdCcU5enGXFiT1kTX5N7QAOy45ryJosKNF6Cocg6lRAoLvOchcLV95JZf+Bof+ODJNWNv
0GI13uBo6VsjGnXynFhauuULbRoWr8TIkEPkScob0KcYPbPnrvXtLXveSOYulidZZv7uHt17D/EV
qsvIvcTPA8uNWKqctAZWqYupUfc01gwIvrRdL5WU8sLSDhMfa+2aqBudXljb0LGfK62GVsiGd/+6
nKRu6FmoD4xLxlM54iYHjbgRraM/iKK7ChmRtjj5z1OyT5fn/v40dpwzdvNYhFu7CtHXNG12zMTI
LjfBM18QWZAmt/f3pBSpv9FjDCBF0O5laDCx7+WD3tHu0iFnr6vaZwKMYo5ZOLriZcXSRdle6Maw
xC/LG5pdHnSYs2dY/d6UmjojeqcPN2BZ7e39j+S9uradDeir+WaKSx+W8jnNkB0Cuead7pKfFb7E
GezgMxZ6bV9kizp0nvYhPv0X17CPaNOdNUhfk+ywhIMfStgA9epaVuZ4azsNjWQOks8Psw2Q54ID
uyy9LEymdcLRwsssmgqEvkVrpabRC+Jo53Y4emzZhc+d1D5a3ZlxAhIXtHd9gl2I/gAsV/g1oqny
hDmOzC6nybzOpuM87n2j1T0ew+BYAs9duRxZd24OpVPkSD+o/wlaaOy3yqWpFlYYpxAmfC0M/zUY
QIIqiHgga1LzVhMk4KCXjsRQHt2qErtcRZ+p6OeLVVZrdyaRgDTEz8F0BmS39Ej6vt/rKXtwp1Wg
oyV8+yIYg33RGTy/JhVdj1Fra8vyXe9E+NjLHl0okCaOYWP6QEvmJ0g25CpuNG5oS/gn33IeVUcL
OFUOPMDIIu+1hsOJKuxszkS3LgdjoTSm+pnzOlaSGmrSsJdqAiGTbIxHLATTWvJqB72L+DQIp/4x
GK2nwr75bpw9wCkmp2kesPzVtkiA+JTPqaHpL6q2YXHjo3u8tw8MBzVYamtPtTOmwAwIIyVJvLnK
WGBmqtOcaO+eI3A+2cmqjVz0MkvXoYtTHSQ0CR0LlDLCeEsP1PW0BAxJrX39dVECg+o2zkMD8ut8
NFADYmJsNw3HBa92CpD2I15Ht0WORfIU9t5lAQizQZDuRrJv1L8IJ8r3dmjtOClTgFjhdcnTPGRD
GG9UYORHwQDh/p/ZQqWgHtz6MQr2hrg4GmPCtiBZAjn+9EpE9xc9EHu+WAokqV2h0BCapiUCzb9T
bRuj9SSCra3dArg0CZva4tiSO0nhzhUqfW9USkc+kw3bphzlJcVOdL/z90XQkuMfMDuhn+dCe8oH
fJ+zwAgnmxN6eRTPtHaUXiPGKjjn65YhUcVNBaJAASgnbdktaz+4MPvam+M8PpBETzggPan7j4rs
8Ns4MAEONPq7Vas2Uzdou8honM2vL1Fv3I1dd3tVR9UeITS+15Fsmpne4Vz+aDLa2WOhGrBKDddt
EGNrM1laCwGoj5ChgZiwvjtIIuObjEiTGSURORyDOFFDONtiSIkpYtV2cachiqw26TiUgJqoKorB
ZGZPY2s7V1OLRo/GfZwtqgwhX6lL2wdV5p+28I+RpNdSlbXJqaMpaL4CRJ/jLoQ8x4HLF3A08E5n
TQG8MM6e7x+s1Pv3jqDsWw16eN0NlFVZ0rx2mlNAqiqxbjHYQKhZl5uwQWdzv7MlEv0V9sx0VTR+
4BXYsdd60n0Bmj9tq0r9yA0gXWb2IXJ0Nff/BCQ02TdjXB8GYGyrLtaCJ2SHbfucofF9wbpCUZ7m
yS5OUIyZcGqJLPM6WWEhZ9eL7Vk76AVUL3NZG3XTnODBchVqjt7DCR8cK+AfkOlCj0UP62ulhTeq
aHVrqN2y2By9Qg3DpuJwsaHtaR+M1H0nWe00lUN4DPJc28kST/sY9t9gt30vErUaUd6SdLpjwoXM
hHbWF9dJchQNHT4YhkXnMYJUTlTEZm714gsNj+2Yje+sit2XYGiM1eRnA9LdpOA9JyHABkYMnD4+
kNs6IcX42lWL26nqO+ytZI6psty2RsiiHFiY/Z3CPEo7bL3eAoo99HtMaj3q0aL16qR5L6BYrwiY
hUZRk8uRRiy/AJyxz9PNWqMKpE0Ng4aKhlZ0gsd1p1kcekZNxZc4m9+sqHlPYHqdHWhgRcGRxZYc
RHgxppXpYHEpsBqgazUZFiXzWQ+grxTtFTyj/WkY+KYwbq0MtNu3wkelxAtQmH6EsZKXqiXhh310
yT4hWx76JHVR6P6w/XQCH8hQE2i+tQ9mtQPDiuoGcOaTWCQmaXWEZ0mrjdjyYfSYZ8eXMsTfSqHD
ZjRIbIgkZlCVUleHBoKtBLNvbV17DZFqU4qPX0t9NHX7ZPHAhQ4jQrdBe1QWEUVi9LM24VAYYWfs
U9Ql60DTQ0+iXKlEGxKKaWffJXjfDkDqmRbwMWPCcDDKFrIshlmAfOYxSLLuUJhkK9x/FZASd3+X
GvRvelx9DThiTdhK7cw85OQ7JbzZR380YlCwhOCpCFetW87GvtAGCF6cX2mOO1tEZ8bG5ila58Ki
QVATmsuqpvXF9IUEXtJwAvURVJlLXKH1w5GffpMWZJRxCFITsTCqiEk8VzZk74p3dnSt4jCzhtN4
IFovSeLykBYuTLGePLSw0ijZWCE3eVxHxynpchoE6TZM5+vAu3TC7kacXmacdNVdaeWRkTfQTiNo
N8DbZ0FeHwZnPyDguq+SU5xc+f2SwASe+0S9D6xbl4pz9jrVKvTTxLHDclT2BhKMu0FJdayqvjlU
KVuwzHJtnbW4kRxVGJsWsNxZOcFuXnpB9z/R0yI49Mt34ojIPNAbLD9SDqjrjvin04zZO6uzDFEq
hUwsmMSqsO08y4j0rQqHZB9nRrLWwL8u3vbkFeUT33dc/8F8n74qQD/ElygfPa3tvlayKDdovsEM
LGUDDEFtPVug50bCOdAQsEtbvOGR3Z7SCsl3xBPs2467c6MGFdhCZi/z+MvsVF+CcVKskZnGNs6v
LL4bjUC+i6+ZM8ZndOWlg5fKZX5V6qJ+lvRriiEcMUWlb2lLy4KDi+kRNbbFU20dXS1+a0if3BoE
m63hmPse8xfWH1iEpJGDjkBhTmCMLvP0kJSxgJzioC1c1HTC8so89A+OO1wHlxgCLcYvARYuq8bw
WYzpQKZOydDQDAMvKAqGtygnh/DHvVRKs6OAb8YH9nddObzV8Rg9BECzzaoA41+k4yqQtguu0L4E
RsduPssrfTniMdT7mNJER3qoGckbGnG+8AhYrPLlA8X1J718JhIUP/el3RxmAh8tW+55h84u4ww0
XQiHK/1Uj7X1PDW495Yypo1QAAjH/RlNo9iVy3PkD3n4EKPcoZS1MUw1xgu5C/pLkOCzLjonu0ra
Sv2CZvRDqIr34i02m3ltQnG8FoTUzi3S+do2fCQO8bchyF/v2xflc3UKNPuxcoR7IjgnWNXz9X4d
Wmycg6kedzIeODq2tisOYs/k0D8X07ifm4p2yFLROVP1OoN1XrecQo+9WeJwW4p9ZE8H/B2gD6ju
7+fIeyO9LO1FPDEkWwSSRKT6A+Xn0tVIx/Hf+qRBYE13Z4viJui/WWVxsMhB0kYVHMJaN06/zk1V
SepaUv2QqpC0HbmhI1GFx3gJB2Za4/mKCCHoN/rJIdFNA4V1aWeyF0Wjb2STwZwmC+shjZLd/fSm
GcLwmmmwzxaZ87t0rpzNULlqq81IfeclGTqujGOSzpt+MtIvSJl56v3UeIlTU15TV3/Fo7SIR92z
LW5ACeSxgB14Aju0LC8p7E7lqfr7TEL8l7w399lEk9WkjklMmzVUQhgZeouA65JTksElV0b2Nck5
uaEG+AjG/Fuwxfk/3Ux/6MAZKozxRAm/GK32xxShAhaIPMDjQELS7dl8QFR1i/zA95oymE6Zphdr
e3DRVhtA3Y5+NMXs5PPTvYpk6uxNtFinjj3RqDAQAh1pvWIWJq99+wcCWqxIWoxophU2JQtBY9mY
oMInVwRTUotbpppuI4SE+wglqk3Hm/oUF1z+oAVd/1ziGzw47UzMbG+xuiQt+uTpzKGUnoKWH8iV
sF/G5aY6TvKp5+V8pZ98mFQY7F2J1KDqJInyPRFVY1oUFzU375kr8ccsyyd/L8V586Tk1VJ1xlGH
5sA8Tig7MmujCLW4JY5/lJbenacpuThW86PBRvCcKuIM2T6OozUkhMa6VLOZmtZRLU1cDajI6pj8
G+GUrleWSx/cLfMXbbR/aMgRLCNojtX0IlMGDTU1yC4r1jNchoSG+gjghQTuSbLWj3LftXq2gqW8
i5CjbkpjERRZ4Q9yZuJr6bKi//vsY7jhOibExDMGLdj1rL0lM5SVDCb0EwVbvhu06RWGOcBujrNN
hXAfktEPwhuasxD1Lh0GWpKOYByIiXE3FfN7N6CHN0HtYzm3ePNKEwGYYHG71wPkYKTbourpPmjQ
i7GeaHSH2owT3EjDKJ9m62msx41kDyAuAyWdMT44HFX7oez3Gub8vDLjXY7cvrVRBQ8tRzS5KA3B
kVOXztroJS0NpjiMiuN9bt72RXBzquKBxOewdkHmGwiXtTrESxTb7Za5skEp3qSIKuavw0Dohuof
VWPUXlKztfl+L1D8xQ7EaOerHKmbIxbAx6qjZo7K8nsb+P2O/b19HQEV+3ZFMRO/5LLUL7nbfyWJ
DtG8EZzjLHuomAve7scxQ5C1FmKMzTPwHJmQD7HdYVSMkZ9MMvfon/lITfBW3XcPuQhEUoesAEs6
h1FBH540ecuD1vSMBka2k6Urt/d3nAOPYTLU+6H96HVwhawOz2OofuazMW26oqp38wCnyMQ1s2pQ
eT/0JdYwVDv325i2m3tD1SzpAd+VSLkxJU8DNkXSCU+mW7WvdwUWWWc1RhDy8orZgOSTgsVFd8J3
oLvq0dLNlNdTcbxI/OYVSxyFnA3M4q45uf+NiSvpBS16HWqaYB93JKHWu0r21slFDxdM1S03S6i7
KEhBNHD8YqSQquxQVvkRKlhzLMP5ta5866EI3H0+uwpWhLMlPLzcyq5APq+i8vHXvPVLYBNMVDbY
eOeS45EednRyq+DJKVJwiyMhdTbvK08mAQDJ+OnYzlUlCTGimm3tKHhpp3TLRKcFdrMkh+P6JEfm
McqQGfQEsoPAOsklY7IMC91rm/ElEGF+K2J9Y/pQ41GXhr+0BMotR5pYoIPCUht2tmUQH5oRopQb
j01Or9yupLX7JVWqOE3tNBIZOdWzpDctlpRYg5tWcMZhTkFkVkyAnxFPb5Jl7A1l1Bddcm02f78e
GG9VMTyyNjzW04R2J7awHNz1XilAaw4csC4MfwnQbR+HwNgMvhl6Sg4sKhxB6iqIt+hArHXK3Lpw
l9cgy0aa4xZOXDN6pC3fbbHtwNjJfvqtrpH7Qx2Zkny7V3j2HjQtoNSrSS8w9SG8ulw+EUO03GLh
qLNFfQyC2t1NI0HfE2Xltihiy5sN+2r7MS068M34Ccm7D93piR+tn8xhkUUsj1S9vH6gK5zHRljB
xi15U8C7vs5lBvYi87dupg833tevtGCRoNQlHS0YmOh9wlMuMJJy3Js2w8zgBH3Ara3b4KgH2qmg
ZQ3uy2RUU1c21RkptaJ1473ZUuZYBrinFpLIzsyHEGjbkKCcdx6dpa3vLKoOa4DWdD9Y3P9HlX1x
sTPrWeuB9GPZQK2lyAEmGO7cOb55+imiEqyWRutDjbp/SlXv4/bQS6Q3Fv+EsoguNitv895GVXeg
80XkR/4DF15z1btXSy+zh4wAmTTaBVG5ifHCPE1BtL73yDDakrbG8qgIBjeQwh2HAgcLB7CtTBO5
qq2BjF3TSK591v0o25DjtJTpNUzcZO1oA8i9lByKwmBNHRH1rqJKt06WWb4yOyk9mXEckwGne4eV
ZcO+yJwxIStccWMuk092czOIzIP215BlhojPnjgNh4jdgv1oDztURQIrh8XllIV2iLqYGBvStvCv
WEu9CtjUpTrQybLYknUZPsFiycxvSVxAy8PtbuuFe4WrY/8Pd+exYzuWZudXaWjOAt3emwQkDY6N
E8eFOWEnRFh67/n0+nhuqruqhEarAI00yETezIwbNyLIbda/1reWs9y385weyagIdrEFHUwBHPP7
3Dwqz6S0vUoEHQEkKihIxzPoPvL1+OtcqPpiRGNC826AJsad6iJIS1KqoP8gOGyIPYWvVUKnWuAV
NKaaFGd0LjEPNv7opnI5DoZwgNahxGcouNTgFObPM9H6ZxSNALzQfBllp+/ivO8oOhUWTdJhv9Zi
0AsUgopj+h0iDS4GmfAK9LLnvNNqC0HsnB6lFk8glhbkCc3g+eH4WnZRuL3uCnVNByhE7O+g6S5D
4WirLiYvk2FHXzP+SZa4lymWMbrtdc+J7aTZ+VbFbKK/BErG+z6JwvUkzT8Pi4SRuLaFA6l2/imn
It5bylS3Vm9/53E/V8rOy16dnwgfhmdKibaOgpN49YH5hvJXpk9b6RBonDS9ArBfPVEKmDn9MQXn
YmNUjdcIwswBrLUIVX/b6tk9sBpnxx3hnIa1fpRRUa8MOgiv7zaCfrcq/dbfwE6BRJG5WASUfLJL
/Vbzk/72us7oeX6OGy2/zQa7OV43tdpW1dqs8geZM/IsoRhhwONmyj/c1qGz48Jb3/u1tiqh9ty6
eUDtszOUN7LLfqvOnLaaFZ4ZLLwVxHB2fqsxIjd8h91IqU0WVvB6JISkJnY5hlKtw/9CuyRFATfa
QNwy10exr7TuVOWdt/cj9d3j9wCDjesvnYsfFcTFExMTbFXUb95NaQ5BAcM5j42MNtbAz46kKB5h
GTibodZfa3tstnrutUu/j0YmpfFvUTrBNoimHrRkw1WkjI7XR2OiItLpJ2MPII6ZKlfzU1XSMuNN
xu31HtVJ9JO+VESNW2B9ISRHarQ3NNn5q6u6Gk2i3eAL+lJlIfaUf90hxk8HzsWrcZ7oEEBZX1dh
0kgIZ02dbA17oJp+/lxt2dgHyG5EwELDP4qelVl5xcCe5nyRfPVuOS9odFpepyyl8C7aZPY0HAF+
bGpaRwS3K9SmouDKqwebLJAYqYdmO4TVO16FYcMypfYj7FHUdqSaJqd1tDJXZnilKQoTfkFTngmJ
nSPBhLMDoLAvagvAccrYtW9KxnpTyYGCh79Xc7mnX361voxv+NnQrlXqz7rNO2ZYzTOF7mJlWwdA
kBjWC7y9jukjG+Jw2CB4dZs47CwmwyNwlwoLoeRvby0MjMCuy31ll+cyKeWhSFKSkXnuItzLx0FU
xqPG07wcjfqxLiwgWpKniV4HxZridl37ImXwnWDGALjA+dIWEGQGViUW533ti+frIez6yJoWNeA9
l+tC3gRpRtVJEEFgczBpSva060LhO21KRxGBXiN/zXy+M1kB0z5OYmrE83pHuPxS4Elfk00BjRjS
koehZZVH3q9iwLJmRTPWQ0HziimX9RB9YLQyNqp23VWH9VjPpU62ZRKrogWxYEuNhDgLOX4pCNB0
WVZ2kN8iUrG+znERs00ffRuEaSKy8aHAI7jsSted9xV8gRoAsbamkEcLIMOltbFBtodkPQYmkWPb
XOGp/HLpIKalmyx1Oqrd1ftsTBB2SlLZThr1t9dnkZWzu00nRPh5Vu+G/iEtWF9D1/kJZdetqhyH
I9aqKAfbFQj/MBWB5FF8nbsMTuK9Gttpb3S0LsE7Aonjecc+kuXN1XbSz6wxHDUwHSmd2be2o59C
m4xiXzi7LjGS3fUdycNwp0qtW9FDCEpmTsrkENr40os9E1m4PzSkQV0RnwxnRsp/ZW2b7w7VQyQW
EVxsN71rJgyuHp4KXrZwWJpF7Jx8n8EB9IEAMBN9z/ytHpwl1c31Aeqkf6rUHlvbq88I8yHsZHvo
kpbKB7B+8WMVmo9XB0TiBER5cL75hc8sVkfhlHE/x8XDjT42x6vHwWvkeKzEy/U+0JNJDdI5VsIN
4XpnQCSYzVLpRXPq9VC6dE0cArgIe6/nn6d2Lj2aIy4tIv8p1/uLWXb2E3XyT1zNy7XT+MENBFcH
aJ2Cw6ENOQ3jMR/A9i/ZK9kG7SEFhubrTxxGyhvPprepmb3TZTq+VNEICxexJnRj65b20ne3CI1L
TDxrCuglb9u2o37Psg8cffuV6c5UBoPdJJbyjkah6kSmOcTbmGwSLgCn2vg1VJ0dSzMDfCwLbeO4
CA6laRzqSAP6FhcPme60exp07oPGOpisp0/guij3xcxwrEIYpIOG19Xzq32YVk9U4dS7ieHGOE85
4ojhFOeygd5oHE1EbznECon25Fvxgxn69F6F6dEc+mcSe8XSt6bm4HyNkanuHRhVot54Q2+tW0sZ
K296zHTYiL4pOH7Nnq4ysQ/B1HcYG+WNK2Eudx22Fr8TBxi+G23UwFsJz7mJ0NroRv66juIRbnja
wnbfWC5OVT1bh5wzv+3qq3JqhhtO8VwRxR9FN6cFIqqucOfcxqwri2aaXGQB/qQl7qd0At95rRkr
Ua13lK1gbepde6cAl5JyD17JfJvtMqXPc2UmLWTeeVRVDGl1q5nj0UjCx2K25ORTTbZ2Mig1Bo5Y
Tjpdv5rdYjXnXhy29bENnI8YehDj2/wNq/u05JXzbiRR47Sd6s00KYbjQP24F49csWNsWYpZ3JIh
Ur2ufWPevq0fL1PNln5iWhGbW+JV09JTnv2F4mPEj1wmcj5coXDXY3dnURG+k21O6Kanc7rl+n+M
Bx98kUCkilPamzVLHXtcoQsKgkwOFuzhpVbIZVZi+hDzmd1hf16PnI1XMen/pdIdNCBnfj/C0DhA
RIEGfYc/KM1uRGWVhwzs+0sbDtTddUI/JDp2Wk0a8Yvd8d0vMfp9AykJHlCXEsZAKxR10IIseqsx
E/a6bTIOXCZ3WRKL/gbA4Qh2iJpDUwA89XQusFHBlZZKsm1dsoIKr3ug9Kpf2X1rvJnl9F26Pcs8
9heKM/GP1S0wGkYgGy936m/iOwPc1yA/FaO2zpqkPUCqYlTJZ194Lr25hSnJb88fX40MMoIscs9D
ewx9wOJAQb5aHRNH0fnGGyxFIFXJY4ox6QDJb0+QwN1M7dju/CF4SEquPn5/9diZuC0zsbE6m/TB
rIT6Wsf0l6FWB2/GlPe6G6ttO1K7c/3DBUb/1ssx2F2fgyDm0p6VTrIr3BiTuiPKm9EKjrpem8fG
bo1zLRdBHuxpZWwfe6/zdrNX2m9jjXBfOS3bmNFUP1prkFSPRk+Eg2ztD1+Jti00IiSNDcVautmu
C5rxIMOsXZtwimH0Ea1PWfCueu4EdWvvWl9mXw1LNuPyrWz73457150VcX6uE7ALskFG4cyK07I1
JORuKtntDNaRV1JyQ/LKPnqlfYOn7jOlE5NmntE/ZBPInjouaehFowEWPYjHKUFKiTX607PA5vtk
xHsstK891W5PPfCViZK4UWXqLFENRybyD1Ad7s1oLlokcnAbEhe5yYMUFFsFwTnRbI0lyzjD+ZBn
Y14EQz+5Yb8CzMFALWvvFN2v1aCOVdXRMNHCQuJRoMF2qvydS51iV1Ap6AcF6fP+4iFAnpqO8tys
Y4BSkVC3KSS8VyGDy5GxbDr0hzJtZuK1H59L6DIyCOtDjGb0x4tHxWG/M9DHigSHFAgMKs/lLERE
lpecGFSNZnp31WXccabRXocBE6OedWXp8cF7us4Oeq4SS33O+XVYC/485IFDzD0uSgDcrvllTAoo
QWHpz2SJJXBoF/SZI5+un6uCfbuk7iDe6MPALbGliOrAiYjD7dUZB+hD26j5eM57QPESdZzrVObW
TdIl57HvUW9G7viLHtrAFsLpstQwwoSdSs7at3AAMMtKPjA8/Sh8gKXCG3NEmIk5bKfix0yIrZG0
uzCL3YPWz9MOQVU45gIUUBGGJ91L2zsLFggTgHprYdu8aKlxU7toolnlHBAnsOHPQndPgSgn40jb
W4wGnlXFIE6R/l/WlCZ3HlBQ2zbJlQ03Wuu0N2CHnpQR/7EXkN2wdteTp9S8GzhF6ijmfvi0U/iQ
HXRKXzQ13dM8kbXFmux3cCOSOQeQpZn7Qp4u7dOLK9Vdrijt9jkVrIeKLFJTjzqGPMNcX4901/OJ
wca+4mCIBaQFVjlOU72l37neIgd/lxSUncPYeNRzQr/aQCqY0gtmrcI6Wq27tjCl73QU1SUjXPes
HI/XdHZSKtgNoBmDmbZiNNFTQbN0KrxmVwdNCP3K4k2GXerarfXo5f0+QVa4pO6sgLKAm6D/oICN
dxGRGVwGrQ2Pns5V1JwiKvjuVvtyzrpOg6xvHOctymrqr4f4ANDhPZ3zjNgTGgBDQ8nXMaX1bTDf
ySNMYTYe3bwwpmU8dowKureCVO06sOCOSkEtdlAmwS0VmV/XmU1n5MPJaj2QPaWV3dS5g6XAgqVk
32u9i+UX4xysaGzjrVN8aywPBxkwljDr8H0ShXFv+NaX0/1MoR58ukF9G82npabhEjS5Q/HWiGk7
zZdC3wszHt0oYcDiL9Me5WmM3F2W998MpsddH1L51Atdu01aL4JPhmYSdyxrdoUydhUoijSRB9nL
X9xaLK9MijH8hNMcQgqZ8Wg5qGyVYftleokBioN05rE0BDdDzPH+6kK8WjdbO90n+CfJUPqAljR8
Yl4h8vurh3POB+RNCevL0g95X286h/bgAC7KvUngKw/pfpUORqFuJEsbt0GxRaCNVv3suBgkPh4w
tyA95m2MH9F9Em1zK+ZCCvXkfqJFbbYRVwGHrq5sX1lCTYKogvHk1UZJSDembgATeWs23R4bbsMJ
bbbM+hUEyhTr8R6lIseUpcbV9UEMZ7UUpAKfx2nognRThiZglpehKbN73z8aulus6o42vthnbEFc
MlWz93eEPNx6sVhhdHL++MghrN0o94f1kMtxXiFKzdPHtsDxg/GqhqgUHitz6DY4D+13y+bSkow3
WuR7N5kTfOMiJqHeWc7d2MEViemIhzWvhUe7oNMiMYL6UZX2j9/on3Q2RScTpMwTA/VPVwcz5fhv
ptOo+7E12vXUOOfMxplrNr32qAKIRrx+9qnqSPYm0vykmDE/WfoMF5rPDqSi9HWQDU+NiLMbREVr
kZhldFeo8tEsG3eJK/xXDENMMqN+7DXJMSR40LOUy8FsT60jsvrYuKxTlx2ub6aJCXKeBTu3jpHs
r4uPxpMom8w+lSENadePU/i47Ek5G9Axw/11Sp5wFCdWoYiR4SNedAxDV51q8Vdc/6CTPDOCwCyv
vVVGHd6kmB02EaVwt65O+dOktXjY5xUGw3538OaRZVRzx4lcUHaB9p7Fw7O3rgezf6i0cDpdjeDX
UwdQW4FPg1XSa8PsroT4bdo3bddYdJraBRZEItg2YvVtOUQ4veeve+w1fMS6bDcESxZ+QwAyG9qV
O0/129F80yJvo+XtzsxVcSilp+4qx0M2GLW3TNB2kkufFwAl6chVaOaSR93ajm1jn1PvvjQtjhMV
Q68lCTAWU4TnM3XJr7njJyfGh8Yi1rvhYJLazttif91WB1f71Iex2g5ZMBxbe8TlMW9U9cCJMUyQ
OZuytveZ6B5o4zVO1y/D6Ntpa3CVw2/NJNzP2+ih7Bx94eGjXwM57dOs3cSBsg79pCdbBTxsHTmd
2nhRYK98egLuOryT83EgnXRsQvDTa4cBbp/2+9w0E2LKqr6Jtda+oyjuPhy177CO09feW4VjA5De
borHsHTD1UR1At4+qut0y9VOceSC1ZQkqBtD4TAxnsx4zM8hV1Zdjf45n38M8tNh6HQX26DSjApf
Rj89YpzC9aqTmhSueTTc6Hf+q7cVjthGiAc27uoenCv7Ry8i3gCgYenUlOBTEEHKNDgO8tGvzehu
ipGkZXlgJYvJHKf5tp2cNYJzfJsxndW0wHqqul2UZeO27JMn3NTM7BxCE17kGcc6T+vFUIDXp6zB
2/kILTKwj/jim00uuAwWcZ/tknA6JLDKDtkf1YMY0PSqUjxWhXc/eY52SUHbZqk1oQ8DSHH0X2Fa
LaRTDHmzN9PHfZfhIYVr0B15PQrUCvBUmQsYcMAavqytNr04ennoCzytEvPjLi2ASFZh/ly3HgFq
I7647hgd4wQKaRBzl2GaUJxsrX3oLcI/9J9YW7wocmEx+dsoGd3HpBQuRfDEadnb15Ed/pXUcN3N
9WaAca9e4cUNL2AT6uWfZ9EICEKKyA/WHR+xxBWFRl7lc1tTfKpTXdvpLAB/DoctsYINNGEueQYb
kw95YFflKTdRZhOaHMat3qUcnvqxus9Ap/z5DD3Gf7hsWCggUMKQBZq1uC6X9Jwnf5aevuoyaNyE
0RnQ+Fs3suIt1oR1nPTvUdUXD0YKEQRMyuF6NHI8xzkmZp/svAI/Y9gT4ur1SByzGhpB6Kb9NuxI
t3DbeTJdQ264mmgMLOlin2vSxbKWc4omDq27uB3looh8cXQHCW8qbW844DarLilfxsTRDy5DrusB
7LqQWW8BoSkwv2N4qypONvMFnl6h6CbD6YPtRz9lsxEdwIm20jF3HHTvLYKGt0kqHNd6Dfn6eokj
WaJTOGJN9zRrvlKqyyepm30ZHJxJw+wSrZNayp3QvYORiuaR88MRUWXRzkEQXUN4CTGgMeRzdQZ0
Rb71qyNkLGq6pUhwECMn+4N2jjVDWyOlxFBYbqG0f1yPqmmT30Za2m0z03XXrX6KOkQjq9G91Qh5
dh4TvqaJIsISUCiExY4XMRutO5E/Z2zHK8cMmHuI7GIPqsHnW6idmVrOgiBIvdPoyzI8u/0s6mpJ
09ZDbQjnAYcS4qWCRkgy4cfu0+SuZ7oEannF8aTeykImEEVJhoXagK2+r7ONwMGxnVqw5pY7nTqT
Qr+AxGxPYI3eh6RdVTU5h8G/xI0Z30vtlsHaqQnj9EvDUALNewr2TTNy6Uk5iwITZg0I/fNQavVC
9+zfsS/oBWq8fjEM+Zs9BOuwRBrQMUEpBQ8M/F2+Qsd/6wGtkRMdDzRglNtr2u5favn7/7I00xCk
Cv/zmr9jTqvTV/73NX/Xj/gL/GVQiIkawl9clA2aEMjQ/mn606i9NHQBwEuH7gXWwyV++1dZpiX+
5hq20J25FZcPnpO3f3X9mfrfSIJbZKMdZStB2+W/Qv/iY/4xIqlMdH8bnoay5vZh61pK/Hf5VF8r
1Jh2/gfF3ZTdjyaD41Uvu7jagRHJoD/nDEzPQsPl+G3X8Yg/RblOX7yTPPeq6cJN0SiYS3dR65eE
oNysyCAr5fQOoygB8GXPTQrhYU0nv4njMZ4It+wYk7oYmse4CgIPamU9aUfT6pDFnlMBWR63VMXg
27jP056+gH0alxlSVFu5DjPdlc/JtQu2w5jmQ7iqyXBR95x0oPTSU62PqdFucmqJ3qU7iyEOcg9m
S0rEXUyMvQrp/8AbnTINL6QEBt0zLM/ocDOXbkFT+VIbveqdYIrTrFUZljHesprjsigGFLApbPKR
tEs/hzIDZ/r0crv/KYgsoQgmaCMg3oeJUhhH694teDQ/0g5pV9EVwAMHwNePUxlEKWpa2N8CWwfL
1XsMYcqeOwhm2VjHNKXa8o3iAK9ctfR6zFRmkmuLoTdAmE8uI+xlGfjROS4N565GpMInJ3rtVEin
OiGhTq9BaKGYQYAx+C6HCBCpEvUhiWPnu+4j/5UoFCb5XKc2ZSHLbOT/Mqw4X5Kf0x9DpfxPMRXt
XTrVzSFNoDqvdWcwCC7poUsur3fDZ9gg7Uk2sbPPuwKfvVlE4U8BT/I7ior4Eo0pwZkAcdIOR1au
Bi3yLYyo8GJ2UYePo+NkBRPBlGasNNKffSOT2XKEefcOREJ7gtzCYc+aC60XHR7VU0SM6kxS0H5z
3QJAC8MGyem/G5wPdCdsL6SKI90H2BTWlI5PLgStyRNfoCOseEVJA6pPXCjNXvQt/PgFoQdBi6It
zM5f8vpNGimxZoKXjsshkuIn0goxIlEynXzSmeFZeLusEUGAHuTpjgFv9ODZXnsmoNMxw6hgqTfJ
iP0Eq5v7im23fkvCLt6TMiAEWRXN+IYh275rRs6SxqygYMlmarGIGfd+YT/nNDOMtdqTSEgbYvU1
NZZdl1E5UCSMQ+m+AFLMFzPe6WFov1QF13tEMif4EE3ljWhLffLeZBEe2dBKR/afiOKZZau8/Lvn
aPWo+bb90sJEOzbtkD/UDXzJRWpBV11yccHs7tJs9UiYrrWXCDL6Wymc8DR5NbybhUji3rAPbVNU
7nuVRjB3p76lvBu5qZ3VhdKxH21SIxoTx1EfV57jD2pBGUBFOqyLqWnghBEQFsbcA5LetcZfDkUw
s9zCCcdjmlbBGxbR+qEcurLawh0KAOqnHPVodJTqkTYo/JYw4VE8le88pZ5ZcMz3aoeyr07b9yh5
c/NBZ63SMrff7Jk0a8P+vI/g1j/i/wHNpckpHdYeJ+hDwGj3pVddeQYpDEq/qkyQ+G5KdwvtNRWY
ZgG7/ZXFZe6W97Tuqc2b7JdWN+094O6RLpyscp85LEafIjSMQ9mE+qV0IUxtDN4TCj65a3PV0Bzj
qTAt85fOsOTdL3NnP2UONyjsJvlLPmEpKRSnrEVILPQ1FygQdOlEIwuPqzU5YSRhv4vInYN6pCHM
CWdLaxbnBOtlSEyDKdZL6TMCXEOPcln1HPHWR57cD7DZz7g0dB4/4tgggltvepO0CQ1cAlqXiWWQ
Q9ea8jqiXwKyOiu0IYKPWCusp0FryNqiPDC0TVKGJYHnBb8RnQ4nTIaKUXtfPPtBxKzRm9EgbuLd
4v2MTpMY9IvXO+EbtWQ92Dvbti6xn8bvM72K+U6Um2oJ6BjaBj4ELooWKisVnb0eWtq7qkXJoQou
Q31yzTrNX8YS9z1NkaXU5yU81NP4WXWG9903Jua1ireSd3tgeIV7BlNqvTBAwNPRaWGMueGz5dZZ
qUBFgIRRmjcertTi7PhdI541r/P794GyJtZdc/Dbbez69NO1vZ/ywodoKSsVuW51gyciRWSeHNDa
Wmx0zl2SD+lbGDKrxkJWdhMoWUmTxE0haMd7skpfELOZpiliQE3YWr3WfKPjrbKcCXazUZSC1vsw
Io+yBpelgZ1OK5ysF+WajK+zwC+x8WaM32DHB0Ni3RlSpnyqwVJiwdYnaQSIuD7TeVRw62u5/soz
FERXgxqXmJ9lULRfw2S6F5FrkqBdpniUvVpaT5M3ZW8cMlnI9DA7pk4mf2o3oEBvzts5N2NpOo+m
kklyE09me2+gflEtmbYpchhNJb8zJ+CTqCltIiW7jVrzyfMa61ao3+eBcGe5k6aKXWsYrr8u82Kc
X6vcb50fOkIqeDSEsHOUMYJBEd8ly2X9sa163jkyCIFO4I9gDUynpDECS1e7o2uGGkSa2iT+uIEn
dJPGg1VsxJRb6FNhiIqTJvn4Qwy3ex9GKBgLO03ss58UxoMTIafT2TOJF9OiyoAx16B+vCFGtTXs
tHsk5A8KD0oo4HQrmLAS+oFnrJI2i76iuVaI8rr2gUSJfyGoUl/0ttAghAaGelKM6hiblrLQl7T/
cm2FMJfc4hFg9DZQPqqvps4dLn1kWdWNIBxuIIyTvFjADhPGDRFlvh8xUwh01qoPwm0dqIAgkd65
P6qgSmWVjrXs0QLq4X3oezaNoDLRjv0uaQiR5U74wOknHO84ftEmqkMRW4TMHz8bLbMeCwCwzQrg
JPXCLUt8tjacroq2BUQm/7eKBxlzmAqSeAUgRcFf9/R8esZl5f2S1R5Stunceg20BEEjSYruaZpy
oB2V4zfPA28uOnKnJW8oHMFbzGns3ehi47Wx9eqcsaWmqzp2Gxd9qxc4EqvSMHaD48OoqguKCzbV
pNnhmmwsNW8YcwLMFp6hfwu7Z8pqgDh6YmTUuBtixiriuc+yl6bkKEOtczZc4JxqhN+9JuFMUAwK
h52oioMDpeIdPqv7bviMxZMh8D+jsabVJQjIYyeJ57wqNv9HS7e1vW7g/JFp2L7pjK9OeRqaZx3y
UbIuyoAiDSUwocey1+9YnRSnOeGxftt2w5iNNlaEtajDSsW54aMajPCjMrLq2HdTeWkKMCvLaBrC
p6GYSxU1rQCZ6+va5+hpTYmTuerOYS8xwoRMDCvgCZ0/1xOY8skyWvq7plr7wrQRvk0RNqzQK9oL
qT31HXmZ/e2ZCep82BQquclyVzB/y717VFDzrs+K4WnyzfSQDaKh2iJRd0wt3WMcxuI5cXAcwiFP
NAZkZh9vy7JOXzh/OB+OVxsPERutRhCjc1+cJuPYJKw6eg2U7ZnAEaY433Pi49Ab6bJ/aSWAqtvR
NKz3jmZUKJGdjz4Zy7FmUdRUyZYoLQ6jwsyKD13SpLio/EaL1poPooczuqV/pf1sxZhK0rXbWtIj
uZJ2KSk8QdNvFgEfFbMOGrHHubKI5W0V90G60Qpi1JjQVOKc8kYk3zmjogt4FkqODepy16WhaETF
b0hrcQC2g7ieXvbfuh4lny1VWxSO6KxoC2qu2183AbO9lHlr8CMwfaxvltbNuV/SsOEij0K2TnQL
5JQ0xbUGnF8khM4KTI6UI47xzik15ayctPYp3VYySH/IZzNcobd6zPAbVCjnaIgcuMnlISZxGKJM
rnWdy9QENiteV9bGxcHsra1Ca6A5hrlKUa6twadSTrf68pt9ASOs5hXo4U7LKGURwex9HXjTbJIX
3E1WGEXhZ2ST3jwUBaYt8ny18zGMLe3c5GPCi6kzYaE1N2Tgz3TD+TCIx36CFDDviqjXX6u6hxM4
uc7IuJPu4n45dp2VbLoqbyAgew51rRN463FHMkR6ayqTsQgw07oEpSvfGBsRmzQ7NpGsL0n0xRJ/
BqWzHA/KUnCASn2uVxPE4J/EGClkdfUBQSPMDZ8uNI8+j6XOv7fIZhgDHj+Lyu9Da410H5HW5HFI
xy4QW0fzQUw2Y5V9aD5sVhunDx5sbhRPU5AJsreNYpzsindidqm3LdDtchQrBDr4JOZ0Z2R4Pwmm
2xQ3Ro6yhq3dWGG00nKzvShfUkIrohxCh2/u5TA0d6VDbxjjGp8xbui39zUCHD2URjU94y9kEgPt
l4U9yF30UqVsph1mU97bU6FpEJskxr2wIUnoa/1Dwt/c1dhozhs5MJMZPd31GVbPBJtZX5rd3jcT
IFZRN8PvqWcNz4NVabPpJn8Hf6NfOq9X74LL+DGxIv844lsjQNCar+BEtHfmnda5tIb04HaTyefM
5b0VkRumoNF8krnMqOSjIpMEkC+g1Ix14p38zJD7sB2Mj9LvAe4BiIie0tbF2563Mfk9jbr3b8d3
oT+NijaJ7RjCxPdcArDboodCzWaXILbyPqATVvycUO4mv0RwV7hzl0EnSb8GeoYNPZmUw9VBztey
Ip9DYqmQ/ZkZLM6IMsyZGtlTZ+jn1LF0a6GpeeszC5NW0CBp7YL0C3vxgsOKx0hN6dYnFmozB7dR
qF819FjIR1NPfzmL5XBihqJ8FAM+slSZ5TuFlHqDqchWZPYZaWAN5jgAPoLG47Malftt8Bi/26JO
SZEIee/FWbTH9aZeReCirGHouegTRRDInogLl6gaUm3Bs2C/9pZZeKuqT6ePCDTjg8ia5pWRDSML
1+ismAiK5NatD6mscbbY+dEhbkd1ohwocyQzyAPejMdw/r2SlAzMEWRS8oKWY79NTVkQ1Cg17TLl
IoPnJLJvbk/Ry0A2klNW3NPIWlVGR4eL497h+Xa/607457SajGf+qFa54ahbAJcQQfXTNmjtC1qn
rd+ucdpnzYrjJ0JHZr1tHR5yypD9iHAcz67wO9tb0kjSMo/Ay/OLjaUlrmUDZ8OvSruoKwebM2Y1
TY9lJ8G1hVNYPXO/IkbDXJMIioPX5F4K7CmLWkBaYtbbEhXHdRA+dkoE2UpJjuc90i6R97F8iccg
/G6dKftyzcj6ql1jShemrCi2p4megWPVZBmblqKiTkWl/ZuymGnMZuuUzsNh6l7t0CAMLlwfjs7U
l91TjIH0JZYFPXMJd7FbXdTJW2zXabSMmN2YsGDG5IEssQRTwBsCU1yquLkx9ImQS8WzG1Lglbkh
qDDof39wnv/v1dTTR9f8lP99/o2/OEFXoR80//Mff1n/+bX/k68+mo9/+AXurhCue/tTjQ8/OLX5
UH6jv/7P/9v/+G8/19/lMhY//+O/feVt1sy/m88X//eiqIm6+Z+rqJfg598WH8FH+lH/8wf97wYF
82+S9gT2a644VO9IQHt/CamO/jfbsXVbupYE/81/+3ch1VR/MyXIXO4ZrnTm6oX/kFFdwwAUToUA
VD5XWP+KjHql+P09aA55lxfPVbrp2ibGyFll/TsV1S5kV9uQk7domNxxya0HWcdFMjXqU5zWEHUC
MqM+t72gZdJDQCLFskB+hrXNATowwVWdOzQbKmmFqYJNlbbafwFO/j8op/Mf0qZOWKAbu0I5/0Q5
bUylV6Po820lioaMmM4KzVa8Cmw3PEnKo5qSCs5ez0D9NS0ANlMOGxb4NX1S5SrEP7X0mvwhxVjC
AmCY/wUq8Qov/qdvonAcClCVoPJAin9ifubR/+LszJrb1Nau+4uool9wKwRIsi33juMbyt5J6Pue
X/8N8t3Eksuq896k9ml2ELBYzfPMOWY+c0UF8mu1CpR7NMttgvY8sbWf8Fjpf0RZ64yge6hFkibd
0O7adioo6rhvahRU/QUA5imElAdmQllmYrdMdifWCf+y6Miejuuk8DlqlQ71mI88k+8CucaIrNaH
KEDK+M+ov/v/N/svb/8URLteUUPwRvKHDQTAOhlHNOOh3JEO6i+ygiPc2HNKgfsFKMsqL6IpP1f+
jb/XMiy+F9tQVNk8vTsM+nVTmLCwUC2SJNoeAzu8DcxZ5TXTuv3+ztbv/ROLkU+DHgO3ZagWnYbT
hzmiS1U6tcj9v6a7VgukG3anzzK5tNgCB3lXgRqD7Zp67POR7ypSyPmCUJ45i52q4o+4DalgtMQF
UlHJtrTqK5fuf0fdj52Tkeg7psfiaLF3vPn+xyundOW/P97WLM2WKb4p8vq///N9c7SYesMMcz80
qLd30vRQZnjPBsSqi9phsTSrm1mK8ns1fja6Mt9Oq0Pu+x+xvo9PnweASx2AqEoBjiqqfPK+eKil
JRUjYyOaq60cIgCY87uINakUw57OBEccAwTP91c9G5HrVSk3UaTh4mcfpa4TnsjJKcfIUZXbPq61
bae3B3z28lbJuujCTX5xOU1VOYLx5cGVME8+gKLTw0RBiuKzdbM2cvncD6usNvDrVlx6qWcjUpOF
giKfqcaEMmyvv+Wfl6rh3oIJ2NKiN+fAjasJwhM4h6S+Q37BSQ2ZNEP2t9GZR3YSb42N6zUNUMF/
/4SV9Z5OXixLBkVZFiOFRenkxWoxKTuWnqV+XmqeUhNV0diumb+PVEYQNLzMZrXLutRP5/hnGYMF
qMc7yBO3ahC/fv9Tzp8+iyuOWMaYbOkcHz4/EVr+nPpCnr6l1bHTNSPh15KW3011Ig5qFv7+/nKn
eFaih0xQ8DIdTo2Xra3s3H9ewFj0Ou68iUh0PGvBQc/JpSHJQm+uphjCSmI/lWl9YZU5/4q4ps2s
LmwyqGXt5KXrY9Owe+wSP4nT2yamIrhUO5GZ/6V9SDnU/NBy7eN/v02hIHzjJhnW+smY7mcqZE1L
NsYoipfpaonYNKc54ZLZgyJT84yaHs+YdOFdni1ePFzBx2tpplAIDDi56hKp4VQmuJCSqAKRQ4mT
fTykEELG2je7fv6f71GoXIYcKz4m7XTkUIulPWFjQrflym2kjMELIypMYNIN9A1mkuQq+iXwHroL
E9TfN/b586EVDvHeWu+VWepk0CpLQgeCoqsvdNSgBLRz/L/S1ca85ojSjRh8zHKWriblIwmtDBur
Yt9bzZvGWYVEJ6k+tivgPug9qe5UAoB6dxruwv7K6vIbHTHvUeD92OZlJftqYf4K9NbexLjvbxO0
r5IRBAfAoxZVKM3HdmS+wf8/9mWwU7DDXy8WfZX/8VHTX6drbwuGMeoAsX5V/3w1JE2HC7Xaxg8t
zm/GjARoHLNbuUvA0FaIbe1pR6W2vuPvuHDpszH1+dKnO8hKBdIdSfhmc5Y9DRRtIjk1kjrnTmjB
he3q2VzEtZA5MDNaKg6EVTjx723G7UhteLZq3xytQwpHASQCH+1wAIj9/QPVzlZ3LmUaRCescxFy
iJNLSTGZBvjfa96vjBByedVLYlbZBDkQ/bw8EIc+rR4lyMEbju+PlgTGj4wjuB/S5IBj/8hJlCrb
V5Zn3K1gWKDsDbTMImtrzN2vuiPclol1pxCNra8wfgWfXWoM7xhLlE0UobFqcQBuFWO5//7Wzvf8
662t+y0EJqww6smtEfbX58Rg1n44J4Sf1wB1qsn2kbc9TF39mJRmsk2BmGyGKrhtJsrdo3QIKBZ5
c6K8awFIWJ0UVzfM+Ky+/21nyx4/zdKZo6D8axxJTmbiuY0WKaPP6LcFARt1QiGXavz/up/gIuux
kMgUk67p30CVfz6W3jLmaQk04s+D6pcIwJGaReC0GVoXHS3893d0foIRts0shDxH1/jjb/TJP1cb
GmOmmVZxNaslK72RNnCtrmjZBS6MCMo8lgivjLDIMJ1PH/kYXhsx4bNVpeIXurRpPVtd+TEQyTXZ
YK/IjvFkATC0VasZTLXfCqN3xoBXb3Zztm2V5bZvu7eC8s1mie29YveP3z+Iv4/105zMtdEuKQrH
a2Yp+WROxjBP4WwluMjryjM0JuX8it5sJppth0FeKa2bzjJktw6kn1hyepqOAKBj/Sf+pBDsJ/1f
Giyoaonh2gRD/1J24a5NVfz2gHrwMWb6jrS/vVaRnNVNFz6bs4yadUtC4UBVDe7BPtuSiaVHgclH
7y/Et9Spkd2Po/YkYyvYEmf4bIT06ss0azysxn4N0W5DKtFKrqM32saqk3bVj1gZ3Don4KDtiSDK
KBeZ9TsH152MgEYxgOVrhFiYUnbLk8B7bXpDVj7RZzoWLCeGUuzUUbnR6YoTPYS6cCxdozG6faoo
zqDiRiRGnoqaMUcIoCYKVpJNBpd+z3BzhrQCbNJLP+gOrOaFP9qsX40UHejLweqS6d/JqKlw45Jv
EdxUvax5YFdWg35w4Qs8n11ZmKmN8EGsMjNyTD5P5DnEkrYz9NLHK+6j2762Gw198Sqk5Zu4zjJi
ROwUiLMxUAkulRYzxMxcPGokYqNkSroeXUNiPwOVOZLXs/I0zNtVLrGFKpeRygx4fLScPg8Obf+C
/sDFklA5Uz+9xpUsiDpOn/LRgNyQNbJ3YaSvI/nTSGdPZ61nWpV9MzK+k7tD9FVUmRCFP+GtcUVe
EWKxbMx+NwGR8JQVaNiV1rMZNMYhz5QrQ4vVrS4DLDRSOn1d/KCPyJkXeLhE5ZJGVMaq2AgVV90I
YPT7X3u2fq8/lkmQqoZNnuTp5pf8PVmi81f4xowWiiSmY7kUHiLWvV5r1wGikgtz/PnBeb2i+Lv7
NSjR/c0X/GdGtGUtySdgAP4cvGZjdWOtbKQlRaCDbIvelbSlsiPj4NV3NF+2qR1U/4d7JnKSTb9p
UurQT47uOHgDyID8AqkMiYhpeCHhKN0lcvQfqCJ6k1ZsXdhQnK8D3LVtavyh2bZtnt71JLcWSXs9
haOawdCnc+rMUnJFPzeyldeljPZVR/+Ts6fb4EBg6KSrzuulrILd929cUc/HJy00+nBgYEjpU092
i4JaAmquufDDgkwwiRCZCLSXBFDdCv7MlrQ3y+4dTbHXRcpOz271Lri78BPOFiIOtqhcFVNmi8XR
ax2V/4yBMs561suxANcJh6MefqtTrG3mUIfe2zdXWdw99tZ0NWr0X0pzgA31FhjzazrzqmoBbH8K
52Fr239I+SPkC+k20Nzlwkj94tNYCzs65xcFpe7pKxvwYHeAxApfDQYEeXbwnEVUeCJDO66vSCrN
4/ePZZ0YTiaOTxc8GZfxsBBVQaCeL6r7Oup2ZgOoGuaTPi/+/+VKGq5znZWYUvnn50/kHyzbiCuR
dZQD+87n6tE0wz/ZhTPgl2ONGjMTi47UmfLJ5wtBkGlEI/GpGfP4a2jsKzOrM/ehjjubVqnsS5J0
J6uasm0s630hMngqzUu/4Yv5mLopHYI1KW99kZ9/QwiApdAVKffTQIUfE0X+iuSTQvU4M+I2vXpl
D0bsB60rNfOv7x+09tXFOUew34KURzzfycWHOYBzV1Ew7oYfRCSlfmJ3lUMeBpTzcm3QuaE1/cIU
fkjjdU4I5NcqvrXUFi4WIMnI0SaOEFNn/5DtduVvKMF1O96PqbRdQuk5tMXziCvLaZTl1QyXVzWy
DwSC46suoh+oO/oL6WPGF2PUMFYRDI1vcVaO7spIoUiMGCOld70zdPq4ZdM82pU0X/j8vhw7iJBY
nCxV0eXT728BCqwngch9XO7LJk9vJtCBG3MM+Q8DIVdqG8DptZ+JS298Y1xerQCXR0ZIwPfv8Lwa
x2xFC4IiBpMAp6b1Hf8zW7EnTETTdZR6UzMmW2Bfj+6w1k5SPOAOkv1g29aw5qUC+XfFyaUffidp
nFw3hhYSniMpFxaw9fM8nSio36i4BEzG1OnpNOoNMLcKanXKDBir5/Y9rdk7Xbjt9SB4chVd4c7B
g9EiYvv7+bYDQ0RxSLvF5xB2nGDDQ+K5LYPoKuQU29rLr2l4pSmLdNrCMBs9UmRXt3SbU2eyI20H
OShA57rR7OEeFujFfcQXX9ann3cyWwYgni3UZbnfrS675ebvI5Cyvt3W432FkRFn9qTeJOWl7ev5
UcZiUVAEqwLa0jW68vODaWQCdSVUPD6ZqOTukbjVWxpajJQ8lViHtgJr1xg6NNuYgWsdSURgHYA/
/DLMREP2sLziRVpxe4BKcLHS0ZbyzLG6YDdQWLABph2E3XAgoA1S5xe2p18svbAzaE0y+XMEPu1L
Jgba65mEB7+UDJviBUjwKk3B3s8vc7a3Z2id6kDUcSIu7PqVL1+YofAhcbbX7dNRK43znHUwR9l2
URCBfuBUgrTtskCgEQd3cide8x7p88NSpOLCF/PV/outJqsQrS1jbQyfvLPQ6DkWiYz1rnvUbMwn
eic2pH5Gh7nI6c6gdrd0zxhyF8W84pHigQZxxPPVXNp+audzqKKZTKLriZi4xNM9N/F/iowcI/Nb
VEJjoHpGNLQuIvX3YW5tZ1q2/ThNhB+lNnY7xThwAvRUKXClsrwrSJqd3q1a/KfAA0uihwjuhiSm
X8w+nDfHBKUmo5BzE07bgtKO5Ia1wJyGJQ95RvsuIT+alCZwdDu6lynKbso8eh6HP99PH+r59om7
pMzEDKITAaafPPFl7gcMvESrEfmXbjJhA8COGGFZ8zSl6l3QCLdscWUMafZTXow33oIGzdaCMcYu
r1CR0KrIo8jWJBYWjWhIXXySgRKXDWOW5mHhpvzL+rFriTxPEreWAtLmrPH1+xv5Yvpn+qNSz4vi
H6hQfR46uPeMrC+Rw2KdYDuKh8VZEGM7Yao+TSg/oNwdgmG47dHQlh0dcVLflmkigF5nBVfJsvn+
B+nm+ZdE5xlh6yqPNE0CLD7/IgumqD0OeYUu7Xod9fsSS78JSrZF5batFHEV1MbKeC+DAyiSIgIl
PDf4JEbDcIsBxJtRFl4WpuMuKPvRLZMfigWYgzBX/KUczjx5zb6LVrYpUX8PSjN3jrzaL5HWRE95
eEMy4XtHw/9qTg5aAyCc0KjtiM/3ToJehJl6nweW3xXBeMyF+Jl1NhBNrXmKEr2HmSq/5Z2celok
7pMGMiTbUWhDgwhoeNkkxg7tVool9PsYN291jZryOKmzW3Utglg6yXswN5BL1soZSKZAwvMyOzb8
9G3K4ZPDfi4f+TXbQH9dtGOk2oVP2NoHWOQ/Shn+GoMi2o6qYR1IBAFOZFjvLCR0T/MHBfgy6elo
9kqChLcJCijHaJV6u9QtuTOR1Bxra/S7gMxa9hoJqk4sUDyu7qUd8rtsDCuvjohHFUi3QWJZH6yh
1qbDjLMfLTB6YROjx7U74x6JukOoNvMfGu7Afjchw4HEkvsntYiKQzyR3N2NAfEVcnOctGl0OxkN
0niDz/qnPsQNED3ghYLMCB+d+g8lie4SwfKbGlPoF7TekbZj5BDD7yCQfgyZZvqFxnKzmPN1gRvB
iWKTaJv5KHTpodWD1NUJLAAxOz6IjpaGmYR7WW0aUs0tjwKpdjNiYKlqBcuJJLZ8r+OuM9UrFKPT
rkXezSiDRxUqMy07If7kcg9gkECbzWxl0bYLmn0SLXiMsTVv7KZ+MsmZgpZZBQhJf47YsTYVBT83
JfaNINCbOMJ+X8QL6COM5bpSHYcSkIpdZk5u1HCQEeC65g7JNBRbvXiMQ/gasMuBI5nTz0Gu2IDV
b21Spj75h8k+kW+i6pCX763A1LIiGOTaaq6F8RPSEiUzIMdYhTaJpHReOBjW1g5V05NUlWg1j0WN
eC7gVq61qkkb4hPKrt/Fg1qTEiBue5keSD9KrGc64254WTIqk3JMHDloDUTPHrpnGd2y5I8GQg5G
75HsDskVakSwMQYRVf/V2d2W/IHHwJp2ad39NkvdJPFP+xFGyocSKSTOx+G8KQqqJvjcYLHZzep6
UQ6EPuQwoRiyIDOMHc9yO6ioa6cenW0q8ie6R9M2j5gqtXR6nTWRH2zaq06i59R9bBWjGlaXQ9xN
2wR3ItvWtKUmnYtDt6jEkWYkPb7USzt6qmX4PWokxqL5ZgnyIZt+AnWjLl48TrGHZ3NboLHFH5W8
zUMKFZWDz3VIy4GXNoR69iRMJdr3MeRbAL+BSyAVG6Qie8u6ZQvUiudrY58uowSMixoCZ4NnuVIs
CF23nbLvlzuJSIbFCBCj15blB2MkHDAI2kbrqvcC578XUH90h6ohZrt7IHDXuGpX+m6xSgxjVVa2
sRG8EaxBYzCNCcVJoyv635BKN3JSm65G484Pgqk5LJqOjDrd4L+FIjINfhz1TACN0uwmwEFbDJNw
9ZWiO47UlcC69U5vCfV2KjPKtXL+0GbPUQbaPcsiMGIDQYwkvVVel86bnBBxZMHp4JYzs2uTQ+LI
C5zpPWqKfa3bjJF0fIzKTncl1DubEAYIOcbdNm0h9+LHW44Q3oRDIBB2d0LSvTHtryRZegaxFvvA
/UynWVSMkRZxHDQyKXhA2opFD8k8IAGxEDdD81uy4ALi+LUr8CIqEYzBEitOPDevCuX0DZDMm2KS
7P3Q8+9N9YAD4r+g8lDbBtsgXCwn7wn4CSnftWimu4p6JTJx8Fy2CsHjwwoA6muDGDEE1USMNvmD
XpEqxgpicYxFRWJKLzZHhCBe/jRCY5ZcJsOP8MuB3em0n2OFioUdVX+MTX3kVRjSNoc+dtWSuuj2
ioYgNFRuMxBfvwhburcHNKZVvx0SQ/JIQ9SgP3QeduPRT5GakRqg813zcTZdkLgTjiwLOPom0cuR
tHkFsWlMFVJCMLv6SBIIIshWy005SEwPQlDJh9bR9wngt6J9s7LlAReXN9FZfsAvJxy9jp8mra1v
aFE3nk3NbwvXJXTbRh98IyNeGsWYBFZeD72sqF0zAdkxZQTbLD2gOI6UN3JPcJklBsMp4hKkQ2mp
3qyjiUV5H+0ULXhCjX9ldMSiZ9bc3PTSgH46W7wcH96l6uV5ZUpFw2gKg6Id5brTxpxtNYCswynz
jQk0r94XozOpWn07r3ElkzYu12lsHlVOE1tNwFQetYzPF9BL2azIAyFtDXtUHfbSjSM3innp950f
iGnkKTpy0LXbb55WWWIIGVZdUV2JqZBv8uygrh7DVLSk7RBKjJeTUyoVCnscXyVjejVVsinS4Hff
htddp0UXd2hswD4fnVHMGJq9CivRf542OIraRGXQG4lfSOa7AI50QwxEvyUfd9iFdbVH+Fx7S1mY
rlkqd4Pe/ohEvhN12h2bxAAibAdOmJQJzqzppQ3yaQfoBdRuvYYOtjL2zg42Xbcq4Y0JyyiFMysV
4Y3eB8UWa5gvCj5bPTd8sgU+QFpbjo0fcqdAgezG/LFW08OoErJljHT8MEAWHuUvdbxTJgdKMhyf
spkPHWlliVo3L0taXzoEfbGrRmTLokP3Ye3on6bYq/FAUJlSJr6KCwtRvLAIU6t+Nxqpb4XWa7QE
kHYmLZvRSNnPer3XgjDbagUKz9jkO4w4NV0oeRjnJQ/K0giB+FECdefpe6OaMYp2VmJfwormZkHn
5rqpH2J5TUxSTMWXAmo8doypNSQUZRwgFURRRxABCL8bnP7lzaxxrsuDP1MsHZverPwu75muG4Op
uTXekkLIu2iE5JR1BJvrkebzQuwns+v6zTANe6uf2yOoXzfVm/5FgGEzDWIOZ9ZKERr2XaOkKulG
0+8kyeFH2hgN2ml5Ib1UvW4GwOvW0iaPoq3+dMaxX7LpbTbaknCT+i6dFHvTC6vbNGq/riOjnwBc
gVWCaoROqk/XM3lQsW+3uER9ReV4+v3R5YtjOFpWCmarUoXaHhrrT6W01EgrFKFB5I99Qq3f6u1d
pvYPwWgue5tz6G4slj9VZEFLhuXbR6a+aeZJ8htbfggqRH/f/54vjuI05pF/aeSx6zQl1c+/R2ub
Sm6wdvqJGZcPq0+RwnCT0wgjGsUAMHvVZpp8ZY76TsdhdBzqgnNG0973+CR34yCI+o4rvDL2SHpZ
M+hPQo9TN0+u6xrTqN7iflgkSXYWC7dwYSfWI/tsthl2fwUr1No0o50/BWQC3Oel7EzG3BCoxKZ0
StMPm/S76yaKdU8bKVF8f+vn6lu0NBwhsTKigoAZd3qIJJ+D87kR+blafmC/Gv1idZ/iVa9x00hO
2nYqRzmFA0HeXpl6VL0M4XLPBtYgGktcs6yybFpSzNyPwSWROUeqesGXoTxEa3DKECj3pDImT9//
8C/qwqs+30Dfz7GcGujpeVxPDYDiPerHmt1sYUT3KFrYg3L8tnCjTT3QQHzZr0kjDq1NbZJsW84r
F9oK50UcfoXGEKajoAETOnl8pP+pOI9yLGMUVzDTYFyxcfot1oXr/O2FfV5LkMOoCrUiikWka5/U
UfQlpLXfspZwySMIOctHDf1qlcqzZIyvi5FZjlCIQ1XZOVRWaW1nG80MUgbSbaeRoMPUMzkHC23V
KhkGFZV68gpFuLIYniT2rqhWqBv1aDHQXmJnxDGj2NIdubBuz65j0ysUsA2lfKj/bp/QKGk8YUqg
CaFow65WCF6oZ/vu+9f81fMVKq0TXSAGUk+LZECa+oU3mFB9HijUTfYzZazDvBauvr/QFw1pHjDf
PzPAqv48NRkwyUDbK5bED6u5eyTeaidKl27LrRHuRQ+5bdGIgV0Qy8Q1R9UpLJsL6855TZYGlQHG
RKHMjtB5rff802CQBqOPMdMnvl0278ZSX3OK/yBK4g50ikMeGqs7YMFSR7lx4d7Pi3RcmTGl0glk
+3Sqt83roMVElSb+MOqc0Kiu1cRoOoZJzA+Rra6RpNeQ8QO3CGSfzDRYbfwicnPtMXiLWvtdkegV
Ex7jg9+4JGtUvhgDbOtWpRq6YFRrJyX+NJLSlshGrO9y85hFKGwCmMB9LJ4UK8Z+N/ur+A6HeI9r
BfmEPGwTDP4jYEJKDrSWOyFdGJbnO030S+yEkdFimEFj+vlVcaAnKLgaSHftxvdeUq5Jm7j//qV8
8U4+XeJkjSQbC2BODQw1sX2yWWi5tCSirw1aBKn6hRFwvrP/fD/r/f4z9KigzLEoiL9Lw+qe3eod
G2efrSviWOn39/f11aWEMC3sUCat0FP12cSxPTLIrvNrc7lBh3xgM/CiwIfr5Prx+0v9/btOJs1V
YIR03WKBAAb8+bbmlu4YQCluCyRTSAzPzoz/tCDiPUI907uQsy+m4NrNmNe2tkrhVBuuWfexB1Ld
kprdkE/JddXZfwbtQwworiJOHggkGFR12iDaivjdx64GPjDodIH66ifLUrGRdEaqHByt3N6yr5A9
cwRmF+s1RujkqM8Zx5MK/wLQK4bnMjWUXZaBObt0ksASrh1hiNeIvnMQDg/uhceyfjAnj4UJlTYI
xxNqLKeLFvgDlGsdVTI7l91EVbZJQ86oEDuJRXITCGa2VorQfGn2rdlngQNavnQ0k7xcrObwB/r3
fuAsUFqwcufwQcuh+Sj5Wk0hoGoSMQ0LUJEU9tFHTKFnJh3UVFHfFnJEIcxatqomvyaie0+a5HGa
6pAiHn0JTUV4uq7mc5k9toIcXAQJYmAmSsZsIDvOuDDsv5r0DZqbyl8ZEEPl5DtenWVRGZJCXvfU
QspuYG9XNT8LPWu2UQNPrB/g+fZ6eZvMGjekdwP18OF/ll+tMmaq+DbbMCEjh/o8ToO6EPWcUbbp
M1F4UhFXR5Am6AOMxTMxah0uKTLOJpf1gkJbIXP8+8apsyQltknvxlF4nJf3FimiTj7oM3mR6m09
wEZHcHzJL3Q2ZSL0wyaE+mNtBJ3t12r+l1EzuGQP33QDf63b8MGaF97oV1eheIVLiKdIKejkhVrU
UmGb5GSjK+ErKCrq0ObFFelsoeZWVL4eYamUG84a75SWqcwnJbciaygRgSWNMvSqQlFuyRWMHaK6
yQ1JjhlZw99/ul+8N2xmawfKWHvPZ7v1CSF6QJKhp5c1zDbQqsGo6x6MXtvvZNmtFlbH7y95Nl+v
Ak1qF2wLIA6qp58IHYdo7jtheqOdXY367IuxjR0x6rizm+bC1MQO/nRuWoXSqoxmEnUw0rSTTZBc
DEMb5+rklUvVUtMgwXmBwOcN+rIh5VTzIFTGG0FGl6vVJAgVZnRv8b16Ol2ErVoU23jUC680jWhb
T033QA31tkcJ7TYlfiWdxVSpxYaUcZU6yDDshkSMDuQ+pmCy7dxJSaC3thON8eiFgIZiqzbgBUJa
Ihtr6Yg0sIxDT1rpHoMu5D/SFgLqdjuA7+SiQeUMiq44mmSo7jXJlJ0ibQog5UhxyCXP96kalGQw
Lc+jrg17PSNGjc4A4OV3YpN3wdy/TlMgqPlm10JRq2NCQAyhO5LYJ33J1lOl/SllAehCsy1ZqQnJ
a81y2ocNCViUQh7wMN2TwNRtJK1DMCdZFq0IU/PanBwM0UIXCTRJoCaWrxsKdY4Ca8BLCerJKC/f
UnnfIcQ6YNck+U9Zi9hRK+0JVrkvDTIOwOrkrj3hbojCeICoK21LwNG3WRktfASFBSmDfNVidAnJ
zqF+gQSKNjmakB1phpsa68uhngcnMGr5Rlv7P3Nl+OTOgyGLdJftZ7JH7td5Q9S8D+3wK9Jg96Sx
fiMFTbcLHqyim7DVRNU2mK7JRsrvoLrWxyEdnDHuomujIr8FPLPqNDU3bMFdBMSChFyroIvNS+qG
xBJsiQdqKSmAOJxL8yNJi8BPwvF6nMjRtmNy100l27V66ht1b4I8jhB7t69NyhJnTkL3We+VpcAJ
l/AH2QDsI7Bxl0n0FgWW5i3z4CXxHfvR6Ggj/d+ai925Rjl1j4jsD0XOsQtq4lVXlApy5DS6sct3
XoS+TwbS5ZNi2jfLzCitVGL2ulC/hoCEs2Qm5hEeHDl/44tpb4NA0w9qJW9K1XzU82r0gGcOK3E4
vtbAi6fJ5DF08KQQA7GXdcmbzDrcghlKOaQHd6OqZJ5k1yu/LZEpcFMrinv1JcXut5/pzBIwr+3V
zLyBC5vhlNBfykApNl3fhU4X0ywSVuwLYi7Xhjs4HRFknt1NlKjZxjvmLFPXjqdmS17ovAtMPXVb
odyVNo+lXUDOGiLeZ5TKvHYuP/peIf59tOudhhctbOybivoecnvzELU4tvI8+jPK8p1tTa+hsfyY
R7Ef+xmZfb78ysoYwpgaPjb2+wz5vlOi4tnQ+keRqPlBz5D65U2jHmA+EBn7AjNKvp5UMFOSRoli
dFq4IYd26h++nzzP52sgrtRPOGvbq/rwpEiRyfDu1JZuWTSo40bGIwUHjspbrdFnLzLr0CxE6X5/
Te18eaI8z0luxSKshNn1PPXPZt4SXS+3fKNenhQhHx94FrpQJJ2nBulZ4S5LQZEg8TdorCe/JbKx
aLhsS212el3L3QFi4LLK0GkGlcmbQQdk07D3cswBLKccSb5BQnmX1Mfezp9BFIPrxwCs47sIht+y
mhqbMAgfrZC/nziivoUSGPexsQHj8zG2Tp7j92u17BkOXXhh/Tir3LJ62CaaGkStaIpP9zUmIvYG
d9XkhfUkyFuZfYzfTm1LTqLehCMxW7E8XYABmF+8ZJUNK5LS1Zx8dnpuNDMIGrsZvcXq1F0WVqhs
ZmsTXgmbc0JppM+SVFxZ1FHd1pYRARj9JhIzYXN2lG2WxPKhlP7g78hY6piv5oXUv0Av6IMHOhK7
8KfcvsqKtIsCk0Di7oYeGizZvHPyhYw6TuryRn3MMQavbjjM6A4gtPc6E4TtTMFdnAMmhSFYbtoW
h0rNOtZozRVOkPdpmb02FRATqpysRTnM+GuHLV6PatsX4a2aBHcdKbJ+kaeWq5Y6FfFRQQOCvwTK
Sg6mt+uIP6NzScwuAWWr9q9vy23dPyYpebBhDMCi1EgbkMYPawTn9f1Y/+LRU0nmGA4AhNrlqYI5
nciuVep89MCZ7hY7uwkmO/YU0f4a9KTY4lu78LLxgZ9uUPD607CQV/gDfSb5pBBX8z6BceSRj+Pd
HTQ0sGqeKF6xZC579jdjCZlqIIG6rHwfs5yMVwsHJxv2203NeXOYFeMhGu9yglwOwsQNKjDxJJUN
sMkcr5D9QSzQw3Fnl8KXTdIvFRmFK/+H1bA7z+6i02onmOpKTlAZdca1aLvez+vjlADH6IbFrfg4
0Paw5pGo6cw035jf1ypuS8j8pHX7TmJhA92Ii9G+7s2x9YnybZpXdoCzV1jcgJqSySQTPL+tJOKw
U2udufPwSlkDvBA0TZ6laH4+sxMN6yByqdC/Fj1CXPi9jghT3cnjYNUScLKwICk17GIG7pjIaaJz
Rvh78CU/Qi0/aEOVO2NSB2xO1lRWM/rQA0QtnaIiYBubyQvGd0VPdEcf5XoDknpxll5GuJGLt1bT
dUcivWL71hMNuqFKG5NbGF+jvx28pstIOugfwwmZZQmdlF1fwD+RD2QvCkVt/mu7ETrZleF9NP0n
ayxkfTHLHhF0MN763g2afo1Fu7fy6F6E02uXit/mTw44P1NCJ8irBOIyiissW52SZeRy6tcizQDG
kvyxQbdVeU1m/tRjUBY52mxEJTRCVckm7m8ySeNLsYPCwqVOlasHFvDalarWr0iY87s5D50wTglv
Rju2lIh/iIqX9PC/zpTRAR4sHTg1eWkHnaGyAb6Mm7svP+xZ+/G37xnr0694ASu42ngaOdlzuiUC
z2gOWPl/SXG7H1vrAdgLxo9uR6QR72uRfuEii/1Gy233d0r627bleQJNpfKcJg0cPxUZU9o+QgUH
jZV2NxiKFzCT4+KFevIDBbiHYZZ8d+p5XomMamMS/4F+PcMrys6vG6gpRkZDvARStY22doexfgWQ
57DBpm4FrGnfzbq/UPl0GFcqLX5UAK2EESTLXusswD5uiGO94p8lJPKbERqku2TyS5cWvhW17TZI
6mVrAF91kWYfWBA0HK7IOvLavjFmZdyQCkTHSb4SOmHdk2h7fLYWUpJp+iP6LnVtg2Gch+IGQB3a
XqTdlZU8zhhj06Z7T+mP7yczfzB0aTr0tWg80KjXU3YPlIJoHSU+CiTrm9Eyk4exLK+aWW+v2rZk
6KITcXs1rW56G3EnYL61FV7+P8LOozluJN2ivwgRABJ2W3DlSBaNKFIbBGUa3iPhfv076LcZSR3S
Zmaio0dUFYHMz9x7j4gWY6YgqlQjIoD2SDjFPdekCJbGXaN1sdlpx0UVdtubZmVfK/Ko5fBIp/i1
43ZG6S891u+LH/PLJNPlOOfDd75xOF0Znz0WvR1pjfxk5i16ZGJjIMT1XbSafedZnFrBYrWfWp4t
lsXk/qjmZB0JoPvoZcf1riC1R1TiHuhKQ4CTGkioM/03vIPlySaC0HNBj5kks/Zou4jIK06w9LxU
i1FWiN2El+jPzD8AVcKf3udqVLbCOjtjynmwRl3a8GbE3XfdUh9VNOR3mbVdVRigx8klqbcd7yxy
cJuinsKxd6aDVHrpWztrg/6cAnrfQTBBYZIE6UfHF0qENoO0DZmKLtl3LA6pQS1kLmbHfq7SLI6t
ciD6mb8aoDMPb9K9M1kXFeD9YSsZfSCs7T0EFx65lc1xopTRi+9mZ93gPZzH4Y3stDNT5Qk+pg6o
U2VLqLg8qHGxtzZM+hpc0RpVVJ+j+NPEZqFbmW5ZR9D2tB3NGl1vVZhE0/Z6YMxN/lYPTefb7qFy
VTJSIUwXnB4+pjifFODvBbkjhzYtg3JnavP/GUk/4Tt9THKQk30pz4kzbEfdfbdFehydSl66mkll
PIyesWdZ6IS4HwgMfKAufBJifutyQLx8SvtAOPpRy4CkwKQ6dgV/lgYpTlakp7n9rR4Kx8+kggm3
6RAXrnYEhcPLaS4O0pmIVcMGkGkmF83FqGrbpwhPTkItXlut9YsxDuRKoaCDghKzah2mmVJcl/UQ
6XsdpLZE46VPrkvHGJPmCDUJDqncF6pqDiJXnnJjNU6deYLzMc3xdzcTd3Uz/ij1hSB0l97BWNyb
U4PflLvy2SrR1gMDiPIxDeGed8FsjDQk1UFBcol3vyU+UpKj1RAcMBmX2CDRxeUcIB+uPBG4iNtx
YepGtkC7Ni2wdp+6DwHv3HvjGEPpGJAZlyhtu9ygt17hqJfIX0zCdF1swLsxzeGNJDt0MnDkMOrW
/TJZz13V5PepZk/gCDIzlHFgugqy2U0+irTRwg0eYkgZ9lkm8n3TkDhWKzf91nJBZXILJ7B/WzGo
Pl+bp9jjzdbc46CDEd+PJGBv4ILi7+rafgEn/GgRpHUeSDFNzS8NUhnfUExoN/q1y1X+/k42+ww6
PGe7Z/AIyyBvw0Fy8Wc2DZJp2Z+EPthchoa8kHFHj1rCFlPb574YN8/pyZiOuQh4mOtD0vBWmUr3
IUnAsVT5aFn6damLOlS17FwMluqjGoV+PSePhIH4MkUupyYKuib2KAGJ2hbMIKslqRYfJgTCxC8V
4d5UxfjczDaxYkUatkOHpkmx8cVrD5td1EFprf9m+l0tiHheZhVkpeCX9krC3j0YJ29xg8jVrtzb
qnXhihD9UJsNukSU8IlyU2bqgXXHu8JxoNK2jE+Dg2nIxorvKxvCPOMMb0oebdEHTgGCeyMRobLs
PiIFUzIJoXpY2bSyX7UQyp2QJtNNIltxQKwhCs4GFJf0X3Ga3ZmZ+oUsfThHClHXVtyyJlaH50Qk
x5mehVnhRF7lxso1rl11Z92x42rupgqCfMP1D2ubM7jRxzJsUQp4VorsnYNEC8d6JzyRvZpVB7Ww
7wzk3F6hygYG4vzDSIfUc3v1n7yhlCO6B7yrbnCXbd+HiiZQ8NzxGiK3VpOrrZBSXD6PC/NS26m8
WEUjOHbEekqDjFESdTdfq5POV1X9gdgaYHQUgZ4m5ptqNcOB2S/SvRqzjU7RC+4rCcbcvMQImDkK
EdeRdjHdVZsB9bpM7ql6Gj+r29YTQnIHMj+YQGJhXkfeQ/uG7ENB9wc73jS3KXRWmfqCYOaUJkVB
LQRCL76RPZ+FTp+tO/WCcsDcXE8h8b3XDMl5wyKGNuesQEsG6rSE7PKjlNibw2Q27067655pSgLa
0LK15iC24sPSWzcDdWIiNSfo2G6gHjUqTzdaIyxbhobVEB8Jj8ieczE8wQ9VUMMX3+FFUXk6OdNK
HeSpFSecGaVBn2x69gKlDWQghKbEMsIltQEBjZMaEGSA1yFvD6MScCltHT59lzobhaFR+AuYkAiX
EbUdzxBBvvp6TMoaPKXGLqTQNQ+Y5122DPVRZpv2l85K3/eLPy+JDCZ3mDZti1U0k/ufpwj8iTX4
EjUO9SL/HmtrqOd72yAN12P8E2joK/x1BTTPl3JiiaaHHXG+fPvEeVf7ddIWnTdB+GKFpU/HdaWf
ae32sMlseEprhAnlF8IZR59Q5L8lov1Hk8ZuC6cGUgk8l+wRfvnL91aRlqz3Qor4j7FrvugYFhqD
RNGW8fOJ3erbMn+rC8v2BSM3iozZIHyxR3vjlotvZWPglERyEAVyKVL3b0rK37cUu5GEHQjGa6JX
fm1b43XhVdjrbLcTD3OP+mIRRBz/uTf+jznQblDjdkJYx671t60S4l1ptykbOTMlXF027fPIi4eQ
qn1hXPWRaIjFdekiMqt69wxPnHjlBVpms+ZHt+qYUmBkedBV5nELeR0BgZpfwDaYR5Y3Jc3d3OIQ
kSq1d1mTK96TAOcyik5b26ecSTkRyhyVursH+s8mWxJNcPA55fjsTu6V9I/s1Zw9HfHKPUFJPN2x
+qG7pQTu3fzFsPr7YIiMAczkKg0De5tft86bXep14UDIHkGjHAomyvRihPMC7eR/MLYfk7dBm/5m
0vmPH4v+k8Q65GWspH51uDNut9kSrGm0MaBkPSCZyo6WE816m0bpZJOU1CQPIvvrHuz315dAQoN8
U5zdewKF/otoYrHJlR/jLiXkpSKRskfTBdF7uYppRbxl5Jc17uygTRH9VM63eMhfaRckiPpyObiy
Zn7uZCSQxSvDVx5Na92mwB0cCxnMYwVI6MDc0zz1xFzwAv9VCfP7FoigFYMdF9of1dF+TfvTna5R
+IBxKJC+HpQuuaDEVI4O+tigVHGKtS430rSmwUrauyESKkmu3ql9sTTaD1udJw8USA452rGOggMX
Q80PRmrxaejU6TxA+SllX55mwGoYaWhh9Gw+iPgTGkSVWp0XZtHYNEBpHQ0lferGmZY9VTwDx+cd
hKWgqLsvyr4vSI3+Y7BifvoW235aKR9SmsWVvG2qef6Ng7A2m3SxnqywBSGnqrFbwCU+Ha12Q6ay
LfI05W9j0peXohhsP5uWHIxyehV6o9wlpfIwSTqw3Kgvie0o0Wa6zMWreT7MOhQQi8vwQDn1LaMB
9xrS/7PWvEfWOh1bqamHVicof1PlqY35tzvZfbPmDiliMb01C9oIRKVRueqfAbTjerTX6bzZKCas
bIm0TOmOeXlfZC+5ShBIkne08/3i//mk+v0t0ex9fkfsrrDIBfrltLax7qxwi+JQYiKD0AclU2P8
P8CVPGT4MQ/70aVWpJ/++ef+qx776Y4j/tdgkIfHi3cEOvrP14RSuCJusjFmW7xloSG3j7gdHYQv
5G9XGiQpBNBDMOT9dI9u7rl1O9gwe0DH5t7F1tIdB3ankSuVZyXeIKWnhT9TgUc2yR4H+hZ5ANuQ
w6OPnxUaqftttJPrtKKnar9pysqiSPbIC6zJx3g+UjBIlHyU1AykAnplrF7IUKMcsNNf7obfhph8
cOzsfGxk6SwJ9gvqf1YEwH4ksz64mWU1ntS6f8tUsQajM15NJf+xjUDu//xV/37jaQ4iSV5o4unE
bznIo9tJIvENJ0xJdz+sY8ae1unf/vxD9l/XL79O/nSi2vhoHPW/HvJJr2UMHvbIvSl+3m98MTiS
GbX8y/P6Hx+GGAeW8OCSNEJBftlR4zbpCm0snTBeTPVAjhg8oVb+5cP8G8Dy86dBD0/UFRkt+KSt
X++O2Jbsd5guhqU2ipBYVaANk32/FvhGQNVVBxf0XUCyOd3XLlF2iyeG1vld3blQtRzCNJD/kFw3
VV4lNNI94IayVwMeKZIlQvnSv7qLWx3MDBtMhqv1qI7pUWVFfq5czUtMLTRU6Ld94c5/e/Hs36rL
Pe5Fo1PQ0P7vqQo/P4AMH7q4VXUjzHNC+vMufbbaJfV7MuPv++LdrQbzxOP0vg7TWVGc9CFvq48Y
gPVqgzGYdFou4kjDyu7veGXLY7LTAuWyA/wUPpPmaB4TRRyFjZ15Tq1+sIYUXmb7alsbQMZh5qkW
vjd4ClswLmjotVYVTz1gHn+ayudlWKE+NCi+yLVfAxLen/LcZCOKb94b5hltcU2D4GyN9CEdiAAd
WXmi6WYzHxfJiVBstl719GOSrXnOABf5RorgfUrc5n0iF8xnTMKMSkdnV4i7gi1AhI2P7Umfv45N
idx6M7/LnBm9WibholkbcWLNqTegSwDm7aMO3dpi2RBSjfWcZRxDpWK8dWZ7NHT3CZ5Qc6/3xX1i
KcmxTToZmPZmeBDNBabUNujgxJBdaUPuBZd1zobhm5WcMX3UL3OnXRSXbteEb+sRVMAX1/f2c5U5
0Cv6/hCrivKky+lqI0QgyHCMjN41Q8PtvjoOJQdbgmaXka80sel0g5T4ZamGt22Drb6xOgncfhCB
qLXcM+hsvWwpwcF2tnJhqWkcxD4tYPDGgrGJv0yL+p1ZpHJxUoKMBQfCCcJd3vf9HTfimzRHpplu
oxyNnEXz7CR3sugZRqtleswyKixO7YZLfI/UG2Rk0yjeq3b63vWbiqrWZDkaDwkSuC0P8rkihzF1
qFcR90GOgLw0DLSV8Uu16zhyKCWHpLJQRFB2Pcxdfc+0+MIIKcZrsaGltqZLEufh6NQm+zKnCptc
Sz56+5IixNDIKX+02uqrVXHkA/uZ7kx9ltdCCmwmk9GfdGtQPJx/MZYhpfK2pNGORTU1n8gMu8VS
xgcxWv0ByY4KZMBgc2tMGOpHPbDtRtwWmMze1LvDy7wVH4LnX8B5e9pwjPBRo5mop7PRKIvPvf9J
ZkXns0sNyOeejvzVjUDikIzs2MiDeOMeZH/ZeHHS3jq1ms4MEMfJTh5saByethilP9vxdp40Nhjt
9tw33eTR8YTkRgHmtthsDJ8xnqSfJ1wU52luTuwe0PTVdn3c7KEKcHQ/0HZXn5PeCZgRF0FWZ0Og
VEr6KCSqBs39rKltfgSIjmXW2OA3pYiQQClPtam/wjmuHQadCNxfJzQ0VF2CRRuD275jdjhAjd4s
M9KKefXGXl89ZasxyIl3BqjaYY5NcWQTlQeqkm+ExAGGt5Pky4At9CzBCy8qzBGckSrCFqchQM/G
5J8LbDdK2YR0tokvuzaJ8gHzFK5eC6y0KyJQRdSHFm+BXU98IlUPrIV96tjyJ+VbXr20BbBfp1+P
yhbPpxRpwzyAsGkJFziISjePc+s4Xk7By5h82nW4GnITi/PLkHOHNGY365DgEeTFdh5UZskQZbIr
zlFIJettqHW+graXAZSWU6eJ8uo2wGSYp++LRnKeSFoycLWqPywA7rR7G5lfLqdRv2XGkYk8hD75
2EBNDVL8yQfIqqEr2vZAKSoOTNuHI9Fowtc79VPVOumRuElQNQRONOv4JoZYO1EKrIg28RU3+uAn
OvMss3Snm+zucv1xy6bmHc/cgb6TaSxY75AzZz0yRFlpGjP7YZ3r4l5MDVOopDVgJgCuVBGc5mVz
WLC6Xxs3jdo0zU99zYEcE6ypVesZW8SDMubpXTN24l41umtnnNyafIR4RdvFxB4L5coqsRH1OzIV
Sx2+iAkQFKp8Hi5rrJ7t9J+l7GCA2gYbCktjyDkWjAWW5sNR56Pe26rXOhC50pqnmoL4059rmP9Q
E+gmEaEUMZTDpOL/UgwveCg0wJ0WsgrReuu6AjK32i8uIMuAjvmlZNhz1pxmZqmLB78eFsBhurI+
URUFK6u3KIby49WrVkSY08bMOMOweh9xKYNEfalVxqO2SSqCmeOooBpfj0QssfxffL5+9yKWhW8K
6A2fWYjrxJxK00V12TptOkzaDDq8I3qhlM561rVkjZQ5ZqkDQ/do10niG/QNw76ebnS6ekHscFEb
J9EtJ7RH6M06wps2hed+ZsdmZFh0mfjageNkn/rZ/DJieg+EHIdjL2KTR9JVA2wqMsys5QMOVH/F
95pQpb90M+qJLrb3uJBRXuY5jsM//y7+DcH9pQTDRcr0hN8/U7BfDaXz2LJEMfhdoCTJTxJN1t1g
Tplvj6WGPG4cL+kaP1cci3T03XrWONZrbTYvTg9hapMgQI32jF7yuJZJ6fE8Y76JrZpzabEhUOmh
PinDaUDZcGQff1p2CZvLEe8DZeq8Nc+t+3bg2/7z5/pdIIROBQWpRcAuHsdfp2Mj3hJ1a7sdG2/U
tDfbV9aQCLid3uvBpx3UySVmU8VXOier+hd50u+tB9JjKC2odN1dmr83g//TeghMdFCQ0TqvQAXn
co5koZ7mrDN8bWmv+/3+l2od6fJvfYEwARXsJtwdI/Jr5FCTmfpYxcIKS0tPUUZs8ETT8XHtCuc4
5JN1jxd83lXJm709sIeZIrB3XeC0yWcVU4tHXvc3HkQiKazVxTVebpeScRPcOXIIyKyhW7Tyorua
W/tVaxHazKoO4W4UJrvtuj7Oa/t51I27ksHyrdDV5hxDeYlbSJNdR1AIeSwUnZN77zC8r/pk8o/T
DluZEU37qg5XU6lHfJJYyb1Zq7/TpBdhbCiT79jQtEsWSh77mP5QqgsjeEOEomCkpfPkHvTReKwl
9WTjMJC3qi7Qle552qFlzHugT7LiYU0nT5lVaXfOwtHayobLxJ5vYv+PJsbhWLc6nhpMxnYjS5/5
Aptb69TrM3/xTCEQRkEa1pbJw1okRaRgf7Pzqn+x2/4DvxW9sJ5SawyDjqCSaZhqfE9ioT2jO8NI
MbnKMT/Wg/4waM211U0ZlSkw2Iai8m6d3FBdVhawfHkPy9Jy8hZaCpJWtS//ztKm3JhICtBsjnOm
efMm4iBtJEhbDuzA3qYmHHEPFElu+UZfXaFVj15uM1camvZKBIZ1qMlh8sYWr007W8d4btTQSR91
yUIcGa3hbSyhvaGfb7qQfle0FxQ2MIv3yVozZO+KjtOoHeY4YD+KdMVkHtO1V3Wxb8qwGlwsan7O
EozcLJx40dZKCdDhgNQhnCOYSvVFNZO3lelAgHnkgUCZb434B13lctWKzvK2CjMm4ZZJB0zVNRAx
ZIlNVL1ehznUG9ZHXco1qr2YNVYKdODi6A55tOX8gWMNTb3Dph+ZtRUBLy2OJF1crR51loIgzEux
MXnChvTjGHfL1ltHQHM3KY31rit5PAYcLKwLgwGE5YHIJtqswtXCeRJKmGblHIrYIKkB2OsMHB5x
8vgWJ1pzYlH10ueNdoorfj+dHsEK7w4Du63LKj9Jeyj9omgnv7QzpMix87oSknyBhBj7eoZooO/Y
e1Xdkj7X6ywiPau/qmlx04Ylfile2B0Ns2fFsxltHWIDhxGf3g35wSG2+QL/DBJPWj9mpHd6ZV1X
N7zvZAIoWWmc6m1bvCw1Z99OUsOH2BVNDcPMBpTxnTn318wloSQjYeCM0XsmalqczVT84J/Ed4o2
c1g4XsuggRDv0o1I+GEdahporiYGyFXbyLtRbH4ppk8ZFLLjVDs/JMjMJ4KRIkWql6Vb5mNav2i6
0l4q9BP/vkjOSBYWoCWN3scdw0ZsStTkgsmfbBOPoKwXaW7WcWwUYh7Q1voiaxZCOVApgHQsKeVp
TgqDGq+aULCU6aXgB90bRndM0anxx9CwrrrSBMseINFU0Hi5iX3bLMq7rBrO9Nvqq2LZX+wNck2D
Wd0HLWkdRE/+jVul2qfUitp9SVqjmgaJgjGlqYC+kVvDzg6EQzB2owggEt5adbKCWU+eypUi1FEI
uucbe8uAyAdrlbYhKhzf0dPc30rlWrCEiboisCvwCOnGdBUA+ykbWIzEWaJFyVYcdQlztNdI4FFK
L1PLJ1qzYAV0eqmnMTukLnjEct7GYM3IChLGKc41w08qtQm10uX9yJbMMxewpErOWCQh6KPQJIke
1Hkr62OSBDI1EAUS8d4w7ppduUbaNPNgPJCNpQMwVLJAn7Y3e5o6jxUSA/GJJYlMLBh+c8qu2URu
u3Jm64gse3biQH+nfGGxOa9lqBsjexHdYNuk26Y/Z6vxltFUaiQ2oUNBd+luOgnRbuF3mfmiMufy
FmN4JvSE5fk64zwwAKjHbCBlcuq7rI7294twdJyhY05Jaiw8QZmpnMSiGQ8wNiIyjMh1K5bbSsr1
YHXTJebg4/N49AfGreua9HFtinuzeNNyXT9tSxU1iwk9b3Ap9ZuJmA9QF0j6ZKiG2kr0AjI9tnzt
+j1uSa3BBJ/75cJg4Bk0c/OKKKcL3B0BWrHRTuPnxuiVD9M6DEaLhh7ZkT+0Pa2fmb2qGk7GGJ5M
MhtMcgY7YGbpl5k6BSneS/6x4PdvJs90KTRvZTf4quy+b8zsgw4VZJB3+XWaeW4YIBAcrqwf3Ezq
axmvXlm0akgi2OrNq2Gjs1lQ4DIUgzmIwrbse35G1l2Fxm4j5fcUOpv2ySqH96FAWtjfVn3rfAM8
rZd2Y2SORCMU/VRdhy29Tq35iCLViSZ0ajhMawwaLA2qLvla6Wod6suc+I7VVV4qvzSG6I49qVmH
TUVQvY1vTgXau+ITFVpH98dT+e+GZa24iFoQohCTc5QgZEFpxvhd70wS1CoeactegKgkYVG4oU7q
fYjuBwC2UqBzRgWX472/M+zavcw4MBCHUlOvfIEryJwgb9ncDDF78K3UnpQZaBDEytJ3YtX046Yu
6bqZKL1YXOThmlIgleATaCICMgTNY6s4m5eX6rNRlM/GBocHaiL59SSGHzIWTdzvHLhNxe5o+6f8
MWMOue9s6221iq/AvdtvXCuvbt1Un4B3HHDrZNGcu59zmK6RtVHfuFVPTMKqVY89zzHmbJUHvOXa
YFngW7LvT/Ua9wguvzV7EFBTD2/oB+JHJi/ynqQ9IuudMMGC+Lim1pm9gQElvuyDEpcuGyvEkxKD
j8PJGDmAMP2KXpiWGmGim1byxuho9G1FwgElm+WadnBQk7XyySz2S+IpI2sSCDtwJtHBy/EB7al7
yRfUnYo5nFL2rLT3HXgPZNrSPA39smKwsJ5ng/S6FGX9be4f3RHm5hafNdu+l2nykFet9fG4IIr+
Ume3vmWI41qbeVHX/Ptkum8dSoRGmye0my3zFnnsiXW8Ipo8oTXNkIqj2+V9KAAExvOB6QQOHGEp
ERk8N0udzeuYtJ8dLAZCo0prgZlXcV16y8T3PcyFuAydvA50jB66pSYkZe0pjzG7NtatjqerbhG/
n9Rm/oW0TNkbgTMTkl8RV3coui4nW1Ajam1tfNwGBBKnZ84xHYI58gVzR0r0U3ET9nyBb7gQcYSl
p14K330YFoyUGQK6y5oVKK5oiZQ0RfBOGrQvyOivCZJ4yllIN461oJii4Ky79sgZqh9ws/pyfpFS
JM+yx361n+cIOeuwBRtXFW7ktpLXnXLKkfYTe8QXm9eO6eXg4SOnRliEZwslchk8RqhMpgAs8AEb
qo2MHdirS9q+k8TrAXXFWmV3isjfRUUxyuMMEYoRjk48xlVl6MV017c7br5xm7lLLAf9COeFNpc6
I0xi2AanuJY8Xod8GM3DYmmvxdwvF8usObTdPWKutq2gzOs3VITIexKXjR5Z+36+COAAcXxcsqG9
H/SpPxZD8xVi/QvX/fNW17PfF1xCfcHxhSzw0zq0x4S1HjmiNcdoIZ7579WbBgO/idQOZWYQZaXD
bsy7efakEOdh/byX3HlNldfM8Uu8ySGwF0R7wKZ/NK37asxtNGtE0ac4XG6VZCBcIGtp9Ti/JLyu
pdd2ZR1pVXUZ9eEO89bX2uZZG0VXeiWiA98QMmOAXO0j+GHy/z00UywmtdG8V3P6Y9lM28vTaQ0L
zfVcAWDX1E3KMvHilsOllDyq5cycYaZGpea4oHc4geaYTix3oJQHWjWc7NZl2CfZsSfbZzPHgYyy
k+G9TN605nkeEvLlS2Q6QsAYEXE+hVvCSF3JNaTFNUESBI5TbeH47kdtxHqHULJM73FjQeIuV4aN
fcqrbTb2eUutl0KaXdRsVntN5nXPUHu36iG9tzBrnycpaIMaSltz6P5JLOu2xtIMRkQqhwUuOWX5
j112Gq3DzE+RiUpHMk4n6O0QoPffczaPoD9Quxd7SZdU/L+lPA8xst26Z8bXTyORdcNNxIRRTt38
+OfJwO+GaFpyk+kAcTCOoWLY/bk7t6acDi4194lH9uyW4s3qzTo08iFw4hn5rZu8Mad3fWLGqtSp
GbW2f9kUIh/5rV03VXCu+7rQIe/k1zXeUOnQqIVQQ9prihojBY22oSydTTEHUGCm46gz0p8MEJXa
Hjsyr2b3FvN4dWqgji6UuLJkg55WAnml/lrppfBjkSbHHFg4RsMvZBDfwRPIHvtyfUxbs/fRNqWh
hEDeN86TGkM1jQntVrRcPEKb+aHZSWh0MF8AhGcHHDWH3pn1f9au9pOyyl+tanlVa4nwXxfzU9Zm
zYkZWxJR05/UsZRP5qB8K4U7YPAb3to4Lp6ELt/r5JpP/fQZU6igP9q2AMuGCA21LMJOrzff1ZLy
SJa2+wlxZOG/JGlnkf5SckUto+e2tXrYoFTT85t3vZNOl2I2EaU67XEYStef83lANZ8sHjsp3AQL
8vLEjEkbjQl+RKN5TYfOvtedPVoCAJvd4AFlEtj60zyvl8Y4MKpRrmWdb2QVvTAT7S4VAkqSd+Jo
dgu+eiv/Rww8/5my3utobHx9oAoYW+u1HJrPpFvdD/TKj8W2njY3f1SNbbjJOj25IuXocOSznupr
OM70M7oy3oNnrk5sVBP0JUUelnachMOCJ2Zqqy0a+snwTe52igMS8CxGJBb+daxgQb3ZoYJ84rWq
lvs5xlFbTbUPQ3QJVsbIPMppGLfKm6RF8BZ0bdFmWC9ublDh9cM7mBVxIqronZh2wjOn1QjmBrWS
Xs/kAKotFprsKIwyjkxDjp7ZMZvMJSImGkhjUZlkptb6aOmVckKBGZSfMt7UF3O1NU//2vRJ9nlB
GPCQKss3mQjUJvsMYgOphRYY7rmpfwYLXF414DYh0tnuYu02BRNzmN9zMRw5VOrLhln3RDBk+v9n
aqabtEzJ/Lhu1kNt8g5YMcfpjGJwM4aB7oDkBFdRzAjXDBgcnicxspNQhqm+N5dHbb7r62mOQFlX
2DZ3j25S1Z7lMCFuG5Fc61W/Qi/UHjpHY7MolVetX9oz2m/ds2sm9H85fPa9+c/jVlODvcjwhPEg
sox9v/8/o8HEgHdAXuoW5o4a48nOiettPkyxkYtJkLtqY9mdQStt2kPe0Kf9+cf/bnTnuIPgqnPH
4K/4dd/uqJQ+WUniQqOyVZqr8XvBYNgb56b22nh9+fNP+/cU+/nDgp0he0Gg0+Iw+9VX36pDPlil
zmZfWTinxOSELSUQCtr7XmmQ/s9sVXrxZJGzeNHW+DOWVcVDDrUcFrNtg61X06CYETCznMsPrYb0
vhkY/ygqvu9kUr1qNRYEm1yk45o9CLOYz6WjRduSToFlsORjDoKyC/lzuGTJpXBWCht3ezQoIayW
prJ0W7J6F4lfTZ7Kred6VjqTQYL1AVOpRWLPA8b3k/GUze9//n7QAfz2NGCwc/fQKw0DLRKIn5+G
Ei1iQlwabqwlVi8Ofs66yZCiA8a6n3wtA4lCcrHrZUL5YMWD0B+JkAeGoCXnVLH8Kpb+vDqLVxG9
su+hHrrqR5xkkKIr9u9SZmTX9tUuOvKrNn4aC7TNxqp/JwvpH8CUrKKYvhFpsmlXWs6XXhuXF8NM
+9BxUL1J07zTF9N4H6BheHU78cfn+nltsSvUOC0OyI6+DE0uP2NMzggRTV2zOcWs6/xBsS99t70m
GFeIJEBcjQSE9I1Kia8r20h/NtI1NAv2z4vddp/1OdEOZHWXwIL05bgYznzujY+NxGoieQvtzTBZ
wfSalHfJNFiUy7UWDVNzmxe3uCcelplH12VnNmOkEDQNvgkOFzlp8mSO1dPaJr3fFkYSlaQSkPzY
9dFksFYyexaMdrzbdUei52enu23NqHnaNHwxy6l9rOrq2bAWeY/yOT50hLBFDqO7zU6Z4OoXs+Oy
nEsbFFe2sZ2uKFbpua66nrSE7nsZt5WHIepNq4z55GLUCMTiROjI/Uwxk1BPrf5sZOYlYwwfkVbO
71IWZ7Si5i1vtbMiyC2Y2L7mdlyfBeZD1rgmY3lnudnQDAmw0d3TKuOY7jjW/ZFkXYJrEVU0wlB8
CjxinPnF5U4xnKzUdoLCr7FDHRm8K5jWm484d51DWavzeSx5DDATk0Bf4h9nIH5JlTE+rwRW0xR2
zzzK6yt9Do3+/3F2prtxK9mWfpXC+c+6wZm8uFVAZzKZs2bb8vlDyLbMeQzOT98fdaq7rJQhdTUK
5WPDA3MgI3bsvda3cv17ATj5aPQxHWNdHMw5vcFEdB22lbNjp8pXg6l2G1dTfKfPprVVlvYaoZs3
WWb5MOPOpYwu2zY52U73COsUF2Rhtl459ega9dbcjXXrkDGKg7AzrworRqlvHlPMU34dC6joIwxW
MqHRqxTmuVTS+zArdSTrvUqgYng/0II159LFxRvdDuXEsDbXf8RL+JddqkyejhMZuQC+6SQqDEhy
plofaIB+U2oS6CIQOvIJINa6lCcbMozitgqh0FXTSfZtBYapKI7MWiMjviZIZxNNJbKFLPwsUjDB
dhDkH6iCAcO8WWRQ/jlg9V5QlPD0Xy8yiZlYepBjIMYHpJADp4Ve7I7bbol0cbQCI05u4MBqSmzr
K7oJM9177qlCBwRCyHuvFtSP9XYAT1qaP+kZmLscnj7JkuMZEYI2Yj9EIZLCEsLfMqb43CR6f2eE
CVGgLc0cc2Up5EmNeC1Bspf1phT2eKXT4C67+ISXJ1xrFv20gPP4um5uwti6TkJV7HvaqU06wGty
SD1IasgewrgtXZNuZHaHEGjCm9HbCAmda+RMxt5Q9HM/2wyGwhqjiPkw2jAPmvKO1Z8O9kBHp2h/
YpadDzoS8TwksAnL3B1U7Wg3N/wZrRmeaYj6Ux3RSCDVZZpN1PKdbDCZAh4kmyhZq2p9H/TarRsW
2ikznC/EozSY1rppDz7mRK17HbkuPogwuhWLddWGQRQhh/Tg6jV4Cc1HZxzoURQQCiytp9NP1AE0
LO1+UBWxiUKBLW/AydcDkBJ1dCBMKvcj5UP0zds5KQJ9C9chylR7OY68vjlKG0+7ObAUF/1Wa0bc
y3NVeHbTsmEEWwv7EU8muWNP7299bze+JZKVTGgmtDZQzot7MhOz4EBYwe7Qcs8Y+pp+7fQFjHrv
UToWWvfl/eupb+suVKDUMqTpLlLYl6CJX+outYgEm00++gNE7ZXTOkxgpq9BOes+klamQ1MMoL6H
iroQtSEj3b3/At5+zsTA8D+NaTRtxcudvnabFL5IO0K2rrq90YsAcjwBlIHljTK+0yKeoLjEa4hI
5IMD7/JZvq7CuLS90LD4tEHALkL0X956LeqGDbEbfZHk8cqK1mpXKnve/hdXGwRWd2szVfrj++/3
7Tya97jUNS/X/avy+eWiYag2Jmqv0UcQtfCFIAdVVq1671/lLVuZp8i14WqBjKLSvCynDa0JO2Fw
H9nIbz34eDUSBk7ULdAEgP+quw951DGStksfzTovbY4wLxm35tp1Pw2c9q2P4rx+89bNxVYEJYNK
/42rSGqdlIaMRn80qa3HMaGRCa3h/XeuvV3V+bcF8WnChs9lXZbyCgJRRijZ6FvVcDKa4DuuALoY
miSUqlblvVZf5XNxr4aBSR88uZ6tNtyqma77qYGiP6iGEHTGsELHte77IDqr87pqi/EhaEx1zTgO
n34Q/OeP/XIgEGhTVWxXL1vVL3eFMQb10DbK4Dfc5SOi11VMQDywDYzRzJ8QtuYfYR9/8+BZDCbB
0yxdH9u4uPujPiXuKBkHX8GgjCn0TyOPCZztrPs480Xx6CQEENO2/0h+rtmXaxzSX+KXFsk9/his
MRcSalBAKM4HEjZGBrcoCxgXKUw0c6f0myU3ZEbd2mlwlfqeRkeUR091J+d9bbmPdLuZtfUj+dBm
NJwThg3+pAN7QupaHKs5+yzncYF1ieHTlCEnQQ4Kg4qECoILjHgvE7fZjDI8ktYT3IA9hUhPJ1lR
xSM3xzpUJc9kTARxiy+R4iA9ksJok5CpjhujHkcvIhHFqxwtWWFZLr9mkEdh6+yVQp2uKywZd9Mn
rMO2J0OS6AjAaVZzkLKOcB73TQvuS2vMJhV5ZPpBYGsrRTjUgZ3AbA2CdlXK0aT0Mcg5ChztIci/
4e1NdlkYOj7u236NLa88KoAfCE7SfhSd+FJP+i6zk+FGCSt7R4ORXqal37Xk2p9Eo9knQ3c3MQFG
vtropGVqxaYtk/CqIkYXrV60K1JsYozuhkNlEEYQFPNVCJ9tP9ZzsNWNH5UKfo1mieql3VCuRaLO
u3FAIKR2N4zsy7sCI88Gi5myL+l1K1TqOMCClWuln4wedXWB4WCVmP0tcO1qL0S+c9Nm2rj0h83K
uXGRXXDiTDcoOLIXcU6dTncd55grYQ63o0Z0YujOG6epxFU2jP3KDchNX8w49KFBs1k1isIon9dM
xr5qDogvtxLgjqT1uRXdWjJn2zTOMcfsr4bzhkTk0atzqR3siMgRqqGqvwvVYB8yGdkkkmXJBle4
0iCqqQxq9xWjLj9FuZXKvFqnI+AsodF/MmaLyS5AMgYE3bgrBuHHdTzvAtVxeX7tPSN+rJCNvo2b
HESzqZQ7O7DWOqFKVyKdNmqk6Iz2unLPgsUgXyBhqLCRSsKsTU7k616LSp6OSfmU99GeciA9OION
BxgmhBKebbgdpDBY1JrRSaYAyqLJDfZ6NvxMzEA7OkkX39DgcZk2MMNKc9RB8yclQS6fSuZ82kww
T9hEnyNOOLeKdu5TK9tUVO4bJa6VL9p9DZfkGCQMm1LoaVKZbyA79N5gqTV2IaYzlJCPSVYrkAHJ
LzeGaY/r3B8GK9hb94yqqB3GuN+SCrQGu2qciK6otwUTUc2oYAyo4/cRcNJhCtX4rGeFF1hL/oAN
6CHpC3VV51ZNs25oNlpscHcHFcOicNWKKPiKGn2vDW5/3bkBiIWMOCbHppNLDJFcN2Zm+inzYViC
EUrJXJIlXId3PMOMVKkn1mOWnpejcBHr0ZFIqBu3s8qbOF13JZ3dDj7erm2Ehx8uYNg7kucXux2e
soSNYuZYzJBwvs0bK0AwiXWZ2K0Ggo3l8pqME4kA8RnfhZGY0T5eguUDjBwLI9uAr/JBSfHGykTj
irOUQR2HItHF0/O6kGmyuR/dwa79pOt26LzxyTGeD5Miue+SaN2Zja+g1f0e0OSxZ0bC0cARBWfG
ViibOJbK/SRMeZWqFrSebCh9khHIfkm/WYMkpL0yCRsaAQTYIaKoee7nQ4B329cZ37GNtJ/xla00
Ql7R3HcNvqXW2jTxI2CSKyMBvoj94qkO2z/f3+gvq7flTbv0UYhw1i3M5hdvOtZTEDxmV/vFw9Sx
WUT5yJMDXpIMdqLG4kGp1iBwmo8qK33ZGH8tG7kwckKT/5Btx6ziYuNMc5xFmV7VpDn1j0MDPAuP
Ss5yMz2qDvL6LGDEOFrFtieIq5Zavc2W3NZy6JE8zM6dGwT3ITsXU0Fg60IW1IJ5fBeHacBprwWB
F6IlSQukSXj1HL+tpK9bf7qoNw4cC6GDiOlkdHoL0yNCtTkMxqYoNCAcZuiuiiizj7rKfNQaOMyn
ig03wCIdJG7t6FTpn1B44bkhZwO473OqaycXbdNnGLsHu7eewOf3V6XljidzMLZtw/rRwZvPOgJ6
Q0jRvqLY9lqO7l2VW/rZ7vO7LhDjjqb2VjKwYAtFncwzkx7iat6KpoYXgnhmLwOYUOwkKUvcsFHG
iBihwP2WCGhpENYTj/k3LjiDyYbLYbfQMebHWn6jNcGX3irvJpMU9arW4JUBJW/4Au6MvtTQ02j0
gHSKCO7LUwC1kKHioSDTMLZbue9MpfPLKioZth1KUpPsyl65cwMuFFF4EpFWQLjCiExgOyFEWptG
xUx8rIZtBP9ro07dFwaC1jpwWzrQxnCt51CwXCY78GE6k3mi83Ni9gynEoyJUk4A2qrbMeXtNZhM
z4iD4OaISGOrOy8xPvuUxAmvV4xP5PgK0gKpOQcI5kHh7N9/QN4kbXCH4iJjPovrTkDevaizapKE
kw65up8l5YQbscEIbhiOFwoFG02K7aZK1LWVKiuz1vjO2vUQRvMhCRPgp2L3/qsxL+vyl1dD/U9u
MKU5jsvXi1RUm41rmH3tM6WqV32MOXXWnt1A/WEn8UEpQOBYNRhtvVIj1kgrhEjtXIe926Eek0/9
8s3iAWqUxzRovqdor9tqwPobmXeAXzZh1kTbcApuirz6AkYVGYyqMMVkB8iS+tmJ5sc20pCq2eUx
bXHN2jqLmW0QktOkjyIun9Ko0Nfii1VHBupr0h2FjB9NAJf4z1DW1phz8o4o7nafa+0P4Rg/Ipk8
OHMk1yScHVKVp/b9z+xyKnH5kS0l/C+ngrwPWoZpLHHjgqtAvSDhSKbhDcqtr+9f6U0b4OVSjmUL
E8wvt83F+IXsHY5nRVH7UWh/h2W0bgObj4el2+stB85prPFDqmy6HhjUgOD//RdweRpZrg+1YSHq
c3KFTf36rUoQZu4ch7WPTodjBxX7Utg85Yp+iyqR+4XBeRuEDxaJOO9feXlnF8s5ijN4DKAEIQ+/
3Le/fMiEgdfsXU3pQ9zn9CfFHiMUKk8Md+9fSP3NezSwpgrd5ajncNR7/R5xOzWkYtWln+f1dd1M
n7Qy+VqaIChEbOHd0tt1XdXdFj6WsmJA3S7no2AuwS24VxxRvHoiGSqDSnUspHljM8ZfltvpA5G+
9ptPxBQLkpzjqIME8uJJrWBHcN8BI7dseaMR2WagNfTcpNk5xVIHGaI5wfFfqWgiaeSSvpkxZDdz
qmECjb+OijPtSQXbCI5evJVvjHVn1G/pAE4D07Gu3TYhanaZhOMel7dhqB9M89580qCjBf+H7g6J
AN/Zxd3cFFkVti4gXizc6qa1sh9hsaz9pXUYwzj3yDSh8R7lxs1MMNCNk0TwTJcc2mirmU95Cq8h
zGtrp9mRdo0iRcX5jR5m7D+8Jy7PwssrXfJxkUVCLFEv0zcIla0FtMoeoy+jAmmWKzGZhq/iolkv
UJl0uBnTBhdf94V+/J6K2toCi0ThzMGUkRx7VF5Y6ooUvtEKDu/fsZcNm79eHG1IOhLYnS8fSogV
MLwo30lMwMNKgQ04cew/6kBe1lMvXxSl3BKFjD/j8svCmpCkmLbZppcixhm7H1MQkbaQBzcyjZ5b
U9lWzDBDNvLBWMZI9Xj3/vt8s/otL0E1WfGxpGiU0Rd3vBoDHWJN7HyLVsmt23Hadh0AXlWAP8yQ
GUWHfRO3TFgLh0PKGEB+/uAlXG6Py0ugFWLQg6Vv92bimeRWWDXD3Pn2pN8akyQ3uFzMaUN4bCRy
qxktDeTcOfayKbFXqCHMrZl/sfXpo1n4mw7ay0txVR3jucVZ77I/IwZibDU0wn4RI4DA40v8Y4rc
HKhrvh1b5ZvmkoYjyZwVKnq3KNabE4ZelDnhbWJY8UatymdwL9siIm+0zJC3LR2AjrTGbVPXG0iT
PRWt/WG8+O8+Q53OqkWqgcmnuSzAvyzl8NLzuDYT7iRyPvcRQF2iZftNHSHZK+byXKuw0QeXc0IX
HRPGxaZ+VkLutfe/y988NnyTaJhMOvmudrl+IkJS8J8brc/YZIcHHfei4v//XILQCtV6Ke+WyuGX
d9rZeM8LQQstyfpvqRGsWmlcv3+J5Z7/dV/kLuBWZAovQCpr5qVxalDs2lSl0/imkZ+dOJHoJ7VT
EeT7ZpSb3upPZjR+sBcvL/vimnCEBAhNy2A1uNyLU9sO2XqoAroUuFpZ/kjI89FjaOc2iur3399v
viX2Bop4UFcu08jlZvrlI6waJUUSBYg1GYufSg2V387/0/wEdnlIVNwES0VjURK+voY5KFGcU4P6
FhnVwKcSPwfatqISDz3RTe75/bf09ivjcuwmqqNZJoSKi7siUjOJfVwhlTV1nugkHuMGeaSiI+Qm
rBQwF6nJKpGP71+VecKbr001Ee7QbydZxjJf1By/fJS1SNyclkjlE+sMGCxIptNQGLU3EkOqWhnK
tHk45SGA+MEGvtm7zkZH8QbrHrkY04doB1pSbOeUlhYukEOJ02LVdzaepXq4YxZF5R9n6bEJtSu8
Q5itMYZsJOKEHQBCfzQ05UGlB1HMwsYnXLieCFpx3bjZvO/D5gc6u+a6s4N1g/2RrqxbXiXkVSGP
OsdIPbfm0IXrHInCbRmqAIKVT0oaWLfzWOJNUIK7ESyNB8F88EqLjl4YElzTlRGAouo+7afJ79QW
0BYD7LFLnL0impWmhJpnhEpwG9hRd2gnHD+meMhCbVPyDXrKoGO0b4Lo1KHcc3NDnJ0yVs9uR9d9
jkbr22wqP3S0tSSKUBgGTrZtIqJFZGDDTawV3e9brhOr0SNiNWjcg3Od5oIIN7dBDywd4vtEFOLb
wPAUMncOw2FcK7y+VTMI1JwtkActU2ovm6MFM2finl7UrcuBVC6mDQ0xZN4Ph8RV1C0n7YJoRM9d
BoPOAqzD8n8FVBAA+lNvGJ5FzZrmBTrChu/GitgdcgkEW0efntHL8yuU3oSNMsRt5lUkMZ8vwZpo
54EIjGWH0Q6UgAeyL17HhJOuKd2wN8q6PRRDsu5amw8gqXEkadHn0aBvO+su9Mq0j3aN5qeFXfLh
EWCuOe0tZxm/wSPpByX2ZgWzxQrrLg4ci89tGvr5Xl8sgAs0m37GsGuFuweAnu4mpHmD6hRXalUr
151i4KqytEeCCPjYHEwoetHD68NQNXXbKEqztfpZjRkLjB2ifmVhO0LD29haXl5lTnCVhiQrSTPT
T4AXclFscS3SjE40zzYAIovWKQk25R9HVHIDmafdha4BXBoy1hmXZLPTnX5XS/NhnlvlTsfPCDg+
/YIdQ10D+NY81Sxuy8jU/YrzaNHr4Y3I/BpP05rYFnFjs+9aAyhRlzyFTTEETD84VKIRSeo1T/OA
7lmr9/AXuhscE3+mLqpUI8r3dAnVVUsTHkV8i/0Zg+ncMewYZu1ox8bz+0vI5YmDdRJRLzKQl91b
vRy2FxEauaI3K9+xqmAzd6a6EnX/zem4M9+/0m+WKvCnnDUXOzC198WKzPPUlKnDlcKs/tk5usKA
m+6xVVTD6quAJtIpH+lM3m40jDqZdBkMmU31TW5Pagd9ndC98vU2y7wsHO7qdnlOJFkB7oKKJAG7
wYCyRriDdw8LMXYphowTHEy6HvtC+2hG+nab1QAPchIl9A/ggH2x9REx5NZEI+W+6uBRcafgWyWv
OujGzVTevP95/+ZS9Hwomzna0Iq63NGHIC/0KKAHybr+aE/QzHt9ZwBC5Rl/fP9S2ktD63X5wGGV
bdQENyUgC13Uf5VtVZI9IPbl4oyNy+pTEk4YG8w8XLDg6CPVZlWEdrUT1uBFZiv8oRjo64DibALr
m6EXTMCBM5MSnSErrv4scW7soFbBqRkmeEB93RxdI/3THLL2AGN68LIFB5CKhVwTO35WE5QTWcVM
FP0SNRPTERV9rXhsWH9WTGkcXcIUiUCtQAWUtLjan6jtf0wTieepBcxIiW4wfi4WClAVIa+J4b6n
4nVED1p/1VJkCkNUzd4wEFSTKsxXCkX4RWusRGN+S6sy9DH53EBlyVbYVkCyiK/w3H5MnCtYm9XB
z4U8KOgl8WIGt5VdJjS6VplltX47Jtoqxb+CASt67hLrGh2QDqi8ck+zbu5q9D5DH/kgwi1gtAgy
nTS3fFHDjg6jzq+jxNhEFUZ2N0qb9eKTzjqZ7ltnQHGXVTvYtdV5iAtzX4f2CfIxbG7aIhuzd0D2
czcis/6spSGNYCsjWDHKBSed3PbyKLMQUw1f68rSfCkMINWxbe3zhiERa/8Xe6zpZ6YkIDjhZnFz
farQI3Gir35MaqjtiijI1lZC3yKHt1aKu2QIkx2KZnXVVWhE3bRMDlQohFnQ8sJkXuwU1fjesvae
jBpp+1e1rZUHu2QlV3vtyrQqrEmiPxe6xSNU68pV1E0PTohJKbAtzYtsb9LMkLE2Yj/zDuOX3Mel
/sPpsu5YWTBNVILhd/qY32UhYs9Ejs5JayacPqrD06I9aBUxW2GDnVS37XqLGOyA0xqYT4SXqp8S
A1VciSfhG7D31rfz6ral/jlqcthLheFh7QQxVU2Kcqi8dpiAeRQRE33v2vBTDcGXasvmNp78nJCY
IQ29Aq3yXi+UO1hFC8nqlI5GdBoMbNRypjZObbo17FjE4HHs4wO0oFHNPBpql8Pqw4apz+62BCaw
EV3xELcEMsBKoCDSu3qNmJ6nsFcpAuL6JysirrAMwhH4Bz8EzO9FcbHnNNVtZaPtZjWsEToiRFYU
yK3w39nHE0AiSkOdwVdzrof5Z9CpX9yyzq/KRnDMgjKHAxhAtZk9p3k9b2JmDWRE6LuCyqnQcvPE
86msWpSva1mPNexmkBeGo7jbblK+y6n+lEndvCbzCV1MiJf//SXqr37OqyWK9BDGR7Q5ULvDBNVf
nwgCHSYojprUbzlXr1OTJ7mGNQR0wlqXU3yMsDHvxkZ0SORCaGiGBE0L1KwQJT/k5p2MTJDoabQX
pcxBBJMZzmKm+God3RD4Fa+mRtXPlrlChvAnTzifslT8eHa+0xwHeSabnaGoTFsc+4S2oFoliEz2
lZ4ma4WPjNIPl4CWu+dx6uujXcaPduv8RLH200rqDWUlTjAd3yPD0nMpjMWB1zLmanD9JZMkDjr6
TPaGfQxr1tqhCvNzle97cC3bkbS14zyiYMz7HyZ9gf2szw+Kg884d4p+10uioUL3p2jlWtGz8jgG
ZbmTY3ybJ7a60qdZ7lx9H+lKdFV2X+k2fDZlJW8HWwEmofTnWCb2GmUQk4VRYEZRQj8fO2w3kL9H
NXWvxhFsOIohzUNdM20MRQKUyOLiOna/je5joTd/JlRltlvNeyvU7kwRtVci0Yj30y2k33nm3GrY
ilGGiXVJKsR1QOE9a/nW4CzuGZ19lQVRel1M7oQSmGNymTSS2osUukpxtpMVPg2ks5UIP1jWWq/q
HUzwAKc2lsxan4ERUzzXlCf8zi4O88hBxtwDLBfp0hTvD1PRzecQf/G20MR2spv6kAsn2CqeLO16
b+SR9oExw3xTvoA7RLCAosGyTZBEl3dsHhXmbDfobOZawuivexDJgMGHnrem5803o43GVY2RZm1U
iUmlbuEmBiIY5MqjzvO1JTc4M1LE+oUEto0Cyi/wXUHtdt1Nw37Wor6l5dodMgSdwHg74FpjeUfW
MLBoWRzsgSBA1RjdA+oK9ypZPD1F/ADk6DFyxxDwWLwqM+N67gFDzZYj13OXx57UiZvpp7FbD6kB
ZkYpMMczLIxsQ12R7dp5RTleBzKyoEPPGGGrU2twSLBTxLvg0lgdJs6FLyvAf30f/zt8Lm/+etTl
P/+HX38vq6mJw6i9+OU/t8/l1VP+LP9n+Vv/90+9/jv/9O7/18PffpbN3873/sPln3z1F/nn/3V5
76l9evWLTdHG7XTbPTfT3bPssvblIrzQ5U/+v/7m355f/pWHqXr+xx/f6Su1y78WxmXxx79+a//j
H3+43Df/9es//6/fW97pP/7YPjf5UzFd/oXnJ9n+4w/V/DszEZSYdMER3S6+w+F5+Q3z747FhN9d
spaFwfmYaxRl00b8Fn9n8dCwjuIWMh2TWk+W3fJbhv13GAqoF+Cv4ilC1frH/3ldr76ff39ffyu6
/KaMi1b+4w/tdQXLas2dTxvH4HXZXEdfno9fmhuzHeSV3tKC6OjouUGmRX5v2cZKqYivkTMttLWe
SAqdqTrPbjdvkwxq7cz8/mZRauu5jupek7HvkqWn1zBBDKAPJ1XhUCrcigiQ5Zc2ES/brhl+pHMo
r2dyYLx2sNqNMuv7Xz74f73BX9/QizDi31vQyxtCKPIivzOZblzmV9uDTBO6njG+FftJmY3g6C4/
mJXrOW736Ghlv5onOz3CC5E4IfCDB2E5ENOTilVvJz149HgXt+4pkWH/IMpyug5qeWqhoi1+dGNb
4eTDGd3bKLIih22mcfCuC+dUf8+rXR0RkKla4XDOY5pRActn1BfzBwePl0PM67eJj4xDB2NFDpS0
xV5/bwh7W6NvypLlFygXgzWFs2+Z/2hkn2zjuCWLw0jXTKKUYwzUeoETYbV3Q/1TF9jNddtnNLXz
8cyseKdW7nSFTCK6D7v8lJjztYNKateBeL5J7LzxrMrKkKCMRb7PgpkPMwjAe9fNvnMCxROxiL6R
dQkLzdKC8LrPTWWXloF5dCeqlboUz1Ufql/bxCIsoOqhRo2hZ1pFcSWvEqb7635woa5kSrLrbH3c
9FrbH2WG4nFo0p1ghWbzMSx2TDem+AnhmS8leiYJJ3v55VhM6IwJ8ruiynKOzoCcNJuJyNGrRZFg
feliQeNJawN9z+N4pUxAJ5Q2U9bBZKQnM+3/9UOsyu379+MFaG25H3Xw6IiC8XtZLiO7119Ua7CJ
V1ZSrke9zf2G+JhTVhFbp8R9tuNIIDpo/Cv8VefGsjMwS8l8JB+kRXJBqHc0jU/5JOwV921JoEkX
YquZxOLjxfEgrbOS4JOnDqQbSim5xgsTc6Tu4s0EaBwnv1SPeOZn386cj+hjL6D1i3uQ+xrmqoHU
Fn39xUG7GqphBvIGkFLQywFVDsFqtPIrjk4BvU3VPNpjQ6iOYecBFfeENgML60qNSEhSZMsAqgrm
tWHEtbsp3dIbNR4WRliPRFcHV3AedIIsJYxHZfog6+7CofPyraBSdxY3OAJhR18aKb8se70os7qe
aFtXbu4p9WjtSdXLPpNopa+KwTlW8AKxrhHe6uAhO5rsw1UepR/1ll93hv71Mpg+uJz2iZiyL1Zf
OQ4jjIkE6jFMqC0sLwdUSNYe1cH4lLRhcQpcLT9Fy88mUdRbWVRforiy+crte9e8jSCxA5OAa/zy
M8AEwV8/C9FdeirahlWvdIAFmxhPvcX300mwvDQyP8r5/t3NADeSIa9gLuTq+sVQmhASe9IqIqc6
CDpwh9P+2Op3MovVw8svuuWhfvnZXJbNrinltIuXe+TfP8wza8aU0GOoYaOjQ2SvyJpwowzNsTAq
ByJk+sE6+rsbgSeefU/l1buueXEjVF2rO1OKfNTudVSOoVzlpsoBdGEbhT2qhCxMfhBw5+6J+jW2
lvFTKOkHe9bFgPblNqA60JaFnHuACe3ru3EEYU+4EzOgsQpMf67D76aTqkQ+c9BhnRcnGmkAxmK0
uLBEbmyq1A/uxIshx/ISGEzhpqBGYZVCW/H6JfRTnHeM4rN1mmXmMULO6SkyK89xQtpXJoKjU8pv
VqKnWwYI4THmbEGyyC3NA2BKcXU/Mg3lXIbGrw77oxhKMPG526UfzIB+81GRvqYj5LGZ3pLWdKEy
KXQa91pFPCBpWtzhim6fG1WbD3Q+uUc6sKh273pG26FSze+bUo0+UA28fBKvVz3uEy5NDK2gRLtc
0G1FxcSuaeV6bnaqEcb3Y1StI0N8Tkkt/2olBExI8mJWZSc/TVYEIxdr635JEFKcXCXTkvioFLo2
dmiSeltH8szT9d8IFPdgcjQGJKYJ9Ki17oSEemXYrrHXTNn6ponrwy0fUTKi2JqqcfOyoec9gygl
Lb9oKVJ2Yc3GlUbHdUV+DoCT5REbrVZ+0Pd9IcG//hhsig9H4PUROgPGi6UrdURYtpjYCYU6RCSD
0el1B3EVSVtc6XZ7dqeo32PRPnS9hGZmiQdUm/onVZ2Oc9ZkyDEJQ9DysIdvM4dn0eqHNB4JSGwz
sY7jyP1gI6Ziri5fL4GqLis+ImKi7V/f4PPEaX5ke/yrYGprEW8tKG4n+o4d78F9HFoLs3fKZKPp
f75fBLyWwSwPF0MvLkleyTIFWKr5X3cbK4c7nRgkVw1x5271RTEKuonADKl3+QMvmYdJpMNHz/Rv
3jKTS91CzsyNigvs9WXbQB05FkA/HmKU+PKpYDzmhxWHQKJkgVpZDXjCIl+s4e4GDezkhYaVHONM
kKMb1Rx/ZX5IMTjjVdN3y3nkXh57CGMf7Ma/2TtslMYM4ZHh0FA0L/aOlpNzO8LmXEfk/XwbmDOF
GLZqrbM+JcRJ+6UZ3RExL28ThWbmoAsU8CRIdX2dTDSGSxCaOQ23LJ6/IQZOz2PX5NddSi8MXW57
L+ZxXo34Ov/jb9XWcNbZbCC0qS+XolqlHVoEVs7nxFSK0PgE4kB2lm1teo2WYyzNBsd7/5oX6jVu
JUQ0nCWpuViukRQut9ovhQukyjmZ+QghVZEpnqpfu7prD6k23roRBl8YsescnzNJbETgwesAWpwf
0A1XK93BiI/A56YV5H3K8JubSgjFdBHmPHjUl7Y0PeBtR1u1ScBdpkEk4MObHzyH6AKWuvDVo7jo
bhYaDzOjxX968TiAXWhQkdD9SQzqxskxbpsxrbZOrPjdnLDfO1FAKwanvR7j2lBSbzKU5K73jTEE
uT3X+N2NDX3FYmOYM3hIRaYYkdwl0IzIRpTBOBRMIunUfPbjIrupWj1Zm5ZTe4PDrFYNm9t55hhr
QmAlKM49U1fvMTxnvjSUZ5M5baHGG8VifDSXWJzd9q5A2XQniUVkLVyGpSY45H2ZKAhjY7BoQUS2
46S1Gy0L2vXcf26UfANIsT12praEMckIYiEQdCW5yoNYEjcMnxGWS18a2iZGM+ANFWkENWAWYAHE
zhLlJt3hU9FA49Wr6FlWul/KYZH69Jy5QhulkdL9pDlqbO2kuM6wC0kX35GrHIdKORX1JyeQ8v6W
o1y1KQesJTz1zH9RGHhOqDLxn3M6Rtj+HU7mXuY+hWIkKJddz+vRQRxEkO4iY9C9slAWrpr1SM63
spEtd19ib3KMh/uMyzZpOB6NWb0ZFaO6L9bZedD15NYO6FeGui49GH5fdIEppZssuUkb6KojcIoy
ZhZkazTY4TaoAfgNxVBidPbVAZz0CITmVlrEUeDQquAaBt2WYAptNWii2xQLViqsqo4tMOfU2MJ+
cccvRH98GyM8VHi2AygBycBXyyprP2G92zRjpm1G7E7ehMkDiGoMBIjhsjzMBI4cNU25wjajrUM0
qxY2phX2L20zFcp3OPynoKWfFqrZhJRBXTf19A0cPegxpjxRluH1hnbf0e/LOd2t2jyNvY6R+bot
ntolnWgCiQ+0p9uMWhDt6fted/+bpfNajhRpt+gTEYE3t0B5SaUqed0Qco23SQLJ059V858bxfSY
HrUK0uxv77V9SkP9kpM5Z0LEFo416KaCdk55AIHCGIPJDG6J7JTn6Nfe8F5m1FMLLfiVIBjPSzfW
kDWQIHn+ZVz4TRdJ84hB4YhTwA+zwPoLKv9aq6AKq7I5yZM/liCcS3Vph8m4TwN+A7KfF3PEmZlO
/TfCJYHZZD6uEPQdXJE5OQKIk1m5Tck0hHVlv/WQ88JBJllkM64xefYOUJ6JX8Xg1UeYsw7FumtN
VTidulxWxd6B5JzakxtmFlf5uul+CO/kYcCbHJognrEduoQ0qcXFz9Foxxxo9Uhl58aW/DZ5JYOI
ZjeGaUvzU6t+H6QFJfFGDXIZglhn8pab7MHET0ra2Ct6BZKRQpC+wWJBCNrejGM973N5oY/uJATr
SQCPccPgSmQm/oNx16/Guuu88knWKzH8rLbiCh88MpVWdu5OLswMy2Vk5oVhIV9oPde7uY2rjHaL
dA4oyZHU8gq7DVdj/q093AV0dhZZuzG4/COie5up5ElbcHdUMvGZXbZDzDmvPrLYM0fUAVDXRUfW
YxZkK3BhDGQdQxXoT1ajOxxQNGpfDLO9zQqNnVbPz5n9k5B+Jg75i1ZoRDjOnntWJDq/fXrgaphs
fpnABWbANVV8Mkk7PJUsMLui9Mh/rx/EPt2tVTTfLn805nHphqEORo6R2OgAadS3RUI43n3O6Hk7
gW1DGjduI0uj3CTqYAFBvSu0fhsg5eDftxQpe0Fxt110eLJ6enn0JIuJhv0GKBBdzZxaND7RneYR
m8dR5tWzSTgwSz/qm4+mmbyWx4yYfqPr8aBhFQg65mZ2RbeDJzZFMN+YNbQGjHb1mpTU22UE2Aei
QrxoRGSCCciPn+9Bff2Mt5Wi5fVc0/FQLnRRAeotY04hhDlV96VIIoZ5R0WJPbqfjpBgFub1M8v+
ZfDOI2r0KN4ULkG4GtSJEtoj9nY/JFXfROCbtdBbtA8/6Pd+29mPMIV6KKJsIKRD1N2QmYfOXIsj
l3uIYXg22RfyqzD0O4IwwcYdnPcRU9iZz5d1kHbrJUOWBFf8rs+NAfr6oxqFe+luGV8ry4OtBrBs
WBjkS8YB8Tzpb6sJDMs0Km4P9MYnjgbYtLpSMp9AtkBvWSGj6ONAcYlefdZ5o7Y+cmafnbNnTqN/
dIKIy8L4d0yGvaB6dutNWHtMWd3o5CuPE3X2t8x8HbXNANkbDYgbRZBSiM6EyV2xdqQL9aHkG9cY
C+/b5Fws+CK1o4N2gEUNW0MchlbybnQitAPcsjk9hWQXy6elxeZGeQ45SOo+N7VMfzJrmENtquWu
9T4dDe51BlfRce9qCY0jM83hKFon2aTFWXeas+2WONBk9WsHnXVB30NUhIykVP7V3R6NXhKeoucz
dKTufGQp6UTLzA+BIe9kUQxby0kf2CoPA3ihbrRTvFvpe2YMIH9bWHyNnZ0du7mvXWijjJC+uK44
gJXKAY84sKlBuHfC0R9YpuoreHQOq3xfQ9dEhjncdbX2lvnJM5ftQ4cmzr/mbTFSxmMZ2HsitvsS
9lJE4CoaS8wDlrUAyM0587aTvSd8mANKbO+Nyqm3LjiyuNRcqnSwVRgDGupK36iV6j8N3gHSwoRk
LQa6de5Z1FoWb6MizDP8Nx7Pqi+j1c9UVS2bbBI0qJNwHBqgUmo6gNuWERX3TUhlDJBWOoC6TSkE
bbGGHIhxANW2cUrFpu5tDW8R5zSDB1XQqLez6QDckIL/UVRHhMCYTJhcmMFMpGJeZPPFqaeJ3iKq
A/IKGI93e0Z1Ze5b2X6Z2r9qBNtWQ/ILKzVZm1mjhHkZKpy3+PI4oN4TH2NfHen4XshZBLfvspJO
fdFktqG7g2ZW64Mdr9o0U8ExgrHd7GH+s10uMRwF47GtNUqe+W9R+jadNR+peKnxZdve6XnGvfI9
TO1Tw20m1H3goZUEXM2alW7SI646pqXGU1nqMzZdvAlMWqN0tfbD5B4cs/jLbXPvVNpXKl4WAPfb
zNqrDterUJST1dQp1LgeIodVOzSdR/r/II8ODntA7cTgVgNILyzzenlyYWED0m5Z7pbISb3kCl6A
UgF4+srFd7LwBKsmyB7NvnxuiD1veoMJduPMu1GQw5acSXCjtJE0TLU3BxpjMiP9GTFBxVaBgTTt
z02lD7CcE8C/yyfNNRbj2O7eSuePaZAG2lJ1wIchwQpzNh0cssMTn6kYZyiVLufOMWZy/iZtRXsP
5CRjGf9Je/0OCuxrGB1PpMmzcP4CJ1DulpKQOdyvDduYu5HW/Ejbk32nddlm6bxz0Os1b1r2NEj9
1s2CZwUiSu1gm9X6wHrjlvhsKualcrFOHSm5WOnubl43hVd91AEWSwxXmCbm4t5azF2te/LeE8kH
wCdvR3QIFjLwWyi79Bk5qcm9aHycZJ1uxOBemyD1rzivX+wcU2DDuYN+lMe5WOn/djCpDT6IJnor
TzJk4M870eV7Fllt05aWuhomUoXK9TnGRVb7IjgUpsXdCUDZ0bM5fbbZrjAsQM7W+EQ3ZiRy2oTS
yiF7aBfBxiq0jxJP9pneK1fWOqfMtaKsgGLmksWEktgyKvT6n+S+vlQE6rlAtv1DQTwDL9cEj9Xw
2icIDnhYoTM/IvoCWcq1dIOrczvfeBP6gPtHW59n2/5eDO1s0b/sGsOppwMjsXqfgB0MMdKQnErG
f2kfUd7wJ1itdfHQlNA1B86DprR3FbX2ranflca851byaAOe6/pnp8Bn4uKqrGibbfSEahAFTdD4
RBO7ndC+AsOmF/IVNNMFGNvGmJqDaSLnyLHjBG9pV5Vn90QjQrxBEMMpCY1aY33oyFTucEhOoQ1s
ImnwJhtmfuk5V0m9MW6M2DcuJeXUlluNq1RYpThnljk5TlawnqbaODZBwX0NKw0H+nY3Z+ITNy04
Z6m8bWm1cN3c59k5VnhVMWfTD2eJQnsWVE4noDYiUBZmqBJoC7fvtG3X9BDwTgMoiGdKXPB6JXy/
SftG1enWVeY1M427pthRsPBY2SZtJ0zX2lH/zVrr0pIUjkvfLyO6N1OqnwA7o9ixR38wbIV/S/db
ODnZyzzFoKiJiKVdEsveAwlm/+ml863rywDrLQFCUVj0FWhLmATNPTcfDKt90N9m35faye8KPZ82
q+0LkFJvVZm88GZUcJH1j9zzv23pxKVpvtv8ZGtOYhS4wopOihc3TR5mjVpvPX+8hbLQv1taG+x5
R7dVmr5xt1RD/4kj9iPvMF4RMcPVP8T+aPfHEsss3gI20xJw2Jqvr1VgvwHOvO87nB+NOeQspNR8
2tYRB4dxr4g3gO00DobOBbiTFMHo3IkbQwh2yzNNdmx+lZYhbubDbqWAMhwajM21KbFOV/pRMxNS
6AbAfzidpJQ6B8fPkB7kpD8njX3EaBdEGD4p0jKzf02eqFhr11doZlPo18WOqtBrhwsJq1yNg6e7
I9vtH9lzb9wcqpwaKEV0CUIX5NDntiuexgBmc1d99UL7MNak2NSj/VcQNagtnh3WuaS138og+/E0
fq7s1w/K6zn4Sjpzl5SrR8JVQMMUUi1tx3etoYAG+a62noBCij1X8CcsSQdZ1y1BPT0NJW4Qqgjy
JdKrroualYNOTVgzy/OrEuNXPt2zdbsThBI7SdJD1y6fZmEgAxVYnbM2ODYDZRMwl1Yt+6Rgj2YM
yBmbyUo0LnwjXQ5iOLS2e+0JoLI7bWhTBJ3lb7h18sMD7EYneJLh2u3SbEvbmQe9CExC1eRXv0RQ
Sk3vSTFT3kPVnCLlVaySAp4Eha80Q8DLTUoK8WybnHLdA6G+STEbN2kGJrbrvS/tLupVqcWsmjo3
JWfl9w+BaOMbKuo6zuieIUgFRcU16SIrSy+am7zh4Af8XYCyCRUgL4CF9DJ2yU0z16ZHe9pnTqbD
N8/XU3LIPVscrSlhVDJtPOJFXIF9Su3M6SAm+6ghLzMvzj97c/yjdMQiVqif5WzzmGZvA9B9/kQu
LZfYtMPATprYqby/tsSsfF1RdXe0DNPpg6ohSRPSVEitsgvKYwy6MQRcQn9bJS9lOx2zFp9fP7YH
YIRx6aiWo5JRnfQeiEbZ8RhpDeUjWmEle7m2/yrYs8fMdePU57qgROZtAAV+2AVT4NXg51wlrz0S
fORJdpoZLye+rnvb4EFxUxsfbr/i8XcpE54qufXhPB4TJfBMzsHBkvN9KcXPQrdL0RUutwioIJY0
sTHl4tGG1Z5qnrFN+HDCXDPfIFdS5UIbYCxnjXrQX3/oYcTPNNmJ0tK4bRTjYai1rdIgLjBSfNeW
gUiKnXex76RXv7cpMAMml9BajXngW1HVC4YEI25S5PVGwCAKJrB7LSVsrComzmANyx8aUjPO91ld
o2f4soQKajAW9bmgTndVjtnV1q6iISbMyn4E54kucbt2BsNvkCL2EYD5tKxsN1WESqbK/W0EnoW5
4Y8li/QCGvKVMo88IhTFYrawUdVeqW/EIj+1RLIQGQflKhCyGstA8pqt471sq50/eSdmWd83lmmU
d+VrB8F4rCs+HclHaGVvvsFkMnP6u/mTgTLXX6dpdxldNN1QZrilDcEhuzOjhUXKC9omvrWeFX73
jWZwAESIjuLVS4zPhE1UC6DCkN3aDPhbI8vhB0Jj4TZ3mBDQS8d5j0VRmUVB/ygyOZ4HLnqdrDmd
YqepyhesrDS9cBN2uuYAxJu7w4BEaubd1qhh+OfzelxcBxPZjIMR1Iu57blzwDSgZ5AFK1s6jW5E
8gJtst56PePaQv2rHI0SXWVRBsWJdErwo64pz37pwJpYJRlv2NleYzxhjUuPuek2TE/lEMHKYqo5
ra8z7YOja7+hj+xGx/wMTOgGRDTHEKLEyFWN/nFsUOwn9W+V0mXhItx5s5qjuc8a1EfkUDPDv2X/
sab2SIl8aLh1zLPOjbVSehCSf8cR3L+Ccbo0DfNaHg/yf1QtreRv6sa5mjl/kkyIAy0QO0AI17xJ
/jQ1EzupGi90zHQ7aNKPMpNYjvI56KSccnR0i8q6gdHrBV/J4KWbbETtun0ePRVjmqDrYIElDJEk
2wVG/2xpeXPkqpeeJlVths65qekjlb22PE15gynyFgGCyoYEkWtnd7nPTeCVEy1NmyLJN7Okc6wY
tXXjKA4wYK8DHjUezHEWh1ZDnpxFDcwGmUcLrgv06161V833Onr2PoYmy+7SRmzcka67pU5YIGay
H4Y61qX2RsDG7Z+lwu1UrfbFM2ZEFmDrLQzfel7eMPg0dDKp9tDi7B8W65BbFX8nHd65UxaRO0Ft
GvvhpR+sMJ9v7sZsvF8T7duikID4FfTlUZ8jfS4GfN+YuKn0GrbN0gLystpQZHs08Z77+PjScxvr
nFkcvXaqWRamrdeULHiUpHQm1I5gegvsQD8OBWph2sadh/JXSP1QjwGXyiDZVbrbsfHiZ/ATCqIT
l2hVxjtVeebD2I1v1pD9mo45RZQrOTwdlguwyImdZc7vLCX5qWQPWi2eWshV1CsfKOh9sRzCVmbF
x59Y68PakuZP24Umz9nY+sJ+EB68NKtOVtQ6NwgdD8cC0bmfRqls74fl1kscnCVu5YS0bUx9GTuE
CMKqt5s7uXDUowGP4w+NWpXDsKCZ8i1kTLEzJnnnmh+L3YMBhboUNnxA26pZzyO9yCj02s/IWQEY
s2Bm0+KeldUcddPtwNQ3AVDrir24n971+6RK2HhTxij0wXCUDHhUOryinGVO2lCex7VKo2xmIeJS
zoAfV7FV2DqdW/KqlUg9Tg8qK6FQKKgbjSESs9FS8JpzUgizjGBjZU8vaFlAWgdH7XTd8MJppYE7
43/VN+NFsxm/tWbHTaKuYHFjUo20M68i5yT40xbPrz/TxOu6BX25gpKM/FvV62/LJxD1hlJh76PU
0u4RhLazHMx13rXzSkZBQw6axoOdmOAiJp4KM03SeDULrnDcC8YxKXat/mWCekMTNOiik8UJGZMz
UsMG3BlFrCkyL9JCb1066Gid2uqz0e6ncqFHrA2oLZsMulezmVdWVLuyQk2Em1vRvzFmOMm5jvme
uEe2oFRYn7+1QKS7HLqMZfJMKc/uI9KV2gbG0i8XK1Zr27qnKknbFcHyy5i6flKpE6cZe5XogFhh
gqKcqXTMV9irajKjeazGCGbSskHN9Q/K6GDGjfw7VXUcAvfJGb0fNhGUhClTJ89Mf4N5eJngDxxy
UzviDAzR0mqmSn944ZEl2zfb51ycJa9iKH6Fpn1aasaKniTt1hUntXgSDh110auJ68kmSrqllRrh
ruATs32u3h0kvLh1rDRMDIQuAGHR2m2LiSGjTBtQZDo07MmuT8aaRYu5uBsMIF9Nzy3BTO8Xlydu
BoqX5K39TCyN91fVD5JyXHIMERv61eUuEkETLqfxGUzslgRicGRV22l59i+ds2vV32boDddAPzEN
Jh7ib9CMe5GQqZ416yUnTtmv+l3X8AFVZj9TnifjJFt/K/XgDXXPky7Z+mr6XlMiQqnbvfEicR6o
/tLbhW0xe84FKRtfhu0wNvybJ2dbOd0YTR4jiyFQxJUG+2VcJKfMhhWJrXqckvsmaP5WURBlle4v
iMRd0hU3MdS6X2X52FkDAblMozrcx09TIDoOFnLf2Dp33QKidUiDO3si2mv0fOvN8jaNPQPEMQOR
LPGH1bwqkSXFVgd7PKjxt9K6V0D1+zIowMYs6dE66+ZhCX5BDvPnSJ6Rdp4Y+AN+mY1rIu13mbAy
d/wMUBuPiufW4fMqlEV1c6ObEU2ED/ry6ZEBilxDsyEJJPFEERykOStbvhoGxcagR1ag6air4y43
1I8NPWFLVWFIPvN1NJ0HM1ndI4OMQ8LbAJoeoyOAx8Ur0rt8qAUtkRxVh5UfsgtxaqrFuczmf77F
ItVqBhmeebw61qbSmoR5yPQ2DrzfLsaYOcueM1/ycvA1ok7Zj1dlINJAwde9QgBDY1UkD1TGrC1B
zKh0iFoaR+NA6LTJI3X62TlweyfiUy2YSsxbw660UHeEHfeF/9S5A0ILmKvMG6DqG6QZ86QHhJ15
ejyn1lVXo3k3s591Gfsl1Yz6hraQt2RniuxTGNq8s2kLBCM0zdsiJ0ghkvqpX+hLtJG7QPMjQyxQ
0Fyne7VKOIeBW7MFtMSOemK6YfltDgGHoo7FRlP4Lyq57LgqwrXq6/7QFwzzcT7xfLpy6wQL1D20
Kw400DVNAffSolpicOs3FFd7Z3op4qhD5pKGBS9K2t8KzXgvEI3DmQtaaMK4W0eGLPSbmXDAt0XL
ozdq09mj7ClWHuIl6YiKa4PO49+YXx5HutiuBzbcgOMKi9v/KHHOzJo/eRqNrlrx665MD5xunkPR
1Se0II6Kg8+GzOV4TZmWMpY7uKN56mrmVNUIy8ycp2hKZX+ysdEwbixTZtV+tjF6fYInaR/50H+U
IFJj8+NvCq5CVDZlKSkvxxo3TpXAFl0Ri8cZ60XVPDKN7iO/pqcpEfa/2TbNTVX1/FdAb9rgIBeQ
i0OGalXESnCdldxpQ/NYz/RtKuI8PIcVQ4wEGpDm3WqPGOAIte1LjRTdgHahslhVxZHgL4Nfqzyz
HMRw+QjotGvNz46nUmAN8CRGDLvdFzY6cBrsBkd7s8X446A2IxKA/bSlBkqQc6vvv0otIcmWSDxQ
1JG1ooVeyLhsAGm16ReAvVUnmRcFuB1ab7zL2G5zrWv33CtPeWM/ICaqEEjBGvEzpcapiHMlfxam
yQ0a1qx+jZFVZDC5OCyLw8CNq+1gWbdZ9r1Jcjec9Ypg3dq/t6t8TQrr5A/5vyIw3zyl0OLM9tUN
+vnQt6URaWAk54VGmX51nkhet5GXJdzaiE0C8DrokxaETCM5o3gHjNv3i+00kenqR166PBqngtel
rcQ2LcQbEvTFGszzgjYe6vNrYqdLnLAYR/qAj5BCIH8H14AgpQp2vpiZErY/rlMAajR41T3vrsDd
g/CkduR8nyYOng0NH/gwymCD8PHxBYcWoN1i74h0AiHqJrz8evGct8lFuf0XZZWcK5NmCm99HbiP
JG4927wwunNDTP7cm5pl4a9KO85grTmq5qrU+j9Tw2XcSafDMgW/PQ1WjiHeBnriN/SSvQOgqzYE
yMo4oeG3p6eB9DllfpeqGvx44iJeGC3Xw2nPuRgGxBvMh+7ot/8G7v6Udz3r9Yp1sGhebinbMPcd
6tncZyPQ3rHJHbsbrGxwWJgbgcA+LaAm/Hq5qFbcm4Pu7kuJVDdVy33NIzP1zxQyyJAZL975krAC
P07qIpqwtC+IXO4xSQGFq1SkoU+ZZWKqDMlmDUtf/o3qViNcBFezQDW7ZWgNOZXYLEa6yXjDZ61+
Kszhj44MPWZCsBk8e5c1iA5C6P22LnncWuRe/G40hbnDLl0I/mZ1wRZNQVywrhdPgUHnSXU35vzl
lCYxS609GZUhwqDkfNoqcGLleJnIzcWCz2qrJfZ+bv0qEuq/qw1x1JZ+O4HG6lmDfRvFYRpQw5Oh
X/uy+nSaYT+K5kXUZcytgz6QJTkpnNMRUIls4+ecPYYWVec2kwql4QWHrp5ePWYCSEX1rdUOxkjB
dWDBsghVejrcOJbPra7v9Fphg2wuCTWaIT0BX26HkNg2GNQcZyAUag2bpjVADJjrj5n9Tow69iVj
zrSmRxHSRuESzi2wedRcBKizpKHrOiQeFBEqYHFXc+xbGBf6+t3ENc9R7BqSaHXZmBCDKVAJcZwg
DqrqcRWXbuEG5HrwGetHfHC4ekyuqhASuQPsMuntgkyHQj26+1VnVqI4cDVJ/l50ghsjulVgV+hv
ntdsKuvQ9N6nNLifDcb65XgEaocfEnVL2BljEYtS3WGPWWJunWlkFOjZlaZe0kHpW1qGUBeCO8gP
HTs1nldbqx9KCuKttH0qBPP8ANGBQsDy3kEugXqcH2s757rQWdW2ZWpbWB1mqGFXWHxr7TSNkShx
9vD/65qUGpJ0V9roa47oX6fcHTZ0JRAZpUXq1ulHrfOUTt5RdL+5reKWExazC+eVU2G2aTxdRZly
DouEEyw6OmlLTCTlrYLbSahANlhp4nyacHKIYVdi46dcbLi4lGKFKNJbDRs+P+SzoAQrdIE5bET7
pcbCYOrDOga+9EW6k3ZkDy7jgXCMgZA2oXwPorbulcZ75qCMdJWPr99/NvMfURpXY26hgsMpoXkU
+bNdrB3T478sS4iwuvP72PBZT+ztoDjsrdsUX9e69jmqedYVlDLF0daAMibeJ12+rHOBDeIVf2lb
UxdjTORttK2+VvmG1q1mIzuuwzKhuQLNzGJ6NPj2vgoUZxzYEXkvvDDzlbvJA+rUa/lZW5SvK6Yz
YT+O3+mMHQlbGI/rrzchCQ2jZz+sXHfIqt65GcjtZtLZv0ao31X+So3rVxqUtGhqxt9c6gznZ3O5
kVH+jVq3kn3BEGcHDYsY22mhVLL1lvZdGcWfLnHFeGAA0r7Bo1gN/9B63IkyEPrHy4Xzn+2zjwe6
u23BToRr0CCwMP0MyWp/SK+52Ma0daci38ie8UFJg2rj2MlmMl5W34fNackTofedM+GoMNKAcY2J
BQ9wNyblmfqywfzTEzW+l9TVKug8tkA4tZ9yxfqTt2k8OfJVFtV7X3J8YG7w3JWrhgcJh/RCDA49
BsWW40XmeunOoXrTozjZd8tPsv2UDaLooTG86n7H0IfFOzYhm9b1QC1y0bQRpdEDvweyQssknsNW
VUadWe0HK/9xmse/FvemLPo+Hh2scNIq3iarUo9yg5l5OSWjsYRB5hXxFPRvw+pUrGd05Gou1ZAN
RgIT3jmndiumCZr2RuH86/Lu3ShvtJ5CPqYTKr1Xrruyn56WHmwaTadTjI+IyltN8DmKi05nrKpv
C5hW0r7byr8k8Jg/Yug5CN/a6blghcRKFptKfQSrftIr787nm7lf8tqM08L7oMOw28lOHXXf2RnL
r9/azgmX0Xe/2nLXkIWP9dV6SGvL38yT54ea4Fw/DfWVmnpOf+oHTImFps4HNyFKLr7F2XoCH8AZ
nvKd3o5miljgHAU05UmNQlR9+Tay5DbxUF+z7tJIj70SrnCwZd+kO8jkfEXcZaMVYnpU06XVB6qc
EtCVpDB+oCa86tV37i6EhV0IyMCLsTDM5JwN5lJ1i8euwDLQGlin5BrmtwkeQlx+Mryk2pHIwYbd
Wzvl8KEW9GDdBujuJrC6QxqY33Rcl0eh++tj4zb642Rll9YwXn3dz+5UNTdPi7M+0wtVMQLT6Q7U
52MtBu1ggADeZ3NxBkgqUIJx6KQFY56aKvR+QLFdEusss/mp1Iud1awabJjx0lbki52Vfra1ZNJF
2ilxsv5hLamNN9m/Jyf48BM3I/DXYcvjUgPUgpMeNA2UcWtb06N3MNGf0HVxFjseGqnvSCZTE3wH
vWmQwGv3vMANAOx0oRan2tipShm09+IV8tIDsUNxtxbqAb9yeRHAPhhYn3TGyqcsEEOU6wXn1/VN
65HM9EyBPFFYtBIXXTZZ1j+PY/lSaE9ZW95NI6XcpY+q6+fWUXcKTD2ed9+sEFGAONB87jjXaimC
Wx18qCRq/qTS4UBnR4dpbgUoT58Mm/eEUGUv58VTn5U07heTwKIs1jcxB/2dzyifNHVxGHPze/DW
uBsSc+/62qntUVitogJ2MqRfjk5MzsPYFvVzepWIwtRhbHjwsQM2d/1K0RwLaHayy59pYoHvvers
kdNhDS70kKPYGA8IvuYjzs9kg0AIXaDMouG8cCQ+Gn4+Hp2OBi3GzmeiBjfNNbfiwkHjdPgTFqyk
c3I2tAIfeO+P6CBZ3K6VvG+W8R6nN34XGwKDB+CCaioM9w1RPnsvyule95vyLNd+78zeZZQQJebS
Ko/6QF3huJ4HbdBPuaIL2EOR51yZHOtu8eIkZ67e9RsL2QtBwWWRcOrgqUg+F1WOx3pfD2Cm8/S5
H4OrxZYUtmOAvsrYY5Drvl9T3ALKeQTtf+rM8WDgv1KFOvs23KtEqB2ZvP4QaOhmY+m81Yj/IGbA
nIwapKs+uI0d2PtqX27qLrdeDJP0/ew12b+y29qufEe2pPeKSMJpXjiqTXP9bw5yyHXgw0MT30lo
1xpcjbF/HJbe3MOD3TYebtJ87vGlcLSKa5sbX4ZG29HpxrwMY3LgJD/Luh6lqkHdwDLhtcjcvVQ7
j5/snz8YV3+wAZKt4n8IAEjn9CJA8Tv+RwSw2OOjpcYq7iStdjJTHbN3m/JRl6RDuzrRH23PFfed
nu1m0RmP8vblf3/f8h47T6rTYPnEcuzJYejcybuiLfbp2jZIw0v25PRB9kQlJplT18x3vec5e05Q
tAh4N6xX13L1MSha2Dq3X3oLtezahPrHAqSZvGo0gvhBec+6bT3892X0EIt8O0X2ZhB018kXQFwc
e9NMnJccepi7Wt0VD3pnz2QlFj89aYm/vhJF+2rNJnn471e3WsMpqdPLPOrReIvFlMl8ZgO3H3K0
kmd/7krWbenu/vuHuZ02h4KawltVWbcMztPoru2TtBlY8Iu0Y2uu+/KhLPK4IVd6tagVvupddbJT
p33Qjaw6JIIuj4zqhF2DPwOzqrM8Dk/1wDR0zlVIMwona5U1H8jgz9Pce7GE6b6VlFqig9tZZLL8
H9j3kbf/S7ljVyu2q6PykFbv5SRuM83/vpSzYrrZd86hEGb0XyJTn+3hTt2+/PfL/77U0r7XvZWR
ly7RBgsKS2snOAbUV/x/eKzvqTztvOSnm9VwMT8gU5UXCRPvAuwy2BXAQkLzQ5n6eR2RUvHzvy+d
fevW7OVxpvDqPdc5OfrjhE9DZI+Kk+OGP7fYujCfTo7FvNDKum/4huUDdH7zRRjDt7z9ylNrAIQ3
mCJ7nbk1e9lrzVzhNLV+gp3cdy/4tW//5L8vvRD2qarkG+7cXx0XGy0GiDQGXObXHiZJPDL6e6y6
Wexcob8k6VpF0MC4et1Y1TaiwE20eG39FI8ZIbpoWaZehcNmXtfg3CAonFEP7LN99ow2OBOWGzdc
ghq0DN06ke6yTm42WCTf5K+fWUjINMAcPLN/zlXWPhje0D4IWURNIINTTe+8SHFnqizbQvkS1/++
iLI9NkuHRq1X43URMKpMP98AnXHIcGn2Bw3hJAHVJyFBbdsQtPvf3y453wGuvTqafhlAyFIjgxgV
LGsTTTii4zXgncKfNUZWb/PAEMSAevR/XJ3XctxItGW/CBFwCfNaVSjv6M0LghQleA9kAvj6WWDH
zNy4D80g1Wo1xSpkHrP32m774lVuudYy0b/WWYx4IUMuQ8gC6vHo3JRF9u6HR/A6KXCcJn9N67I9
SIwzj9qcnDAJKgbbYFgcd6wPuaO2jS/SR80N3W08WGTCIHmm3RcE36IYQzrsK4LjuzcYe/4/5rSt
wsCk9IIrwHDlaSkLVpiHZsZEjrpljfOXYYW98cnfXSmj1FAS8KRRb4knhie5bQxPblrUt4pYLupn
46QhB2pWv5/+frAyGzP6lGN6SImzH8M3LfbMJ7r8+MUED8VgObxVlVGCEYVrm3u4l5VqrYNd3uJY
/diNGZ08OQ6B2/XFsa76P7rOroewF7b5TUXYwzQ8F74zLB4VSnm3b7ZmW01HW4n0bI79rnDte8eN
es9Gx9rx53V7e1DDE8rAlRab29z2o8vvh2wq4/8+Kyv1U+nYDpzOSFfgU5JvvFnoSjlbHwsrNY6y
h4UTldAJcyaIbMe/FPqZH6B/HKWMdZ4cZIk7x9DlDkdsuv89hwG8FccI19iq1XMbxBlwLi2JrlEr
xSNuz+iOgv/viHjlquLeDyI/3moI+E5uxwmt+9Khn3B3VKrFTpvo35JRonitiH/+PRzUcirMiheR
1fvWQJEjdAbsuDPaB5f40zWhKt0RXAD60rR9NUuBiMmnoK+qJHkP9TgBeNaoneZIIEmJ9yHyqtiK
zqR9q6fuFBV1d7KWz+Im2YZ4Au4R7T676vrDdWOIoXBptr6L9rCboIhkHnvEoVc6ekWLZNblg+Xa
bxrq2NPvV/iIeJyjeJNy9P33G3AxzDsPdFVosUnl1r5qgMp7t7vZYd7dnETz9mFm/62b8qgV1Z+i
jgfW1knyArVnYSDIx1aLxpXJf3Ii5sraeG06Uh0wGFK1bn3rpCSgZTJ+RISAvkwyROyNPd7trJ6v
0HW2UAarTxFP7cbPR2DLqf0vN/18E0sWimsxou4I+5xK122dNV6w+NLWYJMUS7tth6iLWa51rXWp
X8Cp6RczY1a1+v3aVmW8xaJn/felT/rClr0mSM7F9y7nOmalXeZHKRbTlVs/YkpL0eA08JAsutuy
9VDsLNSOESfGk4kQegWtl/XbYkqWk5mcfn+LHNz8nDioVHg7VM4bs9M3CPHdd+VVz5VxSlkCXBxr
iJ8suzH2lqvla58gp5WF0CiYBVOd31MOzQR6inbr1+iY6/jRBKW6J/3U2Setv+AarAzq4x0W1nRi
UA4JKupUd/7vU+Dy28wYLTyRMfqzITNeC3cy9sRLjBsyVbS1ERpaUBZoiutcGK+55nHScm5mFiVW
qWc7v3MfWUyQnF2yOywLxqWd77IrylkdJyINqPecJ6h09hX138UP23rHeW2vf/GfYkyPSudGkL3a
51JUJE9qcWDpH3raDtd7z4NxdbhzNl7dfqe9qe3AXI9g5rzhHCs8c1C5ZxZEw8H1x1fLb8p9lmOw
Nsz8BUGIprR7qk32qiynmVHsgNqPhjOwSmzaPo/ffRiMV60TzHd7NtiTOyCR6eKFcEUHZFASV8r8
a2NeDmICT06o4fVTzrqjM+ziKrVxyeKlMslScqFG9HaO5gCujUhS/f1gkhAn42TcpRwxLHfCbjvJ
9N3IW245tHBMb5n7Uz8ap7JmsK6zq9RiOyD8d15zNP1tcdbsZpXcUpFxgQhxm62G7bOpnWqpe6su
z8Og1VGnmxBJHiav3Fm6ulCvjjvLUUGKNvmSuTYvHeechTpXDUb60mb9nqxq4yOPBLQ63UWHx5rX
HdEiqqQPAyzg9QWPgH6oxlrsvRlaZyNVzVpnyp5jtYzScoMo4AGdraaNbyWjke/SJld++WT5FQ2k
Mh0PVg2MfcZ2RgO4R93lP+fx+DhgP0Osjlayn1UOHAVnniu9aNUVpvniO/wdmix8QiS/nd5bUdfv
dVIap45ueu3U9fQ+gteS2EVjVEgzpk6PcPnUfRsiRgN0ASOo3nrczUk7rNImAxRhLA9xn4un0Ri5
IY2jLTrtMevcVxvbGB2k+2Q5ScHAhl1EYTT1HZveB8lsxyKR0XPvmP2t7vHB8S58+v2AW+VBZZp9
gtfkoS+MEGT/r+Lxt4L8/TUkky6Cg7+NNOoH3Jy4EZOs+JNJb+9kCWy+lkxfyIxr5YjkNV6Uxb7B
T5lLJDwnveFa29gEOuEsDYDkuLhmev9NLgcv64Is+P0QTuzZJ39cW9JSt3FqnW1q0wT5UyMg9UG9
9CvzZBhufGonV+4jJ22XhJmG/VLR76flyDK0klhvayUwMBxjvT+rQdKHsEe7woKGFo1GJ4Qb85nO
3T5ueVkCdi7dPu/KaZMgQP9sDOPg5Jn/UnTE/ZVD8l2K6mKm3MK6lMbNJH7QimMGGGk/XfHA+rtp
nFl/wZcLcmeYIE8n3IBuEx1+K0swzuMtBXrAw6b4Hw/MAB308XcgD/3VUx1hAQaVYIHs6NDrjFrN
YepphDD5TC04xnmBIWW8/0BB2vtCQznbVXp16dumuoim2ep2Mx1/vzKy4ejr5LRNzRMjGveeDmb4
oMH7GxFvm4nvsgMAb92J1Li3RRwFfjY4m2b58vfXfMmVoeRiSp4W3lZeN8ZpSHs+pV35qs2p3JHD
i7Jg+VA5TnVUfAdx7DXnrr9pMUBEhJn2aRp6A9WTgInse+PJr1nANrCzNh7JBgc0Q7z363AknGKY
yjd+POzDq+kzSWPBU5qXh1AqlqEOy2RF7u+G/5NABNu7z6mjzhUTvU8aH3DOnmS2kiMVAvwVXRI9
SxWhvHF8IbcNO5BKPsoWd4VulIg1iWPoDeXBv3a6p1o3eWKzwdyIGoGQVnnFOant44jnjp2kd+5n
JyNvbLbibdKNmGlKVdzmjng/zXi1GqzduZw+OwtzV1Q70yEWo/3g1P5Lgm0V8sDsY2YenOtb4ZP/
EBqCxeMsHHVhZnyd+gS7+uCQApiF7l8UieV2sCLzhKHtHSESko1cpltEbLSrMmH41c36arLD5tAN
WMVbL8fJalimsy3ElQSO+S8p1Wy/yWu58lPpWY83+h4L7L107ehiNGG5nUOjDCp0GdvYATnZ4DBh
VOPDjl9++FbPtt6frOGWsZG6uTJ9tNUwfFV1eDWmrP4UhuQi9zz7cbRzkCP5NJFvwGgi9IRJlhQC
lriv9V0Et2RbKX+4/X4GnUeSYj0/Y0NTx6ph3Ok6hEa2y7nXzSao+/Y9TDIbPLrd7oUj/5FwYv83
C/j9dal0AT0cRjFb44adHHImvWIvzXsI0gcqn7LDqPd//5WmpB/oIFNwtrvm0UaI90tG0ZYT5vcz
K7FIqbbt166OptP//zDL+n9+2WXETMoBes9/vyVBHVX7Tbf6HVP8fmu/36mzrEniGLHN778YEopB
AwbxSTXhqalm+WksRNcMgxXLnizZRc4cn8K2n86D07Lix82DAmp6mAlJfSjmZlM1Q3wLewncff6q
mr55iEz+/WgJfpRasf79jSJWgnewCcfFNUm6BEK3tuJ7w6L+XC0fEqINMS7+v68LFIC+k980zPBf
hufiXWja7qH3mW6OsqtR5qLAmuM5AMf3oxv2c5xgv5Vco9vEVCQ822B9SWFPbbQpS1LPOrWxxlvp
lrczp7QvslVjJsmW4cFBc6yndHwQUfQwmLF87rTxM2FF0bchKkEgtlxoFxCa76zbtV08Bn3t2hef
wNgdUCNvbZubgXX1urYzbV/ko/E8mRLfGwvkprBRxo25s1V1daa/WUqxlLYsK+eDofjJe3b1qUhf
Cnr6jn3U9wjKnRZyftR/V2GuHst0EGu8LQfdzL1gXWgIqlHuAOhnA3DSK6pF30MMrSdzeLbgip39
saXdJuKWGz2E3hctKQyvoYvUBH6I2KiEwlWp+pi10b3usIrXBJZuTOZ+cTPMpxpjXQFse2gQVeoj
FIbWjbvArr1b48zQbipt5bvzmydYBwqL/WDaHhmz/bN0Fto2md8r0UevdZEbnPnjZuoHNJRun22s
aGxY/LcjLYWz7SF/YsBxrQ0IpXXPPG6N8dVc52hxCLbURqToMd5yjYV2mh/zOKkYgWHmisvqPhjF
Ke6YUhZm0QW12YACzr7dobsXuKS11L9FVvOW4BB+0Lvi0vvy4onGXUuHmRVXGH4IrTo0DB8ACaBV
GoiLm3DsI0uXqLZ09QJEHoNShwzIpI7adLmqz+ksjmxP51WEQHBp1td6M6lnGsd7BFlvmZ4xUdfV
k12xR2mNZEkp8PV+P1J9RONZpKiYsKB6hCFzYwmNUVqb98Hc2sj7hty6ZMlbWxWvzewxl9BRpzW6
CLpEP5dOFD02DYvdku0N46QTc+jbEOIXqAxPHb2C6xyXDHTHyQ44upd3p7UK414SvtoXe7oYPWgq
428jdo5ASjZ2vXWuivIwNyUrbXhXgavX9w4296xF/SXs2j9Vl3xp2BvXQ6TKvYBRTAMeeQiWx2Td
tc43Yd+YFcjhCAgXb/GfEYGQJVsUwA2NTfEnmv3TUCco+tFFooYMsTXEyAKKjHfjbHp7DwCxnP5y
wTMyMMXf+qspvPeRKRleKGbv7eRccl0lmyxERoX5ldvInjFrNSktscN3qX9EEfQMnAL3gYUJ2vni
E/TnhMJTBaMxU+RH7bhGUBQeEKwEWjP8NINeP7A85Q+cphPKjzVlkocZoGFP1MyA1HkHlVp61JrW
PQw56k1yDE4tjz9q20iAW1BTIVeVF+PdHliXGA0kzcyY0IwjClmcyi+eMh/GjHCIKWk+ZDmla8sA
OmL34bBBo1ttyMYqAfpfYSeyexwcPF2mvzVr/Y/fM9JgNUx/pXKompncY70vtnOUBUNrXGNeyEAr
yGjzgIrgtoCnMIjuK2vAESJjR/Myv7VmtesAYqviVZYi36Mz9BEZ1TYRzeWTUKI7FARGZ3LJbpL1
uOlsVuRuxiqQeSpgd5tzUT4ZZmgB23Y2VTi+2/1w8mWxU211kF3B9d8XBhoQ2a7GFGNqiIYg9VF/
6Z6a4BFo2kN0gCRc7BIt5dCV4wwsLf4XYpc6IpkikbfDMOypMpCxbh0yHXkHTVvAgM7aRqqHJ9Fj
682t53icNfajztasWhQ0sTkEzigxv+o0+YnY1rZ/kVLbOWPBpq5X5I2M4b2pjXBx/Qhkb2xM6Fav
k/eshVTFT5A2cKz7Hc4//3VS0M4J2X3C/uCsHX/49HXas84/2Y5Nfgd8f6NiB86TzSWeaEvilLOu
82g+GlF8yBXSAsOAOzG6lB9jW+oAA2IUShMKb+GLkxeqL0QzGepd+6G26nWkyHXFXoMLwWRnh6uE
WMDeg/xHAF9edHSu2AIG5FfTaCKTshoSw00rx3nGgYjKCwEgvuUU2QDHGCcG1aWTgKwteEO49CQ8
JCST+1PUn/peXCYgrhdzkNt0MoLIHF6lbzEP1Pjb2jWYiKa6hpmyN4YrxiX/uoTvlOB4XEb6smI3
BEMdp7dik+vkPR0yi7s1xwUeD+oJtJV45QYUSk6UHWNZN2eWd+/9JE9TGWpbra+/PHYxTclZt9yJ
G0JUOB1jKKhtGyHxUzTPH0WWPmQxPrRh9jRqgu/edljg1F61cevhO1Qor4upPLE1300ErFpecrS1
qNhIYTfbqT/iNEVROjF5hhHin/x2eM4K972aYN+b8rmGRo7URaAkyl3WRH394M2zGcwa2yhZ1P/y
kPzYVAuDjDwADrpNo024DVuMFoyE9kUJcYBlMTXdtCxHaHOqxL31yiX2RTb61ssWHUXqAHUwDeMu
kMeubIwqc6JYmqbjlgxVXAx2uvMrAx8sxzLNvcathNMzIq+oK5vAbML8ZJDuYKHE0XB0yFLzCBsw
2cBj+6hmna+ce8HJSyKyYZ18KMZIRDD148vcTmJCCEfBXPr0OC2i1qJnpWqjqEee31pB7URveYyG
NvJeEo2qdGR2xmMSjocy4kWhHOsI8Eb3p322OeVk6uMMtjPrbyKYO13reAwv6YlS11nrcYz4G+ot
199j17R0tAmeiUIEwMMQgcFq1RnIsAhAb554TYMgOB6CxGgOWaUinkWDwXgOwkdTb5Vo2rfOLJ/z
wX6KB411tgTwW2oWntHoFheE1JfhdBpKFMwiZYfuTf2ltIv6Qj0q8DH63UHDTqVhW0SruyxLvy2V
UnJA2AHcMYSU/NV3rc/1Q2Ng0OtTCfMjSlgBlAwy87II5NIfW2EPX8Hxgt5AHy/M8dtPjMes769S
dMYhssbPFtbxkPnW3o2NT+fJBIt2d0cf1YMDy4ielJvHeJiRm2/cRjxowN7HYhasZUFXJGeznrMj
ARt7pAtJYDE6W+ehWBz12CvjQb/DZtnXX73TauDMqb8HAQsgnlds9GgL6tbZoTpH+XYH6UryUIpb
egpf616dpsa1j0JwCRdG94dH6Udm75nXkwWkATiOFAAFmNfXHBEnVrl1GkoiFvwOB7DJsLeoWrbW
WTD7br4x0DZvbG/QeQpHgWutZDnh/zNL7a3o8P63djetRztcsE+sg6RgRIvX0d8M5oCdpuvOyZCQ
sO4MErOc/Cc5DU45WqbaIpva1tm+qwg9u9ahsBqsY9Wbu7nUn5TgmHLC0FtgQG6QYIrHz0+9Znkt
3htjbWXIylBmWzsNYZ7vjCiSIYyhSCu3BEvYp9pOvwyN6xNszzzRotj6O/ECxyq1b2Eav+KITrdL
iEyn290m7rI9Rz9CMoelkI1ZTRMYvaatXfjgJCvvyBDTwBio1nYetdtkcogT1eLj5HOv9hgj1jS/
f+rZQ3rRsmFOPPMLuaBBCNRw06fYxYAF69CBAJ6rwEvZRWo62uBRPqqcJ9MpJuIQYuHBLkj8F1+s
ualqimNEgfGXzAVS5lS+qjDfl0U1HvJKfnpdv26h+UasdNa0Vw3fCJrzsLAPSH8KePjA8ZCJf9TD
B0jLxTjJ39mdQyYi0iRvFj5Ra9YI0xB3gk2bOYcra1fIOTzIZH5C/4LoLvHfU0/71xO2uE0TD/wM
1OswRfBRp97H5GS0XMWjE8aLijbB/JXlh9bKb9Lv/jHcfYk5PTEjhuG2ObV1pZ0bB/REXn8Ay95L
Me9JCYbfIQZjXdRUHvr4KGvCT7qiOuZJMWF6THawpI0tFoAC+x5CkQw9kBs7Xwkqww3xDAw+5Msw
gyetI6tFk8BsY4hicZ4RsZLBiQWGdHEE7NVXTvrWSmH3VzBQ6hiC9suMLL+cECZO2tErD1rjGTvb
rYhDmaq3yTUeGjwjEm3lqZ+zd9h7RA2YLDL9aW5XZiN4KY0KjxzeOab088b8nCH3cRciSvYyXqPY
u3SyvDUayYT0Hy/UMNtQ69m8uR6PLa9cUI4vkLPUwuv7QidgPtqJ/I40HLy6i4wysTjAOSEPuXRa
gAlhRxweNbEpauvBLb0PrytQJna3pOgZ3xcktVWayw4j1z+d8UdnrpwazltqYH+1fO+7reoN2N1f
ttWzaoZFKxs9e4bqD7gNWR4oLGGzszwKXdBJWlStsA6ePj0BUFgBu72H3LXrdFEdKuKEyDp+EjiI
kXMBEjQyRNR0KnWPRHEKi3SjLCLTK4rm3IV6YkfoXFvZ7oacB3Ce8DsgPcVTmOIk6TEuyShGut27
/4zZO05D/jTUJlaWTlwH1AUGU0Us0BGYOCDfgHecs3Pi57Ud2DatUi45EBh0h5qgxvdR+prVgHWe
4D9p0MQMWdUEkagDvORPmofDDnsZ23cUfS2zWSo3HT6BgYTJtKCWVAkSLGaHTirVxiuQ/GP4LXyo
I1qIlVWNJ6wrG179j8SHP0Na4Jc2NLswgi7oYkhjsfDCUjBwCxo6maCgrudlft+vwnDmv2/zo8Og
d9hEvCBrIjJ1DfetSEgVwXeSJce4az/7hn7F1TpEqXn2B8KPB+ql29akq/j9mYd75w7Vhzng3GKL
ek+8/MvPDXrFHrXsMG/nFpE7u4rvYmyOUTacO3voV2MnL1AwqJHN5mnWbNJTKrTjhnyLcKOsCKj6
l8zjPos5mzyTNws+Y+jiK9et35RvX0KTgj0mQZIi9TxIO9raqlvO5j9unASyPs/ak94yKjLNkqIe
UfmYPdbKP+dWeJwlsE4xVM+dcF8LMqfX85LgvnzXTd6/OAARCsZJyR/G4w7SJBPqk1a91iNtTWO/
aEOP57BiXGLqamf4smPTIXegQ1gZRX2FAGbVj+w/PLN8jKdJkayUHCGHB4198KmTIl7djY6IYT/1
86tB6tRW557Eu2cVDxP7Op78oG4kaTDLAQIZhrjPiEywVi9h96FhqHHWw7SDwaaTJoxO9UWLcX4y
Qlv5vQnPmxP7PIC1tEq4hq5OlTY1TCaLxROWY+282FpPaFyNZbyPagbPbn0ffbSoTTN81bH2xlSg
Ie9w1Nm5Wj+O+4xiH+DAwKuE8cIIltOCACF8WUnUrge8c4uNqkSlG9vdnnHqDT3Rz6K3iSBKbEtL
gMbTkDi6ktSWEErPXGBkbEfnleCzZ/QdANPc8tk1inMeh7eo4T5y9W8r/udGXboZWobncRFfM9bA
QEje2V6rdZFelTmc4Vi8WLq2mtXorE2XxwnD0TKf8f9oLSbOtMXv1uIuhltrsqD0oM+xk3MNh7e9
kTxYeICYLaidN+nfttM/j7gdZnqTlJmxZlePcQQ7JYtjVLslhA29Lb49rfP3qhTEHAjjW0tYzWRs
nDdi4m/qK/uHMUy9Ci1cRGHaroaCxtFlT7OkbPNjqBT3DRUo+VhxySWIRqcKLNqBlWHMoLwTzIhy
XfRagkY4fDd1HApRi2GmdkUQIre+UTce81JeZGMT/EbqRe4fPJfZea0+ila/mcgkN8glr+As7tYw
bZgsPds+zrgEjgjtchnUQmJ1dDRqQwMOoOmRVSdBh6w7hyWlUyLV6i1z+2PCYgw8CypMQ+D6aphI
9qTMNGfkJ67RXhMHpJgbDfspp3qnhpzwMtf+2pg+F8SM5TCbdkaUjBSPz3NU/mBUYTiaSsxnuUGB
w36/B9Blw/qiGMv/ill8GXn/TFMHi0GlG7il57DtMBhrOHkcmj+8ui2EEN71GmPaVVHwmOnglqYu
FNclJq9ifwFgrTYsfvquxszM3S2JiHg77rmu/ZvLxwyC5U7ZiIs9lTBP7enyai19SJEQTF7PkMCR
q0ZM9qYrrbtbl39YFtQbIeOnCPliBJicQyghgjqOVr4XWYcOzkrauW/tkH3W6PcmFpqbwjUvxsSy
eUBloy4Jll2lAAnBVyKyqAJ94yFT0kf0wAl2bBBzECGnOqTiiZ87n+g+veRBrKRLNeM8mqaIg3aA
0hB7yWsSltmpr8ig9BP4oLpymSY2ZFCFcmVFxRRkM2/InDgPFeLomACQlI32hw1ozR9PQKDYl34f
XxpR8JKE3MdJSJqhF7KxmfK1rcJgnHnmKBgOsx+xT9I8dobZ8KYXVXRGTQXCiuoF0qCx8H7EaNqr
hlV562p3B+XBEZn1gqbsOMWHxF9b/mvCRCoAZ1KuqoXX0/gfcYvslsaBUfYo/qLin1cut+uGp32L
wmitz3q91eq6Wzszw87Zx1gu2SYBnDD4ra3/ZeuoI5LqDnu9wSyOYhq4LURL7HsBZzy8HESneVgk
cNC46/Fh7U1D7htcSGtCNTFZ6+fZMx9LoAmryPF3MZoKvm1XoSmy5BJHsCqhM0CQoGhG7MPR53j2
RXTqrbAo5IcCzTtmEEzZGbOAKWG01Xj+D6InsDBNe6IbLY9FNT0z+KuZiZpn0LsfdTmx3m4PtTHJ
e9VqR2VcGp6dvPPEmgg+2HbL49oN/njUBysQxsB9M8SvkX4M7f5Fjbz727xZ3r3X2CxeRQwmre/c
FjmyDrsyS7wLHh+5MnAmBRRfr1WvdDi001Y483tkm0wWnHArB/HoGuTOLukXsgAF6unyOGv6SfPa
a6lJsfJ19sfpRMulM6VOFJaMiRJ7wtpMQE98Lxz9O5T01BxXRx4BtKD2cDGG6tHUzepcyGhPb16s
GAHcjCb9ElbDZkzrFyzOA/aEevluewadR3L8+qD3I503q7upWMhd4R/HmJu177aktiH0GTGSz4Wb
rMbWAIwFy1RML8r1+gN+hBCV2jqFBrPpTIq8gajkFYAmeyMGcSE/m/psrJgjO8/ti5aWi5/HG4FX
F2d9QAmkDZK3WjQGrS/Y7o4gzyMX8EmR5fuUbLXln7bLrmnjmZcMk/5mzjK0x8hUMLebD4jDPITu
4ycxCYL94xYEWFDG9kgpybNtChaVI0NLRiacp5nIA9W3jFw0yF1NR3MSZlt6tx162ruYtX9lWgWV
CdKTyybFf+cuS4T4VHgffaklh7YD+QXKZ2VqEXRQF4W9FfsX1PAxi2VeaUaiW9PBJ6E7JZbPQucn
5+nlw2zLeK173kwFi5+7jhlGuFFD0z2gZ8dQQTA0+Urh3F8nfFKi1GvQYt1bBVs+CJNFWqQd+56c
yHEMopa/pK5jQUgNbT42nYW+1Nx5bh89eET9rZuEEivlrv+yhXUbo4EmVz6Ao27J4fNO2lL1Akaf
txKL+Urr1d0fkzyYO3uPF2m4Jry10obJuuwheUd6fDBs4x9JcmvdEHI9ajoheHp9jvSeIZEDTdhn
0mCSjFhFP07nhDDwQKbYPO+bqm+/kYMwnEtZYM0n2/bEccBK7UXl3fCttwUoTcCTbXDrWLY7rvtr
TMTUWvBhN/fGXnbZa+dF+jsVYIQHI7y3jjlcaePVufSpzPM2e2Wpq18yb/SOJMKlK1s9WaL+KhT2
z7H9gVQjkAYQuyKY9rDPY2EQxdHZHt7N3NDOdtxcAEY7u7SL2SrUNYe3mQV6xhHsT7gw3BnLWJYg
nSH9/D69V5LlTdwRz5Si7N0YNVv20qou5aPe99mhJL6zZ6dDZwt2CNXsvBsnswp0gro4V9ZxRPBO
NwJlgOJ5qvL2r1XKEluJiheWEo5JiH6Bp/vPCayTrim4g2yt3esezglUJYGvqOwI8H6qE3uX2K6/
bcZk5zN2JEBS3HJIHU88W4Bju/dWQ8mcMzA1AhOlpF/9HTn2TZ3RhTAMNoGK/mAgfHXLpojzNWSN
3ESCTSioAZC739nQvNbSv1jy2631a4fZOZqa4t0B3UY7puhf7Uqy527mLytismATO2i109rs5cg4
RB5NGMKnTLzGvZMeRVQ56wbsyrrHXzamTETAu+Y4RAF5TDCiJqwxPaMmrzaCpGuDceIY0aeIWPo4
fhBp+gSG3Nm1DkLPEUNE3jPQdCO81U3bvjmqi5fAb+rOrD5pzaJtrU9dGttPKoKLsDhrbD0NCDn7
p1HLOTR1gTmfO7ZDBKa7t6r1rypiIGzIyTol0p4PAE2YD4O2gboQgSrr2+ext6k/+yzdqZs/W+VB
VtWHyvXAMJR5xcJsbvRf1KWgtpPgWTAqbTiuQMHiadrVHc6SqGjumT9Ur1AqP6ONYQHOpA1CAMuQ
mSxgbobhJXZ9bIa8o+izv50I7lS/NNcxR2VskKbjmPHFAHC+7l21No/kYdFcTCDCHEwcPTt+VHjJ
LREUDqI1ojWX99/McT/DJr1nRlVuJ5YRcFSbZ4PJGyIHQiL9+BDp7NioAWh7LBO8ix8Qq056lzEe
WZA47bMbLlCBCZsCBADoMh2S/Gkj+snGtQ7YQjOz7Wi3z07+12uUfWOuNiCzTOacexAB4EXp3h3h
7FlYZMl25U+t+2LbDYuUhqOkoMzDyMdpJqqKbUpeMwcO76nqP8fIeCmFwwiS1jfP3LOGHy0CaNp0
7EvHiFE19RCISHYUnI0b0X0iWcEhjhp/o5T8GYD5BGaRvyK0HcH+8HiZMnuZSYGCkrcOc1yeY53v
m0ot6dFUzNGU7/shv6WOpwdtvUitkJWAeB4yDhSr4yeUoFuhOq63epkeFHipQnQh7hjnuVbDhv3+
J43In2ighJ07Ypt1c9q1XQP6ZoQ3YbG3cHtxHbsEnMT4Zi/6xq7x/4RO9ddexBauDb22ZQait7pk
tAObgvrnXzW3T3IuMaYzXqlz+NPwcBIIgf/Q6WMVHLx5ZXA7urq2rdg4OrZ9JzKt0ptkJ2xKdK/+
LNBWrSE51Tw0U1F/oZP/g2R1206gSHX+snpreCuzVGgkNe95tI2PQmo/RmMfE1/0Fznuyjp6dN1x
z+++Ed3rbsowhYFmJmOATvdSw3/nXSM0uBEsLiJDewY5469nbdx6LSYVJclyq/UtFp0zGhSMziy4
0LgXjMIgMkuUCFZf/ivUMvbpkQp41r9QWj9Sf2nhzUmWH1unBe0dd769KRVm71Yzfv4PY+e5HDt2
ZtlXUdR/qAEc2I6WIiYTifRJJj35B0F34YEDb55+Flg101JpQj0RCurSZSXTHHxm77XdFAGt6qDN
r8Q8etmsDvsEMYD7neR3+BLeyM1uGO8cy4ElrZNNya7CKMgUCRTYSHNgUOONqnUGfNsjdq3q+QDJ
QmXNQw5Hkb4EmcWoiSN7BSDn16gg4RX5kK6RtD/YsfpisHpB8GDcWFnCxZsteRKBMsWWEpEfMY1b
kDCrMlyjn7mJBJG88ldp7+Bix75Wp5/kNbJSrjqkFLNdb9zWrFgA0mA7UPQZjkfrqRFA0VN64A5Q
iGIZ6CuK6VFN1WOPhnlmML+NXCxpOlCWEHk3orr4i6XXEXsoFnlFVdaD4nxW5FMB0MRnFrZ8hVIT
7Mu9BqdDjtCH6m4Z6Rq2n+QD9Wn0XFvOHfEQ/jw50V5v5U2BwqTn59Z2wJY0BFhglRXvwCR647o/
8iKckYfQo0MDHDgMEsBojvsERLg5BREnuFZrgR+4xq1WUWTodX/UXUIYnLi6mbGK+PGAEM7FWm8p
0lP7iOOXRBqR2e+qeUXVesjt8XmKkfOVWC9WMasV9uZVDSIb7cc2sisvDBOggxZUCuTUwChTSH/L
IqyzF28caYm6kxyxHLdF8ovjtGcdvDFbXgNJN4htZGA1LWLgWk1GYy9wP3fR7JkD5OqARgga/6KD
6z8awLUFDhku48FbWuCxsNEI60QhHfrQo/13N23LXbR6rDCB+JWpIVkA1fSkdDyIFdJxAEOPrjbi
by3rgh1QyQ06064d0ls7o2zsUZyMw4QkMWRpi6LbC7GlnKYx29ndTmpuym5ArBqZgldKO3VDpxci
h9Be0ZBiIYzb1kszEpMioniOZWDcWiiF4gFXUCvEVyCZcOHnPQstUHbDjP9M2Lnq2VMxXBljtXV5
dNAQWon+lbLH7cJwx9RmXNlMIPeTgFzIfufghpq5FnZEvHBW8jdp90GSXTqJYlZy3wttQkzUiTdh
VNepG/RNgaf0dib2D2bGPirEfMhmU90YE9Q53Netpj7IIOwo16PBn8bqvQqbfBcjL7QqXueU1R8i
IKdAXbT6TXHDyrY6zHH57gIyxp1ebJ3I/cY2/zKDO00S8TmpYtrZEywljdfB0KcOK4DZ06zpWus9
6DBGBGVlpsfGzPfBpVGXMOlhPg61GZ5NrF0bjK6ZV8slH16ad/ChmztjgfxMds3lcO4Zkw/W0jIj
LqDoPJWmC+tHMwzf0Qp9o2pqcaxLstYUjINFwUmC9yDflqZhbkfKFJkr6zlEwzKDg/NltHjlKZ62
Y4Xj23WG2Rua3vSkrrj0083R1At72+Ni3ii83FdCWSom47Ag7ch10I+AfIFNYHZctzGa/FaVW6D6
7grhcXEZGnyAzYHHjcR6Ref7zMLWFHVI7EW/y3PznlOfDTw7DtOo1X2BennlWBr0PHBeacCeqizi
QyVowVQEXysDBmgX6W81d3LTqwxxFS3WjpqCzkqfU/Mi0TIHsey9mbqR5+QSpU1wtOL0KWnGQ5Kn
DJxykLCAHYjWiB8yh8XhmOQfkMz8se+36ZTfxUjWnUjZuRmziM4cyxungq7kRuvB4q0NYwontTtM
PpA1sMAjM+zCgO9ijb+azDgnNZztHtlgHRTxNgiy61CCsFN5H3ha7HxroTwNRiRgUmd7U5TvJXjw
tcOkGncey28b9YPeap92oA8gs1LGIa0fa9JGGt7rm7GzwTfK8JeTFvfZzJasXpbqglLHHN0nN4o/
ApMoHKGhrnNH3hWFmpDv08UoXThviG8AWJbwbEJcZyfO0ZgqGgZKehUFfQ1Gwh2BBcCm+sTkoFDP
jeBoo9gG6VKrDKUtQp1wYJ6GcLofjBiXUPTuhmh25zSHqRltIgKTtjYFPClplhegum0tDTH+5FiH
IcU13mjjWS2rI6RE1DnoUztWxv8+BMz4l2A3Ihpt27HEEkRICNgS6vwPIWBMZXrlZ1FeUE09uLyO
J8Od3yeU1its8ceSpCOS3S33yK6q3miz9U6Z0O8m3vxX2pD7VmrlS6ugVEp1h6X0IrMi+eZowJfh
aoIZRWkZ3ytS5V0e35u1ot6BpbU4k+vyLFQDIBVRIpj9C2SkOWPjKTVui5B5bVFCDILe8mQmomST
gzRbImBcRcV4oxhdsS5Vrdqx0WpupL35PRs2bjFFhTrh2CtjSq9DgCKucif7HOCN3Pz7B0/8Sxif
rVLz2iC+hW5Y4s8B0YIXNmocBe2cUVlLsI69CcrOPTQOy3pQP+D+VYg5c+1NskHyIIXrF0hpKTCn
Q52CKBEs9NDChX6qRHRihPqt9Sre1XVKYEYI0UiNjX0iCedIRoamokGotu5KKb0KYNLV7CoM09q4
dXPDOIoyIwR4sNmr5qH74EyKh6bXuVbdWPkOgOz/IX9Nc/8l8ttmgKKqQteXIEvL+NOrB80iiBaB
VJc0Lxw1paXdlkF0TFolejZZezMvDNnr5ezkJZaZlzqLvodmRBwU066rWVwxuipokxTAyBvU1BNn
UzFdUtAtuIBCXFWdiTaV2eFPhPQMXwyl6iEicmaHUb65RhYf9Ab8m1GCGElJtzlRWbyLuvho6uEF
KPMCBmx0b6yHCu8um5xOTx4HV0PT15LjlreW56pNt52nUntoFc3yF3niJkTDvjIEF1ch9fI+S8J7
unaaP4Y8JxGpAKU4+laxLcMDbKuMHgYYvwJR8WINK7sipENbfrEbYJnJJFP3iP6XBBtMPDJtYN6B
p8lbIEdT0Ko3zJPn/dibFCNlMawr+uQlmrln+wA5cO5CZtSS4i939A+4v+6NiczVJRPhHETTISf8
YVdpZDebYnRRAodvpRH90vve8UcHWlaTIbILF8J7oZNf/hPImqVGCnG5B/WiKBq2O0271Cq1WA2h
Cb7K4lfa/eRMVgJA6mQTQRB0XQzw37kdA2A+IA/KS2SywAHm+jERCTb51sKgj2Dg4DfQTj8fxsLS
Trmr3k2ZHb1y50CUd5yqYngMGml5QwYL6CdgvSr74Fi270TyXHQUUDtCv+Itaxz3HdgqJfmEXFXW
yBHmxtclb85NaOvqRwe6ZG1U9lkQ03phC4QeXm9u2JA73hCZB+R05lGTM4psqyluo15H49MZH3Y5
2BT27GKmZaHHWP1LTKO2bXt19HroZNe5/oSYeuL1mRNaUMxnXQ/lxq0QC4ATBPVWVtE179XnuIxT
2C7gjaJFtFAvpTP7PeiWkDLPjoXuTR1ZYDaifkjnaoFOyoY5JPRxsCHVq8oRkibjpVq80POEFDpV
CFFk5LLSI1V/tBqY8xOaa2+OYC6aYm72EM2K26YHGi1xFHu1nag0ub2Jch/DYGAMrFbCIcUPUKX+
z+H3H5/jf4bf5e3vIYvN3/+Lzz9LOdXUSe2fPv379ru8vOffzX8tv/V/f+qff+fvl/e+/a7+7Y94
9//r4S+/yvov53v/4c8/+U+3zT344x567+37P32yJFW007X7rqe776bL2p/7wd+y/OT/7zf/8v1z
Kw+T/P7bb59lV7TLrYVxWfz2x7f2X3/7TV8iqf/jH2//j28uj8bffnvo6vR7+pdf+H5v2r/9Zhh/
dQTVqG0ZqgCvsyS4Dt/Ld3Tzr5YtbHLFLJeXjm1xmnKdaiN+Sf+rppomJmbNwBxqO2QVN2W3fEuY
f3UQWOiu5djmb//nPv3T8/ffz+dfii6/Jai1bf72m/mnw1w3BBgY1+A8ZxnpaEL8cykggc92tiBd
pHbcbtuReWLjPT9kXK3UFY11uwFaL98bs4cwhVrW9lpA+mjkMUsQfxD6c6L29wbZ7Te6ru4z57GM
L5ExY5ljEndwTMmcpdZG/YBZC+2vmn7oIzV5nne419DYVUr09Ye9qWHQhbIlwVoeyHuVrMPGmTD0
zTVCCQwRt7UdTueI4nSt5lrki568sKg1rz/fDIiUzvK53siy+jVgwrrGCurGCtG+VsbJcUp1KhjX
dDY9klU3rNUzG0YwbEmARFpVP4oh/R/SpnXVWKK3/yGrlMfXsdgdsPrWDLyg1p9ysYlO0Nti6bPz
oi8pg9ld5tTdl1rXg4twANxoNbJFpRs+YjPMLlpvIfTqh49WA0hVWdk99a7m1UMc3UqH9B4dYf8x
Suj9G0JG8ZSmWX6a9dPPLxbdbDxUIfRGopJH/cmReXtEv81q3I3FsxGNtwWX06uc8JiNY0W/V1b6
/ud3fz7N3QJCfOM3hjOScVqgbSBngX8xsZsD1TxmyGgsza0eUvk0WPlAEdAlv+dYc4HL9ywH16I0
mxvT74i2bUYS53MDPl8UgvlVg5z8Aqyge3fu1R1jlsHTxwI/9AQvABSa8I2J1N4y30DijU6Rmfmd
EPbFMhuHa07TIz0zCGCI+9TyVWwuTlgnZOGBNy/N5WZbF0ZJ5Rx05iiRacX7gB4W8iZP7hYzGgiC
wSDfpWIUO8uhfzaxPq4H5meHn08R59/U3TBeRWTYFAJj4fVSVdgmz2hWonx+Q4yH34lxItPciHxT
N93PYgn5KrY/fyyFvn5J0PIVTnsMOzvieV12qE0THYoe+i0m394FjBlvBsYar4lRVzsONmtD2RS9
Kmq3K6IkpqVlRE8eYK+K82D4tPnNMc5RbdsaD5o1FrtmNoeLUZvBrQpBS3aGcc4791WKsT8JjZgu
bcaop7cz8ibVdrV1rMe1B8RKPfw8lTNzZjQGJZuKUPkepvQxUau9XY3jLrZbrqpLODoWZBS5tr61
Ai6mPx9mtZeoLMoJift4MehH9z9+VDcKTSy4vllJ45Jj6zm1CCHwNjfrhUa+KYNGoSKv4d6XFVBb
LAvvo4KpkF0ZQTWufaaCNLdxi71pGhPjjhUWwxe7uvn5jGDOaD86uFWjqGm2RtBCc0MXhKCBhnJ2
R/lqwuIgFjCPYKWDeVPc19kp64tYWA/0hvf9pGQXdnFoSeNySNbj50/BsFCma6wE56YaT8lQV+dO
Y9zh5uw8opryAaGvhRWgM04oIRmFggEorex5HnL1LLpupweJPFVGf59D/iP2Te7Jhfui5Foo13Ad
MiqRmyms7mCEv1ejZeNw5k6M1tS/hbZzvyTTgBSozrIq2zvIKpR9SEyK6Zt92MsPccmY4RolXGBQ
cruPve3WtO127JuliI/1oJOak7j3QyUgOdTyUZPDXVA7q0D25dlZPhA/NyHto4debNnSxfTVTX0K
W6/P9sJZMixkad9a42zfjqalsCHAV9EY406P7PlgGaV91hV9gKCDdL5ox+Aik8VDwzh7+SRGtI+J
pD9TlNqU68ydtJHQ4J8bRLCEYSNUbL/mAFlnNLZ7krnCB6R3eKrMGLNMqXankVgiRw3dW8JKbGCu
o7NVGInfcqFxb9tSrzek1s/ef38tzHp31+jIlX9+RBSoAsfBMo6k+OSeLgqxdYeieFAYUO2DGTMG
yUBEpmv8qYSF+T/fxNkabcuGlq6MCeGldsre5mj841+/f41d7HqehXoxVay7Ztz8akV8Zilivyol
U/26qARw7OVEdpuGJK5aHzfjoHevecaSxnKwZdT65FdxIh7NNNf2STzbHqwxhS6vlneYKUrYdB2m
ZTNkFhbiQy05Lteh5Tzj5JgRmMDfNrOeI2Q0MIgx4UeRsnzohgKyXmsexkW51Cn6VgAMaEOHWCk2
8S4av9YtaL6rx745EkdO4yTnl6Z0rokRn0Ejry0EeJXWHqYsOjZMXCNj2kbVE2mBdxpuIDae69nm
S421hbnhT3TpWaHuehTuMZsZG95FpaDDz97afj6PavZcushkCtfxo6TwcqvedaPuuyHBnMLaTGl9
UHDj5O47vkefqHl/uSmdehZjn6cNBN6qhEz14yYRdLvS2qSqtiafy8N47OmKtldCe2uZuq+DmC0b
E5MsJzwt9sBlQB0I3I3za0BedI++PCdBsSwIRWkV91rHhMSZrgcuuB3MG45TX9T2tkOVaHfBXjWx
pUr7LgvJzgiGc9SXO2n48xCCh698GdtcL6czLruVTnPCBH4FCmSDmKOHBA/aEYtUtGXlSttEWrXT
4ElAsxmyD4+GU5+5OC6t7fJAzCiKgKSs6WN2XRAeO0r6eMb6U8Lnhvv82rn8eSM6acRr8ZMqlD1p
iCsqB4Al+YaOdxtp0ksVfW2QeN5xcBH8B5tZ8+sK+zcpyNpwMpRoK4C9twkb7IUVMvdeBlawFeOR
Tom1YrWxBZFgk2AmSXwvctR5RNqvSDQdzUat0icr1Lw5K/FvjzwPI3bYeT0ExZ55JepjvE6LbY9I
xtgej2AZn+rSufS0nQpYPkK7Uej1PuTVTUKelStKv0HjY9/qaLHDMdqwG5x10NkiOjpjue+CL5pq
0FS6zxbg5JYBanprZbmY8hCULiRkho+ceZ5BDPjUM8BTwNgPM1tlHZcCNrxs3lahfVXDZtOiuSFa
Ez2s67xF/NeYlWxUxFgAjTOohii/e9bkgLYjdWQbujfb+NKwQKXt8wR4UK7qXmjDLlNrEKDDUYT9
je5ANmbJ5xC37vQOs619pA8+kIDqPdItfGXO2XJy33GntevKjzyksI4A+C//TcZH5LWxfJoWkGaz
E9LYYvvgBfarzZq3GKkaGV4nScIz1/NN4IVwuVVb+azIUneIT3L0Gp9WfVClZLahbGL+qkh3/FxR
buPQfErC5rzcSvxQz8m2DwiqlndaSMXDKyezl1MPk3ZjYl4xL0M97lBI+Q1aolIBgJ4qxOb0Xpro
fhAq9738qhpnF/W1X1WDhyXCq+nOl9czRNZz0bZPDbS0IJ5vMz05cM+9KsOYCtEKyFYcQPXlMhoM
zbYvre3ydbe2UZCUpyrR98Q4MNlSz2zODgkqVpM3dIfaDD+LJ6zpxmBBD3jrsPw/INNTPBo8eUuj
cs4LZy+M6BwQfgZoFDo2TCqCU0Cm/TzHSNxV1JTSwgXoTAcNlBDfCeJsjz+NC2Cz1ofoJLJ2l1ri
porNnzs36IY39uNBYk1jS/O0nIW5O11Y/24aAn71JU8ZymTDLiu/pnm363T1laHHSveLsOR5gBNi
U5dqm2nq/En7XM6z7MjV7WqAZq3hRPR6fjIdcnF5dfG8rkC2PVC0EUsNBWdKb/GpYl+f/VFIf9DF
rWkSopy6L8KcscEnx1lSar7ULpCNOT0vz0KrmFcNeaxumQQgYollpeS6MYqd4gX+E8UFFejAr5XG
rYKaYUVK1ycX2i2m+deGNMeCQJYmsx6DqkQ7S7aqPkB96W44JNY5QenLHF0hhZx31AEqrq9Nta/b
/Y3JgRkW74JMq6K07kZgqV4hgkvEzmQg1qQjJbMk7lAy041PhSCDh6seunyCkox1PYUHafJIddM5
GYc7aTtMfAVJ46z0agSvozE/mSqYdE07iiXXjwxd1OGvZm+dc8QLKOl1rH1ODtyDsiZa9OHPSQqc
Mqvit2WdBgQi45iH9ztNj654bNL0GgT9kawjWl0ezMFut/aISlUY8G2EfnFIIDDbjsfKeiHGHLUQ
Iv84HF9bXr+WKl+KaTfFxBFKqRzsxrlnfXAaiP8qwjfRXIPQfW4j03OIC7GK6lxX1jHTcPNZ+Crd
4hjoSFKjnMxyBSy/ongxLi8W//3WVCS/bbyXWvhi9Aaxe3NO7pFqeERYrQzjQdEjTsR+lwXpLrR3
BBrOK8JEMZo79iMGHJaPQPOZWa3q0LaJNcLkbevXnhjzKsIgRhH1Ta1/Aojw5Vr9m8nAs5+W5Qhl
HbLCc6TMQFl8fNS7UCgWD396/dYr91Sp1odVLJL9QH7SGZ0UQ/hyardNPl+x1KAqL2YIlcYeRC1X
lyucshQqgWzZcFsfwxjcN+NlNOQ1jJUHA74AzrO7btjFjfUQOtGjC0kqlalf1AbyRLV/sfAGrMZK
wrBfa/lYrBJ7PoVT8S0L/a2cX4CIP6kSoDeu1zdStMlMV99jEEOWMTwJ21lW4OVZSe2H1nL8OUr8
NJY72my0IJDCTXU3leK9tMN3RuQnwsW2YBXIUABhVSiHZEbbjsskVwB+2dWLyotwlULURnIUVfX9
GLuwMxFeIEY8xF8EVmDIMn1YXfRhnlvTZpfiKS14vxtkHgyY7OFFEk0tpgyKAkbGKMFLCOa1Dn6p
KVw0pDVNmdwSL0n9KpF71IeS8gy19CkBraKZ2mFUH0y1uSba9FGM+U0Vuncm599gz3usZ8u7M57V
R2pcAnk1jJrtl4hppXLtCSDPhPwQWoG4NFJ/bjAIoe3AsjWPGs91ab6WGYLQYq8n43OcyJfK6e94
zTy1pXzVFOpxAuCqMvuaR3nBJ4wAtW12Fm/8git8X9BNG+l4QxuxQ36M0/GoB2/aZL11rsUYtvwa
GvwtfTBf8PaTXOKA4mTjMQ/RBVtyLI0bB0oQz7fy1VI/rIyvVmQEH6fE+k0OKXKZ+lnWuLRg5ZEE
ULokijXbTMwPCib5SUbE0HOYaeG5C8WWwnHUDil2b0ZHxU2cuGcWRygVXGVHxEepDKoXpuIjtrND
jLbWsGperL0No6QZqMbSY0YE1qwbxoq48RuZG5y0NGBbaUvk3oPXtoa6lvYYrzoH6tyM9UShJMBv
hLDZ2Mko5u3vPs+Ju1M5YuLc3EmIGB7i8g/IT34rKT3LedOm2P6E8ExdcHEtl8CXd1dpbsGWI/AK
iUZBsItOvdE2roqDo2e+zqnfaxNbhnabLH7cvn0MDe3Uj9WzFfZXBU5CJm61vOXa+2aHbJ9xYkMO
zKu+2FmkwsB41JHn1ed4dM5V6OAT0BhMM/7bdYrbb8dRHrFaGtxb2DdSzcZNlQ8hw8ACfypfsisw
dSJhNsHZiRC4uufKXqwrUgnWGFY+U7byqyAhASGlMBl0fasoYluAusDoBtVotHijRf1icrSqFXd6
i/nsrEv7WhNOPSW3cz1eR8hGTMq6t7G4R5W0dR3tplSdnUA9vgrAR63m7nNOZ/Du5Z4Rx7WF0T/S
vG/Zaa5tsPw9Hi0n541AHKGSYJmv7Q7eUsxV5k6fJOxM5TKTrJice4kYwObJqgD6w7j+1SzSgSAt
3gIQAIJu3yAKzCBshhPz1OL6Yel3ZXlJeoh7NAuA3HF/o+VLMkN9jELdh6rnVwvvOVT3OUkDZfeE
HN2bg/TkDvaW1d5zFRYbmnCi30k20R9L6R5akinMlA1Shv8GTtAkz3FG0CMR4WeXjicYqEopixGH
qb4c4r0hHuuQSNQhYk30kQ21J9KYBTbXotSGwN5vJwp6DJsYYMZ7Qh1Wo87xw/T0pYshe7S0VWpz
BEhWbG2p408rSVeOgZl0BAi3iPcgX1NZoSpEA8uMYtZeaWLv8Rv1p9blKawKBgIKi5TJvusxHWhm
Qz+CrA8xW4AOSR+b7XBKRwRUVWQ+OiM4MyAXaZ9f3JkoC1XqXGrumKxxmdURFIU38E78yrHuQ6W8
YbiLU7bdRrl7hgexHQXxY8EvJP7kpH85LR1GNR9467YkJRRgmREbjYPvFuSO4xUwJutqoGgqZc1i
ETR8gPJcBn6dAlRDnly/A/55GkntaPLgUJXN96AhY+tJMHNhX0GT1lML/rxNoBYIdEKu4MYs3Zeq
nBKn3BpduodD6JV68mCjlOkyc+3qZwJt2USJE7nOn4pV7kNF2+SoYWHv4E5OkYDE4Y1LbaqK9iC7
aBtk6hY6jh8H2ZO8NvHHIDNv/LZrUH1kVLVkEpiu3LU2KyAOmlcclrtBRRRpmh66wTOqy/0APUXX
5YZEpVphON/X8Jxd6y7W1UNhgRSKTUZ9uJo+rDzKcVwIIjzaX2jB7qY8htbpPBd9yucgHYgQFaZ2
q6Qjh3Ypt9jm6JKwqKAsBJfrbJ2x2Y0qoeuVAw79bC1XI6xnttwCkiGnY9y50jmqAe+UQV91QXRj
tHKTijvZ4baPp+8YIKOY+2M9q8yDITaTwgxi8TaxlGOQ6X5ftrc4kh/LqWSzO946uJfmgTecGmHR
4WQk6IFW6KXtP7HF7+EoAHVB+S/Ddd8R39jA+U/Sj54VcG2AIlgQOI6NrCQ8ZDI7N1q9sbBJZQWn
tiaBMpf6s6LnayOlgHblKcqcfqfN5Ue/tJO946Gw9Zsg84Nk8Fj5TCf0+CTfheitSIT1CeLs16Gq
EZe7sATy4DUIRhwV7hGjNwjdTt6IxR3GWyYTb52efSKH8y3LJthLezIB7g8hKDXOssn8auB4ROF0
08ETm8veK42Rs9/6xbPIg0zkRj/DoWTXPZjv9vgqMVvVtvHlKO2xISinQiLOVNjPjekFrt59gzoH
cIJY6XCCJ/DgMfJsBuor2IjYKM2VYrfPZeN6IUZv3MAMLDBxAAJYY74AkmH5OFsfFMM+VG3jY05h
iCXI0OG6guGohduMsIZgX2GeZdGRhZR6roI2OBS3A7dqM1zmnbpaOKtkOa5LOCBLkqoOZ4h2IHsI
rPdCP/C/CmvMGBrA5pFPD2aPBAR9Fhkx0OUOYtgVE6igPNpPqrGb4apNyaI/gI2Fp+GQmPPVwi9R
R+4uxq0BGvTYZsMZCfSGeeFb1TsGa9jiV6Ai9aTsPRozQi5lfppHRPERo0Yu0YcMUOMaT4VDJHrX
L6X0iDIaueZUJUspsp4qHAX6Kc0IvqPGDcjbjBieDpbccz7cty0kZZwXRN1uYFFzBEUkcIS7GDWu
FmDzs7Wt3QcH1cyuBsHz5CGnfi8STzB+KibT14qAHCdR7tPGM2ungNPjXuKI4CH4onWCNDXDRzvq
tynTAFtrLloOWmyAN6KhLtc/xsrepG6oX4rxIV/KNtud3hGDeGkn7mYnOjLGfhjm74pW2Uii16EU
CN4D5HU2TX6zzyumu1kCQqBPdroB39ncDij2O+jY9bhVLfchbOMttfw7nP6TGSkXliPbfvowcAvq
wzqzwEgr811tBL4r5UWdkk2SfndoURHWbWwidKBnYP6g0WXaY/TOo9mhpg3ELse8I0g/1EicwDU9
S/U7acQp7nWH6zNcPxyIaOi8eiacq3c2do/zpqf3Mwiut6L8VPfuWwznbsz2Go4W6CYXBYKRsFle
9gZTdtWtzk1908zOfsBxi2Ct4OS7TxkHxmyKSE7J4brCRiixZKjTtlDDfTLxB5kOGTvl1nKOhrqP
EBJjiPEjJgKoXCD++pAMrHjBzMdHGot1yAEk0KhbrrmbZbmxOzKenIws0Na9VXhracnCd4OHFQJO
tToCV8OdgR+7G+AAo1gvC5ZnpjzrNqxbUHFcDTdI+aAL38Pr8Syj9Ua98+zuTq03aXxqkubTDcpN
0yleFOMQipqT3b5l0yFBh9qydoNpnGvQZD7T8gsj+wHjbDRcaeAX7PvWJftRanvH2WMI2KnFq6I9
qAny5veeP93+CnT3dnYjz+VSQHz3aogVsMToCLV86+ytGiZp/zmrLaNGG+EcOylCsVT7fZjt+0TY
G4t0JTbdjOLK1RQtUFRwA1sZ3ieRthnQX9IEWvGxCZ7yBBxWYZ976i0cjcz+Zna0u/zEdRFMK6Ok
7gCpDfqoR5e06M7W4Kw3kf3CuvKoAy8VuKmsiEFpq9+GxVurPBskfQTHxAAz2c+e3X4PeTyszKLd
aZN9Ue29q2EBT3/FSYiErHmxHeJdjiNZIrYp9oZqMdB6M8ERzlIBIrTRbeugt+1Llo8bgHow5tA+
xiZx0LV+cOydFjf7xZmVzZBBlefaECd6MSqAPCacQflAnHPrzCdGb139XEwkfwUYeoV5SeeEhbu6
zdgo4uJbxRi4UgvwYdFAYExv0ky5RlmyR72ysgG3MxlCcrVu9fYOBee0Snn6J21aD4zsJo3aZVqp
WYRDCIVoLGE5dq6xtcLpJNQQI+/IcKlsD+SW9wGTuoGInt3UzBqXBfypIVhtR6bithRgnCrttFB1
TwKfOIvodp0suNlo+VAz99bN7grYwVnnM1KjQrr1CWFvTmFahxkvxcm+ybuxvVOy+tDJeNfloOWL
lHHmj1hlJOz+iCp8LSwonK42WGdkXe2esPDW+1HHkLmRoq2jo20M5fIDEbbZlLAWAVIF0XxfjUPw
3QzixKjz2VXCaUe4i3FRjUjbkrX2i7XldFRIhqZXhwP682kNy3GV5vhXfz79+UDuwVvcmc9WrdXX
ZDDzW1t5Cvvq40dPRBqIVyH1uPn5QH45FM7UAVCm1eaxA//kZqH2nJF9ha86nW+69MT722GaFmsn
19CJkAxStkRTGERYqwP1Tqti5n6SME2nn9Q7WVt3JIFXuxjF1+/o9GZezCozrw1TFubvGNRs4qJh
lo7hGxLvUS7rDIBFYN4TOXYMhyB8tfvHkdSMvWJL3DX0uPXaAgRnaSzWx6Cll2+aG0VTUUSPcf3h
pl+GqWDnbsaMwaKD0MvOUbkt/4LpEm1DYAMUGuwCVsOy41bkyUn0/EFCGVynk4HPbOiHzU/sh5TH
hVv04ITg4Ky6qEE1IoNcAkXg6Xv/ILT5Q9TyjyIW/f8lsnAtoTmqKVzVMfV/FrFUBZCerLc7WIXd
uO5EzDXXdLMn0t4V3zAiTolm/BXKADsv3kFZp1gkLczeW7sutyjOWDDq2S24HoqiNMg3Sdto/5uw
89iRHMmy6BcRII1661qHhxYbIjKEUdOMmvz6OZ4zi64eoHsTyKrMynJB0p6491xmt7F4smjk/1dE
9Q8N1T9e7r8pSNGEhHboISJ1hcW+2r5pcv5FfotLv7WliUxLY2iPV+StyoG4AKO9YQAmuTaNqby6
QxJdsu622vZqdZdBNNrm0Yxieya7OJiIs7lJJtJsvi+nXCroc/q7vinpvCCPjogTVpAAcByyc8bW
hnbw7485bX8K6/k/fwHW/1cRhY4pTAAWfojKSTj/fEcS/iJO/5iMNJkEGEBrfVc3vExsupfRYptg
k1K8zvyKWaungIe4PvHo3vCcFQWzCN9zH/hil5UzjVe7VeF/06zeVEz/VOFwZ7lEEYmQdFLr7+v/
l0+8l6HbG4L0aUhJaFhC4FylzadtpwNapr/CPEBqsPEcIzgBr53J69jmfHqXvz9kH/0XFbFAu/XP
V8RHZdqO41q2G7iWe7tG/uUVgYoNOmLasCA31rDuLKNfdWWFd07086lUOxZ73RNKf0mfd6g8Q+xl
bGarQuKI0emg9qVzgA11kV42nl2Wu3XHEMMNtfkCJZxJBOzJh//8LRMo8u+v2r11JDbfr7DRj9vm
v6mZKl02lP0s5JBXFq8MqOFeW/PJkPkidDQragtDNNf00nXxqDg7YQfzvlHdHm3TSuQkjJNHuQGm
qxcJWHOcGRHrkKY+hEy/4qjzma4UV1djtywRCoPlhNKIEaOBKQNurdukmsMNwg2x4O58mR3rq4qB
CwZW9dqUETHTheWtmOQ0PUxFwTguB6lxmL3ynny46JEn8RItGpHgZJcuvLQ56xFiatui55nzUq66
JGWTlzurYQohcbj9O7nSXCaYyyIv6BbjpL8TJT/gVbbrzKvZVhGdSy41pZzGcc3HwHTJlksvJ+kV
yyhFf1ut68F+q4thBALVdRvQv3hV4b+oTh6JzHT3gvqpmBi9hynhxnU3ET+nj17r/jSFs8uSLif5
dsYjlXK0tkBOhh5Rkyqdn8gKH0EPWgfmzw++rT4MbP8q0OXG8c1HB+nzDkoLwo9gk/bjj7BqeNY4
TEHD02YLfBtISiasC7Uw7yYIOEvGMl9FOb0PvaK1dV8mYcntCEhXOx4wt2CyMQ32b760GWTN0Utu
PFRz6b32XXgaoQItggaRW21Crh2ykD6MwURU9eWBHnSloTEvqh58DXlgEW18zWC678A0Rdnz6ODw
7Lq9zCbyiAZEt869kx+IwTkXLpJdz5re25CFWUT/gRMRB6AvNkQ0MU8iLA8w2LQsDfXY1/mPRUQz
LGD8LLD86dlabMUQECM8fbS4EcIe4lUl/Vbbs/4lvePEGgPl8qCfCo0IpC1wEAPxyNcAHgE8DMes
R8/AjCJe8ttwzBEvZHAazMgFB+eJDwcuyELKW3orbWFEvzoM8oN8JyjcYffMy8Qrxi0LtwIXlKKQ
Xs7NY1D6dBU3Kt9oEINUZUdb56ecYB8IRDVCPBumz3RDMWVVuC2YldDdhnvpZ/FuMnAF5+GuVlEO
BFK8UMz8KkIQCRWgIS/txHxsE4yfafFUjzGe9fbGaJHvPaIJa5sGXBQCVuvB6aDc3GQSqBk3nck2
wfOb54kWC6kNDG8hjlUV/ejOe7Ynb1qRn7VN9FVbYMq62sPfO6xst+g+ZRpeE7w80kVuFhjRp6/e
RD3u7SI7Yabe+038nBHlsLR8wtGY6K0J/rrWDQGIjckKMiUB6lIzZV4PJsk4tXNFWGrdj0ERPLi1
h5uizebdfTmWAf0tP0BFBxeHtUHUJJc8jYyVM0PAFsA2l2qo/GOQYAXVra12ZR8Hj8ol0E1r50S1
HiwHx/hkyWusQXerVUuAcDtUD701sh6P23zRSOMPIsen2AI7GRSnDrfwpafrHcbQvMRQxBYpqJoF
WQPXuUzeBVTTLY6irWe5Xw5uLXL7+ldccvUB3ROxg5XPGQeuVboPhbSLZRJxvwXSPWZoEv2y+WmU
P6xZfP8CxEy4rOYbutr5VLb33tgMb0OJ1dSipsIEIpbwz88QB92r41T3hgObQlUMMtnEBClVICLO
bkNSAgmHbVhf+AOHJuNsCWHH7xgmb83R14ckaTZ13Mtz3IywYeIQREbgZicT1HjcOOYiC72ZUfWm
7VzzBBEdeyBG7qqzhkuNbHNlslrpTMwNdiOas01extWO6yv4QZ5+44SeKINBZ4xMHwVaQR/RK563
Qq1lEj9FYW+eWnJPYLIRijBFobuItKKgfPElnuIK+SZKVT/bM6hC4oYbNyfhrZqE4vpvTpXvZgdJ
w+ea1vSoy6M523vEouHJ5da52g1ivkzr4wgjAWWMky3N3PgQhfSPAACB1mXizngcWJiSvsCOX/uk
xjc9uaYpvLVFSNHEJJ/mXZmohjLscy2V1egXF8NuzC0YLMEjvn9miLSW4zMGQw4zmDY3CX5whUGy
VNhcHgmmfgRR1ByHctDnqVQbgH4A6to5hJpzL21isczY/1WlD6BBjO6e4RjzjarZCkJoiCDARaID
LKqj6HHCyvZIJ71JdJ/tIhNWRA6/LuIr0Kj8pioR2zLpLnAugqXE9bnEOYvuMYdCjLfRDwmATDNa
dkBJT2YIyDYxqlOl06O6hcV6dN+xh0LLxTU+a0hzfVvgMqRUIqwvRHxRXOI6+NPaN946oRF7wR2F
JuiSKOVfo9hkCivGpwrJ44bJarxzpsZb2o7UlxCKbjBKsJuGYzAIip6aIoPmgSAoVbDmLOYGIM0J
DHGN2j3bKTmNsmwvI4CoPUlzm6YmQjDNgaV6DsqPkcFuW3aH0SsdThbpX2b0ahtETdYhQW1N2qAm
m3oQ7SGtXeJlomgb6WHHpx+f/v6IQ3ThSC4A8vDIsdjHrJsyGy6xESUQouL3uZXuHcdvtyU5HiV6
h2rSB18ZTQo6UMbovkWOgJUPWe1MDWakRNhHdrm2Gt+Fwx8TUYkTZIOHebjxgMPj//24I4BrSlW/
B4/IRKjO2WYXDfKvWxpSwZDIT/qLUlYLjNwjEAdOJ6uDKTxhlyLloDff6puKnCgdC0YKUn0rZ/tS
2OKgCsIfuyphRJKq7tjNnPGO5x5VFkVnm1nC0KUBbvYW4DPEEAbdrGcDKYdjKWYH7YXLYs6f3V0S
FY9Zkr43BZ6WNnmeFVIgr8yfU9FXayRyN8dWS+5AJqyNXZkvqvHSY0+XevAyNng6HKNFbIeE3I1z
/dwq58HH0cHo1AXSZhDolwC1I5yhI1XQXtGAcjLb9qGVt27V9uINNIDqDs06UKmsWyRVRCHpq2Bt
EveCtIiYNDHAl5WxGi+hi2gmgIdtdRraAGpVpjJ1dhaWesCtW9430XRwRZ5fQ1ygGCSjF9SdUOCi
3N3HNou1WshrCqgCO21MMh09FMvSFeyQfRUDl3HHTu0HB/mZGKEn2apOVtHE5mdw6MadBGFWmRgM
Sma3YN7Cvk66Rc9e5+qPyD4wI5PHhR16D22vvi/ozoYYhEjVWOU+E/lR+Ll7N2QMdzpbT2v4GL3D
UN/S9QP34sUyZXBg0f/ZhRc/q8pDG5Ar0TseZHcTInPY7BKEqmuZz8im6hufx8zqs0OyF15x7Baq
3ZV4BTAq3FkxhuIhNc6BtLq1ZSeHMr6RaoiJvU1JrWWfdavZENE+y3LIkqZzTAxqmc4npVZPtzTB
CoM8UT3YxWJUAB5D3LPuNtq7Z+GVnxrF4NGnjlrZFmMaVVCnOTqWF6o/4zx77qntimGHjDzuvfmg
RNcxCKzR5bWXsg7qh0lQMVE4vuFBo+Mwv7rphmsBJ27YnklRwjOT6mBn1Ollrjkrwg5RtT+jj9U+
2AGZ7O08KA9DQdfE+ouQKIaTuPgLNo2JFNWB7Ib/+/H3Hyv2HJtwql8xrGWnvz+wKeBWp+bdwH+A
+0kO3grux6tndtY9gcXE2pNfu+rtAmAWD2twtfTkw6Yf/YFUY3lPxk2A6rUxD14xrgyHUIQGL/yy
qaDSZaFBMKppZZc+1/llJvae8Qy079YsWdc0dXYxbz/+/oqxTXYppoDILDtO153JVCefjXpfeU74
2BkIh4BD5XOLbNMLFOtLZ9qkobMshlDc2/YMzLdgzMqxJI2MbOmQu9+RxRGqj9oR/Af+1yu3BX7U
VVmkyS0Lyd3IjAlToiEjZ9bdLI3XnlQ6SjtFhIW2+oNbluf5Rk3O4TQuJjv8Ev78SNZFhaziPkq6
EzgK2rb0LhmRBxjZHWptwNzoIbZx4rzigDySmfWcNfIXXhED6/LB1W1E6L3x6+oCGfpcbRMf5gHL
V5Uh6rXy8SHM87fMQHcNmA11P4Rmjrd1jhYscdpiW0fu3kSHvXB71gGoifNlZk/lxnCJcpurY5pm
QN3GgfuLLV7JJsS4yRQC+J8w57caac+qGtgLRihFlz1A6rVdM7UO2RRJqNo81xq5xBr55M4w2MPs
Vc+xs6K4hk0e/Ta9NteDN0GflPljUjlfgoC/batmmkujA36X4PmQZ5sZ4irEFhU2uFD8AU9/NzEY
oflejrxa6KA91r920pcke8RvSpS4B8qTGSkqIwuV9u3OaVy8w8xmkFlEa5eGcNEGgsI8QQc8Zjeo
hsmaOIoY4+pxB4ckArMzbBy8ZQuvBc7ZfUILnvbDAG94yHNA18UfjYRqbRMGSnlgHN2Zim9gOMy9
9NGRP7qkbG43lbxv+1uikY18qmdNpVJkB4LhrgU+hglHswxGwq5JWRQpqz8zYtNO6pQAKm3P+IHa
lo1OAmk0Qi8o5czNGeTvNiFjXoMiDKM0opGouvaBTaJPbd6E5tMHYEJ/V0XtRjbOYzKAoEiBCwtW
XNAPV/jqYdY1/Z8yaea9brJtMoy/aZVdh05WW3P4otN7GDLGmn7RPMvGu/v7WMpGP17gJOAYY3Pl
JBoRSpZdcx9sOZfsJeTEjKOmXDcaRrXJZQBqM+EvM09VnOqF0Sljn4eAm63ghOXne65rYtwN91a+
5ucgaY5jJzU2AE3fWxFjoPRh7KDK2MmNKK/ieq3M+iIViN8waP5kIStg6pVNaNScio13wWrbruyh
I/646d6QjPI4NkuIWcJvdip8GW7HWsHBuHJEQ9gkN0rtqvpY9Mm5qpMPhTd0ncP58QMSLTT/kqhP
ZIH6KQr8bGd6qM/yDtQNbzUXJQ5vIT8FYvA1GKgWw07zVjJJhyYctfhzEWNMQWgdZdjed2QRHqvE
dZceVoJlGYk1GDkC1N1u3JkWAG1nGh4NFVWo+DLWqyWiXR4U+PqjYqtczBo5lX4QS5wRQr67YVGt
y7lD5EAsPN1gQEAEf9UoLNijHbJsP/U32WDtW1e9TQkC1wku2tJd0ImwRhpiIBrfUe2VTyUB1iJo
7/y+wAXgjfEy1+NPkWTPJQm1axbjhSR2WlYSvXZ08nrhH8swxsc+z+7Gy94GFQBdy7ZmlljP0RyC
lg6es3FKjn0dYde31c8QIArknOH6rE9xR5vBSO8Zg8XRrDXwCp+8JKLBcCd1jAsqq3pxyiuxMM9Z
3SmO2RaEHUTiRaFra2lMKJrhf5JQFQHyCnvMPc3LZDb2KmTGCkZ7ZHQAAbcGj7HLrfKJmNsvZv+a
ABvHucfwxhYHWmT47XOuMxsx1kQK/clJCNhhC1hBdp8JymzvS5zWqynFaz65XoyWagJPBbYywgOH
WREJWll7NNncVigjaNtiTDJTCe009rpz7Vtk3poq2JKZXAA49aoreLz//YWhS7wEsdgWc4wOj8id
VeIlz53X2ztTeJ8Bz+JT1BZfFc8xNxnN/ejFYJYUbVHctCwInWGVpvLIYYVpIdePPuTjTJIANkzu
pRrRl6F7KbaO6WTbwH4p6voquBjwU3e/BqD5ZVGVexULYLo3fXJug5gRcXdPJlq5zMc22xoDVygm
8Qf9pB3b2kibvFSy8y6ZluQB2bbcSo6OMGlIq7OM7yDL9mh+DkXhfVYFam9w8p+8z/BQO6gyaE3W
QrCcy1FeDJiAaoI34Om0LzU7S99hZYYYJxTFxZvwXGmjOCO92TTLLjSeU6tUvCr9bt3q6ZQFH9XC
bTPJDDGToiNDsNq6Td4ehnw+W5XzG6ILO0KDYpTHCEBV9i3GqCrAsLEPor1/pM2LlnpI9/PEhxqM
LCsL6Le+3KkSGb/AkMwOl6S6pvhQIkuvSTJ/2d1Iy5l+55b2DokieWTq5ruiV9aCVqbYFD3JFXHg
Aqnu7qKsqM6E96xwMUNUUdONYVMfBISArSj8Byf1z4rLZJun/c63GTJ4bvswcndRHY8UZVborxjd
sDXzQHeLok42PVEXMOMgERJSW83zo1mjUa9JH9ZVsHOY+AXF9AdFGU2cF0bbmcEtYwtiG934KoNs
A3UjXiHpZhbkpj+tQlgK5qQ9GjBDVnhY155gtuJ0FP5RHDxhSOR/zzPLhTO6IHmp2HfYhZRvn42o
cJ+GdKtTqQ7F7dpPOF9frDBaOQpo+iD8+pkEBMLuHmoVXHxt9DyHZ8yunQ04aDwVbrA3TT0j85tf
uhSKIXZeRNEjggaNe8MhNihKsLD4yfzOvDo7EwNxLD1j2Ku/jcm4w8/wHKmb0n0iQUwFSYmsH2IQ
k9BP02bzP9tfhJmFp4yPxUK0hg6rZuzgNnLPxyE47Asy4JtzgNZgjY06o2UpKU1uTyogvcRLgfLi
9cEzjIAFQZs8V6NXb5zylNWEaBYVkVmilJqt7gpICapY3e0JIH5qgR6Z6khqAgjfIaRxz4NsXzEI
AvWS98M+jP3+XEwiWw0u0gAmSOsKsvjKQJeSy5TU9Sx9sbsh2xlNSyjzoP94EeGbiZF9xN54DZ0q
Wocu383ETSY04ETpzNs0KpGQNqpeRcRwYbV7SXIr2Ka/cYiFZHT9PYqq48yxt7PSmt4d+vcg50fb
WFmdT4bWmDFzJTJUJG91SLbWjF3Cyu/znoiThg2KA4jG7/2P1h70KmaAA8cMVl40IScJaHpq9Cqj
GFHd2vdRz/RJYodWzYj3AAGk3yCfGcCNExBkUdyMnUWRYyHqiPrpyiNs1UT6xRF0xRyrfzplD3vb
PIwhsWmtIddU//W1sB/xwzNBa0FmzFaI5c4j5iK+GOD+V3Ua6U2S2GebRywLb/dSt9534el8zULi
EqU9XTwCFNCfOWz+BrgRht2944COsYqYcAur2LOkiamqU/GQxj6IUYYQ+GxA+tK9By3SYV9b5JfB
c3Pb+mp5A7xUPAgLMlY3xE/djUbwM6eqPGAdf7fUfeHc9iKn0YX51TbZB4CPfccgObES9y4IeTMl
UYzujEpujnlG+Vj/CFPsbo5xKs743CTWG7nCSXTyy/oBj+ZxaFp/oRgNXhBa0zXGC6WRueKdqNa6
bzxClkgVJPbomTwcsUym1NpilX4y+xQQE7wwtJB3KRZBkCeZvRX1/J0mtfVgAnveTug/GhyCDN6Q
+balRT1BFIYV8RVnAaGDQxnKLdTMDgC+Rw4vwlorbc2VcCwPpY3/OMcck3o/WC8zOYiNwd4KBACY
+hHcNNwrd4Mor2LrE72HNScjVtQVmt+hLTZlDn1xcsTroOKvzqePDzqDgtxmQN05wwu5cfGhbseP
lsufJW+AmFRWfbeIOXCWXvWYJoiy3RDuuiZLnPzr38AO3mXfngigYmwc8sSmPkr3dRR2V5EK8jik
TXU1ZYgAJMAYEWXTEgvrCEQgOSfxCGSfZGdhF0c5svQJb3sByaOqzCq1A9eOqm10TkXuNUvWV8+J
tBjDvFQRuvum716DRj37OOorgCsGMniC2Q5mdxc3SUxIH3uOOlu2bty91xSL6DTzx6G0z9iCkeDH
OJO1ZUUrDptOl+mJ7B6DuR0+elQURxXBFSXta1wIrBIbx1V4DdnrD4y2UFwwaDHTkQaMeHusPzQV
4YDFkYqPea8RRgfC9JYZ8XrLTG36pH61EwTKqHiSdVq6bF6DaeNyuDOIYVY69lehrY011kjuyrVT
fKGe3CWd5KbsCcaJs60GddPZHZkkbWsiTufCmOAMNrncNLi3cQTPnF+ox+vC3IRkHAN+eQzGKDmq
MFziimUeq8nXm/x3j4v5WNETsan3yhNOE/SMkIV4kpMr68X3YaOKE1YAE7JfsowVNmnXVawip2mb
zwzgGexJj8xceHJj7CwQegzrmfFUFohD6LTlVfvVUfbzIi15vhsaohcISwDw5RIrsNqRLE5mVGkG
a8sjYaYsJkSt5oM5Q9vCGlgdUh33684L9sC+prOaXHVoOGmwK1uYj3LNFE232y4zwXd1MZNpxLKT
nezoQuCK9kYBxTp+FdJe+85w7PJ+Pwr3SSv1Asvf53vPvFVDGMuk7kx2mcs8tG4ypGZFaXepnFAw
3rOrtYQNtWxzrLoR0DEPrZoE8H/K+3ZEFbaMc9T8votjK9bIYO2SN8U+Sq7FjbAWmqa/ccbsJTcZ
JFRehiNevsIg/ppAlbWEQq/wB5K/EgFnNaYpW5cZC8u8ZpbPpjMs+nNtBls87TDSIgJmyR998eIn
ZRsMDQYixwtv2pgu13FH6PaY8AGmoV5EMCDXfJK/XiOKbdOJcQMlD/9q2ZzYUKirf9NT19xpSiEJ
RrHD8DgGwVzW0YYEYWZEF0sytiB/YBVS6o59evYiL92YRnWjPlftetA+mpWMk12DxECpoTcUwATl
TCT8ms7obSnXQzzf07uLSiCDinruh/qpclO2wSJnbDjLN6s03ivzFq4rtb0mTb3vnnSXYymR7woO
YtOSfVhRmGTMG91xOsgieOq0T3oAkgtOLiYb4+TbT5K+jVmM9ypEqKC01AJfEZ4RJwMz5U+zs0lZ
GjJwLV/Zn9x5I3YrMd9NDDEOeDNJKfCz+9ISxnNc4KVIb5BlosX2EJa2ftsTgI1RZtnPYkKGCL+7
uGVzVMLbWyLdDa2hl3Nc0wiGeqdy78lOWdiWYOZb7qTVaLBH7QsvxbuD8djLI38RqyBdW9L7dYm8
A6Ksl9Ekym1Z+fqaG6nHor55Yd0X7SJIoySVABzE0qvfR7nrSFC088h6QwA3bbW7dyE47cJmiFjo
TT9jWycHMgPcmU6oByJQVM79jHpOuvV7U9ViC2oCeGefvCm/2WsWKr39HoYaiz5qX65LA70k92dE
e09ULzvLnKFYMpkrFTBWCSISbaL0rkJ07SBbHJFvLm+CoTQq9sZAIz/inUS9eQpbfifIMG4ahLYB
5VpEwqENfaKiWgVksfHgY/RYpRyyXSbf4rQiyh5MOCWBWPqjTrdweu6DKF2j7rsxqx8N0kGGub2b
LBj5vaSd8dw944L3RqQvI6I6K+6zdUBDsygm581DE6fbipzAHpxrbuZsvjFT+j3QA5RzqOG4M2eQ
kabX9k9UumtfsDFNjPpepuY9FSJ50Oy310NGcsnk9xhL/i5Q+fB5WStJQ14dnCBlxz6kKV+W+Rt1
Vn4MS3HLNWPXOdrgxnM03Qsr852jSMx9E9j63UgAEVtzd/Ldexv5+MIbCBf0uYLCYd4lLVUyDqb8
hdDZinYsSVe69u9KyD/LpCXolHzyB5IMyJg2qBZcvxULReDxCvbCPh0Z0bD12FRoZtmr3UeO+944
7SM8em/btXyV/vBTu7ZFwiWwFCG664RRP2cGtYon81KlLEXDtsQd6QLO5pG8Nm5dyshyVqHNJmA0
wlwWQYwIySRiP4sCc3QIwtLseZZWC8uhzbunrHKGLSUiKB/aq9FGku7d4dsBa71yfeyTuNKpPXKS
cO7GJvMPhX5rRtWj/BghshvNkWddzPSdHMIg/CWQDQx0SwgIKSyPYow/6RGehStcynLrMAQGa7WQ
7yNes2kxN1Mf/sSGt52qcmL0phjVOVC8c5DG7M3A1+Vwo/FG5vBG4QFt26z/njUAizy+UbGD8Xsk
rmVAFCUSXFJiZECleHu1XS6acAByXcm7WXBvVoQ4A2TKtg1ShmAGd4/Rg3SzukLAG/0Wc/YpeJaA
NIGrPNZk7SaSzkvMF7OFu9IN0wvDuTWovx3T+XCl+UxzzK2eCYjSJNKGaTAE4p7nddgbfxB/G0gM
a89alEm8tmBfe6w9WJ6src6iGcni9xBOM9enZQab1q+3hmUAzmBEAH8gCtp3VTM4RgYzd+brIEls
KS4lp6UcD3b7poTeY7iZ/QF0JloXuCy12w+7xvIAJlhEyLQffmb/TkP9Hlbmq1bDW1h8+K31yRJL
OT7TFAvMeRWFD72TMtTxznODrcrpimJlGdRMoD+S1zBBfGyIzWC769AGSliUtC/lu4PaaF2wqkbn
hOfVw5idE2JGH2Bi4LGpEQcmt6haGAN0G9UFgAx52kbGScAmFH1ExzjQQqJZWCRQJDxGCOsopdSq
AI/OH35uTyubm7v0ItwTxhdiTI1Y1AhWpkw2tVVecfET2LG8PWdcOEfaIoB0tgakNa3mNKTqiR0M
hYmpdhzQ7TKGU9hIQhdCdHJjY9yTm/Vb5rpYVy08VarNx5bkNMc72OFdJZneWAmJTLFBTElD8ela
+HC9egHgYURBTQCDjY4SpWDOSNPkelAWS5HIm7azT+8bSrwG1hG11Sasoy2rhge0zyfS17DiYeFe
eQo3set8d6hnMLVRszqjs+2z+KcI0h8xGB9tzVIo9klbmxBDmCN+qWGc/5Q5ccaD+DDJLoGdOR+Q
2X0Dax6hrznfqO93kWN9NJX95Ct0ZE11vBET0vlnNprHeH6JB/dV2VO79qyClfkvTroKHzpq0Ln5
oXug9bJZ0GW3WBO+p4JEk5fKTn66piBpSy4t5djL2vdMjEftk8maZDnrrlkFseejYU7ZPgBYCrmE
BLjgPnXgf7ByAOiOdK8lQciprSt9C3Y7yGA6o4HxSBYn/wEdt0A/RTdzB9qR0sEFyJLkg8GNkB3y
ilZktGO1lX3tYpfQ14iIelu2tFgykUc8t27NC0nr/js2Ee6WWGAXQMYeqli+aRfHkWrcP2bZA74M
bqlHHVQFp0KEn/ffbWnWm2js3ojDLukfmy83Utdhxgjst129IlT2re3aQ8y3BBXcIqus+rmZ6FfU
9yw5gMJI3n51bw7eRdNnexXXb4PCcYGX5M02iJIf+PgQ8OK+rcl7a2KMymiWjlMx3EPuTBAFtudO
aR5MZboj0xgFW0TdT0jAzZkx4ahK7+YhuiNRq9vUKfOZdApfK0KcF6QAGtyd3i4raqAjDtk8RDqj
vz6hR5gWvs2JQxt00KhheVZ0wyaW6Msh84I6gcN3B/k6v2UHc1F6kbV1g/LdrgWxVNmec7lYFuYH
wUfTxgI5jvmFK2MUqtinaZetB3Km36kJcAYBkfMw+TEuUghkAP6zwIz9wWEqbBb7ETOFrIvgFHRP
0uPKgW2IzhJNocZBxtao/RNJ9UOY9xER01tn5gMeWE4tLuv9XAbnEp/uwjeDneA+guTKIt87d469
s8P8M9Wv9hTx2DRuhxl2kkCz6yPDnl0gi/80BxpQCjBSPiWm5XxgdfY2NUgNHRTdMmXDDIeqpo+q
B+Y3XoWAMzGvGpItU8V+W+Zz/hiQcOBauyC1joimAOGzumT1p9eZYd4VM94ZH3bFGpzeTSsq12m/
oXAk19Ln9cjceGPmoRvTXpkZgQAOpVMWja9F7H/gTmhDk00zf5C9vV5XgLQoI9lic7AtCIr8g4X6
i0Doj3TympNXIINN1AyMbT3VAz1IknAHhWbLGnK8s8gaEGRN3ZQPzNEk1kxBLYkErVkEmH5uT0ci
Pd5dK/wTjd41rXaZzlgfjQ6Qr4C7Qg3qu3OXND2E0pAP5g35KxkpSDgajnn4TKhi75lKk6bSDdew
6djYVKQaTWATHLJhdSB5J23rkm5FDHvky6uP/KzLprshZVTYMuh1eckKd9yybenLZZ+sahcrF8CD
i9eY46HICMAMfCxCeDAfbMxHkgEvp1ZlURc5HmsfF8KkJSoOXklRQIW3FNFXSHK86bYJ4B/jm9by
e4B9vSba7qYW42/rInKo7BvyrFRfURMai4ZH9CI0ws8xbJ8IipFAG+xF5lB2wRDz1iEIp9Sy98Pc
QP+p2TUokoujIf9qR5+JavuGN/BNNNGrpIh+1kX4kzOFwGzi31lN+Jb4Jd6Z2WFGnPUb5hqbSQVn
P6qnLXP8dOkNapdW0TfbiY9S52fU6Cs2C6DaUS14DINMrUom2ohYk/KtwAiWOPYNZx/z33rjgRbr
PukO1ehvB+XuakY6Jm0bWQO83cKLFspJnGObWVsNfgkKy4StyH9EMnWICJbyavbDhTmCjztIB7x8
bjGDr0GcV3mIlnKVodI7xL9RKcA2k4vBvYF6tXQfRORSI6d3lp+c4A1J5h77CNzXImkraoWAziZw
qw2mJMQfhlxFSfDVhazFb80Zu6bixi8Km1/jJuQJyhvMDd4SdYPaBJVmTBwgvO8waezMycTpb8ps
O0PEdPSJ7elnGhvn3pGfDacxQdnEOliefrNrt7491z7CqVwpwrH1zSUvT2bJ80PlP924LwyKj9rC
5CRsJj5pQU6t5XOTevP9KIE7Du20rO3ucxSivktUicA1/cgoKCjbhmoZmZO7zyiqFxHzsquT3Iy+
1artvqmQd2FWfw4DR3H6kiBk2TslWi7PaRh8SBYOc0ACoUkvlhXqf4g6r+XGkWyLfhEi4BLmld6T
omzVC6LMFLxLmATw9XcBuhH9wmj1VNdIIpF5zN5rR9uORJgsHN8NFKZcUV+9H2JoZlRPbJHYxCzh
mDJ64JOiV9EG7YHEtmzTiG0ldHA2AbqtwrC2A5Hsq6YlnkRvIopr7VSNxr8YU7NjtGBPE+dGzTER
6xJe3Jhp8MjMvSOaDNub/aP0OqhqGtHq6L1WEaEusog+dRExGumZK2oCKFqeVhANrIzE7+yLd4cs
pGDcxaAFal29J8n0I6unp6fUPwPbdK4QyEb4reZBr41aYhMa2Q/WuFBtgowcONrTDdmpG1VDyjaH
9yTXYIQSh5PZzMvRkxNkJzjCfR4gbriABXHn7zrb/FOMJpyt3BvgC9QUqxyVA13XRieaYDUgYfGL
OLul+iRe569sH0won8Dh1BS2fAEL8uqhZethASHfszJ5rZriVWmB8zeKYNmg3lljolb70O/mbTYv
kXYpE2XdQwYfpdsZb4p04Xunt699LAbjoMKouS92Lc8ALpTNMaQ++ghgc8MPQZAa6O7yXyz+yhq/
b85Hqkc6+VJw0iKjgx6iIcAeW4NMOy33ehAmyK9RqGnX/14cGEBVylFu+vkN9zjaQ1tkv3u/CHcR
JefvxtMo/+4YrkpmjBj58yiYjdMkEfaNd6qHaPxE53A1GnRpTt10W1fXMRWWlcEyJY7fa7+/W8D1
z+hQvDsDp2HLs1xuANHx0TRQ0oZtmsLLJeY5GiwGyGmwMqs4R0Cjbm2RMhC3zPAl1B0Wy7O9rpmd
dVSAjwF45uwEkafQl9mLk+es/CZohqLof5Pqd28qP3ivsLpvGCfCP+9pGaxSkYDg+DlBW8yP529g
0hzjbXTKAJfrO+lY4xeZmQ1DMs626RmnXMHCU8MjHg1dx/rlnMME01/cmtPx2xclBGyBKeiLCzUl
vbL53gS9+ySU5X+BdOND64DOLnqgbEnb678zxwmeWkR+zURZiZxcBRCUeO+0JHsAj7BoM93/jfgZ
V4mdW9cgbQX/JVEIU85djq4cSnv8VjYF1ukh1XOmPYP2buCK2OWOCfMlZ1qTBQEcRmbjNqTkaiA2
p/B9xtmtoX0QciZWUyKLi0vSnWXGHlg/5Jd6UxPhLglx1KqeZAkkLzWneMlbpcHG8Gbsag33iusu
eMNWzl5myt9o+KjoZTpswolcnSjScjqpN54o95rMmFdgecQaqvwkIS5uqmAKr8uLq89DDMR/OwOX
3I06rlsPHJuLjQ7aJB4HJzz5VWy8xXrNNYELd+eMya5ovOa0kNV162lmXvcqQTiS+GoDIlqDRpGv
VrBVtAjP5YvWI+mdGfTf1OwIRhvDjwzdMjzTD5Wp8csB1Np4hjh7Uc9b7JgBrggu+FPjEkE7vz3s
90zMcNhKDmPizYOxktDl8SdgPxNvefthNdY21yNUUj7xVl1UP7HO1jXVZoTQC3BBAH5mxsqz0Tgv
aNNC8JESsjg1mg7srqNA8vpg8PE50j6ViTiPDb9u8qvhZCV3U6rkTovQ7r8/c9bQlFtD5efc9i/W
1PkPy+6ejl/+y0ZA3YBwkOrVaOM/81R/MN4ZX4rYRbdINs37HAfaDzg1B0e7Le9qbMBopbJ967VO
XroOvr82MaRq6lRdCA+rCVI6Unr8qsZiep9a9q1p0YAxGPyv0v9N+dq/d8VwVgKVZARdm70aenIJ
Msz29fxtHMS0WT4okUEJORqsZwjdwsWO7alCcSMjk9hW098HdJ4P9CLupndRh0RV/7tVdU5KufgM
fXMr6yEhr9c292XVUN2o5j7i9tqIoW0gKbvToddzH81GUvC5D3V5Gezs0x+aEXgq8ABaGWfXM2Z+
EmSG6qN980y7eq3NicMv8uBqLQhlvWYMh1fEWxmZP3H0EEBusS8mWUFDgBW1V8uwzY2rddnBzMC3
WESlnWVi/Coz27zIQYpXZJoAE+QQ7mobeWoAnHh5YQ8YHRqhfRqu2Zw9q2XsNf9TYI63JkWOHsBp
hpg5KGbOmQ8r02OZzyvpuHT6Skb1hbA3dmUAl1ThVYe+zylhR3eT+YJaZBzeQiRucBABzySabtBs
c4SEtv7SZ+zFoeRdl5dWYKzuLUZuS/aDw5L/Wit/S0ARO3YVVe8ssisETHIPyVFh4zJOYwKvwnWK
6XVI4+lIepjHwMLFGhE1KGes4n8K4hgn4ZMxVnb2sCGvUstFb2fJX2MKviMXAnNHZN1wiTQXYjff
aq/CWeA02o/MDxl7ucOjH+WvZLTkJXHacpcQConIQjAAi8QES7IknjeLqvKagmlei8ktDprZ01m5
qQugUQrorFq9nQKkF7Wskge3oP7C9/9hdqPBtI7YkooW+IXuYnb8g/GFLAjW1tTgEAp7PGQ+NoCs
zcSrF8cAAjNQcA5ZPL6ToFM1kgY2I1U7Y6364EnfXFsJq7wuD0II4np/xakWnGWt6OAMdinKbzEu
VCh4SZHiEJrq/NwhdzmP+pSfU2aMu6BptXKdhPi28tkZurykHV4/q2NhlssUzsL8LGSVsR4mylMB
c2D5U5rdRNecMUZtBsC3DfQEhqU1z+UlnuiMIXHz2CPDjQh9SOp5wMom5pDXtLfkVgpJ8Ra6UXlM
HFBJhDbVp0yncjPtUd/ZYWfgKoe3ilHRfxmRIBQqiveaQ/638PjmejhMJ0ZZr0nljReSq056UauX
VOIxmpHTAZmqRyMiCj5tfa7zLvhAzohYOCYzro2jY2hlxm+kRuCI4g/LIZNbkJZJyEl3cPpkOIZO
96hbr7h1vvxlzEAJpwNSUAVHa5hOYxj/T/PM8FjplTqheh0ekQ/GJJ74OXPX+xp79JEGYIBI2N8v
3lC8WFlb3nPCcPa0hD+Ui8DJQW/4o1EADQxt/D2NDlMgNIfS7a1PImmojctKXXIJHrvXLo1mX3od
DKkADnlz55dQ5e9R7EV79l/+ya19/7T8k97q/qkyCKMcg+7Qhh0JTEy1vl+KQQLNSrPon+czJPYY
exJLbvj6T2vopm0j65InNtbOJv0yfGnnsrzIUTkXJlf3b5txnk3T4b9DhRLY3TgZpjZmVL290jR1
c2FRnb4vEwCpOSrnQ05WMS1TIJOzG6YRfe+oJSd0PeYWD4YFaM+2zqwwrfPyZZgl8Z6VHrORorqI
+QUjLVGgZoz0MsphLrL5uII8Y288N3wIoryLmTKlEZBsiRRljFFMOlxgZ/CaXVRow17Z9Ubv3F1W
TgOnTDVcHNKlL8XoZ93KBTNNRFqHycUctz3H9VYb0fw6onlS0LooK7fLF8x32mfU982hDgl5qOzh
WPluCzid4rPWJ4y7FtsLHueGJzsvtkspXPb8cqv2GWMZfPUZP7lBk3wiCs8A2OU9LY2TfJZeBmCM
OnlvkF5XkZjEqL69VSSx3JYvtSCAKNzk96rlm0wt1iLLu0ZPWV7/e/n+dwUqfOy3bMP0fT3H63Qg
EQ7TFN8zW7Ws0eeyaaI/uHK4Ub3WW7vrbVYTtrDWuYUkX58rD5RwqBVIg8zmUAXBtfxeDurvAooo
te4BVLjet3nlfLg5LOZsxhKErsNKocM+SxIQs9jxOOWp3DE2jU9eF1IFl4o5axIXO68J4r/856BV
PZZ3syh6k83REvnsOEob6kItq9kIWkCaakkgkjdyM9nRLQFRBzok1E8lEiAWg896QiOmBaZ8lN4s
o6wz+27Yu+WLgJOAokj7WRclSwi94zPIzupH6aaXqa52SRvkN2MOnMBiwZljei9sE/MT4bQT4FkD
Hk3rEaNTuAOO3ck/VJqndo1ZBDvdyoZX3WFv7DpJdIxCtA8imTNsATK5YXsHw8Yd5mVYOqyEJUzq
dG+x0+21wjORc7PUMXpZ7b9PHoPMR3cgryeKrmmoI6iv2/iAI9ze4FcodqKW5A8oQ7tqroKxnMk/
bUOX4lNHvHVj7W9tw8supmAFUsSEZ0c69UYahSeC3P6UwclNx+RlqThLK8v2THbgvpu0zwPv3HJj
u5YFC6xHT1ewpwRpzY80Q2yeTIK2Xo37mKmAWucCzPrGZA64nerAz456Q7CjIcQ5RuHNxiMrDwPQ
7yRzjUsxG9eTzA53hcKpU81fcu+hWJus90DKs+o6n0A+0wPkSiLHCqGYv4lA7J1xVgui5XVzZgvn
+dbsBzjySeAgLJng0LExblk1+MjxQ2v47TSzsnzs0cTOFb/VTvoxsLO/ZmGFd9T33K7zG5/o7Z9C
F3fTbrSzHkfU2M6GlOIVg/KIRUoLkjxFPGo7Jb+CgcTj1fcPPGcWr5ajFVP9/x+tZmB99Xpggwen
xGfzIM5T2JA04XkwrCP8YUZ4I5Zmuiz1gIslBH0dDcPCUyFIttoSrOOvHCyb4yqWUu20OH7oVXcw
LAfcZzPT4El5QiT1jwVgeEC2jrnNSO19GOY5715klJeiGYhW7pw98Sj//qsF0Yxp17btPhLCIA4F
k8FLAGCoy8was1prdrsSgdtKztiNYLKDswm4eusDrwU+1CPPj6qUbyqkpabD2jd8nE+D7XkbYRcb
N4XxsQII7omWxXfCRiGyexaWqglWPTarfQw/hh6zexhZBScn522Ipii8upjnRAyjNBqjn0oqdsZ5
DKsGD5E/lN015gLedIP35eYujLNmuNkGD99QZO1PS6s3vZedqLGNt56J5ktSdVtGwW3gyxcWa1jY
Qjkdk2ncEtzi/NBGI9zKlhRslBDHjpnLC1pGMOc1t1It8eW0oGAz/Ppeyp7M8EPrvaokKjc/9vfl
zHsVjGNXSBL/NMzGRIy0ZVWiYIE0afJELNQPjYI7yQUPekxFsrIMzMCMPJ0ju8Czt4wt2KQyqTau
OXYSF25Ie7Q91aGEj8yznWIl7FocYXlF6hWWSH2+/ekZovZ9gj8o8Dr+/3/FVOJrSAsytGr+Nzy/
iIzXXe0Uhzoq9fXybRsea/WwEzY2c1gTxDpcFaPL9Xd7B7chPiwP/GQN4SywP8YNJ6iwY2fz/bHH
rb2xxl6cUtv//4Y6zRqazyQ/LndKyy+GUEvGizYaO5x0FSaTh4yReJlx/5XkjeDCCohojYzppTdf
msxD78pkkFZ8QFAwByLhR+rXztz4AwcRm5ZNEo1XEmxDoFJHKJ1AOGz0MlETPVxC1DroHTc0OuXN
wINuH+zGr05jEQ1XB0cm8Ma5xJVT+hmH8v37cQ5VTJRzA4asr+xDEJjue19BpcHK9X3Hd0Yp1kOi
93vN1ATRsmiR+sC1dwYzM3IxZHNibHJxhFcemo5Cd2nLsT5MGTltQ//CjSZfYroRjB2sZJuqeRlz
+4eW+NGlsBXPiGzENcMIBeSnY2Rr84yHsTy6amIvY+DhIyJ8s2QeeWb/CvSJNUHPR8kr05PieVun
bmDdaAmR7pIKeArjyf4UBUNjfzxWRZZfzRLXpkEOKEwDkK7cowQqMdwaW/5jZgoMnRmj9MTYnJfm
QsuDy/e95ASU9ITdbIe6755jpTfzjj37aOzhc+wTBhaO8l6UnyGB4V5eXvzewQA1kiDhZ+7Hf+WH
OdrsfyYQEw2E4UsYcHoEqAa336f7hCVt0xdkRkYuJ1HkGF9R1PWvTpY+vt86U+HXomr9r36dbOya
SKJLeREVY1O70y/d/JcvL5JgkpVbFcnWgSNzkV1HVQcugiVdhQdr/neB3ViHKM4eKefynckHKNVW
VutlFGF1HsktDB24wQO+OV/Hv2kjysHNS65U7lJ/kJc8R1zHagei5i4LHHxmGabPEGFsQ6/sZX3x
oTuUl1Hetriieoppp3GPDIjOUL0/CyB9JxeslbfSLK89uiMLG+C1oKqKSz6ClrCHMDx/F9kJ0rVw
5CMrhfamAa886WWdfXDoQyabfedabbIrkXBRgpAdazORzNnrRQZpK9DlWuXp0Uk7Fq91e01qFgzZ
KK1LXrnG1md1NIPQnsj7f5Nj096VaQSwdY38ZwNwDWBYw7ucTm8lQUqJ8LVrY/s/CwJlWIHSCy0D
RopE0pqC2jgDnCWkDzJTp4E1nIsctipqG9tOuDdQAB0mZjtrPqacl3mqMbAJqbwd0d9IkCr2otQk
/lu+1OeQgD4Zb6HoeoQpJGzIuLFug0OYclg0/n4oSzZrliXOrZbctZjJSR2W/rXwDPPp6PVrZeJx
koLinfEP4lOhq1vTG3+gQ4yXUBXPONaTZ6T5VzmBti31HihM0OBRnzcFTW3CV8doEUHbclcxGUer
zqLIl1PLBGhT1grSCogRKoOkOUUViXLzh5DKlXwBRfQ0qEY5E4vZafDgRP3/wkqz8YuFpCmL2AM/
7RMN37ECJPSJ63xyOkBoyYyEm1FzMVU1nu3A2S6fS1P42GOc9ITCLjhIWGDrMh8oWQLn7EAJ2Wu+
RKTjQRR3bejaJg3wRRtzb2PXPls/m8C20qYsKsQUEnrP82yPsgSnF1BaZRnhxIncT8AJTolS+gUT
t4S6Qx1UCpkeuw6bj11FOIDnqbThIrorjQamQTawirejn8mccGuGYKxxCpos5uGWLVPXwCOQZAwJ
p848/eJHCaKwJPNPLCumXWexX6fkc4jfMLs1M+jhS1A/rgvT3SowBVtr7OybFpZ/zHqsuQr41Rgo
FqdC1HtUN3Jv0I+fiVrFrckwhvMofFi6GJ+2iNiiSwhUPStq3CMJZe9yiBZqIuJSwfVnRD08RPMn
0qzi0I5GhzUCS6rsNXEqgS5obT3eieXA37BkBBo6AV4IitJr0uc/aebzp6fpP9J00HYid+VpkrQP
bhRcnVYcEZ3mbyCqcUZ3r2xVn4Vl1WueVH9jKa95kl4ARSTS+mske3VjG/zsIQKR2mnPO/9Abzds
1L09jAMLA/UwHFQGACpXAYXhlOTg5Wc10TQPdLp5vrP8k2cmlCam8wiHFMPdEk7bQ8dB8GFCSB5w
0kweMQ604SwdmE9z73LEuVZ+gNvvb4g26DfN3F61yfBrGZOYIzJOCsIl23Rq+ZEy8zIoE+/pPJdi
VqFWyx8UmZs9MoJHxkL76faSZ0YxGgoTBKjfF5iseCBUzZTDLqM5jsgpdUb+ebWOu/q9tQQzSxub
f1mZxMCQqMwQlZSaPB4feMcsrKyEpLnMmTeVDUBe8+xNUPg6Xb6pb3urFui36DrMktgG+EnzL7Io
ISqMiHoi3Tcv8Yi9VxpvdkSwqhBWsDeJ3NrU2jWilPmXeeXvoKWwoOD09gM5RoWFpbmFfHEIsK8c
fWKsV4JvD99+ycaR4ehW2b7c433koNbDk6FH9bmCeXD0LRgmyuapSTh60JdpmQv+dk6hm/AV4TD3
UzBDlngNTPjEyLhGz/3rIQZkcIs1uOAh3utu1J7YiCHaDmvger7LAm8uMJJgzC9W8f+/WL0N9P+B
5sPKVhjnnnOFTsZCrAV04Kj1zYem8um3luTyWZcWaou5IUKqpZ8af1f2Yl4ji+TFmmUjml3465Eg
rj0ly696VIAo6uHYMz7Y5QPico/xzIZKvCS+rhMfWUoxL336QNeuQIUwxd86AeI/Niz93qsYOLiS
+OCyT+rnGAev/ZDTCwzsK7wAkVzWw0qJcFv5dX4gWGx4ZL5T3bqg6F+VsPYOHtmDMd966K+7Y+OK
U0II6IUBmvWoVMciyKTqx3a1ETFZMkb83sva3xfKXZXSnkns2bjKwYccLW471rPmxfbMcg6cj++u
BrO4JFpOzAMe6eLp4IIMjl74i6MXwNT8VzXInU5ujLMbUXcyR0GBAix/mhPoMj3l/7jgxj7FpuU9
GiLpwRW5X0x6s3fJZkUTCXqpSNEtENRD6ToBXsbGvaxCBhclS1RG3UHDG6rpEtzgvOTFdbzVQk2c
68wsb6OT/zUKZzxYfY5nfv6V4t+v2Yg7/3DY4hHiEOItAa4ey07fRaJorn6L44DtUI9pI6nOftn8
MDQm3x4RvqSZOpynFr1xNcXHonKYlwnzaBX5wCOYnVCGWkejQMuLrW1670YE/XDzz4Gwnbvh+CA9
AUtrSQOY2alB5M7fU1m0DpoJOgA6D+vq4oDeTPPtRpB1uh5K19ogWAa5mhdnTCTT2fOJISZo4VKj
y8bUheGXavezLZs/KlTilFnET2igLQGlyOE6YoadQ4dJbe1y+Jyw01psLSbM4zQPD4mNtCpS+JKW
nWnYWum+DWkUzWYWvhPjNk/HlpmYGwh10NVr6vTPsYvA+feMTs/zl0bzTKbSQu87DKi1ug5puKyA
5fRNdnQqrhWhuo+acfYsIPGRxmbcy4YBSjsXCMP5TJ/qpvQh5+vBsdaYs8ytjQLRe+0nQlO1msgH
HmkTv3bLzr8XZ64zkC+pqR1tM4LBZ7LGAy7A/5CFHCY87pal3yotlutlS1FR7MNWKJsTiPUX6rF8
jQohuJJi6+EOFva1nMBO4y+8OKVl46biphtKZhRsls69FZpnARJtG1Z5dkhbsg3LboL0FpbdvaG6
+DBdDrZWpM3a6SJCTZD6En4IoFX3oldY4ZwzO0g+yd+qxkZdiiHZU/tgH/KabI/VlruL/PjVZHGM
GnJiQBAN3Zrc1Jz4Ae3UJ17+6GeZSqHZf0B60VLq06dnahlAF/LJiyyAWOEN6WHw0ieSf+SHHn/I
mI2SSZs/SL89qLTKvupO7NFzhgRWae8ov9ea57nnCBn/hXODSXr0u6HlhZA1XCgfkPMF3WlKSiTb
IJWSUG/PoxapTWhLezW21tMtA29f5NMeEWZ2hS9Ggpl2D5iQMTBLXgvDi3673rqwdbAE6aRdTZYk
SMr/zvKUPaB6kqq14RWqv34CYPj0c9wxevkORqB8ELzZHFyzTzdDMXu+QmiM4F5X+BgHBqiEgAfo
MQBABzVzMGpiDbZTGiEnTaqSlfH8lNXlEB2ceZXR5sOpIJKcMkMft1Et6FMEFj8/KjWc7gejt/pz
YdNzt0zg5MDzEzybeafTkDCOicm8AAXzNuP8NiWJ/u8/rmpttge7R8eQyvoHjkEs0co11pNhM8sy
B5t337T2ddHRr1OieRhUj0PHgpng8Z+ZhxqccfH4Jcao27aeC4Ns/lhVVaHfUEswDeVHHWv3bUEa
I7U6TQJJkJfXAXuhvDpb83JUuIk6URSztnNvPUwFwp0Vc7j+1PdedNH76oczRfkJ9ZkL3IPBaNvW
zjbpqua6FHd9ZraPDhCf7YXBa5mSbTpQeezisbbxnHOl2Cn8kdAN0E1U5i9+RdsamUBXD8argbX/
qOhhsTFo/hpQRL1tJogUsLiSi3QG8NlBOjEpRXXu6cjFaUiytcz6kVTdNkE8SvfRaO6hKwFatrrz
SJlNXC2FvGz5BWDPc19B4HRrLxx2AfO3L7gSc9qw65bGYen0bCRGFz+TLZtT6htTfdgB9D8nj+Fc
Dx5jX+pqTR+9TY5sYN1qbXMKmuYzEcR0mn7zMxTsMjlkiFTKLO8a5qrbC0zgQoOvJpdKb4xwyjKG
whDN5Je5uPO9Pc9imZ24Beei+3+Kb0zyROO7W34pSimOVlmO6tSZ0Ys+RXulm/ptcoP+msTl+XtI
MSUbDDfavppZuLCrmx/KDz/08Y+UyQ9jgGex9A4c5cEpz7rpwHAKucg0ir2l/VXgKG9DstEnj+Kn
YPZPc4zfwGoTNi5Z9aIyuG8eggO2K/gn21lBkAxTeI6mgQnuLAzU4iZ9s4vpM9JIpkY/IQmyULT9
yqS/WQ7XjnS5CUmwIG00qK1PH9jI/AnVJV0j694zvn4d7edBy4L8FyI+RKE9w3Sn/AXCZ8tk1l35
dX2Xczz0rA4xXFInl/dPYvB3LZPMacKy9/b0hOPD6cgFTXvIEdKRfeMBhHo0mMCeTAD5azHB7UuB
1wRV2HRWTEv36aQA5RJ8tcVrJlZNFsMznxDPQoOm4J/bL92gfmf0zFAzC2pmocNr2MKY8OdDQ7NT
nyQQ1ASWC7gJo5zFJGCyZsep/3DDnNVQqVmrvjVPLMPK7egG1TED84MmULKCm+vq1IPun4wkHmhW
UJyc6U+oWXj4Z40NUMIN9l/tLYINuDZ7/Ou12z9zIAf3KHZOJTE86Sr5LQtPXbGDxatJohlj4EOV
hi56HVZjvoMTih2m82CVVdRk2BqHR42UrNeN6M00qegQDV0jAaQLARdA+kz3V3XN+eLZOYBNVJvA
/fzh0oT976pBgWGzwT8nfaKdLf3YEbq3Y5mlb5eTdJ4CakObPSLiSsIYmIrdbeJZBtB3tONlpLJ9
PGs+FFknU5cMvz0HW+HovY3AHJG3i3scsHvSdU0eKtXzvjJH2PRDEe0w2+FXnp93xBkHxI0ZIa3p
TAVCdyA6b+9MMAQ7pY+7wMsN1KBvZpcxPk5NYFZYC2OGAJ4Dc5qme7Xg4Rn/4MVamtjQI5fNMUr/
XrjYz5XF3Crk0x3mPiuLWbke4bw8K8kojKktU1AjdPudCOUHsQ/TQVM9oH32+QCAg3McdfvELk89
0iH7MEsYG5PPeD9N/l0fQPt0KWFAMcB3EYL2CQ0U8T4Wm0OppXPsMLiF+Wmxq/6hDDWcYcT2Ox2P
40qSK+hEybBrGEXn688wxwwi2mx4CZ2sRSoHOD6r9RNs09+GCrN7LHjLNFZF8ye6q8uYPCp2vLIq
vkpUHAe3nH9rjfLnxhWBzEB4ODCMIyA29YbJI9zIpv/pcgJsinT4KOJJ248mjt2shdWpFQ7o0vmj
vFxkIVzVXU8HsVwWKVNALLcMp9q6AwPs/ZgmxRtioRL7yFgFz0WL3qO2ZZ9gfWtYSi+ZLpY5no1q
8j+q4NNFOraTo95t5k3mMiBjuvi5DBsnnxzFnJQGYlIJ9WIbVG0ZCHHi9sTeYt/ViUqHl5qmIHyr
iIN2WQoVKeImbyC1ckj8hCwL/OVJxMgax365cxb7HPhefZXj5QnL8ac/M/h8uVtaF22c8xRq6s5l
7EPH4t5t1322LqQN6MfrRJc3F/3LEd+kvOAX2wzzoqNWQFkL3XqnX0TIt3RBLR9KX3XDeXm7G8vM
NjWf7lftb5IJJLtFwlDaYdZgx9HO1ZvgYDoazsjEKz8pfenP/CY5tiYJeFnsi70rWlL1NIAHQ+Zs
ArPzz7r10wJvzcQdYBHYv+Lkg/QJbHOk7m4AlS2IeXcMUyRjLKgmnbASP0EZPxIjyQCu3teZG+zq
PAapxbmk+T7NtRv719AiHGVkEMhKoy/OpDHIVQeCshgL/7tNFZ5rPhhnYEoMKb6HAXAWV7SGIPHA
4le7Sh/JMvPjQZd7FOXpo4olbBY48Eeey5Fks/CV66+ei4j43Irpl7LK6HUCR/kyDrACLdKCjt9j
j6KTDrBoVROAUhY7EpqqD2uOFceitGLnG19snNHfC5rUJotDKxRvljcAFocrUE0eU2Nh1QD36vq1
kca8Yq3Qa9GvGvAg7kiIYOmQAXjpg/FfqYpuC06ifkJqfhf5pH9OpKKnPWJ0UNecv1nwS1DY9YPT
XyuQudc4tUC7GChgNGHcMnJ0Vf/Woe78mnoIhgNirdUifuGdePMHZDpKCuZIg0XlYRjvXsfIgZUb
hi8fdV8SC+B881aOCcQNSzDiQ51J23wDs+Hb+1mi7qrB1tWMQ/DG8AAFu8KYTreRL5M/YYQnFXf+
dzHBXtG/QhREUPSqeB42RVB9fWcELMWGa86lsCXbJ+zrFQme/joho33VNZq4GKafbOLJEuueafsu
tYHrZaPbnsoqk6R9cWWiMARpDlDgKHUdDljJuOLkyNj6pJPquCzSIz80EoY4rKaDaofqJjz/I9bU
F0LmLaqA7AVKqHcOlj9Vl7XNJUeBM6X1a+Sp9zCUxEnxKMO+yNbZ3NkOXeYAMWiG44B73ep79uUU
IIhLqJ4GVHGHojHQP3UCJwT+/Jhgy2M5EQbPLEc/eljP14T47lFxp/eqSaJrRmANyKCtHIbxORr1
BRJpeBYd6q2qVSTfzlVwgSmuQhq6469Sp6n8RTIKKSpE5OlxDi6u8/oTNUxGA3vU0EyP86e6Bb3U
2zuCHttnk5g3snSdY20z+XKwQLPo4VZrMwfETHiLWdHeGT8hmJ5vChlG7FmUtZ03GvcCb94GOTLG
Nu1f5hgajLCpufc8qXXrBKc+Q69j6fbvshYEhbUopq1ED7+qvGNEQd6CJvyP2o6mUwBchrgF0E6L
cNKlxtzQVP7NPASfDdPgt8LS/imWvNALnL++eymzl8acys+yI+09app36cOXTifT+uwqD93+0OLU
I8qGwF9upKVsWM5HzWehPJVRvhWRp32kjcUk34zItJhnmlZZ7xcINZ4SeNrBzF2fNzu1RfHnh9jz
uW/Tg2cj8VtancaoMGflnoGcnp8vMwMJJhOXVozdjBypbdG56WYMdE78ufUzzPyX5Gc4FiiECh5P
I03HDXkk9Q8fvezqysCmfCIqR5QkSrX9LhvKTPNZGCgIOUZ7lJL0zFD1gJMDfzd5sFAKKrPd8mGT
0n3xwx6dGEDvN2XU+Qpb870FYI2ohnvIxCW7m+bteBk7f5ffjiMZL2dIZp62Ao/YCorARR/LaAcq
3DwJcmY4G7JHd7Oc101Sm3R186C29GMWF6K13lGxAyInoJCRi3FrQs09IsfrGTDim8KTN/csqOzI
MyhjZlCe8nc6cYkrx8zSyzAU5DQ0UXFHDjxudaSX57R6SC0SzzRii+623s0wW5iE7h85px/CiYnW
ucS+qxySqGJ/jiPBCWvm7UvM2uGwbGIRrB1l/eJrw6OZOzwZ1x/GUFyouKofZkX6IaYRZNt1TqcG
cFeKNHjHc8h6fwhOzA9xYim3OzUjzJx4LGH349w5wDMhYUjkXwGeMZ1kodZHhVP/H2Nnths5kibd
VynkPXu4L8BUAxNBxh4K7VLmDZGLkvvmpDuXp/8PVfUPpvtiMBdVKFVKSimCdLrbZ3ZMecQkyFKS
Pm7nb55FExgGaio8p01OPnA/LgrMU4582azkHgfkuxX7TD1VuluqRNtKQ9j3o1Dk9dqOURS7qOSh
fQ7MGHSKgJqkXCg6qlsTMe2TBVPrp7XW5eHkQQwaK3ZhXpWfPi+FRWbt2bUYzRvLVN4m5ILN1GSX
ru/tv6/3cUm1E4ok1J8YQLDLYf/vRzVOz2q78LZ2YHcI9H1uHXh+V9hhLDxALSNlqIbcFbbH5CGY
UcfHfDrpicRWnbXAPR0QUp+XCOJjc0zBUQ+pauGEu+/uUhaPbeDkjzKYHlYNndqJ5lKKLj4Ofsrr
UBtPSrfUW6JvhrlK7+P8QUuq7CYXEn1lsXiXzB4OS9tagA+x00ClVk8kRHoGUCTUSiAKm8+r/K/l
jQEwDmYsMzxEnheag+kfn45jYef0XIrIMsb09vmvDEfl4EEvh6Jng4ae0t2AH3c3LQN9X17bHEfK
ScOA9BGmyfnyec5ouvhQN1p3ZVrGmUuHP+dUiX20BXND1av0xQDqRJUKPwStH587NsfUAghmA8rF
XDdhZsflnryjZYrhPe8o8kpnGwOB0tReaXjPqaiGRedBdK3HNXhSpUX1ltbNfSDT4s2v+11m4Jpv
s9x6KdoC7ARt4tvewF9EVPWNFEEVdjYTnCrwH7KAAc+nomQHATPbBMcRziwOBtCnrSTWjzNPZr4j
pdW1IvLJJhH8KjHLBlh+Ta2t7S39oc6wxGwxk1bzi1CJCffOuScTon9a9zEh3Wkx2Gqjtx4nLBcH
Rq/5YQ28UyJj0G2vLxGHgAG+v+Y/JuVwHcDNY/EiVAnbD1TBbKPgSCulFb5yg9feTSI5u/qh99oX
N/CNq9NY1opf8bzTWEwPhiyzOyHFj0Gju9Hx0+ZxMpH5ggAQuWCajELzY84mIjTe8vi5spGMSinb
pjt8tgcg+yNKUZoFoOczq73+fWzzPPM09/5rEIzJG314E/F4n8dqD790XguxjKHnqEmi6lixeHOc
wEAsAsZvwGnz7tBj9jobhXFtLGjpHd3YSazUAV7BbyQ4/ZyRRogEyZ1QrFOEnNNU4ZHlckwfwXNJ
LIR99cyKqa2oVUdd9KAVW2w0KOzBnAHvnY7cdOwsp7SUoV2Z8+Wve+/TRnQYSiYCgWxT2HIYMmvO
g1vk+eVSQNFAhtD1xymP01Mt6zfaHNJj3OU/+G3SJ6xEw0blhnnuXK999dCbo0mb8LUr9gK6HMpI
N3P6qP3ZeXL7+3Ld8bVTIE+an+6cUWSPfrXAHHF/OUqn8KLp+wcvrUSkVdkvn8TqI09+poOWXu4h
k/BcrRsqMzMIBbU+MqdxZhAYqqIvb+69MO+75Yy9ENbGkgKHWaqfdtD8SDIqzwB74uSedTVtpr4S
Z9kV9iUf9LMx0ixLqE/88Bn1Vmn52yo67w30MGel3P3wZv11nTjsJg9wYJW1D5QLgaK7YkRSnKt4
oWqc5qEheBKQtAaQAX5ja6wzQaI1xRX+MbYJEEOIsgPOVL20gue4q8wDbHYPb1jhnjFuwc8Qpf8G
TgzDsp2k33SpVafAgA6kpFFFhZKrX8kGPdNkzRUdPQ8rnQE+90H+OAXi2V/BKkpURmRPproIQiI7
144fPeFW6IdQLWSlJZex/NBVxpE4HZEZ/rqIfQ/6LR4RskGJerGYnp+tlhzEktZkgIfumqlY3co+
g0hWa8vfWw+hYRH9HNmRe0IllWm9J88KuRSl6VjyYx6kiR9U6mb2bo4+UlRZFVdKmZc3eAXInOyc
OZ6Hak1/jIm8uEPrMDYnGlIUTMsw7TzpHvGQBiPpsx/oNRRT9K5BJTYGlsa7qxMSKetHqqrqS12Q
RuBo6rw2uEhD12bKCA4qO3gLniCw0z9s36Oi6FNvcVP78tnrZ2aYOUGr6mXBgaXOnvRM+k92QtA1
5UxUi+Jdc4rpmq5wf5NMh5UyaU4sdH5LyuZQpf4SiTrWgMxwQ3wen/K+TgjBNNTBVDQpT7o5XRWT
L0BIFc6QTxEiLr8Xn3bCwYGpMQbl2ZaVdWhyIc+Wv9dnSc3Dqj6yPlvMikE0rRt76ktH0QJF6Se2
t0oeMkvqN8cOXhdGqDCg6FIyyB6QYQZboUn5XOA2opG+W96SIgDBwOeCv+HsOCUajs8e802Q1Fg2
e2vHNN/4WmTIsbLSL3MyfF1WH+JowSdLHM06TV6vnkmwfB+wZ0ZAgwnjO1J7nUbvlDBwf1Sy3WKz
J14lBvOBJz0M7aZkul71GaAudYpJYXGdS5oHRGNGMd9UuXLCtVMdi8+tthFkXtiIpng0vSC/BZUg
85KX7/0v9LbpWmLI+EuHgQhKrKVqnCviAFTGodGOBgO5EEoitZf4jXfBmv5LPaeBB6J4IhXCjJI0
SR55MPxgO0aQv6e9mSqJQ1mUV4mWeXZWFS43i9/wXW1WntEIp3J+/BxULkMW3JVl85XRy3jRRo9h
+RLBPliO7CFtWODKPdJjPh3JoU+bejkgEjCUaJmeC1Wp/aeEDIk/UlJnElgCXB2GSe290pu2TVOk
22yqm59j1uKjSavXWPbvLQPbjaPM4j73texK+M3driws+0dCpUjN461h1khtSWd1gLzK/jUX/X2q
9/hy149KHYKvNZUneza7iEWx5CFNYaPW6E/x1Bgv2IEoz2CeB9eu2jFX947CSJMtwmX94pWnoqS6
nqZk/HHWw9pmgLeSGWQivkMFvM0aiQy56LxMxFlafCn8DgQeA8dpMEihHwiErNyAeiW7EmqIch5t
tJsIcWQF38JgWJtuh8of9kThwDPjj89T3DHxg6ONZch4TZDQkFSXiMa9WypT0Z4rnwzadoh+QMbV
hPfWBVAARE2N0cIhmrwuzyoPfKMPsQWgQHHOpiE8fzbO/ce/VCX2//xPPv7ZtLPIknT4tw//efdd
DR/df65f89+f869f8c/9R3P3vfro/9dPCp/+6/mP34344/q0e/73z/yX785P8PdPGH4fvv/LB1FN
Ocn8ID/E/PjRy3L4/EmSj2b9zP/rH/7x8fldnuf2488vPxtZD+t3S7Km/vL3Hx1//fmFCsP/+J/f
/e8/Wn/RP7/81+8EmlbWD9///Ws+MM79+cWz/+EzMTFp5fB9Ew+f8+WP8WP9E1f/h+3SHxDYNgY4
k7jUlz9qFouUv9H/B44XqAeOoQe+a5m0+/UNTJY/v5jBP/ga2+OaskzTpLvyy///2e7/6ln8623j
lfj74z9qWd03ZFn7P78gA65Fgf+jkNHycR9ZpmsEpuMDurX/rUhQxRXGR4faaU+D7N8RrRaz1h0h
lyIeZp0WMXmgZ7VWDRYTLAQmMA56kE0oEQ4RbItJLSJjMXy1q/xXr+CQUDuG9q2AJE6ml+wg0W1j
qoderPV44zNlMKmLCo3BA8OvVRsTwEfBN712njWcs7j/uigH+mi9Vku3kIUFLblbqfDiao4LR8q0
X0DGfDDNhu/kpji/mkpGuRbPl6XtQhtn2rmeCi0cwd4yq+HIs5rMpv+2m31+yKab0YLZabBccICi
hFNJKf2j4c7tGXJlmbGGbLwOYnAST1XECXu8sKKCGg7qiJd0JKaXuh18U9s8J/PCf1pZck8qZzNo
1UxnuV4+0sL5A7+st08LCwadBws9oxQ6mgeY21ZAky2z8oNDAmDnmuzFmilmcOHyu1qdCAiwtPHt
8//BRuOdSJLr4sMzg+955Wh4YpRBgSpj8pxwFua14qWJ9W+TyrQdQ16QW6SHFqpt3Q0CJKI0rsxK
QGVsZ629Tyc220OW+FjnalQvtChYNTR1DQ0I5LRXt4bn6x4rJyV86Ix6tUsRBLeQ4Tad29hXJdXX
migcNhFArekatnKmkznmJ4pwr7avsDv1/mNAUu9E0gDygrYrHc86Nu3wwo55CR1/wThbpO9GKvLb
0I0Dvdfe12a2OUNKHu44S5J7CPw0wkp1jpnvjFmjXT33IAr9ZcpQHGYC65TlUKWrJ6BiRrpZer0O
q5oAlk5w08yWW+q145mb4FySGrsN7uzwGwwAVuXwFMRZfr+0V9dPUqyDtCO7wRum63nrFMBhzdYp
z5MnH5xh/CWcRB5HjM3OSJva4tHpzFwxbhzjlrCHaClwOXheuStY+jdpMZtro7h2wclc1DRU+ljI
966jH7Ws9W/V2HYbZckD2b/GKn6TDdDPs+WsO7h2K+jSumTAJAeOCodpgmof14KJBAM6YjNL0j20
RFv1Vpu/S1PcTeYgXgJR1gRhikMz4pGaaxlqS3aloMh+MeybTd3GrhlKG/wvk2rUlWuHwL+ZlR6E
1AYfht6tT6BkcG0mNAxj4PMiX8hH0ymdQ44BP42Z4JRoZWcEHWrhF+vB98WudjKCWr51dm2Ufh2n
hFEFMX1UjO7dFGG9xKtAEIuTTW4TiibdRDlJ0uDhgIRS9dVd4WICpFsZbCsbOdvUd1lJkQ/m9CrJ
3mUxkMBJTgnhrNA1gYi2cwKqk+KQoGfAUY+vxAqHh0mXB5OWUupfqheDiNWGutbI5fNIbAYAoke6
/SjgPCHhH+2YFskkG8EKL8Vd0Xg15WvevvfFg4Y+gxUowJcGYK7uiwUIlhUiIJ5AbuinejIwBfb3
eS8eQXvkBDfKFunNy7aVjK+ojWHHfv4kXP1U5r3ElTl7P4bV5cBWOyYvj86V6H65c+o5v/SY6yzn
oy2Ry21/odS8SM3QgRKx3unVvVV19X0GboY8ZnnonfhXl7TOzYHCGro9GlOmSncfF3SHjt2dJZm4
VES5IzyR76oQD+SRjVDG2GyS7vb5L1//KpKSmAGs4KZlxsnRCSQyD8oWzL03XF2b3PhsJeWu0ch7
efqd3yxEqdzCwz/aU1nglucudvUX4uIRbt7yHQLYa6rGY6EW97mtAFFh/Dn1o5xvNIx+cKrZxnXM
Fcd4DuI8BTmVFe8y3NN9WhB3DkBnq9jY5Lp2CZiJSHiqJVLQNXDSiydSgptruxHL5LXWbrpVpid7
ck4LHNMzxAvg7sEDFghz17zG62iyMfMnOnwWSGM57VQk1bN4+W6tNrhYM34X2AJ9syeGjC9e9zTY
RvkjnXjGvdnoH/VYRm5TpXddQddskVjPLRHr87hmDK2MInECS0aAtus55geBGACbCRgr0/1RcQA2
0F23uqKkR/Zd6LI80HI1ZWdMfCFPzVAQnIDvaL91cQb5k4P7fuAf3cKqaZWERxVTGn9YDe7OyQNc
js8HSjsCrQsuDegPVYAA+mbCg0EQzlnZbtHXLe7H9JY2ExRkBVQuaHWIzgmm+p7U9aZPWZNK01lN
MGZy7sg17LtW/UqCZz3j2Gu2+g8CRI/zPF51eLUHHLhglVaaHTNYc2voo1q/4BmPB4CYjP4TkmmE
/pa+x9OvWLaqmvkOw3InsfZx0hOiTW8oAITWYYKqnBqDwKIzbn3OdFh7YuJfszVM+26y7lrWxRCY
TxkxA6akvdbRgzkARoMO/xXLfoScmETGwuktbrkCU3D4/E3iJQuEgO7kzEQGnPd4MvGuBhQMajWx
VirOiQphJDX7XQvRFn904dNlmQrOQisLqvvaM8G4X1TAjHL2sUwJ+RYzoscuMhLfZ2cX5ngOGp2s
e58yiE377iwcMUXcaR0OK3p7xlhGFBHoeSdOiX/Wks4NoZxtDauj87iLTFFQWzYVx8RoTFJ9EHbJ
wW7JMFHk/CuRZPQGaHwbhQSLULJz5VIREnS6u1y0XPOe6naCpPhWC5yBdz7/VkmTyO3KL8By+i1O
irdOJzTVd8N3Pcj1yDPkI7vSq8XxbdsmZNlkrYMCFY1g8l1+S9T8C2hwtrHQ6NhseazrCKVe7TQP
monPekGn3SAZyEM/EkOiVPy+StszLwATAoEN3yDOlAbj8XNjZP1iC7egL067gn2daxn3ttU9w8jI
T13lPSdqYjuJxSeECkBllQ79PnbxOC5plArScROwpI0icbTziA1uknpv1L7/a4B5mzTWVzgbC22p
5QJs2vg5VvMrOyPs8RkxCYjaatdhxgFnmWA0xEYe5P33ri6ABM/ttU3yZ0NCn23QHJGzt4P7knTz
vGFv1+ziGnwS/OqhaqgWo4aOq5r+p0VTWHaxuJQFyDij6L/TaTs8NuwEEWjNOynwJ4lW/KjT2uP2
NK9K6GemYpxORwobpsE3NvMob1Ph84zoP9rU05kzYFcV7EwzAz8G0XE3z3/x0NR3AuCYK/S1GM+v
XmJ6dxM5vxIQ/JUzpL/MFCE0xEO3jg5bXEhqW6ouZ7KeBD8tjhZwhInSIPjNtWtcND83Lx7RX9g6
IMAYv+sR4CEg86h0Yae73+OhxGVQ0SDSmS2VetnQb8lsUjZqyxPodPxJPccBjz6O07JoY9SZ7gcA
O+9kVcO0Jl9AGnYZM10vmgC0CzxufUyG2egskPXNxSF4tVnc9NZoCc5WLmMA7lipS4eYaWolYQ4k
LbQtAvG+tZU0Ad1RjkAXCoZGJJVHqmz7sMJNHJVjB981cN6dbuTqSG95oZ517WgxXQ8rgxGCDTAc
RQc4h21DGtMoOdAJaG8n/G+bAY9PVtNIwMp3WEdfUCHPhs9kIxXeEXYg/S1x+ur6JusWdlpQGB4d
AknfbiR5DgmNHwwvclpZB/UdrWJvWDsLlGrD3DsZiPQibYD1xnW99R86z0vPeQ1R1bOe3Nh22P+1
zgaTY3tkZ+DdKeKgzDoZN/cY89h5if2QW91Z0ukajkt7WTCdUdFzJxpiVESIH/NCW86ACNicQMAO
AnRFnRe8silxG9W9SLp+483dciL/Tfe7peXrlJYKuvoic+Ylve7gx9eyfZVSXfAxcbQ8poQi5qJK
X1EnMOkBy6pz8zrHSRLB3PhJaeVjKvOXAsDYlhO0syUPHPl69RgcueFeG0/9hj31i2TIt0xn2S2a
+WBP1YX1s9i0MFJ7u/g6udDlQCV9TSc0YA7Am2ThvQDFv8BjFE+A7biDhiJ4qGKc4C5baEROv6an
yXgSjjtByEKgnif6Lw2iNC4BgNzKvpLueQmoY8UMeDCIIEz0kWymrvR3azsSFReburf4uZsVHJz1
3kEl3o8k9mkyp1WoUy/k8YjJevijXOFBAvRgrxSjf3bnSr0MtUfDG+rlBn/Evl7psXXyKuJKcvDM
75xCXSay2jjpybbGnk+vXoawSNL9VSsFNz8L7TTxtE1M68DG+iPh0TAslUXcB7tgDetjRowrup4M
sJK/sqHTCYhnUSHEbywUjNpkshX0TUMLcDvSLO/ScYmE6GrZWwQYn2dKbuwhDi1FgrfJme8TYHmm
kYjWCwD5bDIhAANiteziiB3MuNoDx+CAmF64GKxBPZXros+OU5E8tewkbhoRWA0jwwbyHRWL46Ai
4UOgRRZbMISWxHp3Xtcb12wAQEVbMhs+rJcbp7Uzmj4xYGSGU91r2upumZxL1XffOkcPdtkSXwkt
Zvj0TSxJSbXHKrRVvtufdXvqz3nDTFBhrN14ZjUfDYVwlmGoCKrROtDPPp+IppUhT7/dvHTYtcsy
3pY0ZzDoqbp9oXQVaZPxXWDqoKXEd3aIbHQgQAXh4G6agDxMf+9VTbzzJ7OnxasMjrkon3IZKOTB
CsSg/Y5d+90VgHmXwQrLqbfPDGLP0umzp6TR9FBY5Mkr9inbuMeF3ejLLzsOzPuaFSKZ6hjrJic1
KmMAs/903Tq+mPwKYsLKgpl1awntojv9L4TtIjIkv6KtQbmzxEvfwmIeyF1ymCuIBGDx7weo+BnU
K08TPb2Z2T5JtVdeWRwrZRocV2jXMIWmBGiM8+/EoEScK/OhY5dyT7EsgSCHhFMPopiQsfVeUCio
C49owkgSZRLer1QQBXENKn/pENwYq0FJZTt4GHXk2Y22reo0Ce2Avb4S6me1ZFQqaiDhewfAyuBY
G6M1mycxVlQnEh3ajx3PioDXc6eURx4IK8GuNhr94pWXNsZJ4uf3ZowQMsj+Dus+LkdTG+/KhF1E
QmHLUMn2UjOwGwlF7rqMhsC0TVNoYhjo7HbMsY1qfbSsWWptTSusGJM5sBXBPejgeoWJMhidjdPR
USbZ3Ho93Fu/CkKVOEevawfGRHj64LE9+zgIUqDgTlAwjrPFsZypg0laq9rzYm3nOdaiIhlhpEmG
6DS6JseFsAqBxnsQXh8ptYG7mT2oLUrvVPfQa5LpW5o0zZ7CGmMEW4IrdNp4hdbvglHHiFCuZysS
ANC+7K0ejA+rPEOl2rODiEQurw1zMv6HyuOedV1cQ5WrKOXhLdlgoGoIhKbDEVPMMSupY3YGei88
zcGynzvbvoXAlStylmzfv/s+DfQV5B4oVXsfT8+KcAdloChcykv2rwvzRwjC/EWZi2OcItz6pivJ
BVpaD0vPfC8NYoOeh17cvK5+y3yP/pSuNh9cbiyvW39M1Z7shCGNrdNt4sOxh8CaHHouFvZN2a11
joN6X3wTrtfShfgjpg1xxgeeZaE9zv2lWgTO9ipJSBIHpMAra18NdHv3IPeQHAYqUurkQUeIIcGB
nVpmIHPL1WhCCJZQdIGRQ5h0zDjCeHLSso2CejjDQ9FwlBMrH3GNVW3DRC1uoZElLZdn+eYbDkeg
eN5zTJ43piOCGzsJ95oAk53mcoZrTi8BcqfSBrUlSsrZ07LyXZGOVViwNm89jFVBprknwucbXVg0
P/bMM4DqQebCQiooxh1MVv25pbKPGHDk9bzhCfHjSd2qYF5uasKwS5kyPGHM1YT9zjGLgz125r7N
0mBPgdRiMPKQdoIreJ7DXCYc7bpLnk32NU5hKWT0Wq3TStsRbujnw5u/TMaJljmQh1Ag+rrauy2v
WlaWdWjSnbQfSNRBM+GKVpWdHcEKsaftMF1jZd+h/OK1lTwqVVrEoRpc2qcq9u46mZbBf4FUhvYh
OgYW5EWbacL/OiiO1VYRQVV0D2w3X2mt3LHCdSeOtuJUZtmbU5Bda4aW0iJicHj0o7HQ0DqHBRZG
3z36Odt+7BWnYB1g2GErEutRT5Mb++8WA9f40nGvbuVMZzVJkDQS1Ml+BoQbZ1PbLsG0vn5XM6WR
IyPJyKyr34MryCYZ9ZWheH4tlnBuc+ekrZPMUbnlnv0Xxzany0BayT4agBETq0px78CNkZ2Kyjgz
DlUDWdkGI76gO1C1ZPIUyrz23iq1lo7O7o1aiGo3zyZ10XyNW+RQbXpQusTwjG1+tA097LrWIRzO
xs/TOSQU/TsGzJstWwOqGGnjwQB5HfhOjQdySU8UYF9rmJ10xjVsdwc6VhDBCf2gTpLNqO0I6YVQ
j6B8bxrab2yEeG8yChox3iJ5FPgITHEqrPlnkiG990sLJR9ALkTUfqNNwcI+kIN6ZznJFvabATuS
RmMd2YkR7dLizClj5Cb25bJLD0SBVWhW2h3PaSAiGYRareRIHNOwgOkPkuBKgl4U/ZgsnzR7qIYW
iJmTumMawM6V/lzMRnEGVz9Xxj6I/fGxTa29HyxvhIi4IJ3uVzBUiLYBDGYttpu9t8Mqb1x9fbiN
CAt4l7gK0ozqdIaoLy3QT5qW2+8V5O6bQaIxmfV7p47nLaZ7zv/t/Ntpie+taQ5vZax3mnVkZN7u
J7N0wtQ2vynD/aVjq4kwH4l5SsLEXF+qgTxq1SYvkATEaznGe7TQ/CTpdt3EIGULV7pnqxH3mWZd
cumJCJkKlMF1jXeNuq9HxcwG1zc6+1a5CXnLpE6PeG4qnHR04FaZ48N5gKIsa7c/GTYAm0XPaBLh
Dh/zbubYUtBjXwfTudfdHtuKvaMApMZf2dcsqqSKNJW+0q7TnHtVnhOrubc7aGN2ZmxbdkaRDiR1
RQR9tWuJlDgBniPgeeTxSVn0Yr4ajrL3UEh+e2N3BRuwSneIXU1VY3moQV0EgPq2I5IudGC58y0s
V/kCG9mMB9Aihcu7PMLjTJzz7GfnfBavLqVg5FdiIs/JsKpLDr5tjkOOgNe4PsbZq+ClsMgyt8C7
CDFd3DUYkVsupCE4GTurs74tMxt6oxhoRPdD2XXImLxJh9R0iW4YNGpnRr3sxzoxwxw/f3M2Pdt9
MseMsYi1ZHuVahsnd7w9yamtCfKOQ0cxhsboJUdPcZiP5+Elpm3n1NuQGcmY7DyyHDSdnDCx8G5m
VmTZ5r0+abyNtU3vnJNTs8n4LsyH8ehR5T7V9WEyAw4eIiluVU8bCRbRBhK+z9AlcoN78Hk40NKI
LSNcUBiw9PLRatcmu7bB1eghOruUDs0x05y5FVBXmVJsxiWAwu15+wRBMaxvo25UsN6NPpp885uT
2i8esZlzfArgebCTq5qjVLiLgoaL29ML/40+E3w2tQ0arX7TLIHJhJozWpRZguAA01/aIN3yyo4t
m9E6wI3YztMP4f7s9eFS15DFjWpRm8bj/Zb0olIJaF6Mtvg6YFc4QPZBR27NlnSATtY7le2mAWTM
o3+Nas72HXWq7KNtVmm7huhqd9NrP0l6wFgAIkBI+3TQsJ57LDxZVurfG4HGbcDTHYjHHyqcWGz0
SMzD0ZekmBA0/WZm2KhNu6q0ClZ7/axlMz0SNKWcx1Zuao3NaqFpzY986k4ptbxenCriwAppsKS4
O6VvfGdZ8i6RfXGFnXvsfG3vLCrf633wPR/5lNlD2mYUVihv3E8JNWTa3ADEYQgLkGYeQuyOb3jd
1XnxWcCHubB3VGgda7qMd8PIvousO/jc/Mbx6zubyinKpO7fhmqkN15MaosZfgmXI+3mZTT7MzUl
GKLhv+EfN/FNZ3RfJnP7rM2P6Tzp2zrXWWBrvLds3eeNhWtiyGPn6nfmidFljs4mJgoX22NSynFv
YFImEoV6YVbtLnMwvWdV4L0MvnwV3mlw+uXgcEtTdIA/G19itHgEzRq7NsKAiZdR2ze97+IQqg7r
aTvS/ZefazijxBZo6Cys8WvWpPE2ntInzUQ59S3N5Iq2z2XXkYLwcbVMhsA4Cy1Y19kZ0CC711Ia
olRQvmGwucycf15J4XOO4MDWLFp2pOMDAg8Y2SJfqUfCwY/jYLaumwH3n4ZKli8/2z6DlZQjH3jD
yptIpx8dM40ZnETIAR0tQDt5BtJ6b2p7U/O7txQiwGZ5R+y0L4JmQnZNTbMbC/DcosiftbT+3jnp
lVWMNnpOIFtNEpcqfCgJ/J3D1LG5L9y3shNZaIr0UZGn3nPFY0YyqT+fHOk8D06+s6vyDRAThv8y
kVE8ED/l8li9ySyPGguGzDw7ovitgOc89lFKWfxGOxSTaW6aBI1UjyRE+Cj2KTTVRykvnO1uZe05
UdG3D6nAtIH3rNy45LO3dhY/1n236gjkFQugjHb85uJb2zgpKolFCn4zmw9Mq7MHKzjQhzuf8cPK
aoTEtWRB2A48nEebanVlxfdVQ72bM9PlEeeIMQyJLym0/U0deOv/1wAgdsF5roiLVP1U3Wwj00LX
mDCBtvrP0lrGF2KCkdspGluzilm5LZaQeAtN91j4WIE4vC8jsU6ZC+qA6L7aELbW+HLonF5RX1pX
1hdroIe0p1E6tw2oZhwhN2iMbZS7WBwRW3DPB5yJc2PEiQMfxwcvdpIgU/G2NeycCqTZILfSfYNJ
bgYL2BlfY+mVZ7et6c2xRIdtN9lzuvxJsL45UC3/aLhuDgje0U+8jNSB5X1x7IVHDplhBxpBCflk
FVh8ys7Ptms/5IPMWSkfm75sH5o5f7WD2ThKAHZr3TDGxDWCT41paLWfQ+P+hP0y3Taq73acAYk7
VlSuBJJBfCKpIFI+VUhmb0xIMgwZ6ZvY0HqB7Uno9Z1t9h2t8/j4/P0oYt5R4ibIovGlXxsC/Tlg
8OHCPWulFQ5jimax1I9jWbcHsEhru5yctnniPVgVgKexqyHYeYZFuH6iv97ApLSFNwddYuAhYthR
1xhjqHfjrmo765QoIEmMgMUVsTnfBvVNK0AZZU6abROjr68FmdRrLbkTlWRAR2s9AGEiNVw3kaao
GLJogPB137ssFqmGltCyxlGZi5ldrJHhnFRUf83ytS6CPnTiEaG1l3S90DYz6WxrVTFfWILoyTIY
e1hlSyu8ks05WLcWn2dMOodwW9zIqx1wuFMYarYn/BmcKn026d7wQ5vzR6tAbh2ybrf0kEx4JPFD
zas8pH44cFn2AVa0EIGbiQ/sgHVo7jK+hrTiFJ55VJTWwMpOuk2KR42mGQgHwqLntiMyPfBCIKxq
EbW7lHmsDU/egpePpxQPzQ9q8cabJq2zNJvmGNevzoT/pHOnr3aAzXFaszhmKxmL2wY4QHIsCME/
LA9TBxfcK4fMYV81AsmnjDHJ+/ThUS659aTGim0WM50fDM8t7BEE3d3dlOj0Ixlwl/Bhl3sHkt1G
+rDu3AnTA+yXn5le4KeB0reZvbXqmgswLt5FSS1jMrvMcRODjma/KEPWyCv+VSRzwYhx4eGgW1j5
jVrfLtb4iL35HYpVwrpLACiTbthV2Lvxk3Ao9Uyy7NSmHK1R7dZnDGV7vRbB93njujE2AsV0M+jF
TabJC3goUpqxKLXIBKtALHpgjxYwACDHblEMi6kWwXKWX0nN3fKMYgodUq9rIr5AX9hXrf7OaDk9
GIN/SzQyfzpGxhBWGL98oHN6H6Yftu5eJsP3sbvS6ckbuY0XOe+xRDBTTt37tDLks9f+P57Oa7lu
JFuiX4QI2CrgFTje0PsXBEVRMIWC919/1+mJuA+jmFGP1OQhzK6dmStLcvG182ds8u6Ypf3Gc0q5
F+i6c53tYzga585+tVduWSvLb0XB5QNybEoLbsO+ycMWihbxQyB/k078FXm2XMrK/GzsXGyMkEdv
84DQyaTSivbAMHlnelXG+5nfMprxc865TUWTu/jU84Wdi8DUf1P8cn8Qu8Ra6h3kNg/76vA7SN9m
x+Q+zypIT70E6kjKZHnN0++VOXmzAq4/OIsJhhhvCbZwb8MuPXLBndxbXYvo6gR3zv0k4siPS/NA
kU9D1Os16zkXsq4VWxYm9um/X5wV0l5HPjxil3XraSsLjB6DHeHsjOze5nsx2OJ0mm4xl3RoN9Uv
bWGyHa+K6ZAWFk/neFS7lPXnadWkAIaWxQchV2h/L2mMHpOz+cfoWOBuTggiqXq5+HhUac9Mg3DO
cwdoEiA8w8BmbOpXc3Gm7ahp3iIg8zetyJUm6GyofHO3I1kJgdvJ93U8sF4feOAi7GK8aqAyi+H2
3rbp9XFrFyBESjAZEQryQBeVBFLCHs0p6lX8kvoO33667n23JoS3GLy+yBt5uKfrnsKVHkYHdWzU
phSgoUz3Kbc5cMLt8QkBAWQCFEA8QL7o+se0FI43u3is/RvrN2BgosKP+oQlOLAde1PTFJ/mkiQG
vXqwS0i3eK+lOf/FjENHs+wWSKby3ADlJ/HaoujXnLKS/NmmhugzKTSH90Yf+1bqXY2GTR642emc
UCqv3nhflfHjyjPvwJroSRb2SO0JKkdrTPQJElEkgjSAfQ5YjtXxW+Y4+Ocw1UWJYdOdjnBPUijF
ipBR5z7QXmUH/m7ySr0j+IAS6uGfrxLWN15L6aZjuUcVeFA6/BVzH3uojUcBxUnlQB9cMd9pQ3K/
2SIaTRvnuPpqeMIg4NFZmF2bhIKDdVXIWHXSPy5u2z/SZs0o1TT9YeEo7RN2oqKDXkvXvWeHHex7
QCRRPjRQYbOlONT/5IB5DgsbrJW0pouv4ZJeK9u9WDSVb/NkfbWaglkfVGMIR1u7MysORnhN1faQ
uR/BQs+As9LYqlAxG11dWq/fGWU30njaGvRcOPQutGjDOQpMIme88LLHECHi/WQ5xSmjuqyWLWOL
iWzWUdxdczAMZzGQ9a6/beh9m5K8UGQL2g5o8BljQgqlKZ6clOEIp8hr4Me/U2I8Gtr4zuxcR3iB
6SGhTLOVCi8NrYIDJbH7hm+owNqRSFgeXoDvu6ECcOrN7I544UefHlJgEBB67GBHEXIWwtMCzpBR
wA299BpU9ikXRbL3HJZJtOkdWaFQ25s4/2jyKE63OzUsnLTfi2JSG6qCfiByktzPrWorsoYJAtFp
N9pQDedFdI9VUhgb2cR/tVAjCa6STYP7E5uuwUyQ3s1VfkwCLV7aOTiwa0OetG6iK2zgX11joreY
pGyQWTSZYxxNtPNb9yR4zByDWsJFyjYpBL2EFwBuXUBXLYCfF6MnUz6wT7BbHZ/fk07gGus4J5Qe
tWVTQDjIRDAfTJMcLS+ZEckNAt64tZgBa9PGrghLnBJwLg9I+bwTCNPs5pS5hbPQZqWRGoaC95Xd
1ErKF0P46RXgKoSq2KPwM+OT4oAC9Wgh6O/lEELcmRCuw2wEIUsg2jMnjOArAXJb4HKxOfCuUQDa
ToB2cZhUX52iNKuL2eATAL49rKoXIvj8vBLTYgmeXIYptveOlR8sS92rAPnstjc1QVcAEHwXmY+y
gIqQFDDl1obtcl1P+9hx3jklxjvV2TdlqX5WJW+bmj62nVNSBeonCW3jlJn5HWSNDBPA6YYeK+Ye
nKK8xIK2q8F0jC3JAJ5hRJW3qWW127Yhd0CIbjilSberCkejXeIJxHB08RNUe3h7hC+9lH0TB409
AON3Usp8FPF88sWMdJS5QA6QwHC28hCzOppA4WwlHgOAbHt++LNYQeHdJuP2lM9PlIS2V6U7liL8
i4J8sPctXsmjdFxCazhmD7UPwpgWpqir3Mc+GZ8GVdOtVzd3qq/qTctgx4aHktPbFwiSVzdrtxXQ
PzY+GcA4Qejpyg5xzW0PgzDnY2CdhoWYkeYFepQgZ7H6UKs1yDfykezqTPvNVJqoAoT6jUlrZW7W
+Z78XLDBWAUdP21uDn/1Bhv7VDnTutc+FqK47/YBv+tp0dzFDaRRADXM7EH22mXBFvhav8tiknm6
kflR5jCcUrxkqZJ3qg76q5Gr8ljONWy3cnrIUqe80uC2NQB+6SJ/Tk3On6IfDnKi1qM1kx4QNcOl
m3WUP2qPrYvpXLkktwlv8VPtECvVcUAy4eAnGFkMVHpNYIeDFQVsmH+vudvucCimx6Zx4Fak9R82
+esbzZ8cxoa1PflaOVupmnhPSGI7WGQA2375TEX9Llvq5bVBMWM8fASmRFOB+FIbeR5OQUmLrl1P
bLCbu1Elr92tm3Aw4we6NJAhJqK4ChOY6bB+qZYV9Qb5PINovMWD+6IzdFGHrSDXCG5femj4KXX+
s7cWUKj9G/TTpteRFVqdQ21cArjtjPxElUFZbWUEFQeNk2JA7uC0OXHjRjNdPV5ZVCftsS2lHy0q
FP0H/NQHaWX3q1jeYYKQALx5sAMxvzpdzOHJxrk0Ag99q/rpJSjoTcWyX+xJLFGVPLfOvjYmtcfp
v/cdCZQhzYw7EaRvNEVx//UY2vqKwmRghPldENtXOclyw7Ou2btg6Ubc1EDdJlakgT5lKqhO9N+S
IBNBaBkdTqjATdnmzN8WQiwc4TrM/PkXfOV3azs3/zbxbJ9+odnnlU6U+mkg5BD50nybxgCXMx0Y
hmvA+natOwSTJkqf0g6XboBvOkww3w2Exg7YRn6J3LgRvu7qidYZsDpFfWxyrA64zMDtdckR8ka6
xTJwHarP2mKhWSSlTdy5YH+VgL7FUnIcsWgpn8aPXGdh183pVfAvT2CcH/UoPiuhcfvM1t+gGxFx
DPQ8PnargAmjBpjOePVYSHvZucX1E3Yzs7IB+Tv0Dd4JcQCtk3L7TSumD6LQd7zDG3OgTZK8TxTM
Le1bEGIjFAAHI2FYlhTu5I4fR9QNHPJlSQFSQ4VSFNdrRNHITk4DAnY4p/NJ1PWmccY9rxXJp4Af
zsU015NQ38HuY/8yDI+dybleKvHANvCP587DbuqnYVvBm8BTirOvEeopp+7GWksbXr6F9UeCBKpU
026qRpCQTjBfpN2/0TZSCt47wSmrCQ23O8pMavwTjLv4UZB/AxPiM7RiDPbP2YLVrWAZgemdV0/F
B+5SDZp6eDSsJH2rrlNaGrtJGCN6pPsr0ueim5+NsjoIiZ20y77+9/+dyrs2l8SODWwqfXDrYEz+
Ugni+cBUb3+EIPZnt0JiNFky1D5ev9nqAOwNH4IOWcaXugCYmZyqCtYcwmZC/tX8paPqCpfsmQUd
npc121EzeZyzwQ2nyY63hl4f+5GYph8zza1xszP9/o0nen/Gw0mVcaHPN1cH4OPkBB4u4gF0t/qx
g31tEqGJb3FIxhsBx052wdBqLsLks9bee8rUQEyk5qxXApcIpW+949Gn7HjFJSqA7rTWV9cA7JPe
IzC33yVxbpBfnGM+6smGcoPvlp7XPsEcZ/ddEuasX8LR128irv5yyNBcl+LfkheR1B+KJD07b2c4
OpzfRuHu82XdjxyfMCwu+G+X8X6tj/2CxABhxrD9u6x233OQTYzRPUmTBCNOs8vmFcpiXu18S6Jj
Zd9yARasy/6v79f3ywCYK06D94nWdH9a9QYXKeX0IrgXsTgGWG+QBhTvRTpyEfjxoL7WDcXni8iY
Tog4bzzt+5HM5r+90W+z6rdb/DPJ2mqvp+I88A3BgH1kuqXsc+lpnlKggOak460/sD6203rrKmhq
48B6CyuyM/QO9KZpp3wxsg9fKQsH9IZOQe31zbSHmTjMcCLQeZVOMQ3RAk4kw9cZcY16wloO2E/7
x1KKreWXT/r2hwwQY5z13UeTiiPTTZ6Yi+iQ0jOkfVKli+aF7wZ2EhJswM+T60dV1evtKmWjg59u
dRnAs6X8g74fQq5fdkJXJnMOJTaVRTNFneDZWmnntrFiYO+PaYDodsxiy94fAZWr+RcXaL6x+7je
mlb7NPC42Q8mTpmCPrBIIW2YM+56Q179paAyl5a8UPhLSKWR2kHqolhidt45tzsQef0/9eDHtzbo
LZt4NriNQWkuafV4qL7Rrvh50ATm2epzHLFvz64dVQN8hbZ7SWCmoJ6I6xqUP2aFVJY24CljlA9a
xmgmabpXTGt0jGWfwroFjHJ1tR02dLgYDZIa6UCTUz/h8Ol+b1dckKd/007/mEQgN/haGAbHW/V2
GFMkU9wuxynJ8B2nj25s/bMGuWEKyBZ8Yh59BmFhMCLCvWGHvGByys3gYMuN0SwEEtincGpPxv26
ZCdWpjFxVExauBRILfo47VXu8AinyAONbkgNXBeZwQfZ3Je2utjZ8K4GjCszhy92DtbHXGjywdzz
cf9t6Jw4M4iobJHsFdv475x+z11aRF2SHTQ3AUQxhtYEdmTx4dGNBgOZPdvQP1Acy3MbbdQgN6xV
1Mn1o/RGaKe0h4e2gwPI5q4fVPXOe5FIqMs2no9zLSRxNq/5zTm5t7XaM0mchphnjDbGBzN1NxRc
UufjW3Aa02QHwqQP6YfjxaVDWbYJdD0DJaDy/+ilnwAu9JcO9j+3a3byRmvmQGdAMc14JhH1gtkE
KKAsXoK+/m6s8k8gbm83mfTbiQO3E6+f2doyxQREsp2xvwPd/FTzj0MLqroXe5SQwLf3vDcer5zB
//uc6Rco1h9nxO3pN+sly+3jOvV/2A7lWE+3cpi/UGLeQPLh5Vgl0IcesgHPjbrDC5CS2BWY4oRB
23Gb4zp1Sfr4mRmmrYNxPmcX4jjoP3YFn7HDC1UQqADaRDeWgStscqZ5a/TKoRIZzhQV5a5RfwAe
Pyb+9Ibnl7eoEUCUIJ3dVMiEA1c00TkakyBODKY3bzpD7GRWI3T6v6bVpPuuGZ41wDwiaywV2XZ8
WQF9yTRARbqe5s1/X/RU7hIqQkOSGZQuqVcplyBUbXWRo3UY2nXGVM0F6TyNMBB1GdMfkqCLSDV+
GnLY5TPLgc5CPGxwybS3d5Mw8X0aDcamofOjtfcZAvSuYXplRGixIsHu4ZvO93Qmgla3vifehB4k
5VVqFTrecijYUY0QMeZ5+F4k07+axafU/jbmlUezc4v0VLCrHJ2rvVIBJC0G+CYHMUK4uhgfaRnI
dsIg5ugmcMq8hkPMzUkdBPqL4x9owBgHcFe/m5oyiFsgbKaQLmTvftNah0vNG4AypfcUn1+YF3QW
0Fn3WWR4DLt617bDeoJm+Z53RAVshCr39tNnR4+BLi3so3UTOhaWHv/9fu99SpS/sCaZuE/iXT8S
5UrBJHID4LNUFuOBUDVLayZwmwkCwP+8IZiut2vhMZF5oJRsKibrut+sQWO+rIDEApnwJE5QnMc2
sqv1wbLdmGR+CuRsTQbUR5qy2nxGlqv44O3RYAIz3Ue3hwtsUOnhpI9V+odL8l8yMG3aufvUm4QJ
E8AlWwp1TBzTTFotoAyMCSUSnT1hWKuqYg3XOkMfcd1XgxYzxJ3hIa9F+lQo+aqh/eC45GlrtE8G
sOXQslGKHCSnunG5HEm4y1dJEJHHCY/FOrabSPb6Y8Gi4KcmJxmej4nTAbzX6q2t04+AJuWFTXdI
NIxS99Hkeh+dB/y4KGHDSy4p220w3Ay4dWlIC5NhJI2HrYimMYaJ4Dpy2FCU0GaVfsSI3uD7loQ3
WfONzYiATK9ta3ZHP56A8sysW0Ribps6XaKsYoHj5eo3z+ID2dmHsSW1iG0ltHw2vphLfBPzJytT
fek50hnOcm6J9BUZfEe2ahjiWvpSndk4YEgWRDzfbGcg6y6YMHjbl2v3usxr+oA1g+HL9zDGWZI6
g4ZK94l6xabIvoCj4gPIZwqdi6rfFNBLE+2+TTHcTJX9iWv7bjYlF9Bi4gZkuGR989klksgOj/fe
M/FuswKhPaoNeK6w/xSgqJbNRDRhpXNji/6MlTEvcUWmPqMVcE1WSViAkSg5OY1b5SnouKLa+/1w
TW1ena2RPduifHKMBWf0eNOap8ME2TfSKj0kjnhuuoQWvQQDbOmfpoTu+ZpT0Lj6z/R8YoC11d+Y
Lm+fV+FjzOSfafhmt7+lu5m/u4BqlZzIH2/YYyvYVSuHcUoHOfj+7Gj77iGfrIc2rrBpu6BbA6hj
UTrR3mEmPmSOsM6r5tjqmqdTupe0XNKoApG2vDbA8KoJMXME+CWLHyAdvP4tmAgsJlM2qxdTzyYB
yXkE8n9pkpPheX+NVmP8SVxwYY35Q0xyDofOgpVgHjl7fhFl3E05j3/eHNB1GpLWLmxY92Kijt1W
jni85+XYv0ujTXZWXN6XbFQ2U+f/Td2a1FfydrMjhzgd3cjAVzYjlG9T34JMIDDV0nq66dR+dBFl
upE4N5W3VhRbcNTiQypz6Gp2mlO0l+yc1Pr673diTKiRNhHfXSe+62vry2+E2Dde54Ydzb69nA1O
Xf60R7IFnYa6rChq5Zj05Y3Al0a2+XsGko82VdNVeT9zw0pC1FfZzNsukMPGPtamX1NpZ1xZYRN0
yRE4KIZgkdZAzQS0itYdTBZLdOqBMY2dTOnioJtbjmdAZFDjONseMrU4W1y0ZVTyXjUbloJ5yXm4
W9leDG61qYvxuy7cbgtULd3SoIZJwN84tpi2A8vtELk+xroDbK4tHuOiZ3RfmLXYX+ZEdXbFgHIf
Z4+etO6FzWTW1o1F0wBvjVn17B4BtOD2QDHMn1pMAKyReSbzXKH2V+/4kdbbaWFaHxsyPgNWOpK3
NIsXzC5EQiwSLgZvEk0FxdkiRLMNqHPpKSVIWWAVaYpZjas0FkvHOB4/Z9XHavUvk+wg6uHXq5b6
0fKyU6tgBmDApKpH9IB74vapGzMWB4LJrx5NqnJLTrs2UWkSNYmmy7t37tSS0Y8j9rIvonoiJGDl
V56CB8OtgrATAK/0yBa/FDvmmK8c8iBi2UpOHWSAzdwh8Y1D0NuwAmVHPntH5YgionqVGuC5fGyy
JQk1MZ5o/u+W6ZCxWn8i8utir+idhCCEYZx1/0HMGdRg2YKZSov3sVTGYTQC5gpB85xfTS9Zg6UV
SPJ5Ur7DHTfy9bPzEpM5hjwc87NDuSEnIjZe2E2SqO5TC1cviOgmHSKOsO/sR0LZcoCmhwxtU8rd
UrjgotlVDjixmVoABPereQv2OhuzLRFC83E/aybZMgaQVrr5vRMMPziMfmnLmnnJIwig8O97OYBh
8rUZxkV3orYVZgwwx0TPPhNb5oSaePNmzj5RPPjwJZePnHo88MRDnLaPiNI8+bLDIMjVGTYeKRvL
S/eEI9sXqxc76I1Hh5bNyzLyN5aAuLZpiX/GnhHVeoaDBXtxykK41lSnU5O1W/O+2VHQcenlcp9P
vcPXAXH+NsDVykVbiEsLDSAkaPpWNWrYjPl6rW9dZ+5saZKfldyaPC1XMCc9Fc4MtRO7eRlQR60t
YhiG/2+VZsPyhYSig6sTUuWFrr1uM+QSyZqAzaEwPkSJ0IULwo8Stf563PZ7g5M1m3L/6kAaFaT2
0BpYjXqINW6HKZBl8EyuDRpZyiM/tjCHF9RU2BOGKwXOeuuxXaEKsKIxA8BkXN58awU3DDVReIB7
WlxIYNTlMeU00TPJsJBq6HREiN7gR0EymOvDoDASTQ0ahk4QKz2fkEDeMj+6LN9H3EcEp/F5wFK+
8zP3162VDVaUitiJvyBFx9+P1XglPHPfrzS98S6c56lhmXlD6Hn7mBhGAYwnxPbAUcFBk27iHwO7
3nYqvLfao+EWNaGPbNP/opFBUEjMwrtdbiZC2HzMNFT4eLP6XsvyuYQssatvCIi51Fg/LexrNvD2
GDUognH/PE42kgL5ysWM4wimVLJraxqleSoyS8ekMdpyeZ3cf3kfoBo4V4E5PHRMUD3SshzmRm4E
KyBvi/Lq7b3hL1jz6tqezVon96pPf1IM/bMo0O7YfsF+sJZ5mzOH7adUfHJ2ZV7p13+pRyZmsnPv
8t8vhKbe4WF6+5E1JjoToZYhaA63jXPuj/5xjWs38rV8V3wRexntE0AjVZps57pipWMsP3kZ1Hjb
i2CHzsP7eioeJDCgYWPdvk53ZrCoVpSnSnHb8VBfS84N8MO9LR8Ew8iSNcTK2navLUkLLb4IAp9I
s3bWHAzCMJLi9P2qXqjZcyOnK3aF1Xp3Vf7PwOi3Ae2LOKuSe6Mw350g42HvJuxz+7jdpMi4R6xl
H1NJhAE+BVCvZiowxs+vdm8ayIP3ltEPWxkwVMaLfZcXhI3NGCEnYBrta9AhaHDMpSY1ybgfNt5t
dmlMwz/0TvEd+01+WByfU4HXnCAngElXGMiM/sBsQe8Hg0lsBJrUtcugU8YZREbD5HzGSqRqx48E
R9isO0JKafqPtxlbfJw9mwozOtdYJ/dBngWRY9JxMPSfBXbnWS4bTM0ulNNtmaj4Po71QjqEUm5X
ohAwslGuNax2yE8EQ9LyyM8IOd4DKuEXxj16obGNW8C8a6+2jRWDSBoJdDn291Cig1eur/axz3vb
xBy8MUZEPJkkyz61mndH4r+YexKgTTacdJuW21Yn75bw8EizC36k0Ikj4BLObMnuRotdJI3DAM3H
isWwgTuBEkwOTXmfRK7Sh8DqlmPWCsVYIzDkzLmzX263Vu7S3prnyHQuase288UDHqHp1HPQdoDd
7z1N4yzZxwmcoku9h298Ema0D9lM+aat5nvSF8yXjWbWcpdj0VnYlk2FL9TaBQGV7l2vnkaOY5kz
i+2cUbvGyGoSzC/KVdwNuj0qfDgPlH5EDgAGcCoFpmVZ/1uHZgJoVg4R4N/N0LUDQhEZWOVn992k
nsQqd0NSDh8EDrBy5oIe7e44dyj9yuY0qBMv2MasrmpIWyeLq8Qj87k1qWWKEhvTD7Yr9kBeNSGy
J7TJ80KNOF0uDHIcmZZgqHaVSO4Be/Ia4gmy6SB8VMbfknZSSso4W/g5U0KNwA5Yl31Caet9b1Vv
2H4Zi6sPMeAPJQXIcrJPqZdrEmdDScM9Yz/DiaY2dTV4/Gf62lmaAzEyrTHGLggR7PolT88cBZLW
NVCqS5+/c+4GES0R94kRxzup0W+blT/XI8diX7RJQ7h/ecwJhgRKpc1AAAR2+z+iq/GhFZ/1OvOS
u1GHHOkWByqmjl1dvjiOOdO35rE+Z76kSmFDeUgQGjdKMAZSzgpDat+IZFjvDdwGhIWwHxMVkOZA
dp+a5g3Qa1459CYwih1yi1d+7Tj+wYkLxe8FFzEWG5skHpghNUWlrB4KGEabocc4nSLagR3hW+5k
zo8+S2FxZ0kWFaP6DORCITgup9BRNd9gL844flCiXLI5FJl/D3q9LPC4L65hvA9r2T1Airlm8wiF
aR04mdAheO65+m0Sftem4ThCwIHduuyXlklya9R5caE7iPWZyGkTcGwQ+pM6t9q8wl/yXqcRGmCd
4svgndYj0e4GV6+Yl5sctiwdzjYPO+3v0tQC2DIh91BCjdUHi+W6sJsrnHG4oCQGOrDPqV0h0hGI
iOzgxLq6fVV9nty3AMGI3ZTvnqUg/VOFQ1+7lluaCzBuFL53GghDlqAF2XLAHTzEbvxpSePVg05P
q7WVghfWoJHN18ousneVtI/tYNnv3G9qW88yJSxs2XCV2ZwKlAnE1zwS0GgPnHG2bdtpdpJzW5/+
9197W7y2SFY7Fh6wSQHFNyefueDkNy4t9Iv3k3fCueIsnZvuC/of0PHY+TElP08a3nmd7tPgVgww
f1GydTtB9uQsLQox7LK8pkvyNpnYmqim+SktQYTLza5TB3ldZcupCAx1ZxUckEzTnPdkBXkOpDel
D1T+1QAiyQYcvDSNwFAjrX3Lhx4tFDvg9ozPHiED3gdG9ZJkziNFUsPd3JMcBPYB4ZvzVgQ7l3Sk
q92X6bbXwhjsbbMW7r5nWv+GaYYfb1eaUooGmyNCG70DpCL+/xd3ekhtlyN6Kz/aJfGvOQACriC2
zXFgPLSUAptUUPRivrhQCAgydeOdMLzlfnU6E6hzWT36LGND8IkDe8e+uvfHzntYc0YRTuZ4sbKP
tfHgxoyCr2CQ82m0rQQ/ZvyN9cl6ADq0PjaL+erUgq4H/OwHeyrbM2YZL3R5yfUNxZlkkv4I8IuT
6Zonsm/TZaWF4NBS0Qpro7wQ6isvrQFHvkjXdRPPCahOjS3fhnG8lODEDFe+ZtQO54PBvsKxWcxJ
BZNQ98zbHJQ5Wc/TfgU/QdEe9hHgIv9Gdj1XEvcCpgx9lEFsvi28kMKAgQR/DyU/pBLbhT+8dsF6
55ppRo8Ljtc6nbK7lGZJtneowdCVrAP49oNjBv0+180/7sEkSgqHMo5xurR2Mp1VA0txQEY4dZbb
PVTeuutMxiArF/MBVYjdqG18Jdzqn3EJa4SrP1KkA/hJlT8TcNJdSzi5nhlK1DS+BhrUaxMnh4zy
m1BI6xN/70iT6dlXaxpWwm/2LVNzWPl2uyObCRGY41aUW4XkRFtwC4E2oDIriFY6QTewKXcpHx5j
OR23DirypkvnM1YrsbHn2NgtXYIlXJ7Nyee80fSXohYfumdfxABMhWpT1dT/pcUhBo+87cGE0CDy
RTTnobvlvgRHm4rbBGNgeqhJBDmj9rD0ZA+rk607dzRgcGNn2DhTDV3L5sCqWVtEusfqwKVWsZ57
RdhZz3ZqvZMR4bnSiGczXcbjSOjyzm6LHyhM2dGDo4KWAxXAdThU55SJhNMy4MpbuNkDhrU7oqTv
Q+69uOzLMUp5AHRuv/z33xaHDNZcYoYwquZwO26hBxA8UG4e8i+iiVs45bnvgyMsKbG5AdS2NkqG
rvtkj0+g2OHz7rEnlHuonM4O2RJJj9O0T2ooHhhrSK5FTclL2KtuFolFNXddRfPlf7/okn0mge1k
z1XK498H3M/q687GnH6QRfzBgC6vROePQyMyyp87k0WVaZ7iYfhqZsPfZnq0wM07KLuBn7OVJXrr
K9hL9k14mVbMUsuUoX8nR5N1BZqexeOqX558xcLEmtv2YntkzwHRmZ5xSjDLhKs3MkZMij1bzzwb
l0eWb1D9acGKmio5a87BpisQZ6d4PhBzOotWs9copwOg73cDXx69IYsTGcp4c308kUgXzz75xC2U
MEBvznh72rBfwsh2p2gEOTiKpElsjNkjw+kx0P6pZHNxREOdH3t4CNHU55hli9IldcZyoIVEvr1Z
MTu6EMC1OLiAG86zVo6rM8EHah5o78ZtlnV5xGnNz5OFfdgL7iaKcBeqNIJ4eAazuGf9Rm4GoSvK
ldeFvJArGIzxwzJybPfTFG28OblWM5yIBUZxYXGHY6YYptHcJeARQXp0zSFmwbOduNKjHA1zkyC1
b82ekyrIm6fOXzHBlurAEvNe++6+DNjbgC3eOGn3yGHon+s4JKnQ5YKm2HFn49shP8vjrA0LkwT9
Ut3ofQNeQnvqv1iVdE+ePV5LpzS3AHJ4Gzp2FpGD+q3FSFDCcya6m56MOjtbAsm4ulpEgjZrG2Q4
RhH9R97qNhHSNh7BYwmcXhZOMs6VBvekQfzGtn5915QbEnaknkuQILcj9zLirc3cbiYlsdxU4zcp
8HbhEki2Hoq9XTmY1bQJn7Wlu6yguORBWP/GHGuzmk7gMbbQdEnE5J44MpDoLX/ihnJkiVkvh4Y+
SIu+v5o+qtvmivgCxolNMczbtupfVWJ2JxUDks74qgdb4Z4w4nNLvjL0xxxqrtsXEAncN+5nk0k2
dsoMGKyic2SbsItnaDeeU3pz2AJNeEAcvZ0tnmSpZgWO9XPTt568mPPZgsV2SdqY/mk4IZ5051/t
YmFPPfkxZB7IQRkkz3ZHHCeXNKaDMxWHicVS7iLQrBk6k0M+EduYeJRTzmdaErk2lOYpnttkEm//
879frGygX8kkPCpWg31WRoY+djDq2H6c7JXkUGeMuLKb5DDJ8bE2Rn1WeeM/yMH7WbUPL7gsQVyZ
1pl05nK2V2pC2Yq/JQWrL7dT5cGtKK5r/EtHz3KOBfhA/dr4aSfLH89Um6n39QsnGoKQLTk4r/QH
3KxdQHKD7pPR1gJr8fCWr6ZDoczK6yhGTXcNbqU2PxqwR/fQMIuQfCjxSyt+dsoGy7Uac3sHGsik
VQo3em2sKgpaLKEtTplNwmGaSWXeFH3igvnkrKnch57d3w6HtrwUAa5LD7jIRs0lDJyKnAE67w+g
dXVaS4hwhVvyz7DKjma7N12J0KaZ8N3hUzpW9jqMcQRjevlM1hKjwnhdu5IKKS9o8QhSf4w1eDeT
+d5lBph4Q/Kj000y8+BwftoOQZnyioszT6dxsVdElJR2QhaEM6EHZVfHQLokLThMNDzaQ8zrZ3JF
fwISSKG1TD+3/ywAkMch6LaQDz/hTkmIB6ybBSZLLO6GYiosuFzDDiIkOQX1HLj5mfH7smTSPLap
ZK5db20FTsynQCplikd/t5Qu+YMi+RmwoOctu4XcOcXl2ke8QM48BZV8BiHOoNFjFcFh/dvzbowo
oAKm0tZ719dPppqTc6LGPSjCedOCyI9yHP4hK6fQ7qp/QFLXC8I34ciRszhpp9vmV7QBIVO8N0E8
3S3LQNbcYkMEJ45ImvvN8QVYY5a8jYkyolokdqg6i2z3gGcgL59tFD3uQUQBl6geomVzYZFb42kO
RXXoE2/dUumDGTIN3DCfvMcYr6FY/jUWT77/4+48liNn1iP6LtrjBgpAwWzb+256s0HQDWzB+6fX
Aee/IYUWitBWmw6Sw+EMu9Goz2SenLIZEzQwQ/blfd9ml1pL01NPIYZYym+wh+j4x7r+W+H1hsTl
bREbbgQnBjByKPFQ1nsofVGSXTuTIJe8ebf159TUqfU0H1+zHeya0UrWiefcUW9/JSH13eRFdP59
pOPi1FjDRic/8XnJBwqgTjPI64OolpNAuRaR/VxNnYE3Vr+3yjc9RX0u8hnbw7SQIbxn3mepejfY
0FLE8kxhnb50LTmojCU2WGNpNgfhLzpt2KGM5GWyOeLdHeBDOISwH9HOI40h6I6taUUCnKbOGggj
8ufFKpAxA5p8gJLKMFsv//Sd9RB7/pZgGvwyzpk791OWk2tthRmD30a/7/TgPnGYY42jx+vcA4s0
cXY7grmFvFOTpq0tmX42sA0XozcLh63nso8f2V5trdzdKViAkE5pFdtnWviHqaujWVVIP2WaGLVc
k1yxgLOmH177gSPfMJtDDYCkLlB9d6RvzjLcnWv67X6M2MooFV5rYX94xEPGxrDvXKLchMYUXcmr
Y8B9olRZMYAleOKT9hL/VdMV6Bzzb8rYH3JBWFq1a1kxzI0b+9npFNQfsIs+SUS1R5nvYxJZSGPc
WH3tr6i33/uW6CqfmgktdIhRaMEY+cvLwm3ZJmSeWuOaeLpD2XXa2ezNt0xO5CyXZ9PVjrWWgH3r
rS/huK+EYiB9CU4c6kDM4C1AMtPedOLiqiy8M0b7O4gR+GjtS1M7L/CtttoUvgPH+LA9NO6jJGbJ
h3rSqKs5XWftNJHz7XZiOneZdUA5Txla7VnbeEyluqJzwzyJLABgMzaeUFYm0kgWiFKz9+QC7RvG
+3IYV8IvWS+SXkjsGPGVhocHJYM4k42fIyJsotrqxWASHOA6T2aFjCtm17gSwA/yUtUHvawuvOnE
Otfau9BQw1rmNudppZGRkSNRwSMktibbsWMRD2LrEue6YlBN/6vjiQNE4h+mkUG+6soLr1a3Kmo6
5Cw1MF9RldRlnm7w/rOzn50srleEH2hZH7ou+unCWD1q7vBi1sjCSDeMr7HlGyv8T9zqvCxnTAJ6
ala5aaGu73LyWYdR20uZfdqW3+wpilgQBtVSduNM9QfzQivgDoP2zQm2j+TVKsfuUjT+qeVkd33v
gnKRTirc8bu/JaAr1p0rQkK+TGTnCkl+3v7xnPqszKTdl0NpbWpJoZYHFLroEO1VI8Ur7GKKVgBh
GpBFOfqvKRCIjG2en3J8+Fz5qywqf3BL07K24bev3rokvVipHR/zUG4jJmFQGGTPLQDJD/ihahET
4I6ehoCUJgieKUUNWiTALZ7erJuWUZurB59dhNqa5CR/ZSTyorsI26m7m7E4JBlmwS4OX+04/BEW
Mi3HFoARh3GTC/1IFBVWutze1kVFw+Q3T5Nr3xs1MjsybO4ttlaxuc+RpjjxdDBdla9EaDBbjrON
r3ocyBHiaSiq1ynT93bNcACmzoi8QBXVs5gS81NZzHec7kBEtIahDgAH2AJMomP0khHUg9CjOrlT
8RC1BkiP7irpM0bdhClXdjR4XADAll+12qvPaYkoMzPF3e+D5rXtIXYRPqYMGf9+DTOUu6VjZy9T
5hbFlIFAL9NItCnaSr/WE33G1KQXKVR/lsUxDHRQd4kX7AuO014b/e3QiANoH31Z2+0ToVekdOUV
M25EzoEVG4+Dk+f3Mi0OzWAFL6UCqRY7/txy8V1OIRXXoreubdvYERJanfvue0rG+MLkZCkZBGK2
6Ay6Xutdj+t2o/BAMVpa4PuIiBHEY530kx/AUUCh4vQmcxtWmXbKHd7vwnqDOvvbN5xyQ/wSM8Mg
2ZZeZh9zm4UpnAi5FLDoH4x0yTa/GNHFV3EuNwxquLJKq1qXVMhbLw9wVE7XPkO61Fc4YsyuXvqh
3h4ro69OtQ2P3sVj8ji5CdN8mp8v9o4Ywor+D003JELLeZ1wfFB5OMmNLQXuY102eyRc4pJgJF9V
2ID5uSgMSeVbcd1aO+5y8TOSsoY9VpAdoqCJ92Q7stbCvXRx0aMa4+AdPVs8TYnr3NVW5s6MaVS+
nNzL//pakXg9tQuXGruITclVdSX+t73+fhTXzluSeI8ShPkaKZ9+nVLR2gsCRFgI9MWZq2W6/j6k
lpzO8OSW7vxtOOKpRKtcO1heofaex0HjyQKrpZD1MULHulCxlz7h3XDOqZl//P7hQPDJzXX6w++f
WXrOWRajmi3ESWaWw0ShyimvrNg+D4Fln5veUas2Ta5aGABbHTXvMptGLrmf4isBjaPjGrqwa/Iu
De0FA4dsINJKp5cyh3IzMnxcklgDzpNlYnDN4OP//qnMPRwjoXun9GbP8ik/BTVAsiLnG4QbFQc/
J9+ywtg0wX8FhxWAhbN5+jpIvwucmhqbEXRpx965ppFKeW/Eaq1ZAzrSMppOXLFEmLHl3k0iP+pZ
QmiSwDmvtYphpVO4p9+HqbAzRgPTJkg9IqAcf5a/u+W+1dlqNjqWg1iXW8H0HZUBwZPj2Bin0pK4
OTS1l34pk0NXGC9hQtq0jEtqmTmTM2Zvq5fm6fdBlfq/P/ID8yTqam7TgnLNHoYVfX9inGudOjZ3
fx8QP/7z6XTLMZOdhNINxuUWNUrMKg2OYoxCYf4uy6mhOvK+Q6fTytPvQzXgUdeUM25Cz2OC8PtF
h2ayLAasaLyTXf6zezV25co3+ekTiHQ0OOmRlxjRt4BFJiab5UJybBBB3+ndJWNDtvQyXt+8Qj6k
eSXhdJbWbmSbfeVQF7YK8PbKIksaTZfXXOrWHFbA9JlgQ9AosaqvMMm32DbaBgKVulZ+HW4M5ApL
Fqq0MEEFQjIV+PrQtWOzI2/US8ZlLwN2XHHMBCAjfEbJmckC1QuEcbZVhued+p7xl+4yT6tsssEQ
t9JFlsRqim6l1z1zU/rsqGDtASyq3MShS6hylA8rNTWIqmpnZGQQEL5QMqrxHJZZDOLWIRqcjdDJ
CgZRV69lh7cO3e6xtnCZ4tTOOF0a66ANIALHyfaP+LpigJhWdmYwRiYiQTpMrDLuLpODaU54imhe
I18TbujcjT7TEZmPYEAGCn9ucvVM705Ojs0EwxZO8xI0KG2aKB7evAH/As5b64M0mEcUOd65MPAa
JWl4rLRc/PHIKixHpq1csPs+5q4FN/WZFDYO5YJ21sAQ0fbaDySSs2Zo2VdamG+wU/T3fPbv60Gf
vvIUe4tGGVz0DCnpwYZspRmxu7T9prtXPB2MiMzyWgrCzIImIDPDbtnAjw5MESu7R91nHrPeM7Ai
+OMliIFTBLll3eX8+qu0d/In5tYO4zrMTU7NRMVKnS/b1bovA1xEgZoJoLF97CUaVhBasKuZ1z2Y
coJvYoJaNt3oo56KBqmKsJ7HnHqZ5sK5L30nJ4gnqq7xiOIoV0zQyU6j4+L12ZMsWu2tKINbqcPS
IMT8GGvRcwjH/kbk0q2RoTjq7TDdogQUlNEP50p3pxsqsunmI9teWnbUbrIQy4QCYbNJ8Z7fsijA
upYjfKnYAdAJzd/9TaavuxkUUjtZIjFdJLCmFgaU+r2NhfT2+1AGk7cGCImAO05uQjpEEetTxlCS
QJBJGcY/X5uMhwYbLyMZ7wxNwby180MHs4JGFwp7A87s79dY6n1xLwqXXg32BV2fdeM2GZ5bX+y4
OTXnkK1Vzm2LVSTCXfIzvJ4BVYmbMxy1bTPv+trerW5l2g/cFNw/LcnWN8gYKFpyyf5aevWtkO05
Rdlw/P3s90F5TOndSbBpCJWHbmVcJYnW3DoEU9fE5UzjE5mV7e33I21E5pD0OLEmJz+UTdOfjKnq
blMTFvtxfkZEF3Q3ImfIuLUge1XK/HZYPm45RnCYY5TnPWoWxZpKoruhzO1vQA40UtbYHjKouZD8
19+aDEv8GMO0KLCHIDR3QroS6B5H86G0poe0bXF0NlZ86rT2n4ffT+ctHrnpJvIFI9CXBftxAtl4
+P3IGSH/qyaoVzo6csjT7nyHoyBzatTsQ1FEp78fopOl4XapI2KvETvZ2+RDN+Hp96HqjH8+whTM
R/1A6dhlBzF/FjGHOA1Axv9+1JkWhg2akxUie/b+E15fU3VRvOJ3dQhe165wXLqjHcwbnD7blQaG
1GZIOtAlfL2eH34/zZPqQQV+sq15rjc889+5i/K3gGYw2YAtqc0fukYrLng9tBUFIp5FvIznehqy
8+9H5F8ypbDDt9/PAlx3yzZpNAyzXX72lSTPD0MkxvvQemPl7G4bldAaN0hSldD1mSnPg8zF34+a
sb4PDOWzILJQdaf4j8KBSNZQ+hsJ/4eAi/Zd+W588IxopFGAwPB/j736f5lpZdjW/5Zq9R6pz4/P
/ue/x2D9/pW/oVam+S9d2iZ8HxKsTOc3uupvqJUh/2WYWIznxtvwAFMRd/VPqJUm5L9snRAsz/J4
ELqw/+PfqVZIxv5F3JVjYp11hQ2zxfy/xFohbuDf+W+xVq4wTdPAGGzYuiUBEdn/I9Yq93KkwyVF
AEbJYG1bBW5p1t3zZQStNtkx0iASKiN5OkRAyRyOsxP2ebwjRgrWC4Z4H+Tw2q2a9kpfQqSPXpdX
9k/5BjWPuvptBEYrqV+arip3bge7gL7Z6jnmSIR5qOHyMHmYtS9x+sLG2lqYhYkzDIjiCogYRDTk
Lzpc2NCP7t1OiFWtpvTMiXunT5639NoanEKEuC62on7JttE2axt/bKuvOeKQisjvsS/ip4b5O9q8
0l4wEdRO/cwAMJywuCaTOllSHbQmnNHeM/SCxel6NIqXjKA86DLVF9leT0UCrK+1sdyrWGykjEkM
UAINsK+MS+GIaW2AaRiG7Di1uOhB2urnXq0G5TMp1RDdTdEwvHEaPzlgiNUfV/kfJXCmd2+Rcttg
62Oy5jEOLI7GbVHX3cGS2S5g9LVrQ4DarIie/ERDOJYl1nEcnD+9HeTvhijn/zb9mxp975j3rJf1
jmbT7MZ2DzaToNdV5RO5KguX/A/0WPeWi/KJ6cF82yHffcix4yCzKI+SlVJU6TpYoD6iMzKoV/Ct
hrwch0mon4BsBb593ux7qTq1plbvOCEEA6bkiY7b2pYNG9HWJbvGATS7Qafzk2Mr2dMEpYjf3Bgg
DFcWaJKOWS1zLQ//NxxLJR/MKTzVpUeGht2ajz1MESgBBVaSoSFmrfos87h8GdMJbBzD/bVe+qz/
W8SoygHLQMgTnobwXbfGF3iStEflnAGLRLirkkeq29ew9pj2esCEOq1+kTpjWqLVCT7OR1xVb0DM
xQPsV1yzAea5xprzSLrE3ps9Ym0vvQtgiAME0dcd75pVXjpr1eNHg5L5nle6tQUsDN4XUfmQVpdI
p+CDAoupK4zf7UloSzJTDTzxGGYIFtlLVjRo8pk8Tm0eLPIRYTL+9xMlI4zU2RPs9j0JtMaWzTlM
E5OXjFhXuag1+TMYo1y2dp4/xy7uJPJCkH91LLMHbEpZigKN0i3MlXuz+Iw6kLK04h4AxSqiaSZL
4uo7cMZVeGcXaX3h/RM++nmDK9V6H6KaapGeaDFMc+LOOBvJSfEcR3AJeDgeY2KMd15EZtM4qEuV
XrPOJ6JHuOvSxi5IcFa8TvKmOShfmgvHwug6GGRz2Dr8uQLsaVTod3aIQDMCNqq0Zou4eC5haLiC
+oE3HWxFhB9oBIHBdZk8ea1/DJDJLXFfoWIomj8IdbB3QrQilpShjzyT9rC0JcTu2KzuvSjstjHo
7S364WNkENKk695t1CJ3UWDVRaXWfAwBiXwWeQQ6oQWUOERqAglblFp9yKQXEwlGytckQkRqaMiL
Js+O5B3HL5atrmpA1YkVnUVDyp1KR2a09Ilb4WKC9hgk1ltnlUfCLbcUftajzczJ5x4DAhDeWOEG
e5vhRMyMNbW6z6D0PwPwK4spqu8hWz7qKmovvR9dY1t8WS0OJmRf5WnObhl09zTRsC3LpCi3+kgq
vWP6mE89Fey6SOB4atED+JbxUlg5BUmSb9miso6ON05CDFfmPzYTRNm0mSAP9jHSlHGEcIt033Hw
mLdH/kY4egelB495o6kNOvwZ/J5ca49FUTOT6kUsGeBn6TnhRj7bBVfxOJA+a3yVtP9jXP34UfIQ
O7dO6lt2lOhbRiZtg4a6Km/LPwzGoiUeV2slhnZkyyEivFbU0Ojz55tlvonK4knLu7to8hBelyCB
eiWdZeOlwzJi0cp7nS2cKCCBgnoErfKgOzqRiZAEuI9vCV2/C8WwjQtjrU3ZntVCR7VcrQyDlbWC
EbzznISpS4wpwsmx3+W4XpMxXTiwSo4ibR+6QPxKE+wDcqEN+vgcVNMUrhhHZ6v6gqjgebLlJehQ
RA5YWPSyKW/57LpqamyMArG6Djs1jN5KLXPJEfC0PWLOlDAEQl5GaKFQymf7vrtqWPIyLXSsLc5e
e+2U2iZkn1rx7rH85ENwz8kdc5tx4Q7YbHGxx+SyjxvFT1r7PtPH0ugp6SsZ8Ev2b+GYfKhMs9d2
SBpFkCUrAmx7Hf50ImTHrzkwki1N4oxc1nWWfXILNJkqGJ7zgDeIisTB4+0/lvDBGPn9IANt0VFW
D2GnF1uzbxFIM41c/37kmdjHnXmKF3XPrMYCoJH0eX3s/unA68SZUZ6KptjR/HpMlZtryLhkgZKI
2S+E5IXZkwgpgE2uvdy2FyotvrEyEhYVIwfyZ85fxJbvV+pi9/xwhRs/Gjt74wsW3kzsUi1fk0vC
Kah7F5RV7kZ5c14DitJNAF9mkbjxZyyGQyYeTE+x61b5D5brZQlUqzBjsQbQR+pK3v9J4uJJ7yE8
BlnxZmn6DcQ+44O62OKTbddtr05dkx0ZYe4dWJ+v4Rw+Y5XLel5quSoEFC+naW017C878P22V4CC
0r0Fl/rsskHqFEW22jH5ra5FifeyHUKSO3SjgQ1CpgMwh3KZ2KB1oTKsxny89ixQIKMYt2pAw9x8
MhxmaceeeFENzg+UQ0onNJDsymC2OflDMYT9vmzw3WsF3tne3rG9fbWcbTeDOd0SGwSGqoPeo8uw
2vIYRpW7BwizNMhJbsr6AhNBbPz+EEa81KNAV+mjeTKaZOfH392Yl2vIxK95Dq3Za0deSTN7A7jI
iVD32jn9tobxTZsNp4SffvgF1gViLq5WiDRFBl560RvnLXOmZgeWYRt2F9lnyf3YhGfHC7GMN96w
rVtu7j6ZKkmd0PNq5TcB0ESBGAtuPv3Kcck/Tajf4iAad0joYm5kuLd8z0rXyu6JUGyHDdlOyar0
fBjrW91UPZhVBgzQBtC8SJhhGcuQIOJs6szsh1cnj0NABhlMQS16YpsanDNjpQvWwF5BshLemmID
lR5ipGGuKyCJiNkV6xDTw3jNetFRqgZ0zAACuIq/17nrT3i/A4cSgiU43e9DWuiMPaZ+fHey7ouj
GBRo8aASu1wDPfgoGm7/PebRPilOPYuQRTTckXpHwrL9PdUNMrPyJ7tpeCxQ3yKOnCz4YsV0iQPT
POXywWmktzJYnix6oJiBC9B5cjri9op1OxXfbtB9+09jbFF2g5HVvXIjNf8uZFMw4VJpDfAk6mNM
edqCcI/iC5F0RJLLJG54FNbI1RICY9E2avAheP+n8Ae1Ym0Emb1AjFFQbK2cgTklhtVHo4bpK3zn
mou4up4zpJVu5RlrL0XE6GsCTGezBlCs1h3sn2WhAVdF9s9J5X4pSSq7Lz8L1eVLZUfNBgVLorUd
VgQr2FhwTw46f6mLgyUKTrnSgwqdKyMFgbUaQG4cbXR3ZRGPSEAKS51eptvSlj0WV7Iw/bQFB9Mt
BT3F1i9icHMZoZdG+5nAoEQjZb7pvMYAWqhAI4G8mpANLGkOmOsRKzfe58B1bGiNwluH4gJI3Fu5
k0RAltkHs/TCh5J8no2lWcEyLzDMugZOHihGfRI9eF2F87lAI1azW3Ek8ayx9HeWpdrFLD9cm+Jm
hQnrvar/mjJP4JiDCthLMmkh2jei8ZmVmTdsd+dG6M9arr0ZaYcQSwPT2tTJWx1R+BMDYMsXeomJ
TZ26BlHEGlwM8NQNe0umAkak2eUnXfO+jS0QwcQ1pJ5unHwjfZd5/V0jhVmaSGuR3yZMoW1470mz
MUSuzXivlwDnMlLHOXTRrNfkUNxAeW5gNT0PO3Qz7LhMfiRLDizaZb0p0+BD1h7beu2S4arSJAP0
UOOpVAAdXA5joM71Rcw7usy3+YeCQuwCe/ruAs3cNW11kyM8WXviF0rrYKUF7UXrW7odYkUodNIn
4IsYxoYIcSbF/AIBHH1KGX5HOZ1AL3LW0vNpEpXYdKBpZBmTd5yd5syLIOmq7q0VC5Rd2mjj1gnz
+0LnxWu46vedo577VuvJK1KfQyL3cdcyPdO4GloDPnok/zCz6zaZJC0gm9pD25km6XUgabxAPOCQ
vtQhBiyBPRPyB+lWVvAKD8MBZ+TV+zLRtiNg3BUixOaua4OPVDxVbDU62HqcgcW0nJR3j5cKgqKT
QrOquNbjpqtX9HsPnuzx50hHP3oRt8EiC+XG0Ik80Z18iz2jRSCiol2EOxY/JKoSUafaXiP2oZj8
7s60++ax7ZoXhJNkRLNVbV2IGEGKoxfOzQ4U+1JBbgMY4rgbLN01tKRiNwi7eQ07fDjKbV911xh2
nI+z4e+ACCw9iuF5sJt6aeBXX1sjSuU4dj4aJ7pzNI9RfGtei66YxVxy1TEKxI0avOW1n66UVun4
E9SKlR3PoOF89K31abnWpzm4u8kcho30wp4yuZ/2CZqo0LvXqg6lKUIznIrZdCxS/7ke3OMYUNZJ
137Io343lOa4L3yJYSNAo4B6ylj5HKXnbhhdpusNnaFd0niZ2XbAQIMOM6dLHXjG3Lz+0lvzkFWU
wLbvMxdlEGKMrNOCuifeG2KeJEgt1Wwoln15SF0XZk1OBEESwm9o8l05EkchsGLSdwAwdwx+EwZ/
zkAgqQj0h7RCXgV7HsgS7ZdnDdy/jL1FKtnCtJlo+7bxlVml2MUaslbLxpPaTEEPJgt9dAhrdGZu
6H69Jlv4POZsYHrXrBeKhIfWD48O0aC8AqCA4hqPBj+HMchbgdAQKRp2SL0CCurWJgLhKK23VA8U
g2Z7bjBBoxVIT4Y9vCD1eciMIWS/zQZtpEgEtZQc3cDQKVsc+acaJNNzCuDIfGiC1rmL5yxDbJQb
8MWYV6yBI3zwL5nsKak77Qrbn41ZzeAAIdOhEMUX6wd0tuBreSG3+htFO94dV2dR0dUtBjzr4qHR
oYgjdSaFpZTZBgDPyoE7W94CvxtJZWMc29jqIe6UvklImDz4m7HRvQMjMM45G/SuxjN8+Pugmykp
FPlPBcZSg+VJlJ9fri2NN4vT32ch83O3QelXmQMhPTVOIeRawFAloRpxQdCia5eSNCEsY+7IisRF
l+PX8YOmoyjqM6b0o/Xj99Uxq1Gq8Q6l9tgMrsx3ikQikHzPHQmkkCkJGSWZdlkW+a1K25sTqD9U
dfqSPQjAhImbWRs/hpihEdZZt9buLlMl5sZoMBYdRrICxyxEPI5JRhcjiDXh3fU4/lcFDeOi1r1T
VDq4qdFRdzh5p644GFxUaghiBIj5MmJobBEyuIqI+Fn2Iko5/ujdWIkQ2dQAtA1BXCMgz95RTuJi
c3jPibyMT/pofNXIMzZKDY+NMjvm8KFcMr9KC0DAfkyCunRA1BeVHNf07N0ZP2m3iPqk3DYSYmhr
z1jg3FLYNfSLdMwc2xDQCCPSuXYwNmXQQEiWDsEPpPetlhyoZgQiH/A8eveZF0mByL6GUlxT5eli
E3Pg7r2KI7xouu8ysll20McmLGh2UfnkWe3zPBuFbeIMiLc5Dif6zzhPsPYMBWyt1sadM5pQ40P4
A2HsbhGLE9asAVIzEM2xdofOPPaYCgu2PJ5SF10U454YB02r5IYC+Wha0x8X4xhCZa+ziSadBLAa
mKWZIow95f2zGYyrx2aOZUj2WefJpjAxJ7X2N/wqjgPszJiGXz1QIZtqiH9oxce7MYdkmaZHd6ad
QDbeGHX/CE3HOhLAObDihXSmI5WyHBKE/KIylrUOUxKODY42UDyjBQAAn0TIt8qMQdn0hbiezODc
oodIQeW2Hdj1on9uZul/ZIdq7dbjKgt5iWZiGSAeDxcqvHb8LauoNr+LrmxIC81Sa1q31XisBcrK
LO7h8KqsOPw+ZKwe625Qqy7BDWt0xXPApG0DmbE8/D5UAvYMO1o+N4yCe+j894OymHOIf5qZrtCS
NohFuOUNXZUnzEvp1vNEc2hpSTZIulAfAn6Rhf3N2DlYUuCca8uPnhOfpbDep0dWxsTwlQCQMjsA
Isw5JCcfbOLgr0ctvsmoDbdZVYhV4Yqt6HivdfQ2BLnau65yho0I84fSTfmFW+OJsEyKKubtG24N
8Vr3vDm6j96EqUwVo94StUFGaouiMuox10pAyodWIvEM8zX2e7HvO5AgvkCYY+ePU5TmK3YC1soO
52zfHmtq6RvsoNVbyl1hLYPBWsaKQy72EpBdiBIrkQWbSXXTwvLgu45ajcDaCY6R7723RH0cCha1
RyMWsLXQLaEIhBQbVBa20945tTYiFSK6vJKaPAX/ghxHLdgstZtmoTutuW+4WGs5tltsqadibHys
rO0y6STbaaX2U4U3Cc/V3mfuu4Rx+GwZkXEOSlduM9YNEJA42XOCP9gjrrWwDm8lZTnQW6IuyiKj
BAFmBFAMDTaU4Hbr30qpgZskdLvuPWJQYW+HEwMmgHek+hbmqajdlzQm3LPkxWROaGVrM0vEAR7C
V81kG9gXA6/AJ13SKrKOMxecm4P+sHSGrQwgN+fkdG2y8TqEevfcE+Qi2+4IYZBsG6Rt5USTsnRc
sXNibI5m0y49HSCOaWOh1sy+WkwWXNvY0J4Ih3qMM4QJDYPPZVGfWDCztnNYalxy4OmrrvUlmvEG
2SsJqGHvamc1MC5QwOzDNHsQhkK3Ou/Zo4qth1ZopG5ha9/GjvkS5mKdKqN8tixEf8T1LfN4ukug
1O8SiDYZMXVHrpbnaECXoGO7etdbb2Om7VWSQHwlIhO77iCIHaXjWBiabW6mhCK0VaDVctdElpm/
UU1ZS2TawCLqdedQLZVC2xnM+LHDeQg47PpmDhCc8CJjUhqTn6TW3sLE1RfA6zf6VFBaYxcCk6k/
O3H/arA1J0uOdXhHVBVcnw2Ku9nGSiizSui8YHwiszbrU9Rkt6irr+1gI+AHGg81YSSqJcsIoDJ/
6qgfmQaFz7HP3AryZzw3FW2oPtTo3KWRFyEXRNheXgus8rgKJl7B+MilsWA0o6+cLJzWMwMWBJC3
D108RjnbE3eQgFaMXC6epnkIaxdc+4pwuFqW1a7r9VMuZpxWGPkrS8BnJQ2ncc12mRKCHVdEQZmm
mND/4jRS34MK4bkl4ZvnCs5zmxl8KzFL5gx0wvrZBrq/K/zxg+n0Y2SCTsgw1aOWsTiiyUnXStdh
sVZ/NVn2FdAQzPnem2littamzpWimXSbppiR9uc6n0ooYWSHAbnIlrxCWykYGuPnIH4RtK4ahbG2
a4B0l8mE81cQ3kE4vU8n5+7tgDRRgsXvkzojSB5L3EYlp4Y8BsBO4LXh0QLyALG2t0b/rdLPtj0l
r6BabLJGkMqHDCCvVcZ2BlXQhFzRz9ZJkPByGiq+U1YlDkWmvdO08X4vVFKdcUjufv8wmr+j1aoK
Btb+7zf8fr0hZ3AcUuPy+1kVjvEdTJs7xh52jocvKlSMdzaSZP/w4OXPFIw7UYrw1a+7mKqolfcA
fdDEJQzH68D2EZGBC0YnEt2Rrm4tiXvL9j4krHUk0m/ipOtTCpus4168y3v55o1WAUkkIrTau7h+
7HETwbQSNZjShjCRS+1seLp6zCZUy4lunWOe9cfQZu2i6/3F8hl5oy9KPB+PcO/Rf9m4ilXAb9rJ
nXA87DqiaR/DgbjzzCBsjtBRmXo14Nz6R/7hAuwfVZ3dUgm+pa/Q1iiHbeHQ8fbQTJDrTiybjzKJ
9m5h/pRVgJ19dPcBgQPraaDODARHfF9EKHFz56sjLPGKXWYbar1x7cg7XaiOXBrlaP45c6MQxSfz
2W4a24MnSXuZLH+D8nRPHmR7goe2y6yZN1LRGCWsUJkzWlxSpVeenR42aZATTF8Z5oZJp32YEsid
ShvLVQA1dCtDRJYV6trtAGqTf/ghHAmmqyzgdlXCglafpn6nb9JcR0PoBPWTnXkX4t6dFc37PcNu
ksYZzgMdQGOnzFf6MeesWd5nYNHzZ60QB7JCWECMAfAlToOOEd8XmWOi8vp3g3BDJorD2nplC9Ys
7bTNl/wS7i3xMYPqOf94m1ThzmISJdgeCwNTeNo5RIjXGJKGCH6DN4VHxWBTFL1am2O0wS1c3puA
WWDvjRfKIYFpJfgG/MnJJasI95HAoTNqV13ydysRf6az9x3CMLIYWvULyiKxHjTARi5Gw5VIyQqn
O8Cg39n8xpGNVK/8QerqbwoyA/DeUr4abgtnciKia8ROl3sVazD8hFrO+51NDTr6oEkPrVGdmPh5
qAuBMrUl7I0ctMcSB8Z18i/lZN6JNBvWHnqm9X+ydya7sSNpln6VRK2b2ZzN2OjqhTt9dpfcXcOV
tCF0NXCeJyOfvj9mAYVC7XrfiwhEIuKmJBdp9g/nfMeZTfNArCZLH2v+pNmysMFPS8oFVxg3RZRF
yr8C6Af7AOc0EM2P7PlN6AO1e9iVH1opQlZP46YuKcdZZIGEs7gXXWsoYfCnF6JOJJxD0R3dcP4l
GaipDizlN9pU8ARkGniL7jcJsedVWVqBnMh3E7dXlWhbzY16v7XHewl7AOTWgugxiYOuzIOoGGcG
CcwopN5QKtNmODDEuDYo57aCaZ9ZadXR4gpFCceGPw6w5dbFmZxXbx3ZULBsTSgfAwtE4k85ISJC
4AQpdVTptgx++A4xTMVu6ic8NUHBLLaeoRBElbYuYveW6COxug5k3cKJAFgyKbTlppq1z1K098Kp
yFmrG7ETjnNEkQzNuAu9Q9pU9HGIq/QB0VRimh9T9CVTDH36YH6Zunml094PGRjjsNJ+aTQxQkZy
0TAGW4QhVyDc316ETRbf8kMuXyppzWTglS55tGyMzE6fV00XgzV0z2kjJKAo+51M1lcFUTb38j9a
B5WzLdWzOUbDujO9NRFdhOJYEKWg/9DadR1zN0akgIzSDVa5X8ET7zNWdHZleDCoFIIlSMkx6p+w
yCq+t/zWljZQoRiT1GTmj9MY+RmFFr5yj5GBCBB7g2RoCbQQAeE6I0kFo0G5l2sfXY/EAbWuHkWC
XQsj7JC503ogg6Dzal/a3m4w8rO0zXqT2aJcg6LzEDq2mW9PdKKUYNQm4cT/O6JHYFbAJR8wh6eb
dtDIFMu+HLKVcRbF557tTzAa5q5kGrMyyE5LCB6WzcLFtUFoseLzdQekYYQAX7S/QR7OG5yDu2bg
4QS7c6/JOfTbBuYWIJ7ArtyVzY0WDtWvXvZqVcgK7nUQHuxc/pjDH4FUx6e/A7PFPeh1mNIGQT4V
O33DHPeiHu8Wq25wxNEmIUC5I/SLeSyRBOgMh4hDbR7YSxWFRQU+W+t55liDUaOz78qdmhaCUD4q
uJASJuNRDBN1MJvwOuFZR2zrBCvW4UTalAxRCRcM46EAbBlCt0vMPcBgeJFkJgspf/WOJJZYj5Nd
6xWbLpyiaxsYl16mb8Uo7nwxsn9xhU0t1oHRxs08h3DBOusv5nVe/f7WMwze1nAiRvtHeTQskgQY
fkWac8AyKoGzSAuYU9EtTldk3XSEq8YwLya69y3QwAcwJaiGTaBEBWPLxWvjJzJrV7aIDia+0dp0
l+wmh+Ql8wa7+5xX5pPbGgBFIvmC2Ih6FvyBaffmQav/6DEyfQa/NuANbIlRyyxEsXrzUqCk0sRe
ZYNxmOq2W+KWfjjnbT5y8uqRYJKWp6hxWaRd9A66lDQoPpSsDnoBTndGSKlcRPqTfXeIPpEpQSrJ
LjAxIEVxvXD3wCaAQ1oJiewhd03GGBrB9+33OGP4AfjLKHTuXzNo+Bl7ee+LfLNiq3ccnXj7IVjk
LP8qGDVaZRO9GvKSyQbclDPg1GKZNbGb6iC2lTrOaExt3pRdhsz762Gm2VUVkm6X+JV+Em+Vy55A
zED77cnmR37hnoGG5ipuvi4e9hUXFkL8ZeSL1Lgk3XErhWHee4HfVgXrErM0o8JQ0pmxThYeNAoZ
Pyu9aK99ywdWWytGnwQ3d0BNB4fUwtwIvkSQ4q7UFhuvGr45xWFjpPNr4cDUUWX4URRiCVJZVOhN
lB0ioyOLljBu1SLEANxA6BlLN3MsETtVCTdG455y7N1E+axZaUPxzpCadBKdRCBObWu/Gji3Fuww
dFQF+VeLM3KBElzFtZkG/KZIO4tnzmhs+u0bYVlQpWoiBGaP1qKW07yZZsDoXb6s1sNW3eZ8StFf
cbsEIttky0CusX0k1NqO1txYGXnogxnwPcuDJWmzF5vqbvCDDOCA6zyCXOA4qCPwjL1jbzFMU5CX
TnbIrQSUwEwqoZn1CF97MgZVykIRkU4aAPdD8oX+dPoGIPfAg+13U6I/90H9WSSEv6NoQZMcMfpt
cd6HM0/MlM5q10XWH2XxxNeYBINc2wxELcIEB9Rg5X/ntJB+nXZPfc9YjGal4FFYo2+BDanDXLdd
QBMiIcPYIsNJl3p+W+g/1rD4WR3j1cg4ujobVxzw0U2fpPgpCHbfO2m2NIIQ8gp0TBWzF8K73NdU
jO2RZ3+EfiV4HWZ+l2PvDOypCkQMLCBUF6BagLlcyfKXBAYWeDhbmT5ux9j927I42PWOgRzMVb/l
xI6iQ4wPzOuzrvJx63UlvYSXIETkEws0sWsFbtMIzdXslA8te+r5pb5OiaL9ZEKP2qP5aF1Ef6x1
WZvFRbazTctnTufsVV6iFBvuTFU4CbifV1U93qASlZtWNJinzHnTZHa2m7s88k3VustY4AGFuCAc
jMlhr6dfZZ7s+6zr/arqqRPc/K5ZHKiih6rUerB0ya9lyt5Vz7mY5+NcG3dE/0z6vXugzJOMU4OF
IK7+vrxx2XDTVeFzbmDAm+yC6c00nlRDGquBGJ4jwu0uouQOUPNxnBWY05FXs1HpwUwj2PfAU4JZ
wynxFAVoJSKJUSEn9dzXLTmyO0bqDcXkQh+dXphugtDRoz8es9MNZAZvas3Hsq5vcZOY5NfLm1sT
G1V8iI6KZewaXqkEi7qN45BobbVxGWitLfvPWBBaBHiZVOu+W04oiwFK07J4VvGjAZfl2IDv2aM/
+XY8iwVV/EaxWqMU77aoANqtYIZ2GLS7LKzH0P7LRhmdXaS/kTsUrCmw/J6mi+51eECbtp0MJlFB
Q8oQp6iWNRdHwRtDDlggjvJh9X1YcAGY+MZXnHk3j9chIrdiNZhT9ujKaGd1bXBwXbgTUAupO6g5
gqB5QAl3GIV+1jP3ZkcZu31YDr6Fr3oV6eRoalOjrd3UYVVjxGon1zoJ9mPIwrJ3BRkiqfZtJFwX
sxOD/gM0O9r1nx4xrT+Q/+YbnXKPnDwxk58NVqIa+zCLddlmP1nHJijv+h2g7WVk4R60oXrzYiR9
5rSex4zBpWU+F5OeAx1MqlUmo79j4k4YlVlD1Fz6W7T5O8xbJ5IlSeDLrrnRxlttqHHYQz475lwd
s862QfVwJmf9h5QZFBF1DSbNIJS4D+MrsyshJhZZ7gORfH8yC96YKrW9FsH4B4vRWjmPGG7QvL9B
0tmls0GgHmFis0JELqlAV07LnoAe9jLl02ulTsKDWwwLF44Qc5KkrSxSndt6PQUCEM+hZs2BozxQ
5GtymGTpX4hn8B++bNGJg96M0MgDayN03VnLZaxeagSrDuAdkohIEiuy1lWlcToTkCbBgPn9pPgR
oZhDBDiKKccQWTCRtVu0JrlFKPfQSbTIobuSM6G8CqFykDDYczEcVxqzvtSCnTg1A7CK38LU3ruq
ufT4cvw2qz47b9nIdcwH24o0PViFn1GNrzuZqdykbfmxfi8B71xGZ34vTZVC19b8OLCorcGJqGli
hRdgAaAeRo4Fk7qkR50GRBsGoenSLscXNDLIMbOEY5B9I/CV1dA188lzHE6lkQcCYqAa1XiimToO
PWN3awGuGYHkXwXdKZRk6yRgNKUEVe+Yo43FvblNWuDs0eNuTM3B5dXhNBCM9UO7JFrLGr4iCzGD
ii9hnwYbuKnWesiPpkNSvFTGJalA5aYxc143ZkaE7d/CIoNHZ9MU7xOXzCGWKAPIA5uQsSGecPtj
FeIZZlUISi34MvsRcU5RfEPlRk6Kg0fXjMxPnD7cZdJ7AAGH9dGOSRLI8rearPmVbmmnwMEPYjBQ
bnsYVgWX8eYb+xWpXnrzTi7MRR+m6ZGginprscla4b9gowKOX6rsZGVTuXJnPTrmZfrqFADmemv4
Ib6SFWVeXqq2/WKzfm9saw1xhTjJDAQ0tNdVMhT4HM32MRdinbTqmcu9OtgeIVYpM7GSNJIhIXwe
U/nDxIIF8B86u6KtjrHY4bxmMRD8BfiLLsEav1ow1GhFL2Qh8eYmzMuX/PMRrfUQkKoQJWJvWOI1
z5iwouurw6Y4WG31oKFIAXSQD+uYwZ9OW5aYcbLqixs5kzAtwTcVVY7k01S8XgQijxHCF4KUvidC
yRFAWSstFB4ZwXPPQKX8k3WIEnlI/lRV13G9p+T6wmcccL6s+yz6DNtm47kDepe5PrTWwJ+yrPdS
UotktivWppk8p2XbbInseizn8KvhaHTcOdzFZYbRb4TkwVr0rqsh3rWVTiZWoL1FTfgqIypuTbeb
Q5FWfw0A8gYocHo2SO3xYFNrnyxPnJh5kcUG+dvPFZN8asOXQVc6+Yfle+GRLemNMVyKSSf0aDAP
rTm/Zzr7Leyk0EYSb9c0ORnWyfjiNZjUTcUFRwQFo4vRQ0C/oHh7HI/1VB+NkJrKtZHf1Ym1uG4V
e2gLwU05ubeoUxYLFfqlAS2Nr4bpwjG/OIR4wHsicfJmw9Bo09bISzxHPDEgbteNWdx6FYgtx8F+
Ypqwz+v4OR6uWA7NvVbM8VGoFvHE2N+HkTrAGrW9wWHGAoflatx6+OzTJ41G4V9/VaH1aExm4ltJ
D43qIaIn8G3mC3vbjI5mbHg7PWr91qhfU80K9u1SW4bmhqwy73Ue06uWvKaz6W4nKiYejvIetDd6
Q+AhdfZWWVqwp4W7eNG0Bya9c2q6VYjMT21oPMPOpHaJW/2kovbAHv/ZNAo6ljH5peh/m6v+qZEc
w21Xv4yYkJxmekkd3voiQB1XJyVCPW0fywVhrQ/osvCick1mwH55OymhnkWQn92kAo0buPdE35hB
6B3HnqoRVgIim4kCqjB4tGI0gCAGnktBoAZLk9+ZqHe/rm1ujrikFIkWwuZEdCMt7UkIkh/ilH0z
ZtNvRTZ4Mwj3ZJug1E2WTklIV4isCzwLyqgQESocVz8DpO1T77Cm2zd2a9OXM8q1WdWMlfaj4VYb
GvLLKa/XDCvrtYrxIo+GyM+JG782bLPX+NxxxBjlvcslH1QGxk9bgKxSAOfuhpewzK920hA1Fenn
uWz/2srkdxZiWgVbejC6d4HFcjEsvEbQc0DWQlRLnW4fZID0p2B6TDwSPu3iQVVevYMBSlJfgHbY
ijQ4U6P1MCy18TJp1lMoJqnNUImk7CF5R9ud9ywnptF8sRv+pQpNSBVBvHfYfZDbVvz0zIow9sd+
FGh4cVM+TXZ+O7aA28rVrujWmOhN371pGgTVldeCkiJjC3hIjGEbkEwSDU+NxfTLCruTcMbXQQ1q
02GFXvX63K9b2xsvHaFk+IU6uUwvEOJyNuVc9uADiZLxauQrqVWS6OD0b01oI5sakt8sJCR7bhgN
zPmXEWnl1qVHtapttKRLkuf4krjjXZsdc8NqJPdHEmGZL52bJvTQHtg4ibOv2kMLrApWySnJoMj7
RuTBguFvesy0aAtZD65rventtAS+LCFhwAjDMg51H57fpShfCjM6EWnmbQCOVFtZBQQ3OkSwhktd
Old/MGyEzOefEaa1QJiS22jlBLqjkQnwwsSZa65qVk64l8n6gYNkufzqLOy9FFnRQcVgrBrZ7eFE
oAA4YwAnf0Wj1rF0sj4Dr5v32eDC2XGYcOnuZ1mmGmLDMNqDIATCWFQ7+MrV0ZZewUMIJroIZygC
wL8GBsQ5drOzK5hbmLrYyEzORPWeZYqopeMOW82csXlW/9SCAHr4jlfP8IKL99TamXWnRz5qqGbq
Cnh7GncBLgXGWDyavmvZBAjNRsfxBPOr6+OGmK7sTFVDrEXcXy2bkWuAP2tTDDrLeiNSjBpuVpv3
u6yrQfRjHgUzoZGVoOHGHSYd+kC3nd2INgFNT8CcSOndk1cjICFmNWcPwV9yY5doBIUDHTkv5/gg
2qPXGOpi1PgrI/cDWxQKfiFeVEQQImZlmlGe98RR38Q9lvuRsntV1kwORw30rTcXG2SIkFuyPeqr
kSXzQLIXycLcT38kOM08k9T0LhLNbDh5ZNzOA5lVwZh+DzAvmnH0uGrqY2QD9hdQ6tgQX02yUAA0
LRz+liTIkfH+6l9/S3N6jlnwTcXZ/JKEpNKUNsBiQPGvCCiYbyozQ2dPRTN6VcLghA6R3QporwIA
NvWonxsN4VJoHfEqjfyDVp69Rs3rhUnLapPRooFDK0JS2WjUtSQhnBJm5pCOqCqhcfBQoc+IZfWA
DX7rVniFkx62zzB/xpLoCvx9nZ8M7wOCWCpo1u52rD90Wnl0pcPQsQ5uk26GnEPjtuvL+OTiXG69
4FjO7ZtHxoNYzm4tHPelyegmzZjhRJPxwPP6lGe8bK1Ggla8NUv6J0NLEcFhqABj2x+Q8HMhD+os
J8KlZ0PfgTtk2BmMiR/josX5BMCYkOkandcqgSixr3jkVl7hGIeIaIQAfTGtKp82RTtiJc3l027f
87armHEz+E0pyIk7XmutLkHp0GMNRpZvc9DnLDyBP3t2eyJmG/kr7o6eBoO8iHmlp5AaLIbWMukf
cWJmGwSi9br0Ao9NRnAhqWRnzwdpjWLj5biUU8EsSrqFOirBfrHJFElB0xnjFqhmOcabiCgJWE6v
5gJFkPrY0Ds1qGNDpFIMpwlrJ4Z1RI6OiqUmfChrHiPiC0i2uI9A3Agh0r4tj/k7+nggpNkD1SJr
Jb0cfV1mF0APli+dhihyp7tpIjgFqN1kxjpi9PKtFnoPiEnSdf2JpDU94CnAj4L3Wmt5QPIcDKKC
qJJ5pljbGH9ow20Uag1NK2FkgVOdJ7CUBiqbQ9cZf5sg7c+8PJx96a2NGHu0NrSLubwMofU29q13
QJ9DzDnxSBCbq9HCDRjGH6xbtuMIcdCtCzZY5Md4DBCBVvC2pVWG/wmBXdZPn4xJV+PcQY0IRxrQ
8JpmIj6GqmL5HiCjgll5z+d7wVKXDF/090PuodoqSSgQa8scHlmY78yp1He626+0JpeHtHQ/qXcg
+7c0qn0tPpwGAlWWMT0JK2wEU5uZ13/9LYjN+9R02rpDmLhyN5AFsI93eHgQnhbIyXBT5fleSjKg
UW+jPc98jVQplGLlti6L/kJfybXrodW0dARUUdCs7JLYM2Vh+EgrsQ9GZuUUxD4Zq4SICsFOw+Wp
l+X/d2d30+H73/9N4Iz+n//nf3+p/xX+lP5n9/mPn6KLu+nhM//593/bNj/FV/SPXR9/Fp//1aG9
/LH/MGhrjvFP1/I8ZjckkRr/8lP/4z8c2oRX/9NhIKELg/WNpUvH+0+LtvNP4UhTeFJnvevolmf8
p0Pb/KdhCl16Hs4b17Z1+//JoG3gNv8v9mzHNSy+trQsx8LdiBjzv9mzYXFYqZQopJQD4AGz9rvK
yolxqrqSSokul5uiaT8jZJ5sY7UrNdC513pz3dO2ImuZjd1/+Qiv+GYRRP+j6PNrGRdd++//Zjj/
zTLO98QqbPnBTMdGI2Dai6X86/MeF+Hy3/8P+D1CuBndVq01JzvLfuGZpn7RWdHO7MItLFpCiYqd
leDXYafJXk8nvkUfPpu+fwAnPq6Iw8CuHCQ16yzfxPe3xRZLj+tlbylT42Eudhq6sb2y8tc0nt5d
9lR7l5kCNuHBt/FYbt22/GYJzpqgpoLwOCiQrloP8OO1tYMTi5tifKRi8b3ok9AyhrkYHJaukfai
VIe6AgwWwvZN2rc6ml4mCxWXFw7nTif9u8FHvysjY4s8kVOYneOkn2MuP9LDkD1rc+C37sJem0AI
YQTSSoVxJaLNSU0Yj+AdxxJYODN+VtDtcfDcW1YzJs/hb28C1OFFzuJ50yFXv49wsRIo5NI1T66y
nMvExboiU2sbG/mpHTXjsa2V7ym6hNxqiNO1h6udksXnhNOe+CqNAw+NQiYLAM5zTG4IV02YyaWD
hbjX4YDUdbZYZNU5PsyuU8OMlib0Xw3//CimYrqhZvpTpiLf4Ny+5lV+FuxU1lpGItICJy+xGhHd
sK6Z5mGB6LGKgmp0Q2kiJcQqOqrXatmKJcit/LTv08WVdDIRTbnGGG2Z+1wjePlEFhYpsUcZqeuh
hqxqesiFSWbWNH3FRfBJtA9fca+pxS4m+XJCB4WX3pDXZitH8xo/nNK/ZQeLsM2dLaIssbLs9D6V
9muhSEgcK9LNDcIwICROiL3LJTsnxWLM+G5wJW4JsJ4rky4ssWbi6sDPlWVtYE7FertEnngh6v6K
kBHlGU9M4pEBSAB3uh1uZGpZzIPdY5mbxdGZYcp57xGay50bAXmscMMpMaJPp0/WKZPqzCTCSiFy
7q363tSTb8oo3YyuFRLHwG8g1hejWswCmasSif6w3PpkVRAXyZgFSV/ZtU9Lib8SakEtIPUB0rkd
3OI6juIV/fiXcgkkrlBnHsDUyjf0mj/hNBW+LVx8U/NGt9JP0i6BcYnub57Cduy75om15UcJHF93
HfqaYb7MEXnAjqpvfPWiutd99Gx3AoTh0L0ZodpXpQCYiFJx6JYVx9jvDda8fPqfjKCrw2ClZy2o
r2PPXHVyw4/OJcFSNj/23OuPqm6AEG1zOSKlhcO2nvXpDNTgCAgcv0Uw71N26uuJyR0Bo3blAwJc
E0VM9gzrKXQFIO8HTjeWpicikwUo3n0wYOHRySfH9ow/DzMdlJk5Y0Rs/yV8E8TE5DI09tytZslv
bFF3p1A/bYbsdxIIgCnN75r+qaZoh5MKQM98IX/E2mYD41Y94hfu8i7UVcBWjS1yG+jDrknJTcD8
oRtZ/Tx66HmUpy6tbuy9DgxabzvnWj8NXncckAUTv7GPuvZPTUMUlPkWgU6IQ9jR14ZNPJ2O1oo0
CH4AYdjPFXQpQpu+ST35NhCfrUeLZnDGijYsodJpKBmmpNcUHdJuLLHkIpttIxuhjJX/RPmSrQXv
Zx14TLDS6Ec67kU2rn6bRYM3vgNML7BC6sbFRqh2zpv8Y3L5nszwTQSo0gp0NrxHhNzktoHUcMBb
R8s1DOjtHdHB6Zq/vTyeqKbRXJouInUJo26LQC7dJSmqu67u1tEkuz/MbX9rSu7EIj/BmMOfGAs0
QlLnxbIy2J4KFRrPMsSdal1GHJ5KsFCzGbjN6RXbyVma2OmyYR/b5cFJsAlp+UJ21WzyWJzZRzyx
HRQfoMUUxW9Vz9DWwLjPmqbeaNqMplHsa9RSKghMJO4WDseygqRbk+1nyvigZPLRtaQftRP9n8kq
kQUvI1eMjgfCBA0DbX+uPVuANZoGvWXtNE8hu9IYvnWlLVIBwtYkBop2sonfGbzHqveeK8ECfIiu
kLh/7fGZ3vZMr3Uv+HB4nAuxHrPFnhGk06YufvOWoXk9kZPrKOcMHuEQhDF8hjnEHdJDDCNslLck
LkCOMU+qgMtxy0EqQTF+wl93aMI7acHvriJWQTfzA6hFJMhgI0aGUugHPAaZC/tsyZ0lpHY6eEZU
r/l+vSAtGXUjmkpjMtkLcY3L6ga9sX606eZ9c+7J2NbI6CExIB28m+i6/iFqZMs5SYlqMvYw6sj7
E2B8IwnmvU/r6ja220INDHZGUGaVw9Xe9n9nMmGQD+boLwNn3VpO5ecxwikvfpEmTQ/K5x977A9l
iHnP9Zw3WojyJZODfo3z+ejqKIgj1b1posWpMndvpUM2vAyGP0A19niM0x0oV7VC5Lq2Ijc6F5av
IsvcMQIm8h1e9zH2kLXpujzNJogAidPJr2jjYG8yYXXSBvGbpp3hcDw53t6JQo8AI8zbI+upRlUb
uLOMxsaNCMbnlACugB23HzcoSrMSaSEhShzKVtFAaERAycjtSeZkjxci9XbTbCf0gzjZwI0p7YM5
Uo8liqD1xMSqQcWBsllIUtxbby9dbAmptg2DCCQtLSDiwfhkGMVOJlO9QWovV1bck/zBRH2I9ceu
Fzcz5qRqBuuZT5MHUaa3MkOOmOfBt6jQWzsQgbFHb5gm+wMCzi3MVBqQbJb7UnF4eR1Rv1MzvVLM
oW/DVR1kgyRX60VWDXeOwbCY8SBq0VmVw6lM1BnEK3eB0RyBFzVHBH3vTEeyM3/e8OMkR8gclI9Z
ZLBXy+nG8f3FbHCViXrE3vLGd1hwF8e9sjCgxvFTQqbBOtFdCjawbZuF/bnqpYJ5YkxYWy1wPB08
SgPW/wqfYrhtUUmEjAxD556r8s32iltrRzrSu4stx/KiOdmnbGIOQPq5JO9z+l48cW59YBK1TTLY
zYbNFaVX5VOryXVLGsLa0WTGsCZAxDZICEhV3FxaDCJr0NI5SIIqvIGzRLaWlAdTdZ8NTOHTUPMC
tPBtN7MU07lys31DjbqxrTFC/+WSRdESk26YiqYQ8EWPeP5BjFl0TN2kfXQGY/ZrrGqw3fmfQku3
A/nA6NsyAJmenGM/62OmLGo+B/04gfS130wTZS23KOltKGCMzA2us6efD20UltiyFdvqCJo8juro
UjDy3c+hvogCEGVC+DzMPA0PfU88MMmdO6Thxbopq+iea9oB+/Q6EFX8kI/2iVhf2OOR6W5kYqDG
aYKnAlnukEQvOPu0i4b8MOjFfFBqeHYmxtVldHTtttoSIJMy+2c7Xk7hVeWVZAka/oYuxjp9SLzH
2jP3hnSRmJEEs5mcegn0jY4lm+oNsdcbw0KbX8dLDpYxsStrks4P0wydpq3vw3EitiyNCI3Mqx1b
sHld5BTf5VR4jBdxnyBf7jsi7JhAkhttYioQzjkFqLNzpdxr1CIJNsJ6jn61eTjB0sSQCz4BxCEO
cMxrWoPKLilwQ+SZDotuLlABEMcEk//eefrfMkAyGkaomeJEQtrAgs8L043gvhEtLLop1rX2Af3K
cm/NL0Ol1y+p5vmlLWeoQEVGCm0JE4HPahY3vcdwZjaivRgu84sozxnIhKxBdWSVYjIt4IC8Rl7y
G5uKhUWVMpa1EaaBhMAG1Gt8vFpVocXAQtDMVMrEDXKJVjQLJAdZtnmrEzahA36ilF0XdS/xUfqA
LN/D0hsWE4ElqLkSXRZPBz6OFt1V5G3nIDFJAKWombMOz2ZR4fQUT0Znx2+J/kXG6aHqx/qqqUI7
5eBQVoU3H7sxMZ9Hi21/GCMWQyVYnFqi+bJMU2snH9N9JhR2t3j4mskNeMjbpmI4PwKZgOgETIzt
cpIJMpXIaiDJ2TnlQncgbLOKMIlHY4/GrB8wCAaZ7H3Uc29XGOkEVW9GWBlU7I8aVk9OPWrrhi3E
Sb7XKF/5davh7Ok46EtHPQiLyVOqG6+gNY2TkEuSN2aZUzNq34kpf4Mys3dAUoiq71jykT/BTidD
soTZWieIW4DhSL4MzIjbRNUIFnKtXlsABDeWMuzHRfWJo2G8NyiYdSd64tkxoDxxo1ZBeATluG5g
Jh07Y/h0i3o+ZGiNkbfozqmfhmrPfvOMt+qSGF1z7CjjN5ZwwTdX6Re3dnsYGvUR1W70rMMa9Kq/
ckY9MuNgpm2V12XujV3B23A21IuYPuKCaoKjYNXhezovGE6OS2BY2a6jGNoRmiGg40TUVbX3jsHM
eSURgezcbdjN4sHL+uqCPvMri4mYk3LB3lTDtiNSwtVN88SJZe6qgdBKs/eanelMTwwwe5wTxkob
rQr0gqkf0cE8ph5sXxbP25ACdGfELipQzf5Nxd1CLE+BFb/mPVPWHFUw6I6YM8a95DOfSgquJK3D
jt+EBZLt6kZtubfM4quZcnPThISNoFpAIRBWxYKG+a5rOnDc6iSCU9xuHLfYjxVxZ5BMrCdXZ+UW
LCk2SUtIASfExCogGXPzLdLy2M8DKmncBVmCdanhaMCuqG2BsKso2Erc5msUGtggcG8AOI8/vT78
U0KwEXl90KqJt7avWOMZ3dPkVjunpIKPRR7TUVEwEDV99RqgqaqykUe57BNM6yONDXUIXeujMxKN
FfLz1Ae89EHzB034Wqus+sZ9wKEWz9raphreYD8aOKp4adifsSTvdEoQF2MDokp+6t+Caf3GFSJf
K9qHXVqgnhXBNR2jM3CejNRk1HlGAa0ikK67GzwCwhiFq4yZcDggsccGTBif4FLvHZg3oUHVgjR5
W6fNu2aWX2mpzxedtMOBKrFW88HNJlhCZo4CVUd45M6kgsGBOo+IjthP5+8lGAFsRssGJzsOerKE
ANeIKPP2p+sp9GIjPUXtfBzKXjsQwwGYb2Jphy6bOjhlF4TWAMYwUOoqDLcl8VKnesBCQW/T+nCe
DwrBxMXWcxTvIUIoMbCJNHW5LC7/8PPeh6F9cZIm2becjLPyLk5gvpAI8jIrRgi59A7Y0xmvRZfE
HrjrlHkPkvStbbQ9r41E3UKkh5VIPzXMbgubrGZX175wnRZ75AIzJyuV7TKZbpWxrS3MhFSwG6fi
R2275i+wVrElXhNl68BsCgl8ewRdG20U+FvsI0a8JxExWtmN99rqdFMpTiZEeF61mQcW9annwcxp
srVLIi7DDZ0OKGRyQj1Opm9MIueMQTEK33KgdhouY7/H4sgVERyJ9L3hSvqJMcgRtMhyIXYcF3k4
SKdm7ImBLfNHuAHrF1dX/anngBsj9i39sQTIAyW+Rvq4eIGqYPzlDmp9Aa1RNCNeUq94MGwMrDGz
K2VriR8mKXol7o912JgfHKG0samDfjNEZ0PJTUU9fwi9EjfpvSSJ9UJOinlmN4AxfEDWkvTFoWUs
4Grec9qbT/E8g7pRwS0n2C2frr3N5aCnuGd7KX0jt3/EoqwNyJPv57beBU1KUdufralCJMzoMR5S
bBk6OzEH/dIxL5bIadgVuM03JThfP9CLDzIS8kOmsM13FCKxJZ//L3fnsSQ30mXpJ0KPQ7gD2Mwi
tFapyNzAmEUSWms8fX+RHPuNTFaT1tvZpBWrrJgIBODu995zvuNObbVqOw0CDk6EaNmCc98h+8Pr
mvmfYFbDG8yns5nesDqSXtWX6Pw0AzFaJZeiNr6R3ElET9OQXwjuEsgxbm/yi7gRxbKs9e2gade8
Z7zZpDULJt6DGKwGogjK+M7eZpZ17mutxvFZZls2LXHW4u47a9PGTrvkmIdgAaM+eQIQTSnp29Sj
dFure+qmjjWdCA9736BqHpm2b5LAfwxFAlDTUejsawnxRPTPrdAv02gLnIXRVwfFTwsKblZZGsdh
n/Nyo0tCzupVbKOM7bIB1HlDVjSmyr4sVrZ9r2Ir+4qbfDmlQs0JI6BaslCTx23ElDSwbzqOhzWU
FwavnmEvcm8isV0O6borum+pWy0rfIkL8KnrsZr6JQeDEeFhsFZuWO4LHXC+NAqmxe6w0A26N8LI
iV4MrzrqIHSX/GV4GdYcDDG0oo/CZLrzdAGsOeyXVhGGC7MgKm4kKjCPwH+rtD4XVvUpda3nzssv
pPY1JK/fu4iufsfPhDQ7qJWMDsHnWOCJJtqyKdE9Ckdb+B2ta9TO/8jcWakwOzYefnlDaFel9NOQ
kOHZmtPGq7Rz09T7eGJWLzCIztoeQwxndbn0AXXj/aveogBeee18rrOS4Vm1TPxuIzka9mQ+plYL
17R76iVNwCYbnrjsFdPpx9EZblGLzq5R7vfGF5esIe3YHN1PWk7UisgLD7cHIXpYCwYTLWiElL2S
KSdE9wz/0MEzE5/Dvtr1TXdQ+N5NpY0zS4eVlEXs2nFG+GJH6b2syuIwmfTzwL9mqGzZaDI7wsOY
kcimCHBUofu5ao8RzfHRkA+xPRwRAq3d3rrY92ijqUb+lsbeY1sxDyMFfSYDgUhG3N/uByI/n5lo
G5N2zlPaHonzUrSssb2Fwyzc441qDhoYk6jotmncMQ4W2teat0SX+aHOHT5sgVpf3tu2hIz5FBjs
o1+IqLfxTlBFoqXwnLsM8gFSJiQYjrlkiLZohW6t4HvJdPJ5ycJaZGD9sXfekNBNOVW+XwXfoDM/
xYn7atTNtq+dM8rUGzOa2+QQJhjFG2viV+XOMUsesC8me1uDL6lDyAI19ZUpNcwdThJNieZYeoSd
ew2lqERgkwfGqUaoSHAjPT0ngcVpGfknPabpI3DknQpS9cDVIEwQvBH+2RMh3/YRYOZzV9hP1Uhc
oXZPyvL8vNqbo3rVHXej6flbT1jezM+6Q9+Ywxyk+5Xhj9z7+MSOyohuatAWzPI/e9Kq9jW2BZT4
Fzx8+7zMdxP+XYpEj4N3T93lGeXRbBW3TFf6Ngw4l4YhOk/78/A+F1bKxzxBeEPWWy+dZUBILMZv
bI32Ekv51R6lcWjyq5aDTezU9zJ0v7VN1y0yfL3z3FTLHN0/GcUty6HNVCDsVpWW740EZENqIlBT
Xj7v6abv6TrDtUqxWYyvoRNBC1fZK8qojdMa/xSiCxcDvUuUQDR72NzH8LvWlK+A1Ik3aUiXNPlc
oa5185ZZSly99BtDS7aJBl3VzhgTGJKMbuBUeKRI7lNOfDYvWdrE6yIlpLFQwVtDbbymgiSMy9w4
bvQc1amHKsl49HvU+JpWZ1BrGHwHKjxM2jPQuaM3mC6hlvd2hi3xbLM7GZVD5G7T2WhRaBokdYtl
MXu2LF+He6Qu8bSxiBm5oJnhHOPZ694TV7No9WMd9FgospvDu76sRM+W6axJrrpmnU08baj392bv
HCg54EyrImPQxQRCdNMJ+Jq/0EML3wdQCPD9/ux9Fvh/fsxT/98wsH6fr/6TF4yrfVrWv/7x//7/
Sf2WDHT/58Hyc/ityb6kP4+Ujfv/8WOmrAv3vyylpIsyRlAC6cyNf4yUdcF02HI4eCr9B737PxNl
w/wv03EckzLNck0lDfM/E2XnvxhLG/J/w/lmvv3TFNl2lNRJmVNMsqVyDf7x14ktMLIAnA2StLiQ
aE+j9AFRw82TyROJH/mPp+KXh+LnCTGX9i+/TdnKusPFbSX4/D/Ph008hoEoe3eLKOjBaNNl6hN4
1SaQlKsRvNz4OPVEPJvJE3bm56G6me24nwZ8uUionWpDabKDzLcgGnvljtm5heoItnk+NKvMqKY5
R0WX4YPFzP8/3+G/TLbvl/Vj3v0uJfhxk2wbcy1Cd8PWxa+XnZalG9cpl20W3T99XVyMun4eDBNU
L+GFmXEZbMLNeq36y/16/4s//GLXcQCkCeWaFpXzr7+YDLU25wiGA6JhbOjbj1qHRa0fxi+91+6q
DScIhZZw47rYYP/8me/P4ocPzdkErYLlCN3kqf3wocvcDuBcW+3OSTRva8sERhnysHWaTV9p9BsH
Z8jJ+fYwrHpx8FoNg/9QFB2JPGXylXg9koDudJOw8p2d6BSUdBNt0+h/Ac8VH/58sca/XSwPlEWL
UBqu7dq/3iiN0WajphFTZae71JFJc0uS5rtLEp9KoxVwKrlzJ2HteP7wWWj2mXH8ulJtv4DfZD9Y
XQuez1A+BeYd64B8/B8lp2QVcdQLrcYnRbXZqq4vbnrowpEIYUBb3j6vp25tG2l69Bv5CHFH3P7y
ye4v4K+PgIIqicCDhcEQlvHha9AiWU7RiHM+R4EM89v3r6VRPLq+NXPH0rpx+KfuRTYnnQSSZTR1
jxg6YjQWWrhoKrJtvQFNn+5dRDrYJJTepfde+Zh5Gq2TyR9Rq/XtJS6DeoYN3Nz9+fr13195FjxH
8Qwh/iA55y5j+UkSQtfMsNHnNTsTtkxbmsEDQBKUZnwjG8TKtATaGCsdiUNgkJMj7cN+nnJ2nLuh
RzyeVrmH9x8g0v/2dt3fng+31qYlwlNu2q7SBev0z5dGT9CC92t0Oydsi3WeL10HHAFugX1Jj32e
YnPCE+u0s0Ho+4FqmGcjaU9ehrftz3dJ3sU6v14KUcB474QrlbL5nn+9lMAqY0fiOuVly+utk6db
R2MoFSTkIKVMMFbIkfAjuWl3Mdu6mKkKYaZlfa/M/DWKcgjqJuiVPgAPXTbkEODF5bBzDko/ftVA
bM00EuI4sbe01xpfB9QgybV3JlrnoMHs0byJCsFgWGSXnEoY+WrQHTQ/XCPpcLCt2sXKjDx7EXZJ
c2iGeJgXCVnMI4HMGxdHxiPZdyhnpfROjfT0VSCBhQjcCPRQs/TITHtYGnSPQXRYAmJoR9KAHyti
SQmvzNtpG+S19RJFPXwMkYstKXDNQpodg54/32nj9w2PrRT9gmkIwxRseb/eacREphvTb9mViFke
uYZhQ2AtSao9A/Osq45uC2CLnWD6ytjU6voJliM8MNkm484bNPBQmREveaLxIeYwfYIyeRpKuI1Z
2B9NJqsPzXdpBcWzcr2XJM2SQ5URjphjsXv+y2e5P6AfnhpTF6iuJIIyUzofJGBaZOfITgi/9tux
RgDcJute+PFjS3DOLqxqdK+15I+9pm5h8Ckzh+wq0OSuu6Bq95YOkshEbbPMxumFPGFxGulWbHTf
/+7ixjwy3VsMVWT/RSf2L4u1c6+aUciZbGqO+KASs1qpJNsGbeyOrCtH9xj0O4J9DZr3oZ1IqTBa
NFLQ21NK8Krfo1Bul/iu/c8RUssSCepzm+C9QxR1D1LInsH69iu/sCVRmh3WcUxm2Fgm+akrPZYP
2wQ2q/DY6IXaxk0Oxy8zcCwRcnrRUb39EFX+j8cc974mf/xeJCuebnBeAMT34ZjTDlEnO7xIOyUH
XAChHFbaAJ+DUvjNbswXdjBmgUPTfBGI0+K6CuByReBq84T0BwAKVs8qOChbbty8C04KYtLMScN7
UAQIjtFs7FXIDHXdxow0WnIj1g5KmHXkMG8XGA/SmpIzFI065UXoHPP61jT2lzKKhzN4koOOEn+V
dy6946oBKt8WGewQyjAi0CFs3b97tyEDGnBIdw4LivvGdN5KWVfwZLpilsF02Y89fCHLjOpL77E9
msLY53H0iPTAWA9SAMvt20eYc3RVG5FvYNPhxEroxRMKj4dOwHrG8+F8wiIPijmOF2Y4hI+jzK1V
jjYQiO8DyHm5GLAHLFQhIRrH9R40Vr4wJzM/lSKGS6j7j0lo22ttACeWarlc+K7pHDLD2luADR5G
JCCBiWp+5Om6CCf+5kxVSVo84twy8OLbn1/J91PRx69eIcYUfF7pGu+qzZ+2u2IUfW1qLiy/ISF/
y0wx2RDztuJ8J/dY7vCC1J1OwZyyjSN776bBWA22sGhwBGgmRw+reTe+wjuc5m1WWTuz4hgCZNuf
t+Bsk955IJa6fCynEPzFKypxnEzsFS+a5mobMBD4NQKmG9HwSei1eizNqJxHWIgPvQjC1WSSkI10
KpthL0xfXAdonW6332Rn0ySsIR67usI1gxKF/n/40ODAfDRy+iy+jV7Aq1EAmjGj4nyM9iORcfe8
dwy9lasxIerBCOliTk4Ngn6Jyn7C97hNjcHCJGRZfzmiWv/ynvF+GSx8ylS6+riQ+O1QOn2XNTs7
wrdGWys5lWkKcbw1+13plQaZg3cl2Sh7GPFluRwCV4L3cvqtY3grIP/1qWkI9gio8fWKsebIPgyW
wQwOecN7GIVhdCYB8gqe52zfk/XqsQbzFhdPnZ0oVJXw1EmrRu4j8GqHTbnS+7rfKDQ8C6YTybce
Ht/VICRoxuURvhZBR+FSlqmTe/s/P3v670dFAqMoF0xOW8iM5X3r++nZixnGseDQ6ESjRNPft8N4
cd9BM2HLL6aLRQ6M5JJiBnRhAXWrTpmKgFXIwZTbWy3P278shO+H01/eBh5cnf3W0JEES/apX6/I
ncJG+sRfQxHzFyUBuEaVgWGesoMBvDbnXk/mtLMGaw+Wm4ouXg2ctwnL25mBRdL1Wrr2TlMFIqOW
FqWXrEPlr/582z6WDhxKOXMp6x6dpTv2e836012LJiBvErbelt59caiJrCQsr1hg+0VC1EB6y60E
AF94qvHI/uU0ot/rkp9v0P2XU9kR2mxKFGTvW+VPv9ypC5J4fENuR1/RRxNVERzuM2NcA/FDmmbB
og/GBwsg1SJ2lb8ubcM6I54LApNJgN1/zjIAHDSmF8C5GTk00Gb+17fHRsxuIHWH9WzI+0P30xWm
zHvrHM/4dtQ6OpThKhHu2lXaV5X464636B5VUOfZXyo6/ePZhieHR1jeizoglvr7nfvp9+LDBtfe
8OgERpLu0PweaJbZ5Kgna6TayV4TQbMpU5+MFrXqZdVdCmWJ/+2H19H+88F1k74Md+DDActKHGBm
zFfJtZzWOaxmP44IvgR2fpChjlfVP9WWnQHZ6K5/vu2/PRg8DDo4A8swbFo8H2sTa6pNkZTdsI18
Ga+sBieLxK0YyMqeldL3FjqNxr+sp8a9yvjlacS3Jg1dSPpQFgp449fv2jN6G61tXW+nWKwrLaOx
ELUlzyI2+AGzxNKRwU36oUYKOWpOSFiHxE4eS7qjADejQ5/I12BqtaOpD6RkT7Z+xbPH7N+Rb3ED
77aIx+CZvX4E+hZCscLU8pfP8OPB+PlDOPgSWAJNmln4Njhm/vohcmKdpp5gkk2SatexsJ9NC7sQ
qt92OTqgq0pCwLWZ3jlbp46yM72PlDNOOLAhotVAsPsFwIzAq9CcYI1uddPVTkkTbNvAv9umnPLk
6/wogreWQe5Rc6Jyb2jdcbBDRbJnDj43rx+j0cgObuB2aykkyVxdke6dxL1ApnQffZtevf1Pfe/t
iyQ41gVEEF1mL33hxjtjhCfm+fR3Dc4AvXKGZxSK+1BLHgSowXkV1dnG81KiRnJ7eCr9h9b2Q9za
Yu6Xgzmv4XjckjQhEqar7pwPRd9eaNZax7C0atvogsEbhA7Vy4J93j/kFWwqWQ0HNv14YXWNsYzj
bAbx5uYUVspYAX+pEWKe42FM1gmC5j2CuHTZvwtIFa9giH1pCDhCTMV4r4nGCoIBoA8Ih+IcUV/N
whFelz8I/CoIN9cFp0NEtg6WlEic0sR7GVvJVdw1drAas8XAnBu/5jUyB+8o7zHYDO30oyGZxiBp
2TT8f7MKAW1att0lNIOXyai+jKoONm5SRju9dudpEFpUMdFZ73s4UZLpSGqEktOh9peF4mNV6ZC8
iO2HqtLgofutElOtcrORTIKNwyidpRxNQqbODPQ9egZ/rWE/vqf33+ZagqfbujtqzPt//2ltlDrd
f1Xd49I4Z/BJPw1lDmcERVRobOEUgp1syWEZgHyvRhiNQreOHsSVmFi9F7It0jUZAzA5xqBeZrBW
ofk1c7ODfIZ1sJhFJSLJJCS4wKrtS2Dl8i9362O3w6Hj4mIVovuCdcn5WIPTaxvz+j7XRNCEs6Ns
w52MkFSCI0CGD9iMkRcza6ZG5l9qz9/vHL/ZFajjaG3+S1PT570kTrLb5Fq6G3L6KkH5l/OE/vuz
4CpaOXxGkjN1DmS/fjsYkYxOeUa7UZGzauwBAWgIS50Mggi7TDetTG075aazJdAimztS3IlIlkuG
SUSGR1a018qbelYRhCVQk/+8r/zLradLqrCmYUIzLPvD6thBDA7cWLabYgo+21qT78E7z8qMgJLO
bEl4GjsmROCc/vxrfzubcju47Ty2pN+YHLI+HCMKHVN+pevdRk3qqDpT3/AZId96DdyMnlRhhDvS
SPNTNwLjy+rZZPbuJo3wEWWR/7em5G+PgaEzgbEssAOGhSLtQ+dPDi0TMLuGwUGI6LwmlGKgoXBh
Lzdm/t2hdk6qmJCOCiJEjKFFMxPEM7ouaWcNwQN3UP3llfjtqIx9gVJGUFzd6xlpfegZVJYa3Rw9
4cb30WoVhKOiJ21vidVsGuWTKCiNbF05K3SwBxqlK2yv3ZUpADBKE9SGOoUNZmhrgmXNUKIExmDh
kwoFbuE/f5Ufz8u8rpS3wqWM1vlKrQ/3LsrR2I5RWkJWss+6+l4UbHKJXtZzOIJ2jSrdwm3Sqy9/
/rUIvn7/1pi92ETfMj5j4fjYJDXsZpQa8rmNn0gaagTIz2RbxXv7/sOqIo4s5HkEbYpMz1b+iVrc
PxV1suQ9zeaiidB7BD7N51q/4lehMdEDiKpGrbh4U6gfnBRl6Whq86hC3RU5rTw5GA02pWAHDQjp
HjOy3KCI25tmJBdVo0wJ77FI0NCWqsaBhRMNgH3jfMOgp+89StaZJEN3G5hWeDJilOO1g4I4t76P
lrbuI0sjCTDMMLgTTd5GX5seNSBw3kOW58b6R7ccYcsmiW79kOIQujss4BMMC9OVn8Gj0SbXgxEj
f9Oh6FQ1jihE0Zdx6LO56Yb+1xaJaFWvw4E02cYiENQfuuqhjpJkbt1rsTG9C9RFUX+qaXnXpSm3
kr9wnpUyuMrUiudD5bXr9z/6MDCvZQB5x7WifNmUtTUXtME29NHNXd8H+ryyNczmLahpqzL25MfR
LBplsPEacKC89t1Zc9urIgnoqWgCdYk6sWthJewbOpIzA7HQTU9HRAyWArMwaO11JNUMD/0x49iw
a1IkPT1aDSObjqld5ucO+PwZQOImpHc854Tj7zjDFldiNfF1NG95YI6ffKSU6CIAATOgquell9lX
lHXanqv6jrb6u466cO8KbXgoKhQuHDePYQT/CFcmaRbborG915EVha9cdJussapVbUgSxhKvv5ju
tNZMaZ3iHmFE6eQVeTPW+En6jjOPqPN3RYp8yIZaP89RX87uMR9rP6Dt1ccdlxqFIJqzKTsWLkd8
VWgugAx5GSI/22ZhJPdk5i05refrOhwombU8eCoUw5yGGwZyuNu8f9UmLelgKqMvYMYQNEErdkTj
37z7jwrRW12M3s7Q670B2pckYlSIfZKANqH6o7mWIHLTnZUshXloNh0Y7gv0Z3QMhVjHCsYjhJmj
aSD8K6UbHJu8u0alLzZBP6xM3zaf6LDNUIKLl9COxS5jtCZZSTXH/uQ5SfHgxRN6l9DslqKGSU1z
yuXM7GA/GL18GwUpnDw1VqtRJTrFTriKMOhfwTi4ZwMWqk5GzFvflov3sqMYAUEUyouw3A7Jua1I
sciAUkB5xdqfdxYjjjiDnSYwDBfkdX4W42vcvBnpNL0qtBJ4LOr6iN8UQGFfrrn96lzLyJkDuDEv
ST68xV3D7LlGTK4GojkDK22/0ouf5XE+rr2xROhVtUTtWhgQRj+JFhEcnxXEwXqZBP20yLQnGk/t
WdR4OyRGgmUgCoFOOtDgUGnjfkAVug9MKHiz0mSnce6+EHofx8EgjEWXJTpj55XWtn5lcaNN55Tt
qhOjwnTxRfjjsM1cFa+DtUdkz0OLV3RXT9EOYudpSKvmIZsicWbLGclNUcVuyrKKYDEwFT6BNxQ8
O8cBykMo6HKMHIAUdesdySPiR4MSvoZ5vRHkqVzM4tq6RbZOSaxVQf4ImHzbJ31+CGLtSqCGBbe1
f3rfJ3PUpltr7yjQgrVpj0x0yGhNwVmu0PQ3mxYLFrG47tadjPpGXx7DTtSuwL3qOzF6Z+TcOzfV
rG1u03gR5Ug6hhWrPQxvjW60jmFaj7uFAvvOPdevxCGUJ1JG6dRpsbOyImdcE9NyxzGQxOZkzyoI
a0Sk2P6aoatvZPMs8CgbX0s3+oZqtp8XqdUjgKtWEOPFs5HSaRJlB42nCRZs0o/aUEtUhI1aKIAX
M3+a5K53Arkz8qXuRhg0Oss/W5OgCQpLFAeBEZWElmXVPkE2NcvwNJ1QygF2EW2xMMw6PtE15YPH
LC2mhnAtLAJ/11f01dkUolvS+SgFPfzhvac2bmBnz93IlUaCXMDRMPy9ELuo8L9qiRse2D4c+IiQ
3gsMWgV2+ifdjgEJMVodorres1WqRSfDK7fEPo6EiJLGoP+DQCoDnj4iVGrVZK+r1iseGQlju5Kw
QsMGDrpE6Y14yccqiOMNcS3HcQf535FkpRIf5X14E6KgavKoO1URNWoQCJr3ff4QyfwcYJA6vf9J
jIG9KoNjOZbDKjDT5DJBzqh5oPfhpH9vONvcHAsyozlwPwrV6MegRng+9XKRCs6maWmJufB7Yxli
2Nv7qXt2mjQ5F4AH5pnVp9saJtrSjokH6vpdi5RwoccD21tAKWjX8jHvCGXTu3HYRCYwSDxY2bwc
Ko11XNUnNyuyfUeGbtl1e8vMm0fbkcQbaZBzTOhFAaN17g2qtNJPrnpWP1WlVh7h4bAK1XdtmjGY
L7IjWd7C17EemT9sNIMEy9ArblgfwEGGerfo+vJzk/jpGSVvexzhmdcBkQKYCl8ZoiwaYpEOkKYO
teJZ8Szk/xb/WtgiXRHDEC8SO/VOHtiysnGeA52SnQL7i4T3dxtqdu0JnncZFt1FFzGPdXdLYuPE
RkZf0xPRVS+g7yXRPTO8DUlypUkwQ9jbw1YzbuMU6Wc3F88uz/cuFFV8cnAMMWhudZOoTu029IV9
rFFwTELvTlaO5toIdzHihDVkvE/EMV06UOpnokvUBrAaMHL42MzBhpliSLMK46lfD5P2D1G2ycaV
qFdSJC5Ht9e1Y0QEMYfj8cEfcBsQX7IiO7oDudVqLPkWel1tb5AOF+TmwSmCRwc/L0fycQRyWymG
XSTRhgGaurDOQhrtib7K3cJaSzl8y1VpXZoc0WELRirJkDg2jJ+JDDc7MKJl/5lylVkMv4vUTbf9
XBoMIQGIMenmeaitReFFOY5xN1r7UqPZinUNpf4B43+zzvHPdsmT13Aehe6tzbWGlmjhNFvJ9HTv
SIjdQdodaOjFCI6nccVQdiQJOCgxO+JGJ2q2J+rB5xmrGutqIEEO2Mbwk3+3JzxN4fAcp+MK5bo9
B3Qz4SZnAm0446NHIN9ZpE1DEisD86ionum/ldjro3Un+fvJ3szegHaVcy01ocLZc9ic6b4TBK5F
qRiWIGEJSL97JOirPetQw7h2z9PafQahF/ZvuHe/O5C/j6Wjc5Ui/1K7Cug1RPklo/5w1zTRsS0k
6AJdL/c98vLZmH9X8Uinx+vT9VC0IwWuP8ydgllEHrWb0mh18sTTZJ3FUH9MSYA8RxzSER57PMYH
r1bfG+FdJ2Co6xIHODjVsRm7w9QNLP45D7nhdA9hHXcPbXFLvQHu0j08T0qtP3qeejRqo4KW4zDm
Urx3GOhWXUQ/k3F6stTTfqSVFkb7Rjke+lA54mEaCKcV4B7p06cLN4KLhlGXteJxYGPeDW2K5xTH
x06fXpJWHuoROjiyFZO0XEICvXrleiTn1C5SkjQeXn2OvKhZWQHbRsWs/jYCJEzdEEhQis8Apjen
Niub0yQQs7aASxX4lnObdd9VDQrDnECOWdYb1GNGoxQfou1oTypMlVSfF+klHmmT/GWRCx/KAsE8
jxnCvvo9GbCEurD88A0BaxwvUbKf7KFa6nxVJwLIXQLFsqpAXpKFbyQACwLAsa3oNXbP4nvuZtFj
xZu1o1aiDSGm/thqbrCuiKwCZtA+5rpngMefaBLBzdxlWg8MnKqE6SP8Z2/Mv7gp2mjM9iCopiTd
WlA1H5quoYFZdjA18lruwsa3D0HpuBhjtHQB88pd1cLr9lFbPyIOcq5FEcsVK1axpeH6TaNK+AJE
YNFqUO0oLPpVEDZgHGhyzNRYnO+GZK00xhfNNi5OjaQDtkG5KmrcBbhdxr2iTCYR+itNbu8tSdoj
4Q14BYrGv5JHdo9Q8bU1Q2aOs/FIXkFAv9Mqy6vFOlWEuNiLIoqJb9WXdWrVsMoIl1Ci/1a4PlWn
oz/l5MjOHDrSW/o948XpU7EzPAAaduE2h0GHUq5NQ3mslJmuCdTLT1WcjCsF5XtRNUZ9RV+GgyxY
j5EZ3sa7X8du4VWGSbgir2FDRlb8OHTpauyy+q3BYwBfHuKwSdV1JcQWKGQzLuy+XHhVZ63GqaG3
26t4X5LNpmF4DCLAmMTfhXuG4eE+s/wNTviOgwaRC51dd7uSpjppz5XxMvUBw4epOk89eHjCS2n6
u1xj4tivQsbdZ7vp/aVXj9E653mF4qnfhpFcF7JYLgNj1tZlpUs8sdM0+xNtCecQETLSEja2Hwog
oE4iTm6nW9gMxbBVExlaaTOaJ45/EZUIK0vLAdICHO+OnoTvXp47i4JX9EOwqPM6AGT40r6HA2Op
vBiKMEUrju90LcKg0ridE6jF8mM41rNDqoWTyOBLmfscKUKJUyUvX7H745OJWQslCVVzK5pAHltY
UXUjrJf2SDeycAjw4ahp4/FRNzj0I3IHJGEhZs8t8RrYibvS4DxM6Dpql3NGXM8SphohTMF44tXs
Zo6swdLHffEimpRTBzSNjhHOxqpDyZDCId4mtY+hfwcbS6cA1KHenB4XsU2zmYzrIHsLCI2H1b6i
9vE276uiaVIvi9A4TzlelgCiNBa6hDJRq18rHbScv9fTMrukeVeC/3Drtd/Xp4ponKs+gBCJo8w8
tgNSMig/EewQiiA24wQNQPiNM0+28LUC0wZdbVJfc1ZOqS9cMtlmyZRQwg3F83v3MKUHMDb9G9/f
wgi975ZW30TGdt3oNYexgvIYPdqCrLEK4A4H17oB9Gw36aawiWWXxrhutZCtuOoGvMQm+3yUJXNd
Zd05TYmCYGx/8eEKPo5QfvbKB39AwTmlGObyOzgm6wVjqhozGNlVmIib8q1IEaQY/dkoOSw3JLIu
pYPnMS3xH9nleKqklpzucZkoAyZj0fq0iECxAEKtOYfk+fbHLmGaOOAxZo3I2FZ1r2GItQs2RwOU
g0zh69Jz2Y8gCZnE1s2+Y+TOG7/o+6i9lcw5iBsgLLh2jRd8t049nej0pBsTGPp9XR+ZCMPr1B2U
dOXeV1RbODdIHDB8pAwWaQA0omxzcPcIXR4T6sdPsY1NFyf0U08VfggtlzUbjOBWWvl9KBgksFBr
fPle7twApBx7Z+BUlpFAgUnxoWgIualsBAgROzUGHPqaXuWCpRiN4FoqVwAImEjHqeZ9HmJKDWDX
Se1LSPLNWQFq2leVMSxtCqlP0WQhUBTqn9HYA/y0T5FRPXsaOZC82rRNhvBzGKHs5uy+lcBPNT9y
liXKEM1oVzXbUDcX2Zuwy+oBLZSFcHZ6Nu/Jowk0eSZD/myqjINuYAxVORQCs0xRmzQsM1gw7c7W
dvmYl6sqni6AoHA/6ZLzTtgttZ6ckljqMF3S7lbUlvfE3Gw4ic57NUAoPOVtPQGNZiPLwgwgr7Sf
KyFRXVlDAYU8dZ57sjOX6KLq9ft/9dw7yJ7Hc58gPHedwDoZvRZcwmDrIhZZe4jrsbuaDl+4AwZK
FZzQtYjcYbeDldSpQ5RIddA4Fkqt2yW8+jucKWRahnfUMJO/FUxOtU6qbJ/33d5M6vFWTuq78vV+
B1GJy2oSIh1K9JZ+kLefpzeRmf8UQ9C99Zn3re3o7fR2DeDRDC2CsYmIFJB16pS3qgs8cmMK5Ayd
n0LtGttNQJQjijDd2JY2Owje9Dkww3YbSwlWwomaTeXitxLK5+mONXz8BMPNFHleDzU5T7OcYJm8
LIybH7jt4sc/Sfsh7b1joijCZOUSI26pF0cFyyrE2h2bSbcalDttVKoWo/Qn7h4H/Alu2yptLQ7+
YZYfHX+TG0KuCNV1HhrGsswMG/0rFzfXsjFZtVXRbWoh6B05AlBaLwiK0IKvtqy0L11dlXRBcwfh
Ts6T6kUnvKD6zMzy+HPx3ySdWXOjyBJGfxERxQ6vktAuy7a89gvhpZsdqoBi+/X3aO7LREzHLO6W
KLIyvzxnhP2NJDQ/hWMn3sP400u9iUtGiQFzCpenweDiEAwGqjqoICQQz3wVnAgIsdonNLJM2QYv
kxNOANf6v01D+DqN8/g5UfWGQlX8DWf31nMTvL8vpotXKY8FXBMefJbbrzkp06g1wcOzTaWZ3HPL
Ib33r+hpAUBmB04+hvNhhloSUSzWZNXCW9mbzN/6lrpyJrE5ma6xSQWDGcav4V6V3X33i4ielZy1
5mAMl+6V39xpNGN5dLnCXu9Kn6QtP8zaQAa2LKBGEloZs/9WDq0FL2Oozx6PpB53VuN9VgBrSORB
B8eXw/XEDFnVLe7aQYlnJyEL2zRfidlkr4OJdBqRHrPlwij3RpYyIYmBtSRd8nKXuKDQcXaZ85Rb
AjMJlSZnaPEWY3VQeDl3ZcYiF5/mO7+C05xWtfDrhb5FxVNZCCDSuDk8PwMFC8cnkon1hDHIQw2G
grxEVfYERaZ8KJ0MULLL96Rre4EvoHbPFFXNczfmXyG+4S1JP3ubEHvdk/1BQwoXO6GxsM071z93
/YeIy/6u6PQjfr70ZImt7c38NPzBvgleiF4Mp262WySQs9YnzyKIFBh6ZsWknU6oktU5VCUK0rnO
XqTmnpt3uf+Do3nFLI/t9ynxdpYOvkPAza/dEhfbrohr3sx28jBYQG0tS+aPVup/BpIXvlss/ktR
+bxxh29iWvmzj5DuOaEsihaJT9kK3yo0c18ic//405LdBFt0x16FafTfr5v+AoRN2C+DSYQoCPXW
nR37MGdj/VyFHp8hoJmftm2vspu6twSLys4yjGDvj5a+ST+AUcU/MLv1G3F5mAzSv2X8uW0SRwfX
mvT3XtcSaGxSLJeSoGhUcHACu4b8DrE9+RGtjqpR2b89p+LoighiH0ghGJQ0fF37x3H5kDtrVIQF
+f3wk6MqWwJzZzfS/N0WedLs3GxMzk6djlFORuEAR/ibbn76OVKMRKXf0m5tGHEsZUsHEeRWLqyv
NAQfXojMPBl9Zz1R1CN0S2L/PQMrmGgOMJwH8a1qmnBnGMawtxY7udXUfjRATPdnzELGtZ71kQSw
VkMHkE+VLiEQwskEiPhhSzm/zXKo6GRo/eX09k2EKRobAvdGVrONG3O4+EOAhDJnjbVqussgYgdQ
TnqBsNy9eGlC0r5akg3fhfKPCLrvhTb9KHX+JJkWH/PGGyKr6N0vbgiVTL6DOlNRMVY23b7FuoBE
eEq1ectyp3xvMolfyZ15RO9/OwYG35BBdDtLnrMxDx8bHC9Pwn+0TSX+/zd+XptbMxj7TQ178MUp
ejNasFWQn6xhtZntq16c25zTrWhEoE8G6u4OYnymNRjHosFsJnK0w8KE3tKFrEu37X3A6Fs/7gAG
guNgkGw6NiHHt9srBL5t+2B4ZbkdBsPYhkllQQfqLk7cU4YNxb6Wd2x9SJsCqQT0MV9+136TAG3K
+k27eNUu72AqWH3OYEMBNZKyVvvYHDNysGzA5w2mgCqdUqRh2j80KQe8rOaUHLCijE5B17njLufe
/EpsZ6NHSbXOJGsn3d7+nCAXpcy2Dp0O6e9TVXqbIAZ4j55+PpWBXeK+w/llWvICPjqgG9bP68r3
hle62BA+s1a80fTxuDjW9hs3dDet+U/0lbNT92M/mVKPJUvD3oVLYj4iDsgiDStqOy2W/iTRfbce
fPkBF0rhN+UxLWN1m5AYC91MF19DdqejLLa6JzhpW8b8kmMuP5kd00IoAAu7cin9O8fWhzGmTjWt
wNj2bOBcuZS5V+lLfx8M8l7awhBYHHB9pAgdrm5hG4g9VbAByp/CBIygiPx6eEWd4mDNuFfdcRy+
4Kx5KCfja0aiyqdtizccd1l3BxbNgz44peyuzO2mFfkewE1FcDLdOL8Y/FhH35yOlemCqxcgVhpr
Hp/b/GsqE+9Amc3zNxoFbaOHpOjlpWoh0orSIVpsDuamowrYzyZWcKu33M1MwzIyM/BW4WxF9T3T
EyRdt3JbTV2Oon5flfKbhkV5crUj10xdBDZl46rmPjzFfmgf/1vDAIDBy6AKt7MIYLYQhWO/Jhh2
xLmfy8UixRWo638h9DJ2b0xgoeXkcXmlvwk5+m7YcEu5T51p2QmTIP044GwLzeckrsazP6YuF+zQ
5qJmoepa7HZcqarKLyTtdgG7vDlzzWPZQyWIuiHY5r8OU7unluW/15mxh1Q8a4DBfRSmGdLtBSSn
cxebARMyd7nr5++TNPa9qxhK2fWRfbTfJpwv2kQNGmT++j/kYS3pMzahfvQ8GojFZM/nzgYd6o+j
t0Gm/Anem+vFVlGFnRSmqa0uxz99b8sPlDk/wPquoskhWDOhOnot0rFhAYln9pb90OXLNTOk+zSZ
YXnwFxcgjfskhqLdh7Z58aTt3QbWSdZSqE9YBGbUs+56BCzHvaOPmXoZSrGJVrwy8cv/uQEyttLT
bwQDr8DdEeoNs3rBYaQjb/C9S5mWE17AwdybXR4/GGRp196QgQNjgMCSDmK9JWTjr2AEzxJkHUn3
hx3x4tXLi3xjsam0bUvs31UIvyBPuuLUOg2vQdN7DZkI0sBBEVDZFdjLMNy0uTusWZq3F/XdMAiE
wldXj7Y1tRt+46w1sCvi2Ut+8qv2YQCxCqDY67ZpglXTuG+p/fcXuF67Zeris13y+BIwIsVECwsu
oHKxi2JYYPt/fgPd7JP/p4fplOyHp4netSphlnt/pLoYx4GpQhvNcBk85EICmsdWVyHdkX2wDpDM
r/vFnaI2BXGoJHPVrrPnlzIV65GlmXepZn1Rur1lSDx75XWPtIAlgfSBIZWXWK9BHEEx4B0HEoAR
IGPU0jZl1DA0WsL+ZodW/9LD0zKCzItmGkMvhjdYqyAp3q0OtohiZWsljXE8KJvLhDG9ira2X12r
c07GEJxHvuoiEfaTrAtqdtV3h4rfF2nFwlbJxkkn9yJymZ5irwmiluMLjCHbH0hGp4epYwkNzMcV
EsL0DIcQdRjoFMhVKzNU87qbp/iF5vEtKKr2ADeZyYJjfXbsUMAxNm/CTQhcelUBnCnPTi540HUR
hM66LGfzOJQVX6+geK0GnguHXkHGgsiMbM2pCfW2DV4KxhSB1K/wKnfg0GKCWlZ4LsyuQMrswobs
omJpgNvMxfxsDEX+x4jvanM2rk4zx1pPtxF/yBAWp2SETFRXKjkkXo8I9LnpfPelMh4CQlZHNzNG
vkdygv1VwBLxPXUKKz+7WBzdjLV8kCweCzRCLKzKGQyUvcZ8TUaafK3ZMoeabrFIbChhl0AlGgFX
S+0RzPBlqFrPKaj9tUJcsuEwATcYa33hTTytAnlmB6CYnHxXM8XbmgZJA4/dB9baqiPzn+bUBLdh
pKGgT7k1zcckLu64BDNk1ZRFvyYt85Wkv3Kdh2bCVWOpNxoKVAh+dnBnnts8+YYfU3/HRnoHjy4f
bJMjT3UCE2n8XUoxz/F9ubC9Bhd7NL8Nwxkh0MEWKsgjPJAz2FrCBsJlWDtiOgz2NTlFe7T6qLDd
p4Ezcpt6zp9uqE7/ne6ZFvbaqXBpQbDYqlq2hwRKmFWoBhfwdJ7SLHj2W5gQDLozBmSYWxwIKIS8
qhCbQ1ednDvMN27+Kvp6j5Rb2Zqu5j7N2DRzCbtL6SzAFeNw29/BpbjkWz624CO33eppSkjpVm32
tMTpRgGmzfjjMAePZw1FlzvVHkdy+WXnP7EuzWfHmCDRBv5ysy3/jcjtjrvK/KgrY3q0nMBbc5DO
R11aXC7qJN9grgxW0lEVAFX/QVGkfft5+rdng3bt5bWIPLMJr//9RU3hwQJt47EIOE42Cg9HJjvs
i8PVrCv/Phdqn5rk0iGIfAphEuDibP9ORNKiJo9Dti8Evi9f/ueROOik/0oopTY2f65MTuLHIe9D
BBQMI8qC5lEfqiOlklMNe5NLslEW9go6foGCrTh4xn2xLIn0zHVgRjCT9OZrkVcvtcE0c5oYhPix
vKgeZFheULMnqNQJWqNkYVc7RtKSx09tH/AvGvJP2KGcydSDuhefffg+VDP3UA9XrPaqz75/XMaM
LAVXiFbSDywGfM9hXa8YQJGbmBq4hu1vEpuMhYfOBH1Bh98zuWbW8SCZZzZXb0HLfc/UOuWdQi34
gcoU90IYjozw6Cz50y2nY3KqutK50s40df+ba244QoMrSYTxSUs43yFswx3hjrfY7t4db/qNaaCB
d2ciXZX5CxsnUTU0iDjbZYjcCiltol/GzqujErsyNhCeGUjIq9zXBxo/aFPqhFX6bOF86V8psLxV
qCvSRWxzQbgfGdXTq3aqCfpnNdAEZvKSYTnz+e4ZfAG3LpkDIi8Xp9ekIDz7mECNDbKGKWddIK7t
/N+6WCJ0u1elXqq5r5mpNO7Rm05iMs8W36AQ7WK/hPCBlYxQKAniJ87D0qO8mgbM1YzDkmphwyzo
wXkfhml5pmYcNuH809V0irK+/tYBLozQzKgRANfsfFrejLpDUKnseiP/+aoGak9WfFi5r4D4jLcx
5POhAiOmAKN3ybxN1mB8mTTZOxiJjk7PU6Pdzbi8i9Q6eJbGl2NCSQ429gTYJfRhqirz1geUIzW5
0h5lD1lu/5g2Vcr1jCRnnZrwdvO+W4+mo/dWXxMxMf4K5l8riDodfQIF7R0ddO+a6R6S3Zupm5to
U9DMVqOj0nK44zZ1t0Xdt+kd/DkeyRWP/1WzEF0rkTeW9ohihj0yTjnAYWYOJCrB4OfIeaMn+XfC
bbDG6ZCuQEh+oKNhSp2vJY2vtd1lT8kItFuimTcsiwDjVG1T9rUpbYJbGCTnPPwcE+vu/kWF3nvp
E1g1iEjmwtsy+RkKgjQtesko3FkjR6BS5dGxalicsXlhEefPfUkwSZIjTSHIRJYXrPLYfNYFY4NS
/tPcrI+dfSprGw+A6lmSH2wggVN6LetuolrU3xVrFasCq+qe0DloNHPXe86TVPHzdP9w73yxTeJ6
YlctM76acQdejcU7z4F/NTao2gCoEvss1uZUf4jJeqhpmjAvcw5GnP6ZgvKfU9vZvmYHDD2jv6al
3G4a7o4ixG8Ue9NRtlujAAgyowDvplltWPon4GsSaIeB+4C3IJJlimtnGHKIXuW/FLHzOuv1r18g
3nRLCv5qECOTsHTddglT6RKmCBSIG4p3Nhig4GwWzVwi+zcOkIDSgfKOHVKa6Un/syyEdDuN5qXV
/PumWg8eZkBhf1IG08Ic0bFaifgnzBCttIInO7qPctZDFA7LtUS1iOcs+HCSkL1BU/26Fm21vBkZ
WsLZSyw2vEdW/jfVCFbVA56UzgN2jFo9dNUPT5obDVCU1koYaCL7v0yxmbYHMPq9uvv0wEptVSg/
Jr4bxGUv6cBQOp0AtDlGSTqKUWjEk3j/HAAxpL+pOY3bOk0Pg7y/jWL529tfdAEuiOQX+hPBJUn9
VwVcdWU385NSc8d0fttqkRKRmMicGWaUTf0VF9BbXVGH5Pz5lHBlumz560rmQ8IhTsACJQpvP4g/
DTc4CwCZmyzj4409+9wlWbGqiR5GbP3azNg8erN3zxrDagysKrJQmM0JsVEKfC7a/5Qj1dHn28YR
AmyyrfPz7PCOSFFArXU4vaGc+IXOeRdkTJF24nETZPZnRZGBFkO/187ibQTyO8Kr/yw/k5sp8RMw
3yfXJ1n44bnNJ/sFaltm0zdMs/3QlIRmB2QRpbHkmy7kltRJXvx+sSqoj/iIpzpiysvPgW0qg+Kx
oFklfssiNXunZvpcGDVRXQYMZ6f7ZsPdoSO0T9wQ6rlL6nigO+yZpFFs+dmofNxVg88xlBvbeVpW
4EIYKQhmIiHqC507uz4bxUbAWV1Pgm0Z1O+yUQ+mYGs6nDhuKSlDG79424/+Gs/zTuTBU58Hr3PX
kxBwMizYfOkt1yc2ZfxK2ezp2TKKxZ6W5cymxUCzFA/tUplfQ85kxSmqrX1f2yzqJtyEldwjwmAV
nQlqgPebsyb4yxLVhQbnzrkvQjh2EkZ2Zu58nR9baJvccO01csM/C+3aKg4E9HvYrC2OW3hq28ki
lWLMQD057iDHacaXAX/YWnCLrtkQ77uFgbBNVPVZc/OBbQeWf5lGrKZ9MW8zLv0E2kATg0JB25gB
/EVH3zQcdbaITRoAAMgUd0YMt6sytJddmXJPG2dPcf5zj+YxD81W3NOtRVShZkhnjFDcKDFPlt3V
5mvMwvUaejofqSnvlAuw2RVLLFDtnkwPbRPRLmClA1mF0GdsvcT/QHkhhkZ1loFRXmkxneJ2ZGcp
EOVWBmtq5ksL9GGlVY2DV1gc0OH8kJrdQUO224f4u4EQUkbqnhduqpzfMM/LzYxVG4dieOp8jwxt
ZtypSLeYcRp+n9MUtiRGhuHHWph1u0X8RjjNWStFhGPuhcYDDM+mZ30Lvma57iGrbjr1NYeVOs9W
9eP7FudwhQDFEpe4gclUTFFdFWew5WLTa3fcG61HHhgG3jTZFwZUr2G2iCgHJFlP6cdYLxgILQ8i
yUKkQTXsj7Ng7jjTPUvwLxSqOxaU+lHTCbXK6Fky48zvmEUGyCwUirXOWni+GbuwnVmC9aQw1sFz
2sTXPms2sWXsl7DblyFDV9OKv+f/ftUJcWNYcBHIeTT6hVon2Mg+e7ZMemCVSfIwsY9NIa/4+5bd
RP1lDr0L3sBYV0ZvPNDUY2LJkNExH/2EWisNQAWmAo5y3QQvDib2kPMsa4Ny3WVYYX2FS6yIKZwr
fdcfUONIC8A6YPRJ6GynnAezNeTWQGgM9hf7G1CHTcws9dCD52PsL/dQab01lMfzQD9vnTkluEsW
C1YG92kWYXtSMGa7jX0rQmBDQmDqCsaIp3Zcpg0IzL/ZLGCquwH9pqclmGMOzlg8lmxD9o58LCaf
pUZe7Ej4jmHGfnWc+fTtTSL6CF00+KMVWWUWAHLj0i64UB0WxPTgMP0nO7UCDkK2hY+5L49lzNWo
5OtK6jfN17nqByoydmZEF97Zqacx1cbHmDOGch6CGhWQWBRxRQtTt73EklKC5FVQzSfdcpPvpgN/
8AiycUO5rK1hOWbwhh+397MPY2yvWFnlXt3ne+WtxE8aVVJJaEa082Et7/BcLBDeWSsyg+a3ACBO
kg29cfFWJMxwkwoYaWqB81uqozasgzkvFIau97E4lo5GwcRXd/kXIElByJupkVU6X77Pa4cV2YQR
SPDY9W8YIbjl811omGnRUtyzkrfqq+ojlsYjqawXslpPZq8wjlL3EkQr0L0PTP3Zz3zLe+uZJBMo
loHNGVVCyuqTzuZAqokqxxxPvR5WdvcDDxPmILK69RBUaxlauF2S+VrNZClSC/YWLI6oD2jHJtYh
y0Nmyk1Rr90AzKPZvcIzvaZWm63Buepd9beY0q+aLwdWvwmcOUOqqeqK9WfgOMaBFyE7uhJRyuyF
G9pQu2Sxw10KrgX2LBOB7tHEHgPphpTQ0BTVqvLm5aF2IAGxkeSBuTaUri9w8iNUSC+J92PTEjq2
E3OTGleJ2XMxtaW6QhwhBldfnTD9q5yWoAx3gtFlJwcBA6s/R6eTe1ztmhKmaaN0Gf8kbGfM/kRA
ee5uIRrblTX5kG+UT0is2M1esIcs92KSyd04lfvS+sQxK0ZS2gBxEiwa8DQtG88injX18Fg5vVs1
/iHCtyW9C/izSZNofIT1ea877Qso2tlONrrM3isfnRitRexPIASYQYIkwQtm72JpPaV+8SJ4D6wX
miZVkVanfJlJEFIHzBbfbcecKGVq3ndFXW1YfsAfYvE6rvE713CSi8R5sxy2H9wGK7fslpVt5Snh
SsKNC2TWGqHPxmescqOxyrNHTjLInoQxnpii+zw/qIeqxzopxWPAV1T64bS2hLoUMNgOXX2lp/y2
SHXOjeand3wniq3luXeqGx0+e+OVYbLLnYXVdtSZhG+HKPbjWwO2HoLGyocjQmnwEjeEN1kPZsGo
PQag/Y+ZeuKlCGX8notq60toUu90JU1aZQ1i1bjLE7tPe4gGzcZnGzL1G/3AvVLbzbQ+SJ7kGtLU
Zq7ETvaePNktT4puYfOk8ddItcZ14LNj9MAdXWEQgbG+kirIQalgmE3zc8igac9Mjn6zNFcJLNFN
Q3V0VmcPcLijyvhmD4t6LpRcGaADRC3GzzvHvWBtg9E0bmxA/3mfRP2k8EO6XMglRWIB4aMywZJn
dgiqikPajQtnqyeO1hzxQzZcg4R9Z8gMR4unRuExWInAJ9OfYP8BC7f1TaNcI7JYJzYFLukFouwd
o6RZ/HQg7qm+aH0TvY9tBpjpNO1xDlgP89TqQ+4mv3Et34DwgCxn15ueCXeNIilO47Js3NDj2ykW
tu2IJS5Oa+9EJm9BWL0rsKURqwII0YaWroBpnosJWIwoLmrISi4p90CHiEY5X0raZpzt4cob48eK
GbJdinnjGlyWxknAppcBprS4qta5FGc4L/iDLYtfArYqvBvMRUDwSmjS/HzqTWuG174OizX9JEZw
Fm1LssDOLGy2clrM77DfDZuXRje5RdTA7XemTZepcp06esJJgjKzrs5TFT6GxXAwybBHpg73JDIa
kE5YPXHayDDLNw3ubuBIFAUCT1SHEYsqnrLFItcUUnnZ/eSsJW/ndR3QAGmXOmdUAnhsNJL0AZd0
36A+0WplaRip7mjJdV0b3mrJKdmJIDWbeSoPRsJT2uzi+20Y4lL+srjB25B4tLxiONDOljnuD2Sz
o0r7Z/bbrMeeqGyR93pV6vqcOwUwoqZ/l1UImybNdkueiU084ysJPCMyjeXYaB4oUQR0l9O4W/lJ
sPZirEuZLol2kSQix8LePsgep0lskqh1FgljP/Vc7EeGH6tcp3bU+A0kKOrHYiImKcv3vqQusdqe
LK3X7ZDmPWuKE16tVgKTF72YM3FpjIvPgl1Lim5zp+Nab7yYxgy6nq0u2L6z43tPbVTQ2ZvgA7Lv
vhXZdaZnNlBebpaJ+0joMGKEzs+9iu9C9gic44mRnfwhqJusOlQxl3l0zz3c6xXsiFsi7gSX1Cbl
m1PoQDFumDHShPPJPvUztxcSGKGdH23jRjcLO+HivxGPMPC/lmdHcAR0qZjXOo5ZshvzZq+xjRUp
JXbWvng2xowBSduaNPKuEuyjVNXX6DDRIxcXuYo9SH8O43XpuURrmNc25A7fBrc/LqrOr7OXfVYu
H5jjod/hAgz4UVKvi7OVSAjOPmEFoYlhaNIZQfMqPHax6Lk7B1kUHPF2une8sbkIVOZA0duLHi65
JpqSd4xgkmCGlmk/Go5ID7Lpn3h9LevBoVSyMCbS0N7rwf0samVEfYX6NSXo4ITfk2A72YbcSj+W
C8d0f5nwbYjYjOhXpTWhpRjxZ7r9QnrgHTNRtgYegT6AKLQmJgQK4k+RsEdaSM5YxkQz5MddL1HA
d239IClASK2y/t8Y/H9y/Elo3lYtb5oay3UnZUYdzTPjMdYkUPM4IU0XKWmaJZNXU5c+UBp58aV8
YleRAiSgsgew0fXDYzJ3H/P9jZ9xfy6MI4CCR0jFKnCuABRwHBscBoJk3+JMpFIARAgBbX1iiM/v
876iSh7O0AjVTfPb9pfhGCe0GoIMqY1UgPcdzibTg4rVuN2Xqb6AwsQHEY8/SH8eYCeA/Z8f/bID
iVdWb/nSoP4LbQKyGh1xyOueVL6zHahJoSI/Ba3O6Jin8jhMbzSP6WHkIqJRZKzsiYuWCO/NITlT
u9UeBm78OLbd3Fr44OgxFhYftTrG81xuxjk7JzJzD+VibG02Q1a+bfwsyX8xCJMPqGMDRVI1Dl3G
qinLCV3WEB9Z6I6SLTOb8dSUcbHhfPst8RE24TFEALOC+JJZ6mI2uCAkm3M88WpjtEHIqJB2eYGb
ml6SA13dfnbxV3KyH3VcBdHohpgwnD2mvH0NehpYR80T5LeElHo251i8okK0Na5h70xyjU5HSwZL
DuTsqoBj5T++V67lmnDVlrTIQ8JY8DyIuz7FfM9s5m4hnkqdW0hOZeQbFo3ntMrOpml8UXjQplBO
f1509cLchDYEVWspaJArGUK0410HIuOt0N2Xou21dGO6CtMEzglU7vtp5WliN1B2ZdRq9WqZFkvP
PT8OHK+dRWG8bbqQ8HGSXuA8qV2mmhzHBXI6xviYGPNijYf63NRzEikHQWAMhJw6kOb/siTMPKtN
XKvfbBpPS9oFPMtrN2PWqNsuXmdW/kCPqzrOLDYHuf3Ribo5l+gPTJPJXRFD7L6vaKH+QzEwcrHy
38v5hTmU2ttTl0bqRrSQmz99F7EYm7lXOW+d6qeu672KKVs7VgNr5BR0CLIVcS/zmk+TwxSP1drC
Yp5HB/txqH9bMJCQOXg+SRz/INqpe6Z+pRyuxbaUi8vqf45lxqGqmByM6nP4WsH22lqpasniIygc
jTtdNOBiFKdrYMUZseiwpE0hTswH0egI71qlRIMRRvhrVYw/RAlbJqnBuQjVM1c3TY7g0A7jeErU
zGyXttuUxN/CynuaCrgmDa7VEy/aTRb8o53K+ltfK9bsg4YJRvPYlJhg+2L6x4jR3Hpz8jcnjmS4
jBBNhWKOOQw5PsdcL+yKOqLncJ2/qyxn3Lqw9BfPz9w82OtmDEm77g/zMEZ+k7hYTsy6Bh1w1Rx6
0liRwF2Z1slhGhUtPhYaIZywxbKHiYAGDdYiwxlI0Sb3Kr5m4g+pRGdHXH5ezfJYmPKTWMwq8OI0
GjSvWo/QBufwsocUxbrejG83ZQirIVpczH7YO5Z/8ciErUZdsDtpMipXNcPTwYJ/OtX/2oq6GU/e
Q0hEaQWGOF3jl7qXWiaKjyrYKLP8ypi3S0YGVHe8sC1wxrs4HPFW4o0iA0tbe8X2QrV2fZb4yFuz
ndIU+3uTMcTfui8Lc45GOmHGkjyyZP/h0eE5CEu84vCMekvRxGZvy2fbfHMfju+M2Pz0y+/F8Qos
Y52/ScZfn4JrU75yA4TVS6Rl5WQWF2Z3glCv8oOZcY+l9PkbzMxpKr7lKHFRRs7OuB97v94njT4v
OZoxhdFsDVCf9wasF5QTvbUuHDDzrVv/TZw+OMrSPFkVYazOpamW2XvnGd7ZfM5K48eaho0tDDqO
k3kjPHvXTPX7BQ5451c0v9OI+qrTNb12zSS2lKkVzeJrZIgxBfTO8lAXZImdHUuk3Yb9zJiti5LG
cvGn6pg+FPj+VkFjfJPJoat4/yW5cEG0h+S9NGjUKWmQgg+bhd/yvJ8kS32sViYsavCPtob2ruNw
LDqCzr7VjHsagHIVeuymmFyZKiq7fVYA687uNyrpIuPxnmKSs8d6ZvB/H5GVv7QAOzZnBAMPGqUs
fkZ8mwFoLDW5co/WZctVBRHgcSYHw6tnzQ+S27QQDHLJA7laZKfvTmPSG9T8HIghB+YcT0bMXC3F
DMDWteSQGLRNDCm8GfRFKLbuoHd1bh08K4AdmVKbmEd859Hrw2SVs7ZNIWrvULuw9hD4Z0LjZ6KM
KflP4yenkbJ3++nqGvS/Yq87iLIjkEQVkwJIoP8zfvCsLbsq5qooxiuINpIp5YyQps9f1bvPEUV8
fOn5Q3H2LNG5UTs1PmYQXiEmU3xes2wQgJfcUO6Tf5dbsHygWp5GV1E5s2QbvQGf4qo+A2EBHsq1
ihee83RfOQ7G8nvQ4Ey9e6iRr0Vju3qVO9yOWf6lWddYCKHY1Sj2IQsa7IHgET/NjneHv5ig7Mgd
DcpxuEL5vGmShdEQJOBSjYyrUkC4JDqtvnmO5wTxRHEmHLlfUhR+kJO9tRiYzTslhLCyvNmhXMiF
z896SattvDyYvfzbiZy4epccWtJnhnMvoS0oraFc93nxVWqb0bUojwI6RGSOAw+6XCLw1M5WKPOS
L+MH47f10qbhZnL5ywL8tnZYO4+9olupIUXdQ3ZHud6BJcS/pd+kUcf2F8/IS9h4HyK/T8J5teR+
mmzcUXMcJt0+bJ0u0rJzuYy0T+PYsTxrTxY35rvAPA04dQwgnyzk4vzjvxYAv4nmJTm1KYVx3dW/
fFmoSwvzO7eI1zTqyw6dY5r2Gyokve7ZJr7TdbDCkhxcD5JwDv9guS5nDOx2h/ktN2B3CdqJbTFu
SjFpDps1wNONO+3aMGXr3u4+WCD7qjPj6CSaQbsme87Oh2647TLq8dsUGJ/PJCXskxsGTrmZVfmm
RTtvUppIDoX+2oyNBLQ2BH+GhP7IXpRtsBUJGmQuUMQS2ArWdIy58epyt8CwIBMJWnWUH7EyD3iz
sSfODjVvh6LEnUfoH97V6QXNLJ5XpIhnYcd30xL+72Hsv2CxIlM1HZgr/r0yh6imgiqqDXaPjrGW
nIhB8R2oFo23Ud3l9QUdbwsqW2YTfvofR+ex3DiyBdEvQgRQ8FuCnpQo7zYIjaSGd4UquK9/B28W
EzHTHd2SCJTJm3mysna4rjnrlBwos9VvI4cDQYn/Ustj61aTeWlXaOuMi5gCEPNARa2ixpwMopqJ
xVuMzzcCaAlHfAytwUIwJ2A5P+YWvVhi+cm5tCQlv70lfbTxKtc4ipaeoD6h1YpYIHtQ9gAmo6KY
pL3kMZTOmgMy91rWfka3wnsJnSy+JsxKQt+soq4HF5K180w92Qqwcjn0iGkMTqHhWeQMMG+viAAj
O/te+tP7nGoteq1HEzPn6JjfugrBpjVB5HCbP1n4G4o5eLCC4KfgjAIl8QWsBY4FmTkRrKSr01FB
xeq+EkPznMTABk8OP2V7eAVGOLvlJbeHx15VW2dUzT3a7hA5SbzsbDu9pclhpleMWdh3SS9qVBX0
bhclQyOWKYo0w8ViZjlo3HnjJ/4I+0AD0rpI+0/LxLxmke1FmqixXe+U28ZkaB3Qd0iZBupPEiHI
kAEn2X+Vmi8sMfIbmQFcFcUcbksSxiX+ZmAjU7KXHUZFOQVozmQ/8IClh7CEnZdxP8+ooQ2bUlHk
nCJXmPZ3EWq5rcf8NeZLiMrRqCOOea9KI3fO2fwYDBTb1DKOqrl6KPUwPzqJS2qHHTsybaTRjBYG
6Y2senb1aAdhv/cS/Gc2X3SjxnuG5qBGHAtHdNn6Ozw6r5TB85gZqOKmQUjTyb9Bcv1Xh+LoO9m7
kZig5kb7bFnBVwcZCvxJe+RifuibNjhbvtEiK85WpIjf82M9Ndp7ywoLWcAyIRCOTDi7tnyk4sPd
Oh0c8NxlLr+oXQckpS0DJoClRYkavmMCip8N85MtiQ8KsWfE+kq88ssuGF7wHGbjfQ/I81EP3lZ4
gNE9bz5wS3x1MtATo2FdcFMxn0UYiJRFIC7RnhNBIHpuQvUeW86zb9NzmEuGAg2YgH4a2PBJyYHl
wqyuxuYrbpN/lSIkmi1PIO6ao0w5gY9lvAv7odyqQmA+ATWEj/YHLRpLZpmSqS2MYQMXeo7suaIo
72bHGFsCmtMLQfKSz2aJp21jm8lxTJyj3zMPXvRbg+MKgQOLTKyppHMX0P+6yCKc4HJLlsBPA+fY
Ff69n7ORYvlKGT+1mLF1ySmmSEYUsHhgKuy9DGW3I3UaUHfkMOPdVnASIqfjaJgx6OLsscMpRNQy
4AIY09QsmG8yM2Pus2R1ugcSwqixrbZDxn1mILR5l9ErVbhgErCkuOch7H+RzQvAGyhLTUEB8NJR
mNo618K9STusItOjY9B3427bwkcxMvGSq7UKyZkUdhDCDKnRUJ7E+CEYQa1R9RoR2vvurWzLAYX2
gZiavUa+z14C+DrgptOkv9QY3IYQtaYQ3mNQOeYd7bw/rtDymLYoRCV+L/gbaYeclfUDjevVcpAK
u5ZehBX5yO/AbogZd+YSoSPh6WlptHO43sZgRJwa+FpWdn9V0N7bifm1BOyVtVtc4gRKqisQ6OP0
/1HOe2U5HV/pjM6Iz302nLtEJndBnFdbS9PfoFEzG3fg7j573OfZtM459YBjKI/GYA3nVMT4Bpzs
oajGp3aR40lo1uK8xpk0+Txajf3UY5FhJkIEI3iqUqqoKDsAWies9fjHzLMlnDyNxGRbOd2TBr4W
/by2IesT3RNAv5xrTsm2xY1LIWOFw69cbTjzgIvT1c0eYvPDEAzwDuxpX9DavKVePgpGY+YNSH81
NKumck9xkcc7naXBfuS2z8CSm0VApWfIub0edmCKb5XR/oZeNm9o8jIYo5G+L40Aeg4TbGZMaB9k
fKIYvhrBCIQysJQ7NX9AcOBC0VUEJCvr3aE/Xfk5X1t41ByGSAlMXw4WBy8DvwVggIH7tA/a/D8y
XfeNN/P7139Bnb7mUGCRrrx8W3nhhe230QAFarWaL7KJu2XykYHYjMrc7A4lVMjIb1/hdU2RxRV5
J1DJJYsueO9bCBkQbhE/zBJPFzztTQstYYtVkGLvIt0SI6739Hc80Hj2CCEQA0/wXgNld6eW2TLt
sD5JsqFjGO/SNzJSF8kSxTgq45BVE+dHZYaoE0DaqlPQKII6a4bLG6syBe+KevTwaqbafA6WkCdy
Rtiv33GAe9EMJqeyzo3K/yZrocbdSt5KI3szLM5NftwtF4tx8SY0W38fNjrcG03/uwzOTWbTi99R
DZ7W6Wc9T4ewk8vGc4aGg8jCY2hiJgrgrG2yOvyvbTlxdcB8N13O6Z61yDoNsgUOQlMIMUGTwJix
qVfKh+6mj2rq6fO0gO2wBu3HErPTkr0B+uc8ZRLGynL4CuYSHhZweESPohJWGioSyfhs/Ofn9p75
Xr3FSZzvamw4KKVsk3X2POnwIwiMj67qHjwzoxEv76todIa/1lEvkpRCUIjnFGfydvKch0FoPG9N
xvWi7nMKJvgvO8h3I1oN46X+KGHoUSxHOrxMSvBbMnlhjW02NDxzJmk9sU14+UwJUHfiCTLSogbx
xWF2mPmesgEHYFo2v86zzDCpALmMNz8ulFyGTf3WCSFaeSln2lDsmjq9YY55HFYMmgF+cGMhOkd2
UNpPJQ7/hWV4qxboZS3loptKEpCtA+xV5ugxdp8uickFKVb5B6XOaxkxBUU2Qo5y5j1TQorX+caN
Kr9V+eryKmiMj5OPJk2fuCzxwoq6POGjfCw6HKfk8SIe0xJNSIntnFV8NruhGSjKHM3vpMPu2mML
QFQzbnwhP0a7/HjwDHI/eJiC6RPLIaMoZlPWKFyus2hsrcRAg7WbSXMqbu201S0uDqqLuSQgTHj6
armrahX3miCCcjetGyebWJqf8SrW1nFzb2Rc+zRGy6NWlC6GCRXcHbW/HQ4wxx37k8GdkXRQwteC
ZbTHHzTUvN0mSWdisGLl7ZUErKNm9iZuRMy2A1Hx50xEtPRvjSxLo3v61lkbMHicFmK2+kXmpP/0
nVs1/6VCsCwZw3dgrkHKhpLWFGuzqdsLbPt9Z3N0NcPyU2aMKt3au1MYsA6ZCK5pxi2lWjQjJAmc
kVwagZOFOddiHJZwfVRaSm3kipvLSQW2avjoPfOFtgswZwgKaHYBTrJ6opa1IBlGBiSqmmTezw+x
m+JwSUkQzYi0cGloRVUB9adFdYd6HdOEPLr6wW2r/LAkXPIc6fOWuSCqAXlsG4ymhnTxTzBx7061
5UAnyzldstEf3Zo3HdTk3czluDWcFaxBXgzN2ngZuEq3WFoZgpAqZ5GMEH+wk89nB+bwwvuhyMiC
fqdRMW6/7DkJdsWEsSdN03fSGnx2LsmgjBnvKJt071ZDsuvza86RhY5U+9lPc1qRGSSJl6yTryWA
UwROdsmp9gF7Es8DdpBvHNdMNhCbVdQDvMLerT6gADausZCMRv32O4h0g30QQU9J0dJ+inH+FmkF
P2lsWVdHbift+JdpRrYEbH9LrutwW3hCTDUdZVA82lP3YqsufaTZB/i06JHIbZ4rShXXjk7qNkyM
fMWv7bNZy5BXC0zyLgUwuKvzLAozfmZVeOFQrl7IiW7LtnipZ5yuMY9onA8vHCj4VHCR+evsy6Hb
M+1iZ6+Y2zBe5v6VCOaGaYhaLdeHQ54gdqCqeMBcU3LSHoAKrTgvUtS8H3zrKaBDeSMD1NK8ZZJk
L8Dj1qFRJ8zPhkgem+DEA/qitEf9BgQxTGUbd7aocMPD5C0vBcAnWsdo9fZ/+T0c7PHYezynI7T/
zTLPCHcYwKPK1Qd7Sk5tZ/y1nu0e2EqUN65G8a+GRZvLlr9Lqh5Rjv5aQDftoyPkLS+zHUXpSeTi
0V8X9zONLTyt13JNioTWfBGzx2NTarw1k/HIT+y78I59PDo84Xrc9QlGQ8Tv2B8+zS47+Rgau7h6
CsOKMXWid9DMHI7QjDCGnLA1jkY96Z8Ct4q2QQ4sdYiFy0+POrChkNt0zIc5XmELg8R4MQgf7iuk
a2Zw/MANvBQbgEs5hthh2gG/J44E4fEgJ3Q0Zue3RGAThGymi/ZNsVucKGZAtlw2S0vzWtBzn0uD
nDrVsfjxauMnBWFD4RYkGFukx6LrXmUyOEjb7WPcoiW7/W2Z3QL4ubMZTFVHqctihVyIbeQQYI8j
OrLajmpjwY1h4sFjiUMTAicLKNJQ61WXrPQ+XILPxMb/mWmE9KYHr4AdOiZLUTw41gqn1O7GEPPf
CHRhw4XoQeenifkDw3vxtfKWd4uXP4J3whOeW/ddJ7K7Ad5yGJeYKxNJMMzN6x07pGKmC2dNfGWD
/mxt3AruiP9hMe/tpfrJ+pjwRPlW2zh/yobSG6wNUcChnuGP2hkvjcdqL31pUDlEYWNBMpOdiA7i
prlkyfgHdSM/zFX51nBxzANe+dKerC1kXbXxdXEh0z8iz9nIGvTAO3yPzGitmskQVQlogSOtyjbc
SPeb81i20casmRHSzMJ3/t00DCKTkODjYj2pzp9Pjmd8ex5t14mZAU9o6waehL7onHQUfh1AizbH
nIrHBi/FrqOlPkI9vnmG7RF56d9K7rgbzv7mDuPoPSm35BoOxYOw3We7Mg6wiSVCKxaFsaN6qwfH
TJfEzoiBEwzYACm5ouwjpxFBGlxtC3DHiJQPMSNFioB3lRMXbDT9ZfIHWL7cWeKQz88exnchjXJf
QB7Yuql1scWzhFy3Ebkf751BYBBT9q03G7pdsCbmqdq4IWgxoeSeUj1jy1UKW0aIwlg4T4blcQto
+bQXsYeYThu5OxNIxoZXrDJuR/VbZ8AeMT3MEaE/F1HMSBvD2E9asGcTAa0PFP2+Kvc/KrhLrs0m
HE1az+OW0CbnkSpBb6RVQG8santVkUQM9vaURFYEDoObk5dvKuYGnayS6hjfesO7mXZ3CWoUz1B9
xlmTkThfbouR93uZG0hLQTDd6hL1YOIhie0l3NOkhS24tVgwp3iLidihkR4VqnG6+8k3XlvTMK9x
5tnEDRqUSbG1GCuqARftEoQqSobgxZ8yrLkAQAIN6VZI/ynGvUmztQeba3gK5kAeqMR8KGDVV0n9
7uf6M/N3fuZWEIHaDx+hi1BLt/FWlFhBCRVVixYU7nRLHfxucXvolwMWk2yVr32uI8MesjOTH3fm
IXTrXQJm2RIeLk3aV/fL8ui5mKUXh9ICyJNzNISYqZccIp7K1qv4SIUviJUrtpqMMJqBBNmN32M2
ESEorgK3yiYHyr431QJRxBuPsx0QXVSwOhpH7y3AoshS5HaQ/LjBkhcyT35BC3vR1mLXSrSuHnRK
ArTLTWHlEA57nWVOYbGV7wLKo/cF4uZmYQJyaRSIR/x0WkzOXrj6J/O/k0k4N7s28ElnT06IIaoU
7NDN4Jw6x7V38WS+62DI6E+mFIzQH47vg1crTCA2UaKm8LehftRt9rEgnBGA8JHTyVDO/epAFV9l
11BJDzVKY/EnGqELxENN3iVbtpVPkKvlupj0CD2LjyuSuj4f9rDSEjRo8seAtkb1YDI492Q7tF4+
jTm8LvIr03Q1YacNnOyrs9IzvDFyAAgbG1mKmOwkFeYl95rILOACjph0WAdOgqsA9Rgzw0LBKdZG
zpPTgIhWxUBgh+roFxiVR1cW5wIZGttiu6HalTiB9VPFzxhQyS0RMpNPTZ10+7lsD/PqSg06f4ym
ovrrs/nNGJ/bBHv3kPC3soQQEMzx/VodlERyfmOrLunArIp9y6Mm3mcN5XADvFzn0AI7iZ+AFPGe
1PCTkfHKaZ+fnKhxGYcWJ3LieP5WrGZ6uWrdHqwlFfAdVa576eu62QbGSE8E+F4a3Lgm1ky1xu48
i6nd2b34J4t1RL1yERl101yS8ky2XC42iLM+K8rGH7GrSwUObUiSLxJu+JpyHNLVUm+pUiwBnkdB
gTdjirnUlO09dO/yLrEWF8PfDD3PTo1T3i/vQYAkMBN6t2UTR3a7bLhNZuCRqLdqAGlbTJkizpH7
ETkfiOm2L9J+b8erpTYwVWTEiB6Yqoe9V+vHqnd40wMcnfk9WUP/MnXeVa8ImzoX22IchtPiG//a
gOCbPSMJ+IKAdrOayOz85rIc/l94o0edaxzEptUkUmIwq9o9dXmSoxG95qXq7svcO0CPxy2bJF3k
scgELSMYaI3NlkQbjBTlvrfLeTLF+0SYwlvJZJqTcFSmpHQ70hyZkcLHhAtOxHgve/50YRRwfoLu
RQ/Zg5Ms+QeGlOfJr9N/Rbulm5M6tOwpj1k7QeCNlzggXudxDtIB9LjW7a4+s2twVEUXaRcUEDkl
t+7J2gTNeMOtZEbwOKf/BrZVV4fM7KrhXoRGG3kCfbHLxYdviZKEFwaGJudMby+rnaezmb3ISiOz
M0hu2jS7pEGlo3gMP4uMcBLaEFWvXXqySpZ+mT8s1iI2wMteF12E2yDLBtZOJqElLh98HO91j63L
yiSBYIvv29VPOboDh4p71yNZCdtJ7apu19J5tmu4Kox9b10W1vXWLzU2nyKPhsQ8CRt1rGLQRYoN
QzBQ/8jPd/PoP2XS5aLnwQSCystRNd5MRs2Ic57OMbuaY/fEATBX7XgsT1Zc/oDKfGAZxYBKT2Fh
cBzvsdw63w2q+VxZ9qE1ijdB7vokzfCa8fYDo0HgZoaI07e7x/kXLRAWIqaQ+wa4GBM3wbHNcP/T
1fADdYEfk2L244v8FWXj2K4gdyZvznmxrLdqYnP20nxHgTgjt7NbxX8Bzl4UJ0NuVTkfGz+5erEL
z39InWNbwx+P6QukRm4/pKHcDXif6K9MthPKLMi0GHS42rS9X0RpjADlNs54mtonkxaYTaDwrTgx
U1efyw0Wyc3iFqTnnfGzs03mfZ7BT8F/Hw3fYmcsL900oVSF72bHiN/I+dCsoTukhsfvZ71LFCsv
URMDoQTMvNGeDLtYGNP7x6WsL77waf5M9EZaMRel9V+OLFc/qIPaQZZzVwGabQmRA26FNlyyxJyD
6f8VmA0Odmkyovf3Psy4fQJWBDInTYFLrDDLKXX24s6jWEFubU2UIbVNe1vFL16l4OBhwKB9C3J8
BTHAH3FqVkb1UvQAVjJM2qTY/0QGVrSThL1DaGuN2Z6kk3L35N5mMlHfVCr8NwGzYMIwHoOdb5pc
v8lxFvHvKFElmm55inF1AsuVN3EAUIWOVjkvYUd5kBz7B/wckpVz7X2s0pufVJhU55hmx3GLSHjD
QXkke9oeFaxGx0C/hjD9qyA04ILyiHp8FpWzD2xMTIUfgvBokIQ796uQ+s1PzQdf62Zb9uGxTs+x
M5zyQjQIoMFjPSKEmYi3sQkky9qJygADwFnLtQd2kpBz/BJiIskbgI3co+TKdy5hgQ9ULZIzexSA
/AasXAj4OVpqyLGhAoCZNLuA3KFD2M1hw6nkWxOkNnnFT2flAQYNMGprSN3LnI9nLyzcaLKaj3g5
jlmgj75LZSW3s31XhA9digLAzgppf6C+V4d91LSOwZ+VHb1yPMubVyVnK7G/CGf6mz41Pmysfxba
OR+k4rK32hxb9WcgXL44TJt8ePG7UIYe4F1sw0WDxyYwPA+vG5Bz230bRYIkPDJ/8e1gPDqDPtdr
1H2oQF7uzWFh7AGHU1nqlJA331geSlKvXmyHYS0X4JXrp8CEg2XMAsu+tr7lbl1t7jP6NbY6RoeG
O4FiO70r2dzT/Yreo2AioOr+dVj4kV4S0ple+CxScQwN990vmaWlZA+9psC45LbvlkXSBnkuKedx
N1pE+ONUPFUTwouR598jDaycqu+MlI+vjs9LnvzMXetsbDPFvJBjTi8ZF5trY4BtHmB/9LuwDO/G
wiclBCEh4sO/Y37R3IcJZUY18zPMnuy73jqCbS5spgygoVzXwBUkQAuCT0yWF+hPeYhmm2NCj9le
+ooAu8JTPioS2QaeqEEPfxnssQPl0Tkzd9jXsvstRiYKZnkT9phDr0mJCrdVcivwMg25d+ToeVoc
MnOtE9tby4EzqRSey2E/dn63JaJP22plEVlwqwsrtKft+hOX272NNzqClrpqeHTCIBBvnbG+uUvw
09s4BSYPgHnXByT+6utAuwE5pp6pa5zc1IQjcpTvSd69Quu/xgkbYRh759B0QZc2JeEQ+edgoWRX
MI7Oovq9ymIBHWT5h3OPEwHxZJZBm+j4/Iaz6gEBBGPT1PQkKLNHmbRPFHfCMvJwDmiOdCUPDezc
apdWgnxUhc7e5/I4M0KYAnJC6XRWffs6VppjHectxLIVNQLWc0PjpYfjBs9UQdb34K3859D7KfIF
1dbV6/8dtlmb+Cjy/QF4EnfBUJ5SoNU1F0pyLvtxnv4gNw6SmFIAi91aoBO59UQncEjva0dn5rD0
977S1AQPBPxWka5FGi575iDCXp2Fon0njE+sJaHzbaDxuOS1LsCKYUrARgYfFgebBMAIU7VUctsG
8M0DnMxm7jOWJMKwcZlvqZZTSZFb3/GcJxyyEpRsZu0Q1zC/xq60SFH+5K3YQuyr9rY5ksEnMC3B
669R13iPpxa1TWNicQjPNMeK8y8Z8mRP0uuzKrW5FdTmcTHPP8kFdI79XhMR2SWG+ZD1y51taJBh
FGyfuCRuKpO670X/y3KrOOSGLCMvHM91lRUnDHy33BmuU6j5kOJ1Tt/n58DH/mutC+PabbUJi9+k
hYGUTgyNnfAJ5a3cOkz/cSE4cK3A+ma+XMOlN4XdKFjNrI0+AnAhemo+pQFfTMg4nczaox9yRugA
FqxhvWPbhk8Q3F/iiUm2to8qn75xy3GI9k8JsNbSFu/BIr7wdygafbneN8bFsgDaOA5mkillooXj
+jO3jDerqol+LPAkUO3MfVD4t7SlIzVuyDVioX5jnIO1fsJBYsjkwXfsb1FN02Hbut5emzx+tvb5
BpfyqmoMsAPfSi2Zt4wCBlGDPboN+tdZ9X9pz9i7VL8+6T0y+skLv8rsHYM7gAam8A3ZcUEkBTZ0
+lODk9KrJt8bKFNFTCCuxoe/rP3JLLSMitetFeM7sUle0MwVN6fCndLXPMKhtp/tzD55NTROhHL4
mxNJXuHNTCZwKI9gZcMB5QJjt7EBjzhtCHzdEmASpE/1Fy6Y+5Grikh7D+RuFaXSGiLbHcMdIzSN
J4snWDPNttqZfJ/5bCfLpZL5veEwMba9rI/kyq9Y3beiTC/e0D4vw2r+8xuaKSt+6nUj9h6hUwTz
fafe8/JYkvDdhAvn2360bwxmcLyGvP7FV+ja74xt36omWCfMJxMsQClGbKlqouE78f5ZNjIgHx2h
NV68MJmTezfB1hbL4KgtxZuZCHtvhk+FmlUU1ojeGXHwSDqfuRz+cVSB4inpxlkZTFQmJRI2OJ4y
wBDqpJbhK1ANasM033UF7Q4lJ8PBQP+bp6zcwlCGvoWkqr34rw6CX6cIeZ/Rv+ZgB1jhz574RcMa
zItUW2ukQHFiBgstENeE7f1JX58hAP0rdB7TqeK/m6CfMXscLWLBY1+/pyN2MSChsJPj8pNhc82t
ufTg4gAX98CxLvnJYSOEudEpvAgYXhTegSX5wKxG2kPokDlW8l5n84/g/diH6Ziw+9lnkzcmNk68
Kx8mhZhONk5RladU+tTOFvDDXYsZn/3hRHbsoV3PSMrG6JowqDPisaZF88kNjb8S1YXHXJKMUn6k
FHRdSy7fBbdHsEY85JTYuB3lYNCEWOTMeFefmTETGXUpqSj9D5sYN07G5Nwu9Hb5jV0dxjm4LuiO
G9NQcNY4tIN91EeLPPF1BZpiyUAdSzKOI8tiAB6xypPXYmOcmEn0fCeYBNKvMpPyrHz704dMsXXs
Um8Ne3Um+n2/nUMoc/l4coa0jGiVSuvvxrRRnklmo4Y+KOYJj3bKWoWzYlWaj6b/6/n5vTBdC74B
ER8/LtcrMZkps7nNWkCIEjBvyeHf0d5GWDcLinPcixP2pAXT3PTAmz4jQxZ3M9SjBMEjAU+2vrbN
LsFGtsHexOSD/E4OOWAna8XzOrroJRkb7tQNbAELQ6KFZ2RkS9jRmhBGc2LjWNVsjZ1vnsXEUdul
661wx5eBHj00AWzizJ9eSYkeq6Agr5WO9V4KiwGzXHOHffZpITcMtFmeyatu8yT+8qA8w8ponrsO
oFW4mIhUWf1aNjZ5DC2Rjbklxi2tI9NoPocT1wR3ORcpZ5+hAZdhJViHkpdgATmrRTNtw06XGz1z
z24FqkRtfCVyMelCa+VumllvDKRJbcOP77Kel1Z612755wvJc+ekdEPNpgL4yt/zPAV5sM15GMjd
etE0TT8gRQ4MMK/srwj7It7KrP1NWSSdFGfwaAS7MqOyw5eQ7DEQnESG/c5RFCRU9sEimx+Bd3+o
DIb1Vj5tMnzCm7Ja3rXk6UiHGd5qpclmkvLqcwaxwpfEifzxqDKuMJbtTRG9cndS4a0MsPdTQ3y1
xeA/DVPAgMpOsQqRthXADdi/4/u5mp5VxlWgrKyanGwaPxbNR2MOLxUFhTdPByS/hFzObA3dyFcP
pIq6geIJnQJ/EtFFbMzVXdVZ/VGQUspRuvdENVPGCdCzh6k9EmHjfWONYY4LB9fP0qtYVr80vWIY
tqYDlT9QEntswgaNKWi5/nfoV/Am8+ncEeJlKeZWV1UjE1/0I7MqCce5On2YERyBpXrbkWst1574
nHTppdA2YZ5ObVWetrRyrBajCXuBux5L5nxqsUTR2ks0lksps/LG4iiNHlLsMzH1gNQpKTY0NTEL
oDHECyQKHxCpHPjICL6qLSHKBGaosp7LxYan6tMj5qdPYnww+0Yx6qaEhHh2nhLiww6cs++pE86j
nnEqBMtiNfo8h+BlYrd7NfLx6trJgSqoUxbPDqennERSydwmG+nyaynChgW2Wcw+Y39sjHOlp3ur
AZI6k3toPJrDhiHY+srdmwsPEuWJPm5uTD4eAVsiaYaXtOdA4o11l+ZUnpeiXR6c/MlVA4pdAJQp
KKd320kfppHyg8obTkVA/y8S3bJBD+02iczeqpgxr294d9hN1S4uPCbqwdIBR0x2tMQBBOaIM8v5
uZXWga3vl7Dbf0WAc6hboOw7Fne6urynhT2PbAdhpcnPROTAJcKMJpFSXkGjHdwklGfccHe+63bQ
LNQhpXuaHTHGIFPiCAP0+5upHbilX2GlNRculNFAdXtrfun9+sO2glvWUKUB9vA+s+r3PJDPBMyv
xZjS95VzAFyXvNzBf1f43SUOnX/KMeReVxNdPGbkEOCKMM/Rdo7RYQdaoopYtMnm7iSa4yBtDiKV
Ge67zD+vh8kT6YJLRykCtl+M7J0MTjkIHYO8P+6icusV2XRX5v0FifjUIf9vG4dLNhEHsekr90D3
97gLAkI6WnLJlOll+Z6woB3R99ndudLXaBKTwPJRaRu3C5mJLkA0wokPqR9u0Vgcc4AQx7XcJLJR
AUeVkoXyeiop+oE0qTPemanVP3Hqb7hqli9eTz+jIlpltnK+QtuiYXwYnvEq4rZy8BTw+BMgrszX
wCTu1LKx4uhlBtByz6il4MJqAa/Svfs58tczXtQ3vBOYhr3L4PLn+otBktMTD6Vo7ip0zc3UiX/0
dFB2EHLEbgtIvTErgg6vfbVaRpPPFrWOSZyPuXzNUJYkx9iVxm07IwCkNgZyAFuw0jJcmuHEzx5A
cdCaZ4Lm/2X9/FyBrZ26+T89+Vfsx5e5pGGQfzaulyMKJf5DnMr7uOcqU0nzopHhuQquDhgxk3Ad
HoBF0L6ylsj1TNh88lZ4V8B4zZBANz0IwsDTr+xm52HmsTXEb8YJTvjtc4/qg/VEPumkOzSSO3Gd
NFsLe3mYp/1FTTaGBruoTy5JGMZS9qFCHdHSNk8JZ7ImuCikRS75FpxtjjfDxIFHk2zcLoH7OGaH
cMl+Cs7aTBiw99ntqwwvTf7mVGO69UZkdW+C4CKa3NwkA3tMbXSoHYv8LxHjrWpvjAJ/fW3c25n8
17jAPeUIpSyhiZgSdg6oPPspDKBda4y7rKRtbUrV2YXNu+mhnHD46T79qfkxTP9fv5ABqEqDM7oY
SaKH7/mSQNfBUY6uJCJboEm05q9pZpQHzDYebuo2T24TfAZF/1dnv23QvHAX/iyV++XZza1mCQvs
FUDDDW7S/tVwujQa7Pl9MKt/i7oYYb7RlfUREmCjh/UxIde26ihvC/DZTc1Ra5tQxJTF1VmwzUSt
vRRRtdA5ZpRKw+FettqMX2Jm+mkizsihHyWeMiwvBaGibH4qIfb0VCVXE5+zQZ+UW3zl1qrRtE8T
FleMlv6zEZq/vRg4IS7GS+crjjozFp6sz76bMqVpwN7HNVmjUJSHoOnMh8RJjOv/y5lC/6sK5v6t
sDDwthYgCJvMAscQZo4Jl5eqiy+G6O/Llnkbus2E/IpN8KEY1T/ydawYGCHIrDV3U1k+9vSc7jAZ
MFqw6MTLBT5M2/rKJjVfreaf0cH1chYOvRQ7kYdr8uOiXY0rHVugs8RYg/3u/8kMgESBfp1ANt51
jo+Zs12vHZqRGu7AIjjRSsGrAvdmmtqfWFFU3iSBR61HiD2GNfZArv8rkNZPHFvA76cCZdeNqa+h
+dxNJISJKqY9qCXFOtdf47g4V7vS9Kw6MiNu6uXHaaAKh0a85Dpa+q7NcX1CYMNlLkkpJt5v0YVY
n6ZGXBSY8kZ63HhEQ2Ax6IwtEAnmaNT83bmuJ08BVdtMTtJ3l9vGPKXLa1paXKBtcXV3U9LI/7F3
Zs2NG12a/isOXw/cyEysHe2OGHEnRVLUQpV0g2BVSdj3Hb9+HpS//trl7nDP3M+FFVVWSZRAIPPk
Oe/7vHvZ25veIcrZ6/Fnj4X7TtBAWXDaUBTi0H3Y64mpaNZCwXpMMuoDkaNnTxUFRlqdHFO70EZm
r8j8I8pEIkNapEOxq32D4MTMmZmexN6hm6hnWtzDX5Lxm0dokqnGfo3g+kkL093QTdRoPbCRIVLP
tqHvWPTEemTf2XQCPnu2ahCnHZxWHEuK9zp0vrguTckmrI+1WaF9oq8dMctemHFEHpcIOZ4a11mv
D+6V6VHW7R3nAvtOXa7J4JTbRiX3Ol4pGDvxDvZivNHRwk1RQ4xIa33ojWjXDQpzOr8QQunte4vB
92+DF73ZBY9YU4zfgUv4dz7SDNgbFaYLuu8lDBz0l6FToWAbk4earU+GxrvhcM+FwSktnRvGxaeJ
p8dok2soG/r13vOQDneyJpsmIOiLruUGtZ0+s9CyDc6rrhr2ZHD45ZfeRa1bOv5rSvwBNlBMpT5+
AA4iUARR/kfwT7Qk8ldR1JxcaWC4iOeKUEeuVynmV+ZYcH5OmWFyx3qVfez9xiErtGAU1UlOcU7D
Uq3hXKsecUZxQRtgMXaen+CfOncIbtKEPKZ6SugnBs0qm3GsT5Cpk3UfmvlaUNzvIEt3+WIASPoA
roDFdCouoqMFrgEna0ndW0WJVm1or3EW+ACEekIpeqWP/CiqS+yX6dbt3LsSzQQDB9gf6WB+IWkz
zu33RNcx63JS52p9H7J4XNQYEBaj8DAjBBg2pga8rUSdkwCRWUx6layi6YLIh3FzRmtPdAeRnNKW
5KFQz7cMdt+jHqVDhrJxgW+ZGashMaGFzDWiBtV/gH9xGVw7r4XZGlX3kWPi46OFbOOn9yaUJZOo
BBzs+lVlAxds3iMSAoTrEpmrkFP/vQckNMXDG3rq4hQ4QqOBo6crj4OEnXfHmjnZpjEL3krA7iBu
vmieV726SbaYGX1cS7Ndl7BE90Qkbck7iLZJr1C3uaAp/eg6Cp1jkSHelM+YLx9Lk/EK8QJ2nW/9
fWmZ3XuqxaBaQ1LJrCF/rfXpC9RM7U7G1n0T+bBagvzD7IpvWD+Dde/oV2QVmNXqrc76dieNflEG
2hZgXcCBU4cjzLUpy3WWNV+ndtjBRNQQPMI6bAaTBwIrxpD4RxttIjFw3Sk2H7yObxnEDF7NDnlE
WdqvakKQVOT05j1G6ndClccmnYho8AXNvdlZA+cFnRCTRitp7t1AnHISPjkiA+WpeqKztMA8+8SR
JQmKusQQ1bYT4A5UySpdAaNfIKNjIOgbRzpD8GcqGmpd+p0xycGm3OptZoskG7loxFW3Dpzu3agG
CT81A3NnEHIXccLA9pmf06F5H+gA75FtI/kxhXdXoSXZgIcJHvSC5hV0cnxMo/OuIY/LCTI+9Hja
iNyjew3gae0JVcMBxmsQKEYYCfMRo3CbZcKhD99c8ZzW73Oi1a40Q1oto3ZALQrLqd30ffYimJLf
6YBJF6FWvcl2PMpJPWiyvw/LehkF405GxrvDZd1kWnxD+xoejSw+qEYROJcinytgj1YpTBQsRFsM
ASdN33lRezKo1aWi8doqXBpprG6pdiMLaKs4IghAXkqJl17ngZyiWeXPHe67Tz4nR1o97ABu2aM6
YlBpoMQ6RWgXLeMVkTj9beGfWnTj8EsZUKuiQFVp0sHpEywh/czhMaqbpvIPtEUewcP1awHk4c4e
UAEFXCvG2OcW4YQw4vGYdaSMdkqii6ZTDGyo2fiefCIm/aIbZMXUD7oPVc/Fy2TTIWXVKlcZUG1T
fTUTnRKFCElU6CgnsARv6Lu8V67zYCaYX9Nh+uwn68lXCF01UJMcD2j8k5SLhBE8AELJAVoF/ujC
mo4w4DUoTdgDMOnRqBjKtdvmBz+yFGIPdp4gMOHx5RrONaEFSxzfnECJfllMM1WUKS7G6QDsgvE1
1ulgc7b+klQWVh+9eBM0F9BvTOlqsEhB143LGLb1znC08zTpT7ZZfg7COoaCkalj6fY6dzrSvSP/
2o1jdAmn8tCCgmwSO5rND926jTr/YIFaXvQ1rUcHaeg5HBGKhZ7NtCwiMtiI6pkCMqwrJeWrreYU
6X4UILQ5adQ9kg8sBcglyCQVQ3ESDhJbiBY8lqEW1yso/w79PmDNpEfJCuhl9EL9Gyxt5JzL0K1f
00HYOLYpljIcnKumsNbY7oAtTR4z1+yFpTW4LyIqx9Rv5Z7jDrUkBCXPIOfUtu/FJM6Z1n1J62nn
pwR6zW2HJETXZUNRo7IFsLMbZf6F9gDVaucuRyAG20618uiTHMQYv3pSpjppEagpMkg/LHoz8Dah
i+IU44HIHniqo1VlEnJv48OB03JMekIzfAYng/dWxOSrGGP9NY775yKiuB8d97O0u7Pq2TaU5nwb
M5EdT67duq8FaSdSEkSvakb/obMhBSnf9NMIatwD4jHK4iiIcWeT99NdWPntQ1/oRyVGb8lciJU0
oCE01MWJlqx1H9DiWDSt0R2YKlwh4mg0RDy0qlb7RXb5FgB3fFZJFZ7aiP52qmlfkkRkW0qUbQQ2
80CjFplaQF5fPBXRBVHbQ+TI7oFZX3exrNZYhpMNmKfM1sToyHuC3zG69Z9F4XQbo3Tw9rNdYgm9
RdLSj1ri95RWAmm+HB8wddLzcjFw0/m6ixzjnfLDZcYmKo6ckjozj+xLX+HTGCF2drVpr6s5pCbX
v5UNI1m3okxAk9lvAlIfsRY9EDlCmyeii9I4ajx7upPsCxyC8RTk97iYLi7ClnuKIvq1tm6+tZP+
lc0+hRHa3ZeyWVqOYz+afupgGU5LAn1UNU+RA/hd4YMVF8ZL1CBkHvsaRQJPeqpBoynt9kuby/il
U5RAqQzfiI6h9RnH2ZFkxAh8JUBWGZQQ0GEsPOjYZMpSQ5QwxGDHgqB8CCY0I24qoyMpAd1+4s7s
ouChULZ56sIpeSikN9F2GbZekCcPzfy/ulCGa0jH/sKaBJucgSmeeg4nxvxXO9Gaey2om3uT8SJr
4/x3RemXWTLZTYMRH9AMx5x8I4IfIktiIGo4A4zeLiB45ZCnmXVwZA5G4Mcff3yQhQMznMy9vuiN
e+GN3n4OOhr6hEGqohenDCVg/yQaZ9f5jxZKE9zJ9ENJcLdggrkByi/cKRrTFCNhPtUmcCnCa+86
cjcGbbYJmgnwMUs5HQqvPeuEvGNpTRgqkDtyrrKz3wzWOdZt82x34zuIPbXL46cAi6KjJd9rqxg+
aJffSTfIrspDg8xsFHa2DM89R+g9ITMT9lh8CAVm4YulpRdOtl+9AnaoOUm5rsOEm8UbzkDRbwBH
3S8VV0Jr8eFiGKK/aL8F0zOQmOYUtPIN34/a6nW1hYeZ73+knbNPeifXLHkyQVQw6F78+su//Pu/
fRv+1f+YiTJQbbNfsjZ9yEOE2b//6vz6S/HH/919//1X23EkHQyOEK5rwsTUdYPPf7s9hiTH//6r
+F8GK8MYaG23hUNqL3I7qLaTJenjNiGQCF89emZY8JRH0f3fv7Cp/5dXNgSvD4FVGkK4+vyT/emV
HX9kPiMoA1SBlMhG3sTON+1ts1vS1/HQgtKzdWPlHeqRxXCS0daJUIF6CAVj1cGwmNGxcX/Rpry/
WRlqeQtFU8rchIHH0UqCL8Ig24sc8JcEttsdh438JUlD/0SpBLoLWlQE+xNoW7HpVXEGHAo1g/SL
VT8fG2vuuo1H6C+Z4Vb+ym65yYMwf8JXaT02rrU1qzXPGydtwJd0jsnoaTzd2mcMM9ZeHXPIiFDS
O7DLjn9/6YT866VTukQmZOjKdYhmN9yfL52ImqCP9LzYhvitFonTYnEGBzeLf1f5VDXbmlMucwgS
DU2z1+/9iqhj7itB/EKd/w93kJhf7adbSNmcRizWM84ksJ6tn3+aUOc4k7fkAUObYZormeKxUsmt
H2vXiC2Keou0SW2KJ7DyCdipiEtMkYIgAfIhmppTVvecznNCG8vWPsLh5ehW6PWLaFrvj5/2X366
4esfD8C3vBhh0gfNX/7675uP/HRDMvxv81f981/9/DX/vnz638+/fObVL8en9fNf/+VPX8i3/8fL
L2/N7ae/rDI0BOOl/ajGx4+6TZr/eDLnf/l/+8lfPn58l+ex+Pj9129IT5r5u/lhnv36j0/Nj7Jh
/+kmmr/9Pz43/6a//7q4jekt+2VXJ7fse/3Xr/u41c3vv2q2+5sthWXQI3ZdKRzb/PWX/uPHpxzx
mwFpQtdZ1vng6rzJGSTYgEWCr4JlYbvcAsqcz6W//lLn7T8+JS2p07OXQgll2Pav/3EB/rE0/fHW
/PdLlfxxJ/3nnWaaplSupaMJlyZB3EKpn++0vu8iwrIdRa1LKheOiWHFBhPjx13HHtPAZvqumBZu
S71Sd7WDqScGhUoYCbxppM9uemv18aDnA5p0gWSWZMnDlOtX14DC43pPDTPehLTwO+gnBwuleQqO
k29SYWI2cS8YsrhQUiwaNRDCSDGi4AYGP3Q6p7IrvhvFU4Mrav7f5BXstZ6DfOLmpB+cDT3Dr2KW
R1KYkLiMeH1JNuFHRzKhzdlXxThdy8Y6jQn2k3B4nPK5tHTqGJJdxzkPeJSgjQKWYrwWMWAXMTaP
0ukPdl7Ab4qI9cWtiE5oCS3NLJNHJ+bKNLPcBwXcPb5J5Gac3DogEtAlbJRTLUeu7hpawS0OrZMe
a2fX5vxBkwy+hFw0OgJyLdlrdUfQwPDY2hV5BON08MAjIdu5KVDGd3S+19IyT/Or1wzQU/4BOv/7
Ed1j9F43wzrIoJdNcA7s9lGilzLFNQ2NVycfXyTuRKucrrr7NofVddZw1WrccfRutdLgHN095lwX
c9KvIiCWJ+mdpVPW67IbaMzGNzw6axzEW5xl0MeC8Da7+W2ZbecL04zGtjXUlhCJR+IXDnFunnzV
P+YSgKqdyWscEOnXbYCm3JhGodbjgrGpLHO+u5MNBymHQ8uZqHR2818trLv+YJ0IW0PmZ57Kmn9v
MBG6M/vvYTCdLBXebE0RXyCu8xcAVT0N3a3O3FNrWKepna4E/zwGevtYZTyuU/9o0d80kmiPGx6J
ow10F4SFlrvvcZiA8oiI7U70d2mGu7YeQdnUxSYGQkBFEn2OxfCofPM0TQDBasRy3NvVWK8xcxyM
2OGgkTBHmd4ccrMtS94LrjKntDtTT26jP1xtLvz8No5GdrKcT5NGNnIgUlGyNnkeMU57wx+/BhwS
m5wUazjOb84ojFMU6Ae9n/YjsrX55YbCOplt9Clzbg1vtGmmYv2s3L1WFPepANumOWBT4MwkmIl7
I/ys+/CW8DvqdBiLut+ASFubA9DxtHtkmnmCF3JNwCv3XX/nDtNxfnPnN0mb/RXGwH2hvk6AuOZX
RoUOxgQJk3WwfU4CQ5CdEg39FZu0PnHimp/DwOS5NvSB7h6/lpbciOou7/Rw6jaIQ68CCXAVfTph
90gM+cJ39MvgcFPVkOr/tPD+dxXXz4XPvIqZgpWSw5dLyYW37edVDL2OSW5GINbzTxPn8c2v25eA
yo4GyKcb61e2lKsl5bXU8l3n5ttAM7d4Az89bXi0qvim9dapiJ2vPiofhgpcq/gzdZnx1DUPZMSQ
NQm4Nd1k/GJ6gEA7nDVh7571UO71BMtz5wWf84tPlrmrGOx6xMtUtX4t+M8BxdR1/aNdpZ+K0UHn
prt8XiznNQJ6Jkk2NB7EfVODShiHnC7smC6agFcWpEFp8Fl/LDrmvHTlpfUE734RWc3jvAzMi1eV
aB8VJ5K7aiQNG88ER7osniWbYfg5P7e9OZ1LeW3ImMFh0l0bDUBvO0OPU8i6fkKDo39MQeZpPU++
aWz/h/dn3kV+3mVMtjoXyLAupSJ75Of3xw5C8NZaqa/n7YEwIXS/TvfoWfrFmccZARewZ6HKxV5L
3JfcUTtnBKuCqHXWTJ/mDQVeyFeCqknwZfEHM47kOucdGSq6A94tMVaVrF5pPj2a9kiPswnXyTCE
m/lmAOTsW9rz/P5bnZ2uyMv5NjMEC/Z2NwV3zvexc/YpBAs449JPkyE5pA6AYuJjfo/yvruCRrzJ
PlpPevyaQ3OhUX+d18tiim+WG9xgvrL/pJ9xBOz6xzMPJQlka3ckX4uMn6cf/wDjBJn0E0zb2mPa
h8oSXVwaLpq43/zxXcg2aObkqkjd0cBBUMGTTl7jJ92ZT7RPnz/e11yXG3+eQtrtsiy7xx9v1/8v
6IT624rucEMix5n79lMV+OOL/ijnHPs3JSyivGzh2uzAFvf5H9WcYf1muKZL8qvOsUvqSvyzmDPN
3zhLOzozdr7Wpab/ZzFn6L/N1gnXdR00BIiD1P9TMTefCv7zKeO766Te6LbucmQQgnyFn58yx297
+i1IDAZC8V6jAiKQgZdOT9+yaT00FlYExBBrCzkY1HGEpABaV+QQH2o8mX98IEWBeTLC80kl4hwE
AGghTjh7NeCSdNKtqdSC5NXxPAa443pbKSzGxe7vl4sfRefPvwjLhWVI17RsSwljXu7/dI4Nisqf
0FqD4UGhDxjVU8do/oCm39qlTkPfqpzpnaCSk15MOycadkMdtQgZVh7KlnvYvhIUmtK2sMiPFRyn
RZn0MW4gD50VDatFYBSMPVV/zP3HRLeneygqRA6CiBn8Dhe/CsyniKbD0edpjG2TwUhryHuFFm7/
97+tOb8tf/1tXZ2tS8x9A9bJn3/boVZprg1AVwKfuWgT9WSCSdJr+IAzHxjwIfKbgDhZNKzSjbVZ
geovGrd96GKm5y5He9Zv4Ib1KLBsDjpGu5F0JnJq1LaPIzAoc676iLp1y544wL6Vp3TCtEjwfbLy
YyGevXSqlyKd8o3Rrpx+EocfH+xRZzaYGMUqshv7qCf8HApLbOhO9VnHtAWfNLlG9aCvYnPQzoDY
zmUP3w9AN1badKBUVBkJfzUx26SUDXvFuqZZDiiKccrQJ0BnmayTDSX576+qzQP356uqTN0S9GB4
GoTDTMn+S0lQGDqiVTJzcSbmxewmyhaOZlaLWuci4ahgvE4v3MtwMtjZdwUKh4kNKTWw866ohKad
JQaK06Y62LiBl0k0ZutkBGZSwF/f0Jr4gCjjoCPFCxr6QLMDL3ykb1VdGvxcLMr85t0uRz9zFtaE
EB5FLaIYJv6VRywl4g7k/0YAxf0lcJNui1sp34bMpmonv+SERTAzRtKc4Fs0w/TYMCJcEDUugHab
4aZwuTXGTGc7CvuDmbVfnVEBQMZMDqSEff6ubqyvUfceabZz32l+eCHrAIhqE7gboQJ/y7D71Q+s
7pkbX2xhVdDrNItrWngEGesaGn19UC+M/QiNHmtt/fdvz4+16E83PbUaAk2HtZKFkZXxr4+4b0+4
U0HTrrkry5miHe+Ix7ZX3K/9SrOMY0wBgHnPuWfqIzdK1B8e7PV7rB3WnRn43Sa1SIuZC/WELIlD
4cP2oJlergJH4x0xRrEJq75B0Est/mEBUin1FGpzTXZvKX1AK5x1EcskzSNaLX8zzeCaafC+GFEj
b2PCY2b63kfc4YXR8V4YxiZzVLZIQHvfj0Mttyl+ygkZTVcTufD3lwc6oDE/9n++QsR7mDQA+Awd
AvFfOlImsLfa6fAMS3TP0O+ScI8jnJK2bt4QoKR3fY361avX00hXGVLQAgE00gwn3g0lvs+86T5w
nMO9SuyHHIudjR/Id3ifA4gXC6Y13yuF5KvOQb8X8fA1AFQH2iy3mPg0bcx408ae14iivgRpieBb
GxZmqb2hBmV4DbAI40DifxrFvR7FqxYd0J0lBFkCNWJ3eLWPCtI8dAZ1IkEBEZNP/IVRvFZUf3bB
VS1nki10MLzLqIwRaFpN3sJZ1wCdM9wyW3Q9poFlVgKwu3Ps5NEI0/NkZeEuD4t6CQ2AXI3ZDBcX
4FuANYE3iZ+7shRQZgJgITbZ57xT3PYvsYxxbbXGt6EmrRN41N4XkDhLOWxyNSCFbEhWtBzghSGD
MSfKwApoESCXYa+z76PsJAlD9ORbahYT/hY9HkGwtHi7NxEBzaqzD5I/iLmzuteeVmsl4Bd7HWi9
uNKf2ekQ/xjFJWPlWVbsrSs6WzEojcDc6EV2Bn/FULiZhWOQ8v1g4hTiZg/9N28GAHhV/8a32LZh
ZjJ0Htp1lebsRba3LTBhkNg+fpMovjJ5UyU2vNmgTm+ge1cSz4yW8/MZhI/volnhBjqu4kiOs6XX
NlrCAKClM/SKvbeIw+vYtvZNZ/yWxj5S9bz/hkoBXIvP+AVmOgN1VMEBPImFSSi0F/ZP+Jgb/Kt1
t6VdHrP1Mlj1NKZnpAg9mGXmr8SQejtDJxpCV29tVyNlgUWOiCht9j4xajUz4E019N9juybSVmGw
zZG9xB4Tco5tbrx2Z4Q7ODCPyZE+7JD9MKtJ4co7aO39ieuO1Bg1XJ6JBZz7HeOHVWRp+hZOAgBZ
8hqnyFwjQDcPRCT7jAdpMffIcHHOg+0FJ1rOshAniJZDgcNKOuFT1ZHkZkhoAZEArRjgnnJh3FD0
gO3MunrDTWBv7JxZkh86fLO6uSaN8cnEy9sUMQDfsse/itXhDPkHnVZA7FbscKizAu+oUCORPNKF
W51ILDc9DZClIXozc4S9XUQ66UVuBrdvWE7uh9VeHc+Y6WQunA0YP0uX8Bs0PMM6SuXOLCx/R6wk
WXdvMnBrBpA8LxyeAF19ZBUgXSQ0720oKwbkcbrR5ogAL2i25ZS/pc7ss3PaU1kwzc+qABoJWkv8
EZKeCM/zgI6ujUmU6ER26ECqhuoSR254aSEaLGvriw098gvbCzSqVI53nt7o0BMuCIvKrdtkn9Eo
7u3AzPajqKHpNQ/GhCim6VImVTBTFqTuPfrgjOGkvMiqfe5c/8nz2+9+RGtLzqFgDfoLTH/50ldT
thlpCJwimYC7D9AEOu9YUCHkGKj08UL4K93o1H2YgobOrWwjBkXqrasdRzFLWCyMy6UkYm22uIYx
FQGWAMA2Bjp+E0rEPdZiDDtmd829cR9OxCH5hD8v8fJlCx+f9YKZEwklTrPOI81ZpsbZs9FVsZLX
AM+yB7ar56LuXkQxINUJQvxqqvpoFdjVMJ5B854JZWJimJGKdMXgNnmqNeW+IDqwCFVaS6WhwJfk
UTLfu7imRho7ivONb6PfZREGhSMvtUvAUQEnbZqvOKmqDM7BekxNje9cxsdhMp+LDNuWhwQVXDvi
ujIpAMqGBKTQPOvwaWl9p04oT8xLNfA8e6PCOge7ZFHm6Kb8LE3vQ+Ge2wb5XWu72ImV9W5ok7VR
9lCvJiVv5XS2Rm4CXx/9fZw8+VDJPQSLL0OUr3UD1oSG7GkVoYduSecD6DDjfIYlBtXhqM5NifXc
9arnll9umcpLNqgvdUjFzQhyM7YQtzQoXQVKvaQTT9KtjrgY2OPmgCYdkXPRkx4MYCZgrPGc6ryj
ACQ+MXs5ayx7eBVZsZli37JcQEkrvWSRqWFjdRxnbENDGImRlP0bd0cxzFkHbQvn5x2hKt508FH4
pRVcDryUpC+kyYkqtr5APoEt5diLyieTRXP7R4TnLvGyyUulgP2772TyqHsKxu+Oal9IqNAAh3xY
g0oP6TRdHEg21EVfrSYk1DmfBXz8NnUuzD02QExSk48fqelfKw0EAd2Oy5CC0QuVcUj3gR3X+zyh
fvYoLV/CvnoXBWGjKpca2P3W2Qi/0e6K+iiB8ZL+CKIIn4691GsgM64xFqvhC5iqcROSaY0CzajW
FLUMfj20EkBnHdt7pLs5vFgd2RwWd4PFLbEsW4+xbwP2EhvYWtIWTaGgGa576SH8j6XfwwRxDWhO
yP8MR18W/NuFaqOtohC/lBw0FrlL/jw03UXj2xdwXV8NoMCs0M0ua3SBPFjO7lrEG0rAM6YjhWTP
NPD7tyPRnGlBRkg2WUs/L9TC+55NArac0fVzeOxdKWLMA9g3nNRbWQ0QbdMhVYcSem/SXffkdRqr
B83wmF0wUweAUJzsMkN64QGH12mb+U5PoDgXZhpqHm2veJZV8D7CDGflNsQ2sUKkaATgrcVM9Adp
cPRjYp0hH427dR4ODyIkUAFPOTuDJnAFK2YMkmII+vTwFdQSnce4LSj/US4E8k0TFCx+RJ1lpwYT
gQYUgt+N4IMLcjio5JChQGCI8RhNOoLWmUprah/KGcDp1UgQI9x6iLsM0pZ2fsashiiYR4f+EKsE
d1Try1mw22IyBhlV1vAYbQ+0Mlzpda/abNG7OtKeKdpIjRJJJ2TnTI91rU2EzxmyRK5QUvtPo7Wf
Otvai/lDNROa3SR/rxrx1Y/y76rWObKAdVukV9n19rGpwEeSQh8ysH2p69xFVmZ3vD4eNFA224TQ
SFzPyS6x2o0h++JkcMlBB0mfLYVSeFUBqt06HIWWmXk1OtrwiEP7nTdZW6HylHwDAwALVwpu+L4O
ODLZEgdcOCfADtElLcZ8Y8HSKTgJuRs5sOMGtPtPsaihowGL37gIjrEnc7xWE/GPRQ4fWycgmK5b
x3sDAaOynQWlF6kpteet8/4+wba9K2uTt4QBS9Cl+bnOofP0I4hDgijZemYOfJnv0bsNm7LJzkLr
gj3r82uP6xE4+6JUSHwsA1G3M4WHSmQOSiscJImKuq09pP6KghGRVvHMStWuCnNkW6nkSyETbydJ
wx1omHBzcXenOD2X2dT4iMh14qfMeD3Ew6EuYdhBq7nFXnVoR5hGKnVn31HpbqyyeAOlVp4xPNxZ
SWZtYmKS0YACv/Jb7O+IOq7Q6oxt3q0bjzCnKlEbx2Zds+m03DWVH6zEmD9T0slTP/tUh8Fa+RkL
wVii/1L0ttco1b+ySdnPojtWra5O5GTVixCaIoHSdw0xeHdJb2G4MHV6TIjcpJw8BmdIrz3CBlAF
95CZeDm/ZzXPjKoikHeo74IsvQ5Nu61j+QiPFqUebLKtGTDrcap0O7Tn3LC3HnhS2ymGTQeJ+851
Mvci3jrRj/dMyXaJ1hYPOlpe+EmmsesbHBsF3uigjjFSE1eHAWL1Q6mEWik6Eg25qZ2oWKUd6g0i
//qta4K0M0TebQpQfHcJSXZzwLIGk52RVTkPFSXHWcceA6YAuGjyrljhVmSmWU/QYDIZYUSnOiKm
53mwi25+OAhjFQHhcz09Cd/vvtZO6OHPM79PVudvkq5+CUMDYcIksn2g6q9dDsQiqXtAK72JtQP9
+8RDbxCqa3OiI0CCkqMZxiV4AGoabI93idNdMs+zcThzLQpzYctGbAJyvpeFlKfvOnLSRVN2CKLT
Di2sLr9KJ4hXIh1vDW34OZylW2vSyPY6wVuDCda9ryysLvNSaQ87y82AQZjDo5dJWGMVIIcc2zo7
hEnsrhIX2xxJBu2Qo/GjdedSpN05wqWRaPrBI8F5k0uim5nB0sbrOB8G2sJJWLeIQvT2Pz7YZgXL
CI21MREAVtBll4WLgyquOX7kOTwfB34N3jWjK82Vx/vm6cTUdLSA3H54FppBfySaQkig6F07bD0A
n5JgRfsN/EWgbzwHXaIlZqQv8bZ3Kh9vvf6SSHTypdaoPTFF9yr35LqL1YVpAwo4qhRz4EzVlRUu
pvFHb0sKpk4BmbtV+Eya8bjMir1AJ/OqimBnJR5gfa84+EELIgRx8o8/jJWOk14zRiTKnO7MDjK/
zaHeJLGoGGZYMekhBHn79aoPiW3susbi+sSvdCflOhbnAVrN2iYtuPQ1EuNmvSNpY3IdxqM8e9H0
nLrJ8zRJZ9OAnabTpxV7wuwXRRqOr+aUrBxSoVdD4BkkLsn9ALNkD1YD0oTGzNXDM9vEwO2mYu9p
KSdPRGZtYQ5gakjXMyaZvOB6uMsnAxdoCj5yqbnudRys/skMc3sdgdYdy7hbaMLbBN20omyiAnGb
ddlAKeicLZNkcBaTv7NGlwAc9FwPQGcJBQB4TbNoheoKHGFYfPRC94nn8i+kEER7OkHf8XdY7myS
aWq1jln+kRLn2ToOi/ZxKm3A5Iznq77SN/pEQS0MQkpi9ZhmE+i0WN47IpklucWW2pIs+wGT5ui8
ejFCptyHywZAI7nvy2jfOj0FstuT/kbKbDSEx5QN4x7zCnqBbtlnvbg0dDIjve1Pqle3DkbdTrHf
51lJUxHWrx31xnbQTXpqQFulTyhugeJ/sjCbTyENEXDHxCj6lliGHpN5w4O/r4MTiCFW8rsWWpMv
siD8tOzxtRc2daHhHqdaT/Zj1D9NoTzpJTHU6cXLmpmGM+ChT+AAl0OLJL51yUgeWh3tK2b+GIHE
3qmiTT8YCXPuID38+JPqO0hbCTWsFgKLzui+l6DIceG1Hdm58ZCsk4BU6QT5tp4Ie2WQR3DncsK2
klbej4Z2GDCVWp5MFlo3d5OyW2VrLNViorGhDWc7eTMq5wne3gfNp85EeghMFZYgeKJQjhHB4Ra9
TxEGRwPdv7R52nhY4aGID0hpNzfiqfbqrzq4KKhzzRkfMgfl3NpaAxQ2atMF8IJNreFYCPtuF3bf
29g/Swv+tonecQksjPF/n87OD8y6AReHqL63wuPEklXFyTQq5Cf2kRpxixrqgj6soCtP1eTn6TP4
faCtXEbXhkQuOuzavmbWd2HgDoehsl878OwZKExQXgxTi/igcdZl/BNgCY2weaHKz9063VRyXJlO
jigO3WUjMdaja/1g1GfubZTMtQoDcnWMcKO319oOtKVVI7QpRu8psd1PMyAu3GRwemdi8ZlT6ibD
51A8EVakGxS4BD7slNQwzhn0SrwoWUdobeH7zQ4ILVo2JtR2U+MHstNHozLoylfcVnM03kQo49lu
/w9H57UkK3JF0S8iApLEvXZ519Xe3BeirxlIvEtI+Hot9KKQRqPR7WoqObnP3ms/lCFztBwIOTrT
Mc5x7IzNj1jWOtEZVa8euFMirvIeTbydpqx8zE6CN7FZ2tdo7i6jeROtB5t/JGdKReOxCzgeQjU4
GxXH27Iu3nG47rOwkY+4ho/cw2gE0P2v2KK2CH6VPyyXoPOC5z5pUBHhwrBLl+eywWJcJdrlmIAH
SR7oO5nx5SZA1xVQBBUscmPm6J+gquha9jggR8u5Ls5/9WzRjD0aHtvykBOsu9i+aq7w1q74uLK9
JJmIfRyqBtkXv3B+RqtrNzSxmJ09pAxh0AKeohl8QRi8+ZUBc/+tmUthKJqHbuSaMtgjPUmTYnkd
q+sypscobbHA8kTKDPySbupgA9sFxFWevLT0AVxB9tN7Mp+DEZJEzLeL6L9LyoGukAdDbcXWt2Jc
M/1gbYfeTCtMBwV3hpiI9Wab9eLADLqn+5fY39T8OKm9cfKk/9UDMstk8JcC7eXUDIXmxoFvs6ta
dXRM9Ci0dOhjIy4qoBYy4HKcq+AyMgk/d5TOVcsCjoDD9xnhr6RCi4Q6qduvvsqnx5pdOAOm7C6J
VNGD5TVMiStqtZcnNqHLnqZDPItO8uPDiO051I7D+oDqKANDL45px7Cne899KoWzt7P61YnV2uQJ
BYzyA27BhZFb8HkOfMP0HS/QK8XI/d0T1q0jaXFqyRhOnUhOPXZtwFlMor3vNjurTrmmjc43Kxzr
rHC5tlF0rm3rbRJAR13KNcDjUzVpRsVOsB62Y0DkL6Whrdcy3sZppreAxt79xPodD8kH0Mj5kNvW
Ra758ZZgufrUS1ac3HaaCJOsdG4+KQbp+iN2Gu/KhnavZHmeTZk+2jBFMNhMvyjYw3HSf/vZSBOC
iZ4aNpAn9lPf1Gu5u7lPrmlN7KZt+2bXpnjx9PCD8gYGtv8wKXjmD2bqgu8D+hysnr3smz+qzP/W
qk4ONLPt6P/C3NJjxpqmT3su1TbgVlW5fnq0s/bNLqfX2YlIw4wUWMtuxohtqz9AD7jVlQv3fJlG
K8vU245Li8StT2o28p7HiImSUQV2B0lo4DuCwp72wrlJ51tUB9iWKCCL5BnTMJABt9rHYtpbrFLo
U7L2bjffZCMX/ETUGwyQLzBZJ4cEqX+Ypu4eSCwyJOXsTSLhnJHLh1Kez+V2kCi6Yb5G63oqy7Y+
owbdHfuspluxpz8q6xki6oBlEcmGAyUc02PHk0xeGE3ZagGteYz/0ExGgj3henHv3WMTBLAlotk6
jz2NOvbAMhnlJ/FY9DgfhoYJWNPeWzf64kRj79ck5Q8JoD92S9whLJ9kG7yw2HLgIRDjtdfK3MSe
gt2wkGhPuZ/x8AWcymU73qLqvWYb+9KQEZqNWU4pebFz1k/k0ur43Z4HcY0D56hbmoGFYA4H3lHs
TNfkG2PZza4w3LCH4N0dIwtn3nKj6A0wkcK4iC74nXRsId1WJce2XVcvHl0OwmyGJYl4RTXch5iB
NnkugvNQ3gVL8ycPPswxQQjlLxI5i/dYs2O4kKfKG250/x3bIJRELL2XPgrfqE6DQ+zKZScUEFoQ
UzjoKNbJkfdz5vyYJ1d3rdo0unsZLEAnhUP4eeWyRk3F24FitoRokCT6Bu8Q3znblJE6K+Za9+pq
9+JNrXtzsNaB953uugnoq0SEB+HB1VroZ9y1qHQ1Ilis3W5L18jVaux3lfP+1ulgNj4GX9iOowWk
a6J8D27sbiCaBYSJSKGMEShBZtJE3OCHLIdHOYoFnJiH9BKQ8jK980DxqthS6/m30zCysX68OI5v
nZDEPlxAn1gnH9geWIeBzgvlxc2mWxvRGvVeR077bNVG7IUcEZvm/0hfOAfbD5HPodHQWejB6Mvp
GtPOGu6EViTD9idCQEJTwuUzlxNLePDGFXszi9DMMtqKGl+14KbNSNX0Sfo4wukErxtcMiqjsyyj
DCfE0hgMR0szM4V4WZuwt2/DwL0UBQ78df97GUIYdxmYAle9N/W4HETe/GC8uAzgG7ZDYD0NHdfz
zA9g+ipaGFTBWdt13TUtIJ2NCTlc5E98hN4ybWKP21MNAo4y1AV+JqgfCAvESAOARn3UfMiJySMb
S4rp68+hpJSt9yz4T5LKdBoCk4Ek0dJgAaw7HoPRz+ZtJoKDoScLEunXmtadi/GRZe++mqPmHIX2
JVGLAHMPwpkwIeUCGLthufrvZua2pLKUmEXVv/vr8NPSYypQ+NI26U6ERrNN29v/eGb2qvTKm/bb
8k5tp7LjhV40DntYOdCBeSNEEW488jI7MYTFlQgnFNFufFbD9K0nGzqLa033JmAcGaeyg4rr7ehI
uAk/X/NywCvSzP0M5wUWQHZ2i1Zdar/wt00737QtN4NYuEv7ASzRZgcgvoIDxC0tZGSksvgD7CdJ
i2j6GvLwmbnvD0YJoj82rZAD3fQb1wZmCofleQjNpxwpFIDx/E1dNJ0Pg3OhRZXXcFNFfFYUlU64
1ODMxedRYOzIpC1JuIkM211VvGrf/3KHexgPYu9EDF6oU11OH3tMxnbIccyqRL7G0TyeKxZ5Zxwm
7taMiEGBNKAeaxDfAsZqA3mJGPslTBzrK8ioZZ8y53lqBCNQaL8Qd02vsqS72bHYX1LPXrPKglFC
/TCJGG88O533QlSJbaZ+p2cj3c2zOPs9PJ7e/hOjgaO4DzMtZO5BsUfY1Nbs7GmsUavsA2R254uW
9k4UgpxCX1d+D6mgDq+pPhxp3RQqUeI3/0ySffo921QuFgvDaZycLcO1NqP9fWo+hxrIoCTFjZmd
WGz2TvTbffQD+djHAY7nsXumc+fduMFeqgwUsbHkY1zTopjikrZjqIR4SsiDccrkNBiytgmSB4sF
4BacwbGtACdzKeSFXaQ3cmgTNOuoeOcIeFEUKyHQrFBUUz4OlX+aBHduN1DcqVxKTBDK+0Nfjy+p
yGY+XbLt/IMwhvAlDcZyl6Fv4iRRu1TI9zGNJ1JTMCcZIOHPIOSYEjRznk7NLlVIgIRf3tk2t5eO
KgCqB06ioihV+lIfYBtRSlul7JmiEReMML9KwwE3jrsoTeu3LnF+O91NQ1R4m/OBSis4T0bj/wI6
TT2IS/FdpARjAYGiB7WQlh75jJqaknpDKJadmzg7BjekR68nE9F87KLiufZduQswDVhdpS7JVKHX
uc2Gxw7mUeXM0OKm7VSy8FryFHGJZVVTBdQNDpzNRFQI23oOi1YKD4eMJ2VB54qT5InH3l2Pj0+3
uxhTdoSQhjegPXZmJXu3V/a1CsI3IjbklKawP6oizU9FigkgApwSTzXGm9LezSl40iwEEMsRtfG9
Jd3ydf+xxKA3Lryr7ap2H8YMGBcMn13HJZ3hEVZDh/Mpt7RFzSo/fJT0817783Eh+bUPCpsmeSZb
jdHKZZ+BNSl2LAQ3nxPFGPdRSfHiIdxtbbvmlcNaw6ldxLbmjFj7BzFv4D7fUtI2MUcDn6DQ2Yvg
CCJyl6Ti2IQhDor+c+pfIrfklun5t7bOfpM/5KasqZIPf0li61vvdRyRX6kVhAmSXeh4wf5SusO6
oP1uZfwv7uFQOSQKBfQ53hktJN301GOr384O2qxv9eJWfixKvmAz4YUD3YoSO1VwxNefs2Q0GCca
cIShzb5JRyJMU/qcGTy2o0M7hMjS/3qc0CM4B2OJL12aZ6TGaGfxrUu57IhD3uY0ZwQdZcjJehEK
+/aQNXS8tM4XYg2oql6fqvUK1mKT31QM28cwCX9TtvkwYVe/1t0kL3bYUagzNO8iAbdPNjYiDnse
m0o/JnDi2dA3iHUIQgJ0Lb9oqHYL8Dbfu3lqnjd5nA1UB7T0VQJKc6iTA9dLYxamg2EJi5vq4S61
rOOf1pkR2MGfAWfDdmjyaDN5k9ywJv7F7QxXi2/gsaTVm8eA3oSyf1Jm+TvSgxXrxKeBM/iTiMal
J3DpDsxmwR4XORTBYh+DhGIL45R3t6UDiFAPwe0EfgXlRYBcbHOp24Ce6tT5EYpt9iJK8jtF+CnB
dE1dUW/xZrDJz1MIIQMRBxo8FwoNB7cVm6UnQs80W+7pdtNnL39p5vAEZTAjwNKcA7nqzPZeh7Dt
aq9GfCxriknwmPk2f0ll7AgX1Zy4BHcPhQVuVpbBmkEpT2mWgYOd/9qhw9c0DL/mCQG5V2cxUP7e
xgtzsylWGtEbvKEnApMsJCh/2wWTtbfy8cP1Hf0cVsl7kmmuRHyucLIsVoIWVWJUo8MFMWyzEhqm
Z30mjdOQM+iJCvGAug0uncEtqQ6tcdi3Lf4A03sT146MqV3jkcvygvbUf+487pwhpK3PNwCjacla
gXrqwArtm5n+dxs14iZtF/ygg1RVKIZcLkLRfYLD9jBmOZqcFtU59kqY/onJTxl9KBW2O1wWgN9F
NIBZ8cRWroz3sHX/yBZFx4loCrJojdxkOh0/PCQGhpn8OlGSieybjr+BZEs4eWzf7Z3LF7h0yK9z
RztN7XLFhf6u2zLZa+adfdsM+7KL6Oy0AWBT8/uYw51bhxpE0d68h47HnzL/DhZu2WG+SxPy83af
HVj2v5ctzS/QSveWVXzQAoYBHW4wsE34dkE/0eYd77PRBxkGMH471RaRoN+wnb0tHiS2Fkrxw2cW
tMooveqZ4pwBEzx73FPhrYA6OZAkdWkgGtJ0R2+Jz9mV5Jc5MrgKDEuMhWjag5NgggFpUByqykse
E5+3kV2IAbyAnvG7oczHRrinzINbtahy1y8+p3Kqdl03F6xM+LMNcKAqv80vtH5jcgt1ss0w3ZxL
uR4E4e8oiWxEOMw5kNJuk10/kWIpn/x0/M9S+86ZCjxdNHmsMec4avPdwDG+cf3hl8X1YV/ROMP2
aKopVaVfxBRYhZkZ3hsJbbTWSb4L+vo/LbAldchzB9sBqOpwAJ8y/DHbnCDMS2YxrDN7f/Xk4Tal
8A8my6z9pCfchcp6hU6Gp43oFFGjjt8LqxxKVJfh0BipYU9IOori1ZpWspK3oh8h5m4XJ9UeWcNQ
1Az0DY3nbM3GQ1eiuC76sVQ9XhMgLzBaEUlLKz5YNBE8dFqydzBIswok2Q4M2w/QgX985ssVaD2o
8xdmV0m4O6/OvpM/+hYSqBftU9FZh0qyImgBEpaIEZQRiSNMUYclTY3ATM9NkAF9CbGQiNhQhCuZ
Iiev+ZW1NTv1PvqIgDXhvELdhoyB8TBZoVQ2l9ugGz4atgB5Tvh1QFCq5hc98E1vBdL5QIfTJlYA
3Va0BNYY8D9dTiu9x92vblB2+8Ri+BKsr8r0lGv7OCovu1qmAindujvPVv7Wwh6h/JAkSlI+JT5z
W1TRlj43fXVmioYQM28J9pHMMWZ6hHZ50Yu8sAeatqkkJj1QNsuDjaYxOiO5smQ5s9HG1swPhxmN
vrL/lxEuVMnDHSfCgaGHsnaYTMnk7PFc7VwiJBswkiwhMzqf6CW6+tO8FTW4rN7iWpWYrRzxS5jW
V/uorV7sxEgskdVpgHq4t88OJg9wcUiZUdW8dmVgEWr6D5YAaSvHyr7hLr9z+mMVgIUMEIciVL+Q
dzn5LymMgl2LT+A6mPIf+bXhQP3Vx6C4KNIS4csZ1ZK7w4Mrpjuf8TkH7HtqusSDVzzeSnS+Q1Ai
+Hmm/0mFdZ+z5Xcgx+dCKuuWCxvMmThbIrlHHguVVs7AREKRbJ2IQ27aJLSNfLfRt4KfALg/F9sq
K2Bay32E5xq7edPy97S7GHLqDsvdS16KczEXf52eRbMtn+CwvJGQDo+NQ8WLX3xZIXSi1odhaK6T
QG3JQu64LE3MBoBZuG0pq7IFWIeRyy4kSrlpmEMe7LB+cmzzWpguopCXvf9gw0dhRqICyCefE4/i
fWiwKWKhIGQ9/EnK+E8Y4BftaI7A0edfGcppRKvmage+twCqVKRY6RSJBYdCoAmP48bzdwUE/Idu
VX27r9l0PbmEvfbWOw1C1hZ+98zyOf7AfIkY5P0eUu+tKld5kHOh6ULvAKrZYVU5Unk7e8m2w1v+
QFoFz0+a3IYGbxTAczWnNDEjCF29qHoLCTZKp+lWmCcaJF1g86j/tSJMnig0TnlMVhdGA4NwMvz3
vRPtdZcPN10KZhaRnxXjjt+Si6dwk3er+yuI1Xtha5pIrfILIzAvtSz/sIPpOdQ0BqgcjD/WyiI8
YTbgnzva0QXgT7u1dAAzTnPaPoRh+stGOzvoukk2hT9bAF7brwgkVekgkXF60mR285Wm4h566cQi
iK8RZBrpxC8LPLIHl6V/vaJSa11Dy6QbBmWKezCPKqNlWVeHyIaeRXWDuyfDV28KziKVLZ8xTXLM
LMAl8zb+YRJaMfe5+4jp0N6Uyv6JYjaZZZd/Tx0dMxrlKotGBGj8gbiG0PS9ItpJkjZIFrQsZWOx
K6VCB9PGvtGXVibDUzTw9e6qt04xIFkqpNImrPhMOBNdpzu3NNjkgUBgzdBiyR32uEpwYaaRmqgi
NCdlCXhOcXHpO/1PWsGV/CObQhoUoHr1G9KfsK2L6BrNcDUDSsX3/C94T/J+3SYLVUNpnFyoBn2i
zLO6Dp2Hi039VqxvuD0AI4l8Xv7pzxQg+dhT8dWpYtyKbDi6uUIvr+yVeVy/wsw6gPzHzYL8C8oK
b3ezky2d4PaSms0UF4eU2nrWMOS7s+mdzV+38xTI7VG+sPjDO52VQMKCq702zVomSU8UbPNm74Av
kalRftA+T6a8CIPRDlMgcnSdPA0iHDcdeNsWACznDtyeUDPPDs6j75ur1hy9fVW4dHYisHAVIitT
v41diiegVHrP+FkF5GZ8qKCECu5D+F9bYj2IppZW8ZJlZVWgzccj2mzH+GWk6Tezwm0gJ3XP1R1E
CF75Pkx3AiophY5rkwa/L0z47MyRy3cJBRa8X92qYH0NM/7QiLndtExgF4XrRet+eXL9+MnKfgWz
Dq5kGimTmFV7NFZePLUx1/E4dI8pjyUKrWceMqBht8ztoUnHChOQkLguGvs6a2cflynUneQ7F8l4
1EGrMW99+44f/7ZtZx9wY1ocxc8ZA6UNI4clq99m3w7bo03PdhIH6/Ldd6n3PrLoNOC3e/hXN7uK
qXIN3yHnLmf8abhRArCvlZtSbhlSzjeFYb6+SYaPhADlQ6bsI2pvdW9dKz/oYsUOOjMxYPMAiNa5
GM21QaTWEw4t68kR5lxJp71IfH0Cm9ZLt7QU1kyxjY0I1pH2qGbsIwDmNjzGpvSyk7bLkl0Mvx8C
CZuCX7ygfvyKrSlHCh779FauO2HLo8KJYjIOFv7TPAIln9f5RcfoMIkd0rWJ6lWa8C6w6VwaWPGb
cN0hei9eS4/mVAIqCWoRv3uT+mq6kh2eFcA9Y0jeQmt/wRZAs1fJ7T9ynpyQAFxRhT8uyujRitn1
NF3snmB7MSL1GWJvTBGmJKD1UDs+H4hdZ/s+l+0retmX7oJ641m2RhPsxtOczJJD2Lu4IERQ/K4t
eHrHy+N32OCXyZHckLT3MzRYQzJvuOdETE4jOiDGRfOEqd9DPTceyECIiTGB+ZNZovfZq9oz1DyW
Jb2UB8RYSdsfYxZz8sfU4B1Ncaw3sv+pZ0M/XEYXRx/hKG02pLHcK1tk+6R0cSStoM/tEnBBVfG4
0742NzAnihdIU+xre/5gPlnwV4lTGZn4HWT8QPdyQhS+pJhxhcJNc/yWYR/AUJMNu3aye9iQnbj2
k/PLdoL/7LEv78T0Vm1k2syM+hdNxANEAdBy16te3CxIn02OCJY52QuZnhVpnM9XbYqS7oCQRhn2
m36j3C+vSf81zVI+dZ37T4CGPHBZSaA1msHrP9rUbD1ntZln6tY3NsZ/nd6IBG87f+SCGDQ4qgY1
b6yAryEy9jW0drnjNTuakOhjKFT5KIe+fPz/v8OQKulxoiIY+YMUL63qL7xj1DFZOB9Aob80rYER
mlApiMacHf0l/png8qOr5Qj+jrteRaLPwuFKGiuJoKFMeYhrrjMEvumXb0FkU6u+dXrvugwlEnEu
D1lCi4jpMZ6GhfyMhw6RIm1/xhKeMmtJjyALn3AS0CxgeH2YfPiVpLhQAprj2BBhpImSZjNzr6cJ
bchRdYoi8A+BdcsWyaMAcnvDjGi2Y+ZCDYLeXQMyY+yFfAM/+IMmT1pNvTG8hfB9dpULHarLY+iq
if+dsWc7DsnvEv7hoQfv5XnJsEmD4+DFPfmK5kG0SXow0XxdYlcfZQ4GddZQW4NiPJcxIZkSaWiT
0OLbF/uBO98vjYLlroJ8wd3yWXRmweMm3S1ph083wujVFgzbdmrtZTRlRyI8a42b9WIKGnLz9BPj
N25ks3wPcxc+2UKDEBaqvQHLOqNUUe4kIgyFpBMRK1umwxAYWeeTzEv7dl+zV4szqL1t6lRnrRo2
i27MfVyn5a1rek6qZqmO4FpgR7Dk/uwK/zgr5wcMMSeVuqs4Km8zOuytloV9meISxYSuBQ/D0D5l
UniyUXF3Ve83G1vyRcPGGuBOwF079eMrcM7ySHbX3GDScWXgY0FrwmkDhgEyVjMCG85wJlBex7OR
PcVJ+V/vsVXllgS3+TxbdN2I4m8T2/Mhywe17TWhBY06HiqDFYsnBZ2a/irKQdbq1f5UajD7dKUf
POoRDuzf3ijFRv0Ss7y1fihvjMZbPQ/pda4u2I8xr9gzDbElCSrXEKTteBnvHdz+WPATvCy4DmmG
ibq2J+ioi2Q76xQx0xXt2cNZCSKirvcBz/1mZtBnI8K1J3GCgA4QyLAdmQyqrDFE1fKFJTs/fwC+
d0ymP6z9wICVlOkZ9Wda2x4rpEr0nWXa0x71pWwLpnwz6cfeR02Mfff8f2XONAtUk4koBDHLtzJ4
y5agB7vHpMTrkekMki2x1F2XxNYRJ8TDMrKSKRwQz1kJuizL6HMM6HZdZ75y72XLtcz7L4GC9cHF
npIc3L1zlZ4sggEHF/1Zh0+TSw/QkmBVAfbdA9smd9X/9dnT5PsF/BcoZpzofArv9MrgyVi55vxp
aPkZl+joZ1O+S6Z5Uy+wsCSwTtTj6Emb8EapKZsEPn4WuPQizL0sn/X8mAZ8ayW+yCVb/lH1uuvH
4SywuxzHWLbHcuxPk2JpnQXvxWTyc+0sZ5TIbVtVOTQBRjLfhK9LE9Un7DkA71x3eUrr7I3XM+2C
kbZ2CzNtpEJwISMLJKjzxSafGDw9xdhYCOdF5KRBYFDx5qEbwdEc2hY8FoHvb8uVnbcr6NTepsba
m/K74I54NFX9NWn3M1Ye3WApV6ElZ17tmIS6eHRg278OpftlFyU5n8g9OUFzqD2UjoJqwIcg8dt3
vyaiAOu9oIko3kA3Du6VaS+RZcwRI8RfCB98tyl14I3FvWhK9S6HxXeivZKoaJB/kuC4C7IvyODh
P8JEBJhRUaqlK09BRbawUL/GSVFS58HuJXtP2MCmrl6m9YGema/etG90Bm78YBwfYXpy3xY2r+l2
xsxOAAhzlI10pM+d1sshhD1ZMIhdPDinead5UWJLBbsx3K05KfdBMv9Y0k6uY5C9JS1kV78lQl2w
asANXjxmFZ0Wwvqn0viP9p3slFZU0WVsTrdFtIYXg/EVERVZIaipKrTxRMdDdHL6VFwCSpbN6DO9
hWvZlltd5A1MZ4HrDm/62IZYPrNNBOYT3wTROV7czSb17PQwphGtbXl5gQv8SlENvbx1FB9cj6gB
NUjhtjfpm6in+S4I1S0qyZ/LuDq2JmG0LWV1mGquMzqvjqWy3ooBgLjWNKb1A/TSxc9vgC6Hwxy4
sJMtPHxpzoKODx5gU4J0ZXOrcIrsktCF/NBYwUPQZd51ToPgcZmm4DH1hw5CLl1rca4CDD/tL6x2
M/u76XnRc3HmkvVHHzzyUT08TGajfV1FPOiLe+QiXV7I256qAoGfrtErZU/R04IBNG0t2Lf8bp8a
MNF6CaqrSyLeY+1KloQlke1ce5g5wo+suw129YzR9DlcxhYnn5vv2ta2H5R02GMDK9C85jwBpS3v
E3PoR+I0OaPWEd/WT60LPOOu+Umd5jWzqbqRfA/wvoz/+mUtCRjL9EApbbitnEFtSMHurCnNzoE1
5nsw2QzvOSIvc5+ddeZoz4F/44JxSoP12jx1zVdUaG9nj8xITuE1X2nZPUcjPmCl2s9RZE9d7o+H
DgwA9Yk7UOvQprGCecP6THjuj2bFQVsEZEuq1CNZtS8ETv5khXEeoz6eMXCwg1z27oI3iHIsb1vX
+pPGJ+rdQkqCZL1acXBZcqaqLCeJsYQzjpkluntIHA90sbScfMGrExq5ojF3Ht/2rXSbEWevzt/R
/uHEzHiCg8v/vz6undF7FPM3VUDwrnPHPx6EeEHTOP/R95zi2mIpwjhKlRAtrfXZob3lyJi+9wMR
7uqENnW5hJ/Y1RFhOvC3USv4aNewUizgkwfFXmLdEm7ZrKtEZ9f3w7dme/AwxyFDabrmxeqSVTvT
0gFXwFsgEWbSloz5pJ1TmgflW1bXP422KYtOFZM1jk/RaH/rR2GGAdZX23bgGOEdmL3abtZcQZA/
u3F1zXMb2FYzTQevsp5JS5LWxHZTYvQeEqs6WUX5vXC98lzTbb/GccRA4o932j1otvTz9CUB1qro
16NSpMd0ufM8h/7MhkUcRhbKyydiwRlPZl2Kcd/i62b9wTiF5Y7tt3lG0Yiy/pE4DPVeiidwIfp1
LQiY9FolKyGDRaOmBzFQ9HnwR3oo2XW4ET2HBFypRAGjguY1vUMm5y3REvvxvWIbTRGiHNhZEyV3
0+bqkVfjdEDMRgvsOTXpaE6c1NlNMTGUsPpVq7/gL8SziJGzRfQ5NJh4AxX5xDW410EwPdCoMkp0
V+FZERsUXqZuQzN5Nso3qK24WePKuhcFEP+w+l3QoLljLTiH/wfZ6d9RyzpkgaaTZMa9jjoXe7u2
gFen65JzZNWFtWH0u+Ge1f22YGUOlCgVJ6JZH7lX824nFzm2Dd2eQHx3ZDm3Q09jrVtP7SHEDDb2
Bkwt046B3PGALfg8E7NF8KVBXPBCEcU4X6o2B2M2Xns9hQebAp9sBPNuN/Ob5GRF5dwuoI6vJQRN
3DrL05jydpYEN4/FyDEvcHpFvSmfSv64tzCMH6UbY/n0pg8IIMs9qyryKj3u3Npvqg1ZECpDEn4X
E5v/e5erT3ts5suwNs3pRKHqudMhqjuJtyun8ySc74UV4k/y+Tm9GeBeA774pGspXmfhlFjYq/0y
QmXHqNo8IaAAV+6gC8RTtlvs/rUQ4X/FQHYfk63YWh1B5p4bCVJt/zI3XnRKMOazFlHultKNagOZ
Lzjjn4L+WZVoH5NzlkH1aBmwAy41Mtlo55e0Tx9lt7JeGub0hpJohBwxU2FoLb3ZNvSE8TZEYjSd
u0sKDAFsAQ+lSysoZ+7GS4sUYuZXHehLo6MQ+LTG2FQSGOPZx54vSfDVpXxuqPqoIcflTRIh0m9t
9I6tq5G/sTrYmJj4f6cdCK1/1O+e57nPuotJ6ArqMPms3GNlYsFrjp8cdDgFqZC7WEi6f2hOJyHs
bLJJvVN4rTcFVlpkjawh3kdJbIZGWzG9bRbP7S/oATNKIVzV7JL37X3mBQBvpflPU1aP2ZgNqF9+
084qvAeqs4pt3ibcBkwZPJh4/Be0CL29b82H2P4H1vDMTiW61P0aoIP1Jus9AVf1yL0Ifh47b1k8
WLkG5BueE7+KD9oevjtl/mpNoRVr3wPqCkpbNiTPlkPEv2vfWMl6jIqk4ZzuMFu2y5cqrLGAYRZh
Sj+auIghDyT1C/FtQy1IQPydDwSLh3eVom9vfP1uoYMmwm13ICwUPPuZqv5IkvJJNYJy9oD2qj5Y
NsFccAJhlDx79LCcCwNDZOo4ttyGHqtl8jfC3uNvyBALPUBZWvPt41BtHnJpU6ei1Ml2yYaPi/8f
qdzpx6SsWbMCP4VoQRCylSNc2pC6dl0/OOmtmomajHP02wgcoxGtPVCMnLvbJJ8OXypmURpI0xRr
46xjHs5k+Y0k86yCbOYbHWEYL1gjGN3eC44wF6fMWUS63HeRlV9ze2kOmCu4hcKjc9rcPOed7I4j
qc6tYUkffPA+BDfLLpTe4LF5FPmqP3k9P7+tfxYr0EfBl5w8oLhEvBYxUofRjjo3jwcCdQPzpq2Z
5Eqb2XZIbz7VjnuNSkv727pTX/8lCDsXcjAGMl3wqKmIa1oIPYQbiGbtnNf2W+/8cXW3FjUlp0k6
1pMq+7ta5coMkwjd2TI84VX9pjp+2KUDDhKXS9emnsT6AUAWWDj7eImLswLnO9DM3THEaHWDuVXz
AifmKRR4iBjbd6oYXNUo6nta+/cyhNrSWe4juaijY00xXIjmL2RzchjDSS8/qZftoVWIpyCFEDGC
Nd5UFOCRrGIVUGY7r+VRS8hHboayq+lEYPFQlDWHUJ7qQ5Rk38szjfX1Pk84oikc0XYwv85y0QcH
qXzjxrwOdCvvsNxIGONwabgrenknLli68SdllNkRjto7SZXtdIoeTcbWpwhQO1RvEq+GOrCHoupf
mqknw8aBVYOq2+IW5DrWV09V7r4MXmsfSy/6Bc9lBDLgQuOuU4y8wOMulJx2ZKJKxycAE5ePBLio
k7Lmc4lf6388ndeSnErbdK+ICHzBaU97N14zoxNC0pbwUFQBBVz9v5jvjf+kQ2aHttRNl8knc+We
Loi143OlMDY10Qf1YWVUSPgiOqVIcjisuHa6gnjC4gkeDfrfejzAqmO8nppTldBbntJ3QArUOk92
p8hS8/mF0IAcG6ijC7wiDppDlS3/LT0ydBIH/2y1+mM+bTgcP/X0BkCZj9HXJ6IVET5LgS1rHr3T
jPFzmwdk9GZ/YKS/4GvwnCOkgOKhDL3l0Hthuh1bgkl5u7bKTW69tZvsHg60e8xjgYWQ/+d+chgT
ME6UH45Q20GzVPhubT0ivlVn33XcfUtG7j2aphPrqNgW6XztI//OHtPyFINyDnRo8+VAUC3fimgB
z41j55pjEPfz+Z7mPvHLsugf4AbjhnU6alHbkZpFiVcm/EUHIphxS3T7JSB6U4nu1mOO5A7Mns+A
FAF/ttxNUyru7i7NrPEaOOJPDY+gSnG8MB3z9PjUFtyqOzO91Dg+oWFRoK4IFJedSTFBwsOYOfFz
iHagSmUSh2Khf6SV88IDmz+h0A67uE6TbdUnJP99UAHeumN+v2DH+rvMfoJ8221GWDpQNm4ZQVsM
Rfj4Z8vb+aJNt8IUj6IgU+J7bAI0HcDG0NphseEFZ1FMbQE+aYcCvZim5zqZ+ke0c9ghNUYXUor+
CbJxsfJa8EGUy1dpcM/2OF/psfCOrhdRHZxOlwIDYuJh8Bm0zcnYLTDvu/oEACp472c8P4FQ6b4U
YQi0LcoPaqa3vZDqkalDANaGeWBC0f2G6Uh5HaltOeQC9/Wowhv59c/Q1wEjjlYd2zm7YBJ0z4vw
yq2daGx66XjGJ8L7nqT+qYcS/KJBALBJufHnShYwQ36lqJQQD50oVXdWOoKu5jMNGif5Og/ui9NG
9TvlNcT33Byfno7PTFWWZ22G3Vhi62k7xhPRSLONpgX5i04z5hz43GWIAUbPz5ZXmSMG1IWCHRp0
rOcqYioqnOLnNNTkv+28PI5MWiZnea3aBYwd+3wtIXVXZmCqnZhPbN/DY8KYnC2fNjb8eYVLRkJK
OiKbiHlpjl7iFUtyEkGr73KxFKPiGLZC4jELFemVNmtxDMt23nGTw6OJEWbFqdAGP+QvUS+GFxkl
lCpiIsGUQrSiyc10VD19GFVo7RxKlWLydk+wtzbanQIkBAzFvp/9Z4fC4ihP47WV0yIb+W38LCmb
PXdZj1HVjYvf9aGqAaY7E6Qmb2ZJHqZQ7LqRA/WYhs+OjP4N8FL4+nOJS70uOYeG2Z/sSDdN7Yhn
SLYnF6oz817dHsqxgpTXodJKUmuYQMffivrPiH6uo6ec4anqXfs+Lv1mHJrilrT6aIbIOllF1jws
jOJ2siD009fFSfJwFcqRdxkFrKvJkDxKJ+S/qlF6IqZ7Q+P/5+pivtpu8Dg08XDJLY/Q6AJHSvPP
Y6u/jpBip7kpP/6QWHrqGJWf3KDbdl2YnDhTfs2hEgcM1P6tz98UthWutKFNABPBQcXBL19ALsyr
csC7RDMdAXezV4a1PBe/GQr3Oy/U4JxxlqbcpSJSAz2J0Zs/sK91huXFhNp9CPFqcIzud3UGYFRO
FN7wVhLrHcQXVlMG+TPAWFFUlM9Q/4nyH7xa2jl6jnWYRKDfpYDB5b5i/eKc44EOoQqCwxCNiX0X
/gijU12j6FdK/It7Kh695ev7gD63z7J0iotqmbGWPWPitizkbVamvARCbqX5U2ZNf08q3sGA6Nhp
TO0/4xJU9/nLL2Z993znAG/KbFW5omCj7F/B1JJg4V8twuUyrHOlcc0zo+huk7D5aIt1l7b/ImLE
ZI46XMtMkESK7dYyaJeFss2W71bDoCFroMhQ3pml+wj2WOb17SsuUZybgf0WR5V8/f4lrl3VQuR2
tHA+6dTdx3XebXGE4I5fE47UryzcV/e2wAiE/3nvJ0t88mP8ZKKdtnAdxC10sw6hrQPQbBaaGsFS
xFnhX3P3w0qs4UIqfaQ5S27Qkgl2NCCxsjFDfKgqzKwMYMc2gyKkxT1pSnGbytclld01XJiEtgVv
bK775EFXbvMQO6y5wnJBeHMvvNkBsZAQ7gyXw69kHi6esOv3pm+PviYm6HKyPNZDTPV4bJEwjL1l
R2EF1A5ak/BjaHdX2SX655rcR4pROzEnv01Ha5wPRdPVrjm2yvs1NdAgZjo9ZIEfZ9HyQ/rzn5iI
53Wo+/ieu83NBPM9kQHPUgpRLoMuvbV7Rg2zA2sjKwDdTv3r6NOHUkJUu+Lwo/MFE09FwwMCdmqR
JnV1eKm7E10XCdPaL7K57i2j72vrLMRux97+dPTs7d2Y64YcCppumrm+Ss4WfXf0G3Wlh12fmQbo
cy55PIxvEG0oJz+pvjxbjeEYViQnYGCagBTYzXrmgbGd8pd26KGdrejBZLb3EM1rx/PYv0V9sNzZ
ph4oKUJ5qMDtQTMCWGNXDFYMoRuB1Wvk0YG5c1yUlPvInxwCN/mfLEnG5/YZXli+K/IJOndMVgDC
LFE7f9wy1EcRAMQZW/+IpWC8T/tzlwzHyI/9AySR4exQ2IPdvbhiKsPXEwIi6FfKndWJXe053ePA
cBVvxNFf0tdU9fIk/A5LXmSj2dPGtfEIup6/X6DX810yIZF/Ddwu4drWjyMPiIuFSKA4KPmWeiOo
jwANct0DMM1m1kEgURDaOzpR82Y3FDVNVUEqZRB7LESsw3b9N2949rjipgAO9mjeBcPX0jx7hBpu
gQkOYbK+RSmZhSj4Cgh2Q4aDlVkhSxUDeM0l737nGTWYLT4K7n/6gRJvwUzPmc/2FL/rPJiuUbxQ
IM1VYlke+ZN78uw9p9bh3/cBKUl8bkF8LCUV6NyhrLvNzdWjqYzIWxMn28CtfrmUoFYagSjlrScM
EZ68lkt95C98XYvPcRqC6/cLCG3/gO7/IdPlxwi7j0NUdYSXKLbaJZhDY2B9RPtjXmRlb9E8EKFr
0umKaQc1s3piLHdn+cnOerASimYpDFCUpZd0hG5I6n3VBU4zs5960J+y7P2tGZphzY2SnnD1TYqx
2IMH4LQ+d+D1jHmkbOtnAl9xm0+oDdK2KEQsxxAPxfoSN4X9vx9RaLyJe7vfuuSZd4Bj/hJSSTYd
4xgUfN86GEXMt3P1xV2CE9vHacBVwPs2VY914F4gZGIA5Pa2dwPnV+D2DZmKTp/xVw4P0o/l3h8R
ABFC+q0K3JeCLtPj0AZbQ8ScCmNGfR7Akk1G7z1oASiPtkO4PvVwytHHd0syptHBCshruU99/8Ux
IRNqDgJidWN8Spy1htCjesjFd9DV+uykLMXaS/OtjQgFcVF3R2L/r0YlB+30D3FL8aksWijFRfZT
ufNh5mHDs/DhqaA8f28V3IQkNkxRnyLX2ndDkx/jxiFXn2E6wbrHeAP2y54WHQbzEqWJ4JQnUPqH
xfmzWM22MXR2pn7MoSwZL/Qyy2MxDKg18drc6jJh1GktTrSaxyDEHAxpGBx+akQvbCFUG5KspJfa
t/KdsT8beFP3WtbDyQI3cURGAu3fTCc0dfrlBv+K0ZpgOE3P+CJmBoOcWo5c7hz4ILs2itUljG37
CWmbfm1m0L+7AIChwgiWZ91PJM3tUAUMCG3857YdW1eShN0acRh+JIS7sHfzDXSTM7M4SfiDnoRe
SrAkEPAOvvaXW4dPpjRMWG3L777G4NE23iv7SfgeKr861AzFTsaT7ouhCpHDBrSTVpv5JiOixHUX
/hqA1G0UiYShD6YDMCJmqdZbvIQ+WXOr3sMKLn5Id/yIzaxvaVPDXsy4o+pmorY6nPjRYmwkC/DE
8fJSFkXyEUWgOow77WaU24M1JUe3znDuVjPVXwtt2DnmzV0Vey50UKpLVQ2kIK8nlLJ8+QOM65+Z
KutVdyQJ65CG5z5TeCts81qXdDkUwerPn/1LN7rhR+L3JFLiSKy2BfGInZNwRPYgqlL8EfLsM0j+
nQ4ZRcJtbe5oStHFmTGkad3ln215iUtKPR9zS4POSu/4VBlMUIBZ0x6Jlyc7JYYwP7ewoa/+KA9Q
UFjl7m7JHGJcfX8DJ2BOOpveJ4FdO8vYs9qEKKm9pAcROPZVib7kMpf9sZtZfYBQarcgvKPHuBsr
qtJxDYpqeDZgw69DUT5zl/pH7HUNf312QeU/+FM93icr2itLUoXr98OhA+h5pOttm45j/CfE6rEh
R0YWfcL3MICw3qg5cj8kmvCmA60NZ8fu9r2e7tAQgL4W3Q0e1BtR4OHU03J17AudIvVQ5hfa4qPL
kHl819bvNZdjZzH+Pzdrnx3qWGiX5qof5kyolfQqDPVu8xyshK3OcSk35/p8rcSZS4E4Cowd5xjF
5TL1SXUcowTWl2z+C4Fi7AMr9556q8dTI3TwiiW3fzBWVn7kAuuHHwvv51J3Pzi2+HsXf9dZl5IM
J2exzQzxhaZX+bfNaBKb/fQrgdTxIHsyc7OqORiDw3TGaCVfpfJqAXa7egnRZtPYwdvctfxuHXL/
5iwlpo/Bpz2UbApLIvKDvcLccqy1dn9nhthcwibMDrrGjekOcDGq/CtZSOHwvsbwzVd/A99mKrry
R78IdmPYUufK13r2X/PcyX5HfgfLgS4dwgMp5yqhuOGDxxuKzHssuRvAINulO81J/FX3vdgGpes8
2Tp6JqjB1Iauq3egcNmGSf740NFb+AgLDv25E3+TEWNxwmpFH3R3h0uAP7NOn7pMguTDfshEqgfx
sVQbLYcTo2N6YrromkaMp2mJVzwl08/sMa4FMKWE76GP5+dPTqLWnd7cMfD+kAG5W0gTf/Lu3etS
JP3O/3Llu1SQPkTvBTf83fIR9BEJtxmgFfOFivxQCYHHUc3FQjH8KFbac+xFb1wt3X3BF/NBDfbv
YNbBB0F4gEdQbrhz8lNNdnaDJ6W7urnlf6BqobbE1nvpw+byK1eu5xVQoPgdPkwWgqQgOZYsMNLD
7/hY5FD74HrAwJ1UvpeapIA/ENXxC1pANGn+jZM7ycVuOMGmfarep378SOrQBZ975q/HiLYx1ius
3Pk5S2mmdwiw9wl1Qs7A+zwzPXlhzwBVP1Tv//eSHlMGuG9ipbCNEt+dGuRzMHR4JgEJu6Nv7WzE
0Iie+Me/niWy98RGLxyxlZ7RkIr3Fm/Etuxn69CtPyUJRJPwyFTAwPU5TGRHYCoExdG37G4bf/9v
MDqdXSxHDzFz9qcsqRH2M5u9o8QXrUUBiGOeHqOyf/z+mdIqfCHT/PD9MykKXCydVZ5DYuBcM4aH
hdP0OdN1eos10l0XmvpDm246ZJyPuNkn9YfwSxLXYaPP37/rtd4LYIB24+pKnf3WqRllkzIt4LD6
miKmpJkZoqQYJxkuAohKy23U929hDpu+75On0BfxxVXtTfZMtwaL4Vg/Ah6sE5wgLontCxkmbzdZ
gFYUpvsHH9/ljrgLShdSJ1jhFbsjt1U77WfaRQ9t47MrlwREuBY/y1DpQ5WGVwOJkDWfFdEqloO1
yGPSuRmtH7iQMO/uBrTezUgJy+REZB7o2SJT4J7jvBnvzrqz8DfYhPwrcW0X9DbZ0augAPx1mHeC
lt+H2SHgUNkpCnkQ//OhXjxYQZ7sFHglIh8cPUR6sBvmQ+AnDBvwTKM7jn5PVcNVlV39kJTODlZc
tOes5Z7FUqFWmXcuLAtTq5KqiG510C3DPfdaC9vGqF+a01ww7qUOF63WtNDyWSePOih+iTbPD10L
7DD37aMT2v+5VgEceiGiY5bm3WlndWA0ZpDDNRSVFM8BtroRCQigS5ZsjDHloclC+yZUh7WKJFHt
4x+ClTOeULgAK+cq3xY+gRc12RkEGf6iJa3Mu7LhhoqVwURVcyxzDJdIbQ++Chl0BtgiYSUOGL52
5eS0j8iDb/zLwsPgL3sAQcHz98siVyspMvNZ2yEBKo8ksju10Aj/UFBMGAfCwTYO0gAn1PzQW7S7
5srJ9pklr+y9BQoLd1yPDwVf8k5JRz7NXfFiYV4nw8I0Sq2JptG26bVPVXVBljasjqGLMceT9KrC
NW17Jj6YbPi+mxwiIo1WR1ufmZfJs6rGACTJ+KqixOx5m2x2uMnaddr71bhiutRmni46UGfHG8xJ
zb+BLMzXBN5ysl6bdR93R4d9+kl7xQTblw5zbdSmhD1w82CznuqQGaO5MjTiyqvGH0Bu9K7FAWu6
+t8YpvI4+9kHdgGIGJTtUqXKNYoQHZ4XdusnZjpwKbGtcYZefzGowMLSF8+UWOYfQ5VHp6H0YHj8
/5disQ5OPlC3LvL/8iI3GD/Yxi8s5Vcw3hFuDb+oMYQH7VZkZG46GiIOdk4nxwZbyJttovEsW3AR
ANXzo5qD/kmkcXFcnHkmO10OT3WTQJjJRgRXQXQQve4ilOkeezsRzLdysaaSMVGNKIR29EtEZjgP
YrhK37OfAXMx5Ow1GKnw5iZFePn+WacMkx6xfM1T9cOK8npjJarYYrvq7kUM0C2Q3Zf0mXQgmpJN
4bp9HXwFM4BkjCioNWXJDre1bj5kiJNGkgMpity6az95TSuwx7Jxx53MO+spkHX8pLlZlALdvHP3
xuj4FWU2vMw18ZTaFD8HrM036Rv/UcbTY02+5FCuTQZky8xlwRZNAUa0b/zgr2rbP4Uh8WuCxZzG
YInIHXcchDCIbHq7my9GCokl0E63dZ55b8aezdXSRUE8QURHkHvkUqD8cFDHv7asoTn3sbYisgow
5TZ9H9199MX3pgDAq0qPWvUxdHa0zUO90O2b8NpgP49xefHb8Ys2ixh8BtfBqm7gSNuouiajtymK
qHC1qDCaiDEHXvvHLEq8uPnwk5Fd/pBmMJxLkt3OtHr7lgLvHHDetOE4RSfevbMII+QdMCTX5kJU
aMC1qd/tBaPyqlxYRqviHiXN28glfVNRQH4D4hhDgxP/xbN99/gXnfyAe1zbFdfvF5bB//0I9Rty
HcZkQuj8WmMlMWe49CNx5PwcZtaXS5h2kyZ9s9POPD2nU6uu3BD/8sFSfweiyIrE8FhhHdSFvYff
cZFsfVtUAvOzD2pwddlLUM0UQVdmvFRl3W6Ze/Y/4c68atG/Skz8V5cTNGpSja+whrMwRiZ9bAUu
hMZbMWUmcU99nL7bKC2P3tRdW5/bSzuW5UPIc1kz23iY8iHCoUS2jtSD7Jd98xXPfnm1zW8KZHFs
1+Ebikl4tklNQqAmM9ATaCSNcx8iaOAUTwTmCgw5v8H2yG6xivpTuVhHPw3fFNnkXcRS+1xO4Iod
ZiIPswU6O+zH4Ag7qUQ5C7+mPsOVZ+UN9qLxY1ALnh2KTzACVYawBR9TWWBm46YNHML1y9v3Szuo
bNelS/VQMC7436+hxCpkvhnm1CqkcjWc6QKB3Gjxda+K5ZyE5r/Ky+UPZAmcmy3FnWJtcAxPXMqx
/uWo0XOfvAs614Bj0xqf6YlHrPMe48r3niZfbVMNeSBKMeNSqsNqu76IrjKH0pFmVxFvxzcP8qes
NNbbGFfZ4HlbgV/dXuL89v2iYfYjSwV3VejlWTWMkQIQkiStG5uWe0iiwDaEDdmQHelzVCj9aCT+
3dKifB+Aj33/+vqDmt7Jp4HJ920ZmYAPkn75sEtOsTOPmwkEAMAW88q83aPNHa9aywh4b3WR3nbx
pwkEuS1CsMdcGkCV2QqU9EDQ9+XTwNhoh5Vdb7oAMF1kqeC21Ely7cbnwvIIfXXc9JBE/gZZcIyr
9RiIi1XFOt4DXY52ieMXN922wSaAq4D+rW7Rau6OK0L1EFq+UpmPmzzn2VdReBjDDt0TbgHdDD+r
lD7475fItQG8s4uUdQXb2Ov7Q+Hn4DWF673ambyZsmwvY/nFO+lsQGKyyDjioyzFMQB1ztMRPrVR
iqBXWJgEMPxqb24OtcaPETPx4iTC0Hyg5q5NuO6u9AeGt9E/BlWEMjND6rzP3wl61mzlMyId7vvM
qyAEhjWOesJ2Xg3G2V4r7SlkCC/jzBbS8q3GBu3se0v8iQrhX2WPa1G3CcS8JDoWUxhe7MmzzjHM
iLLFiIIfsXvx1xfpkRP13+xoYCQy8i0tEL4OkjP849xZxHuKDt9YQvyNrGe80YuX7NYopTMm+S4f
EvTvBuxYq/RA5GcYOMFuXQtdD/dgf0E3MzvC01A9Zh+EZFCDWumzC+CITTDU6MhrocKIZ+sK1B36
ijW9VzRkgTEhTDxaLZEXN6nu9AChVqHxPaSp+wrl7gf6IIfVui5ZYatPzv/FGzjiP9qz/1BITT5p
NU/SkBmhS4vnBFL4Rfcl141w+ijmHuVHqOA1I25SttxRXXJ0exZgD9vdZrCYEhSJd+yZBodEQMuU
bhuDRBy6+LLSAKm8Ee9OQgstTPXxMOMJvzh1dyz9NDlEhgKIijPN97ELGBmto8Vc71kTvnK8Apcs
wzE/1vomcmb/cT2ZHXfieGPG1ZjpMzGus2ANMq75O7gnyHcXdPhoZ/gQOTq0McRgZc6e8xBUITUk
K7Qr6732GiZBiXpesRrk/VflggbTgpRd0bdyFygbW5VWZ7ymjGijAHegpLOpjhiOPynD70hrNY8N
HS0nFPVwnVeUulQeoKLE+RzjkFF3yhYUukBj+jzaLoD1aOGQz2TL9CGdxgDbAroFIQ7rXK4vjan+
96L7RjPI8dOdmxGZa+HR7jxIzFTRAKoLai4Xeez/iLy8Pmq5lnEVqXt0VXoj1GJuBa0ipY8AurLZ
vN41V3d2PstY2luPvByTx2AXtGF8DFI/OGv14sisO/PxzPi8kstU2ZDB+75+yWcy9aG4COFWl7Kp
b24+R8TDKrNDBlfYuWJKLwuE6qEAVpc2w08HZ+x5IUV5y8E2twwOyeoYuIXDDwjzchv7SZftwIVh
XGHMAWXEfiextqvqJH4aWwWBIuH617nBe95NyzF1HbG3ILQ89CIr2QkK1mPXO09+o++mC8HUw6gU
nZ/uU6lIqdb6UqbQPZrK/BW+PV3TYpwwC3DeF6J5cYKaOFfEXEaEIsDBGB+6aCxIcXQ/Oj5+gtf6
KW6WIwmN6OSUVbaNCvctqNBR6tAhVh9jnYM9xLNGFvn/XrLuUa9XAOaYDNc+Xaf42zvcrHFGRJve
xRgjnJfUJTI+xSuIsJKE8TF3Mni5MRHFwufnsOHzAVs/a/8GyUS4wXgNojG6fv+oZJQeMhGf6n7X
BgRVnZJCwNKKn/MRv+0AKHzLNStC7KMgk8T8SgpjGcCnyDYQ4kmRvEFuzJ3bj/Z1NV8Q2KY9k77k
BJXtF075Fy9m4BTa4V+PeePDKHqcKhlNXwmP44ctp1MDRdGOw+FFybp41Nxrkq2XGestiRPrRfKm
l27817Zz9EWOEQT5ITot3vyOc0mev1+80ZdE94jvw+s812jiSW5j2MQ8ZFIcGbq2+oMfNDkhDjQS
Fcab2oOqy+L3tEQ4I4N1tA/23N0WXnIGScK3LstL7ssmei/EZz6Hybq+eDyh1B55oj7rOVE0A8G9
ytvsxLp0QPd79XOsUovoXdje8RdfwPIZJ/9HbA1n0RccW2f4Pj2GiSNkuV5N4qYTkFBkOx1SPTjh
FiCcy8CjIxk/QxH1QBTPnXvGJvtbmpk0QS7nE+BTilkqiks8g78ZVWkh0r2YZ7d9b6PxSUx9d5ZO
dQyzVS8frOpV11Q7EbDdOYAhWL5osfNrTcVP1vdXRSKz39Si4JDGw0T4qReYwlJy5Wh6l1ERXcud
ceiQyBoLtHIaYgHJ5CNXlxynHNHTnkyH0FxPFACjyXvmqs/iDCIgDFbLSTVPD5bNuqdMXOz0pJ5C
L9hOCTBvM0fXrMf0CNPmGZn90G9yUkzXhCrXXdZRaJ+SfTtPYfUv8+T74th0B8FIw4rtBrspGH+B
gBh2YR0RevCdi7b8t2CCm4D5r9mjfcrNOmvDQcKf5BuILVi5m7ivHsNhhabSdWW3Itz0uJ2gztS3
VI1UiWV4fgvLgimSZG+BE0NEy4EsBmsij3qp6WZaeMm6BVuI0CQvHcUrLlNgytlGcW+tXzniw4W2
DtK/HDA3plHtJZlN+kMYtuI5x4nl+kwYsghsjbGZBqblIRRSUU/e4l6gVCbZSmDbnOB1uIXM8xA6
zVfBNXuftBhSgsLmkDvh8pQJyh0b1zVVOMEGZGeeq+UJ/NbfRiYtKOoUTTnHlozPfuMPIrjkrV9s
lYwYKkygVNL8M1J/5aTZ+4xDWzrf+sJT0GVczoMMdaqb9FIc6h4WdbZUjZm/3jL41lvF0r3T4JCC
SRUX2xMPvo9O49bwWDjiPJF9nukbWJ6DBetkqOoXPux232TQ3ur16asWFwpBKR8bNscjcztydtgD
N1pU/6qBPMNoLDi9maLxaaLFe2rUJcUBuPG9St8bBpWPvAEJo/KaxCmkFmljRjcKHI8acbT00Gey
avwhUoEFI4mJ+HW9AdpTzygZeU4ZyNDeKfCZzkEeIK7bhMswU+wdpnudH4FTrkG/+sxp04DxICWV
ZOpnE17jcAZ7y4rt42umtaeMwN8Lmm6s6DLiMNwS9ay244of61fJQp0X6rOxqJsXA6Fp5NnbDD6w
cnspfzoVVUyR9YconzrTfdRemjQHhmxa5hlfEPyIzMCNgm7NTulbvfWZT/o//uRnzrLpK4nsv8GS
jj+UGD/a0D4QRMDw69SITmMQ7MdJvTUSAS6PidVPSjF1pq9iK1S9dSzG0g33F5Z0/2x4cy7Z1BRb
F4WMS158pJ5xX3fy2V1Edtd8ZkV8MiNxc4xLA9jG2rrhv3uaE4wKAbOLYWMmjiG4Y9SRKI7/0Cw1
XR+N4M+cy1ueTNiOFmxlxo9AxNl6OCjaeo442MCxU8XZY7ufmig/l2X/OzIT1qykSLe9GbcJ5fDj
eCYl94nd0DrAIgHuTdgTrIaZX1OGhTsHHsHGtOO8nyYpz2CbIPdP7ZMZiUW23Md3TMv3mLanw1Tl
T/EA7igmKjO58Gzp3vAvsS1JXM7UOPvQq6/fL1SYbb1SuldwZ8QZ3xvdWy+Yswk4N+MKWh1OskY5
5Cq5gqaA7C79O/vveEwCPLdB9IsDmjxDbS+eagI5BEswSEo6ocFU4B6nfHTk+RIlRDKa3zHLhcm1
XkDQFn11C30J9NJVLq70UN1c5rTkESyKMQONPeDfnDjNtsaNwT2k+1kYOR1h7Olbs1CnUsBrPsBp
jwApn9yaRB/UeZH45tUfJ8QS8AGlHwUH9gsStgqPOniZg1A2na0U/7Qlg2ipucIEKr8hr9qndvmE
99ndncr7N6rXkB6Dn9Lnk08yyKigYzlK54lzGQu4l31sc+SugdosVume/NTd5vmT4biABI79ZnCt
Y2WsiUjewiRnKo6oXjUlcPFCvCvaUdg6wf5mqg4AICdgNw93APiRazJMV9rZy2mdlzGM82rmZHaT
hkdtKOmJ2eNhd2CkqUJ0KYKe4lZaoBgHTho7WSf2kz3Tz2FlcI7sFHNUlsaCClqAmlXMP7NzR8yS
Ce31GV4OEhHhgyMPrC3MTcN62JaMxv/PbDuGE8jDpSJjHdYMgyJ4rK616hnUIbhVeZhtXC+xts8y
zbZYYcenb3eixCKSe+bCMR8i4OgwT1ZNcBnyibtTzeVzWQrnMTS2e8lqcAcVqmu7YLyIrKG+VZFf
3yQNrduFesWNm1ivVkOxEEyKPSVv9TO+dswfeBmimgA8tPMUICDHiol2nwflh9mr4sp6aC24AG3I
dQcvdnTghNBl92rCAMbUQuxtHeqbM5hzX4T+QaA5Hvoxu3c6gNGX+tYV2O9D5/Ynd47SM5Tc/5Im
xa+UFjdfMHFvRr4MbAQcXM18ZEbmUac2+FvPQkKqkJ3HjvoZnldskEwHwzQLL8he92j0f4ReK9DM
5wOdhK9TiqKVlc1D0Ut63fL0KSYIijBHmjGg9GmB+v3qi+VpsnvQU3OWXDU5QhWpZbvIFNtjSHTV
dYZXL6BjQtlrcQ0JzW1oJ94uPFGfGt4CvKJDo5pzE1f3MVATXtHXpI7JLqdNf6zjced7LUju2fud
RJRFmiz62bW4BDMdH0ReAFGfw1sc9FjJHKorVPpSFP11CdP+kbIu+qSpsSmq42BjOZCE5Lp5xuuj
yWJkRBsZouF+NHZ0TFSNb3MJOEu+WQSn9ykzrA0FpHwLnIAjvz+iOKPm0oKB8F5GBFooL8pvA39U
qxCF6cort99LWkYul3+lOMo5FOeK5PymyrDgTgX0WUVN+EZX0wH+DMegIvssoZyAUbJvjvKyx4K/
8oSt9yGtXHwJ2Gexq6afrjU+ryk2z4IFXb/nk4fQKb0zPZPDNhuK6cG3PQB7Ni1JjuZvImo8nT4W
4aS6xl96CNpjkoQR0nxyCtQ6VJTOfziU9s4CLM+1OMznKiTGxLQtL8Iz0cY7yrx9sq0oQmTTDIPi
mNyb5f6RSaDPYvIYW/DRokx6yHEcj7rwQD30iTV6z6nnFlGUWXbzcrdF+P9YOo/lupEsiH4RIuAK
ZvscnqcnRW0QEinCo4Aq+K+fg47ZcKK7p1vkI8ytm5knbVLc4d9mGi5TUjd/DBmwNDbuYZBhw0jq
B9KN5pYqVTjfiqIhJiKQ0UF9tsy233G0z7dL6+38euzqTVB3/vm/x75dW+42s6YXy2t/SwbLWy0c
TiRqkPsvo2/ai/kSjp3eT24APRMC3dXKjGvYJN2Tv34Z/RRjGFs6nEinjKCPH5aIOaTcNnFN2APm
ACkxnnmcUmaum/IrdAp1ywLAh0tQnWLByX20PuqMKAU9hXqvjSS5osRu6om5RSvaWWIkE59sIQyo
YVkbyRL8R07I7oagaaTyfgEbaD1UNHmd+R4f/Gae7yO2nntbFcV+zliGmA78ILYrV3sMfiPf8/R2
htsMPQtseXpqTRpqKjjaO2skaIijTW7HIQSpU89XXrGntCuA4w1NT6e2M13ESEokr1AZaiemD9ai
id21zl23QD/D201E/4I0+d2NaXd2yVkRDKo+e0WpaZ3bvz3ckSnErGbmDSpdTmgMpzS/CVLBcPeO
1LwOuNTyfWZXTzJp02NZil8EOuJI0Odg1xU2CbNkV0AZxC/pAqDrOdpIli0OxraQ2t7J2nWMopgu
7A3uzequQgqkFt++2Yw6MUvIsB7JDlOoYsKq5lsXS9Ra8but8JyysDtqPVFxYmF8Shga6p5uPayH
/CgD19MFsELINlF8LNJ2r37ccIjr4s9SBtneJ9q8LThGIXf6zpkSDnef+sOLNlLOJGyCuV9IEBQ+
qYGlNomw6/EGRMJd5Zazl43dqYN+dLMSMzv4dfj/n/W/H9jPZHObEi6DGTYzuFECCut38N+XxO+g
51Wuem1a4qepTakFaXFErIBXjujlgaaS6cGQa5dW3/KkDur5PvugBKYZvvp/f9mvV44h4p7X9mrC
Xf9ynoguY7Xf0v4E+mqgyl4aS36YOw893/DAstuJL/c2JqpRJ+JqOAQCm6k8GgyB0SLLd11AUgHi
iBenMm9Z9t2lhQHZsWX678f3Nm6qXW9B3JMzdgCu+ldrDI7+SCZsyYAvjNRLb2ta3Kf1CUjB2FNl
opMItF5K95ZrT+o1c3PsC9MybeuyXu5+4edbhLMhMmeCvKUJwVfXkr2wBU67ks22qcdbHBftQaGg
USDVlDfHSYiNCrJ34WJf0etRZeZRk32A2lFLNv1GDvjds25VycRVhgEhcgaF0QrUsw94D2sdVDSS
kgeTc1lhxOatUawGgN9dQs6Nlyo+er2R7qkeY6ZOaf3NFFRfroTt1BCdMMy55QWG2UzGrKVHb3nm
l/PmAUM7jgbNdW7JxWMVw67m7zEM2JHd0Qid+13kWM5rbTS/euzyeLDqnap4VuewAOBcA2IOPKa8
wGgvtt/RwECiW9BPAxvJrw8BksBGBPlXJijjM6o6uLkCZ7ZvmpjEanSTTp4pBfuLX+Zx6qt618U4
vlsAIT2dxI850xzDFg0nVaIeuzBxUO9k8YL1Xx9ns/wetfGEt9g6VDkvTzjwFR678ezj536eGtqT
M9+/NY2801hzGFTXske25gN2saNwun9ZEnRvUKR4mc5Tvht8dmuwjsNj5WpWqYF6dwmvbSsZUI6V
USXerb0SKT6qHf5xRk4xceieiuGSWHQgdi3PZeTLbbJu7r2+Ykfth0CmRgYY135KXQ4jCb0g55H3
JqoLEPWGfVcqoWC4hKKjxHlhayJehCXNSIw1dZb8kQCGHH0I/HnVqWzr6Cr3Z5TuGFlL/DxPFcy7
wqtfFZYJAkMtjpt7YVf5U53l6YaEWhj99yYaOC3RHthQiZb9a4L5eTqlwGquJKB2g8L87RZVR/HZ
SzBS7oiXcRAog/J3mY+H0sHRgHB0Cim+igTxj3zwl6uB0hro4J73f7wlPIeIALuskr9EAY+qUm+1
iwcir2JqLvr0CvzvHjDwbzLA9AnIP3u936oVSxjUOgKW/g8kVX1I5/JCBr/dzURzdj1bxtJ7SSek
g6yi1TbewTv4CHgE7RSdAJsluMtsdLZuO/2Z/eTvBKiR/BKe4s5uf5i+nmhD5/Q8ehmssWWlV7s4
vOcSg4N5acM+P5kNIkrDRNER+zon6XtGGcGNi2JjSTz6eety95q8FAYtfg2VMVGeMjGxGD4Vt5Y+
Q2Y5SCrJz01rnYhTQuDJkmzfFA32Q4rsRIbYkrqsHkiYgVBIM2M/0OQ5sBbmyUJX4BxAqJQLNwU5
95M90TLtrVuTzv8kd7nhdcArjZJWyvfyHeM4Azj+1zGeH4uUxjWO3u9WpqGLphluSlSzraamjDAF
8GtjsPut22FsjXnCJrX5ZI7FPaZlIiiQQ8kjFAcPd+X6ojbXtHcH48Bhn59X5C9FaePFDA3g6Rwe
a0CYqWgOKgYUxJ2g2DEM6wrz0crpeWAGmbczpXabEHiLtW4CjGW61HL4VhNe9KrModEHSj2y7nqp
x2bhpTXCQDLxXIGD+q0CbnmNEIo9mauZR30whq9Dbwe3GhcDTmF0fkmBimWH9TXkmZg2wENtWTA5
KJpdJ5a92sF75DsYZCglONpJ4Oxrh/nCtjaGxjw2C8iRrdlfzRwPE/fNafLsz6GhjTqoQIiC55BR
PMCbFwQmHWzVOOzulljrFAWQpIUUKbnZUEeIL9kxUD36sIsm2Ja7dhHHtrTJmAJjuVr6H0YKpkbx
pBLSd8qlJScncBM29MmY1vTNAFZQhdQh3MsymuB/4GmxufEx1hXw0gG1q2d6z0cyvzamoMjvqVdA
qdgxNH8PJskJpkNn40CUmxxG/xg2LxuW306JyqGxcELrDCRuaI/PtAJwObL6qxNAEkLxCutCi20s
FqvmmNLOvV7wzQYjBtG3zoXeXRrEoKgNixLcsrPMIt/1aULp4LHQFLUfGzM8LVMQXj4sw6TbeA4f
HfKpMMeWd8OonBO8k2fpGFQOANP0WtZ7o4OreRRfgM6tfZoz3s8oWq1BTNMhycQxBrOikwUgH3iT
SJ/tRkN6yswJTRg+meCsTL6DBWPh3I0fmaKLGFdfshczncdkuA947/HLuO8MqnIrVw9+KKgYG8p/
7kSkwb+EE/kqTb74EKv5t+Wy8QnMCmi6GxK0Kz4GnhwQZsiwgB7ZElIUJI85zdsBmd+weWabnOyo
oaZHYAlfsSDhPyfONS5UudvV6j81LlVHjrbIB9wj/rEfqKDH24BAYaFXmRMszIFdoHjGU70WwVIc
aswoauRR0TmZNb1GesRLKhY7xAwYFqsjwNE/fPdfCNDyjt+BnmvHgXm3dpuzr1twXpDKw8We0Hw1
E99ab6Jm740dviX0zmli1LI0ipPCVAjuv3mlmKPfWVbh7i2jwne0jDgjkpUrVy7VWdhvNJoCJzO0
+WnhWMgxJmzSpiXKdoZWDE6zW26e9J5NzGcPi9cmp7Bxf+AWcV87tdqXo+CM7NFNTOfYk8MfC7aK
F1BqPtPg0743eMtq/YWYSgwjfW4pwNjofvb2gR2/9haRRjwlxioGbHH5TI/s5UjH5aDh8DSfihWf
Va1f6lGfZrvMjzbGIATNeIc54cf2TumI5i9a5MKsw7DcEL3qyJL7I2ERRJW6YT0TsybgkICaaPhg
x+ykP/ZO/qPMGR8A2fwK7X3XHQe6bShv9nA60gyge46qdVL9boziCLMjIygwvk54DLZxw1FKzf0X
DJp/PpZDvJnDI2LzScO02rZLQLFRpQ79HFZXXVYfaUm4p65msoI1u+O5tv9Zc03S0/5uxeQT1usP
40rpqvw2PWegJyWr+nPY8/gEz5bxvnCZYEvVRrwls2sNK7Yc4fM2fnwrZfrO3Mjbygvtay2zn9Eg
adKk7tM6gFp0tkROBtyFM1pB7t/euF0sDqrgAd9OQ5Sstrd8YOfI/xVfRZ9KDN4iolnptZyLQzcE
F7q2uxPdLXz0RE6ddL2fYNaFjS5ujpdS8lQJIjWQkMiudRjAPNTpjdS4h/wQks1YJodJ9Jo5zgYz
ZejHoFenUBXWjQoDlFJ4afXIWdyo7Jy/BTdQN+q7WqZ/djuBJLEcNhxNVRw9PM2z8pytDJtm5854
K8clfhX9v5J11AbgF+UU6RR5rV7Oo4bx3/OHM+lOLSs8IU9FJ24iXcljRAt2qfxyobJeu/SQwNIO
WBY+YkHfB6lpI8FxN/Rh4T856MG3sCJQ671BanWPrkl5IQnxBboCe4hYI7gZdHuz/MSkWRAYnkM2
8jmLnd2yHu4MYb9qJVbN3zsyFTY7wsRYu/vqPU4H5Ezf+NCTUR/dLzPUyVGr1t8N5IAQnsRbKH9K
07nihoeZSaZ/OyIFWLU6sNjE0AzpEmZNjB7ljS/DMH1qwW0Zs27fg1gqT3Ond6PUtCg3z5zGmz0V
A0iqPa2g5Xzq7nYT/zT6WXsFmkbKXWD6bneU4RTVePMOhTd+2iJ+rYzlRFfdWsXaE6ulT2hfF+l7
QEceeSBVU1zut9chnvdVCHfRxk6XOpg8ZIruHuqWyji5pOfOes06buMhHo2TXo1ubtLdONnDa5IW
Biib/y7YEZoC7F80r575zLaV6qgqJuLngYqkA6yCHIJXhzuQYmQTFHIPstNqMzZ9IvuuLcekSr18
+k+GWgd1xc9hNMY7l1txtt0/qYkjmqPdizumrJ0Dr37mIbgtzC7hKMpr0sC7ggvR2Hcjen5WPVCg
5W7zVDtbpYC6u7azK93SOeBQTAGCBRtPB+KY22mCcAYjfiY2jwmVpTr7nn2hcDtZNSHgit0UYdSc
CjVQILcSxU6QpZvG9icIwvBY5gR0+cRQ/qmqZgNnfefkzpN4+iXLadrl/fBtBewaEfYjeyweaQ96
rRGAtyYcio0vJkZRy3pcGqgHrNEJVa5BxLYag72maXTDb3kiU4gj1rSyn/WtdLDJH++04CBrCoIx
GCOxkdDMumd4tkHj9189TfNJ0XncSRpcRW+7EainU++Ji+YkFplFuxW9jdoRl4pVBld5wyt3U5Q4
fdazErTS9XNOeR1BmWCR71Ee0V/qdGbELivn3OEcKRU5C9HzYAoF7A4fKB/EWXqi2NwS5GMv8pF5
MJ7U8h9+ocFDmw7nTrsHpmR9DFt6KpMYEosO/Kti8X1i03OyNczRVrCuIMJX3WunifzOyPkeHOuK
aWtXkg5fdxKExAx9zCoedQ4YHTAC7bmbrdfCOYWmJApkhVE22d5Tx2R3tFNIIQjffu1iZTcA6nDN
8FGK7Npnn30O1FD7N0zMI+4Ic9quaFahD60KUxphCxjHLGSuXWi/OzU46RCf+5Sp+lpNHyY08AdN
Tc4JO/0vl/3HqczDbXYlEhjTS5TMOzPlhWa1TOsurueF0fDIe4XNxmA/2rG1samygNttbrSbkrJl
QiPOVB+lZSSX1nXFPjM4qXBYNY+5wa6yWtJtu0LuZN39tktMi9dhltEAZpBVVsjq2mb9IX2jvptS
1XfvMCNvppRmP0AJ7DctXAOAtrR0xDzicAWBKtQ9M5VMzCMgh2nTQe8CCiWCjWk3xqWb5H1IoXtB
9r3Dy/2dShhbku6DqcscKvSQxc2JRmjfoDXUpV50SBnw2fPqI9maiVc1Rrl4UpCmfJq6/0P/FdS6
VqCgTt0aT1jt3djMaH8f6E7qK7xGXsW0H3iNiKrgFRMIn48BdH2BXV9K6zyzdt0nVIqMg4ehLy32
lUQdaiC2mM1YXGHobRCP3HMilAvmL6Xf3NUXf81Yw/7fe3nbYQcPPgw1HYYdrwQqaL21hRc8Qat7
Xr5Ic1h7h72da+4Wi1x+UyfPhmgVDsrs6rDi6RhFHuTyHGbBtAOnSsstR0tLVmITqkU9mlMyHik3
QDSksqEfaAKSUnOzYsdSAWbRcQ0rI5/UR0pmfLyjRnywTb97sHSFYTmjty2dqR9t+6RiadeX2975
DXiALlFdIZd1wQvbZPb4wPb5boJgzw/yjxiRi6ljPeWufQC5YO6ebaDc6EDbWCv41VPYcyOLKMBq
N9UmCL2y706xTDnUEygLRA/v10XG8uWLXQbizO5dAO+daCpilZa4LgsXvU6N2JBY7yoVWQbV1Drh
mmqHfhUwCrrVJOP2MC/GU0wd48b/Hc8mcmkuYMiSDDNceAneqy/xk2qPhQozs7GExStm6IvpU7Pu
hM1fSyMo9oDqH9zdUOO1Zs7/yj11wsAAk9vqp10/gEpSjrxhCpJbq/8ncs7RPTSUTVJSGFR4x3hF
TLY5cYCKADgpDrPwXoMimw699c1h80yaKThWc77DzdmdMgmXPokPXp3KX7njnfSANblj7ciONCAb
QUFeXnIub834ZVmPgmUyYnan4D7KTYMlTYijKWBdg5e3CD/tmDN9O+86mC2UW6dHR5jLMwM5mWzb
04gG47vpvFgWvB1pGB/UCasbuNJt6yMVzCXBA4OwVLa6ASsE49ZIEIWTtP6Eu95tmemC2F5O+Opg
7HFWZL4vPnmhBJdyKr2zx7O6dvF1LA35a6wLO83D5bNb4v1c+GiuKQaANnfLMxniiyxVgj2Iob9H
JpRdsy7uXbyW/uBHiaY/wTS98wJ9a5qt5tzngi6SVcxokQWnVuNojKG6DsbEE21xcVibxMVY0+81
8W6QSzAv6OViDYpNd1evuyNeHZu+Ua9A5ZbbSDwgXjDb4oF/cQoaMxfUijkd/zVm/uE6rnPqhvkj
zexL0bjxvXRew9KnV74wsenoXBNpDk8O+FVOZrK8NkqStePyZ/tih/ulKG/haM2PEKR/BzLwab76
UwAg59e3dM/Y0q92Esb7MeAYqULykkIMuG/WnWPZqHMFxAhZAqxd2sAG2qQ/NTHNazZBejOdn9zg
ndEUnHdsxr/zuPjQ1IOK8I/ndZeWhOXe4R8f+qHwI1wsnAdbqEIQlLhHzGvujg+eEw8k4UPzKjBW
7vBz8qJoh31Jzgua0ccUNsVhLATL6VABAPALMolmiJ8CjHvd8IroEew3s6qAPGKkhBa+69oUvFop
nZ0nUZ+V2dXbbIWMqEaSfvboWG9rdJgg7TirJM8+YB5GvlUH5/VKkw9dHUmj9y1Mwb00618mWs4x
s8na+iFhHOxkxm4cluwSlx0rtcC2XnXa3js1n1msj29SUyY+y+pglriuinmZnrlwroZwojRkiWT5
1nCd5oHzSuS37yps5F+Z0LQQU+ewsPaNknDwbtqByDQ400NCjdyZ0C/sgHSjA7N/roIUstHkuhvJ
yT0J2JNi4CNB7dOsmnnvgUi3zdosiXX3AUc0v8/Yr/bSoxVk1NOtNvnMfO9Sh1b41ragkPEdAZdn
9QOU5YG9G81eIjn2eFJ3de0dDPfX0pP9oehlC0qCTqUCN40pjZJq+y5bUbF/jMy9dn2rThOYwFPY
OycAdhAlKDHaIh3aIhe4JVVyakzW1rFQwbGv/aecCmJ+hL49oQ56bpZ8dlZkGE71y4yt8Mz59l/o
uY8tLLtX6XZ7L25tjOZmcbDyKsLkB3tUCGo7R7vl75cj0MjQvJBQY0sTqODadt2LdOxxMzV0UZTS
f685Ae2DcPzTjAvWUVwhE22Rp6b9a48Dq+CxKi8sh/ZD7egTywznMhbBPyDz+DfD6bmRgE9K48O1
aLDyAnWOWz/eFRqJFto32XaPHCXy97GYca9p8Av0sQc8HCYMZAxnKQG9eNkv2bsbdP5TuvqVmZBy
Qh5E9iuQmL0qA4D0+g7b+Hvqe2djLOMfJ0SNGbWXIb7XxyGp3zJy9vS3Ivemw94pMMSFbqGeY6gJ
z6bmhCmc+1z2Dndyn7/h4uXFJTCvAyXB1xjeSVZtFxAAN7WUD75BywKbruf/vhhKfxeaoxflLhic
mKZpdUeYb/pfBWX2hzxggd+V5EJiK6vvGA+rHdlVSJeuhmSFZw6bpDwPaX2AagnTEcjBg81K9U7F
EnjwlJa6UKDZqMVkr5Zb2LmaDmpsSDlW92N3qFOFTxdNSJZxbPQvRmm9d3goYJ3iEseQtzCJhSrS
pQcGQGIKZ7v6d6pRnRAtvK1DfVUgszsqOyod0/zerIoYo4Yb32yAmEtXGgeYFFForSYaiDn7OV7b
SieXwtsBu3pQJnqlylTnoh2obI7Xnr1kSg62K/81bVIDpu/WLiztnDM9r3QmjlLtnjIK+yxjfkMU
HENjQI422XglusOpIPv+gDPQPgcBGbY0LponmF5RWNufnDE7qFnefAofjXR5YcZgMZZUgH0pE+HC
Z9BpBGVDNNo1WWYcHMf7DPtbkwGcnSa+97K2OMN7cj2/+z3yGK0qsWh2ScWVPPH5nkPrQ5bZFLlq
+OiAN42krHil82BuBdtzy+0uxkiN1GILTrSQglmuMBam6/UvR3hXjGpu6Bx4IeindBCcF3NY0uwb
dsQfvBdePlAgrOaYrXZuzXGIbS9eSuxR3r5q16XBYg0buunzPXZjcSgT9a1r/+7SJP0Ih3QLzLRT
qXg2e9U+jLix5BJ/laSdIxH07qadJjvyoJ0yt42w+WybxHFDtgxUce6J2xD64sNZMjNyjMzfzx0L
CZ+AcYRTG6yuDQ6DQ8G2oMgEk17zie/VekyD+BVrtHvkIAu6ca7nD976j2gq55hoJCdO8OFGBbYD
5M7kUQQQ/Pba5amN/ShVE2wsx+fkTX3LQ5ZW1Pe0Itn3iUP9bouukzjF0+jxwfG9n1NDwPo2Z+SH
7NSErQlZXRVPWHfgZIw6i5oxxPLVQLL31n8RLyF7jGM7xpfZMi/wkUIMEvbFU4N7CoyByLL2UdpG
/6kxKnMrMadBI2uXeyZg8zPPZXst9h7/e9Kl/igXAo2DpjSwWsqvlRd5tprWeCAfDXTNKl1wnR2W
AyJiW+E59gFuKqq2dWcKSx782pKHiqoolGcE6pWsPQQEk5XDcyj03T9BSz2cvfpfVbpw/HTC8dFd
v9CPwN7Cfqa1qqQ1QwUU1edEzIEBPjT2wiKhTBMOLDNqA2iig4Z8eZyS4NCt2YTF7s1T6po4kHLt
bFq3oUiDPIuLGwHnW8CNEtL/CcKgZRJBnJ0lO2FvGCHoxkeVrM2Spk1/htPkR3NgedzyXlN98GL5
vLhkF7Uc6U6+4etzbbSYxjIcJPhL58t/X2z64DdMI4IMCt6yFMvJmtHmE5r87X8r4UKhnNqYY/eu
74Sw6zjEJk5e7+IS7Hf5UTItw7RymP8sRAl+j9MuTD29icth2PiALpEpiw9a68HNlN9LqEgAcYR6
THirwoxaO3k5MRBBO9iprZ+ok8aZ10Fr7LgMOVbar7niCAYkE0waHVJxxebBO5EGiVi2tE9dW/V3
Xi07SpDMqxFU1nUJ2RyVRR1BWOHs+GCmrcKWRHKHIGkU5tPALzauXkKCltRdU0JjORYJuEYeHB/e
XaYXeZeWRWuZCssrKdDLzGLj7lcv9NGNH2jlnFLaAX5gXty7ZEyjmeov6kkInAWN2eFGStTWaUDx
qfmSWgw/OYS2cXqB9hN/U6V7xBK+Qnggk1igH4kPMW+aE4+qeslOhfe3SrR7UXlykI7Fabh18NRO
LJPKn7yc63vO0fAC1yeqSbheZ11+g1nBhWhxAfFNU99a5ThR3HCbK/UyAJrOt4pUlQkulkGf1KFY
yBPRA0FCirfr1gh49rR0ABEG6oAqrF+CmTYNF6weS7pCFM6Dmsq/Rvi7dAo6jpemfE6D5r7M+iWI
p+JVWEAmTJ+H0hTiLTNg6CtcgNHotE+LV1p3AdGDvTtUzaXKzwF9f1xmMWTxEG681xU7mesHQnP/
2NeiKs7k+9c0hWVTTB+oNc6VFFeZL81pMJ+7Gc/+kjo7UKy4sYbpLwc+50oTKWrY2ppROHKMZrFg
SfTVhQeVczb0fSIsRVN1/iaNZjkt61+51vhpVZInXW581+RDjshSjoOhCdzlbx2MlAIH1d+kDDzk
6T44hmP/5uGqeyoRbjljfcWZPgtYNDuDlVzkzDSnWe5JZg6jrATW18e63bcYMwrQMFDsoY5WY8+g
Dodn5nW8dQzDIg0D+sLLgv1CsRbqvG1fcLj88lEQ1Gzh5wf5sus7S4FdmV6tPtFYJVFtdcg+tk/R
dWimTQ61dbZiWgLSETq7cMCGeS2SRBawfKS7xj7WvmD9RDsJYJ8jDlV/i8X4gniRbBsVWHsscZd8
DssHt+Jj7FkiLSVpMoiEGeoNmeykyk5VXe1FyfKtSk0v0mbSb02yAPz3eBDlxMbmYK01ByvISvZt
MqHXGx0+VKyr+wygkYPy/ppMbQL0VQKg7qsf4Cq4v6hqwU7RbKnoAPZvpN51IA9nK1zg/4VpwkIx
FpQQDkjjs/lMJjL+ZMbvvkTdAoJxDusVFoU1ZMld4oEwddAs/hgt8KhZ9t4r/jiYebCzLcNOabM9
+GmHpqoIa48TrvE2/OsOnPAI2N0gqHFuDpA6418cgx9ywWKe4+45TWOAA8tH4xhvkn+XBgjrZ8no
bx5DeiOLgdqbrloX0dm8623/qWL9eS9GMM31owEhLcI1SkIqnTxe32vx0Iw21LBgm9LXfPAa9iQU
YgSZBAtATlMKIJOFra3IDZcf04yzU48Mi83Pw1VJaKOaP1uPJ0XnwJ+yMkx35kD4i9A6IuVKa+36
P6GZ4UBPG+SadER+6cXdz+d38hjBg+tXOc40uRaD5JFnOue2Vrc+p9IkZT/vt/Qs28kX/CGO5ewI
t8iDV8Ud49L5xCvBgHijBQN1OByybt1T24pycGzNq25JLNU+9GY4bps1m3ObOcmif9nmhvUZPid9
mRBed2Pc38weh25Q6b82gEmdrz9Sz7HUJffAbXBqXHyYE8Pv2MG67iiVll4XXFxPfOSqj0+cocFG
cuYcnSm5eBWSgeDyiAyWC4v0qW6zyDA0DnF7S5H+dLlnD6PwPnDWOtd6sq1dgd+gEc41TmX5iD2L
LI4nSH2O3WapLQ5B1C7FFt57nXJeBGFgbLPEe3M7ZzrSqKabkbgFZjTp2l9zy1rVgdgdB711oT7o
dWiYTYprL4ccaViQ+9OUeNmU+7ns4YgEpfulUfqwl7lHHrMmbAjGMoZhbXYlawPdMtbDwcaCg8ZL
HGMdE4jM8cesMSPMhQjdg4Tj7tJKTg04KA8L6WZcpQEIttNtIh7cFC4shVLOyC9L+SKWymDCaF/o
kKVzNuQQnagvJ+6fy+Bpblp2owVCPm4ShiR3Z5ezySIg7A4B1d/HuS3U3qRCg4fZI26TOtKyfekL
w737s2lFvCoODfmMnbU2eeQtYzETPWtV9Htbg7OuxnQb+GT7goEet37FitkmmJN720O7gaLebfCK
YnOcPf3kCDbBjr7bqcofaioVgpeZd/9lZg2GPWGoosK3wn1rYsavoVlFmBkn+IGj2NUVLEDLBBIV
U4eFWLoWnFMAtIBPQF2ds9U1QRvkimDR6FDLPD6iJ+LXiRe+cVaEibvpxtm7CJsYICsq9U4KtJOs
u0OKAfYVvXlgWXNQGy0atmka/s4Yur/9oGTksRtqEo/gbbforSDYm6XLxqQ7tu3UH/5EAXkk+FJL
R/GP1VzMXP8gqU67UvUcW1w8y9Zqv6k/nEqm9z7NTsBBX/m8MVYk7b7mZzrl/njAdRgZw2C+rnhx
zaJ/LyzeA0p2+bEos+tsjm+pTTG9jBkH054TPIVW8+8665+WxO73PtAgCm+Qw13So1H5N6zoNrdd
5I0uxRkKqOs+NBYSOUsI/d1NdXg0wtbdahrQw+I3kNOP3rd/9VhmJx5Pu3lmsyxijL80NZCh3M+W
wLCukx2cNJqTqaVqNAUJjQI37JbhLu3oXOi9VYDjabOLA8xQhv3JKZszHXKFY5J7DVwbKqN0xbV2
kB9ybbxRIvWcOX22SdC2TkNMO9xiG2f2qex4WUpt+cSAeyzTvcioIFEYzyRb1JW1oAKUEeGCfqrp
Jz4mZo69TkduNw0PHjbgHR029cEFTHXBHbTvDdwX0Gb2TkJYeFgXeQm5vRZJeNYqmhqkmbRvcK8A
/XwpLVlvfVFg7RiG8sDJwzyIWeVboExHZxrhSORTixcDpBMvp1M/25BQMC6hZPzkMVOp7Gijq0S2
cj14rTiSBANXyUPbQNeZYxJr9QDMq8GYnxbO/GqGrNCRPEMA9DePReM7MBkuPZfeOHCx0WBTv5ug
N0Wlx1OepeYb8hZNdYHbnVqgC8/YDVtmA0mRKEVcmwzwwx3rCM4gxWqbzcX4kgrjEhMMPNXe9GAT
QyYQzFu5cyp04tAj91Gm50UJCAbp34UugKJi4ybAeCIPDc99wtZEsJDBv/I2DRlWgWYhjaQ6friy
HO8CGsWTPYrbWNdsS8cBVMjQXpq4/54N2AyMPt7GxV2UdCyk3SbEXT2O0wmnbLPzqXxKttyt7q30
xFeGXa/Q7PU5hyWnLC7OxMLaE7lrIonCJfg8/3NTlpsTD23iD5T3ULSV0ONi0oVl8uKfugbhDdnh
4Dfml8c4/GSRX4esT9+3kXbWzhBudSrMfj6opGoOZTWFJ863Yg2oMFQGwXyUScac0XVvIgUuwnVn
euHwKyXmdiZST9Yk1lHXBuUTcRyyCW7wh1PCZ5Bi9TCJrl+NiqCfY+oX31yhbq5Dvq8E4glPQjdm
ccJhpk4iQRVugIBtMN49oIGRVgtIB8Eig7nLhWQ4KZJGZXKu9MXJs6zmmTZ1nCsWK6K4ICdvzQtp
H5bs+1YGz4s7//U88Tks+DyUGPEJ1915GksBE5ua9ypz9x6uV0lsaeMM6icW1ceI0nycrOrBNzPk
gtZmv6+yDzj2BlSBff6sp3r8H1VnttwoEybRJyKCveBWEtoXy7t9Q7Tdbva9gIKnn4P/mJiYG0V7
bVsWVFV+mSeDqYJi6/ACSyHZICKYycaMv7qR+0Kjs8DpE+civfIYn418gpTgxOK3KdFwz0j5g8Fs
NctIx2pBnb1tFxMogezBz+Tecdke+1bCl0uSCbzoYkz8a4kTjbN6rYLQxUiP7ADycQWlJodeIfeZ
334wXt4Qo8Pr4WfvZaOtrXbqVsqc9Nd85OfjRbPLwp3u4ZhVTMw+4jK82Hp8duPe38CJZaNjp+4F
Jma5y6bunz6fndwYL/jur3FSW7t6SFgaCM+3s1t8Y0IiCtO5FAE2qPShdDKIZIm3ipVEEXSIx1Iz
x7QRSPeZEOTabTz3Pg4aplaXfIsEMr0bXY3AZ5sTQ/XZVmLBhhyUVDqjEO4DpWAC0iIBsm3pFvQ2
i6/naU9sTC6uAEcw6ga3d63NGRdEBHaUC+QnzIa1HhJuAVD0psKGpaeGLKPN33P8YVvD1vL09pry
/68t33inDCDME/3R0+JvDYvTTF3niiN6t4XA8Vbndfwsq/KPA6WgtCY0hdbckjjCgwzgdNvZVnn3
ZIlJYtRvDt9oTdkRQA9PvMrnROHL4QCN+Slu73lhJj/hyNmjdBiRJP13uyiEyCqPjma9jGZ7tZuM
CZ/DySFJ8p5zeHSOKzhbvw+Us/vrsKcTsoH2U8TVNpxD6r1UGwGBL529zjwDP7u+r1IatZkvYmzj
RhXnGkJqI3vOY+1VJKV8KmqLX3ayyUNGzrbunoqinHatAsgYMgPd9VWBwu2gPmzQPbkvSoSrktoM
cBOvUDWh1MDFQThc8AFgYzHOf3g9eO8us97muA5aU7jBRBEpMKUxbZ5h6yCnx/aXFzL8rUf3qZTl
nyQyMRFozXPCWAesTc8ASDTWXqhXhPhL74V7AkGM1B9dbxeZo75vwu45YXa7El32fmkIKdw73/3k
AtiqxPvE+Pk2lUWPyFgfw168RS43Ma1a+pbc7IdvXmxdS1uaDWJrO3EEhO76FrUOUZuWwRJbjY1c
fG7NOqGeZEWe8pggrpbeVrc5Mll17TEdwzgUhTPcgOWBVCMja+srrtwpyEX9ypHW3Ywj5THMB9bc
goYrFqFiRVHetbaJ5NqGsR7hfW3s+FH5BjC42cAXRvIYLSLcROBDEjVgppE/oQECa0491D8AKEHO
OZ/xPRz9uUeyR87v6/DgCi+Qlmfusjh5cgH+eC4cD0HtLKpyvLII0k0wDFm0c8bQMTHbqIuDThR1
AF1mIPg4oZvH8dVw2e3YwzPtN0tQs7OCxOFuId1vkwaEWDFWsG28mYOGrl/KEBaYax9l5GBvHSJi
ZNHTPNCeJ85eU3ocyyr480OyQ1z5aeku3aJ1UePEyJvivH2ngFhIB5+9DhOXDiLBTgy8v+68O9DE
q5FuPY5Y+Lj66m0cjBf6PmJ9YHIe4S0IwY5WvJOV+ehJiLb8mvifeyg2o/aQOWG6EUhgK5SFhJgH
iEqPoxCNftl7FmKvHXtxnKLh2JLP94su2RYzlJ+o4LVtW73cYkL7V4w5S6PCUpIOF0pzeSkxoVmN
Ju2pDRpdEJeTYDaP9SZFOLVbB9GkJazbG1jLaqDkUY2FNM/am9sN+Fuojd1kHE6CbpoXzR8JM3cV
gRw6dWcTSISqyqfRsItNysl0gxh17Fh3+KTKpWqo/BwnegR0Vpi+jMBROv8G6GV76WFFjcgbgL9+
a0oOI4ne22tcCsSGXLwMmyazMdo+5rHBXN6j3qeLh/tojP3OJrWwTnXjnRYM85zReda0jlpLvLor
Wm1Ca2CeyWwXkAuH8EZ8077NYWTBHkGG4jBpTvO202momHxKSCwnv/u9+BSDNq/p936uEw4qvRI7
NVvFrsgKFGuwN1S+cmYIJ2txghmBjXS7aZaUupjjO+oGJ2vaAVsCXsVS+txzDhg5+sFrdDCbhs9x
XjyXrYVboJGcJWrrTzGTVUycKuh9cYOptmMydDC+IJSVMAHsbIuCGm+Us8O5FFExUS39A805j/Q3
Tk0g1r1ltVJcjmYI1cdCaJBB5DgU18s/VTxfXce4DpEQGzo0AQ75nL/IIaz78D01jEsWzRWY23eb
1FnArOIRsu1T55iQ3O1pA0Kc+tYaoh+bUbvP5EEDnTF56qoGB/ls2vsawj1biXElGMtySN0PKtt5
uvZalp7aAQJ6M9r2zRmSFYLC1i4orGpFfTFNtuQ841Ggmzy3iA7wut2RivlBPLQWHV5iMnAR4/7x
0/JdFuOxdJ61rLSCBhMmn9t8QJqlKHrpK702JYYlel82aiyObh6lKwph0Da2cWZ/4yWKHeeehwuE
CWnfrLOVD6fJgayTl+cWQoXjUpau93pziDuUFLbsF3y1sIFWWTjiIMHTnlAnELQ6uzZZEIFgHzr7
S+nR+G5J49MGHn8g9Qk6Sp2iiMsnmdTfPOcg5nXZNY+ndfayqEoLK2FD2+bHhJyuqQRwWAjalQHI
K8f81z5cOdOXr/fWTkzpzWSou3KMiWrX0dLwn2zyhzLFrFvULGtjxXbB+zYyvTzlo8+M0IuDJXe/
cuxebY0SP6ARddeQoXDNHWcN1JAJRIadUkbzrRj3du/727YW5h6Snr5tQty/GfV/DHqn5OinnfkA
LYr4rD/qhAc8fv7os8UOucNMujhZCv/Wh86lAJO0z2kB2hM3Pzc6VRdFhL9rSuqzN/MkTx10R/SG
BZ1MESoaxZbBQUGCrgnAP3GbiDUuNl5r2wH53KSMlRMkRgS6JWbAV2Qt2sa9ZP5QYJInucu7maM1
9z7DRVsoUDltBQdRMcBYuTVpdSIEB4K3Nn3cZnfmxPJil2V1JrX/UrdMKJYsMm7nYNRPNanlHX0Q
/9K6eDYFOgV/yePgVi9TGKeLINuiCASydG0g1V1IZZXiZianQInpxeu4n9D1m26R1rMtVwuZIVDo
G8OaHgerfvmFnLls0LiflZglFtIZ6KZqm7QIKWMKgHI0zK8W4++6AAdzNQcv5G4ctYyE2e7Hlqnt
4oz2kgYHdgCY+ITFbAqgJq76qXBI1KCM8Rdac2brvq1l8w5NhCiRYTw1GjaH1Mf+rYG/A9v9QOz0
p/NMsWNUTCYs+tGimH5uZ6iWGRodCnXxMxoRMOgGvCo3O3+fxOaTXlIrUnLqGppQ7SekBck+mxdg
Sl7QJ6MbYa48jMqTx3HU/+moHWx3OLbTwfWaT7550nKJ8c5fKyeZj9TU/W0Sk3kloXsNGJNS8CK8
SEcEOmZT266lXrI7A+UkCFHouh10FTFHZLZpr1v2RR+n+uIDOOnNnGXOSMSDx3jsIS61zzrqB4ra
xuLWpbiw03iTYHxC+Wq/5xYZImkK5whWZymAxVvX+Va5lQg6azlHf3htHtiBDPsyz85RXTGjBEYZ
MHglJjtjomlUxSpmNglH88XMBz6LaeUEONuUw0mo9m0EM7j1axeJS9bPI8vXWsT2aqLWftUQqSRP
n8anBL5q7uCxaquDASkr0OggMUfKohkXN0MU7a0wgnqNM6x3bMhgSvsXm6GJNOSae2OG1ztzDl5b
tPuuiTPkF4aC+WXsJhbcAoEoAe85m5TR1/j3Ug15E6u9MrWzg4vZMsjYwMTFDxIxj2NPdERPq8+5
JWg95YXMGFQGMh1udeb+bRNSf5wCaOWeCTDVUXhxIspoTeLzTMMGoinZEuDJQYNoOvH9eVTj1nTV
33LbUNB6NhUlHsbQMZkdMqI57F4DDIJVEd/ouFvh45EPVRbreJnRy1K/kg961Z3TsvS3ZgqaaEhb
9tpKp2Ol+JrSOMekEwV5yPeGPXkREPwxwFHANbjsHgs3++o1YdIHqd6Iodh7skBHgDYbracb3PUY
a8eek14KraLTagSi6UFRJMfCpKNhPzThMBmoESqlnZ6ZdvybKwyuiSmbQ8M5elID4g26KhfQBXrC
1TfHv80gjGsZtw9GaD7IxrWvZOyaoG3sS+mWMkipBAPTpfV0C5rDTquLR9pA9IPtchS0N9IeF1oX
7npelKc4IRoIzh2+FdnRFSbBaJNbuwkO/wUzhJeOj9FQpVvPZncGVM1e5RyPI4k9GnAdsdHBIl5g
pddk8O0bDsI9RUj9vhDqYhH7Ps6F81XbZCD7UbzIhOpc0wYTy6BYcdshVYeg2xqSTi6Q0CXd2ode
VPuEUey6sthZaZX+UOi4wSGZQHLv+fM0CLPxoO1ocpNHo+NoP7YcD34RCUC4p23fhR+axTF6XmoC
a2bsp7ZMtkQJq9WIxyNYGlLQ3Up4Bhgh2Idqbw4tJHrvvJkp5RAZ1RFckk96yO9b5uyRenolMyPf
R7DldqpqsPtSK4E6GKGSE5Zel1nV7BJ+YvqvSh3rtL/vUr+89uPTsFyURdzpuyH1ioc5dT/nrK13
podaxKF42DpQ+i+6Lk8YLil2zWe6+XSusQrxZYYsy2yltbwrYyTuxLW8/L7VV8udKRw5gI76dQIf
vi5C/PcLvSkCE71Ke326JFZtYKSwjQCtYcCuiXQQJvhcx0rQN1dg9p+aS8ioeB03tfs6exBqiaPG
fhWdfXuWL61OA8zELsYMoew0oDAJfvb1lnyAdmxnZ2sOKjmOC504FT2IYoObKfXVx2my661lVox/
KuA4aaqci9uv3NQqL05a04oibThTUxD+zQf3xuDQucMPdy+Tk+wMVv6Ln7HbcKhZXlcG11RSJLtU
crArnWgxHmf/HMKSB5Nk5ULn9AiWYhQEYkAxGSxLzQHa73RBbYTFya5jNh6OfRksg0up1fUgourV
nN7KWLFR75BGhczPWqwsNNPqrGfRSbAmPjFjB/0cvxnhlP5p9eRHkmyIaiO5Fmy4z+2uAGyzno0c
s99kUNdc4oMhE7CCPsB81zQvXUTGJZfpDytQtEff+Wsxig7g+IgVhXHGUa+xgQwjsKsxJqSZVhD/
7crjfEJn9gZzz6muqX+fRozVxAhd3N5DeJa5E55//0XS7SVFLePP5O4ILOB4z2eNTAaFUlypap2n
+lMHkmxHsoyx4MghxcXo8OyLUt/WvYGHv+qI2uAD3HjqjexHsy5L1e5NjPeMKEnuCSTGlfSY5/Ak
eqMjt0VYoLcrH4IdXufEl/eEYMopkRC6Qg7QlDEaw3UALZAi5x4IHb20df9qd7j3JzG+WCb86bxI
rbvNti9ZSrqkqeaj1ywXP4sHSwvoh741XoqxhPucI//X/CDQPAZ7w3NGq5efiq1Xk+rAJSOQ0ki4
dovFE+WNKuHXnCNd2iJcGEULbKEJP6m1Y0ijwxpcV/NXWAPbaTwaC/1kylYt3q1KLyixo81xr8B8
e02TnpyUHj8Kt44ynf+Q1q7uSkvgQZnFNpPCu6VB5U3aTZgpomZPea/ml7R+Up3OEzFT0RVXn/CR
BQgqgnsuSbyNggdLOzSZRs9pzqKoAilTaC4Zq1Zh29nBoc7s6MFXPs1JqfaNPu592xAPUzdvGQZx
EU6xuVOmcx+BeHBqy3dTmd7DWJLEsUsfVbdh0AhNgvmM0rc9MQDRqWKbJlyEaOLhCYy+t6l7EIai
QlLJOpe5Nxbl9VxG405U4z1My4mMpsw3smznNTMhuQnTlnh9YHDbe6/hHQRh67l7r9DHj8HYAZ62
3rEj2gcx6AROtcKmv4NDbIwjrMHpEJS9hj3SGryHLhLegz/SlolA+jEzFldxUTz8PgzLv6jywKic
AlLP2CcBM6ZvuRYDIamaCp1ZX5BHTKkDmg/ucZ+Qz/DIXoYm4W4j2fjTl544WM/R2+dxZO3rL2ME
4Nak54pnbrxQArvggsmQS39LqKHbpDOYhCrERpWAeNDQMN36s/e4O4MeWuVsugGCJeUu0v1zoilj
b9r9jlGqtykrl/IbLT0Ula2uQzIvleQF/WLRl5/pb3FGdeyswFcxNGJ+kJG8d7NvoAtT0KbOeOLM
cUYpGB8T/ZcKdGiTlFeWsj9AD87bRD/2ND1s0M+elcKyixGVNCYlx7bGBtuLNe4WlGY+0LqFmz1z
NxigxIKLWQo/C53MyCAOlr8YfHosLMyrCaSUQ5BMcYU0QG3qpHvT1uOyp0DPxlxTDmfTsG8mdM2V
aaFVEqWYCS82O8pWluBrAR+dMU05Swhr1hMrvArSNrylRT8E5A0cBk1EiwZOnWgykwEYqt1Lmwm8
FULCBoFODZ1kEBLBu1mr1pku0sWD01Y6kpblP3bJtAV43mxz6VaHcJqY7NU53sN+h3Gn5ZrFbBx7
xt1D2tqZlkCc9rDTm0Doxs77qic7vaPPsn7GPkMUsYy5fD9wdP1YoAi53PDWyNXTHocikY6xuml2
Nj0Mc9msRYaaFQo/47RnYwNvONQnQ/XH8zsw1dh+dyRY0l1qAWK0QDzX/nRzfbbTE5t59t+szuTb
ekyqsIqcPsFL3VAY1Y/J3m6SYle7fZC402//Rb8fHI8eYSOxIWv11McO8hvEgoXzxAN00DaBqHt8
+nlyh8M07Hv6Cv0E6Nbc9H8ylWKoGIzk9PsvWt2fQ9F3WGg8uLUDjNCmsgLiY80xLeYR38S5tuJ9
Z/XQl/v+EJXhU+OWn6gaBGXH8Hm2uqBwMvlOFa464Fxhqz4aG0tVkg0Nh/sO39W9N0NMQ3VsPhiI
toE+uFs27eOuz+bpQDuWDqzDeXYiGLYRV6ErIBZ4rvrE4bdpDV37hp5JwK0d80flQMkzDbGRjqTM
1O5D/KKWsyZHDCmAAI8Ui+qS+dGnrYVvGt2tj3E7zIDZFyIgjC2atZ2ncZbdFfLHyc6batMmLaCr
rAuvnWmG12Z5iPo6OvqMcp3K2IPVLe6Li1Lx1A2YKHOw9btOYz9e++a848cMkR3z5QRLvGPe5cbS
neh218TV6I4w6mL7+2YpB3nFmpieImYw28LWH5U++Djar4WRmOdi6By+Tdxv9Yzu25ESQYy6BnOs
SQ7nekr4bbWBdh2faVIK8bAvnYOZ9ivBkQohTdlXI269LTcmUCijbIj281DoxiXMp+6AYPqP0Spt
cji8DDp4H4SW0CikgxUYqSi72ln1PNWmCJRZzJt2yBiox/3wVAmPtKjLy8CYfpwII1SbfTnDENN8
1olNYSA3UE6H2yYx3lsUJm9KBebYgl6gls1WvIQ9wtZ8h1fLqKg2m30+IAjWhHo6B+6O2VEISC2s
vnUFxnIw0BZhuNl8cMqcssmyJs86UoiK8vauqvrFq1R3N+uOqhbsmwgR5s5I6fuYQfcNkN+IuMQZ
dmymRjC5CDCb5t51tfBWARB+5m4TQcUYxY5xSbOWHuXNTiPHO7Ng1NFq3vcTIzYkwugBJ+0PFaNr
aab2p2aAcI5B3h3A8zmvvA62Uz/oD0sxNyP7nmRlHlcbBjHRa5xNxi6XSRRALYteU0cuSbAOi70f
EVlIwteRYOZjnrPPMtH8TDI0WkkMa2jQjxPRuB+cdIVIKe+akruva5A3owRvG6KK16dvkikb5Sf8
z8RL0zflZSwqds6zR9bkxtr3lgrxHBIxwSw0pDsfpfylQNnGfWPJRxzGUaA6b5Xhv9xoRAWRUf32
SuDWV5a4hT4+ukSR+IuGxLv9PnCChjz92543jRc79gmVVSFA2t54SSFb9RH5kHrIb7/dLbZFfNSc
HS+AuMKgpzP8bdPTKxDRkRZkrUmJYwe8rcl/ZiydW3gYERqd2NWze9EtihUY0n74unmmVPhDU739
OrR0WGFagtTYFePJIuexcapyM4uofeF62ZUOowdpaz+4pde1QTQ/7/s7VowH10whXrrEbsOmezdT
j8NvTeRk7oqLC7wHbubCGKWGqopm5xQ3JtZvLZJnOXan1tV+osEdAg6HPGMitK6kVPD9VVfV6tbV
gVF1BYe2l37DODmeWefHdZYBYxrK7sQrbN/OqrwQLr32AniBP3GAlphkmNcW/Z5TX7a1S3bxGDy0
oCAJtmKLHxP001+yhUc1pDV2T5D6G690jQfDo8i85i5IHyKZaOXqHeN8Pz0mfog2Y3CUdTvr3Pkp
0TG9sT/TZVTbyDcsr9lnhpvPM5FtilaUe7oPDVZ3YkzqX0f6cZ0AAscDoB1QAz86jdaRpk6mG84q
spb8WZRrviqVvkyN3u2RGucDFvlDSF5sZzizuELpd+kCyCCkxP5D5fhPtUXbWEdIJajeyIqXz0kc
J5dE1d9pkulbxbZwE5ICuaPw9CTfrBcxMh9q+YUfE8avM5IImRPwTJ7nYpj01L5WxkemaLv6xPs2
3cdy+JNnUqPoKmnWLU1V299inLLBD6gl/d6mO5tAj8jWg9E81Fvfd482f59yerdYGBEHuqeE+/66
G3r5rKdrE7jmlaqNDOhIh1cBCQljGfubzNWsG0l90vQhuqko6LacFQMW2CB/1W9Xcr3UJvucFoPU
h3E5wnINRwndIEb4G1oODLPKqDQLbVpdYjD3jlcfneXBmOctJZErO9EhiPVTzlgQhz1WgOholZSS
610/soCmn0qYw6nwmu6IJ4ZNmqZv0gURKJGrDsrrbmE6FKfYdyBZTIJFRFhoemRXdTLmO6ziJ71l
WNz02OREpNPYSxbnUUYsrLTpRtOCDk0YF7qx8yZEVe98Bjd7sw3vqumnaz6rZ/L/FFvan/GxLY0l
YhO799Thfh37uyYLZ4z18FXSynqtwdZTVdonkfFQZPy8IYfdjamZpyhBe0uY30eTl96ItNG0Plb9
88AeSi+KtwKO0evos6OeWGUEm513twdjNLoMGv1wFzKYPrQ0n8zW0zCDbSGfdkmZOt48V7vWRp8Q
teAUM/fPxWy8z3iBt4ygIS7IqT0xd936jAposTVN8jGTv7aLmEoBSKXMHqrqFBHRutolntUUdOxW
4MTGrWtzwqbDccchleMgEjnQ17QtA6Na5xTJsNcYrScXg1vgGhJPPlTDVSXU8A7MJVkPvomsTgOC
sLPhI/3UKuvbm6biFvape3NE+BJNr1HUNh9m4yebyOhQ/ThnbCRdfjtLcb7ROjrtqlJfQM/fGghT
soxeQaXkxDVEl6wzhur8T1i9/hMtRme/Yz6TKGFdrLi6SEEZcGV4KfUe2UMNQ8MpcQemIXNaMsQ7
LZyGG1/rsINtw0NnlTfpLDi+Ml8EkYx2pzrCDIxfdMPGFgMG21oO3ZytZGZSiIMGTC7oaDqT9VgY
7pMCnGEOcfMirT7GUQW+wU/9o8fIdxW52oCDhvEtR57nfrDG3czCc1bLQwaTZDvN8T8Naj4waGIt
sncDN+u+kBlxlRe0I3PhMEyMDGakmgX14WMu3fFaoMati76GAk3IKyr520ojjOjNY6RDHdqqMwr/
0hpwfAvoPEH6VQmkzrYM90VsGTvwxD8m2ijNDMVrp4s/WrpkbUYuiRxTcMknXbgPO4HIvX6VExHE
GgrtuDM7d8tUXLdrBpFhbmJ7VMfUEFesyl8iV+QujAymSU55M9u7ddtxB0nmryaiP5jVHsMIiXgz
B+A1Wz2IMb5PqnoQqstoihj/2s0y2PTDuC0q9uSDruPMT55xqyDHW6pei3Fn9UR48HI80ruEhTSa
z0IsjY2N/wJJ5ttv3+t6UKhZ7G0HnBWkjXauc0NXZkKfU+OBJA9AcP6bN/xpjcg7DQR7V6Ohw5o3
kmOj/5GNRTtgqz519U1nebhKWJrX+K5/Bp0dZWH8S/RluXd5EENOuEF9RzVrS5zBBZkAcw7dbdKb
MoDOSt3QXL7b3Bx4+WhDwJ5/tEW9kRL0QU9/dlSxM7QswOJawxMjc9SmKPpbtyMxMEijwP0fOpYU
AF3Ly3aRPhLS0HXob8JQyYVsdCffgjuDl95dj0YTMka2wQGb3gvi9dE6Sg8EX1H+f9+KDWjA7iwv
6bL+Vkj0GROBk+YXzsUsjD0tvepox6iVv+8KZ8Q0kKRxuIsa+f37AXP56NDRSoLeypdBqyBn1Og6
yg9vwi38pNzd29ITiqib1v0JsV2e/u9NKauliEProCIyQKCXVwI7cEFgFv990e/nZ+V1woz84JK/
PzKr/NuCDbhTfNrd//+79OVd9v9+1u9bv58aV+1/X0gQwERQz0kYgm15CnNidEwDG3zsvOnhYjmN
Tvbvvw/+fkZo/xltk25PDrJPMlf7kaAwkpk/nXot5Zg1Qdas6H/9E0bcVunyWptTFz2GpnxlGzg+
0mt4Sj1s1yC6cWKRbQF0ONPd5CzdbiK7ox/6Dw11BS/0o+ftAZKbc49sZrYMnTISr7w2IHF8KVPQ
llIZ7aFlmQsce84uccXB2WYHsaWP64S3MPocGFCtW2F8YyU2Lrq3dD7COVnHrZs/miKf1p43trTj
cctVg3kTk1LPfVI/eBWDpKwxLEgAnnuLa/01aTmJIZ/vDResLSHa5kBOky6KInttu5KhV6cdfebF
W18IJiSYVB8bpyeOb//hLMGtlP4s9A0GSv08wCpS4rkwqGaqnPrqObLhicwIKNnaoel7hepsK8SW
eKJ3jDdtpVtrQVKMNocbvrP6owzHYo9Xd1559vwnr3z5SIEG93u0AioFqKm3ieT0MTRPJ/xxx+Rq
5bl4XvipB3JGQw/vaSV4FjaLYLbFelsUOPwUoz2fpQ/Q5yTY8+aqaUmqamyV4bb8PgD2/McKZlza
SPtIMD+dsHjjYY/yhGMwmS3QqIgnblyUN70t/CenROmJqzN7Pzi1TiWOXuLTP25oJwc87cooCuqN
dQ6Vi9UkmbriyTWGwCHUXmLTOfakAM0uYdzQV4cpw9MGC5ROnXE+dHAx3Ba+WJyE/RtIe7EbOTky
+uI7jZWVbT3U/WvNEOva+ZAsXLMYtpheMXvGTMXWVscgEl4cOo/ElzXUFT8GrJu9nHBYJrXbPfrV
h5v5u3HsOIB1pNpdB55sHOfBKEAorhoSleCNMc1lMd5mYortpYrJMNi6dwYbB7C7MkvILnl1Acwu
sLEzySwWGcK8D1GeXf770PLx3AcVW8z2xWe93OAhSleO2QOgiof3NKqmx7jDoFSLee06gA1tqcMD
ZRK3HiDXbJWVvmlaPn/N/OV1qqxcbb74RXXAgWpuHbsSF8tr1n5i28wfAYAh2ChM+N0I5ckc9s2s
X2WZjuffL/59/++/ft8HB8ra5wCAaE4w4y1lLekJ8UZy+QL2mQ0PdXyC5dFFV7BuxgWv+CeZXQcD
pj89hnaybrXWff59Vz/PyIHddP99a7bocB+ZU0bjgHdaY4j+rNmxbpwd4pM9hJ93L7NfS0p4InZq
RK0n+Y801Xclh/oNaPJl4PlhoDZVN24vycEu5bzPoskHTunhp8+w2Wu5X38sf5J1xG4dYnX76hIq
ucQGqBh/bjWmVnhkiSkrOr6TCiSSatajldCrIbBum6YwcaGmbD2rJqgy21pLHBHHqLetN0FBG23z
TdCXIV0r5CovTlLaTJWaGsQnW/JQa/3z7wOueVABmq9dNFOL/+itMTyxwffWI8vHKpZVBlcThcBE
wX0cjcFaAW77mIji80xDNfc9h/2+qQ5ep5OnETPuXq/4UZxLzszRv0iTy6fWZStTp5c47CnBq0Jv
rWlJ9KSsRIe/OrgvuCWa2fgSPcPGrCfJP9ZDdY2y4iVVuIkGO5xupT1ruHYE8Rsfm5IPmWgCqoie
2p30pUJx1urmaHR/uIEzr8FjxqGts7Kd3hvqklajS0Ka4vWIpR7uR2kcbEfdxqIUt4zJU4nyyKwx
J3OfgYj1QSq6SPi3TRv1BS+wtK33PEPaSSNXcGqqgfnEcArV9N2mWUvilBcN5VqY0W2DPIB/sds3
wrnFHY+eQjSFBCL8omUGGo2PiCP48eam2ldOscPzcfVMPby6ywO1TMnRcmq1Z4OzAuTYUY1a2ycm
m9ETVI0vXRsp1rPI2VmRvRkblAMk3+4kqk+BFnikzDbo5kZ7Gs360ZsM8ShTKm89UWi7wfegvaJu
dGnSUw7hBnYoyOhaPVdEygV4/33wgaStgI+JrExudsRBn1qb13F2vhy20U9eXrl7TcNYvk4rJvW/
K/7vqp71Yl1C0rhNTAfWESRDVkGUy0FZFfczTgmAwkvByxl18feijSr72oIp2P2+NRvM4mkDihdV
NX/1KtmtfXdujpY25a95qnApa2ZONQIfLWuQ2AB1V64ihVtarnZz7UG70cQQ7Zqe4Ga9vK/xDfec
d9UBFvd8aFzCaeDr4XWkjJJI+8/non+aOXYe0iF+dvAB+KJtzrAayUFOsBQd8gTbtKU4yGX7/Mbr
A+zAkhwqo5npTcMr1S7XJgGm0+yR5ZChEV6qNpbYhnhlK5xiRMHG5LNwuqfWGOOnESFnx2juMGq+
cZlgwlGvPldvWcS6g/YgA7fC3pczoj7XtsVJrEvANObswA1zrgK2nM5TwjC39Jv4HjXRLWLkeSBU
W7GzQI3PSm0farTYWw7F1bjHnF2ZlPVJiv4HkrZxyEtrvChHPQJUdffSaW02xuzX47i29jLyXggv
uoGDR2LpN/RvzOk9WFMFv12SGOdUVZeqUcWh0sWRzaV3LtL2H34wYs0tmjsI4v7aTpRuZaJwzxD1
sYnGhOuc3pywMYNP+h/GzmNJciRLtr9SkuuxHnAYRqZaZJxz9+CZsYEEyQTnHF//DhDVVdXzNrNB
OIBwDgfM7lU9mhD2ckmtcFkFtDB103L4EkLiZVqoFAVZ18U0mOyLhJacgEuhAnsAOXSr5s11HFNU
Ke+nbtFO4zB58tTnVjTlKbWdTxq2xmbojJLxChTAjEZLs2gQ0SyN2HpG1JJwcgL9B+r+OH8SjjWZ
e/zvQ+3V0HAD9ZGpOtFkjuyX5WSzBZ5nPKZTYxrPdPwi3fhHeHGwszLNoKfl2MdUkYh8PHo80gm8
jROpJLEVIMSFwVuICdoAO1cOl3nhkicAmwjRaqns0XL175FonyHtVe/MB53svajQ1FWelm4UH+0a
VZabYxTaKUDCsIm8QFlbQT+RY5nPAf1AQuzXS7Bl6l3vtP5Jks63rBK/e1YBdQCcDJz4nHaDT4pu
eYfwHPedFYGH7KWyGR3n3YJIe03jBNFqODJOwK2ita27YLRYws4cy5ObMPaqYN1u0bnez2vo+N8b
0JD3SByWOmyN6jKWWnYTKXENpuoGJ8yi2Pfw5h/qIk2/U4wG42U/+WnTPSUDVUg/pZ4NjofxJAgB
ORVmKm/A11UE0F8gmyRV/mr1BEKUdeXtcWpl31u8sPP2tLLAKiWVtW1q+qAqvQAQ2S3z50PRBdm2
tlIwJ44ofqj5j9DyndewDUBK6YrckeyevKhet7aKIru1roN0ssPLoigIaTnlAVSEk7lxuLo/5035
FGSi/nTs6EpwrPZix+RJ67qrHhgYrBrGEuvaTbVHN1XawxiDucsn1lJMKstV0f0zkhytWabFHeQ6
cVQd7btJB5FJr6VfPbX+pESZ7+dN+rR9viXUk4acFu2QOFlp4N+jIPDPBpiXeS2y7ebcc3WBV23Z
7yKvxbFXtWE/MOuIM2xyXDxM7ELhypGt8WHIfh/2CCcqSLW7DBsUSCD/xBBDO6plTQ0Eh6JiYqGs
mtLZKRJtYzWYF1kr+muvwKsiTHIvm7S+c/AkL+lqjQukF9hsDakeqegi4RIgJbyBsm1mPlNUsC7g
iz/0GIpzr8buWbTE4ik6rdPepw6e9kAFqp4ohmZakOSledR/TKXcDnbVPnKO2ha94ewzr6HWHKAy
odOmm1tV7+9yEy5P3lqrAl+5GKzohsVUezJz+4KmIQb2X2tP0755De3yc+5ziEpFq7ad1+XL1Kxg
SU8LT0T1ttRL6hcWcqBhiPuNiFx5ALv9LknuXBcmGj2KTQhnFoqMh4M2LULISIrFgHjeFNnFRkAI
PXkJkbdl4FtXT+u1nY97ZTGvhmqf2uAB1LNG2CV6mRIbdl86eAqBwl0rRfyIilbfl5x2rvY9Evn6
vhzQF0qNK1o8rc7botgj0cNyrxEH2L3VpNUhLoBDEmUM0ozSC+eeOz3UzPMUrXbWpkVH35CYggIL
1bRDn3TE8y2oWFsqfjheRhtH8qDk/QlTSn9qakrLEPi5vk/bQl8CXDEC/OJtkGKfU4NP2xP1xo47
dd8TKctXjI/LEEjp3Z5o7+ZH5zrlnR/m2ywNxbmZ1v7cNHhAQoBWE+U95zG1fsA7jzGNc6U9tM6Y
7oeCAcYIS3JooEpC9Um6gR4xyRJfW4o+LjZKSztbNHBTLTW9ioJJut2b6jU3ExIOCFghctNdt4Wf
0uvtkZ9iyT0YjpI8ZnEnN2MeWqtaGjx4RKaFT6zvxZ30YF052WdkgI+/Rb/eJinqdzXw7+ZF9xE0
hXnrRe3fpRxoLhajnVOF7/NBWPnolzMvebckpFuMSBb54h0jqT66DXa4MTKzwuagtQeolHc9nYmT
VmeI2lo9JTdLcUDVMdUc9Twgp9W9m47NtReiwhJWaK8tk3kmCR370aSXJczxTffSyfNQDdukkUs7
zZyVTLT8R6zB46gd7F62icHErS9VkTeXsVVozgltXMWqSxYywIpGMcZHh5osk4qnecVtb4IYqgeg
2ysH49HVZ275NXNpCiVdZZ3h7nozvetRbq0sYsQjjJnQit1Ax7xBOJBncN2YF2nulCeqHf7CUuW4
mWmF7gDAcIj6X769Tpnk3PLSiHZK2XJw5Zgmlw7VtaPos+SeUF3nVpeGAkw9cS/karZrgr0hPPWh
cabtJrdxkX/w/+XOUtRHCdT/OJ+WsshiHEJeYZnK7pwNLsBAD1hajxf47Dq2dcggtZRJmq6zUhmO
aMcnJj5men5u9ks68D4rRgl2REStGZEbgTSJiF172RpQsEPfOIm8cbZprqh7uv1bFaDij7KA3Gxh
ZjvCtoMtFA3uRjXRecCxR5bsVPcKv3pyYRV5XJDYMMV/jPmPUivEi6MiGmmc7up1rrK1pvF2UyfV
VfakyyBZu2coQ9SMc2XcBAEVkMWSGu1iHOzgzifi7laogF2cwT7LaYpNbqoJ/RWZ2Is0qjRfdWZI
YAycZ9KshARRahc21sSyV6ZxNEp817M2wZS8aE33x0LBKYyLGcNsuE4wyOJHiHDD0h4j9VEglCMp
vYWfLwf8l47i3gyEDWuslTD+0LKPnVZs0lGn4GnovJBw4CMNHeq8qMarYzUtQN5VR+TTOAmwKawo
QkwQDD2+NQ2tPZ/0tgOTaPih6Oj0IDRuvhWFaycrzJVejNqh8KvvQdEYN2Y8ROW1QEXvS6Sza7hF
956SbszI13cNtg6GdF6qnXXyLUl2Ic0ejOGqogVLzpf4dOlS3Twwqze/waih28jIqKfydffplToL
5piwbDcY4Cg/t/QaDS12TrnS6Le6kt4CP6xi0OReSlX2m26gSgBb/JRPC09PfBwCaYJKDePhWPB5
K1OPGis7MN/Cbk9lZfib2OzFMTeH/OSpmb12oko5W4AWzKhwL63mof0g0XY9zxfnbfNCIYp1T6Dt
q02p99RSIUgJIXiE+TdlrEfNz0K5j+vSA0coCNUNwuIecYm6TUj53XPR666kfL97AzVyc0BmETTB
8N0mC111XfW573BSMZrG3eyOryOg5nPNeHYf0J5d64FZ/Agx4AKgc28F1c2bSusKZ7FHoy0IYZKl
nXKoB1zcU4sb+rVZ8FPx/bMgtPrcu/LIQGTXqqq9c5uiu3kti6YLm61naC44keYxxul0yGjVcKms
Um81+HyTUl2AagxWeZobDzVEAoB16QK8FMNqLKLWoa7p0S+Q0psoGPCR1EPTHwsdjGgaG9d5IR3r
KU3M5uST+RvYeA51yXHoDRDASOXqYF0bhkG9fVqUnV4xgdd/WYOdHeW04GyVbfIB+4aZ6QUVR2zz
sKACIrXFJ/Bb88ZA1Nkw2kRTiAUrsfryHjLF1K6gIp2N2rkkPfck3QAHRklXsITqt/ULwiUY9aYn
OxXiaewoHHWW253j4q0VZXkyCE3caxmyM1RSH6THKRtXL/J9N4JBYNQTnCqjq5dyhK5Qh4N9nRcy
EOqi4FoZVgB5qrFFSloxZBAgwttWx1MJLjAYCfWk8PqKJLg7mWnSny30daCjyIelD4zr9nsfd8P3
PH63+XHecmOoSF2NX/WyjO8SJwspm41ts+V0BJXJQ71JPAbwC7cdbTAyFmUbBRb7PjVz0jpkx2uf
yo0ACWm+WAArOCFHu7/qkEMPDd1oG3FOvXoLPAUCr1lBfLZs/wHKENnMgZjIfsF3m1nFIs5htGu1
Zp/nW33dP/kNaWUpBrjVKKz4SFylfh9rxrvNlOQNyIhBtScakNfZ1lmUkM9MuHsFsdX3oKCye2EY
HwNt2eO8STO4juPbWiIYscBbiIbqRVPewdp+iNMw/j5ksUPcXWusLWIyvucD1o0xbd41x2QgZaOb
M2ylv0dGUMBr8buHREPgXiDEeMwLB8uqbTVPsJq2LoqkpWLHFSZAQzwoUyxkiiwHG6uDxZSJ0Trs
KuwPLX69DmghFZBRoKULWkQbVAWjtmnOGsLG69hnuOoYNMPHoaqY1I16Sfz0vs7ych+CBDvTLPEu
8y2HWd+y8IG8+Eh+KXAoXraPu8bi7CjFzmvNfJn02lNCL/qZZ8x3ht7aK354xnNg15/0M8mXKx11
kxoQClVgiWARWvAG2jlSs/GcZuUTRkf9xMyvXoZdbP/w/ILkogC4aMMvtM2IlK4oyKzLMs3Xpl1n
O/rcNoU4Ot5wtG/xYD3UaIIOPH23wt4c/igGuPZyBGWQKhcfXjq1hSzaMNhXF/AzTYQH8kD902Om
7AN1FfVz6pq449ETNoGbbWUG70CG6O86XAUxB+qzhIe3HjpaMJXKCUzXUJeHTvfKUI5KI26FLIm9
nQPQ+5kYPYRB1ckPgZaatayO1JleEe0Mmzoi0suLKhQ/ZYJaHlWLbMESMwv7VafGPeaQagNgNLqP
kVtllJO3OZJwdP+EFYYKk7JIdME9PyjqBnHe7DXdo1wNZQJhbbdSBIS7wObUGYoENQEUsSq8ILDC
g081ZmmKEd5lydC9LIZbVRGt2ljEo+U5Q16InMaaqcxLl4bRvpvReT2S1nw4N9QWcXINwCSMgKsP
bkMzI2urqVvMh9mH62XdqY27d7wC2LOnjMos/uW7cXqMbDWn+MMCZckKc0V5aJiI0CCdhN5TMwI3
RrEli/UFpPwp0hR9N1jlPsucYS+M2j4xt/GOU6ZILadQDIuyRF4gIxDFO9ZcQYIJriCNQHDMg5Z+
sLUp/0BBE9DNiSU+tvsRZoteGeeotabJLGgZmwCcZErmhVGb4RPVVTqc7mCdmtbgIJ1Eqr5Jq8oG
qr2makv4WPrkGVW0dnTJlfLBzEr9NMaRsu4JdetI81gqKnGNcVhlW2g+0dVo6kvgmmJrRCb+8Rwf
emnVASkyIqUshJVVV3oc+VEPtE/joqqXrbfHEIGDJLOhoygjpVks8vvCR8IRZ3LE0Kvp29RWwlMG
HcSKCPGeqrj0ReF2qhMoTBl3BMOZT95UPJ1iSXdGV/xUQaCuC7LNMe+qxMx4gwc9HrRbDmkOimS/
71Sd2k3ky6MaCOPFhd03uKG7KWxmB20hgkeqvQ+5ihs2L6jAl14QPumwbQsIiXT8gnPUkZDYtoF6
ZFAVJsZdEbQftAL1dZS5RH8GyqslU2+fNVGPyT/BHxNm5Z1jTyOgkJSbQJbJOR2Gc0pV6RhnWrxu
K2KxctNNt6OOG8hOekpRCoNI7ANbN+/7o9EE7WZw+7NRW7cyce/L+LPJxmzFjoaqB4TosPZupAPl
2wiWHr5BY1zkAL+KVAPbk+lbRzHPuU0eacmQFVTKqQ+J4TYUBMTaJMqm1/CIVoJabiEIcR2KligZ
vPx05GCejCiKNPQpQwBDsVFcvEJxeCjIU94oNhmb+DXIfE00pj04jrJWESdShtZdXtxUkfufauN8
7wi1gHIeP2gIjhxF/yyNAsqHrnd0v9JDnZCm0VnPrsgvdeNyY6CGFq2cElQXNtm46eHhBIMBLqOj
Tmk9OTKlZuo8Q3msdi2qsxXA4+CWKWZM4Ef1PFhm9VKNkvkahN20ZuQatxTVO7rfGrFp19FOaQH0
3aoNhq0yfVK5WbiPrd8/u3KsdiVVSEz6BP9VEdkmdQ8f0qT47cfdBQPMnT7qb02pgNByh3fyign+
KEW2Eq5xPxgOwTut96FVHrQ/a0vYnc0paIiOCfSGTvkokZceuySsVy0OtzGcshCzReZkGZWLbNEL
TjLMvkmpKDI6pl35SQHMyO5lh1CkD0GfaMGnF0TJCT0tVReuteEQg7ep0JaWuySQFWBzvCY1uroC
MsKi0jAzZ/6A4LFF2OyAGInGXFC9M8jCBly2CuUu0kLzTnKcMK2syUSjiDDquo2dSbmBW+h2iUlW
YQzVUgl9ZNIKjJJABOGxFyaa92lbENfPqgLb32pUMRDq06YHTWTk7+Qj1dsFAKw+2UmyUA912pKj
S6hFeujod4wopND7Lpr59vwf873nf5hX51tf99Kne3091rx1XvxtY1cThvfHQ309wPxy5pt/u9t8
j79t/Lrb317Y10v62uz6nV8dv7Z83f7rVf3tqZv5qVVfDn+8z79eG0qUf23823Ogsp9Ev397xfPj
fm2Y7/y3f/56+vnpvp7o6+Zfn9l8hx4py6qGboztt7+MKkJ/253kxyoDUvOukuXR0Ad+KZq7VwYV
YQD4/tbD1sEw1k2eA6J6N0hOL7mo3tLUfsCcDtYoT44D6oAglw5doHopTP+XL0UKnotI5TYwH/VR
XaouSAttCCKacL5FNBSMdtX296IhRQaTlm+FFoVYjPae7lyispSnshyWpecPO9uvf6kC9WKJMYXA
WdMm07V8cuseQwaRo1hiGICuwkDpSI9MoLirNb83CTXCG0lQQlXAHJaGXBdZmG/UrSaL19odqOgp
mY9aMSmbSy8gIikLw8xRTzs4Mgg2kpfBALpYtBcgTv4VzAX1zzHydnG507Gc8UkYwdkK3QX0Kuui
FFCBuwTCcEQm0MVTpuvTdGveG4JSo9tPlMuQiWUZ6R2OK5lvWkKCly6otnWK+3gZtKjkk0SQPyJz
3Lui6fudHic/R494DpJQVl0Lj9VLKOOMhZYAv87u1MA0LsoQUq+u+LKk0vjbeZtdWqgEPdLXjEJB
jG60NWbB0D5n1T1QavPr9WEcBk46rZI031MFJHl8XqVOvTCVKjyDYrcuRi3pZZJ7AYAeL3zZ4HvP
YUOaDRnxvT8JexvamTlpKF0r4LMR0XfRCt07Zn1ycOhcXXqaaDsL0zaSIuSaahnvFeqADT7FC91W
jDZobc3pleDZ0zcuTFuukg2Nxo5Qgh5HvdeS2NXotbtxegW/89RHy0rtKU2vvSn13TyC8ytbodbH
gCyHzbORTe2fEg6RLmnzBd2kjrdAJ64dyLucP6d50Rr6SNO0q9bzagjTfEk+h7+h1UoH3hxQMgs8
HDk/JK71jGkz3HLMbj0m5iYXwo2HopxB1imcDheiEjdjD66vcDlqpw+wycoHTYwuhyqok5T6zpVS
zg+j9w5eHZHHa3o1LiWSk4cBo2+VtYxw4QhtY10trkqU1VAcs1dGcrSGXMdZCGrotGT4giwrXqUT
XV3DXLGgnwC8u3X23dJViuKmDPA8M4thIHRLiniBOKYYHVGJwLOZh+KUzAp6hAyNoaAgrUy1J8E4
0DXLp3ll7JbCHbOvlWBcKZ0fPym+oj0R8JIwvfnj3xCuYD18nPe01AwI+H2cHyABSiAt7WtP1NyC
zhketfkByoekNduvPW77nGlq9XWfwnwV3iexdvb9/BhZ90l4W/zIdaHYMI1jPE3LRZZdsxm7NMLD
FS0glbm3BvffEq7LsHWnIAu1AIYI3viT4qdYoTE2jwOhgaeU+nFTFAFSzGeFOua1xONFUyRoznY0
HBLDXqSFHxxCrlsLqxuHJw0/ezK9nlxLhifsD5saa8/9174gwgkCQnHeV8IAcny/vc37EslwyVc1
RBjcz0WR6+apuHztq/pXjWyzy7xvVJpfcYpBf96ndkBvYafI07wTryOj3SxJv1aTgjA0LW+H49de
DV1bFYbuYV41XGjxUSOLr9XYGlrkv5mxn/fGCqBE5hiQ3qeX5I0Nw0sCnnd/3BfEbQRIfze/DI/x
9kqq5bj92hv62ToCirCd97Ye9iKzx8Y670U8F26Uyo03817RJ/0mz0im/9orMjpGDsiXea9OZtvW
zxN3Ne/VKx+LngdieV5Nba3b9QmK2HkVaUOwHwJpL2Ho9U9DiAK3iGivzXstM0wPeiQI7Zje0aAk
1qGwsOJ97ZVNA32kAkA/7TWjNjgJ5hpf36upMq9p4ZF87Q2KuD5bkel97ZVVFl68wnqb79pHuXXR
8+q564yLU3fjc17i45hkqg/GEGJeDT/SEMeBH6diEXay2gqzHGg0i1VR5N6L/zNMQ7gXzWhuLTds
TvPC7+vmBHLkMxQpgq00ulQ2MHQVkZmXIrtKQvOFK6YBYqeF4W284GRsHg0pf4mcMSyk6uAxb2pn
3QhfOeHXwHczsarTrjwyk43uKKqJ5VARC6WmFNTUFuWxFvWvhvMjF8L8Rd/+0c4t7Xs0tnJpNGZ3
w12KnK8BC40b/tXu7mMvj3a20PaMW5XNwJWIfIrauiqmExJLPW5cW/3pKXz3/sS2sfQnl+BKXC2j
+1rr8RW6KK5JI+uvHiJqlYtTJMjs6M3ylQS3B29M0b9b9l3d8FXA5ZSoiREZdHXFo6H4OaiNCb+i
VA0iODryblT3Scq8OzuTFr/322JHxV9fm0y7WplLbHM/rXR6nsLRDoBbzTfLBrHCIOTYV2p9M5uU
62gkxXV0Ae4i0GPUHZv8orzcOcS2DZAIVu1V63WXDpXSPDZOQhoxhx3tdO9eenMW63CA2qY89q7S
I5YonmL6FQt3HDMstISxJcxK7ZxcB1gcJ+wOAUGxnLRpUoVnrw8IYp1WSxx4QAPwRDy6rZ7sqLO9
BFXv79TUjs8J3mgn7uWhzzPszcHgnOhhmpQKisxEVa5+5AbEtNHFGuG62NkTGPAwFITQVl2qn0ji
fHPUkAseEtcVhk/nBKmCb5Z7NyJHEii9oxLRJ29mdMGfC01vsWt7ur8aksJZ1E6IlqOM1qolEQDI
8X6E87bTPIZsfy08O9SBqZtQGac3iSnou0HkPAGE2ggTk5pLr2rA9gvIXaeqccd9nXR7UOLVORUk
epqu9Kkk45smPVA5KZbfQWmqIT9L6hP+EDCFme46Lwg1hNuHhB/h/PiWF/ZVpi76dafoljFW/VNE
efeUTIvGAodQ+v2OGlzLCcADA4nNBmeH3q8NO6XSOgl9ayK/SPX+uhntYyc6RCFt/0SNX+qwX9pF
Fx0JZ4rP/YTW8Fv63gq4oNaQ1jaI3WtOu+jY18o2H1y544egHCvDDA41jcEkq33QLpfC9PUjwXUs
5lt/LmTfTV1S79esCoumyVQt0h72Dva22B3hzdPVtCjGE78zNxKD3kuo0nvrGgvmsfOFf2ymRVTX
hHjWFJBDC5NFBP5v07owQXPytqEBFBRLa18uo67aSzMvl3QZE1B+3jZvmOr2kfsUqWV/qBqEepGi
bapw3BKtYxww5MNPnG6ZujHsmwyZH6LuUUnP6B84a+AFAwZJ77hHmLAYzBbqa0i7zhY4S3BHHBJQ
46BO9MI9dHax0/reZoBWX1qSW48cOW+Fb755wp/CsMO1qlFGHyl3VWYIwiPRyqtHMQDtKKVfP1C3
ZZPpd0HvvENwG9aksxoIRuFF8D1m7iB2YSAp95A8TtcrXFchbIQmo6vdawSLLHsbDGCIdwQMIPGL
ioSMmOh1v82MLLqLtU6Hx06mWTGtUn3HytAweDcNGGV42ja9DW6joJ+9MmLB+WslKvOxUKMXw6AR
3xZgMw1JPaYA91hl4hzV1Fud2lrZCnyUivzaY+ZFKw8b8AHzw/zpNsRdUKmA2QYbi6JmWKyHKakK
5MjLaCIjmaoYRmP86AocYAZR4iCZF0S5eWvsgqLMGBHhUF+RL6HsowfFyT9s/Md3Vpw1aIsJzEAz
bZzI0GbubwNE0iFBF/HjBMUIDM9BgoR/SlY5pHyBb8KTEAObJWLO7odhouF0ITAtMqppTIgcdSUL
xgfOqNw84eAZIFwGxzjyn6YbaDpaBH2Rkmq8WwwWEJWuDOmPR5e6JSc642IpSoBTipmZmquI6gTh
gSbY9zZX8uNYMgQIA817hVP7XutBdnEgN4P4Ns5G1TJUJr/h1Qvo99lJOt60ciACGqX4gs77ArhH
cXTxlXNZGVvi4j57FEe3qI+aDYSUZtU6WO/6xjn3fvQyEOD0WJHpNlVLkwNCHa+Vxd7qJVJhUgaw
K5KLV3gG7cF2ICEP8OdD6JuwvEaCsJrR2lS9Wx+bKtoGim4/gMKJKZ8LGFyC8dpYqQWoPxkxky0m
hwp0pdwajr02wZ7tZjqyBMzr05gQGplG9lnxFP2Ozo5yV63n2zEzBAtd2cXQJY0LleKOEWt3luGF
V9yQtJvItZluFGPzxhReuUNqpNzhYptEnA7pooIgOotRbzul1YaLLB2rA2mz9QFTCY2dFM6GNhEJ
YlwoB2O65ZFITWj7La4JzVu0ES4cr3a7g4nCXo0AdEHPoTspswklg0xF8/xNqPXPU9t83cfqr4gr
7QGVaAyXF5hILTtiWOycCG3FBf0GAb48CHqqFLAhsChu1TGYq+td36tr20r1TYjkYN018loi71sn
BnFsPsz5JUVyfI9VbNwRm2MtfITeG5rteG0j5QD8mytbSVZBCmOvbjLkRPxcGLhGJydk4lVxWqqp
QelpgpScRDpVQ5QDxz1GrhBAIAbUZzb+HS0KZu1aM40EHALbaMNSHlboc3NYuUgANBNyJcfhWVfh
yrdN8IH5z99Y4l11pb2XyniXWdG4abcj1YhD3QHTMfj9II0lpNvVscAa7yUmrD2D3lVT6XiNJg5M
P6Z3ArsnESlo4LvGISF8eOv7rt3YpFoSKefu0YM6NAv+tXDaaNjVMYXR1PzAVV5vJqJibR/nBW0v
ezdaEjRgIo7zoh1dye+kstDfOvEtARBGv9hF3ZYoxs4EYfrlOWkbguXbqSyfhjT9zJEBjQDnnZS6
cvq62aaTlwXl/ppfjEeQXSdAn7Cb/LVon7v2AYdvcUqkiOl4BDew4TFALXcgPDrB8YQHb5F4XJbL
EowMAGp7Pd9hhrxFnOQWxK6WDKabjOwpFsJyAsJ1U9s/+NMc0LGtZQsdBDA4e8PyhP+6PHISw9nm
jxAEOxuolYxNTmQ+KPGQCBVcVGCLmu8Dn83xa0Fl8utWgZGS3I48Xw7TtgqHxCEh9kTFqn+cF5A2
oq9b82pmx79S1O4bZfp87dyhN9tOOaNZCkJ3upgrrhIe52v7vPBdWa1MzYF0Mz0ShfdDq2v71ur1
dUax5ugSEzoVmkmWaUAj67FMD21VZ7iuK7gHvP+V9IEuwT7SV4Sff9qNWYBpQ9tFm0VbYjM3toXr
3KVIVMikYaDrEb+5FHHLCC7512IQOqipKvn7Ntc4xGEQHjyw1PoyJAjqwPlfY0pZvXToy9dYoqod
8IZt1MHsC7QCi95KWJb+7oSXmrnqmxv/DHWzOIM7vLWcV89NlucAVAGXBFUsj9IAt5UX6a+ibh1K
Ku29FiX8rI3+uEqagViaMlugxSddwNaVFV7H0OHbyHTzYQyTg5YxNkmd9D0q/F+wL5NNW6UfuSqb
tVF3XLIMuqKWE27bfngnWkQceT85NDuFcDovvCVGfx9mWDtKxtw0le85Zz8KR0MTSspQ0k4DCrrz
YfTMvOq+Yvh1UmgzbXKgi5PEVO/IksaYqkxFjdr/BdUeqyXC3QW+1W2JjtQx3e9NWKyI1TvBbH2v
84mFrcRXbCqTQEUuulb9juzyVLXO0ZAIxWVe0sAsbgNRmLGZvMYZOCkXZ6BGGnv3wsdKgzZFo9lj
OwkrTKYrQn7Sa2GGBu2I9QV1M0Irh3FXI/c6zJ+lX06Ya716THwsiwBonMD8ic2+bnr1fkCmvQjH
dpFDoAFrtiwCGCoCEufONZJ4jaAqQNfTjddRKQSybRrcQdesFJsxUVuqzUILUKGLztu3SRmect9a
6yj7F2bZ40nGRLKSCskOJMKbz7KzV0FRvZl+/MtSIkBEoxkuab/eIlpj2GFDTC8Yp3e2kZ1Krt5k
szELVaDULWs4rBfLSJUlc1htVzLLcMsh/nT9SF20sefe1VEnd+BE9G0Vig8LQdxWxmm8cMD94hMV
r7aXwgbMunFT2uUd/CPC6coG+ooF58uow/TBTYLuRjWA1uh95oz647wo0ONKfR9T32Qn1G4uc26i
M9gaOSaxG+rbntAVuJh074wE8gOdsmwROh6Va3KWljm9HYimBt8K6RB95kyBkJyauMYwqi+ePdt7
ZM4qZ3n3oujGBXGp4JvRFK6Vgktb6XDpiY1bDmJsOdgDKgWHAvLYeIdvv/3nP//7Pz/6//J+Zrcs
BvOYVv/8b9Y/kP+XwWRG//fVf25/Zpe35Gc13+vP//pf/7R6+J/H335l5W/nh83j//7P6en+vCMP
/8fTr97qt39bWZP6Uw93zc9yuP9ZNXE9PwkvdPrP/+vO337OjwIo5+fv3z6o1IAavP/pBVn67Y9d
+8/fv2mKM38SXx/E9Ph/7Jze6u/fHgDT+7/9z68y+Hj7/+72862qf/+my38oaLRR/nLkKDaCtm+/
dT+nPar1D8M0TVXamsacR5XffmMSWfu/fxOa9g9V41BzpKJpBn+Nb79V03Oxz7D+4UjbwUajwILQ
pgf81/v/ty/qry/ut7RJbhlhB9Xv32xdmt9+g1k1faPTO5QqrX4dEwunKRVtiW5N+z/e7oPU4//V
/zCCypRmqwFJU3uyW0HzprHrPpAa4m0Gp3xgnlFfM682T6Tdd6K/MhBPH3sItMcxBGSDWH94bdhu
dUW/A2NKo1o06m1UUDFQ6n6d1zofeYUBTwhfSix2RR79xODqbsEPaYeKAv+gtlOE04jeJEaMtU/h
nD3UEs71EEc6/uZpd0EXFTL1EoqA/aPNBOQAgo0vPfG2SyPl3xQMAE+C054QDZcKPX8MDMV/iCvK
ET1Gy61qeMEDoTGT06lbe6X7vRa05Dl7DiW5RL67l0A8HiMGq1vMR2KZD+RwNMza1xpGmVNWxRBv
mqh4k8Rw4qdaKpiYrNHnQkCe67VxKPlCWU+WFlmQtzFK05uEi3iK42QXpuNwKNsXpCs9aapDh9XL
7o6BmE4NiIDqabw0G3XpHhQbpzPAxwvSf1YaoWxkNGFirYT5iFvqpaiFf5k9mGFQxsvW02ws1aX1
KOv+/3F1XsuNI8G2/SJEVMHjlQS9EeXNC0Jq9cDbgv/6s8A5cebGnQeGSPao1RRQlZW599r/9FSY
F0/Y+Wsxp+tcE8GT2xTF66DN56C2rGvTfKi6UQ8GuZ4PYkLJ1/IZbXuPGRw9MzStahieHADFFqbf
HUQJc+1Ahd27JcNxqADLsiNVcctn+8Ou6aR2tJVINNG/vUXz6ywPgx2yc7vCqU9RRCoTzuDnSOBf
hdnyfH9wdfmgV9V4bZzQoCGhegZa2Y05hfkU0Id4QK71W82/kcX4mUsuPtLKryBgIpptQjPeBy3Z
Kj0V0WeXPeeQvsmlwLHdhylxaC4r2UqPYjALmuFQR3gPWhKlD07cQhuoSFjUiS15q0rx6o7lk0IF
Rnn+1Jh29Jx2Ek96dCmF6q9zxfEgtVXyoTC3ZdA4qDn1+i2WE4Zr5krwkHnKGp7zj4SqwV+MgZTg
j9XdM23yGR6BaDp7rTATbV/JgblBMys+BXvHTzy9kxiZn/QQfZdudN9DFuu7qKyL0/3hXkne60zR
6MRmzDo0MdYGSoWsW/USVdzGGQzMQ0Nfbf6f52p5bgxpc7QGbHvt2NzuD2NtrVFAgQCr8wZRA9Se
zL40GlV+K4enKSB8T/zfQ2S1w6lKwxG1D1/d3/jvNdJxuqPm/u16oiezIdrHhLWc4MoEJ6o0ZC8O
GnYrUAYkHVvtsiSDZ8HQZGtGuXlrNEJfhkBLL30Rf3cGZsAkWyoas3yEEaTd8uUBRvQCkDzeX8Hg
GtwSTsi3yRgPKofQyzpODzBJ67NSxquMzHFXz3Z1vr90f4AvX//7lKsw2zlz8zm7CVZyd/IwrKbM
TbpwHLHMLPegVRnltBVa9BVPYcq6NSS+PjDjcBACX+nB59fESf73KysL8U2MUqyhVlv0cZe33eWh
s/neBf3Xf1/L2sCAD0nOSWIaBBslViDW3pgUmwTrt+0bdBwvJjl/oIQtsxge7/7RuWV6lXWV6TNl
z8t1S1KB83/vEkH0v+8yJnaPZV7+2tU0MR3VvIvOsT72ENe6Hx7y2A3SjfKaVwEMlopc7WvuaD2G
M1FsxAIMyMf5ZWZccmqT8lxLvB3MQ2j5cXjfS2AliRW5P2bIUHeO5GdJkvTKmIbwhU9LbhMLVBOU
hfDaxYWzruUX9T6rhJhduvsSv7MGkACrda/2LRr/TWAZuKFk7bloLNwceARVW81cnC4gMT8Op8ko
IEJzfT/0/NvGXKwKuyrUdqBiAenjekJ11r9Ynn4ItSq93V+qdOYooWFGx9DBg0CP3lvNsxdfGBIk
uKpIt4GboPv3p/+94UKN2DNQuWLHQQ61YBglIatUZP99ycFFcgoAfGAiln1grqUfMJotDkf8Lpk0
rrJrr3bZFrdU5N2rQXZIM6Ve5QO2ck62GNd8rBaEp1J9Fr1HA3MOfgSKxLU0VPtA5yg+16aFyUZV
7TeA3nLaSDcmgCqWcjpHznRDRspTlB3QynRG2nXEkJ+CnClX1gdH6IVEi94xEmadSUh7C1FCasaT
M9hqf1f0254rL9FI1ngpiQcvOVz599ewSeqXMjABu8Qkh/772vKH02JC3MjQd5sMWs6cPDIB40p8
WZGmVxeAiuVZAR832bYfjGQJ7B7bp15kLYl/kFRAgRbkDWWSnUqL/iEzCOba8q7yBLWpDAafWvjL
kZkN1aufn8aUALzEsl7uLxFXwSWKGgQUpLO671zWsnOZtVNsDaMt1/fXmNlBIqA431qOwhvUzeJ5
8NDT2l6aHxojXgzmkbZwfC+wecVFOjiKzBwcQ5S15eH+9P6QjzR5O72edvenIHOOiOnEmdPKWzVm
1kcuCxoBVdXt7k/nsLjkk0yfUUytQi3MrnB/f3XJHCM02SSKopJbjb4/ijSwsUqP2oe4U8OLIOP2
/rrM60XoxUHs/n95fUNQQmG2JxxFEE0KnMkK9/aYVPXbFMBot0vSn0Onjz88D9EBCL1x55ED/NHK
/nPWne6Ganx8lqm2F8wTj2GVQ6l1jdrHaK9fWwjoR5scsF3pti6qMMTuOoCU304/errdHUMXpUyh
Ke/a6fSDUe2Xa05007oMyZa4l1VTG3vXgXdR60fPFm5xPwxRjcN1CHzy+YxTHpb5TbjKWS2Q4JWb
IScPEaFv+ZG7A6624MWO21tggp6hpYunsJzKK4dA9xqnGHDd5Y206l44CQr8r2K+GpRBG9XH0Q54
nvfSlAAydePLKoTxSnoQ4FVrVFu52Btzon43Q0Fg670u/O+pvpSJ9z98f7eeW+uJdWJLmly5nmzd
upkIm/d4fZJ9EDThkxD8E7JO9biliURtsj1iEHenO2blhxZOyaQ1wqfOoJB1Yll9T1mnr9LWmh+0
oDEOepEwVAozP3Zn60ML7Fsn2/Sf0Wg2EQ7pH2VMdLPdMH1qoqHeZaUkEx79ILbF4wAU4mAHxnDU
4accDQANh3DO25PdlmIPHWU460Nl7hiXzZeZSdY2rTLrqhsOrOp8fg8c9CuGpscPAeg3yu/Z+iYF
9wmtCSEAdeIelDbRLu8G9RijwdqO6Ewv4xCKPUqu7hiH1niyFObgkoo3EW55NCKrP/X4braWm8dP
VPDphEw/rJVChtkab0IXlJF1/pGZNpwWdEncDtOHsKX0RUYggxE200c+O+vQcs3Xslviodtqw1Jk
fbrVm5UE+bfAJLxpFZ7e2nhshT2vZDMZf/Q53zj5EH7VZagxYxwbiNtkvceTDH1WLXMV4BTZl/Y8
nHAxwfQY6/ZCsUiwrlFthjoN37FpqEPezT84gbg0gdO8MqGGf6WF2l9tMQLo9Vc/lF/S+MUn1z/z
jfrnCjkFNAQkZvenk2z0U5QzQyGJrn+OMR9k7pK35djzNvIONvTwn1TvEp+oKOeSuo11drPsn1RY
AJcL1S8EmX5DFjpQDZOL1PCc6urlldp1TuYsJhFA2WiQTkjsrG0cEBwOMf1BAii73h/m5SuRcjtx
IZIzY09fhuirv3DxwJ9IRi7hAHxtjptflsG/EyHq72ELoCTuEvVkCSJjOElNF6dX6cHtWXuKxFoa
3KF24PZ3TnSyibQgXu6qE3G3AeSYP5VVEZBjZnivXpjLleP04ZdusCIKr/td5hSm1ZN/OhJAlagY
7dWERkjI31gz3jO7q+DUsTqwW5PE7U3iimwCogGJK9sgS6o3T4o3lRICooLo0ic42NMGlHHuJP25
d+UyPA0sf4GFfBbDcEADPP7WevJjjZ16hVI+bhcJ1JGcup5Vou79bF7oE2Zffg2LpT8pDO/CMHd4
VLH1W47Q3PWMUAKWq/Ic9PbwzNDvEZlB+YVpTfiisfQjK7QAMDDs76/XqTtvIm/4HRaLTELj+3Vw
8mOZGOm3Ra/R74EksfTJ+imT4e+/ryvMWbFpW1czMaOHbEAshNw2+9aF9ncanOhpAPIZgWA5F0Hy
ZTaF/taWeUwQC8OCIrflWzMzH25LgBX3d4uAU4ypsRTd31V5Q9VsgwS4P42E9RJIpT3cn5EytGpp
vj1msjn3NEOIibGNU1PBl8e+iQ0Qvvwxsi3tMGNdPnJVZIfa0k1SE0y1FwKYAuHSclfrlryUFkhn
hmD6Vb1hi4KqJ4r4NHQjxVJfN8SLZ0RxN4sfiEaGOEQ10Xu1CtpzF8FhmnSH8wjhbgwsZPHaTOEf
CLPDrxEAytfH+rP0DNMviyK/BKPXnqfAyTdpL4oPTSaXiYRGv3FcyIM4dQniU5wRwhZEZUiUn8P4
n5v6gWZm8GWmtbEJprA4ct16T/A2/t7fNz14GHCg4yc7khStk742PYCuUSLIUCkS/QSgzEGY3kuk
XiYxXNgZPyxO04GLv3XVnImkZKVv5vidEc1MoJzQ11FvYd8mIWOngro7xb3STyW/UCZj4XuDpOc6
Di4SqDAbLhCkjB2iAXk2tVDtnb52TmUi0LeC+Tmh7iCT3DHrY0zEGiFlxnxA5FCc3BKoUtpXIY62
nFjBBqdUbjAkL9M2ezaayCTOBMbB/en9QU3E9s6muiW5lT2DRBiwFQFhCL8LywueYxQMV+yzN9zy
xYux+LzllGwLzkO3bjGBG6iQVpO71m0ZPJBhXUMDsCVa7V5nJJWle6xr1rVTrN2N0Kdnmj7ZmmTX
9FNa/SecrPpvPnSMizGJ4ycgzocYgN8iz3/AsMmPWJH6XKo8fzZJt9nUmHQAlQzOrih7bSdGzsQW
dIRj7E71Xkx9jBk7CTaeyu3HYADOa1XeNUbWttGdqFqouyY8xXLssg0TFdjbaW7g4GJNK1rXY9mP
frLR0B4SzIovsOTpJvJyB9HyGIzQJ0d2bZuY0q/KE5+WApmiJYZ7ngYK99aM0i/1VMUl0gnl7SQR
KngPY+BbnPMevdH11GqyuxdbmvNOB5ac+YqP9Xx/CM3sNuCaO/LLRaHT0PQXfdqjxrSYES5f2XrA
nNEwrNX9tf/eYD0lTxK34fr/e6NuPFKHWoflmBENZXt4MwaRPxVTU/oTP9j2/vT+MFUA7TOW1LIM
iycda+o1svSdsjCM319KcevvBkIrgAKuY1WPT4g6GXVwhF0VXqCRm8lrhdZ2RKUYh/uzDlkRaEA2
MTIQq839f7g/lEl+0gaTELvle2hkn0K7xlHmuMFZrYwFqDUz/v73oaiTieyRzMDwMGD4UsoiCT0D
hDoLh0EXxCakBkB4kr+yQw3gLbAJbahmCKXEt/E3tEdrFJ7PNJUE19Qbj2mkaSvWUnMNJ6zdmprG
jRy8pIIxGze46fehQRrb1MH/XB50Ooh4Ue9ftuRotCVwhn7CVdKruDjKMDRBeMyomSKnPvaEB0S9
7u49TzcOfQPRXkf/YZUp4eHzkKxsOyVBjZyeo9eOZAbAGReePJX8lI/xTHBnHGQcpway0pT9C46/
2A8qXEfIsHzvDtUwU4oJYXXrCcmOE8cv7E4KYkt1tEOLJtME6WkApa+J4UMXA6jZcoNLtEL7wkAU
4WPKLF7Fa+p7H9iFztkrIEEyESRW0G4T+K9LInUbOh4XZtHoM4PS+Xa5KluNCSAV+8MQkMeRsL4o
chtsvO1999i2RXkgFWLVjFMB10vRK7Ae8Q1b+zoFR+nlRGFWgem7rmucVd6Xa1NcR50msOxYMGs2
cnwpBzOhc0OwBAUq45qZI7Qf06RckTM1z8YJHad2HONnVdfRMSEMW+dAccpU9eOFaLqxDfrcqs5+
RO2GMcZ+qEeGq2bSU3wZjrmyHCvbcZ66ypSm3mxjDw7G7tEaq8f71cK9RP6eWyTvZUJKZYangqcx
ah6nRzLVu5F1dBT/TJc2LGaH4qbVCrnB/UF4zbHoW3/psfuiHG0SGTKON1N6GFPmY7qJHzZc+iYM
kbcJ/dGo2cI2mlYxoE5/1jp1HGskVrkYaz/t7HBbe8YHXtPpaLrOD316tR7cgDFU9YCVG0+b/Fa6
kW3lCPpA1/4RQRieQg1hfdBnB9ulB0geeP9oVOXeiDv9jKpA0hzfTObwOkD5WUWNc9B0KG11O/cb
M3MfaUOG+ygfz9YCFzOqFpajQmBnw+oOUlAJXMbuRA/q/hDL2dpaufeH1s5Gi4gEJ8gQl3e9qehn
0QKP7C1ZgANNp/3cu8ARkqsV41YrRo272um2TD4eapcEoKxPjOdGIbo0CocUhBy1C4eNFXhesW8F
eSKWGX80EA8fJSViF6CMnRNCTZFA9asR1uVpGbYCk4q2qZNUj7LsGz9eUMh4/akHJahoekpwqRaA
+0TK6xyf0R+x0ZijvkFU4e217pjORJA5nFjtPgTbRe8YVUX8I+xU7pdkP46MGFp0SR4e/7qI7g5d
dsBnvlXr5ZmgwNWMHg5x1dQ+iDE+Z6X6x7PUc5pitHRr/dMki94PJKKzcHRKX9TZB0gMeo02HWCs
NRwaMAaO7HgFcLBtWQbJCpEqq7xtoLQNmXm0yPJ1z70gQb0M7pDSa+qejbxLjk6hmgshv1FC9J50
G8/vIdDVbWQccDx7p8K4FQqlnBt/BK6RUemR8xHU/Z4VtmLn5oFR9T5NyKZt45RjRp+eCBzjN05C
YD9pW/Rn+WbsA4LIihBsA5k7BkH3ZwICNm5cv+TKgeitsVlMJhqmptLoyI/vdcQ/eOSMCSiCT07R
fbDsLPNJwyAsbtAfpGz/KdziIKus97s+jfZGAgBrBKADpoXysMjdlWTteyf3cYVo7kkOVrWiN2uc
Ki38NFq67x1T72eihB2/dCa847n7HvVogmw/SsZTAiXp5jLgWuXJ/BJR8KzpLXuE9K1AJjivtnK3
rbLkrrSlsSbHKXTfYuqole7U/3iOUe6KPBO+ldjNxmgbLnrjzTU0fEOQi9cB02twPvj/c7Ug392/
CAebfd8ATu0JK8fv+1qQ93fJkqc66mrftMN5W6UaAaIiUesxILxG5PTxqsvcOTdZ69vcyZpdMXT7
VHBxZJnxYfbC2ZeGfWiGdhHeBfFvAxq/7wvzG2t36jtOiD+ynYnEBfjIJcJJp4z19VBRLo21c+C8
1TwQ4rypipwcVYNaKlmCZDkZ+CEYSKStRLEJHDPQQR+z0pp8cttdRu3u+1BPJt4mQH2dSI4WnQRP
G+2NY7QXFHuvTTP8NpZNMoQ5P3vKOKZ9O1+x5+50aLyfScpe1ScESyXuDt4SN0nYv9TmsNNCb8++
GKyNkoMQuix/sluNvZ9mYybLp7YP1tIrdh6n+k2V6N2hHAG8SG9KGPLZ7llwKOgs64+i3+9yVPZV
kT9Zrqw2yHL1LTKscFm61gTR2J9mEG/MdFRvMerXI46zV4FYlClfU3+oOPtr67RxuNhJhgWL3cbQ
9Z25I7pz4WAQFGZX3TM72ipavmtJ5jv9Y5JFAIx6+JQ/2aNXHNMqf1REYhV0d/oR/g8DKSaeP0MK
aTyqEvlYsSEIIq39jIDBnZGo7BDPUMO7Dja7Y6e49Bn2YHF4tt32e65CxJgd3lw0u0QZpMWNDs5G
tgy/cKbynuVUB+xWLJtAWVg7CaMsK6FzribJUM5m/ZC5LeIXFChe8tXx31aKkTxDL9iG9BUCbhPK
cZKhZd0dh9Dd2FAocBGP43akMZ9mZvYoQ4t0j8zBudNIv5TFs97JZjcI64iS1Twm8Qgyp+n29L30
Uxyh7kE+pYAnkK5jQ3Qz4FYMyIbIphkACriVXNc14lbCijYWMyA/bQdaFnX2adDqRAiqral5OB8W
q7b+TD2SnVITRKjW2iOsmObT9nDlI07AFBG+9nVBHmyrUVsE/9hANtZlJj5wZp9jm9+e1efhWs4p
pwc+HJaHvR7hi0hQVEfFdnDADxvaBI9xOkq4OFHpvbn0n1ATEVNiFiqB5+DEO3Oo3vDp2itnxP04
XL0uag52gfK7TPUDirN9IjtmDbigoWfBrqmcD46tam8hQ7ToV7HI+GBUCGfB6+CF7p4h3d+cE3yc
C2qyLNksGU5k6niNnzRipzoHcGTF0FmhLWpVvzK8GW/dEPJbKyL0vrhd07x6ckZUaSSxHQIqHeLk
RujGTHoTzeQetI3nuJ9+aHQoWL8SoI9mH6Yy2dEEpJbK0FCSAxOcgqgiUbnP9yMY9nzq9Y2RYFor
LPNgUpKsZ8UsP8bf1lphuHWUANGmJfsSYz1KUf0EepmBe9MeCDnDdKEcb8W85EXUzKlpwiSbYfhJ
yYwEOxv2fmt4vhE6gx+6JEPgsb5Kh4FQEi+RFdbBHB4S17MO4MJxj4blLlXla83s+xrErg1prXEh
fTQnLe/TtR1FRG05gXmuwBds89YEBy+2PU2vdSdR2TqpveTo/hMMaQWDzDu3Vf5exB1U7KYh5ysy
L7OOwFj1iGKcUnxUMXEeju3QRHMCAJ5cPp2MziDXsks6hi9dx8eTleRli2PSTwWzROltCoH3gDBn
91QqJh2mCrZR+OpYAqPrbDk+Z8kEb7vLnmqHwWYMdIJN+uAWtBM08Nk71OiNSbS0j+4nGiTz1AlC
BrjqpSuLzxGhCNbVFd3DEMap5YIlnSsuX/k5kD+wypbTr0gCygCbaYJBHohn5c9ZnhbIifHBuKXt
PCRJTWiIZT+1NA1Wsk4NYEAj3sTYRc2umaEfcFx1Uv0YZ3V+uj+giOs07nI9iVZM2Fz+cJxfBjzz
NaovjgfnCTOcP3dLKkCif7TtWPkpYeTbWKs+iKwg+DFw1H5Av3hlZu5Ahwg/9IZVPWolSrFcReu5
sxWGKUDM0sT12JVkdhUZKWBJdK36jkhw6VItFRsu+Oqk1fJTIrLaJglD5a5kRmW2ZQdJkt1N7yie
6yukFZSBIFGVY9cb69zM9KVymvtwQCb2/CYWZD+NPskX4hRPLzpDLS3r8n2eKAZlz1KaRB6EQ+PP
ul3cuECqyUDJgv/en3lp7Sj7pAUdtFAn7ZgsGIeuJlzDTcyZM5L7Z9R+dG/Amlv1T3EcupfWGvZi
Ln5jK5RHEznj4zi5Hfe5+JpzeUbjEp/IGfnqPKxIEME5xvfdDHuJGJE44j7vMuNxGBNJIPvE/jt6
p8BoLkYNZbkqCNTI4+lPNdocz6E44IGf/lAEjo+Np0bcDUl1QJSP3BV15GOZ55vKU+FWpJAGMk4C
JOIVmO0esE1vGTO5jzR+3cdEqQb6fBpvXJkzeVbE9oHWyyoCtgnaC3zbQiwZx2V9Moz5Tfuh5Ei4
BxlTKXftEbvOL9VnP+ZzSDJcSCrufW0YuCkrZ++NBtUgBcICikWbc/+ZEuoMesZx5bWEdeCDLVCd
MzJEdR7skUNhU0jzfF/WMcqU4YV0de1gO2wzzqZDw7iqezzSWGWfYhqlJHHyUNbMyXOaCnwf8GR0
2L46DmR+C0EUUIL9jeDCPUjiM42pXPqqM/6AFo4c+O282DGQ8VYREe2rUsFrmp/ANndPeUAs5Ujn
AR5/fLRVeNPD4XGcWwZOLQ6QbvrulhwyN0+ebBf1cDBo4brXLQ0LUHEcB1ZMksy3jF6/6oEE8Sji
VJdUe8cebgitvMM8sY3RJDE5elN2RKvSiB+F3j0W1NtnRi4/UVIDE7OzbZ6WZweEtIOpye91c5+L
QsOf4jjrKSuAKAMPaUx+1XpQqFVFI7ar3eRgf3QQc9ZN5lxDonKA8XgHjQ0sdBFsWO0jUUQEIiNP
9JleIiIqB38YKmrpPrnS5cEyBsWuT7TfURtAdQREP5UEymTNQwv0lr0MKmON93dFosZOhKBQbJ1E
Z7dSDRS7TIPG1L+1dXIQWRMDLAJ7x8VxHjJ3ODGb2CPDHI6pjHIqZaoxNdTkfzUH4p92kR5QfwYk
xAwmXWaxBJQV6JesLl6licEVDmKo7ogbYyrjh7riUu0Vd2xtbQqsKAPMzW2e69M6bKHJD71YZwBd
NHTHOwKMiMNVn86kQwKrqUXsRqc2ZtDiN+70RiaZPHCNSiZwc7BvbBRzhM8mhkS+0WoYgTAY+lWP
nAUh4M6bFHCLfjzDLeZ4XjDsZESz1bVUp1ej8X3ibavB/86KGtuNeiaj8CoEqvOK9jgbOcMGV4a7
gCTfalYfdByDo+OdOuJyMGMTLiV0XFd18Oi4FpE6cETBjYorOdILlTDeEVlUplPrxwKCg+kO30bS
SbTxPfn0WC3c6roEwJ6yjKVAgDBLiYf1A7JLywkKlRNEL3oy0XglxiD3tBSv3TivTf6ecwtxia/c
VSGbaF0uvRCmMx2UMo/k4QpzlFclG4GvbmXhUuHAgboewQaC1cWkF9LQS7L5FVBXsc5yuGuhyQd9
f3DR6G3KmLGSbuZLd/dWSPrvHCw5ugXlEVEaGsQhWGtD+iv6dlhbtbMGEHQCGcPdNtlHhsi7VL6V
UDkZh1Q01FL4hXGwiy3bWAOz3oDAwqTjYHYkf4sjr6uV+9QidT6I9xgBCvTvCUQUx3nNAxtWY89w
ucZw3DTjpUjR8DbxQWMiQGXrFevC0F1EcsKnVuHcj56mIZLFFZcKleAKIyIdPeez0cJdmEz9ml4n
wvt3d64B7mtts69fXSX+wXe+00kkXM2Y45eN6lq2i8Y8KG+Go24l2NyCTrzZuDsQGxAqB/GmOWSV
8VvFebSEvpm6tes4stG0qibiDtjaZrgL9OCirSEuMRkU7yjmCe/q2jWNk88Kbx5egLdBUqG2VpDz
Obvb6Zk5B+GmMKQn66McWUVj5LP7eWISrnEewg0CT3KiR0AOM0Jyz/L2WRpwk2bpV1RmGj1XSVCH
9TcjQS0KJnqAjSt2IydmzoHb0OpxoeOS8DOtf6b5SzXqNiBKRXDCQ+2sUJod3NFSfsEYGGm43A9Q
XQXSpnVPMMlumN5DZcSbQPPalRJRtuZ6C2+LdrCOX6E6sHFZoj7ZdvmF22/0zBR3GSGwFbqmdWeA
kwoKrPjUUruEzkFfGs7RSvUnXcsvWWeIPRjRrzSCDnvKvYHkavN1cMnBHnCVWSVt7EqgdDGicDvU
c3nrlqhAiwXcreFDTGkyHiItQ6oy0RbpG+WfXY+6NAXsvMEu+bd3yp9BoA4nGOaAcwMDZWVqWyKS
vqIw+oLl6z7PVYli3fsNEtfEloVTKOZ87iXJEt2VIn43dd8ZaBaRQhCz1FcHq6aJhH3gIXEy60D3
41rOpmQ7LviQwkqtQ4eitsq9bD8IjJQGp9pNEn7qYfKdiRGaxOjYR5Bw3FXiaCwZa6kbkm1jCBLA
gt6XWfVXVR0ErrZZY9YLtnRYWeoj38bn/CTYhh1LTjezfFBojtaoPKjxbG3wc0tL1lHbPLdDOm3H
vFGbdCYtVFN6sc/cEnZJH8dr5CNnt59HXNW2tioULRE9IMZZtR9RrHWQU6dXsIbwj+r+jOIE84eo
WPjDsMQ6XDC58RBatXSqnpDRHDyYrWWSEV9jJOkO+Uq0Yoj9pJrR8IPWLWHFo/sktPI6txWe7qPZ
6d8uQAYsI2gN8qz76ORKEpq9F1X+Jx+urTR+Wk1Fu0x070Tw5Yc67prNSDXUlxzWLXrrx2ieXubc
dg5TA/EDS/OxD3usNNP0gsT2lEt5pijQSUju3lBA76eaY1dsvAC/+il0xzsasSRyXWt2Yx4eHKwM
VdJ/J+yMazZ7OkwkXlqWFW1DxyQjhbHH4LQfeNZZB9nXNwF09pXhiBXFGxl2QPIBqXbhttERPtl2
/YeP3tyGqo18ED4vmH7M69Q9mh6ltY5/w4pJGreOMw9F3mw0V3yUzcXhd26qQfMdUbsb1IfQ7MY9
XW7LzycgEMuOls1/krG/xGn3xSRGrAoTHmQ5oQRpY4jNMR01Iz43uP2X1Z10WCfdjob4IFS3JHe0
2AV6n6yRAVF9s/EDj0Gsy5bcXYRCW1HbHsqitP0Qi1pZpwgbpk7f1BrmHmL09kh5gfRmKa0YEeBW
nqf3pHGfh1F8jrO0FzAgB7KQqEOiNUPToXs+svcYxAD1TbykeuAoJQwU/6JJ4RSPH5hhHpHnc3Zp
fglJflO14ODxYWsVSesGiTq4CKlySqCKyaVCZoduA3SAAYMdwWq81oV6L0NC6+uk+hqUnWw6i/Fo
6ohPCsmD2VjlIlF4bOWBWSacR8N9HwdW57q12DkG2lEK6QNMsRxTan7AjtoSrcmOpzTxHi2Gkinu
6mNKDl1jduGmQ3jFX4+gEjDmprFeCHmuD4ToRaBf4r0795+hle5qM/52bWY9owvbwIsqOMXae9R6
1h778h8LuAFMd9UU0N017Q8Ex4lD6oh2grDTVcCfLRAIbEeX0gQ2riXS73CINlrZO7s48S64QB96
oZ4JcnrsuyPJyuQrJe1v188c5Kc6BkS8FaBp8a96EdmQzg3H2RI7xaZAjsyXp3M3DzpDlfK3B8C4
l3NfIKub18SOoPPamqHxd2At47Qu42Nmus/epL+mZvjH6PlfhdU+KyRYXJJMTKooIKtPhd9m0ppM
+gnuiYIGroH5J2g3aRSdi7D/Guz6hdlMz2fX/3pt/tw5yAsKrYNdxcy/bsRbZ3WEEUHXXOV29yFN
kiYy/QXl9vfczKAy6DlpWvupedaftE9vqNIN+iDitwWZUISECrbTE443EJsmXtue2Lw8iAhSles4
nB8apZ2QaczfymIN1AcAmdFkPZit5GhNLvaAa0iRN79SQ+FCjtwyu/2oeoHwOinO4W3s7K/cAMeh
jIcxJkVozsiHX6zkltM9LGCaFRHzNyASOyeylr1U9BtBdCHcTASktvzOorTAhQYFPY4QvIuyuBmV
sSh1YQpVYEP2PXAlLjDT2Ux16BNQ+yJVgFW+L4Hi0StKonhxjwHP9us08R0vpv6FccSQ6MUlg6ol
gYQaLHrJjQFYe8gYBjApjPr8bCev8YREsNZyWkVF8MhadUlwkzCfWCKZgGV6UXbksPHV5NavFcub
19kRQtj4aEzTJ0cYVCIxIG3HfjNr+hGyU4+Jxi0zNYdCN50rPov9/7B1XrutI9u6fiICZJHFcCtR
WXKS8w3hyJxDkXz689G991kbjQU0jLanbMsSwxh/HNxXfuWJlu5hsh+xTkPPxK1fsX9ukwpAv5ks
g0CuCCW4Zza+1KN3LR6484E8ui52yLr6VDRGQ4fFWLrdAgiiCF8IdKc4Viafmq3Oce1FBJvFbwnA
QW94XFe69LXEKt146mzmTr8GEos3SjQtuhXuxguAJjLCAegmkqvArNdG+YukE/FFlGd3oVkwgDtb
si6oMVH6NXJRKiCtpurRqm5SF7h+LkEjSgKaYC4BkAxKU5KwMdZJlFxLpZOpi5CYlRbqd3ZgihtB
MONsxMYKzCkg8MR8T6TVrvI2eMTvwKDhpRc9dT4ovan5oZRH9JlOzGGbHJrevMmFfUffDF3xhnla
rq2FZeD7JXFqhcWn9xHhBxi/+ZpGAfsGmePI7+RpDA6XT5uuGEAnDPcDGXx4V1JruBcVbjv62Zu0
QinuTr9ootbRcuR6Ef1C03xNB4iZwBuvOuRoMQAuSE3fmAFRyEbCsaXlEOFj32ORREgl4BZp9r0m
LLu+Vb3h59mzWNXrSYyniWwkLbT2tlVmLOxEjfecK3qLwBjkRVv32TCtKDL6CC18HK0RP/UIJuBg
oy3Ew1PWWsRbtPdtGA47x/FYPpqfutEA6CnZLcz0abbRvHDc7UTLtRaWaztGMZeIlvarcPbMfVg/
OhJ1kjao90k3k/2SgIiqq/YDMQKZO8UOu2PzQLE81bc5Jsqmb0+dIIhc6F/MiwAzKfn2SJM5GqqR
uJOqKzdZSm4KeZA7EPjB1nkOafPkuObbSOdy0OBg75t4R6sW8XdTX53QbfltYkbnOq8R3iwaotk+
Op0EU+TkimuHwtJ6JhiNuPJTZUwvMH47MskZPZbfj6mxpl4+7sw9apLfakTdVuydeCQsHkx6XHSL
4xKUGy8xa1Y7XrA0MINzj1xbHUNoRZ9Qlzg3hVP+pHp6ZsFeel1Tqga8EXAzRjcE0rRioGaNr00f
4/FvUaidGNrsvkphcQSNmMqQCrItoYQ0KXYVtbEQMvG2p3SE6qd8HdlL1VLlsredHaR4vrtPNFJI
YQJ428MCK7Tm7fJqGPfTCCdetOe660CBevHYYPklDm/B4JqMNM26HE9pVq0J7kQ6jvUTXZK2j7lv
rGqnujK83s8tctluQs9T59joCDjy7kQi14aOXJfI4elJK2CvM8vYZ7jzuKd1VKRXiX6vhp3UnTUI
1nw/j657DL0S9UDf/qguoYdzEeKMVZbcZMx1Zo3GkiCRp8Z9rSR1GaaoXkoDuTm5TMali1hu0+In
zO3i8ld5JZfeKzxLoH/VwmLO41ETOk0rTd+v9U7uUjtpbzv201CZaOvK4U4OQbLXM2znbVS9RmFa
7CZV21t7cLJVFOaYoMi4kFHT+0sTzFMghNiRuub98ykihhilkbHIraAO0HvuLHaUfiLceNHBriMw
n1Nnd8FzxdCuRbigxl6dUbZmO068Di0BRrIYrcZrN713PbMwLIu3IxuPRg+9JxbFKU8FIuuEOCh/
Mu1Np4XL3lnM69xpb0WmqZu0wmTt1Ll9IR+koiXKCNZ5DYnNaYk+BIXDxDq8zjKbGlrV4JBsKNxp
3OIUlFT6WspO/dl+TBrSCemIpKsCi2AaP2QDziKvumOdC/dxp3OgRQMFLNNZDaJdFYGNk6V2fjob
wY7Z6vrZGfvnnJwtZZO5a9JLZ0/sx+gRYkTye4+zCrvvs8w4S/Il8FJjOGwI8/J7T9xl2AGnEd69
RN1PdwwdMFx5CTUubkmXOY6Z/hH2U7e25/qtoh0NiCl/zZHMbWZzORQgFXXv3h7CZjWFLtDjov8c
HY/ujibbLANG1NIDWzh3TTtaqzinWlFrFjtGR5EwnNw7V/GfMZxpyEkxDaQ5tbRjS/pvk/m5IDGy
DB/QbPNdI2Z47ijIcWg6mod5S1YZ2TdCEmpNG5A5Kl5fVDQlNXcrKyFy3VOC5CA1wbWmUbrt42gv
eNU8B4W6qrprMnY8vOeNc5tmX82fuSTuIuKObhTY6mKI7FitXDV4hCvmwa6BWN9HHqlGQEz17BoH
J4x801ry5ud7oeflg9WK9EicQrkKvqVHBXE18xCq9JIh/VYCxxPvM6iSw0YF/gFg6I8Gi3TkrduZ
nIUoJtYUzcZzCe1lEiWqXIectmnZQHjmdXce2vrBtqPFqH3IwcdJNsjW1cjir2ukjFRLl3QSwIN7
gXGnWZr9PhufbRd/RsVroSN3IIvh0x28AcSIXAepn01ET6vGkOiSgtfBEAQX44hUiXeDUDJc6c70
M8k7vGu71IuIDHP9LEJwzKT4LUgYKOP0hV//oI39Q8ZVqlaiIK9IP0cgrmtp5sD4UbI3pT4xHKR7
ApMe0G2GmzJMiEYJ3ENgKaJ8uv6AGasF5k9wDUQWmzujglFrfDYd0o4CSZeCjFPNAS1SOnJpFRfl
bd1n0bnpvJd2mOnfqfszqR/uqqrDC3cn6grVU6AiZ60m892SOdsw8AQ63HSNGB4TSb7s5QPLQIB5
liykEl4m9NZDd26y+paZGiHSgxYWmwlbCkHcQLJzXn25hD2g9qFXDeNaHjY3YV9fJpK9U+IEaIGn
fBACXUr7VcvwszIsNrFi2S5zaAJaBPKlrWec3htL3oWh8ZuNclVE7ndYVLxohnF1RXbbEcW3FZAI
rpkI2sOcFzym5DoTRE5N5mm0vc8SImnEL44zVpUbA2wkYf9PWg8rZ6Etfom8v1Gm/svLtQYZw5Lp
UYZjwh16k0dxAJunitErkJhlJ98qzop9bjhXhgG1Noqjo5hbSNo6GJlEohFSKlEaW8MaiCdkAW/N
bBeGv4j8Gc+EQHk0apuC60QyL6EOKc7MuLlLavMOUWS4mV+RQP5WvXFNiQpvjXKkCwwFDBI0hSYd
Lf8qot/IKruR106cahwLbPxc98j9YOrRPkOoKwgTN6TBI/QTEm6mphnwTsPgucV9CkVCtMtIXlcW
tH7dypu5GItjsG3cFgeAR+vGFH0lel2s8gg1WMDttsnzO7efvms3ZD+X4YNA/NGI+8IEuMBTvVUB
nIA0sjsC1IIsvDpldZe5dbtBtLuuloq9xv4ulwExgBL1C51Xl+H6A+UoI6eNn7G4iBadeFE5n0V1
O2GeakcymTrvFW8w1V2V4EgdHqJS99Ye7TBo77f9LJ9IfQEAKwLf1PAqxsUhEuHvhBqbWRetBYIF
ND0RG3Xr7KrmmkoLxbKzSbFnYfNBCNPh8HIdBFyR9mNGcbElQaAj4Q5Cd2zT49D1dyWWGn+oKlau
kd6Z1CJRM1CPmbPcyYpsZrRkLAAo/kFadiGy4zw74p2kAT/hG5n38RsO5EyGAg9ocPQi44xKKD5U
BTM6+MQqzPHQh5UxkP1OvweJZFTBghZ1jILI0kj1Atat0f2RTtQ/Ty6i/4XssAwOKlMjMR0MU0aj
vPQehqkRT/SKyiKWFOdtVPOmiRGXsR+8NV70qCmMgxKP0IQxauctn0WA753oP3KK6OqRcoGMNhHR
1lwsl9OkdkGWJ4PMxHEI8Y1U7rkcsvyowLtxyCRL+DkXtBp+ynGt76DS31rEAmtmlnpPg/te00yK
kqGtEml2flGjMBnxy1blzAI2k6Zu0V3OMwKnitd9PgFtGvM1alD5B+kP8YDgvFnI6UdhGUTpIbBj
ta0W2DDsgx/RPOEivuaj/kha00sMjmBzyaQq6RnvMny+9Z6kU3s7aaQjtbmCjgy+CCZ4KNEL+G3a
CJ4Of0X3zM+fdij77hHktROKbab5Cl0vddsujmwqWb25RkRJT2OmEWNHwWyOSjjOUTiIo2u5pMiw
+u1rjOVox/Qr0Spk9rhfbaW9mLbloIoawc1NCb5P2ghIIes5KafEsF/DSj1YGCaAYhPQ7Dy5zTnW
QEjb1ZKd7Ws5UKRbDcCwBRyn/WyqdaU3dINmGEG8OPjk5uVh351CpJfuD4zwrnLnZpfWeuVXxMQN
EXJieyhOus3WVdTd28hqL2SI9MYZg61tRrz11YDVi5TKuNRerNvcbn5YXVGHN2KnB/1dZIf3VRT2
23gC/eqjxGbTtX2VkI4N3d1zq3BMzMfpVjZPXhW+m2rD7SneOFH2hFbyRhAFsA55MXZRDc4icWJ1
pFCpkmbzOfnulzhQdC/ppu1NYBvPzweGqDAdqZHG+OIL0RNGVcinnrVmnTRIg7liDtLDVh21jzVm
9AS3N7FlaOooETpOIzFkIUck0pH814n2hcUFxnoydETXbXygPe3Lqttu66FIti0UnhMFI5z440PU
6exirNJ+YLGMdtZVk5AbgPWiDr/J/XxgwDIEAhurt6EnGrAcis2pq1/qNxzyPZES5QsqltrWY2Yl
b6OFNmiEaBZFPJ1sjMlojoZV2qv0SOUBbJm1M4WBxDZCZg6zvrZgYoDYhLOtSR21OXDYh2j/Rad5
ilDgKzNzt6TlvbquhZJpOhWpzREQaLeVjtCIOfdVJwmEOSLXAJMUjWNmTIq68zUGpC/ifSOD14Dz
QLyoVtR5DYQBcfMq9fAk6vRVb43HZEroXbWRVdr91tZB2onzYBhkWJpazrWhu/ZzT0KW8l5d32o4
P6g4gORsNrPVzLBKj1NSWEcjdx8rxYxkSWNtYjescFGJuleXiTQm9LqcrePwQo1uQWw1QSI5woUh
fRB6+GAkFoMYQsRisoKLJDcVa/1br80Ayt2XKpmbc9yG4JZMKVWUb8sWqLppuEb3OpGO/dhu2M9X
hsyPeabEkYIYllOGpoAoqY2VFDEif6LDTLx7fVIgbyH1fYzlPSBRv8LleSjB2+Y5fJnG/Aa5J2rL
BL1ywntYCiwg9Hj6Q5kLZIqds7UqhdfR6YstnevEtjfsxqhoUIkgAEhwkVG7BcVlr/VCbYpsuZKU
A/JzG9OSxgI6Ic51Z65xPKY/ml28B6n0CZW8ICNpEZEZAV0qzoYIMX7QFFNXYU67pDP2o9WYvtOn
FHiShha1nIO0H2/7KqrXKPWAudOPNNSukeXd4+voNkhw84o/H0l+dk4wMzLxZbaEk2ACOLENQ/sI
+VjQ8B6JJbEzbsknKRd02jx7ljb75BJ2u6Ihyc8V4cW2Yaw7EtoyQJSoDarL8quy2fVzm8FZ6h3i
srzlNkDYOSUc80ynTG3vpsljdjSJYO8bLfaJMfDrTH3NAH1nJ6AhB51q7LcDxUBR/lMsHovJGUMf
3mrwk4onPBjmTnPy9ODUzUgfDDZN23MsX9QIvTKDrUMrvGQri/BjyqnRwFauc8dxkXLFLUfliLQj
Cs9JSZF7xelrBqDmCadsr+jcBTVsteqeKwsa19DZVK3urkSMury1G7lpC65REVACa/05zZPXotWp
OzANAmsBA+SHU1MLUA4h57R8jKLqmfOb3arhRptDMCboqZp4Gq+jXVmrRLsboDU23Nso4nonuG9G
3z7dZw4Rfprn4TnIUKFSkcnW9E4OAWxJStS0LWf3FAL7rxDc3oY0v7SggyVh6nkkuqM+g7Vp5Dy6
8sHGTQovm/8Ysf5pTih6jUkjuyK/OkF1AgH5nGf3N5idbF1yIG/kxnQL44gNJF27o/B2yBLwTw1f
Tq/3RySYL15Hqn8uB7QIRbYc2aY/WyNSP+Q6bvwMj38X1cZvFBFaWpaI7wFBepiP1ymuKNhr61WK
PKAfKY2M5vjiUvRHYOtda/zGXl/fuDYGDStwBbluhA+3DX1PXSHqFU0PVy0IC5oqUO+aBj0J1qKg
zpor7wxJp5iCXOtOcirf/7W8NknaH60kfWilQt+b1Cu7d3jhh49KZidzugUO2hVT/zVSDIVhY6iJ
AZ4TwO3kA985whtXG1fToOlrIQAqUyN41nPwKBO6akOG4/sYiT3OpPeEwWubJzhgaNnQ9/SNvdS5
YnhF2c6B0P0O3nUMtXRnuOF722jBrQdMqqOjw07E8DbwtVXXnEsbfWog7M4XrvHtVd9xPlOKrJBO
tyU3lEJfMhTyHO1iQ8lOgdw81uovrcFgYcu1CkuOSSJCTdbTiPgnuGyrZRFD9RchSvIH1dLtGVGb
6mjWQTjOsTKb3QOJiLCzoviz8uyLKWQTFtWXkaJzibx9T2rTzssCtcl0Ajn1mOh0HCu27JcGJlDE
jr4djJR+Hatkhfw22+ri1RIm5j0qfMBEwg9nNC6CrMBuCtQlMZscazsuxq4zHrHc2SsleYebHP5y
NrxtxQ5lwGE5DquTWeBZm2xQP5BdFL72V133D11X6etR/+am2W5iphr0boO1pmgMGNEm567rNrrl
4I8Wxk7vUwo7RtdZ4ezatljv4F+AcmP5G1nzr7KEfRwLb8O0PJ9Iy4YFyyJiex0Gs8K0wSmd9GzB
ieGMbUSMiCHrP92sBVPBtrmGuIKBG7z6Hroc7YSmAm7y84VfZCwk6EOgY7+lIbvbZuw164oMZDbL
GeRX7MIUpNIgt2YF/Q0jreUI4hHqr6a8O8cyviVGw/bH2r3otf4TQEARxcsOahGfCZ4Gq5luC6+6
jpVsTon1POEQ04phuHWUm27ZhcXKmo/oCD4mj3yEtHkk69teR9T88M4Em66+FInH0Vjid0BjRolV
5M9e7pdUTG8hCQhGwjWUTPmvoZd4BmiTsoeaizihQoiWWNyIcX/UBu8miHJfzM4zhP68KzVAeejV
7ZQnCHVGekaYHvQ0/ja7AclCdoASeOmEC/hs2xvU5Jc+Ac3oHPRLeKndjZnGynfb6CJQ5O+yYHoP
SZNaVySNZTq3jNrGPhSZCKbUsmESxTzAj/BEuoNwOV/R1axtouIVcUkHfSx/xi6/16UeH6Q2b7Ul
vyxGO1YPYGl5Nb2ULk7XMK5owykwbA7Vb97Xra9KlNZS0X05hBeyHmgeyeNHm/zRQjxlOEkf4ube
CiTeG/wzzMYkvnoo1HR5k6idlEsEGwisMvbUlXI/lP0N2l/s2GlKjaoVr7kyEG1aPjVd7uczmjAq
zJEBxoS+i1w3YRRjiVSgvcsjfLLUyz8VMttTKw83RHz0Cm8xlpWQWjWTQ21Cq00MHnDeAOvSGRsA
Svc04wqgVqQclkggFdAZTV93adB3MIs7L8uRj6vxezK1X6lFnCbzsAAr1n7qaeZyTfcKSTNse8cf
uMGt58Z7L2vnrRepTb2iKa4NZuaY7ZaIVmodoOLo5eij0a/giIz4rXP0FwzhJxeyDu8WDdHZEWFV
snYBy/w0L8dN08ULgtKBlywsAZd4VRu7IJ0emNv3bhJfiO2+MeET5jQNUTLVj4M+gUiR6MadkJZj
m3c/c4OfwXPWvRw0ds4QmyJ73UzGykxtAf0s46Zo2xerr6eVN2f7lsXTxzD8rd00NY69iVeupHqp
Qgl2UOMlSKnjptF+D4MMf5nPzYag25dMuSRbTzVO8mBPIuzB1pCs5A1ybauaBp+yWaqK9SX0cnL3
bSnvqMV7s83hRrnPgRHDd3D1XVmwDFhxxbtd0sYZ/zDtIE8V4yLrJHCjLuR93FCiRnrrT2iEJil9
RxcjG/KnGBxRI1ZsNv2uGV/jgA3DOAvCETGxj8+tyZLshn7Yen5qzrdFF18YnJ70PIdjR/gYzsNN
kdQ3qRB4uXhJkh4gMIs2ph0xQDuwHU1PkViIdHzWzd82ajjlweYjopoyA1hgGsWPUvYjaBtJfNlW
DeQzZwqteKqKr6xJz6hdsbiDiEyEbRity7EofZSzNsq/4iwGmxY3ru6+sNnQkMzxohQYqCwr25qe
SSYP1/2kfUoQ0PtRQe5uVDOrAfHbu7FjDxN5jQ1S0+sVEsDo6FI/QLr/RybM3ke8oQgpColckv0p
G4Zpp6CzuRp7Gxsd2wr087avEZDmabANrPK4MGhO+bX8Z45cG13vPXPAnGrE6cY4LoL3vEdKp79k
Vv+J8pDKOrsj6oKJfgoIlHEwdhXGvMkGncrLFNd/ssR1hRHZUrKxEJuIJT1EgvDSx+3GvGOt0hEv
GPIhU219GFkQx+oYI6S9mxrd2EC0oZlT+2zApGATQLZyOApdmfzOPcdWzwu3yVvjQeTw03qMdifC
HT9XptwETRlDyHAWpBo66WIxXSvJXjS29ZlAWW3bWWl5pNjwOcoB0f7+LSJaE9vJ8rC/D95P7PbR
EUcZF7ZMoIdxqRvkjKfmDQlHtuVcuEaLqZsxpDgmy//951Onrh+EOT+gEe7X/3kWfw+th1NGGMQh
KO3yOCe0iSfhtG2Wp2Q1XXlMl4Tlv0+psVEw3znPq7xkLWjR6u8nlKQarCaEOj4IDA7yNvufDyEZ
EKaxCH0rtRjJNaqb0XhhKhZcef6+9+/V+Pvwn6f1r6/98zf/t8f8/ZX/efR/e8jf1xqU/zhRlxf+
X4/5ew7/+s3/59H//Op//fvfj/jPr/4/D/9vv+G/fQ1egedjG529qzVr+++H4DHO939fRFGBrO4/
/y4SF4/U3+d/T8qCRZy5jP7vH/b3f3muvP/5a/HOJi0RnP972P2f7//nW//1p/19qv/9kn9+PsHs
+f7v+//5MydzQ9LIKgttgjQGtQdXu9UVzY9Fx/qeJ/FTSPbVLhcI0mWH+l3E6UDU3Z2rTf0O18Iz
zHnGnunu+4r+4Cl97zFRrRsUQ1DUqCgIxwcBZYFHdTRTcndM2K1my23XEQBmZMTYymeYTBTOkiYf
zL0unnFMtjAsJ0eXkqBCB7mijjSGXXFvElgNouZ7Xe/uUquz9mUB9YBUGZnAOCKh4ye1iz+qTj/U
GP+aZMEA7Ts/UTemN3AILwzUN0YTM2KpiCh4Aqsblb6kLVND3qnvVGjG2VH2gUrzDtV6YmzD73bq
zC1oTeubWetuBL7mneW5G68wnReSp1j/9ebIXca8TE7wO7aqO36ES9RM5pVkDRhfrKn9oD5R/wHM
TeUtfZvtIRoIm/cwHGJxKL8G+GCzn6I9gZJQMMNQ30hDbRHAyE3I+UvS2B2O6oo8ULio1FUhidlI
Wcuu/bQbTtoO0+7aNHvaZpzu0lQEzrnNobfRQlKdhuJiCHv073JvtIsqIlJ4gqVjbToHB6MhcYbx
21eNbVfbOkFPO7Q2LSEBnvXaYe5KG/TbavZeQNXoevXEZ5hmRJqS9M1Gr1aeAH63x0Stw+ydSl+c
OQJmA5oGZJS5em3gTfSHhJxeQtAa4li3bmb+jLPlx51TXuc+u8ki9QsfED9lyFP8idg0hj/jKzBR
9XdqwO2gPzfTbejZ3TqKsIIGhlp7ZnVXjxGGvBQ4Fno0WQfxXU+q2DopneEc/0WJxxESGajj2IFN
7jF/DgabanEeUjzDuu6942H8ri3tN7cr4RMyd6odFKHSGaEITCV9MzB2Fg4tXghqqlIptjXycH0p
GjNqxuGO/CG/t0sTDIgjyxA6Apcx/tLhHI9V8rhU4/mag9pSSgB5RW0EWcHARbVDw0wIiMdxRVtj
NWButD6JjTvMevBJ4u2wqSwU3FH8aZRSEA2ueWsjrvj2qmevB3WdeyBcz71qkev6CoUl0d2Lmo5V
MM4IxK1nojvxr7jrqU4X/Wst/Lpj5S6TRtuTpct+mXnipKX81C5p2rWcF+alZ03U0r2u8mcW4JeO
KKyDE7xAZxJXhDJjFajwpq0cKvoCAk50jaKaiMHFmgu8d6OGOxkn2UnmuzyC6C9Hci+qLvHOWpU/
eKqLtiS44d4hYyJs3vGMjZjG+qWG0biVdvxttbLbY3EkLNcm08QJAuwkE4ROxItLWtBXaHPtdZTz
GBrUloz1TCKoWa6svPDWo8ww+J1nm+2nBmXa5GXz7IxAXaMunvEE8co3X7hgieKI0Yloe2ID0BAG
br52mmlfRZF2HDzrODOrrLMp2JQVunqNHLIXcUhzyIeJhOJNjA6s6xECwCv1exiDVZxyyo6h9Wu4
HS2yOLcw0xQn3k5eD83ZBi26gIzy8CN8ReIYr701t77D1k4d1UwfTT8juMTakeFFSwibr4WlDq0H
iEKJ/SM89Au372pljFzdEMLyvTHMb/ztAc7laY291pzPTat3foMxck2dE2kqbowdMqyA9hSwr1Ue
cqRM9JdyEOvjKSzfRKk/9YjiunqxyyJsFgEjeBprO0KRb9M++h4aNm+Z6M0m7afzNBD4Tjk7u7J8
Qkm+AZ6uEXVFVHG6/W0tmpe29SDdaaOE6W/DHZnh5TpBpJQLfWeOw4EFcLzIceJivuEaEVAtR9yw
R3CN2hI0K3dzn39oXVaeWUifbFs+9KpiRQCEXoUbRDAZeQuc8DJE4uS2FKcbqbwf7ApFzbg3oxR6
Rcf/ATvknZBPbhpw452UVCdUH3oYHGUFPL8ElprlX7VM/NhUaksWiNxUtEUhHAIZyrJ5DXR/Hbzs
WQRdtLKJuNvRlMYe3KEO1Z2nAYgDSRdqONUPH3Etwv1oNE9Flp1tC+WrhBOdR/VhOXeJLWbEoPAx
M3GMdp5nqwE93crowY6yBR/LGmNj9CZFLVXibSK9QRqg9o0Gjd/qIN4FmgVJ+WDd5OOxRmDDoY5K
W2qb1LDw3RTqxzHsWxTi4UQLkBtDYvNGPFcGcUtW4iZrDnMb+TaMbnvAxphjLq3aE/vHfeBZdxwP
JKNZ2rXR+73Mt/QWjjexXZcYrWmdcaF3JkPfphrtC73Bqly7eOXbOuW2aWkbTXMdyqietTB+IaxB
7SKnW1GGO1nPhVAUjjesBgSegPtryf1oS7kPGrktImsiJg4nGECWXxss2g+N0IuTFnanvNB+4bAk
Ii6eRumY729Rj6fHznv4Pbea1+5gzZsQC5Ew0gP67PoGQvcOspGqhuqtbzL36PRLjjUTSycWDff4
5DncwLC0k/VRvIJVfPP/9EGO3EhzxCHsjAEgPT4RyFuHasDwtgDarksB6ZGRcEAPIgIc2Ahh96Qg
drTXQvXyE9cuJmPq32maYVWuEYQQ9YWaXEX2PQSZKc0nJTzogmSWh7ir3Z1bgXTYISxuhSkF7A8c
NtMdeVtkCFd1bY9EawIMztaOkPahihVE1Sh4CtkDGYlftsl13o6+Rwj9vaXyJ6SRFH/NtY76uX2c
DMozun0zue7JGdTF9jTiIKwAkYyV/zhRfW4m+wFrorGNpqlhHjw3mFwv1oTRWG/jdBua6A7ITVq1
c1VBlKzqUaKCm+UmQWojQ/QsFbHC5tCuOLYYrUxxlAUOCKUDX3zlsNphMV1hWyAWYvtzjoGEmhkU
2DKNyK/16T6Ns3NmPUY20hlX22qUy60VlHkTUx0sSFjFOOJ+aGV/ywF5JRthucmw5dsxdkaz28Uj
lnFt7M6jk2WHXpYZVKzxgnlR0qJOcGJrYPGBYtW09NhLdYtUwVx5ASTw2JCWT+3L6IOnFDwq4Oqe
er+kBrUry6D3sTRM+l+IygHEBKurBvZP4jxcmAVEmYwjqU6i1BBuElnU24n7Lwc09FJbxfvSttCH
wLeGshd7T0Svwnoe7ORZdFdk2EBpqryLrJQAPwmpXxryLWgiWgfRtYcTCJAcGdXnfhN6n6QTNqvM
i9Up8RikQ7Q+8VS/Rd581nqTvOyJSh4qKVdmXvoyQJxUxwCOY0FDAD2Zs3LeOyHe6nJ402dsSLak
jD2OtT3sN+qrmgmTA3xL6cwA6IINV19isoQvzIkZUiI0IbZbom3Bj1loL4tZ1h65C+vZRDS2l20J
EOx2jhjvAZskW3VGiHmWPmczNkmuh8CmEN9mn5D3kppUGVTFxc7QFItWYpYixD6O52Ll3Q8lySOZ
S/GjCGh6wG01fFIFkWD+sw95NllH2x6ArUa3vk3JMoL37a3HmcBPTDetPPaRF23Qg/xERmsjX3Cb
zeDFCOWtsThRSIRdMIQoVox4Ww78Y1qD91JFKJdjt5PHxgirbdEj0EM2FHHhoYOlbzyXpmgduZiX
th+Z1u48N9Kec6l2FZ1wqFzUcG0DLinMIIdKuMMV42p855rxxeB2WwYxQ3Y5KPQZevtTkckIO1u/
hUsGWk7qzK4VmeUbJvDa3wcgEH1PWMlRty0w8ATlM0UU4smK8QQ5VqdxKUjMp7Iq/+fTPjKGE9F9
gO3YXzGdJfpFs63hhTqeeLLdl2ocw0thj2x+KRx9qOvzARlwde9GNC+LwdGwGPMpYFt1T0BShQEl
JvRn+Vq1fECqINYcGSbLLp/+fehQ//molgDN///XiLKcsKsZE2zf/z6uyesWA4B+R0M2MRjk815b
CijRuAyfBogG5i05Hcamnm4trZNX044dX8TRR2MMxgrVnEI2p6vbv//zxuKNt0o//OvrfWUfaVhA
MCud7UyM3jOpC9ZmgvfYBsQYPze9YfkF6sm9sfxrG1OnVEkdvDF0ah+3B5uxY0Y3JSKYU7843JbP
xtKBuwq0JwEGyN2cTRKvu3NfZfV7ZcXBm0KGTpis6R6ZLMPnQnX457WAeAyj3YbNmO7/HjamG5q+
6rcZinhPiY6NYTD2tvyugD27Ts9BZRHMxBg34eE4eEbtXELgy41GrMe1t3TGLnoJ3pdahAaU4Jkw
6EfpYBbXljdFBh49BMuHuMutjTkzwPc4OwbltFdZROE1aP/5xNaL7loh9sL/kubYJRdVUelYJ0Ux
10mFCF/6tNLvTC1K/CJq76URW/vaMeqnsLaeW4Ll6PLlszjFm0YbuHH++0eCiAk8aADPuAdZe1rR
Y3KARgj1UXdPWTMO/4+xM1tuHMmy7a+k5XOjGnAMDrR1ldnlPIsUKSmkF5imwDzP+Pq7wMzKW5nd
1n1faKRIKYIk4Dh+zt5rr1PVjh6KVimWsjWsx5I4cliOTALBBbFzDJgmRoE4S8cC5Yh9jd2ttPDw
5xZbfhtVSjF+lThtin782Vtyn9c4/XR2ntB3SVr0hhpBq17g78FJOwCd4wpIwTEWuXOpQ5rKGBhb
GpWRRDyWZkdTt+oNK2Gy160ClYMmiWxT+ugwRuwVlYLto9t18oLVRF6AIywMk6tgm3LKF6Vsn7MA
ZkzQyFdw6HIlbTGs7w9TbQobz+JdgoEHDZSoHpuIMQSpBuHu/hDdq7NuhvYr88sXL46AT+s6o5FM
Ye8Q99ot9uOcXQcCz8pluhBxvGipygqSPAj69jcVqSn/4eonvll3P3rGsB6k/gg2190HZdMsvBqb
NctVeZLTTWL55Wm0O1jvEpfL/Qmr49qIZoZnIFHsDZ9Zbdf269bMh0UEZmPpenp/aFtifuN+WYNR
OSTaSNnSphcR29gw86QgoWu6G3T+Q5njyiVG4RRmRX7x/fY7M6GSgim3KS11ZQ9CctqA2RkwX/HU
6NNwuCjQgFN9HelxmdusDM8xVL0le/t8nxH3dHII3SFgzGUEHzgp46jAXRaZkS69JsC4wHUSsR0k
lFkccP1ONNV/zBJCq9zOyT/YKb+LQKvPgrCpYIgHrooFBAk7ifSz7VwSckUf7ze9Hppb12YoW4XI
P50g391vmCDkO8KC8p3NMIC2x4qNtzVlD/mnatBTGsNBe3QVnc0N07FDSIKPjIgxHEAGHireEGBc
e2aB+jwKOycpFspDAK9rwCWXsrmjPbBQMFg+uczfGYOxn/CXLZbjh57EaLXQmVRaNdlfQ/CsxYQK
UU0xdqCsUYE7rzXCjJ/MNiU81TQ1lK8G24O+HtdKRr5sF/biYPT5j+ie6eFU9rPdI6vPcCSeE47t
2AIyBxkEiUAwUN4DVTqOiuNvaE2JfWeoKi2W0t1a8OT2rqFPcxZcSU01rjWPdTCVyJP5IrMPLTLQ
pefuN2/+mgbgsUum47o7+g/3G6h0r5zx7DIbS7kgZzEJSkysr+4lH/oeJyXizAJgzGXIcCNQ6M/p
NMut4Zj1EU8fu6Oyt64qtMGZ3kcaQLq62OfTDb++r3vxYpNH/pQ7trMylQFBnN8pN2yfJ0ltOmun
Rdnxg1Wuq/Fz6eTGzi+1fTmkn1WrhCec1IFYYBHvKRYoW7yxPylq3l1YIMUmKmodqytZsUlcXHro
5QsGbEDBAqXa2zRERyz2R4zo6grGcrcbW+GdCJe+qqnm3aoqXjN1bx6gDqUzqgXzeQiyLVtMdy98
mBRixMTFfJlNvCXRDiQMaWFTK7sks8oDa0G2An6iPFIF4ZIPkF9UbfQaDnlzTQKmN3EYxnsjDTpi
aCw4sEqp3FJFMzf48yCLqYZyy1GoxJV31Xo+Z6/DZiw5UpXEm7pfkPnNalc6FgydUTX3MEzZwpPS
OqtR3p5AJBrkG2jdorqWmdGf/LBG7zndqJ0+nLDYX1OR9lsnf0vYfidotuIkBxsK9XdTdZYDk4zT
Cy0LGlUO3Uc+TxoGbYOXiGglHUvIDMWhfSoNNbmgafvqskCZ49j08AUnbME8uYvSCIvddJMhGiKB
L7wMXQIKgSZqpWgcZoMXPNBPz/aZjsVl+tH9BoM1nP0k0pBqd9bhfhOPrH2BZo3L+0PfK51Vgl4c
5SRBq56bP90DpGiGp+f7je4j0egyp9+UkKb3pkpe6NXlJH8YS/p7dADCdYbufG3hlJoPYbz1SgJR
dSw1RLtY9VEHLwPvJOzxkmBAMkjJWdqEOaEUIUngfo+uDhWvhxe6s71jX3ACW45OGm3dsKW0cBYt
9Tiyl5pujY+SceSgsFkUY6I+JkXebJsemN39ySFCJWH1LaZcJjp7IUZa8ve747QaZU1IymZugNo2
VOvUSSPaVn2hb6zSwvSFyK8Cf+rAHPbbRWSH+VKDE3COxxgFowdkzNTzjjZ2agN7OFA9cupGrrYH
su++aC3CG8gPT7KNXFrugpgwryyvIRSAGXiJbhu4ebQfUNXP4kImJG4xJufi0f/oazNfIOMFhKj/
YCGHDdm89KFQoPDG9TwyipM3pJuwc/Vj1ka41QsyVcBBGMdqzH6/iSo1obASA5uDMT0qNfHMFdal
LRGT5VJhIxGgkNmUSI8I4XbNPcUQ++KGAn9sqyfHscNvZSR1m+Y/MnUmuQYbQFSz2aGPAnnpjSJc
BXqAbby1HqBx5GBVASTrgMXPXQH/hWBoAxzK0Glr2WLWa6emBTUrLckyW3E5gu/GejQgRYNeoBLu
bugG8/E02hpYKvm4cmeHTFZZdyjKTl4kNpRJH52XFLBIC7qY/xaU9eCZ5BDBMqTP3vkUtyhmiJ9M
vD3H8Veia+iLxnDD9Pids6qcwXYXi5KY44WCcZOr6VoOVrkNB4zyXUWeGPg/NvrYyhq9OY5qtdVt
kjk7Z7BmaYs+lVpSQzF5or3LRCO1GGY0a1vjzMzG6lD27E515PEMxxZVyZJreCaxc064wD4A2lPv
EzpcHKG6NTxVYgwP7F8/U4bwK4N4337IMoKFB3kYBB6RFPrzeuL8VhYBVpSp115T+nmHxXJeZ1R1
VcYdhkm6l1o7zcw/OTDfkmx4iZQRrHxShYesWVjRR5SX7tWwDWef0YRl21uu7G7qFetC3fU0J5sw
v4V4H+PAoetuoFobyb8JnG1q1vbM9+2DlyThkvkNaubU+fQbCrx4MD+btAHqQHxAGxbGPhPtydft
pyrIWcL2VXccdansOWHjZQvQU8dQWLshvha1JvbOL65K5O9iFUkLyCQm4GQwNVG7iSQwfjSfK61w
9TXZLl9Rt/EH/bGIfZTEiIDntWeBD6noaI1jpCxDKf1jLUms73v0UKGmv4xEhy/NpgZdbAH68AXV
b2lfRGqsaw/CUJ3YTCHq8Cutu/fAOeATBYwcMdtKi3JZmNa6FGhKscGesWxJX/4oLU2ibHNYYQxE
YbSyD7bp0bCSbIAygw1/5EEQSrRobuT5yUD3vcbB+sV06DGykPoooOyy0tnKmm8O5NAH4JlN1+U3
y6u2lENAICL67t5esZon27TpiRKB3iT1e2DaSz5vC7JcgKMBWyVtKrRFo2psCxK/sC4+dMfIgwOH
pKyc08Jsz8W8gkv7YBdZtmTTV+sDFmaLlnFv2Rw+hj9sw7Tvtyn//0OXjYeiUrkIU7T6Cm2TzMDm
gl6k15E7SIaMMyds9gCzV9Te6dnOKIxCdIC1BBad054xtWS4GTLOj8JIP3ylONRd1+wRQNBmU6Jb
0MXdPLXQdVWBzGaFB0ilc0ZlrTcK6d1qvnL6pFsGUTweQwNpN22ufBmCyzAycSTDdwdSIoOm4z3o
MWwOT4UAI9Nl5oN1ShTnuyCWcwZ8G5NMaJKNJDQyt4CqSltbIzIzzr0ff7SI1sfWgriL/g+VxSod
Mm8rWu+Hoz7iSu8SiguvLq+sMieZogWsBV2D6CHQqgHcvfKaZfUnvknU1oFBKBsc/0KffgdwkVXJ
J9QZ2Vw06tHoQwuiQLPLsN0D1RlVgsT74Wfbh8euTN5sxK9bu6xf0Q/5TCmCz/4HO26GH6IdiZNn
KuVafEYRGjs62YzZNOZOifohA4iJhRlhOC+Vlx7tzMyrQAwm/pswhhvmCVq7Ghxo+HCh/ZErBggR
g5ZVVtPelb24Nsp1cCNJim7J9TpHeR/6qIXHqprFeb9Gs0Ts+6ajZOpI01qa9XA2AhGsyMDABRt6
T1pSSqYNfEpdW8yKgvGTpo5nqYI2N+oJupNyRYPs5KtFvaIl+Er55nHOs7ZPgxlZYxtwGOavSNML
sadglWlbOEoVBndi4JFx4SJW1HPraqfE9N/CiTtdEQSwYNa1YOZJKTJ85dUwstyOl5TUtrTlsq24
RrDsncdYZt4ycTP01LkK8FyNTyLAOWVRld23wbQ+5HtCSpsTH4yoeh0RB5Oe1r9RZOwa3DHkbiwF
VMgg/06bKsLNDtSOC/q+naBvide9uVqibawWgEaAuswiP+2ErkbMk+xDbYcv5Mmf4aCxztrxu78a
whxgic15lA32vi9be9/5zVcYYNejbR0szNokQCMwZr6R/nRUMqZYNT4R3D3XItYwSlMdM/WUUDm1
NJpxSUNHEzXVvC7LZVxiwSmYKakOzPBEZQdbKC9ES/4UKo6srD6HHfvGekrc0NL8zcuyC0X8i+hw
BOshiIjKPXhqfhBT91HD+18U5rePdxlyfHN03VNvhGiQ883YsY8jGncx+Gq1ZBKG+J6Brlkwfh+i
zy4x34VNJ0Kp1DnhYTj4QtTphVL8qAPlTNvoKO2SfZq982VIOsIlbBzE3qV4pB4xN2VfrGC57RDO
+ZSC9a1ywgPh5jZ1vOZ7R78wb4Pr7Wofgm/oYB0hDWGXlAmS0BqwMRx23g/zliq4BNLmOAFXLVcJ
VzKO/xCv11B1M39IkIK1J/ZEUDZiojPlT8Vn+Sic1FnYa1aobSBRLAc4YJHvmxYmYLRk6cRLOJIq
8KihdWxspPLS5FLk98qwDIT37pVdu8m7WwQbBUK/AfeoxblIryTVjX1I9k0RgrCKECWj4nwyWoa1
mcwm8TOWVcCUG6aVJ5vTjBEonkT10UGhS8RMt5OJ84Z+qZhbLshim/E1Ezv8U1120AGdgQiGNi6y
r7gWESnA7iE1PNrqfcOZ6OvxxgiLi1E5r3FTXIsQB3VSM3NJMUm2KXpbQNGzUc031Ri/N4HOuhck
aOo868Er55U7XWrLgHGfhH0mnQY5McF5ns3wjx2nyQ5ubZYahzOIDRX8WdkYP7Fta0uFixIRtstW
i5eeja1er0GmEyk4T1H5bJFh557VojfXqLTIAytHH4GIjL+IMJ77UiyFC4uurLcmge4JM9516Sev
uHYRcZTFNg7emtx9j/NOXw5e+54pA+njQkFiF5spoQEEdzTFFhcHyKvC+aoy8p+pJZt6uA1W/Jab
UbMoc3SKYejuNe1ZidCtmDY1n6qCbKo5Swdg1VxjjD4izrBDuTCq5bcxqO6iEkQmBkaLBzs80ATY
qx7UXIWpb0IeIoupkmEFI4wo05Ot0IFVoudTuXRtvZE85I5eCJdVFdxvyYSP0J1smWv2N0LKHACD
AEKdUabUgkwYWzwT8AiS0htNNJXtUqaJfkDlF1mEFUm/XIqCwVP00epGt4qYNmOLQ3PR5+pW0cOX
Cq24Cz1LQTsw6bUrBYtHpWTnMdcNMgNuWYdfTGjdFZMFrG4Qg36AYSAolKsYBCOEIfuhOlcnU3JE
QPZc7xt8OLArVyb/bmKN12AsAEHWNihPL16CrmjgjJjMAntanprGTlE1SNihae7Hn20O39onmnlG
5oN3cosCoFwV4V14shPlmFuVxkAOzimHg+fF9+ZjORVbkP39/BRz+Co/CiFnWZY6kL73Y6qBg3RM
6DqV814WLI++hZ/WycVriV9kkfkE+inhZ4CAZqfYikeLbGD6XqYfAyVCB1OAz/TD8dlOm9EHFUL7
gKKXy3O3BBaAyJr+tVLTG8y2iIoTQmzrZt0O0TGprGyFhKKaCaE/qopfERoCb3Ts9K/4aBWkbJjE
+MxTA5lqVwUnLhYzK+JLrikaAfK0S9uPg41OZ3cOZi35kRGhVOTtg9bYF9m23yrrGTPNqb6rMT8j
VzLq5tnqUSW5oVyrJruxHORNYAM+TXwmcnWF3xzKwlnmYUmVaCtMc4ZNSftqoePAWHhNu6gI8z5X
unNmYgW3m94ilw31CznIihKbfIF6XNSu3S8838fCHdD5tcPmIjKtP9gG6Afp2R/4LSbVb7TNsPvh
80o2+hhkizLSXjq7v2A5QsjT01waY+gQUh76qXCvc6Ne445DNiWSeRWSe0AuC0CAqFfXUE7x1hsA
ssgrXpi2822xZ2OJK3bjaOyJsNtTthwqT/l0w3qPLXJpkgnmZu0XmoZ8a1jBGwIedUfgBQdJ5M8x
8Ppb0nNpa7fFZlSxh9tdvDaZkCEVptBEXHYk+OkFAQ+SYjK88jGfhexlCCmgC13Diiodj1N25Fsm
KhgFBNSM1Fz15tWLkmcL70OsXnMED+siTF6VgN1SYdgbwP67Gkj4pifFpkpfvAThuOaWBCvo4Bcb
X8dhXoKUM4Z8DY25Ig4Dy3JJPkFSf6bkibERQFAkW/FEN62ck7VJkgb40ibFCBBBn43LgZgCEx59
JU+dVhAwMtxweF01vUOhScVGizj2yBp8xhso/XonY+HvFEV7iyO5jauJaSgkkh67JYOSicA8qMfn
gXZn0o2PhaBzGI3Ij00gWelE7OzqKcXUTmeNNaJ0F5PCIdbCJTnmT1rBaFhT668RXCyD/a0a1A9D
OVoLVXobsJXDHif6K8vhqgJdGynDyHrFyMAO7aNjNFjEBrzTWZStLGdgEFGBqhRZu9JH/ZZF5qtV
cyC1Qc++03WcRWE7O09D7d67wEV7Gg1zfVDnEEC1tRiYrPhk+qQQCWJCRQi7U6ColZy4SnVKPQiN
lgTHN44V+zbN+3QK+gG+6/K9wuKyBBVMCQAgzDs2yiVDGGAsbL7Vn5IMagRk7jZvrZ96pKAxRiBg
xzgGMrp7ZK6c4CC+dG5JdAmhWWpgRHysAy4QiyFo16Lc6Dj7oynPJRD1Ein/PiX9Z27pNhPjoMIW
ArhgdPVzQVwff9VnkziqNaj3hv8C+VR1gkldBVrpE1QAUcQ+dG69n2jllZup8AcdF4iVRs/5U2qZ
f0TCzIn+3JMWSZ7pR507DswpxJK9a7wbORd8OtKIZybLE1+yFp6S0nR3DTqGNmrKvRgAo4oa+1gA
NBt3XbMAYGYtzMpcRk6MjF4NVSbodPWxtfUZ60GnMuWWjYvoFULk0F0pLQXUHAYM7lJYHyYZtCsi
Ub152Wf+pFvJNogsZ/jhukVY2AgwzOzJYrS5rdQJy8t5vQWIsYzrmR/5+bpkc4rdiz2dwze+9MQi
yNIXX6ubTWnDt/H9GIi0wYhweHFNBZYlchXGogsd5mibOBfHjZJDBG400axzX9IaqtjmmV0TXSLM
tYz5tkz2H1uic/KKHDzdPQ9KNsGHyg/fG72dReKzyGVzqNqY7B8s0y0xXSudt0iqVKbPNJPM2lR9
Y04Dpk0Qptm0CAm1fKoRhF4t/DxnZyYDxs7jdshdxgxt+ZiQNhHDmaTdgiJX89U5SWJhQcKe4NhX
fZgdjUNCL8MLLFjWqkrdeIPj8urrziMBwvpcVfjXRerslCAg2wA66Fy+MkcguCNFnyjqrWfTeuJw
prNUjTgUa8BD6A0qrggKFIWgmxmK1DlH1HSVp1KyBxiKeWEax9yDNI6t08bp1bxoDqS3Mtq2YQ8e
Op+aEBljosYKH0qlJXpeF4f7P9wlFLSlZbA/RQDCoCffsm/hTMSFayN6yIHJAUlg8YUl/jjkobJK
VYoWXTfeRUEsZUNVxILgEm249c3wlbbwGRQGGEZREwGvBuUskAJCwAj1FIkXLw9po/36y7//4z8/
+//wvrPzFA6Wpb+kTXLOgrSu/v6rMH/9Jf/tx9uvv/9qa7auqrZgG60aeJeEtHj+8x3qlMertX9D
MdFFEj3FPPKLYu8A5DiFAEkdk9Y/I97+6ANUdIFxLf3WPLgKjTcxajR1dWLV9JJmpgPwN+jQQHYl
7Giku/qWNLxHOWz6Jiwf2siW59oyeJNlisden2QSrfvwv7wP+ef3YfDf13SpGaauqSZMfvsv78Me
ujBPUlDvwFtWat5WG2zd7Uz4SXuGXRsCozWyhWAKfynC6AWCBDLjpDo6QiqnwnadTa/nH0XUKyff
Xpll5h1iK7iGtj3siDNIwUSoxRLjG9YTDKC21ilXaaXuSRtSGIh+LRf/81synf/6loTj6EIX7L2k
bhl/fksd1wOsIE6wBGwW8sEyaU/YYTDDCfaeG6svqmesO8pX4oB8fQH7c2THVV1gSMbfQVestVay
NCTRiV2B3mvGw/+7IfWXtkAQPhUyvlpx7RzuNyMYigPt+gqXXtwb7QPIQ5rAKO1v09ZpXmS5CZkf
WFPbkkDUJXjM+qqvNllezcsqqc+lOngzgwp+OpviJ2SqbLOkHHeM8uLnXHL80IBgGh3021o0Oa3m
MDg1GrVT7JM1dX8oUxb90YwRgsTJg5no9jbxjNv9UWw23vb+Sf/7n86C6n5WfGa8+8Dz6788/Mf6
Ozu9J9/Vf06/9cer/vw7/1hc/8/tl59Z+cvxurr99ZV/+kX+/O///OK9fv/TA/BzXB0vzXc5PH5X
jDv+ebpOr/z/ffKX7/tfuQ35999//YSMXk9/zeOK8OvvT02nN2f3vxxz09///cnprf7919N398vb
93v8nn79l9/6fq/qv/+qaNL6G1YNoVu2htbVmtYPNpY8pVnm3xxVdaRqULfahs4Zl5Kv5/NbuvE3
nT68dIRhc2Lakt+qAL5Pz5nq3xwQQMKxOGFs0+H3/vkB/L5e/fbV/PfrF0OvP50lpm1pGvG+eN90
CgDV0f6ygLG7hHRoxeaHk5X+FpUoZ3NtHdWgqirEgnShKR4fsi4ObzaQoQUTOLkupofSJGshNGOf
4Ng+vOm2HTxagh7P9OT9hm4LsmlIaL+9PsLI5qq2s7w/LNUMfTAygX/5hdp5bz1LPN5foESmNSPq
O9ilVmCugMkrcwOp7oMPtGobWi1ZAE5+cOvq2LT0y3Ja8Y++26Yb8qHERiDnu8gIOGtLjvhXZqE0
dq2vMk2wDDf+7y8dw1ZsGO5DLxBrMzDkDVEU/rkmVZe/PWy8GiyERDA8PdtTgBw9YUxUKvtmOvG4
Kj0ThORIKs8oe8UlrIy798d4Sv70Q7MeZ1ycJ6giTyhFB3tTMRP1QRSw6k3NH4hssvCb3O/ebzRH
HQ42nt2tk1nrv74k9Ht2xDbVW4opqILKF4SJ9uJCv1y7Ou6FXpfZ893dWcb+ByOzdK5opTjVIboq
pvBIh6cnDDhyYdOXLzZOorWXl8qa6IXhuYmgyk8viEcEu9JTnuPciB9Cm45RO9a8OcL+rklbhPts
6rg5QHYQuf/xNOJrRrcj0mrme0ZYNd9Vgb6RMU91EyMiSy5+4b7EZXjUmCotlDbCv12aFzpExelf
zs3/5lJtTJewf7lUOwLwr2rrmgS8Ph3zfznSx6QljLXQ2zcLO5eah92yaujAqEVibMKBMDZZ+/4x
dbvPCFHx2k5L/8h2FY5SQbAFIqP07E9jcI6ojonWg9fQlcDGWG2SqS3k+EiRiJXJXwLmFKLp9Aus
t/o2JViFDQxgUebsISToBLD1zMYZKBIAR3LMsgzj6oIflCC8IUqPHdW/t4g73LG2XTSMfFSxapPs
JR5yzJ8ZgP4HHbUDRKSVXXnFG2bjlPyBoT7lsHD2WRz9tsL/aYH/1zJHn66Vf/rsHNPUVd0k48mW
qtDEn6+ldDg8AxtL/2bFqX7KKhV5vC2eWkN7EaFnr4MsM3FjGMMPou3HBeIDZAR5gUS7js1r4JvN
weq0z05jl2wiOVz6FT3Tyh58RLtGfdGbyNjk7ugd7zcM4cSh1eNhb/rao2eG03ZUtYHsRFLMTNaI
NT575dZq4gUjSLRqR1MsmST10f9S4Bl/KYzIfLAslmhTR1qo65r4y1FD61wvpSGS9zYnzzHxFSQx
jfQ/EhJCBEDqH4ZLNZzRUN94gXoYlbC5QjeJwzb+gcrB2DdefwHIUK9QuJDa2hnDeUDe89sN5gT4
3Mm5F5FLgA9IsMCJXzO18160xHUWqrDNo8EasLNM4Fvomx8L+ovbuHChM7TZyVYKkm+GtNgZifxg
Ulq+T3fGf97JAO1Wo87oNlLNa+iEIOJEUKw9VQHPPNpoAv7n04zr2H/5yKi4bC5sXPKkKeVfC69y
QApgyEZ/t3xrhgvZvKEX0VatRh8gnR5OMKNNUMTzuKC0YmBC99SOsDZJVQNhiwr4koUvZDlVl1jp
iT6XYGanR3/8qAZUuhmZ4dNyD5JNDGcUuoSFMSO9GU0orp6K/zJmV9xPh1xNbPEKfNVPxyg5YJOO
QZtn+UsvLqJlmRrlpZNqtuEwL8h/XCRUuT+xGry2uT6+6JGbL3TMHA9+SQjbZJ0sDfZkdVnrz21e
7pyoCD5q1CIIw2vOQZRVeHTBm60L1zXoJl38cEw+8Q6LuYzr5jTkEe3+qBgRPKBrUsE2L1RNYXam
qM9S1sg8PBrjUF79VxEKkBSj1A+Bmo1P7Brpbzf+K1e7fBO72kEjS2KpmoCNk6j1L6WFBw0+Yn51
+uxAv5KtqKU8CGmQdFe2irIuGu2NQTbM4B6wgV2tSkv274wDinnUxNpDJEGYOo0gFDRG7Zc4DRIc
H6ZV47o3ECmMeNNAeYwcnNCZba7UOJM/ZQB4errzx0+mO7jR1M78Kq3wzcYW/qQpuOoaoobmCQFq
uyh/DnuuYHMfYO3CbtRoFRiqP0H9oSPU9jaTSnro0+45rAuOEVeDEC5pbyxTAeJH0OFy8DReXKQN
5G+TU5i7KktFakUIuBTw5C4A5i0yGWU1BDUBBWl6Lkl7v8WIz+CLh2Q9Fn56a02XrlaUP5lMkQ98
p8UmM4vi0P9xD5VVQeumZmfXJQfDH/V9P46IhZrqgWODIO4M1KxAGrzO2nyVZDbyrN5qHzl4dlWT
5y8NI6E9GbQY7FQ+anKwrX05soq0dGi30C2GHy0TJjd76H3fXDOg5pC2ey3btXi1+kpBYyKseLIG
Q3kZ7XDd5Lp5tvC+QTRxvZfenYoIqzZvluWZ1crGCEEicq2sMZO4jLa4ud8zWidaQ2N/uT+KaDds
lFZn2xlUq8yLm71FFuJeycNk5WhAB5DPRONSOEJZpB26VCQrtyByaS+WfYWptNKuVZa8tQaIAiC/
/qxrA9pu/7xXjaCW7z8zzIrgwM58bih9l1aGKbpn5MkQ2vnMu2549lMHdKJstBsjdO1WKD0gIXvC
kfPIspx4rue2vr2/Ioo6hwEEtLTUah+gZSIpmEFBdTHGYqLJeyGWCHjUeVWU1YPpC76jqmhPbkjr
74ppuDoYAn0VsLWwPqRlx1Q/NI4p/DfyWUgEHKyuOPiq3Z8DMx3OlBYIlSTRVNH9YSBBUwC4Xho5
ID8rK8UBTpL+ogfvBcFAz11CmGkxQsCJ0oGujpVXr8SCzSTiraQQw5tBoA8AxCbY53Ha3qafDxo4
xfuX15WmfwxQhFzanCZmpaCsphuBDZgLEsizRpibANnbskCaPbe7QCMlgJlp1CfVxVOrYp94xYsZ
Rv0mpAieu6KLH80ovSTTRRrNUEf2g6ft+jBxH1oEMkwI5yxTP5XKid4MWn5kRcTWJjEERmASJRgw
RE6+Zh7v0Dt39JeMxirIITc93B9OHqLBpfkT5Xm91YhkX5QWLUuzCs2Vp4r2QDCEsw2Lyt74pi6O
Y0YYtR9F8WNbpfpcQy61hiangkbV0jOd+5BUQ3SSWlIgM6EcpcXomWtDI7HXi1r7lNdBQD0uNknj
vSgJW+B9RLP9zIGUn4h/eb+XKDUg4blJk2IPEz5cgdAgjwWNFSZWoYPTg3TDoIhBmBo5/THBTE3S
Rb3HOy93sclPWuiYrqVW6EqF8dwjnGlDPEeJl2YbN8+9VZ9pUNj72N0EGhJ2DkcVotBE9iNFHbO0
WjxqVSh+237E9bI2k2dOfA98lwCfa+bMbcJKvPbV1jP04U2Erbsis0ESh/StRDZkR4d63ktt/akZ
i2sy2PFnmTK3irKyuZbCIqtMsddtaCdnryH+jLNr3wR9ch5Bqq1Hg1mRxKs9b0Yr+SSiE8pTyJmY
Uac2NYV5X2WXWJM6GZKDhag6Q880M1xq90gmwTrvZd4we404i8dyOIvsNcr19Aue3ziDs9hc4ahp
K6DWR4SPPfJE5/c67l7MtbQ7QTC16pZ0lAc/M4EY9VlyQ9scLvRpOykcNblpXvLGoW3MG8MA3SNb
/aXsh2DOrsE/wPysXwJjHmnnVLP9D3ugg6o6DlK7qMjBiffo+my7OesBfcdcyGc7dWA41IGxJgyi
3FRYqm8wTT7rIEo+1c5dGzqT0Rb9fdLC8GuCEAjJHw+76SEAcAKaktq7YC35bmpdeRoNpUSenrNP
MHqNsV1nRMc60BC3d6O2r0s99Bb4ULXfHk/stSjlMJi3JhRA8ijJe4ircQlnXHnOtJLZYIoAq0Sx
/WKUxrfUFcrrIBaHSjPeSOHB1FDZ/jIs0bTHLjrp+0043evGDvZ6CbOi0V0FdCn/7CJHD7KAMUPy
B1bFpVMk/pJLrNZPEJ5LZWmvodQ7/Y1uRRntOruU69TwUzpTI+lxCIrRARn2LfPjH3VXJACdlXdM
IfktYvzP51ceIstl9ZfJLZpuHKisY5+ol1z16gtihaVtR28A7VXaYqMJwQZTrJ+VLYIaoi0U82SL
TFmMqsaWG+6a6TI9TK24uPYsHAh+rfD/EnZey41jWZT9IkTAm1eJ3olG/gUhpTJx4b39+lkXrK6a
rpiJfmEAJDOrmACuOWfvtQm3GsZbwlr1Yf6KOpg78Azpu+qjZsps5zPryMONemyIj/qoXQl38vb/
Ok1w+BqpbZbfnZJe2TsMZ3QA41nph1MWZs5+fmt+yY3oy46aq48eeUOTzHjp+ihZKFNFEaHMjOWE
YArrvQE2sh/GgxaglYi69iN2FXFRwMEvi8JX1lU/RQvV6rNHP7LSw5Qm3ZIwpeyNf9BratvTyiBL
kthAghlF4TsnI4nygw9Blmiks5eHmxTGmsBXPZnHtHAfW0Qj3DlR1p6mhDmWqBOwgOQUJAYofTQR
sLD0iRz1wS+LD6ajoCD+2INMgaSRNl9AI3Uj0SMbnHcU210M1iRaosae/yp8tX7GtagpKC6nPmfo
YhnUrmZFNvUffxPg6t+bIehHUhdJJHCD0wjQDJi5wjw59T9K7t0Pxv+8M3/kjhRqOv5jDYTHnYGj
baGPVrIdjYk46mm86mQyXks3PPqNabw5VvM1/4Qc+xgdDytb+kUlbmrbDU9Rhp24MtRDrJXaIfVr
0APWoD8P0LpwWzvxU4Ulme6ZN342zoDKIEyDnZIXf3C65gDpg2S4aHJIbRGq2MKqX820u0B4mvBv
D8GNLRGYK621f9zhzSiiZulYOkiEwbkRWx0d8SuIGx2d7aAhoQmEhosdZClaSo4GFVupbiJpkxPH
lEbTDqgUFqfSB6JAbD1ZCUjY/3lp2K8jDiXhuvbbFYm/3VujFHsa8ZRyIRKtUw9LRVC4H0DlsOyn
xGndVwSqU3ZfA3B8b+r8D0IdMONqLfs3ByDdwsNv9NBSxFpFcaxEBE0gW6fholyCLlgLqy/P99vJ
HZr4W2cf/UhuY3TKWuf3/SYqcn2D0JNRIJXBV/I5KBM124QgMha2Gp8I64EZpwOJ2SRDOv21UIE+
W6Fbpiznhkm7JK+r+Eii2OcpE85zbezKvjAYN32kmJ3JPTE1yU8ud/qJnCbQu9gLz+hAKPvQKILY
QQGNJGEZlYV6DkTeLdkoscUNGoXb2BRPmLx3kyisS64O8V4x8nCphio1LHKyZLXLb+JzmYE6Rrhg
/9Qw/gs//7EjdBdJUVCWVxBEW1n8RM9CZkj142cCOIadeRwyqEwZdjH5BI0uILVkigHXeNUlVGsM
ykQUgYSmgoZzuFK3VlFnG+27K8KRHVUKUDCJkU0yuyAbZ580b07mFdnYofLmmd87sfNjEQeKIZtf
r+V4mVEbg1meL6WGSNbpxNZtbY/Ot6vitQnzi9Cd7rmgW/tgAZHe4d81EAhjG2gh9d7CpJGVgaCS
QtyImA5NX4Hqmh49gpifhOI7dPcKAui1KXm8XwNk9t7D5A7eUc9By/V9P33kENMkRJ31gtJtcGrA
x4AtumeBOr4nIaosRJ2UrV9LE4eAVlr1nrWdeM7yFnw/bNUgHUnOkM+BRZZCkE3JRa1eFMesj4Hv
khb+o4cGm2y/OTq2VV8rK3YOfaZcWjWh3yXfCvvmFkWhlvLvhD0znbSUe1LVlyrptue67vRq7TGb
LZvA+NOS5PKYxh78RmVCJbfNcbTtJ3o+KxDsBEdY9EIjeZSnEL6imNRVxQX56IQ4YTsX55LcIN2f
LiuO4X7nioGdLraAtjos/dRRo7iatKzPNFINR5Gfur68xmbcbjWnyk/zWzGlOcgp5oiTugtWLry0
5VQgOkPj7i7tyFOh0VbrkZLC2GkqqbjZqtQqfzffWJPptQTME9KgxT5eCbU/+iP6qim390HqFR8+
buFHqw11hN3AJsuUBO8mYBekaXGxnhJwpoHcJ2gu/mHFyeOlYvDU4mx60IMx/ZWJ4WyBhzvfPzQG
pYHtPmAgjIvL/Jhzze5ngFSbI+6JHzpfWxKvoy8aG0DQIUNcQzO1VkrqNfusK1M0ou+9C+q7IPDh
sSXu6Y3gnHI5qlwx4UziTFP7Uqcu7fEEYT/KMetUKqFs+jVazQplOlg6w6CmTNRD58PYsAsQMkiM
paRGDsiYhpGkeL9whFDTKFmkE11pLXB8EEzFiEeOvR/DH5t3TPxxH6gbC2iTqTAfxnfAJ0dNz8oX
em+oJLXc/+1EC63Ry99qhL2EAiyi+9FMgZ0O5j7sSTMKc+62OArxbYc2fINKHmEmPGg6oBijaasV
LezgWcZ/SBCb8pME2yC2/N+4UgU8v5bMZCt5yfwJHWWXYGeJommrE7y+0TDYPHkYNReOoZnoY8h0
LGpRbMYiF9txk02t/2tqayrRjm48KaY1AoPBiA8iixIIS/9BjCiFmsbeJty7G72BZjpb4E2FWR41
sFMm/iOtTqrwsZQDT+H3fUN7v/hD5Jpnq1SJnq1x6lS9lz4jLOkuVoqNIBn8qynJKwkyujQdSMdV
4uFs65iHLa0vX7mhc3iGqfilYqzM8gJncEZySR+J8XeFKzsW+fCulFTDcVI3V1ExbmitR0iHzyp3
gB6+sUaAIOjR6nVsDBif5Phbhp4E8ZCNlLcEk6Xyg0h+IFpAI6riZk8ZStEnJ9P+6wP5J7pM/etP
bCoLDMuyb9OFaXjlJ0h0mA6R0h4SRsKTGbBodAJf/x56WDOt9kvLtQYy19g8aVaf7404UekL8AsG
hsKKZ/KXa5jpQ+xCz4JHin5TWaV6S8EvR5MGLxY0bR3ZH7mOhcKyMpkDcovom7zlcQFFEbHpMbcD
e582rbtMzdB6GcnqoYbywtoECWwWyu19UoOGcXZKECmvSg5tAGgs5KeSr6E3vRnUjb6HUIW5r5j5
pUKID0rNOnSqjLk2oH0lhnnyE1wIkOfLo+XgRxddZzVrxqR+H7fmguvcrcYgtevVSNttF+qie+AX
ihfKatEyCqcGN70ptpWex9tIrSRAxqGiQzRFijhqVyN+jQJW94VXTls7D+EYReoF9fr0BZkf4Z7n
tIyzQj8ltsyDldIkYCXJIUu7nRIxKgD7UaASJMDm1Pmh517ZBXYpTiU+rQ0Lc9RiSZifIiR+JBKB
JQj9hOzA2fTnWwTBiBEBV+yLA27Xbyjhw9WIeU7lSmU64IQ3n0luOE+CLb3NcoaWCP975vRu2H2K
6Bq/OySBZ2KW/W8sV/eDiIN5eVw3hf2iEagIhPk30s3qIcqS6tkKlWTVuodEm9RD5pjgI+TLNGT2
5r7I7bMsodUTusswtE1qsmr1AebAjBvlg4VfuLERX4Pa5JTZe1lbDkQxCx9L1WQgV+T7kQZLj2U4
chzD4SIoOJ86Oh194KgfpLWwZERpcqBIHT6HRUsppdA+cNbHElO1o4+kreZ/BsQb+hKKkLbChjhC
02NOCPWYnlVcbnXR9we6AA5WmlQV60j6NQuiWM/zV+CdXiBdFx95WzrnXkPAbCY1UJuBIkOXFQcs
7y6hS2q5TiL4FfMp1/CqGRYhVUlrYzch8Wh+3zX6Yml1ZbLu2e3A4FYuatNNR9Rz+wrAzGV+Ky+j
duMHHuSNofEv8wfwrlSmhxI9dBUQl9M7d+4AgQxE9BZetQ0G3ps/gE1DiTi2jvOZERUTk9yHA0B6
22p+8WCzOb4ohbBOoscFOW8Ys4oQonvj4758vt+XPSjc5RiBQwl6zTyNKZyqNszZXAUO/h3FYoZ1
puA9jv3L5Ke0m002so+miOvn3lSoTCRV9ZyrGKAAuyhbBz6ts/BH2oc0per1hEJ5ynTdXid1+dkg
c5v/0eeX+Rq4BnleAnGlOd5ym5oZQyHbvfLcFebGzJLml5qPgE10A1HysQjT62ysL8iHJ9eQ4MbD
fB6NY7avyXv85y29dUmUpM21yr3WI4AKn4qRPgfyJbMEywTimA50XRT2hba/c8vqp+it6EsemJKG
IA8gunEnJD/Nq1dgxXesDoizqEfWpSDzcCjvC27el7IubvOyY8JYdZ+YtaBLl27hfOH1J+qsrwpQ
iHb32QcWZJc4lqlw4j2GtAnZAp7RKneigc6IEl0pqn65Tc1tiVOgwp0ofVCKSdO2zq3dfNTrurnr
FfOFvX6JtiazbtSE223dI/mfm14ZAF1J8LCgFhNkuIDZ+xKPfraI/bonZJwd6Khis/Mqu97Np1a/
hbeO/jbw/gQ6+nN5EP7nQMHcrkQN0z/r7QO61/iqmP2HRXIPFloruiapZ5+n8nP+qMOtFdoF2Qqy
d9xZ4Q5jfHW4t3LtCO1x02ZsTWR7WeqkkGizjkCE4D25AQNaqbW7IrQ8VA+8NcZ5cQgTQaUwiDc6
IunHjsSyqwME/aF1m+lrwMP6UAW+fdb6oTskFkGEDm2HP7GCrUFJbow8Ok+88RJOuvGWeKO2oWOG
62BqdpPcSMlSU6k0xkfmTBSUFafaDnpvHNWmQRlMSiIGsatqKPU1GES7iUcJ15OnnbZy5kFeIQhq
1QZ2cirUboU4t7rwvzFtsEFEj008qg1JEzhPQkP1LlEGcZm0guHgd3axC+gKbAJ1SJ98I3MW6Eej
F0JBDq2vvFPkDdLLpKGaHzTqU6xe7HxkYwBBz0bUhgcqjS+0PlFYiGFXtS1tx6ZTjFWfRbCbHLal
8wu+Mx9qhUOIbzLpK2wUKNoDr3E2Fom/DzFaE3bdCkoSegJXttHx1dZIw85s9zS/RRzhsEWRux0s
+zrfZfOdZ5fdmaJddgpw/i0LRZgrVlBAZYtSOdLh7N7K50Q2CaYWCbohBmwHdVSQjQUE1M2xf4MT
Tb8NyKu2bRp/tFSshbHr3Mh9iYsg4pbPkuU8MmTmuDFVVJp9nzW7WnbjYb/5mQ4s2rKGnW9b7c4S
/k8t25uhjXvmPl3VWTzSKvWe3bltmRItDKSwOFtdXx36MsObIkpSxNU82gGGKQzAbogy2jZiItPS
50ISIGR1VsEUu481GmmKQ0qiY5OCg/p71B5bdo/H2fGvl1O4GIQiEALUNETRdufLydWjXxTPoqs9
xpsWohApZf4Ajspj3J98wAvu/JdBQi0pb6B+I4l4P9eEErszV00hGmyDUmuSQkM1J908px15On5a
EL9RAbGJaPwtbdc7jwiIzgQ4krEX2/XbfITjqFnwByawRlg1HPu7scDa0H09jwMBXfcOMWu/i+/G
ztKaa1mKbq3tUBBbiEENurfUJNRDj9+yPQSUXV+zgBJDKI+CICZBOKpWde4VJ72+eMIH1QtiX0UC
HiiHvMridTGNKXFFVN3i0j/NL1WlqZv/0Y83pTbjH+0GAEdUYgDfXbSdLiIs61/ajSQkctnq1ewr
JoDrMcyr4YidQewbol4HRC67FE8RFYD0I6vbHbZi+0e+A83LWw7AgFbwGmF6NoOxtwNvOho5CXWq
Tmk+icKAkbat6gU2GyKCQCrjx/GeeGIcVnP+TscMc5tbrDTCmgdUNwifs+bXmPjxgareXy9miR7+
wSEQ2POm7OBOxEdrU3Pspsl7auRLDBt2q7feL5uayVNEQAyZbKdwolxMY7J4ZdzZG0EcfrtGm1EQ
DUxwAcML8BeMzo5hnOcXYIzQCAM7X6PdxAgsP9B6PVi7A6FPtOHstYhzhYQ/L92DESOJoGJSG7ss
29wrJwP2csoL88WHltAnAzreHN/IMPmgASIFPq2Z2n/YTGZnRbVQ+KDo/TbhnYDKwJ1oj+GujQCK
hGX1HXjDgEAapD2+n/cx9xrlhtMrOziZma47F0xPJXkQhKjdH16FAtUH6+ot6TXOb3kQNrbzGyfB
VlGy8CfS6mWEDWTntTnrPBBs0yaaupvXe+WysyZSJu2YaGdJaUkq6JuKM7Hp9tRhC/LNWBTCoLFe
i2tBTRhgUvg9ZgFb2FqAO0xpeNH7WONYVk6Wg+FVukK78WVK0uzSDolNuPo4UnJ+rWTRL/FN8wAe
C5eyHJ5CmNRRQpTDMEFInUaPMrCqvxQMi09VZV2rOu/+x83v/vveZ0FFKrOjeZ7JFI4O+L91SzbU
40JD3/OlyDtG1plIwUpXsBnH+2naDs0VYcpnrX1IQddLU+kCzGQdnNHJ3Sp5Bjijf52PwBgNj44i
vK2f1s1Om/rfc+1FH5R8WZWC5V040RwSbrP0WGh+M6wAZNJN7eZ5SB+0BFZmOiq/G3DBG0sYPBMJ
PZEEMtxGK93qYInvWtVOdf8WDj5XED0Y9xHxawvVzzca/CWsAcDSWYMrhKGrLY35gxW6yV6Ly/xU
aYnYFQbeogWWlDFf1rpBC8Fj3dTINrgSet7eSa29qjfKw5AV7s6aGgxF8jSsApdtqI7gAAuPU4z0
XDudLPuQ6CrMC6F2whbgYJ5O4B0b2O282iL7pplyKVdA+1VXx9x9Fjm7uHKorJtjwg/RndBeJjVr
ov8xslmmvHz/99CmI1rxbCRajqexpzfV/768qkagTIAJ/ysyw6z+iIJa2zXouJ9UVoCx60qknpYt
dHpTu1j2zOaX8O+j+TS1dvfJycz6Ff6w8GYDiluYg16Sz+Tq6zprppWZa4Ta39c3AaXYpVoZGsXJ
zt3PR97fR72rhJvG49K2Eb1q+Ew9HF12gvQxYllc0uHqspD7lbr92exd5AYqkWCQ5xGZYq8PENd3
/QoOfbdC3BNgzh5a2qCxyb6dT3NyaIvIeG8b113fpyof0qvXJubTrGWKp/YrQi6+jHvoN73mVV8R
mR5FNChvfoxQdBxsOvlhHEl10cP8BRQ+2dKpvG7H+sSm199Qc5dPLdnbCyuN3OvfZ3FuOPTsWUH6
6SIibu7/JfpQJ+eV6oP7IbUgqJHK1074f0gnJqGLttR2fu5aVEPnwocBLJ/MoTUJjo+nnV3P1Y4w
1A7MvIBPW+ACQ1Dc4Hb6+7wsNOyJ8rBQNEJ03WF0V9FYFSxFobzDpb0Vdlg+QQzzDvdR+96DDTyx
qihUN6UT33TJCwtD/TGus4QYwvwK99J7VIv2igG/2jmocS3G8zI5TNSFil4ccs9Lbwjb1KeGCuFD
LFDdDSMpeHGiP9S92/zmV/+h+Nm++AquJjtQicFzdPcwuqJYZjxQr0LV3mIt7db3pos5lAQ4Jm20
DLK2uhS6fdNxHT5oG9XI23dF7cd9yIr5sUBoStVaqblu/vDgdm3/FDKNs0rm1pl1A8WELwz9P5TI
GpZrFZHV5IcB4mvG4pZh8uw1/n4+o/pUYL7zkVuNNJAcJNpU47Uz0K32waPU8ZUpKhc2KrNrM5rV
HqiguRB2S35zxe9hV/igygqt4csuX9X0twCQlUWGHu7RKHv2lEGcDHRCQu4yTflW1NQL1MIk03md
wcyTkbxQlHlznV+S+giVv7+EKCWv1hT+CQ1C5gUVj53SBSYdg0RZaJrwXyFjf5CeS9V0rmexb834
1Q60AlWEz/VAxnRfaOJ+NMn3EvmpqzTh87++RzK4tx1NVnwahWC0aS+mfNGyaFEPYX2d37KG5mbW
kXOaP0sreN6s1/R9IVn9tgAb1xaTsplPGaEakMAFLdphOM5rByeIMGrlFvpPuZTAB+AtfUdpVpoU
G8yf/nOqVRXdLAssMAyuxcCG5Ky1sXuuqynapi5Rhv+852tOfnLoUJD97pznF6M3V6jgRtIM0gNQ
IpCuWYUFnuRhsR8itbt1qhMR/ldGj6XAL64QZPI4r6jyEVsfovXTvOSa35pfdHqvC7iKD/zdMFUe
aI29s2XQSbsxqG6jPBqSlW41xovlGwlAIU4nrI41bubmEQI3beyOHNy1rbzTUeNSOfG2VSN6XE0x
vZWEn7lPIFoob8IDgIUqn3q/NnCm0TJf1SCqVg4Kq107GdGT6BMPpAPdAO7WApYcZQ82cFRAKnhs
i2bad/ve9bIdQ3C4TGRP2HIKfO+29oJIfUCmFSlr/r6tJjeszFHNVSX+ZTUgBUOLRYsDZb7AlEjj
NIl7/t6ilaT20r/EoLwunaEt09r1T/OZHXb9qZrStVY3LDfr5Cuw1KUQA0+wPKJ8pNGFaJzyW9Pp
Cs3PHm0elvyTaUNGkp1ReerIUy/mUQnZxTiT9gY0v3gbOlQuocjEKSx9OCCpmq2TlG9YkxUs/rlI
KVz4R7yX6hLPP3QiWDY2k16pLN6VqKsv86xAR7267GcZLTE3gIvRpm3MkfQpT8RkR8i7k31wtQwj
T6ytTOVmlZ/2RVs+JoHxPg/S80vsLEKz8S7zCYZjwrMh4c+DUE5jqqGm/uJVCuJRcoiXFgoVO+jC
58khxdPBKLqefznu8nJZR3m0nqcW2M7FclzGXemvZyW5mqkMnGmEumgwniAni4dZJRmy2lumaoPA
ATKNKis+ZT1Wm6SoaK5FyJxbJUm3oq2/7MH+FFJ7Cx7to3Kd8hiHEWwCBcfGUHr2O0kStyIyzT8l
yWc8ZfpPymIQ3Ym+8Y28B/pd/RogPI8P1egA9DW7mG00ze7CpdProLpmRS2Q77r83Nu/jwYrXNc2
UOnYy2lKjEb576/UVXKGXO1vIz30qRqASMmlNhDFDA8Ey/elQllpMdii3TY0FTZRqcUXm240Ukuv
/rzPIqz4L6LDUi67X63EjJJEV+IB9u1rKfod6rKlhqb+rTJY907QrU/eUIudyLNhPdGugv9GEgg2
z+HRzYL4I6zaZ88yuY1tBnoD/nzZifcqblICsilOqPYE+9VQxu3cgdbV6ZimhaDiH9c7BtnySFpO
T2k+s58J7wWFESb+ty38k5tm9V1SwbouBpQIx7aipOy2gNuaFLhzYWJ0SZSONLsm7uEUlZlYaIg9
11qUgjkDm3XK8zFm/iLUK4zhPHvUZZY48dCdsOwSR7XFgcIDARtkKFMdba6BNFSq9kL67IuwEu2O
ilD2nAXZQ0CcIaCiVhKiIWvDURBnVS/KA6onh4Atj0xuuTyZVyxKXsGet+wDS6NiC7GCCMKuKvfk
nX9NpBEsWbnoa2MsjAuLfhTLOlYBF+BbVWAuV/gHXs4uE8Op+G1aFxx5xMB42czAUOjqK1bmzzbI
x8/MIwUySXr1AHeuvprNsGtL6lUYFQDX6Qz9vVkdeSAYDFjARzZZ7uVU3TVsUUHgcjMZI5tL1kkq
hM9dmVEQJz1tP7/lo8jYj2lBloy07qZICR8HM47hCPjq1Rzz9lJHbzG4hRSMWaauaktUixQz8SqO
u2yl2+TkmYM37oOkU5+UgFBRcO3pL+S6j0QkZy+mNz43HQbKOInLjzw0TdiCmb8t8zEgvw9MbWy8
uakC4VvOhLakjNiN0ewS3+62wLr9baLgG/eL/Da3qWtTho8SJ30XMkHKAQZsO+6Rve1jKKujU9x6
T/ORNVGjcTsVERgArccBDZ+XWRYcq9Det/JlPnX8AByGB+t0/oA4zW9BhihlLK+ub+TZ5RQqmeoo
rVg3gNThEaLodh7GAz32lmgTZO1SLoU1TuvaaVfzYDb5XO75U4OwItY9CGONNv9x4kp56pq8uwnN
27aNUbzTD3I3WoUbYYAX917XDVY2VeRH0t2t1zT+nN9mAxTvIQfqj7X8Q32SM7HaGaT3wQkQljGZ
a8GRtNbxc4p7EkDD7CUgGfsh76vqcz4KghFUv691B9WoNoM9jpf73o+zCog8YCNP7HAXNYtaC63r
fBQMtnUFOgy+X8tr1lwIgcdSKhjxU23rnKg91l39vrZT76HK2vHJMMEzhQW/Ojdq8U3s9iKHaKxU
UfU9Dh5NpVD8lF5INciVWvWo6KEcN9g5XHhNTVCc7zK4LqHoklgkwBiZpYLXyePnSajDoU/8/Bp/
WkYzwINCz2EF9jeGgOCaKZNymMU88MnXkxZNr4NQAwSKfXa4b88R0FCxcp1qp0o9OwU9Gjw6GJEB
197CyNj9NmW9MsYKw0bJZsXtlU8a4ptcHQmSjaFJW/RNb04YtQeyIrfzBn2W3hqJ0q/71iYlqfOm
9dSRqzcLYPu4/EsP21BXf2THMGz7rkE+6ofTKlCqjPi/Ekweess2iOoHdC4OIVw42P/1NSn/AmP0
E0lKTif9P80g+k3nMP3WBFVcUYkoTPQ3y0Vvlea+WMMUJWAMwMphvjHn06AgBBz5mtTZjD7NhMnM
PHAywnp0AYosDL2yD/PLlEL/N8iafdATP1wNHlt51RqtZ8DH1TaLqW91WBifBVbPI1Ek37UDy7kp
QyJiqjo5zC+epSUHR77MR/N7BtEoQBfGrRfk/UE4aoeR0+/uR8LCSV8CPKCauYEcUt1GE3wo6qb0
V1foV2QIzosXg3jQhfWauYlLcoUqu1luAeuu+UC6TP0xQ8U8lt6LmjvFyQjc8GIk2Y0n03gjmd7f
VHUD7dN7Cpqu+hI1Kd2ZYv0UMo5ck34aVWMnHKTRuOvL0gGNz8Pl4cCAEFU+m9VGpIZy6ivvZR7A
/j4zGogcZVrZN27tz1rpuzfbGkDJNmH7pAvkc73nIoacTuOYgNtrYkKM2kB/S+7r6rp3rB1xUOaJ
wukmocKI6Nc1TnRBzFPj7i2N4p0GWm7bV9nF0upko0IreTQJH+o2bjv4ay9bs6xNnnPInr2c9wz0
WqshU6u1m+oI9HJBdkRB3JGfaEeBX3Zj5rjCjJLeRA68F3yI+A4tA/en8qTK8dnt8MHaAqX+/Gvn
06YOYUuE1mtjAQPMUfbHVqx+pBZReZixvO29Aagr6gA8mOg6q57O9Vwmc+mKooIefrAKWn+V9nX/
x7L5NZ1BxOzQQDDqggF9XJYv21zxubxsaIJQT3ZzPTGFl0QiLlV4tfQOhjeGV9JbvufuiDWRe5wE
ZHALGp8Li0n6gmixvuhBvZnCTj/Ob41T3iFGsbOlLotvIcHrC8UeCYRn3UxsrOl+UDxsTrEBwMtw
FY/yuDm9lnGyMMJe+yAbpVr7DmwKcNzqB06xpdMmaJ8ElYdW656DMfyT+pi3UEq0z4aNG2QyzXY9
f1iE3m3wxPQYJaRhzxcm8ryNrRoqavjcP/ho3QglUNK1qlkePX0vA7BWjwcAJ9ZLqGmUaPrgI631
ZmNqnbGcT+sp+szsMbowFIkNw9qnF2FTcEq4MnabByesIHBjrEr/QLa3QVLFPr5pPmK/Eq91hwSX
4fjCXYhhhGfhEazX8FGoyVUYOSvCvl1rXtH98bLqMyJkTcMK+BSTFUWWsP7TjM7wzpOSrEyz0NZ2
UYzvljedSopY1LIR3TL8iVs3IPQvW74xn5pTVT3ZnX4/E9IDhnPlr2+g6Pd2vmuT41Wl6dk00wVt
mQDZGRn1S7dkkZz3hXllWjavRTrhP2ib8/3MSPLN5JMyOBBJAsd/SDcknYzLipXLrjQgwVaV9JNY
WfftufGbWWvNM9l39gbuGEFNVtJAnQ5NUvwgfcLymH4mFjjgW+3gocTz5udm9CubqFUA/BSvpTsV
C4vGH4vD8S0uzPDkEz33wG5I8roK7EYQlMJDoCDg9vRXkZTaO8+lRqR71lwYHYj+cZhPdfSl+8gp
SFkvWp2MNdUgbl60oKP88EdTdRokFXZcOsAL5OzlUYf2e0jtyiXw0NpB3EufykHHW9SqgnLRqF7n
FydFn06Bq9z0CEVB/nGfWAQ4sw87EL2lMLrQXylJeHyCSdGyGRThAmaQ9zR/wHVeZkojDlgVyT/4
z99KkCC2qBB///we2mb1qtCKsFD+PFV1t29CvT31iCw3Y0fDMJ5df3457Kasx40O2WTlTra9ro1D
HulgWhJxvB9E/zngI0I89V+eX23Dyl/riV6eZ+dIYTCrVsVE9pOcBSKSCDa+rp1am+LUPNwPedku
vMhut7OvhLXbU+ml5sK10hgsjJue5xlcGdqv3Er8bV1yoZKipIBGXsGh7XOZy9Kjl+fM5S5aUZEH
kko44lGHKhhX1PgQWh6Tnui6+/uCf0yIYjTPVVpTlVZs58WAOVTYO2F0VYnds9mJVzW4xQ9XSQdG
3YCFtjwFJb7P+/ANg79z00po95pBM4XOzHiukIhNWfG76Drtoo1afsx6oOCZ3DdmeFR8/Q9sKuep
iPvk2akNAte78D1N2fClIczS+bRBWEDUQSn2ZekpOydxwk0VYvh3kqd7J9cUWDtJUdjOeqcY38Cx
z+F0zf83WRbl1EZoTVHz75aT43Yb28s/s2Ri56WmYE5c2g1wJqOfvw8gmjwFUdOAG/jSOP7vT//r
a/NH8jtTRGPQTI3mRLkj3NR6Oy7m+SgDAr1hPTgu7InfSCRZtRmj7oxIofrsfdy0lqi1W0PUxhI8
tXKkjhZubcSr2BC0bIVdEIEKYvjyAnD6KyNxhWb+6C2wC5UfLMp+V4gPzx3KubNlaH/myxIXrANq
VSEhg3zqDxzs8mJlIWsVeI7ruuB/os7z/DAf5QWdvP/v0fw9VM7ZkjXZ2VHMEnCY5RxceE4rnXSW
m1cBBC6cQv9EAHsM2Oo+wRuh5kYrRejN+GIXSbyJ6nxawwTuX9lx4gYmSFqja/1gxiYbWWGKg/Sx
4kQL7DJeExPovXeyMOhm01fcszonYazcG66eXXu7YHxPQnWZpFa580lFf6Al314x3gCTYahcUmLw
P4LRQ05tt99ejIKBylx9xHMHjE46e5ugrhfZ0IiPxBfHSpbFiw4KqXxnmES9sJNgOKUaYNsRbxWY
XwokXZJXS8NoE/xwkXYgWgbQKVvGtVFDbCv8EVMTLdE3z25/Y+juf6v+lz8XKNyuPVl11Xwy1sQA
J0P3WkYhuQgjmgRzbM2TLl+UMEbVhQZ8SxbXbap75gBn+OWrCZgvCpbHoVf8PdtBghC6vt8Shl1v
Eztg4U6gwb2bWjBOGg6+ZbMFzDq3Su3a9HAuQDRT0p7pS2adhJ6CSaFrN8b/oe7MliM3smz7RS5z
zMArYuAQDM5kkHyBkUwS8ww4hq+/y1lSlaRr1db10NbW/VBW6lJKmYwIhPs5e681LdzeSbVsrXkd
tuNCMYTLZn6oatd5sIrGOrMI7+hcBliiQecj/hHWFZk7vRAzosjMOIO4lrGZZrQiCROzGziiZyCM
q/dhICmszDi9iwOY3tBJzqeftoud8XhpK0CGbY1icmryV7+oh72fecXKWW1C0eeICmR+q8ChC+yl
werMt72nxM0/rgU+KxfaTorD/8+kIpYWbYWyAptr5LtVLyVZbpV8MoLmEuz4C8OSLCxlm2IcaM8L
r4yuO1N7Usphjq7Nmuvz6joXP/+DbWk+aN+UF2tlp1v82+omQ+9zgWimPi8aw7uth0Nv6mYHLzJR
roRvkLi6mUZFMcOcJqjDxejd0aki6mSaDz/yl3/+lbJM3os/1xsm+OUuRQqx7Ge6HOcJQUSTFPs2
Z3yy4XjJynRWw7b9WZmubj1sU7p4H5QMu9BaEDPB2GejLwbgCVW53pHZ2PzD3NWiVKxcmFLm7+vt
CC4qpxzCAzV/AH+8t7y4OfEEhAhYzOhHeAydqkYMIQsgqrT+KJgR/ASmftrJPz3ln/9YZocPDKk1
n3kdMaFa/P5nkB2IF4ZTH90POSOJyVt4QXOewex7YrLVR8p6yoEmCjQYN3LV8zLX//yv966W3qr+
ZevqE6YiUmIYgecDU/9boKRMxiBnfWb+AuJVbTxjPsrYlL8C/gsaP2/ntQT3DXXLSsx/AYHnEUEw
vJ0waECCLxXWJC5SbpsvaUutleLsg3Cm4tZS+fvMMOGFA9dmat1X09ELOY8D1dAXxxxg+J/+Yyqs
fP/zB/sdJHX7jz/C38BVf/vL/x7H6vpdDV/t3wFWfwFf/Z9DXend+j/Jd/8f6urqq6+HpP4L5kr/
in9grszgNxsMCMlBz7NsQFJ/QK5M7zdpOtxX4E4Z0reCP0GuTP83sGy8gST8MrIZPvy2PyBXlvwN
BF0AncrVW33b+o8YV4b313csvXibkEdgSMeRNkg462/v2H9JQpx0ZVFRAgOcNRbQJeQHSZJBS8tM
Du+wgxNy4LIKTzCDfHvRcL2MkPAlkEXWlgirAbXeLVuxL5LkwWxNBBh27e1zBD1gjPKLtpfXsJJA
GALqqCK6oTUnzXCeRjZag33VE426wH55QzTM3VsakLja0gBccJEkpbFTcjpJkgvbIAYPuywuDS2r
3RjEy/dph9Y8Vom9XST6AmmAolFjfwvHogvrAAR3NAS0+DXK0czVhacq1jpAHtnCS5CPMRruDbGN
S2n2HG81GDK1gvug4pikkZHcp909Gj924u2TobGSsFxVmA0TgJGNXZVMdvsJPjdqrr2ZnU/LwHpB
k+r9CyuvGp6VpEhyEspbqZGWUWVjyU5Vtl/Acm5L+bY0g3ub+p0VdnkJ6dUS5l6YJrJ2gXfOz9VV
SnkgUF5M0nH4WDVeczHuEM9TpYW7CSf63q3q8iJDQq/BnETlXyeN6oQrdus35pMzsPrsap7yTJ5T
392KbiZ0tybXQWucPF63sik2qmInAe52PF9W0Kzetin42bcaHtpqjGisgaI5TAT4oo4GjbKiYB0O
++siS+m0jXGBagYwqSBWamtUqTV0ZBzLgCSvGsu92XwytyICwLVzO2xd/8HPiL6ZClg4h2guXyBR
+8n0d6iWDA1LpQeE+FO5OzGzvGsHoUuXmF8b1l6RE01nXmV1h9LR9tFUXE6quJ5HkFtS71dBlyeq
3yzQW82YsSZ+nmjTquwjILrAqTZ/dkLOzwm5cZCs2MJTqxGUM2d52XjdeVbOBwhY6F3W6bbJnCtH
wmZTHZrQOlZbjaA/Th5LMHeELZ97jX2bBGcxr2xI5rAIS02rbczh4FrjTvaO2NstoxfuJutOAblN
NO22r2C4jg4Ow1mtEPX7k7Vekycc9oFm5fZAc23irZctGN1c83R9wLoSwO4CaFdp4m6u2btV4e68
HxqvAQGhKGLeCH5FPyn+5Isl3zia4ptXIthy3cNctoysnuFvMLAyz+ryNh37S0vTgBlTI7WHrWFU
sL8MIyWDoZEl7igA3cIT7gW9TKTDjO+BDXuu81iO0z6jcot6jtAB28d9IzCRNgtJESsZ/WMfNHws
HTjGelPm5XChstc+ZSOfl/RAkFtt13S4qYEhWxOZwW765Zh2v2Fq8BT4brZbNUF5tKcilJqqbPvz
a8c/J1wRzG7IxvgMFpO3alrvV85WGXDmTFOa2XclG6HJzWVP1MtZ/Ytstt8waiWXYiEHPF628WnV
7GfQDzGJf3jQrmU/1NaiazDshIJrSgcqBGu/7H2HHb9NzRfeap0wP/MXp9twAX0a2kIdVoXDY/DU
pxmzKwW+z3CFP4PnAOE1wewlkKyBOtFOX6Ff8gmYd73dnMAPJ9bgnXc4zjuA2Cu/gp1b/Tq49nTW
teaDK48JCO3FeTB/iNpgNzVhm7Jxz39LqOTCZHfAcCu6Z7t45uk7xOnVgMfG7IZTwYnXw+q3C1La
fZ1Ptl5K8yru4CBn5K3paSeUa6CAd+DADc0FdwCE25oUjh/vl0vWVYIQJ9zPcVN8eqDFXVZAEtR4
BXLco5jECi34yiLuoOcBJbAGQDnMU3lmpCLhZXR4EjWwOCVA87GBbL5oxnnjeVeS9xGENyi0moM+
A0Qv++k0DTa3UFDpdNjJeLV5ziXU3Pjg1APNVbdqY0aKM94xZbXCCATJ3lmteasAsid1BM0PRPti
Wr9sy0qZr0JvH6zgdtA8d4DO26yNsRNo1nuqoe+a/u5rDjzfNbfYTJAvJNrazLcVjHKC8JofLzLv
zNNEeZ6lz7lmzDNf3BdA5/t6TrdVvXyZ4OiXfrhBfHZnaU49SFLkNAwzz2PWOeMPzT4eGxxHRPUB
3dc24XxXs+89TcEvjxIkfqfZ+Iam5FumdY/ag65MD0F/AqXfrTD1uwG6flFfoMXjM9i1rxL8vtIc
/mncKs3lHwD0Y7XlOA+xnwLZCsAfEeCH0ET/LAHUjqV+uozzT65r3a5f4P/zAr0WTWBte+0GMJEE
CG0LYHxTbghINTXBxo66TjWIl3KDqLa5LtENOA6QKdsHC59iuNNGgpYZ4T5AUjA+WdpYQPGxO2u0
xSDVPoNJmw3S4tOh87Y1SvfSRH0gZlqyvrYhrCtehDqhGiMsXvqVO1FpzA8DYiw9+dqzwVzZYXub
ZHCaHc5vlrIvXtmzSLCD6IFPIhN/7Ayj1jSga6j5djoP0kf543HAnu3D3wgtep44cnBUD0QjDUQN
2clwlwsenuw7jJT4HwvlffERdUYE/8Frd5KLbOxfiBkGn+OMXFEU6nm38DblIgmwMQhebRiG+WwS
k+JFHnznq+7zmmgjifxm5QvUzuBF1D5TNLu78GZv5XKP9WJqiotAezCawkXhpN0YMSMAI6ZsxgTy
UPdMK/oRDAiDbzuCFq78+svmoQTzAeuGuVItpQS7UelwMCQBf/wcXlSUm7l+BoEJrIIrYa1dHgQ6
3pgFPeqP0oDsg2PYr1rbPwJRXziTYP5GRdvjnx8S6SMPRVykyVtrN5reeyJfm6C+AOmIQ3jJXr2Z
GYuNeMTxuwuLKgVk6Z1GBcxF9kuAsDqrqwz7HIyPVltMsgCYJHWMBtWVDAqbmDV1TxTPO6u3dj3H
EFs7UZj7fvuOseWpSJYabYqxnpXj6uhCBVklHxejVQ1X9goiDSzvuu20f8UuN35q3zhmgsr4x9CC
qkWibBHa3eJ13nXnk3Me4MZ3hO42lEIfnD54Jc13B+iY2jDNl3BFCxuyJrxiipLfjM6niblx4+UT
T2mvvApIRPD102X8eFmzFto3UwZvsfKnS9/ltZX3VunpRH/DuK+6TjpCr8uwfNdr0YaIGYwrFiRP
EQiPPcDCLXCXm5py1cEbh2eG7DAwrPNC23Ha6TGh4nruVtl7ppxl52uTDly6cdtI2uCDfR8U09HS
1h1b+3fczn5mzLNJKIuozL4IzloKxNuOqkJYdN8W+zKgByh4EfvA93vCuDSFk3bkjIKteYQGqGYm
ihMIl+Fd1th0gKHc97JBB4aKRqIdSgOMQr12Cy2jAIxG4rZFjBRgHwo2+Eyvonh4bLSbaKCzpPpm
b2prkeTHUgGTC0uYRCMXXP+SV9HAcNuCEg1u+bZ7Ac5qh542ItWJubHZ8GKFN99bpEnUII6Dtig1
6JTYXPc7I9CGpUkeB5RLgwSeJ6+zCep2ENv7ZTa/TBRNjM2QGgHiWpE3EWY6mFq8BB3vJKr6rrHK
N1Y45pkoiR4uTXc7skaIu/rbnU9dFM3bVbui2no+y7U9qqc3nmuf1CT5K087piwiZ1XItpNQTZoY
YM/8Z5nPn762UxlR/q0GCg2l4jkvyeZyHeS9Q2eQLpN/mAIK0D5Fm1mbr+L9pDVYgwssD1fhiiCr
qD/aiSDuwo3+mszsWYpULhy9SJ6PanjzvKpCSOkfLAqym5pvrTO7Lb/Iw43Yb6LB+xhQdaUouxbt
7rKQeM26LCTPB+2g6h21SakI85y08H652bU04AvoNvYuKbN4Rw8hFtjCCMp0uGGcHWv8u1obxRRq
Mc0n7jNr22nnWKrtY2UjXuk+X3vNrS9Zu3Kp2uZJYp8lPnO6Cr8a/ryM5A9WM32lYRbKMYqBLvI1
HB5Dbb3G2obWan2G9qM5XtXtfDkeiVHddtqhRgiwDeuqeXCG0ttw/n1ULSNb21SM15CwKW1jq83q
4NWYx/rLJp7OxKqtbdrf5mJuTGIOxktGoaxcH0gIP8RjSdJlJOUTWEZDyIkDRnE0tR9OmvFNNE+P
KXqPyQkuB38w2fn7pwX4e2j5nNsGdHPR2vHFlu3QUoNvNBFy2AsDQcIsqx5jMsGEuRV/RjVNJ7C1
r1KBe6PK+eZBslst9S0R33UR/KxX0lKXjtbiWaM88nGuN5w9n+KoDxcV8zUYKBD0lQn4k3l0g2cv
KNM3qi3LtrgZqc+FvhbydZj5prp5sAlbEys9+JIiR/xSapGfQ12NjFK5XbTjj8uykNUHcmD7Vrgc
EdjxEI/yeLmYqgZaFUhxk6cH9sAq4SuGBCPppuTVQKi1KzEN1lo5GNHZHmygaakfrhw+d6nWEyZa
VOhrZaGfIS80R3EFvFDgIUdY3mnFoSYTbhOtPWy1ALEa1yuPqMwhFu1V2bcfS+TVR9tAm1hTH+61
SFFqpaKHW5GUDf1sbIvNxPZ24mM0aRGjPzCVsALjudKSRqm+KBDwWmBv5KgyXKVa6LhotaOKkmab
LUmz6bX4carPyymlq6KVkM2mlSPbjY5+ec5c4kwdHQySsEIOQvj2hau1ogEeJPgH2W42M++48AgZ
MFFOWknJVGczZJSscnG5Cie7pKFN+xEOS0X62jzvcVsylG8JIQcXlIDPq6z3QiNmMlpnv3A+LmeT
qq5JATCWwA2ygXt8lvP7R6YWg5HDrAkdHe4Z35Vhy+k8dBPvJfgyvey2ssBeLso5K9F0kjg8xdrb
uWXvznnvPbXiX8nMIYXgEF47ZJ9R494RPBh3FIw37Ifj0KJxu1OJeyqqydo0zK72uMnS42xXAgjM
Sp825ouIqWPHHATjqDUa9751viIildpIOkki+RmS0gFZaQTmYUgkAe0yh/KrhaZJ+zBqw2kPNoPP
fx+OyE9zbUFdLNZ7HSGO+uAn1V2MLLVCmjpm2FNLNKoDk+IwR6w6GDhUmkB8ttCxkVhgX40T/4qw
DT5WxKysFW4MG1YjB7edqm1ejuZxQuU6aaerp+2uCZrXSvteQfdASdMOWM7M1UirEzNsph2xBavq
GWksJ6xPzD/uJTfW7QIjkuwBDSBtmp0MnLMm8tlOW2gjFrRlByl8NjHUehJX7aSttRaDp1J7bLnW
f3babJst05PUrtuVuGAfiGjLrJgHphXT9+pclIdIclNty23R5jLZ7q/KGo0PQt0Gse6q66ezda28
3gA9ScEuBpsaAnfr9gti3sEauSl0/RlIu4h31sIeZqy3gjjwRdScRdrvqyza5O7Ymlts1kiAgvK9
acpzWv78SxEEm4iC/QBjMLsFomraIvw/NFb+vzYzNh0w4f9+ZowkIf1I3/88M/75Fb/PjJ3fTAfO
De86pDE2iYU/hsaG8Ru9S0NCGLGpVxkmg+E/zAiG+xt/O1UvFxS5H5gOA+U/hsYMlAPWEhIzAqUw
hgf/0dAY08Oflhy+4ViWLenMOqbhMjD2jb9Wy+IgShKfVTqkjPt5Hc8Tme2MzNqIeEb31O/nstp7
DlpZLjJdyaSqmDDD2bs//cR+30j8Gbz+A1b/167l998G5TZ2tzhmpKFZ23/yy8zLhD49sr4jO39u
HBtJpbdtYWySUt+xOcGX3hCOSrY+hMeyaLcp6qv/+rfg/53nbTjcQXAIwEAHJWpb+mf+598Dt4+e
FGfCzi4B5l6wOrw37TX6zOYqKLcNz4bvzFAM9VSSS/Z5VTO++HYa3c3u1Ep+Ki0691GSIgaZULg3
ASyUe3eyJb2WgUCCKG3xuExD0HG4wnuTqMbjDAy349m2bPdhGI3maMeBe1rGttcnNuU+j9Sz3uN0
Sn51jaMQlRWF+Z7gAMDhQh46L2sUmHCPza2t1u6hYIMpN0zW29fEYeT8oIoewpZndiTmzTFeKW7O
M8ngsyrvjXcRCbMX24AZ7svS5+tT3qVioCxXx36vbgukYLDU8CfQdzadwvhol95ouhvL7dtoj2Ap
uZGoZwwOrUBSi6uuTX2b1WgaBXc1rkmjeI5rv86Tc1iTlbNeGBW8ZbI+M6nvceiJFjHoitt+2XlM
sPObaRRuzDo8xmmJ/A4WVvKiy2N+6DRuAAEBoUQKmjNHNRx733OnxaAFWX1mpJlIb0TveU/22LYo
Qa38OJIDwrTNxePJLAZe2ryLs7fIS3CqV8CB35NYVicycG2NNLcybyJv9V7GtJzfJleJX/4a1822
a8sJV2pv+c9pXvOdased/KhWHY7K1Nrb4AxydfKQGt+Tjo0evcjtvyu3Q1pnSWEuTFcC68FyFCWl
1LfWm1hC9OJw1XAha5Z5eF7EmJ2oFrUvaZUw/kyyflg2XDCyb9Op3G+jtrs7ZpHuPd4BcTfAhoFc
PKYe3k7ODdp4nPO1YQ5e9xLMrrhdknU4caMKjG3G/8VbdvvrvRG05q+xqwGbxTjLQoFtOQsFPwny
VL6M30UV2w8qD7JvP3e8U5vzAjDXc4y3cfJ4N7k/ZQlh+HewhSk5dpM7nBgzGrdRyf8H48jcn4Ab
5leZZXt3Iqd9yIXK1mAEu3uJK8c9Rp2KnhyjHx9nf4pc9s9ldhdxMXtVaaTpLPAPg01MNqlg6LiW
L8Nox/WmkCU7aCORJTjDwS6WDcJPWguDjPtjlkugXjjiXuAojSyTy9p8aKuxugs8FRyHPErfIKnx
0SMF3V6RWawEHmLcKWFhkaDeWa7Hq0VdOfkC/TnclN0QP5I+LxKws1P2UJjDQABduN2jcBmlhllj
dNUu9bix8tsZxySMybHGu9o12Yfp32jeCDwoaVQN0W7t5pIYsqNytCqtabyPyuZK2w/NcOzY0HzG
VWn0QN+5eIYqsOfTiN/rmvOxnW54cMxfpt+bJ5XWlKX93FxPQWn5NwWohU9riii0KF90T1PjklmD
sHUSnHYeZrvAE6h6j/SFk1nNIRJ+8pVbtABCopXquuYtdUCkrrDUT6b73iNDf+tENDJtpBgUtplV
fcLDlgfHHJrTCmjjMrU7lxkt+NFvigCc1JfYawdO/2v3UvLxvrZdv7/N2cOsm3YquaKLyVFXTuNM
vxbLz9jyxaZ7EzVzmW2xlZfsJ+PCe7OCClehEonxOLdDziUpdYt7A+EAs3Zs4NdVwKSa+e0kSJUN
/EjisXMfoQMXn2lQyZsIpsIjKFDx3hu58ZD60fAqykIeDF+6Txrk+pywJXuYbC96t0CaP+Uki25z
5mKnVJXMBeuu5V+GWNUgf93XjF8G/8m3plFuV6uOH4GVG1eiH9qrdHZxcFSrTfZ19IELEb4YuW6z
ovxeycm91tEEsptulShDI3NbiiAeXCDwm1l0Qh/qnOpAVneJZTCTJcbv3swVJ1Dw5NCSSdaVfC5z
T87Z3i9Mo+F7pOtiNiSFVMlcPHL9ZIdjdpHDj36s2xmZVWiMmnyxTCl7BBK76mqa1HznllHxIAMN
ghVeI9hLFqTGYn9WZchMdnrzk8T6JiZGuJMrDlvNFcJUA0g3xWpwbSUV93rh9OYHP1HzFsW3cwD0
bRdIEe2CvIepuk+esFmMMrhkwsdrUz+23Vyhtq5soFTCVu92IszXrmwNVkTN+ggmmuFFMccFcuq5
7bDLj9P1ADXiKqIM9zFmJRhLEGkttkB4ks9u4jDJKvvV4RLM0paJq9WqO966FezOgAf+As6Ft2EH
6DZkYlXhVCzc/t2PRvqkounnZzq6yQvJYPeJ9v9yE7OOykJJBZYOR0eUmBy2JQnPz+I+IqZZhbjV
YpyGeAr4BOfB/Bh1ZvuIC9L/7ipwKn5Vdnezz0dvMwaF4yMpFPS0uJBQIeUX8/3QFN5wZVhz8ssY
pXkCOd6ckEllNzFzngNJnOqKHWd0IIi03EWpXYNmrKqT4iuuOvddo6Fy7Q/jx1QH3mtH4/JTcS24
z0whHvJkbo4SXCczk2BoHweARI9mlZeXQpgpBIUBekuYGkJdQgdu7sqGIMBGtRTTNwN72OeIDulN
0PlBtjHGBZZsJvqCkGzdMIkdcfh+Rnaz3HXsZbPzSnjsw5Y2R5bt5mP7kSeEw0MYQlF6R/DBmp76
Wk4Eu5d8dg/MaJgaUKsnIgUpJH0OPNPArB7kD2PTza9rnI8ToMJ8RR+QS3YDjTP3C1w1UKobjHdk
VFXf/ooA872gZa6+Em+sH0WigmfULuZNbUfTR740zRepGv5R8diP3hYAZbVsAaon9b5dVfMq7dT0
MYu0/usI7Y6sFZE8bmbpNN2O0+i/rInf3C1Znb7n6WRbFwwmHWAv5QwIvGWOzEfJtZgPyyZ+TXyD
zyWlKTxHAy1AIxRdUvLwzK2eAQjF82JrYvtzQfEb3rXfrMZEvJ5duhqoDh3mvGHhlEE0eBhbNTOZ
BoaCfdCLsiO99k5uS/IN9/NQGs+tWSniC6JZPpTiscJFjlBHlvWzf6Gxu2zXjV5rTNb43mSe+NXE
s8dpjT/lGsoyY1NjLEhqwaPORrojRrv2u1yUMZhWJxoZSC+0+wX9l5fM9urbfoVlGcaSphFPzuZQ
0deEXWX63mufKPPDrXvveQKkk7N4NWCw+2Oqno24N1+tpPSuq9XCI9yrHL+31fMnrEtTBhswbmNz
HvBND0gtVRpUGEzrs4eEGL2Hkz1EQSwsqO7mZB+LMV/cXT/IiEabDVxxUy9RcePw67pNEszZWQOG
I9/lbcISV1m596QBAigZBksYYJWn9V0yKrk1iWDc+Y6twBvmecKBlRObwdlrQnIQr8eW9eN3ZVPL
78uova1AOLylZTU8x9bU32J4T/hRd4s6Jp1iqNP22XskRnXD+We5TsjOPSyTMLINTangOPP9v5y5
7pLMZ8IrWKcvueyfRWQTliDG4eg8pWh+0eqSN9NkEb2HYfDs8MZA2l3O033ZUj2ZOQgfJUnQO/qQ
dfKdRbbJ/istnh0V+Rc9+NTD6I3qCnxv2e0G3h5VyFfweigzmyZ5sSbztF9yFlacjr3+UvicX2jh
91lKmp1/WMnsl4OeJ5m6mXVpJ1tLCU4ni1np2aHr2q9zkBU3abHar2CGxkf4wHEQDnxRGldTTLz/
PB87ANbERhdeBlN4V61j59csE8UhTtkeF/A234qB6sqtnc95vlk1TXbHw6Q8ZhxNL92JluEhY/hy
p3FUZHLWlHasGYAYZ4ifUQhMnVPfgIUNHVdSG02U4yIHnie+46rMRCuRd+ph8ufuwlXdlIL4ThwW
sIkzv4oIhQJNvJoBa8b+/w3bznCdcfA8eMzDXtyoD+5rHB1VaKRV/u2MTnFioNINYYO39qFYtHuK
cC57i2wpr4iN9kBmWVI+TF5r3ZVCpFHox60FEq/lsO04HOqTRC0vERXmR75zVmMzZ+Rfwf2mcFBT
2SQ05Hjwl6GYeba0cpDkVMoseRuWMTiSPE5vjHmhTpVTzLgR3cTXR5W58tqE3fjW9mJ4XeIloa9q
VcVGRhmCOWfKL50uH081vKUglK0jPjiSL+dpEZjXrar9p0yo/moSVvfGm5Lvg8aYnHskQlV+HUho
lxUZkItYzsPBGY3sCP+nuXfyenpsnRbdoaqr7n4wOqM9V53HMiUAm3dj1opdweS6Ds9dFqvgn62V
npDXcvs0nJ59MUPVr0hk9q9JUC9M594jeOaI1g5NkQz2buoKzzga8NceKls2VzPv8XzHwhQZgCU6
IjN+08cIsI1sgU2OVqd/IQqzEMyRVoImChM4dw1utuS/a0cs/oFi4dpfNZycgS4vmf2Qiaa977s6
wmPCxviLvZWqN5AESxahbWffQgnTkzHXa579RjrPwoyNb3PIxSuQFOs1VZFJSMZY0yU0kxpx9WjG
zZcypCbBiA4QddO3Hh5xQbTJanNSDFm5WB+4DOpHVDv+AYvXcEwT6fAK2/l35Rj0lpPGKx5WboqP
rjtANupr893L2C15AF9uhDkbpykp/e/e9oJbhyZgukcTqs0rdcugF/cfy3yrjbOnfpmDd5o3gEmc
Xn03g+MfR4oyr7GJcGKNyyhm+R6Jr1z0833MYjkJOw5b/ZZLmffL5uiEQT0xeMizQ0vuiUFkz6vr
LRiRg6m85xYRf/tQx67jjA/YhmCWxZC6XfxzANf5PRRcSUO9ja8HL2erX1sUnUI5jBQC0xwQWJQZ
2mvC7RQq0zrQhfb4G5uNRav9fV6X9i7p4/4hZf+IPjiP6Mja8y8d378m3zCXYe92WGf92sAv64B6
iXgY3rTOrF48206PptNQjeb4s2jfmG1/VFXMY5Ar1VLhZapiYgBsh1vOuoHHN8wKjBsmksFVUgyc
NEAysEJo+MOHWTR070WwGiQtJvOu5+FmhFQahlsTEsFbNNMsUUtlnVxnrZiT1elHbdojKR0sW1/S
LuqnXrIROnNRAtzUuMk6zvslGSVzHMVTO8zqe6V49Rm3Q/PxM7j6j+K8/42k7tm/Mdfqf89n/S/d
7e//Xh2N/V/z0doEW//9wPXqfVB/nbca+hf8Pm/1fzNt03OkrsTbpGv/GLeaCGWZwJosuPTQ05RM
Qn8ftzr+b3AMwCRx6MBVyz7pn9NWx9EJXWaFDm8p4IL8T/+BhlbPVv8yb2UCbJtOwGrLNwA/8FvR
qK8/DTplnvFpdgN3q+z1LGEBcuiEPnKz4AZoP8QHyTzsICizQS24XIO7xSq2ib9uCv/M6JYN/P9u
vIiW5n6IojDqnB2Oh3Zf9dxBXD7Qft2bYUYIkZYv7KaAakO8jhAERsHEjXnHBnW5eymTxxIfY1EU
xnPpmjd2zJDKyF/WvtKTRKJbnM6zMB2vFrw2GGw20Sj7wzJapyJdJZ3T5LxvYlJUHCQXJzijxX7L
JDlkuz0cGBscYSE/UCw+oVEjv0CQPzRzxzgC/r9SPB0oJEcHUPpbentHkJKh77Z0kmp7H3TWi+eK
fu8spr1x5bgbOp+1XkXRO/io0vp9Ld/XzALVO+z1l7PVNVwG0/0g1JPbNRf2xGPHTCxnM4mcbldx
l9rWtetWWxhcX6XxOhfA4ppgVXy3OJulJt/ZF9F7nDQHt/lIqNuOIrqetJ5RCB6R6wXB/G3fnDwv
2ZsSzAeV7Nzz2W1bYDhnptIc/6jpW6s41na9I7bB5bG0rnr9GOtiZ6cFNHYdn2O7PAu4f7bevONJ
6hIQzrZl755lDpfFSH308b7ISyI23Z5LDxMYNZzR9ntuOZtmV6xev1i13uofckdA2g2Wj4FWzpAs
hDmbPeD4g6qAr7HWN7yE0737oWRyDjTkPJsOnrKPdirQu2EWoHJ3YhN84VjybEhn6sjWZrBNqoPW
ncq8UCD/2/p2tKlL70zwrrNhlvrnoLbYlrureVnwN/njkO98EEgDvIV2cYl8rM59fgoqkOv5dkW4
lmS3hQej2C85ILKnMvkHFS7ViLy6CEoY7sBZavsl5uEfGhMgPbW4m4xRh0irdwQKe49zHbvd4NEt
OnhUlqbTez7GP9DMdWccFIFNpdJLEAo5GbbcDMcejHTgQ/yC4tC951Je5LP61T2BLj0M/fzYSC0Q
8bNLvj1g7zILVJbs9+6a3Thy/I7AHFIzZ0KICMCEa74benMgSpWeWYl/Fw0OcehYQnyL1xzmMhKT
QuYvycyGtzPst94xnJ1QAXs8aOoK6NyZbYO7YrrXbErfa/ZDDb6au30FHkCDO8h+1OWlHJvN1Kmt
ctiiqnfLeauIhkUfaT+R6UXxqBIvvea8d1VKw7qYglqF4POWu6oFGC4ryEL92BbbqIgCRu3lXs7m
Ufa55AeekPQ1xu7aK9InaZf2YxkP9sMIWoFN9IEI2N0gopBQEGGrIpwkp8X7YFfMpNFbfn3+thpX
pBbJHOUHFgjUDvNHsiYczpNPVd8nZHcY7VXkd50gP+Q22HhvI/1os1YrTaD5Ke4hp3F5XLyU69p3
y6RISloG4KqScdm56skJyPRifyFARoGgwdtAZ5bX3jUsoOIMml4mg2iPeUnLZoiXM4ZND0rN24K5
meO8A6Tfj4W5MfPPqqov/HYNdadY0lCI7Gjr+5y/JQ9HoGyrG92q/ugS4uzq9Oz/kXQey3Er2Rb9
IkTAmylc+WLRk5ogKJEEkEDC+6/vVbcnjHiK1n1UFZB5zN5ru4yBsfz6eFaDUT4jh9gtVb+bnA5E
uwAu+bhUHzabhK78Q7SLPqg85m2YTC+guJoioaCoI7Qy+FpvW/XYP4Ie26kgKu8LbFN7VayJsQBi
pKthERCbo3HW4HNhpZS4Z3MoVbXx4Blomw3sWP1ntrBJTtZHvqYALB4iv9HPU2PYVezl0ankzSOB
jbeaPTzNBkQZOnLmChm7bo6C6r1qlxfotYjEl5gWLO4GI1TSLm40hcFE7kM0EuHgmW+rKFGguMQj
AqoTIfQizOPrm9T2U4tgyqYMnY6Kt/qoboJWNAfcjRFZplwuH3VXRGv3ntsX0nWZaQB2iStF4H6X
dzXBlZx0eEP5bl7Tt3TObzgyDxjZR+OYF/9aNxqcNNoEyga0/rBCGaZSXZJY2+d3+l6P7gUYitv6
Tm9G+aKTtFOiKiIRBMQlcQhobFv5Prv58wAVxNbLcNNhBIxfkjyjTOpAGRBguhqzkKkJDRNV20eb
QvDMp1hKhzHQnzT7bVcn2NbffhD/2kL462Lv5vwx15yXDgQE1BGG8Tr5DxqCh9qfdC3gi4dkjMxr
+u5nUjMck52fQP79uxkbN4C1UxBRB1o3QkTuL5kYQ1cVGGbqRzFjWchC5Pc8VjtroIfZdO+XcSBW
U/7M2wIUF2uMQOJmQxk3ga7luS9UvHTqSicDj48pk+ki4zRaPS7qMsCJxyeVvU2bcew8vMGocIOu
cPcDqdtqWjyjAUISR6wVYnswYQmBCtoDMh5fr/4O5ADn3MEbjclg1IE7/u3zt2pgXjbT5aCWHlHw
cnZQxlLEl6Tv0V0jng9qQVYCXvPCOnf6k7RnwoTfbPHBGxTZKLSKYbugEsqXg3YHryCfGLWaiWED
cW2IydoNKd/8KSfGSp5rcFEo43APkUeGVHPChiCXQKp8tLQ3iHdConAnjxeoeqC14KHHLMIOA3Ye
9xzm4NWRuIqNY6PTKNE8J8Uet+5uHIiotYcHFfuvsy6RC4xO+QbP4WctV5b1U3Hk1bkVu1irgeRR
SqwfckDPpGOcqOrA453W5hgtOW6qJWLvF9Zqu+d638GSBzBKNnFP4EBdULLhBa+bg9Sni5bwtTGh
+4t8ZmqnT2vwwmpzkPUt/Z6YoSem/OeWhLtacjFuU9Bye4ra8gcJid9c90mCDTMLa0sNbak/XZRZ
kmHBjrhPvC/CcV5Qkf4lAebO/WhjvAxBZujehZSo3ewopO5Wz6XLgyprNF9bJYtAYkuijqGQJBg2
C5Z+4BiYxhtZLnAl2GcVszkGjmJJwNHp0Wkn1hvfm1i+S89MY2uyXtvUvCXEti08Aa66EgefGz50
9GM5LWc8ooLNyfSU5lug9bsM77SZpufSYeRaNiRqNEwbXdfed+4WpksaEpLEQ5E/j25Fi5YhkJzI
6vHGezVHsrgHb0a0D1SP+7Ranxw1O5ul97xoWjAtMwOuOQZydwLjw5j32qqnwdB/kRh9MxeLnH4O
RvDQ3ax8d4zwt6YImhZuft1yHIynugHDnrsf5jxT4hARdhy2KxtmUC01+rKk3vXiHxuz0KvK2FnZ
5rntu118j5OxN1ob/TwyoV7BqQFZZ+I/MC7RSNhFXZ5QC/LEIlnOav55M0fRw7L+VXIkVtkjcQi7
pGpOo1kyrID8ozQP6EMIVJJc5YnhwxBkxKCGroT+6f3WXn1uym5PZls0qFdLHQ4Sj5EAz16jHUir
7qRsb3mmn2b+aANMPTTNnkOat6D3JRsdMBxIm43LzORT8g/AnISkb9eSGcTsTfeMfa0sbw71YeLA
Sa3w3LlkHzHCmsUlM+xgfGszlxnKd17WOzEz8F/n/daqx1T90wo7MlFsOqwd3GK/tOUh0da4HtZ9
ydcoXRms08RNXL7YnBsrz1xufdWV+ZzVh83kdNUQmVN7+1VZhsW2nKTzDMrEcV/wXvPpki2nVwHy
9MBazWhiQtjl9UtuCuS4dlzW9qPN649hpItnB3rsaAaNis3ZBB1mKWGS/uM1PSqVQji8CMZZ3SuU
8dhzHj0mtjIxD5XWMJGTzYOuoo4XevFTgNAW7vIkDeu+0mXNJZveV6liLABqBlORQFHucsveKR4J
jZvi3L4DyDaOS2GZ5hGE6wdpJp+ug+uBC/7WrsazsHFkJNboK9rCo1i+uujWk55S5B+7bOSrD2lR
+s1E6YWwzMQa7HkoWQcQlMmbMVKKUlvX2TcALx/Kx73I8ZaWExv3PJ8dRyfEmUcLjWlK/HqmfFfF
K6BlH0ZPsLUCpFd2UN2DycNbcHuhYMp89v0DmXpbYnInab4n93r7VCzHAcQOmqGAuIaoMNeLZZ4F
am2EuF7tXu321qrFQWEch1ckyEEKz7CNFSdBykjpgrVn9vwCoS9PewR6MaBdD3p4Yfg9Qo+cnGQ7
6WRsmAZuR9LSW9jy7ATCQoAzoMXVtZSEmOrB6ccgJ4QEK9lFXtzhgcuSi4V7KMn3qp2eFpU0tnvx
u5+34atgVkjY5CFf79MujYXzbyqQACfHiWqj5lIbOCym6rf82ng3EaoEgHtB6O8Ni/gJIZHgyrCr
3GvfJBcm5AUeGE7zfakNew0jpRTWqUeIoNkEhVKkyA3poXEq9bfczveF867RLMF/lF5C+se012rr
lTz1I00N03aY8MS+1+WVwVTkVE+a+9WzHnBbrCQGOcf4tryvSjutibuTfo4BKIkx2BkvrmrdBJqH
URzUvKDfvI3TW0MNZlnnomXz3A3keH8g1Ig2mxsbNfs28Kkm+OVMkDwuIkbSIZXFX4aXibKZFGbw
+EbQK8/WisFzpg9uMEURWDYpfLo90+TyfbtnjOVuiJnOT5mrM9+EX7Dy/QhIfBsJumbixYRJBXU/
0y2lMd7MXaPKXecSKej9nZCWCmRca7VhVNwLyit9vTRERtjaiwWjzzQuY/WXDHvu82/DsmOlQiDb
7/Ot2zl5fljhlG9OGVkkSHY66d+o74ua8MTxhDnSqsfjZnm+qw9gPYcdL0Zgb18OJbxeapi05M6m
wMIwtc+QR+TAkYaBrqfvzzZ+KZdjZz271RPBV/uCRcqdCWJ6t65DeKYbV82iqFbKq5d5n6OKszkp
uJJdv6TsWFHO2IsOcaOLC77DsR4BaYyxUb7p5m+HTnqVkIQLXFKZAUK2ptjKz9NI1s481iRj1+Kg
e92DqLMqRnJw38L8tUT+yLJvtySckrOCwc4yWe0rShLl0n3G/Iw9W9kt7fQO/99k6tIHpcORgaUq
mJv5sXPSOdSFp4fzoDysUNVVtf0nnVe4Scp+QNFMrMljkSYnV2mpD9XXpIQqY1k7je5lGSUpa78d
vhgK0xjC46PwhhtBaSRUufEmip3SrXsMSxjg6ofFPg+VzcU5xA2Hn+lCOAB1CHODq0XZt9h+GRs8
rtw+3WzuhoL6e60emZf5679+OGD+WQ26q56AEhA7isnpXBNEZ43cUiXOVYrDqjmkfEK+t3zOnK16
6oY1PcJdfsAidNv+GaUbbZY8monk7vxaeDYAmyVNhUS5RgaLM7Na/M4wrqoi3zkT/G496Jn7U+O3
ns02tDymVwL8PFFN28QGupenDNToMoyBAq9+0MWIqfq4ltk1WT8wSQp/2kh4rT5UjC1iuAcbzv5k
ijh1yA7BZbpJ93C34Jlsgl3rpXTHnePhPps/PfNnLb9XVewS4mB6y3rsURwtqoitEZKMDqYDRxVh
W87c3hymQWmFn652L7kyfqEEjXSGXP60DtH8VKrOw1iCCIlqj/y4+Qu1mt+h29Zg9QLx2BcN26RB
lfE8e2XQ1NMGlyNKlPm3qp00ZD9nh5WKhcsid2lFtnq6oK4QOFyiVFEPL3b7KpxvdW1hjlF2djqf
imInUVnTuGb6BnfYw5ORKitz/+KMJ+THMH8MofkG2i9EPXyGS4ztNsrTuyqcvt/eNqoR52avXdBS
o0sx/8lrhTWoy80AcpvXGx1o0KkGHf9unA912R+XlmlW28T2fGimKxVGpC7AC+S6U0YVOT4zSnv6
xQdCvW0eRv1Ys0RP4eCqDENnfNCt+dwSn6ebzxtJ9pr9LQpr11l7y7N3YDVDBjPQvD6J1UL9Irh1
seHnyG3o8Ewu+WYJ09Rko2vX17Gq+D3gs9nqS6I3cQlpwC8998/aoq9LjiqiRjbpx0Fs37Tr/rIR
ZzF7Lx0m9V4lbQN99llp3xuu/UT5tStU4MkHO7GYFvu/m1JtxbvSix2uZJ6Mcm8Ry12YVBDWXz2/
Kx3X2Jl/8gWzfO9QJap1gO4yHs3fZbrYyHuYoEFKN7Qdtf116e4DWVo0Z/sAJc9Cj25Jl2HV1wfa
IXxhT3q5spUDx1AHPA23ocF1XGfLlwcagfzvhYOL/1+u4ryyc30zRP8F0PenZVtqdHRmJO0ywTYq
N7DkHyKZZmXHeJC0PhJrzSZWNdPnamx5V5KeUYYCPW2Tx9laURcge6DwYAyL8KMDGONdzLU58ddP
GLLeZlpGlWDyBT2Jd17Z1CCfCrbhskgLVoJOQUs6QlcHy5Y/msmztPKTRQ2cDe+sEtm6gwa6517J
EjbTmzkHZv8NkfM6dS+SYAGLnlaalMsOHL3FfJYAzmi2jCw56TlB2UXFosrWJ1gDWMK9JttjAs/2
rlaw6MFWJq1b1smTXvCNlyjYKuuvt3onpfRCr61fcC59N0x8ABg/V2gUMdBE/aUV/8YZGyjTMy9z
Yg37F9WXXh2yXo2mydl5+Mv5IMJRX08mrhOdu5GoVb40CljboJdtAiEe0UizbfLLKQv19o04LYBt
7ctSz7wb/6T1B6TQtSk/+ThOg71bqzfLfC3YptfCZPDwJWsCbFkGjoLcn6zFEahGejZdoAP6s7cc
6JKTeXyeC86J2nRDEipBG2NH0IGnbt7VxZNjeX+E/Sg31Xe7f4Khh9hKjvBh52jtjyW10CyPa7Ls
Z51Nd+/FfeeeLS0PNL4i3WMxC3JPmV+Naad4RXg3jQ8UJ4XlNykhKg6dFQ7mVfxJi7eNniOz/ngW
h5+rPSbKFPTip2KhIMotxt1KBBsbETd7Rqf4nc/QzxAcHEavW6JKs7qwsN1gZWva9c7ujg1wxwIg
4XJcG/1CjX7r9Q5dXerMgZPw2hsNzpCKu3fWNzgapQJcz+CjAkBKRF7h6sdVZ6OhGRfhKtc2JQhm
YwtBI87bJ8kmKanVlOqCegk3Cgze86ikzUHY3jsLYcKUBSdDXn1IJ38bxg3hEiZm+Hh3zRKDjPVr
znJ/66ojl+b62C8c8K7I3zHamgDoBOWoZxxkyUazW5edgV0pkBkkUbyG7277XznZMhYqKUu0m1Jz
Io9ZnENRzXrEGQS1dIi/c6S7DETUDnoL9FJiR6YdeysM0esR0AuIq/QomTgplRb2jkED6qBvfgYd
b4O6muNlTPyUmZ4jPlZdOZiDjsauIjnG7rb3Riq4l5Xs9N8PpqkJ4mz1LBCFE4VHtYDhukO/hAQu
9DAVKxSjKWB2LdlI0CVqb8ri1vhHYBW4DS9LIfDB9yUr0lB1VPXNi82p0oH0aHvsg+5frHVEzy29
Tx8SGGv6i7+WEdCpkdUHevZ/xbBGDYl6BRNc/R59qbDCkJnk9sbWBff+HRww4oCJEhApjJ82TQiX
nODsfj+64AEjYK6kCB0sIvz4CpiVZWG/ELzHNdeJU2ZzBDWoeZP5zAd/XouWjNSPio2bB+s5w2Fk
ZHqUj0QjMHzWeVpwpO0KzqEJ0H43Au3K1NBSLJqfsqZYXXkhGPFcOvjLB8UdLV9vQ7OhWTaKIt2v
S3ay7Crd6db0qLXKN2oL9Csj95eSJcnZSeoIlYl3Tky1RDM0PwxKt+0Tbah9rbjIVdNecOOF1mJX
e8b9VthY5NS73Usxw84mIZijG2baUHgUwel2mCeFGfXiMeKyE96Mcrb3ijSeSCKqY10CO8HA4W8O
vwCChyxOz6C9lgjp17KDUQFb2H7a0hG0q/MPr0zF9FQ41+IwtIl5dLH0rktskURzXspQti0r9C35
XPquj9uO27x16N078/TfDxXd+QEGwX7G9Pak5qp3AtL9ahavaYO2QnVAr9/ppKn1aGSm2GleiI7y
YszTtM/c6XfQbRfJxHi4U95DNIPWxUWa0szjvB/QC/utx8TItkouSm/qjlvv6fGQs6pYWWxMBNnM
05pEvVtFmrolR6Iqp8Bx5IDawFiPaMGQ0uNdbvWMkL6EWwD/zBKYJh9hwdO+OM2rhan74E3tuTDS
5KwbOm+vY+6UpbV2/Gpv4zASBi+sqCHrDtOndsZTJnweaF7rkq52tDG1U4BjxQdWCDMi7NaN2UGO
7GhtUfZuUyFOtRxB0RFV4hm/br3oWGj63McjyNRxqb8ctptCVmAJt9mJ0cY9WHJwj0mp5DC7xT+8
Mmsw9nwQ9bTw3+WxP7mN+SE9s4LWwVFOgrY/zCbl1cyUQeMOsamVCqrNehq321YDIcgYnifuAi9t
Vt/K2sDCTsh4uDispiuT53rK9H3tZHxzurcDuQswaS6bg31/S7tots3x2GAeQahPUJdXeN5uGCHU
Zx7Jxdt2uhlbkl2F3Hbivu7K0/yvvXhGTFj790Su6tx7b4W73JfSd+JIVZ3N9LtMFe8Z5fU8kJI2
yrt3sPyYDP3iWNwABZqgSTF3XiYQAkEs6Ue7D3WTX6jALMLHyS/a5sYt7zhnTWGSJ+CyuRyXKt8V
l4zWkwhPXn7nLZeI2pXhNBH26tuGNu28vnwba/5eoipz0LtZHvVFR25Nve3NRAuLKvuue/lMpe8F
nMtgmpzklnrZl6KxkvSWZqMgYzDX8hS2ZgIR28geyorFmZfpNw+4UWAtiAOWOnudjBG17mhd2LQk
t4EwSWAJY7k3RgqAbGPhlkJDopisbkmKvd/z2q/cccc/fVehWWvYUkP32w+68kEihcJEmpLS1ovz
Isb3CvKPPk6U7n3GW7fZz4Vr3cqsEcFcbfGS6uNBVDNJLynL905moBgzW0YWKkZWcZ7N3mf9JQEx
NnnyD2WzherKyZKNxq/JipxKdL6lMKnjpm84O2E7ssXgS7v/MICp84G3zHDN26wRbD/cZ51jXv1T
0v538efMeF77Ox4L00KHhyfUD/QO2Z48Ulr35DhybzOdgANmw5nh9Fpk2NfG46wwq0pKxrf4EC4Q
vTBZuxEZL5iLZXUTrnsPAnbqs2T7qiVOwHFIGzuugVRQSAu8ngel6PpoMJ0osbHZqjMZ9fx7ikXk
J0Mqx3ppk71i1z/9tjgM5ar2CUwi88cWizF+Flr9RCF+BL9DVgxvBtZlZkbFsSMgYGvH9qSway3A
+yPMr+eQcNCF/JpwW9UxRHLPfYs9Y+cKRJDTWAZelYf8q+C5KNtrbU0PRp143Cet7hNMcZq6Ewik
KuZsS6N5WSMmXvI4jeCEuvozUS3ig930L5slao6Nh0FKGFKmE6MT+ZINTrDEbW9JpslIBfKK2Jr4
vtSqKZdopHU0i2ga4GzY7KiwPDpA6Qov5g4hur0HJHDX/QmJmmps3LtneyZaoLSIKUhzIIkNqR1K
d4DK+r4wagK85tb7kZtMAk550FCp6IwhwmJwntO5f0pNyWiumQ+phGrjGBX9A8yWdCZmyasNlU2I
3sVlB1FjRBIXdKzS9/ewy2LIr24xHNRsbU953lsRlOn7u2toLxjsoi6Z9YOZTm0M6vGZGMofZSrG
p9qxVpZLBR9Jnep8Lo4HD0Gpnkm60Z4sGpigHVgPzPpo79taB1pvWaemvSdy3e3zCegf7plr5vav
BEgN+wqbJe40C26Ip8v9wmmLXIf0PmezlaivEEDKyiFQGKIRYrjMZ+SgvXSoougDAT7rqhkp+CQ+
KisWNUxznfjCPSas0Z8aFP1Tkn5uQv5RiOmYYKWtW7u+lC1o5WLkGyzunHv0ni/GypmdTBnCmvv/
2azeQv85DpFi5s+5NDhhpKA0yvtmP2mWwkiM9VzTZx+8Td2uW4F6C9WuXgh12lEUs0LTeiiqRcE/
vZgLX1Pb9taA5w8Ky7Pi1NDaGxUy0BnuWeR1+SVbcnGxZLKGiZLNAVksLbMXBhoeLqHjfz9IqdSO
uS2Vg5tdLat2jmoHbJjMGcaCSWbEmlT/Sr3ODJ9wjGbqWQGs7ng1twXEm5kcuVTymyP0/cLc+Zji
H/A7NlsRNFpUylmKP0qEEN1mp7ps6H4v2v2H7NcpMIQKgVtw245iVa52nw8vc5bE2T0TZjaR11j2
FzSR7IWEUBbbieJEeWOAWqg6K6w1yHuaXWtHFAnCN1cLMrbVbWBz29ukKc7VYm2yDHFS6vqx6RgL
rB2tY04S96OW6bt2qL4Vr+0uRSFgY9BqOjqYb8SH53wQGZKZct+N03Q16e52Rlt8bozXyGqXN7xm
yLXuSd1bs/wSadSEKTYjXF1V9YbnEZBNOju8FmBpceKPkdRjY9qY9DmpGelkob9Urfk5Y4oKSc2t
DgPXyBsq7QzEBYkfNk4cVZX1U6cIccKb8mO4dvUEJqR6YikblDOWk85UYfJZi/OCA5rp6WgBXXcq
ho/JXB7q3A6bTnexWGZtiGJrhM3VGXubKWxcN02PZc8m7scofzdTZCcx7nPVrB56sphDOW2XfCFW
1vbgTVOuPcp51uMFD0bUqPBZknrKru79hz0Zf6BcrFHGWqrH+/awNa3yoN1/FEttBYVmvgpag2Ch
hLr1iPgRhdrMntgkmYY33/77c9cBjtcQPRtXoHSipkea3FkOMy+1MLUgLzyXFt/C/WcOJ74LfFk2
5izLTYHgK+bb1gsvMlQuERwFw8WslvHSaDqaKCnznQArlnrKutfxhJ8xAnhntRgJSKN2iXQX1XUg
RqwqhD+RG7RZxtWzV6Kr1kSP7Uplbz+s+ltnJB7zMQAVjXBuBvmsDgtTbq1Sf7AWUoAnrGe1QUrs
ygi6RbXPUnc9Z4TxnTXMlKwgB4aJ5FHv1WIrI1vtxysq+jGayvSdDUMfz/qqfA50s2Lrr0j4RwY5
OGOYvLC5Rx/QJulIrDYYzKUX6cvYWYiIVov13lZe1KLyADYhLy9XSwDQRZXj9vpBg3l/tMcmQXxn
fAzL2D/ULnOuVBY2FVI1A9Jmp/H/PFgEkA5ItJYsBmPcj6ZJ2HhPWGTfoFVH95Y/GPC2isbBWLbJ
7SsDfcLBnbxvqYoep0BzyPv7N80GyrS5fiAnen5zNq4RbqC9MDw03PckwtUjtZDsWRdWg8KAT2BM
+4/LnxqL9ayXAe4gbHiauZ3IrXZfAGftCz1E9aZerH6gKkMgFtgEUQTpWFJM1ObKQG9Jabrd1kWL
NhVxJmydmfDQ3tZpbg9Kgvu8yTSWQwyAjsbcNR/dvSnzWHcvCCk3ma+3/+BW/Cfn3eKuxkUSUtOD
RzvmaqftOtwAWDuNi8KGLioc8td0T8jXJHe6R0rylzRXGrCAmxo3SVtAjezK3YKGzE9GxtZrkjzA
IPLTkpnJ0lZ5hDcKykS1PBfkBqZuJ3bWiFMvh8v+Qe7oTlTM4PFXaL4Jxj1U9aRjITp9O23pfCA0
v/SJ/eDay93mwY4jXfJiPyykq6eFlcdlK2gcI1vf1otLVhoMwinOBvcHutQTfBCByavEQmxDteVK
xz5p3SCuvMuG1tVOnSaa8c6EhiLJeV3Y2wwoKPyBezHOSPJVlzl/5S/6Xa0+NDm4MVNz3vWk/qoS
9TMf1zc+IDTsaUL4aGWQ04cwBCV+EdXlfK3UxnsFvAeOZTb/rJN2v3K4NJeKaXkqR+/RVp1oMxQn
xIOo+Gbf8O8nIUF3tzP1SBZPbs5qe5o+9Rreeofh585re8mcqcf1O2usyuyL4HdUxIbNOKusXamk
LF61s1sQT7i05JYl/WzTFzG8kJwG6phAVplpPzBfgqnvVHRtuor32CrLXXVXfoFxolcAvxn3BlZw
c/KGXUM9a7JCAw3PfsXKsOWPAGHIaoSy2sw7XbUPq5yvIGpn/tgtDkXy7nmD9ZilX0hp33oilvbN
SECESuyXBwdqzbg5u1RF3aIaFKinDvPaURRodMZlyW6L/lynMCHNGeEB6ZEXJEizT1bNcGjIQ+Sg
yY1oMYICPoZPwgmKer6ojlF56jElLIazKzkr3OTdoT0NVKcwYETqKSFdyCVKlQm3nCbjjOEF6olb
zVRoHbk+ePwDqyULoBZb2IBHVolrc5GYXRANP2UtDBax0ayPmKIi2FJVlLrmXQpidBwsrAzc7KXr
kvqyIBdgfyStSFdnFGXZCN4uRcPZOAbun5LHedXyB0ma2MPoXkEZljuT0bC/jFZCQd54fo1n+ZCz
rySBxYNRt16bzXVJWXdO7Clii1/4nGtfa21UV/zkX6Nq9zHhM1CWZ4cogY1MYKA9f5dyUI9yWA+l
t+yakgHwQLr6jLcwTUmUWdW02dVqJcmhmo7G9DgBvmTBDahVA2S0NF+bjQrUXf7Ud9lM0Wo/RCZb
6I6YYQqBBnLIB53/4YNalM1JSdgiuAY8Qp2d2BkU7X3CNwiS/5bu6C3dWZ28B1mrP4OqNFGyssgf
GFguq3ctCZxGB8rFiDzOIpWBFVPG7IOwR15Mc2RalGFdwniLUw+5FXZVEMVDxfp3MSKXVEy/1lbl
mdGTj8sKrhg4JTQC9V1zUPQn5meQ5xumuRj0cKBrlN9MRkwnZ7O24XyW1Sj2fUU9Ss9+7futZdtj
Q1b2tHijjd4ri2HHQC9fu2X9bccRMmlmLmfl/sPTlbhp7GTfphutCOV93Ig1jTLTKAJXs3FfARWS
tvEyGSTNrGMHe5d+ZpYN1yd0nuum6dulLz5MD2K/mYh4UYsndgYLUpl1fejmgTmB6M1d3XuE7BqO
ERBbNYlKv6QaDn7wYfvFBLPdChiZjbn+mqXiPG5W6z4q9WzF2ryg11GW69jn6WF2AAqw4zIjcr3d
HYOMgyxm7eA0arAw3DwaL6m6qWerHKPaHD/1icFT5WrwDX44yKu4dXuUPNbyJVxW66Ixvi379W7F
9Nltbg93BO/wkc2jzbbClWHeU5B0uRaV64Asc8LhOKqeoLqrkCXSHhMTU4VO5TER5wpvm/7KcQ5z
uoLkxQ69sKlPgK6Q5FAfGk3DgqXhIZQaVBO97Rnr0283SfZmmO8qLDNdn9ikjXasD9gNTEZ4OR5n
MbZXaaOA2IqFnrVDEKUw5ugsk85qVsRBGBp0TXFX4XcYoORGbFiN3jAXHIFKK0+z2bfoiEiBMCsy
1OqVBkcrWwa7fZlHrV6bSAXElbNrDnPJujtRzh5kvCME1Ge9WtwdPiS+29KNvTnDm2E08tzK/pn1
J4ZLUxDcktL+GXkN2Dd5aWyV1IyKfwiU5xWbUaxkGdDm3BK34d9oxszT9UuJ3IWhLRBiB6upsi2H
1q7fXEZKu1lHoWm0BvsodBn6cL+kKdyrDSVlneS8W6W1nCtdvk6D+aQL+MzmPJG1SPSHU//R++1v
rm45iS+RDe7z3N/dCVrPMLe477iLWgG7QbFoJ7FIXQB91TfHrBK1KW6LcrKbPU39uWaocJwoWJA9
s3TTjY1xUohnoLtzAhAkoohGiyNOiLXlfmW+1Hca6gO1mEJ4D77qVt8d8r7N60K8oAWbM653bYK/
Aih3bIjMtMr0qZw7Li8Nkm5NHmDkUSkmtDoYnms2+Hm9S7czISzLrzN9kkFGZyzkcPHSH+LGGC92
K5VeBiN104t4LjEh5AxAAo/6895krnxl6PodVgirZ7Vh7z5mssyppLPXbkzobRte1/tf44hU+7o/
e1PBfsxIfnJdWqE9w463NZQ5RH/PthepGyzjIem/cbCi2NA1oHKmogbIe5VdL0mJGEHd5SiVsAiG
MJZFWA21Fs0Ou8aMvVOwmttK0ddeOmqqE348ND4mVMiewbJ4abHHB56DU9egdw57AHqctQ5UTyDH
8dxPL1rLL5g6K4nHW/OnG3A8oESxQtVbnlx2ZiBrO/iODlQxsaU/E06HkoHI0VS1CFoSYgSv6S59
9zy7PPAMtbNYjhbwH7uMZhVtkE0/GGQ2+gt3eCUPoEURQZ+lTsTGtxVzJpLYFfd7Mhxyjkwwc+v0
r8GZGAnCWQI2HfTeuaedIUrPPn71u6j0vZWj+98h4FZCpQO497MMizMRNS7+fvVYz2hq8m0lT3rD
ag4e3Ed8Md85HIB70cX3JL+2HMX+YjDsk0SgG9r2TlYN3zFTAvq3TyUzmt2Q/vR22p0VBaulBWE7
NNXpoOfT30Gzod1BwtyvT3pNfPZoE5icDYx7XcKYQosGPGX35PyPuzNZktvosvSrtPUeMjjcMS26
FjHPETkxmdzAmBSFeZ7x9P0hUn8XSVVJ9i+rtQjLQSQDCMBx/d5zvtN3+aHtO4alZEzMGUFfdAOu
vkM86NLzHsqmNCnE/JZGBB+323kac702vXhOc+qDuN45ZvmVyAJsRYXmLg0Y9Dck4s9KY62gbcAJ
6mpxsRHrKfMbOoRPoZsAGpHhWaW2+d32ILjKJzfK69tQe/Yzjbv3noXq5OMaGPrkwdZ8tUv8lNQE
/P8DJs6noISCgAtgZbeBtR3qwd7RFfNx6WTvSWw8Q4oasWlTA2UvThWPz5bH1MFldrusIvORpOuc
BMB2RTslf1cZpOHoNkRi2mF37hb1PEF3mh7pI1tBEiCAAFNkBnwktO3cFDMEWYHgSgdL7Iwq+RR7
hXMUlmZulWsHS6OaUF4KTsm/b5n87/yQP9oh/+N/GqpOOH8bb3ILm29f4YL/rz0Z7dnv9Y/Muvsf
/fBQagLGHLBJ09ENXYfnIjFE9t/r5v/8b01I/TfbNG3TMC2pbMvkH/wXtc6Qv7l07ZVDpIlhQUyC
dff/qHUmHkudwY7uABlxXcP4d4yUgqiVH7B1pouQCWWawX9Q8LBR/sKL8+K2bRAYTpezY1EzPMco
JXK65apCD7HP1aOTIP8x13WCjQhdg9duCBX5wXX6X0DrzJ/Zef96ExyyskADIMj42cvpIezjNs4o
IrvgjNUS/T/E/MR6rM3ZXx7u+sjdxnASdOzAffQpn8oNO6cTTVncMWRNTN4tD78wnFo7sQVDId/D
NnogA+uSp+FTnNUX6e7cqMFgQBh5Fp4htWx11EyqDVmg3F0MO1lHLl6n35W/BMZuVse6avZ0qdih
DoS06UwHna3D8qJcypVp2LpevRoyXHsFZrA6+gTJ5yS1/ko40fXvT5Cc82b+k+r31xME4fBHsytn
TWutihOk+4wqkSY4JY16Ra8XWU8NgVIxijWni7SgBOBw2uvyqLun2ikZMWOey550nAB18bWXIOkI
WdCzmmZhsI9n7le0ixI6ds+OhpPnRr45vFyPNNxx8feHYRh/vdq4aEHOSOniEtat+Th/MO32dV+j
yA6MSyWpzXCMrnFHxWorMKXpFB0HvdyM+Xbisqtg4J39mF3mutBWaXEL1GnAIt8dYu1SDy8uKBmz
eUurx1btom5NVAWw9UXLzLd7cY2ThqzE/t1FVql2/FGb3FY0v2A18Oh1Gzd+mMqD3KXUHliVcjSq
9VJMhGitveHIxvIl+oRidoI60S1cfRmY+yJ+yNWrmR/wLJYM4BqUESsRrBEJ6tar0N+L+mjIo5Hh
6kQc0izd+ihwo32xadMqdsKPQ70sgN5S0SK/x0UYo8hdzdqpfNWXK7/cGCZZNpucJB6UfN5uyg45
KpJgV1lbR+KjXQjWc5y4TOfibWGgB9tzDdrV0QtPFpI6/QhoMq5xeb0Gw6nItkFyyNrHgUgWZ+Ug
5mpXerUaYRCaW1Pf2eitALl7/UHUJ96KV+2m/NiBGUJE4zAIXxPUINczYHZYEo2usDWaW9vc5PbO
f/JxnDUMHo+8ZuSTrKg6tWv2TX5Nv2G3ozcYqPnjbaYNMj26TIE4uu2zQJkt91O/tsQ6im8ZipOY
bcCujT8P8lWqW6ifeBdhzOsWoRH9MlLu6UGRB9F8Nm1ut1VMydCvY3EmUWdQ7D/Sd+Z6pthJ60aE
j9k+jNmByJ/cPhtq18Tb6NFoGQxvM3NZ+NtB28bRQ+HQDX7XUSGZ12k4OMOnfDj9/QVvwzf9+b6V
0qZApS/psmQ71i/3bT4WE0kTeX4BRLmWebZVQ3e0aon4rgQtgvwir0EfJe7jVGs3nVxG098GDcCM
wHBe+tkIE9F+ViEif52TZQ0nvU4+ew2UFs20HzyTTaJl/xGm7i1qs1sz/FFm3VwfbGoVb2MEwlYT
PdpO/2Ab2tGwp21ldV9M6X0L5fTFUtpmFqIHUfks6vEqv4LpvjV1fbQj/Ymy71tfdg/wLZ+jfD11
+rwP7b8anXhi7HpJ0+aY62z8kmd6Ql+rLKEhWqAmwbgjzPwxk/mzXtmPmVqVdCSZdl+JK9wBV1u7
JYkd3vQlDdPb2E6f6t7b3U/9vwVz+P+zMuGB/zdMh8PX4mv2Uzky//8f5YhQ5m8zmtUQ0FnZNuqU
HB/ViDCM31wDpII0hD1nsnEh/1mM8GdMLN5SVzZuMWy1/KE/axFD/w2qnktem0uNQvng/FulyHwz
/OdDjn/VUtJyDalMV9hK6b+UInln9qVVTPJZYztYESDsZQi6MqdchiLwrvef3V/YmIes172G5RVF
+aq13bdOUXHbmaHjt8fECOgd8SBCq6tbpu5V/4cnmfy5Yrm/VyVNQzchWSDqtubf//AgG0l/p43d
y2fiHtmz1SH7yzYMxen+gimvbTCk3+MnW79nrZpj3BStZ7s2rN/RsvCk6sr2iZnCp7QkS9fu2Yog
MHyidZ1fvLgLF4PbWkejn9xboTP0L4QTvHNPvtEFch88Qk0qcp/2QDKH65RbwcpO/OJNZO45Mcfu
HyoQ9+cnt+3wxHaFxQUyHy8v8+9/OOAoS2qB+iG5BQZ041UdZubTULuXIJrSb101ZXMr2jvGdfWF
xJ5ij1TLQbiS6J/yXPvh/xLjlD7ia2UIri5Iq4JjGTfYu4mqRzKrLpEDDW/R2DnB19BE9Uz4O93T
s8+EWR0m286f0iCqbq0Vf73/WGp+xFAcqUVCa/PjjJeFVaIpDJiXBsEZtml+cowzZiQIyA++H4r3
ScNKPeTNpWu9bE2EjksTm2hgYef2y+CVxRtRNLcB8sOmbnPJnIUc3xx54lOpM2QjJ49wnWZXzRO0
mCbj9T5LC5zoLeumkUZBcLz/7v7jIZAvdOWy69jlNLcLFe99x9efCkQlUkvsi9739uX+FZIfbWuV
BT623D7KxiG0olH6qRgl80fL7QkcybSHhGY2MbjT2iAwZt9UA6B9xLzS6c6pJMHTQG0z/xAwNlN4
NEHoYCruox8Wlv+ibDd+uQkcaZqOYHNjKNoRpqt+uQl6Hmq4kLTpZoQMFEpNhrcaUQhzlCDYuF4Y
3e4/gxvgXu2noMO9ZjZ1f7BIMTwT6Kftx1rf37/TmDEvK8lIpy+UTeVGNJPL0AdKKcniYYLHjzh6
esZ/fwhy3ln8sOZwCDbVtSXZdEjddsUv1G7LGEVdWVr2UGUz7K8ptE+NJr+0nue/R5Yg/EWefQIs
zgMAZKxmk39KHe9zmej9QpQ92u/Ccq+GxojHhcT7BRcAFAWhMNEx7mrKxruUU+mdFS1CLG38gn3f
kb8+xHlW9buc87oRVVJ+TgSOV8akUsyQUsbPZCoEb8R4FI9a7OWPmo8JMsNOtAZus/2H08Aa/utp
sAylk5/Jx2iLXz/JcSSxxpBF+ZDmYbjM55hvt8ck2LnJRvpj+m1wNRuOn0wPrSDQbhXZBUHOLH6P
Kgb7ZDh98KI0O2eLBod7LfI0/gzxmgHLgHxmwOlpRPhQbVKqVVe96LmRrrV8TDfIf6gAPdm93r8a
cYUhOC+/ttO30aXOxMQ1bayxCA9BTHnPxrB7JDVx3P/9Gfjr+sbxG0DiXbbrYgbC/7y+5X7oJa2l
pQ9NFL4kUmU4K51XI0oBKXgqyO/fRgLLLm4uJIGEShMkUnjYq/V2pyc1g1o9eMqJ1jlag/ttkDlC
TKf8PGGogErkVGtEIOLQ13XzGPvUb5ZjrInGrXdly8iIaUq48XIrPXmdKHatFwN0SU12mx6dudjX
tZ2q9B5XlaPtItF0i8yHnKEPWnphbISoue77Zed52X7SrOzYNdorWL7vCOjNa5BD4RtwBZxJ+Gs3
qlTDLVSOzXx40PYG7WcSTvRTY8BCAFetnoaUZG2CiT5Dxyvh7BAx16nOeClTprOKzLj5c8U9TJsK
CVjdti/t0PxhjEnzTZFE1Rdv7liOX0u7N1Y8pYAfRa3aSwUcfZjwwqSxfHVyqwG3VBErD88hXMRp
TwhR0KUnHWPJxjDcN6yO/lECsV4UiP1f7t8SWO4uWvC8TuC6eAAStUa2iWIXLN1lNJzmHx71v3RI
YF8pVwpJccLcipXi1yWiCIamdPOkOmvz1AKUp3M2oBrdP+4mqd5Lw3or+hGq+NAfolwhYvJbVFlz
Ibbu59CMUL70eTgd/v6SnWuyn25aVl0leSLbczeImNpfLlkjHhypeYN/iyKa/irpoWrz1LjHl+dF
zqgwxvOvS0wWMura5wK/xmYoXfsY1mVzojRH30aC9sbvB5vgdGefOklzQ/aB3a7KmB/WnUXEGt9q
OmPGZII6NGRVeWw8K7jk2qFxMPvW8wPq/pSqfVJUEApt/szdrkZC01W9huvjbK3Em7YQKu+QyJ3b
wIpqSuJXTBaGZ//NtSbvKeubf9iBmb8UlZDLdLoN1LpULTOu7Je6ZciHHtCp7ly9FIoSurY3IOsP
cy38B723Re2CfkBfBah2fparPKQX7rrDDZwiUjIjj1+h6RO81FfjN4G51x7iHJD7HLfWvNf2PiZj
BVZy4G1NYj0vsIhzAxt9Z5DEqsZTjc73ahUsDzJpdQIR+fb+kljAxnKvAtebVrbc9PAzn/siOAZ9
ykZvPul+LXEI9GI8xpqdEj3XJAfObr00vclH41AIcJlEwgCaLXAWc2h2gnvk/pV7/0oaeJUyeucp
0+EzsuEMoflovwM0lDmGfBdzQbX++8vyXvr++EidzzgtT5ZSy5H2XyrFTiYiCEk4vQLbLba2PRGK
mSTLQRUdaJGK1LtpPDZJSoMnjj4NCeoRz6n+COusR+VTVQB2AH7X4CxRdNenuLJ0yAFxtXcKBPDx
1I9fhHD6RZWV07WsxuSKeAigY5SuMVT7jFNVrt/EVH6nUSceIjnHB1Zj80A07cO9ttM9gzFDiyO0
UQQg6GDfLwJi84JWaf2IFg8fuJuCgGrwHvZZySixd/yz43shhk/mjfZRuLGGKJYiOI08/eIT9tGQ
1+THuvlUT7Z6kpja6xZs8cqLRjho/sBoo2mY/VOAPmSeDQpMy5yT1rfZP6xYxrxR+ukTmJvKlDSO
acPv4nn+87MsRG5bhKNKbn3QmEsUIc2hIlQ5HrMAcwomcIngFo07u/B1bjjdCmikv5TImnaENg/n
qfNPtkjlXgtx5weD+VX0Tv3YFePVMJLsjDeqeUzG3DvlRcWx0E7pskPcuQCPJeYtmKnpP9Saf3k+
KxvQH7Gi7AzZi1r6jAP8Yf/hFtgR4h6dcuZrCaG0zJzuW48EJrFuy+lTMOKOS4KOCjLDCjlEDQFC
Xl5uLd+RB7IL3JNvczqSESkVqrsvfv+S1zJ5C80aoZSNY7AEFr5Nk8k7jv2jX6fQtyRwQeIsDGvr
JRLkrh5S94QB9cfHtaYR97lwG5zjnoGcb+mm3Yn0YIF8OX3xB49GXhvi0E8EJeZQsWcC4kkkg+3v
yowkCiKzmoWNvmJb4vo6rZWJ9M/Pxy+JLDvmx4pEr8mNnsaph47tDPAWuqh7LIeg/aJZ7rlgKTjH
82caBPHKmTw48yU9nKB7uf/9Wb/qqVVusd5DIdDD4Bb6lzIL+lNb1dCIkG8+u1GfPzXqGWYUM04Y
jks2Elz53hiGeP668clBJWEEmf7SGJN+Kwr5lAIGaJcWURLmtnPQ32YR3qqmle1eRSg4NCtEpRfn
PlpEHVH0EDxJf6j+oW79pZ88X9uOzQzEsm3KVkWF/ctV4TVtURa5ebXAQr+B/mWB7tLps5QFjCE3
fkEWijyl8g1AMHq451NpjqqIoz3PwmpT1VDD4pmKh7YzWI8x7EWKAbSYs+ZPoGzJ22L8Uo5EgJs5
SpHA6rf3PR2jy2719wun0M2/PNE5DGmRcC/ZatsU5D8fjp91KFB44JLVSWhiSQOZWUK7bRyMXGrS
JzCAQfkyCJZ1FUYlTPygJGCjLZdp6KXHesiK1x5Ac9MpCiqkx4H/oINdfIpcHFpxijAn8JrpyQzL
8Ux4+9P9l/4s4XG0Tl+6s3bR6AZ37TbG74rWyaLsC/kytWFMQ7E4lvMlXNsPLcKWR6jN59pvut3U
0QMvm0DsXW8qzllG/js34bCdYrLlBpP5RG2Jt6izMw4oHs5d8G7MulYGsv1T3DhbERvWZmAIeppY
Jt1WBN9wcEOHpjZd1JqrnRvHf0McUW0bFyVFaXfytaDB/XGksQqCZ/TP6VUvumcwhP0e6EOxu1eN
ajSmJQq4jvPhktfSY9EWXU4DZgi7wzSJd3fy5UELjadQY+bUy+KxDwbv2Zukuencmt3NfDsAqzch
AIHJM2x/L3Ozvt5rBhMK76rQq5IYaURXTZr0O6IPqr1hS205Ttz+WPerryp3Nk7aBeuOqfFad2R+
nrTmz5fMrZCKh4BDJmwjrdPrX5r4pVQOcaTJ9JRWU3TOhVmusUA0L2NlQwvLRLZpKuWuO8sCJCdg
MbM6p6esbs/t/F3S+n++pF69hu7rwYX/148EioCyFQ84aRoQknrzSFJQg9Dy2qU2dnTiA5wFHxBD
Zd0GrTKv+ew+g1tZoWSom5OH3RWSA1MC+gTT0c384aL11fvHwoh4iDaO0vJzhM4HYKZmbIoJ0wYS
FjgPgAjtSlQPUC+BbhAzspaatM9uRaqeWZnlImy1+QE67vQHICPJ/GxJ0gneowEJL2i0TaBrVF/u
iJfI7wHIWHiwbWYBove0g+863W7ogq/C1M9TYCOdT63XvDTGL3qCXWpED7AkaqwAc95Oy35EapXJ
F1x40cuk1qkt/QcMSV+dgAGGG6R0qs36InBnLcwy5QOy2uHcDuSn2J2ihDOBDF6Ev3XbwPvuSN6x
oQ+MHe71iMht7kabMKGDm+gEL6jsnDayXrPHA25NLPBFNFoI0W4C8+T1X6FMeCSs/+vFl+D1JDiM
XA3VrXS1VRdB8a8cKzyUesTERIveY0FaAlozO9hlZiMWvcNkxOaZEQ6Z2s8QBYd3z8wkDM4u1+PK
8boQERI+FNAEM3JNjwhv7HPAoq4nkB4BOfJI9yOxjBCulT7XOhJ0N8Taqd7ohfd7UxvqIHwHBEoI
AAGl+DmNMlbJecngLHsrreNRDsFMODdR4p5UejrhDNMRpt2fZ4mTYdWD9nMIGnnqwYgbkx8+a1Vs
XkIZPYRZ5F5ZRNyrmF8MaGAiaPsFdjrQY1YxnMPp4eMk+wCuy0nbjQJjlxEVZ9utDtiqrHPPk8gr
U+Oge/mckljwmKYwwDvALliSVEp1ZmbpDWjw8r4vSIm/ao2w3wRpzy9VaDHSZdXyQpRWTQ3wXmPb
/EWyKO7YEoGz0hoe7GVCz2qQJZZAzoGdODS0HHz5cdltP84zEJVo58TFzMsd3Onk9lylgcrrPSi5
4TLoe1sVch3RYTh5TZQeodsh1Zelzi3S6JtS6vEpQ190wo8DaCWhOpMZ7D4M/rl28pNpQWG30vIu
OUQeZQxbLiA1XanWlR5OiHlm944t/HwtzAOPtmbr48w455gNtnmuN0DgwmWX5Nqu6xQa/TpLrmS5
9StKF7Gwg14ehjiNjqTLvMnOeDANTZzt+ejLsvviVXhmgf7lj2UGnlLlm8gsjyOK8EfVaKBfJ0ZN
CakIeizxeBDvPO9+2I9iLZ7vPpFbLoE9unaooFiGygrPXlL7+9wR7a50fDyrOuiZtALEmPdSw6Xu
Vg80Oj16VF6zDpNy7U3l9Pxx2aVV+j1Bq0d8JeQNTfKoJ8Zi4Yy1dqCf3r/Eeb7IYdK1iJD8xf3O
yGzln4l2ei6Ejg0d2PVLVLTvpgQrG3NbSCgnmDqwjr4VLV2PXOH8w9KcH4ZhVlCHenBE/zOs7nWD
X2aXTs4dlvtVBtyDsCxrXKLQpeI81FZRII6rtBdzFsGjJVcLE/D8/qPYCz3rFsGt/1b11qNKQ4s3
XDLCBu3fZfrG97rZhX//mw1V9ZdR0STNpeUdaoRua0NzLmXR0InHL77IUh8PXWCf8FJHn9wMX0RD
N5ML0Wcan3SbItHdB2Xo1botZfAUwShLnT4+3s+xNRpzY14u7ZDqGUXpzS4ko3QmIPh8gTGl42UI
LO8znUrkIzqptJbvqVNbkoRbFM6Ojnzx1vm6BLw74w0Ryp3okXjsgDt1i+w4W0mAdJ/Qu6JYgKfg
du5rVZaHvncQY2E63db3mgY+2byVLurr/SUiyQ8sY8Hi6Y3TLff1bg19g696hx3Z/QgjFiIPsMzi
/uFGiVcdTAC+3kZgo8TDXXG0HlitvP/88W/4JVWeNkn/3LsJakqFcDoyV64N1if33T8yaarzR+Hh
N8PnKc7jKxL1l0Al+2zuHUyN2R7uQnzhJAj0lDWtfdI5tm7svvoWSwkyvHL70faiMsnJhNbdZTFh
3QHkVF+DAB99iDrWI6Rqifo/XrmRryMmS1ZAJ0GyhdoB/ESy92tbW5ZZz+cdDSlaaQh/KROVXaOT
3pPEUQmELj4nbpV8pfRUsFpiLGdpkzKOBi+LAzdup2wb40LxPddeFbYqT0oI79iTzLpmfD61EeKH
uf+m35l5ahxuhVG0JDVZ+KGi3u+Y75YMogPxnLEjZLv91c1zcBNOipZC99gDDcMIOY/yui7RwA5c
OShoF+n9gVwV6VYvSIU2HdUClDFYfutmMYWieOWeDo5Zb/8eJIW+8EyjOOTUKp+hohjaoJ+d0LKX
vkQ2HE/M+ryyfEi4zLE6AMWGB9sdwxxKQsU7P9dzjqzqhU2HAChZwBR8w1Wjn9ApRwff925hj7fc
N+vyc2YRjxwgKGhjawU9xl3ft8Bj3JCsPIL/6QsespUKrNd60g8fF84QZeItbNr85hrlRXSW8dLD
hF4HE81/W7e/GlapXrErdDh4nelsY1AINETLy8nUIG9pzuu9zPKz1N1w9AEVqyGxWFBx3J9AhR/h
6/D7cldUefyoEUDO6GC4SpqfVxmyfmNRXbg0+r4W98V1Gr2NK2qk23VCuZomxio1vRpp++iuJs0L
yaB2wNRpTQC2wB8fky6Gwj5/Fc1f5fOhxj2fwewTQ+abuu9Nh3xo1GqQQl3IntKrr9wi4LirNN10
tMuHKJZsQPUJ9+KIhaDKj2Md1PTZkKC0Y6v/LgIX/lccn+LEONTkZV7v27He6LqjKI39hHt+c/95
X8s/vxLzz2AJvGDLTvEXJ9/rvky/iQa3L63Qg6o1VnIqjGKjRPeK6cn7PsPxnJ7KH9kp4hOB+MWq
aYJhKaUykph/9y0b8MfUhtbU9aSiF3jF8J0zzfXrifQfygkcPBPSqkhhGsgNgSsqjV86MppxQSA9
NkDPnLtBEiLj+ECPHazfHwa6SC9aADEzSMZvgjdNmJ+TRhjfZQGRidXyQKpksM4SmW4b7ATA7xPr
mYtSHagV4YFHpvncseEAXJnAVVc0L3TErFffa99CI85u8fwi6B/BI1pWRHZDcchv3UzzEEIyaqz8
jZYU2SFJ6UgMtQbu392iFw9Zo41qD8ZPn1PSAD5U+huenuE8ZMFwZj0x1toM6ROg8zfBzBnJJSIk
hndoOGING3FlMw2QLQBgc6DTbFGtkKMgAZJp7KHrnKAiazQBB3N6R1kXMKW6z12yL+0Ml4A/aivM
3+KozaDdsjMfYhsqHdZJE++FzTKUEZNT6GFyRXy7apLBBjKRRU9mHmy1pg8vuADxxuFRv+INeSYk
yXipcFBeI76zauDBBYWt2X8pKrM5ZqPFPtOkhOMT+yTQ/ImSg6A91l5KppWU0RrGlXu1C0RVX5s5
WaSYkrKbYYt0CemWcRXe9aORBtpRMCY8ULpiE2Ck9smUIHoB+CS7+2AF2CoqcA6rC/UvmRaWlLLD
eKSjjnEjrde0MsNNzAZ6bfZIw1jT2jc9bFA44Qw4k2/wiZOC2Dpz+rNLeN/MDCFKYt5vpoXNs6wk
waGU5qqXegBDsyi21r0AhZ6w/FiIaIbHOyMts1su+nyTOSEcKPLOT7NqPtTQ95RedPmoHdI+u5at
gpzkl58kjIpXsx7UnmnRY9yyHNLNjV+lHv3hBnrzPe+/y8Yy1q4T+rt8XoQEQGWtEOHNIh/xaqOM
E3ZnykWKSuFIisjGsmPvQlIs/7jkIpnb7KXbZnvd9ugUxt26j50cl2baPTd9D/FhYrjjEs+zKckB
WGFD0Y7g748pgHsWWigq80AuZR9iWOvcCeA+AZu5Ruzud3R+jfVQhSd6K+lL30acdiUfbQN6szV3
onsHNGM1dRtLxNN+pIaieBww2NgWZKrW545BxsXQvDTZyYgJIjtCVG5pgnvCgx9zQlQ4XCjfvX07
T5xcLcYilsfNMteUq/a68PlgO8hSvYoauFl0R9OKVdwh8O2MeELfTRXBWmWjRdsoxl1F4V0c09ou
F2WCSEDF0nsQxCt0KaM84iHONSvOc+Y0AjxnhmvqOrLjZZntNDbGscmw8D6SRZ2fQvUFwSyyrDsn
OVFQmMBRvhrxWVTNeOMuBcquFWfYUkQu1H61L+PU3IVeG63uuzYz89TOWNYF9DJdWuBIs4okWPL1
urnWrkFQXIIaH4YCnQHK8uZNQXaTQr/Sb40eSDf7vevovog2YYHVEIIlBqq+CijPkmdMe1AUG4uP
uuxjd+UzsUTRuFLlm6l3c0Ognv2g9iHTq5bJmYMnNoXIwk6favVjYWWMuw5yQAGhAHUYOhU5FFj4
swT/wzweSMox3PjBbBAAjrKgb1y8toNgJg94NS8ba5+UtUPA/dzWEYaTrq0SBapU0fbe0q+VZZ8/
7qQxNL4VE8sIIda41wJ32Xay2eWc3XWXN/gd9AoM8Ygm+j48UJHxVGn5dOoY+WgBeaT/oFhAOk4T
8KfuPo1wm+mnOeuOWCN/6XnGdlCYUyCm28fHLtuBa/RjL/VRlFYCcMaQ1g+pPegnGE5PQRKPnzUx
P+QicNIKd/vNV6AkFddzKNjZZ7LWj77XPzQFiud6soBEzyNuvwx3LRKkXedPzG3nbVpspcsCaQy2
UnqjqRNv2DpVOzPBXlw7VrIrcrvaGnZVfzKKW+HF+/uuOmjDrTs1wXsvovckHNdZpXXfXOq1PE0P
TYFPabQScZrmdYo4tkXVFopbOB+3rjSfetf8PNjlsZpXes9R1Z4R195TTMxsB+r+/d2SHXn92NE7
TQCZlKhanCm1eyijqSNRTkyQuBiC0iXKxw614vAEdbl7ysNZaZWTRycxq8XzphFZqXZWbfJY59Eb
CQ/D6T7wjTKdRIm2kvuGCmfVe6m7KoKkhQ1uYk+xYxsFhP5nW7Lvv48zc1xvjfcO0j5T+45ui2qm
PaiDQ+Ga0WNbBgdyb/2LNSXxo83nuCKDE25djyK9QX3wQvUL1l1ODJi9MMEaBD8BuaXvkuBOHUbd
YWy6yBXbEBsuGcRxvRKQiGshMLdOLi0RHrnvVQvIceiSCDKElTPtHdAkJ22NuE6PPfadKqEyEOWL
lUEIrVwAuhEJP6ltjTvfN9+ryJ8uhhDjx0ufEJUNEB4gjTCfFaKK57YQeGxILkkG8RzbyH4TZ+4m
UQRisWyH/b22tX37QFJCvM5YdvetKrSzkbDrdHS9fOSeB7NpgcmZ8tHeR4oaG/tQ9XBt8VqiuXJT
2hkUop3V0xkUUf1AeMJBk3iI7z9XE8x/iuyWBJCYT+r+/fAtSSYApvBgLl4ZkseXEVGqgupKnVKu
RiysLLYQKue/rympySJsaGyoZu1Hrrd/fp8XQB8at3cPvkjba29SzN4XRfKX2sYw2DNTcYCSsovg
e9vp2QXKhjp+LHMdQkJ4S8aREi09kLZg0roNppXW073AGmccMPVDKCjH+Ky3XzDunFXsNwsKIrG8
3xJ+zXCqCjAExnVYXCdrOFeM7O/LdoO78KhLktABWw5n0FDZRuj1sEplra2jpKQDdi9uyDVc3nsi
9xesmGdrTo1lw0SDFd/83N73m4p1v0+uKWmZi1ZYbEHDlg7hTGXJGPutRhsjnF42ybnt6/fBI9D5
3kv1SpvohczpjAUKtcVYmCwlug/PLYrVRcRmcvyzOezayLy75my58gbw46aNsPrKTN481r2VFbbh
RkD+2HmOg8RknsqOrbswkqQ8epmrn7BdBJuPlc9OmuFGcEewaWv8KSYn4BZOqt/ytqpFhQBg8aFW
MdS5xL95qOlkYBev5MZuADzpbQKuiBxBa+OXw+7j2VSRrI02IGzXfRNUC6EccXT6SRwpIPMdzB1A
+8Zg3vTA95YKx/OrY/tfg3s+KMa7j3lxNoF44QNgW9LOZCYmGi3WPXDvVjZ+jlMrf2VM0OMgtrOV
ZnEEtd74FJFCLfo2di56GuprLzQfWzFZFdl6dPPscChh06IdXVpDrMFJ8PRlxE1yNvUaRByuUNpd
4SqbxeNS09wN0jO2vL6wWQ9rdcwgnff2WMjlNEb035BMjsBiHbz6w6DWCS2q3dhM3jpS9k5rSHdh
/oZEPHbDZUjHe+PVU4FIqahXMvZKyurpc6cBtqaifh5TOLvpvH4Fmi+3hUrzA0bk7lwmquGxkuwb
/BHg7jxlrqgC402ZFeaLQAUIpobcbcmD38jTZy39w2k6NkFpX50CI/Rf0yQ5cOtn/5ewM1luHMm2
7a88e3OYwdFj8CZsxUbsJIWkmMCkaODo+/br7wKYr26myiyjBjKCVFZIFOHu55y9176poi2297Nr
ZNXGodU4vYSF32CY9HIM5MiwGLcj2Jpau51Ka0zker5rk0Jf8+HMFvfyryqCbwwTjCeTTbCcetZu
5nPGgtG7EH5OPJyQ4ca2DRJrgZAUuvadAJ0myzgCZcShpC03BgcSCCAmZBS2TzNtPwvBB9UuMvs8
xZLjZAae3ZSRRhmuIe0E4+gCVkF/wTy2pDT/IYS/SgYTqDBRjFvZ1JDJPALdWbOc8/zRJ0ctXCiV
I1deTyNBCagL0V7kMFeLH1lXoRtRrfiW0kdIbJeJVpLcGsZOj71Bgi5kDKrhcAi2g6XGEyijfW1o
hqIAuRhkntt6RiEFoIuNC73iyowJ10lAgnHGhxI1L4pKbjsPEW0xPISskaOE6xmbNYjFrPxMVFmf
K2DLr/4pphCgsCNPjrRqDldEJWMJpmrZFEb7OwQmsvVstsz734bRB8rZpP2t+5JZO6vHLsD9udaD
8s0HF/PTjORWtDtMW0sziIzXrKxBSY1VsiyS9lPHwo8dxhCHsSK4A+zfsJfiV0Y+JaygCnkiKU7z
MF2FNmdp/F56X9iwOhD3ACpBajt3+Xxq9lUZuhfd4JPkB7rEODK1hQHJ9JdGbT/t0mwvahpu0swy
n8ow/qvOUgZyztqpA1J4V7Pkdh80izRCpw82XTiIJ6NIaDGqELwxoaKaROd2MCANNFON7qf50wiq
gNYnkNIuRyata+aKjYI8Oi3JTmYPMzYNf/pIkF8cS82XkIjf7xOnDiXtqjfLdxEwAepsXb9/oUq0
AiVYl5GiHWBxVKs802ysyTyi/3Yqa2U4+APHOkMEZJDY+JgaVBPHMqyH/Yit+N4TKzis7IrwWpLs
ZaKCmOg2MXuA77RHTm8PSgJFW2+6fD8XqvEIDUUZrGcFPJOB9Xutu47xMPfAgiwjAXw+pkJhoJ2g
OliwhgpyS2FSYSjYepXMwwFGLSF9Yzj8YbD+Xxowx1ZR9+qTFIyN6L+MBVZTepCSxLkrPHsr+yEi
zW7oUhbJrmAWVL4z0WVyjqwSVLqWr4zpcjA10O6RMz4Q4gqwwTaNTRPFn17kxKcq0TQsaOln4efD
n474GDS+nPBtMVkx8cmpKKgm0+jftS4JI4FAloY4K2ljVJtRT7WJgJZucRIED0Pixq8hOPwaf8Cy
qoV+rUgpVAu3X8phbKDLwC7KpNdRelOcRIYbYHBHNTkWVrGxqMgeYk0iKh8nPHSlPzQUyecgzNwr
9gL3tal9DQCRCX1jmg6Gw6fVdeZWjfMHwo+vJEnQKVcG7PwGhzSNevAUsBpyv9FOqo23+/IqIOJl
SLrmTlXOyOJCJthCHRzmTV6Z7661poebtiFkSJhd9CxEq/7hDz85Xb6+kYSNYnvRdVXFfPtFIZmZ
CDaaoavPSVK4hzYnjkQKBii2nfODBUiHhHQCAGflcr4qerFtPcYqDrfxFQpa8+Ca5L6Ylao/qZR1
ZCtztCnTx5pMk8f5kZq230CO9n9Qg2hfDRfIbydZvY3nYopgtb8IFyu6IqFhGe3ZD+32wTCgN5BY
l28GoMinvGRkHSKEaL0K9Cws+IWFev40fiaIBn+KTBDvVnarIi+tRebbFPD4e0qsdt1b3uIMZaxi
LQF1dU9VEcHszTFFcOJat5Uz/kGONsvN/lmwOgjykG45AlmamOVqf5NuxTmNEa+2jLMaM5UGRgXs
ZBoFOGzki3vJ6kSlbm0xv4FLQyDjEOOzAGrwVOP8f7ZdKgXTJ7tAq9iJTamO8AflxvTQ2N1nZSHs
NHJqKB+8wCt/GZC+tfjWugkz8d4mP6WyhscgsppD5EnNXrAaVwvhsAaDiV7KuC2ZlbXmqVVhcDCG
Hz9oDvzV1cfbs0WfXuMl5XxvZMbvGiAVOtC1l5nxdzUqL26QQI02aMC3QXCovFZ/SUEJ3lsIngwn
2whlqwvODvn/a6+ReGYZwUPGaeEBiPZ53qXgGbMrMxaZHSXFmH5wlhGcgVvnr/+rPtN/tDbSFWBB
fxnmcOH7v7LL/e/xf9ImwQid1tX/+7//fbMgO0Lkb6GR1aay4svNkssO0OjQpmcxNOHJ16+W7RW/
orEG+F53zotdeT45hVp80qv0dUwtfmXaBmsjz4e3oABuY4ST+VqW0TOxGA/zqRuAEhP+ISFpvjMf
dOa556oJxR/UgWKW8f79M2bixDK4K10dF5qLF+2fSybetJQgJhmex6K3F1QqyEKIkFplHB1XodC+
Y3Hs17AB4eD26eddGuEAnVt5iNQ25aTFixuOd5peneZDjtQFMahQlEldwgqkS+usub7+Ml0JvduO
MbwyhL4jEgisIQqh7/ClDSLN5kGlLIm863rjB6Il5wbVemVqMYGxjlSv4ISUlc1A4+grxiUVHRFC
sWZ81Ki+9NpgX52PrrkmIServXkOAlr2rkizY+c7v+daaxhGji9GMjxatUv8ON764+i2nwZx5weO
EcEmB7G0MlIL6a1fe99rzfjM4oYGWB0tzbJFCYDD5tkoU/IRJylEM7rRCVglJ6ncus2+G1Pg3AnN
2tt0LRy0rvHJSeQ0eooKYDFGk9TbuO3K032S6fYJwEDrkDSj8axN0y8urMz/odUBXaFJqZiCLVwp
A+Nr9i1jU7ONbLQ40U6Gk3wY1CybVh/Fks113LW+8r0eTNL7sDolyPk6lsGcjCO4yzc6p8mz1kxa
a5pO4KTt6cCkOWQKAxajZzXRJcWAp8IXqr3UbQB3Wo3qgSJdo/LxhnPhNMuuNMsB+wl+f45xxwGE
zWK0cvWsFBrBIWkanI2quAC6guTf0t8GAkTjkORWMX0WlKYCdWUpv72w4diKC+ARmYzyB0W18fX8
wocbR6ajqXSt6fd93QqwMTZZAAX3RLE/HOYTbygGkppAX5F8mMNAMM9zIyCkgLz4gXa/YvImHnxZ
i40ftUDHokTfy1bXdiEqK45z0TlBHYn2aO1NcUV4VyBncrir8KaEW1Ijv7c+fV7VjZD8T4/MJs33
eV6rTFYQ0aiN2Cd1S/gKH4BlTx8H6O1A8FVRjTvF9KtrF4yklNEQ4v0KMLpjxzoBtXU3Hmq4Ry1w
PAII+uEj7vQHYSjO7+7z389+xtcjAO8dNgnTxuSl2TaQ938uDJEyWpkEz3VCURAcY1NXjooBPYsC
x3qDHaEsbSP19kkK150MEFk8IzIu3t2x9B4gIgFKIB9x0B36K3agoiAJki2A2/6SBPQ6APogBOmZ
IGZufeN3/623glJmuoppsJ8jRMnzN7DCy78m/jDEwmXmGO6EuNo00LKXAoTxUnJEXqWhH3N2pvlX
1YZP4p/RACf8yGKQPv/+1mjTMfKfa6alO3fGiJj/98+3Jh/MrBmiqsB/KN+cvEs+fNv9AdZI7Pxo
1NdZoz+RARr9mB7IxAhuYS6sxTA5m4JUMVHTZgSvZPxhA9aHdVuAb5djWHKITsszRtKIQo/eyL//
3Ci+//sHdyakis6xwuBX+LLY59zX3OQ+Mt253Cxc/TWkXbsUhuasBr9+zzB8OAucGuRh6d+psrNp
1GR/yxtm0ZEcifmbZjeVoT/MhoAgNgxWqg6PS1FUW8i44H2gAjM6UOtbUZu0MTNEmzC5GScguTtE
qgZyouiSreKlS+T4DlNiibYYo83VLQmDUbEMLQYraRaOBBpX03NBBo5wZRgMiJ86Gg2gTDY0OYUj
2pTOGBIDenFpKa8Dq6PdrA/fSYYXNw81pjt1veYvPdkMK60DzUXJSArFaGoLa2p6ScICgw6hD5KM
FjIahsXl3MqujIQm1dTzv297WIsxpo0+IBBq/vmRvMybyv31eGTS7rnNBKJXX5SKX9KskwcUZNbG
CjztmtrFsKzS3n+Xjvts59quRkMOQTyA8hpqv51BRH95WxQ6iuQz8N9R59ZdUV2bTl20YFC/0cJ9
E/1oTSX8+Fr5CXPKdPxQ8g4lrErvLvdCuXd1gjZnGRR9g6XEnXYqGqbZGYn21iBOZcbkPNZoIFmC
98mY9GrXWWODGsN/sHJ8RwuaCRtZJc51hJ5MTMzgXP1cI9ho5Fj6MMj05loW7drA3XG/QFjDSg1h
As8HASL2BqNVtkQi2MOb4HPlYdcOFXLlZ+8KXZLrrPrxANfN/ZraHoiu0omXtq2xXxVeWbOCcNPU
Q1cuzFDlZCmg1TdMlHfomexpDMO8udDJ/B7KKDh1o/HI2Q87oR4M59z0LxzpkMz1WgMzVPfpoHW8
tM4Std5WyMYffTjQK9N2nu5XaUKCMvFbKBVNOIXKaJ+lStdpnK0MVl3SRX7K6ip8//d7cz5n/XNN
oaznIOnohq7bmvOF5BPl+iS85p2Sxs8Q98U3cGjFBe3+JSOt/VvJorPESHFtfK3+/63x2I0vrWvT
MtGYI6UyEO9GcxsCo6StEmNcTH2BPMtpORyU4Ud4carR+R57NNUcKze2ydhCoGvc/lQ4zDtDFcJb
ZufhquK0uib9IkWqgn8tGvMY3nis/PCU/qlC9EbB4f1K5HiJMFMepVU0K79UbzUq8qd04CzQw1Cg
keS76W5u2ZRdkG8Ipk+XM/d+nISA5AtbNNpzWiSp3LNww6UkbUNvmfTWibkr00Yh5mC8eLj6VwJw
7EJpWuNWFvlZ+O3wOKHict1lnifiy7//PSaI1Jc13iUKWID/sVQHOuy0Pf6t9kJyaWU67PVHGbve
M/z+ozEG/dkX4iHQem+ZpVUPMJj0Wfqcj7ZW/1YwWz+PMCAjpT0Psv7lNDuWm/FR2CWZS7AjsJVv
ASDU1wYi4t3UAiqLeECtAKhJXRk1kL612IR+bR/y/qUaZfUd36u/pby0F1Y8kDo96e5EaE4xAoS5
5kORrYEQRCet9H8S6IKDp5Edyg0igO51lC97dTlXEHqEj3bQuwP9y9P9rBwGctiYEz9B64xlqNeM
OikYqOYZW5fiDx0a47+2zgn5MJWyOKxo0sweuL+9rWUp0yhvPSYKfUWKgAVXfqBJt4e5Ge6j8e6y
mq1Wdihe7z6wLOj2cvB+t3UdniPdRYfdJe4DeH8scXnvrYItcPTsOisudc2TqzxAJiX8oXmoE84C
RAoZZ4uZChAZsmGmSTes+fe2z9pbGzrwxbWGrXh05dELMxXnWTMU70Wt//qrW25yGNEBeR29vFHw
2rF4/PvHTfvycXM1R2BbdhASwifTja/vi/SsUNcl/qAuj7T1XFX5btHxS8KqDeyk3Fk96GVTdiiS
qYhx57Q3dMV/u/IUKOgIDV6sKNXPueY5x3GIjXFFzxpCGVxHwBi6wI13MKd9ei6Wu1wrl6IecU/9
+28ktJlJ9bcljd+Jks5CyQNcXHdt80s3rkG92TUJc4Jpu6xSHBmjFXTLGIXM/dH8nJieK8NceyZ9
uMsK4tyDeB/Fg16zV+nbskxIPAjAJSyC7K/RfZ4O4dHDxnERk1bHIv0Ey5dbIQmpCM3Me3cVljV8
C81KAe0ykrrzLUSPFvL+PUbcJiUq4Ok3J5PkR6W59g7JDlGCLMIVrY/HNNzON4YbM/ctw0nQ4uFf
a0wFVfRoeIdichoQnqgc5suW/WZFc7iFUaX364Slk81P1V/8LpRrrWVgiCvikc+uRZJATo3nyowh
f1mQtxcF9kuu1JT8BVK4fnjzAZI/eGZKVsOAUgnjjrtCYGRvkiHs13NF7WckoBQoYxaaEj9JM2Su
QpJqR4KfH2znGSs5XfoDJkW5DNvsQRYqKcA8yKIo/y15EE7PTA/mZ6aX/O5R7drxF02NDZOf8tMz
IaAZvlU9hchPkVd6EckpSf2zryIUMwH9SU7tylMlwuFJb41tMz2gF5Jf5ZDcvKa1b0XQ75hmBAd1
KgPvP/x/LtUyejT1MX6KQSvxTpjx3oG7+KZmG7PLi3dfmAQ5Nk4bLscgUJdO5bRIVN10mTSifU7V
sMFQxA41XTHRZsRKbpwGFJJRMfBnq8zHU+lncPKno6FTumziiZdc/vcFxZDtJgn4kGeLSEt18HXN
pSlD7+YxYz/lRcjZa7Dzd0MR1pLxvL5KvVBdMlvGI+Jq6j41As7106Nges4fownS8eQpZJbnam+/
9r260fwo+GwDIF9OM6AZnA6oyAUHnAeV3KaalKeg4j3oVH94lKHm7gkLl2sX/cXH4OSLsKmG95B/
YANXpX/wbS089zVT2SpgPPpmFGRKalZinjkQqmh1TDClrS/ex9p9sdsuvwmDohfLGGSsrhHvtic/
vCmmgUYMY4SOTPatSbo5GhM1t1+LUiOURLWTzWwAylAm+ULGb/PzQSrEKplTO0fjpPv2IopM/7HW
PbTNqTlaO6NMbkpLhJjEcgUqq0YCMZsuuj7/mTdm/TB0Ou6fCQUreW7vgwSnQI76k19W+q2Qw9WY
PgAOc57N/DcIajB+BEApxHgBtUC6XGKqzf1X1MbrsbfapzoN2qeycddhKe39/f42/aGGuZN9NGYQ
fJpKQGyFhFgBUBb7lVGYqxH/waeuP9lxLL4nMnXXBCa6u6htUIlE3Pkkt40QdZ7nL1jOiIVv3fQw
XyKHN+H1+qQHDdjp7DovT4Ypr/OLvY5AnECf4MAWQOD59Ag3grjl0wlGjNqprehCLzNApSt9yBsS
upkdIHRQd5FR21esL689Q/dDzxJxnZ8anW91n4sLfi/72lix/oi+aD+/ZNVk8iCGiQimkjqIfv8w
xj2bFmZP+xJrJuOORJ7nKxPG+yUjQYGPPJIgwg+OLXG231LAsmQg1N/9MWhW1HtQn0sBj1mWhEi5
Sgjcwj7mhVn+tMP0PfFt8TKiTkebqYwQhSdjr4HMyep1ZdtVvvXUDcLaRwPKVNPozY2hkYuimIm1
BoZEsEzdibPMgeqn3WMz4XdkZ9uPWemTNTFfF7pXLiBL497sHBb4JOPetmb+gW8UWyMTYBymS0Xp
yVOp5XPAYL5aam25ChyjvUpsYM/pZMJCF2ruMHz8cMqwPbbgXpEtVQVD51Huek1REWd69lkDVLwC
RGC8GSXMKK2ofqeQ+9u8S3+gjNW4EZiHuylzHKMrnR31MRpuUXpvpZqvAzXRPo2s5ARsmzTH7c47
lgM+HKaNgvHrY5CCgxvbAFGRH3wwQnfW5ijsF8UaiZMYbbzVTsej3NuGXWy/h2DmuqF7S8y82UXo
t5EE8F1ysM+kFQ16eZkVZrZqPHp6XV3m8WHUWJRhf3+NKIGABdwylv/59v/9hunbXTX4+h+n+XAc
pJtmZ3dI8Imi47dMJ74mofPijmZ/+d8vnhENF9Y4dNxoOjlFOd+KueaqQ0Co84lSo9l1HAzz4s+7
lUkXCrA3ktW/kcBU8CubUDOJgyoCez9ClFpn5gifcpZr0pc0vvUsM5vOzk0arBXd19Gxl4EOojCD
G3ijUWWiQ7eaHz6x9Yy7IZwlRKPtiiHcz03qXg/JgE5wud/VSvM19zASgr6kUTmje7w4faOTiQVx
clxytEaHzHBoK9oouQqsN3Nf4T7knR8SHP6tsBPBEpvfEgxZGL1UGtWyeZT0VKSFjXGLgo5EeVD+
S8sNEWpQW2wGVbxZak/0lhGSSdZGaY6JAo/r7Ja1qa/2Wieud9usIuuliv2Ak8Qq63Hb05UgGnN6
wDOTbMOxummzFO5zisw0W6Yh2e8oHWa2TlfCTHdVLVgPQf7Lzd0E3CFh90qmOLtBzXtCA9y4IbGB
h0NYPPngwLeIBLianipt9SOMVXiXhMvFMD8umqsmz6WiJUvTTKsdZe7UYi4ecdIAD48D/0rAYraO
2tq/dkn31yPVsbO1WjlLt/B2IzpSkCeWfLKmWqRq1003tLf5gmXBXAei72hH6BU2k7G9ZY1DLPZ/
HmVNCXjARPU8P7q/GinfeNOYs0zNo9CdJBNpIY6VOdyfmp9PE81+7MlJDSsVTZPT5ZeuS+RBUS0C
mUavejfLeq0PZfJj/g7mA1YWhW9CYk1tGrc7l6UTPsZji/iNf0KNLxHnwpOcLuZ/wa/87xBWbAYf
CDRnqeb8JQkCfWXDg5tulL2KW+gnOq3fnh7A+kR8uUUSmu6c0O2vhpIbC+lXw0bVsOCrYXydBvZP
Ln/sA634fBX0lEVJYRoLRWC0DvEmbGY/WhsTdF/VOv7qyXUa+LBrzCpVCEzoN8HkkstS1yKSoFEv
mGOPHEunwWeEMqVWqj0TO24bxcAciizHoNJsBecDfGrBSKei0r/h2Kl+Z278zr9UvXpFNJCgYxlk
hQw0wkARwq2sxNoZEn+Vwq1DWNK3r54ufnRUub/M+Omu61G98Wyr2nDUCgRNyHScbeIxrLXKQH/N
CsTyWk0jekhTlBAj2YbaUHDasGtOquKI0pxwsTSAho7z5lSqhG4xk5NbrQrLJzARHb2DSUM0pfwa
yThuEBx2hPn0jDFHg96UE8hr4OjOyRrCB84pAFSq5uHOUrOncc4QmSXrEDSckA79IQwDkRxGVVxG
i1VtV8feuSJ/7FabUcT8ODGPUtFxwEaZtZCDZX64p9HNP5nlxqc08ZzP++yWzxDvcIXhbJk7dEmd
MbPWFgnIj72pUr1xOCAVvPV/d3H40ncdXQdjmgbaaezvp+fmK6l11blryCTN7JOmSs76fJQXCIiA
xIbSAOOg8/9T9bl2dtWRXHm+iZ6a1dJ5HiIE4rVMSMYxwmtXqZtxyMTz/KWOMlrrpXcNIoFUVYf7
D8SoOgagEpdmmBGThhRhlWFn2t7/g9yrtw1v8cqf/ouc8cWBcykfmOlS4ciJKyVzN0r7M1ItN18K
2szLqoiHB7wO7dMI5PLANo7Vxi+0cyi6fWE6Cv8giQf0nobvpVQ+BxqNN+LIlGOZw9idnzcq5/68
cDPa2TSFGc8rBdFNMeTrJvg1iMz7pYXfapzDP3EtM8BiGX6qaEFtNM4jB3qmMy0gXNptQQQ393kP
zmSRFIVxGtO6falthH+snW9mKEjuM7F2zpcqGbcrPJTSg62FkjjlLXTysxRUTH6eFvwePJJNmh3w
4z4mdl2QK6vkz2kq0RERU4fA/8MOrH3cE7/JjoMEs0mLX0UpbpOXrChU8WrbNInqUC2vSYWohsFz
ACiJ4VSnthZxCRrvl4I4FnbAUCVPfu7EK+mI8mlM9Zj2bVA9Zcnw16N+ei6cXp2/zzf1eov5oyGw
iX3Uy0Zzx33eXGhEIxuDuv9TbmwlL3+GxFJg4cI26vck7RFpEm57CvbnQVq/TaidS/zW/qEfhA2n
rY+YaFnVq0SnDtbXZQlCMslOexhHWBiG00c3vMusoJr+SksB3D4T/sndDL3cjMubwQeE0Ns4/Qw7
bWE4R3SLHZmgibeVxUCTeern9MljaisfpQMeaYHEOl1UKYcHojVowmcmm11vttV2Hq6mnRNQVCMM
vfudA234oAa1yKzCF8c4DJwcOReQI73lrHMLtS5dqLRiNvNlpAKAofAVuzvdR63ftdizDzPdJ81j
/hLELUlpw3EIIpjOTbXNiiA6A0tDcCm7dJmNRPpCtsyfG87M6zy264eu8M23MvE2fW8bz5Uv7cfE
HwESTM9DhWlWWlyH+/kScrAu4nIdOKLbVlrenykb3w29Y8uzgmSfp9SY82WHwneT6dgZqyjSV5i7
lPUsvOukK5dD6PSb2RDsT/tVMH2ZX6jkKNeqXa/YO2FB12ySxvRlfkTMCPdvnzGrsRN1z1HuMQ/R
ciKazg6zYMOLXqz5wCWq7ruLexKsSeS9jF32I3Kr+pdK7aw3Ic2FIMuXVhXJKyJLPP3Akx5qk+Ow
05h5dla7hq6H6TWP5nKeTYym1T0Wah8OC9dx/WNF0q9OCUOisyc2jalhDJi+hFWPWiDQjvOVgFB3
KjkbITkJqCi/4ZwkBhtX0s5Te/dWj0q0mGcl03e0QCwWAYS/vTnW2otsP8xwzJ4LwmeZ2usFsZYT
CqEwUg4jSnGYG2kztZSUKPeht9Rf81M6Z4FE8AYpRgDadHq/Gxt+hzqbo2glajjnDP21ip/NRG3Y
SX1qBdoZixJ10grkM6VOJsLi0Pak1wy2SqJxrCSct2piTtXvll27K2Fp2a7Ed/QGMnvtYE3fJRG0
6MDuV+VEe8mGojsMsiiW82Xq4W+pRmFhomrQyE18iJaxF3JipjYTN2JGRlhhaO36dIrjks4C3orJ
cNYzD5kxbuzZJ9A6PdZwfp49Js1jl0JEuDYRpsrQwHWeD7JcqrlFaJE0Ea7lcIUEurW57d1UY/lI
h+ibbPCoKZaKoca2h6cmIE5p0gcQoDM+6RW71HRFat+W8VK4ZsCsv9IZvAV9nlw1LxFPZdVsc5q8
q7HDDV2lXgnyIfI+Rfq7iD3/RzKDjk0PIuNoG081DNyHJC9p3UzEsSSMh20TZF245CA8XhKW3LWd
YEedmwxQP4EhAyU8zpd93OwyS8ck6gT7PHDIEZ8cZsIY1I0Qkh7fZCU3nCAg6Gf8yBN1cpSELWQI
R4HrYPZH5ooBhFtXbpEqu1dGVfg+ELnvBhPNbYP2d4lVNrwBImu2ik7Ue2Z3xakydRKtYf6a2P5P
MfPaPb0/5jpGG7wgaj9Uin4GExA/znpsFOiwAqxNEJbxpnJ7f6ObNY1hhoMbMdBMSVK6J5Se2ZZE
dbF0rbT53jv9Lu875jpZBqNGw6xGTDbKpUY1jxkRWGqB+E+WY/0GkAipdnIUI5CqrSKKinKeNpJQ
3A93sOiZzJ+QopkC2YpiPDK1+uwUhMlKIrcEaGkvPhJ8ayqrzCEUpzjyVv1sziOrNjr4YfN9Xk3n
BVaBhrD0xDAQIdxVt7yCTA+4mCgCerf6UJCm41j7lIPf8j6m60mMXJKomb435VM5HRkSX9c3TWlT
MxKOFpixujc9n0BuWTKDaj35Ayg1zkMyO+oFFjX3YKnrBD7CEVTOtDE5SWxvM3i26/kyJshmmbjE
gY9NrG7IxXucDbvzl5y4NwhqZbg2crPd3u9jx7HTraaMOfgAyI7zLzb/igx2ztLK1E0vyESURpO9
5rF50f0yurJayJchce5PM4GAk9Ca14GU3cW8zrpxHJIJbHJZk3ujECoQmOlAxRn6D2bmCRzOlqzW
8T5TqVci06KvaBnJxYuKnyaj6leynXapXWKpzhD36q1bHnvlx/0qABU0v9gCYfvTeGDSGvx9OgCp
C82ZBbPc1kyNCduXAVvgY5+i13EbzwovE59l28FaAV22KlsXtYEGiLPr++B2H1Tpva2t6jS2DlGi
6Q+k85jIseNym6rZSimJgGZfN79RazzM/dKwJBM10zSoH1ZU7Zs02c5Kn4px/3W6snthQCWV6PUn
elet9sk2bEdYNtPl0LLkdmSJrWdYR0161UbvGE0joehJJdSYcU6461keUPuVcVNCFpSuUD9UEWw0
VNWnuCGYo6kiF5nQ6LzeDU16eEOhoJC/ndU3RQmaA/PMBxmodDLEVYdSifpW7OHDqfs5XxqI0PdC
ttv5Dw7M4SONk60OtfuSkM2862GITLl25spDtMzkHM+PnYbho1q1GKcswq5aBvQLB40n8oaRrO8C
WaShEwcyhO8BCAxc/nJ4NH1MV2Dj1mFvMpGZdpSidKoFAcrLgrvpIRQTKQlIdrY24wfZnbGYlEvq
SwQhsnjMBTRIVBjBxk3IgTEyHRb4hCHDivijzgZ0fBmgn4rsktTSIF6FuFV87R1GXv2alD6J2VaT
7K2pQ4hvlbKmeRpKReztmtlnn+UvA3O6a4HYa2k3kzbVJYG7RDrfRhgQ/axuVoMarTrIZP4fpLji
C+7a1Rn/CIKIhCmsSVv8RTlDM1E3O9iJt7Ix/V1PB2gAqqEDDrabWw6L64lG71KXqvaidR09E6VY
ZgLZ6tz/UklfnwlwdWtHp95ULvMVO0L+B7at+GJydRFsg2xFNoPIh1PNV80wdQDun5AP2b0HpKeS
dRkt/tOsU7nvhlAK8BJPR1NhpivRxurrn+7urzc3Uz+BsFQF/Mu75n4Z/VVJAHXFCcNbO++tvize
mtFKfrgG56YJwSheURnrkO6UTHirmRekGuHt338MDc7llx/EID+NegHGr0VLCxXgP1cZYtB1d7Ss
7Oo6UXBz+/blbqRzAsXbYT+l8nUq7434DcI2Rp/VBSvLDj6A+h1TEt1sZiHzO0cwX8V5ZshPqkam
QIIZ5U3HJ7/Ww5AGmuxXDKvzV9Glr3HOUqxayFuaXDsg8A1hF2RUhGp40k0rfiI1athyg1c7tGPN
BW4qt1FgM04R0bCRrl/usce6y2JoENeoCJMCTejrMWnUjS4Hnwbd1LZmDBi5JPOmEUEzOkKuRQuf
bJHjrN/Nj0aoBLvWKm/j0IVHBpAZdM0g2DcNx0vZWj/9XGoXP/e+E1SIeNaxu00Cgmc1jqSA155K
f06zbkHUi0uaV7+iOCredfRcFNfjwldT/1hP1oU8d3iXCu9Zt1ErL0b5mSbNKqZF3dB8Fd6y77MQ
KlLMKHoYjwGDjAvogH53l021tHo3fmJ+EJ9s/C6+JZbIL3cxMD83w5fAAyM+GrF2slV5TLC91Irv
/wiRriw4KUIdneQkd45JXI7KigqZXgsnR/Al2WW6Kn3CIWF/l/SVYsKHzABU/sS8rX3jrLif9PCr
+wruQxWTegI9iNYc2LdpzYv4Iy/vBkcsxJTwmi/A9jvJ2YTavWwQ5C+ErlS3lIkUNj5GQUFZIPb0
VG/v1AF5w8yb2n0xGZeBtBWQk2l6lrZtHDO1CBZ+rg24pgznOdP6Z7fQo01aqz91qG76oqGajdng
3msZG5O5airKI0lM0IxZC6mvthgyi+083qQFGvNBnOIsbSdotr2sy/sr2tIxFPMpjMvr/ErjsnuO
daFfbaAWVtRGx7psVjRag72L1u4YA734H6rOa7ltJcqiX4Qq5PAKMJMiRWX7BeUIoJFz+PpZaLrm
zrzAJGVZMkKHc/Zem12R8tP6kk50V6g/OiX7rar9eJQF70os/X5GhjITAY2/OxnBghK0ZVXzpo2T
4cXFGPB4JT+jQeqy8i4GX/ICyinZE0qp3LwRJ95eXkYSqt2c32TtgRuere0aD3meTpRpiOz8u9BI
0HZwYzuuGAE4xsZm6gEpScyHl3+iUIZmrhiqX5dU5JaWUiwVtlfAhhs7s8KnsSVIl7v2RXbhiDHT
gcA1+Y5wkMu/saGtbhOq+43LfHkQ6/KvNgnQkmffTaet4uKXTdKmOUmZY64P43YMJ7FBwN1twbg6
fuKV8cEOFyDVrd6f1MTmJ+uFs9HV5JqNVXcSK1CQGE2iw6VoPVK9wmf9v/pVKdEfTHe8Esn9FsYI
gRP8+VnSimPUOW8TgQY+Ack8nauzTF4IgMkghTQR+h2+MzgIy3uSaKSjLBF2EXFdVhF7D3YgikYC
OzUwtBbtYYKTxdF2iEx21fLLAN7JOjyvbaiVwkO1iRbcnarwNiuE18VozBZRBmP5o16m/qdLwzXz
VfA/G5Yu5ta2HWEFWo1bNOEXeJotBCx4QuiV4owKHs+no6TzsQ4LB3FRYu2M1HED+VahG3m3wH5A
woFGiabgNheu8sTS5P8ewgxZo1oSo5n/HZfRvkixkDxITLPr1sZG9dasR5HBwZvWyG1wh/LgREsw
DFP/aNyEbq5d6BSxJJqmT3kaFTXEhu5wfzr0PZ/CNvt3qCYu2YNn7FqAZv6//INVCs7o3sh3mXR+
OXH52eHLx0Io/mYgk67/HfLaTTa0VGzqFu7+0QYz6DY8mar3722oC2h9lmfv1NKxA2W979tMfSbh
Mjw6azTLFCH1mGKPXYMytfdKGdOgUXXlXVEGQFdFH1/0TCsPdPrNTdyL50XVe/4NcDZm1ZuvhZiG
rUktZfUJY/a1anjDK6hSZBpWH9XLfcUxzimgn5uSGeadPIJ9k8TpU2Tpb4298vfGKlBVvCxyVogT
YtKVnu9JHGr8Sc9W2ex6nRStzWCM8ZX9LI1v1OFsq5ygRV9xyk2nfZ/iMFABY3Q6yR5Fga3nYdOE
x3KXSa9iRU4vAhyLoO+lSzdkHXblMw105ZA5DL2NPUbPikgC1rIayrfR2LXTtDWHXnka1S7dpnG/
vKcZldyRvAH0ov39P/7zrOm+oTn9eUw5C/PotD5p3UuYdR+z4dw0re+CRgLJe6W+6lEzf+kJlB59
3GUexpWDoo61/2C6Oc5A/INtjbsi6spVMM8zo5b8ZqzVNgX1i4OCG52C+FOFoWnXdFr/5oAL8s3Z
BLCP1MIc5kMHuvpmr02HYczDc7mMCh2K1VAkhZPrc7lVQ849XjgDxQbeVSN7bxsnPQmz7W6qti+d
nPH+sf4OaURO4odEm2BFmcl4YgudMfDbFs3OYVHHI5tysSNV96XyWvduMjU992P3TbPM/hY70GKE
jucU0gc5h2PKK5OFfhh2f7w0izUfrk56HhawbI85KV2rEtYdD4i1Y2dunbGUNeeUlWcgl1OYNMVO
7piaQf+de2O1c8OqJN+MyGlvFab3I/rkZBZ7p8HZLBkiKt/OaK6enIlg5HqhTPdwHBWNB7yCHo9W
ZWSKRERJPB5EdgbJVloWbRM5OcYLP3f6W2bV6iVPDDRDIrw8Ws+YIOPAUZR6E9fCQC8Hx9NV6ui9
sFuc2dBh1b79pZjXSbKPIr00nwaikK5iNL7bSzUd4nz64yLXIPpUnOgptE+9Ol7l1ZldLqq0N+k2
l01tvBBBCxtAoZo5cFsFd/bawZnVST8MtKZ2YACwguOVzVU4WvKcDepvF/EG6kf01c45HJdXmbjA
Uhx1xcqtwT7xjM5pF/VOTJa2tXWWOv9SivBvbbAhIQF+2qOgKL+Pf6OwvKtqqnzGKS3yTlc/gFBU
OCUdeD5rGQutuoM0PtuV3aj4yzT9KQdbI4guyenLZ0+Pzj6iZTAnoQcIB/SKswwH6Q2zEhAEYqT4
MldP+dL9HsiqZqImiaddNTiUp9RmNQiXY0HAo4EygjAvRumxuID0zLaZwiYXoRsQPyuytxMx3ntN
RPQYlGznifkG8cb9gt+bkxZdTadKIOm3ZoRNkohaWj2h6CBr/A57ZyAddZHxt6Trf11mb6HfuWgA
s0BVelWfsSTRzZ3RwQLVyV+A/APGOXOTPWeVEMYQtwZQu/ATRTD6QVyP21CxFPIuesefhVddquxq
1h4ZZK7oaEHXz6GovleRfZP1WvYe8wXF9IMs1tssnkXZefs2rM/VUo1HkoC0y4CHCFr1vpuWX3jk
zlPbuKcsXPMrVSvdAyqv9nBoNmNKLoUUzsNYzAJZnhhaoM95DqpgrU7kWe8FEQY1CFCgKNXKrS5w
JY19ZI8nd3TKpzktAaUhg3nNcvUDsHD5hLT938GaddpqzYaktNX9YbY4j4aOLWv3MeTxKy2W/FhJ
wCZIZbIfoOwdofS1c/wkdSfFVH6NgN/TqB6OD8NqaBcb+i/Nvu6NXbwSCnJT2dc2TaAwjp/HsnUv
j+dj6lJgvHUNYy4ZLgrwgqsTetq26Uxc/HPJWKMPbnbqqNTjGLSbrYbvYbcUzbxrTDS+c7sYVLWJ
HRvmSGx6RVDSi5XY8d0qyShzJ+STKsan1SKOLyCUKs2y+08YnLu0DZXRJD/7MTMSWRb1rbFBT5jt
pcRw9Mi9FQRFBM3Ez18qhxQSx5qoGfbAT1DzvA9ipLVWlzg30v61Fwa6qzZqf6LrVzOtLlEiFvGf
KVIDLXnvK4fUrrApf4+1Jw5tr3wvLbt/66rk3UEC89PWbRZ+5W82L/ZJKneoLBGjooW8hZskQQJJ
RD/4YdylrqZSt4PI66JuYc7M54OuTyhChOJcNc+ANwGeJ8izzvoxQ5RF9hV/VIsywpst9R39WFI4
nLcmB9ncE//2Bx3WULt/miYsfLdp9NuypKdxIr00psS3QYwxf3Vrs8qoV7BxPdy0MGwwXyy7IrOS
FzmSre96VgcvM/ueUxdPyOEGQzvLQwkYj+/uw61VK/ZxdWVEfS9G34vEdUys6DzGE74gD9wpWcIj
RkXnsuiO+JyBj9PhGpZj1xEv53TdS6X/zOakfGuVj8cZiWyugI4w41r1KnZHBL26XqmHCMy+9E30
GkOSOUbV87C6KjyTCmtvlcmOXX10KZuYFVFkoB2AyotFZ9VHqJ2iX0z48AiTWyt9kxqzYTS+VG0q
zh1B481Uj0x6LmA7CRMHwA8vCO/yizW+Fsow3emhaS9xb8UHkTbveqd8l8sdC7CG7zSZ+6wnlJYH
87ddj8oFhZ+5afNiDiTUNG9TfHXRFHhLaI8bo1hY65XTb93EKzg1ubrHpqNtUzPfzh3n7qHqWDGC
Ukdkx0W3QxWUBZyBjsdvHnQgb314NnmuLo6eFPDZJmsjQChc8iJikgGjWywDP8xx7PyohAt2hOys
U+p5kWBVL+3BK4BtDMwJx81g58kFQqsVgEzlzkNtd+5rcy27GmB0+m7ZK1liXj3dwp7a87008r88
SVzKRf4iI0U4GUDdDcZ5nfgbJC++XQn92Kwy+DhPuOpld9fMdDx0WHuDKDc/DYt+cDqI7rZmKNJJ
NfwJl+5zq7ELimaWzp2mfGhe8yeOcF5HKyZH7ZCfN0vqD1G6xsPHym9jdfemM0vA2nN9+p/ghr2r
3KU+9mwuyq4dNeL+qSXDQQHGAWExi68y2qxF4BlUeqpt6NcJCjdYnB87CDWPh7PFyUReQuFC/oPj
pNhPfSb6nb5k3oX9ARriaSIYwhIHpDcXp7fSjxD+8IFMP9WvuuZ3I9TS9Dv60uZiMJfq0+QTQ7d9
bGNrpd0P62Srqza5ImyMr7U3/5kx1QEP6E8OMInvj0HODTXjiOwTplGLEzlebmWKGzcmpv1WIvoC
6shlceMqguaxVk1EGxl7lTpmhTpgzbsNaRYvHqNZrvgtm8EPpX4qQKhCGkViZMbtsRiL+EvLwB1X
E8nabo4yX0EX7c5hMFdT/O4hdbhB8PjlxEjuEmYV37CsbtlUJDadAPj+tY2mvDWon8hw0igC32xW
2u95FicHxVF/9vkwvIHv3VhpZtyhFfDOGXsf3OM/Iv1jiqmM8lPl4d5KFonWjFEQq/V5SlQsbkx3
R7oKyR7BWROYyqIfZ8ziQTb0xGGjIdokTkczfNJdJuEe0usavwDXyFeTwSF0u2Xly3TpO9CqH1uZ
Es3OMysMYgEnl68AmWT3NrNA9jmXYNqnStk1SursQ4o+J3tVulmJ10EB1quj6/XNmai8zI+HHrkM
tXWyvJEskyxK1zSqPttqsHftktegG1PrLO9aI0WRFPYgTOUP69M8oTqhlUi+5o/SGN/doaKw5aRs
dfI4yo+kfvoiF0GR5NYXbjG0wn35HYPwbminP4NV2BdvVoa3ph2oDxr5hOzA7rZqFqVbacIYptWN
1BTRpq2mXa2N1tmEkIjHYnVcy1WhGS3iHhZ5eciGpdpn+mJ9/u9yNVtw8wtn0ndYpZqTnDFMFD6+
mxb5IekyKmGmY71kkQKAFcQudUDzOK6sRVW4R2cinGdDSSHfQKlpMDyuQ+IwaJeEWt5jFphQb/m1
iNtLbEbc5+thqhE6UBJA8p6U6r1Sw9uj0INw8w/0AO9HCAuZ00dGUlXRD4yczZghRom8OA1qx0Jd
EoaAlFyYKC0h8SM/K/i3CxpH8c0Fn0F5jMYU82gkvN9myhRYqginalFuoqqLrrpq7ORJFMgXbzb9
3rC95qG+6+Olu5myU5nk875N508g8/W10FXlJcMgGLnmeClATm9qt8YPqQ/GKxlPxrbWouZpgi0S
uAMYRMaTkLcUoDjFEWW5fhs5tK1zh5ACbWzznWiGHlRbEDej9hP4XE0IhbAvukvWh1U51QZ6FNk+
4aJv5V0HPW4OJiX8WZLcdgU2/FKlTf3NdlS0zLaGv3nsWp9SF/d65k3fCxD3Jzvt4n3CUsInsLV8
yhygNvLVUmRbpNLDvjGLSxrO/z7uR8xrFEAzHyeOdiJT2EJHz6HRO/sUzt/oD9qQ7Szrccgm2z7g
GIUn27ZNves9nAt+jr7zEkV4D0eHFjwN79mxwDhYa3gupQ8lgMoagh4mRrcf+bt0iikrVsr0VAGi
BSxcJepF6kOUxv7ukBWAhmDtlMp+cWyim2xZQFX9cpmqegIZPM5fld0pFEJIGpZvvWHa0nmL39eZ
aKssS9gdu9L7BmIuXZkMndFzMEfhR24sLvIzR8xE1cb5a14B+k0pvDfwJy4ZAKCbOVAOwR2Z/wop
Vyngub9rNi7zlc4G3lXdSyUAe1aXpaur7gdz0N+ZJ/Bbl9OzanhzoK/mKblDgegCILJUnmOL9cBD
usOVfKa5kr9ZI5vquYVR/XhLMeUGc/Pc4Ug7mRmZLfRLYgr+XYuqpHPq+5K8d6lYXqb16WztYQy0
PqZ974zNoVPajgya7gg/TXtnMP8sUvsvPQyagWnyK6mTx4uIpm5SneZs2nnduhBchnI6QJX+dGV/
VkCasZPnbN33ivmHFs/T5Z866DWeSBDEKxNzm3Xek1cwjBlpHjFNOM23TL3JUqj8GHcHZudk/Egs
B+BHgRiRMA/6l6JP5q9ihuynELhw6NCC7HQiPnbZTA7IahEsd3AEiTkJx89oVsSdCWO553X7NpaZ
C8w0MfdKG4lDYw7Y09Y9xzJwdo1Odc7AlXE0hGMfIB/G7zEQhAtFwyTbT59dGvUtAFq4Cft8TsSm
XOlpauum9w6FN1N9Uc8XSJHqhc0EI9yabJBqbN8fo2CCVzdQsrixKBopEUbnMeRJNMLDjF+WSmf5
SmFP3IlL1tBbwoGmTDhuPHM+4R0uL3XaVNfCqzYTfoVnedBXWFqZdLe4MJyz/MgenFegK/XORIvo
bJoXSwVy2orpZzlH1Vu3fP9nte7NfaEU9W5Oe4i/K9BKoq1ioz08pDdd4T1LQYRQvfic6OFfw5qh
+c25ejO7GcW2m7yXVgOle33VmiqBgYQ+XM2BIK8NZdAgUpgg1TJ3vimIAshJMO1vA4IkdpHBnGaR
b9KiO0s5ecdzfrDYQAeUMeevNjZGvxqFuObRSLVHIMeLDS59pqbHPHQUNq4ObeuUghgkk12pdybI
0GVkRTbpW6T61lFLGzJtTeNMH5EgNZZxW2BMDblomfc220Xn49I1fxlCD7xRa74ekpBFR4STF80P
2evomrHb2SJv957mIMEeU/tiUbVzK+gpEBiTd9tYAikYi2cumdkPl9xRiEBatzUD8To++q6JHTYb
HGDfYgOAYNyBjdQPMfjyjRwA5NswyrONlBP0JOgdyEWgRazXu0dqRmUr42aAdsY431wsPJyvyK/X
PCSjeWm7rNoj8axPc+JGByQPIPeEwvWPCrPzUfLVe9XRUE3Jxm+sIoHCB4rrsbJB15plGeh6re4r
HRxoNtPomYqxOrFKZuWsA1AxUEJvkxBvvxOj0opNzbq0iL4R+HmK7/KEPCl1X/tS1uM2xcVWPFAK
tWGcBiskw9uBfd15z0Q0lIdCWzSCh5z+bhYFlRvrgLkMc+jSlhjKR2+gmLK+jwniQCZ3NSTY2lh0
sfdYOvoqtP5zNri73I28GyBL72b0bKkE2ROB/Eweeur3Z/aNz0B/fdUy5ld5rtMhMPR7liAcIDQz
8x+vyijnF1G/NUSTPdSJaZpQqetgZfynX0ToXfsTDe/jqgOJCHHsNmNi91v6lXVgrJcc8jnWZ50E
92iIME8nrht0aw9ajcpq61WMa6lwURPVeul3dfOlL5DAaE6az3GhGc/WlDl+CbxrP7BvClmnpdAW
Q5reQ5IicqwV6Ocx6Z+NZ0d+8Phj/WCIhvQ7rW3wbhF+f9bZ72HXOAFKKBqRMwHHphW9psD+uXJY
22hN5o/AxNiGylGxBO6VDlL/POGXUEV0q6KQWMRBqU5Za50o0YyvXgrFINdJkJUV9xzx6raLneww
IKMjra59SeeaJyTNfhht36HtyYziZMaacaoR+lLrPowizN6izjGvDRJZsGi9dxQCq1iSkyZApKN6
aFaVy/p3M2P693cLB6Ol/LwO3x2PRbpkjCGUZRGSRNZzOtLOaHWdon5NLJr8QkKZfJuvxIx0idpb
UzftbQCcsumJINwocd9c5+LbwEz9ilp52tpVCPZlfWuohXNzhnIfydV9bFKcZIefnnrL6aFcIlNw
1zXM48ttMuySrkuehbko97Ypd/micof2wBaiaTlGBbdosprd4qJZAlredINCvEBuSns3iFzdV5IG
G/WqkW16R1yMbn430qncj1i5d6hHIcqnU/Xy36t2TpcNIDwatBmxHfLWhk6KVmvpuseywkFWsJVU
q6EiKWqKrPmwlOPwlGRL7T8otEzQB6WNzc287r2jntQKzxzaA9pkhZuL5LSuzo+Pu6xEtWTV9vAn
7ZqfLHuSL71rdPJRYKjETu35XTH+9aLUPFdK5DDqFsOudBDyFmQWEUhVmD+qESweDYLOGc0U/Mjo
7rKQkMK0jX5JTh3qN0RGcZ8815mWPs09gI0+WfQvBfZr1Qp2dnqJZsz03Fu/9mPkq9zdp6pW3kJh
0VzEQPoJHyKYzCV8lpeTxOkEcxeFIvmWWkN0CynPM9N7Ad7uuN31LiNAJhKw3JpjHBMjv1dWhq2j
mPDBWaNdBvL+kXcSz217k19orbAkq4e7qxMZngypDo50MR5zxtvs8BDgkrflHWSotqQhWGP/MSlV
90ij8tzpHk11tY2icjyWoe2dytHkVY2UvKTy6rd5FVPrH8bv8tVYxv9eaetnwq32JC3n091dsONH
NqCqCMSWb8oAew/+/k5OsZhuCIk2VbxJzXlRyFNApbGV9SdzMBRE5QhRo5VaqqnzHzsdqXPMev5c
5elb06XNddTQDXdzj4N3JefLsX8Y6idTQ4qyNLm+GciC2NUWS6lYI2nkTCwFidprW7FJ7Gwj9Tlt
4orA8srvBAmaKPanVyG3I2aVmEeZSSgTChfL+T3b1ecDDMD6NF/leyjMtdGZtw+PQBhTHWlWvz/l
Hlr08qU8pJiL1+7lbl4AVXlql7yhSc19+ob270QlpFHRn9vZLl+dFYucLRNpn2povRqL9dVaovn+
OHuxKAbl9XFZ1X5YXln9XYcoE9+sxRSbiaST22wv3j89qawcTb1uEUVPRU+pAIIMFsQyKUGdhnBA
J2n/zIoexlaiJmSvrKiDsRzjF9p5yp6ilvpYBMi3KTlmlDYmY9Mx5bJQJItNVyP7IS0HYRrMnN2P
RtdL6P617YdRtNy7mGKbQCmpZjkmcKcvnnBSwOuFGPnTqucVI55/p01ibvWJRYNi68WLt9cbi5tG
tP2fWN/Xej1R2qYLGw2O/tLGwPHMgRBFj9XEbTDsZOOUY/ZCefBa0kX0o0Wt7pOyjGcwPvZG6dZm
V3izdCW9DLmaBrnWRM+zWhxJaqSy3lnK2QAAf8N+Nu+gr1d71rwSYaMRte27tl2/zxYjsjXgPHAU
nv3JwTsGGYYKLMT0TYfq6RPJXUw9a2p/dwThjPY6LUK13rFtfEVkO79l9FDZPGnOned+2euJGRLb
Q9ejjWZjM2g2aw63fZGy31R0HiBOGNZ9XxnnXhQvmYxPYq2mXSIsIL7j9vU2aQQGotr4NdvfaXGH
iV+0vNC6wMzd+dkNvdI3dESIBmAvMMurZyCt3GYzGQSn0y8O2RxOZuHb6VIiR59nFWFiD9izMBG9
EqZYh7Z9Gei03h/fHduUno3sPg547opijn7rMzIDsdzCUKTsI8jlJvbA+lNg/thZdgvDvXads52X
xDMNtv5uYaJfVqpu6mr6mcQD6yBfqUprM94PVP7MehNaVpVvSC+iWWqFmyVenP1Dn+h2WMsjTQfl
tcyYnEmOztTWunWNxeNE7vdBQLgw/HJ2k8vijKDe1zaRNZ/KJRGnAanRsc3tq7miPOqOtU0xmNw4
eRl1By/OLkjD4CS1afsyTPMlX5NWQovY+qiqrI+SJraoIgwh+rYMI+1vGhJ589HN1bKRDoqyGVPf
YidKQkw8f7jLs9Kqw6Yj52AvOiIw+lK5GyHaFRkWYPTOW0lsRJ75bcV44K5EMjBQiOPSaRGnXk/3
/w34rtmluwpm4GOsl1+Qk4AzJasGzTjOdeNs7TX1Z82KOWrFOXMNNj+xSTganyI3s57R8+3lO5s6
YRDatb2HCWJtKldTNlLX0+UK4h7W4uekc24U161jGHvvERnCZyOFDS5f/XeQnzlzqLHDX6dUr5tT
WrRWMu0im7DbvhDjxdZHMhPly0G1hn/v52H+43Y9QcUVlRPbHW59ZGFSJeR7I2dVeZAmy2UgYFvl
lxqyAq+TM/+Vli1cg2T5SiuHqCv7QL+lRT5H9nGpUQADLtWQpQQYafYi9diGKQX/dCbzo3Sy9huE
1kBRyTXRC2oPctfnLNWPjFDoHVWSKCistrmnVeydeQRfWn3Jr3QdeJLMksRo+dWWtes+QqgQPPj1
cR5nu6671CZGic6dl68esrSLiOfWWBhj5C25OGvfs6nUTbNYxlUe4hj7tTWaIVxMMd/zCJBtOZbP
U1Sc5FA+ThrlzCz6aLvj3LftD/gNiInbeXgmG6M5Lpmp+Qzrvx6/SCqa99Lsp7P8NYXb6fu+gRpD
IEQNAAH0qUIo0sVQrNlf9Ep5J8HKOxU4LINi/k4tSPk5JiFurAUBZuguiEYU90ZMKClP9H33sxEn
r57ejnTn6Fnm7aEyOvG7oKDoK2iR75MZsZEnHfrg6E5xT7lwgIGr5ZeWvcpvAb/RUmTWhtd8Wilm
lvLeqEt5ag0HGEloLRvNKGmu67CzOEV/klbfOkOo/XCduQ5UK8nvaq2LA9VMwghKMd2KinGz1Mfp
m0fzXcvGvUvf1ncNfbqTtWjtw3o0jugFkqvZDlMgR6UUJjKUVf0yjpGyQzRY7ZKhGT5t2yVCLJ8K
UjdhQi/9aF7rJgqslVhco52CBNJ/64WqBvbXgBqRIkkXnaP1IF81UOv5285wbKPoarR6/d2ryoL0
kQyvWmVX32S3/pFfi6fn4ODyp+agJ4ccZtjs96P9WhJdeTMRilpaJt7WT8ANvDVVGAMXQqYQKQvi
/qJxtzVoJ5a1YG/z0tqjqTeeFkrKm2gh44ANIGTxdRBG8fd7StMPCw4BEhxucGEvV7u1lUNCpZK9
urcE5trhcg3FucGkY0rXWDyGDeEWsidVZ6J7aNpx8WpbtfMuVpMBMpBvjWXZTsmytShBBV4LCx8C
rK0H+bqrrxAJXWarZ+5LQnQ5nNCNmlQE7lauIKsNXdTERLAtwgLEk5ek+6nJOnL4yDFD4RN/1SCH
7+U818fYbkkl74tnWbGA5kSy8Zg9y/KmGzYHBvj8KbRzJBK0OU+uwNaKguaPDBgbkxbBQKfUe1nn
jFL0BzXeupHBT23nYMSsfWilMifLy+SG19BcV8HOoR/Shy5DTsiVZjaBhf31m+grGJNUNKKi/ZF4
ZkufGkFGDHE3qBJqSd2ae7NCO8whclDw0bCWb1v2lYjl01dTX34LDQ2nbGG6Y8JAIn8De3Y/ElVl
Kpv0T0Dz+rs2TQukIaaKIhy6nQKsk+x3r9sVoExcz65OhJCG1yW9IhbxriWOTV+zEu1gtlV7p3qX
+mFZEhe0DvZejuVfQzIeJOkitovq6Eet5GkVNJ8/Ynv8JAfk0hKt8rGsH2frx5EZnSpnUO7dIrQz
V/lYleAmzIGAEsx0TGGTRgiqLS7ESvdEEXCv6nWeHW0UUpcxd+ojKdkgzaRzWxFbuBm/7fVE1hMi
uIGhLBnan20KcH8FgWNbs91A6jmBkLeHwgo/pYbEmMsOaaZGJchhaZ63KMoFujQ7rYqtXsX0YMRZ
cnyaeHwulK56L5oBOKTWgJ4PFe5svXdvBB67gW7XwJTowF6oBKGqEXZOSi3mc1g2zgu1diSge2fu
9U8n65xNZi35BQiYe0V+hqYeDRnaiqRbegQqZ1qg3QtF/QnpY8V/JDV3Mv8icaeSgjJ6nIhMxY1I
Kh0rZNafxiV2CXXD+fn2T4Mez1t1BvmkEwB8Hycq6hK4pIbJa9FYR9E2yU/yHw/hENafXV38SNok
vzirfU6g6cDyYpEii8cQN5v3m4XVdAhn40oibnyWrAm3STfDgpfWtdOXsW2fHQydrzWFu7uXmX5P
UwkX+ABNrKlqpJ+9dnBqC6H8OpKYdJEOGki9TftDpMhN29Ean1R19e73AIgah3wH1MYXYSuk5s5r
8ufjhs5N21qLj/AZtFYcPBupO5aenwh861vUZflnxaYF7N6o2JSsZECR46k4U7X35pcpwi+RpaQ0
xkl76bxwPLVthHuZCBCvaBWISPNXrfTLNhkEya7U5xADUZidM5LEkky7o7d0tyvahUUdxtGpP+gy
X8/qsV1aa/W3mz6nZiS3Rnpy60mnp7JKhQcqqxsir9C2rI9OU41vrBLJFqTGczT0pK39mab3478J
v5m2XI201RMNlgL5MFeNG34wIVy0eKo/x8icdlBMxb8AFBJTvINEzZn9eJpDYzgVehgdH7oCYBzF
VwQ5IcgHBJRxMv+Rkg1jVXoKvSW04sdkrlGsPJpA+deT361ODCVVbkZlFafIzSEoxNOERSOlXF7l
RrMbrNwIiIJy9x2k8vNa3yCZFoQP5PvhQmzWmV2VdsMzj8SCbl1iwuCpHSA18nl07ag5kC+608fh
LEVc1aDcKLmoW02H1me2oHFzu6C9uja0UiW1NkSFtyxR6wLJsfMzrLvwGtvUmFT1GOld/E2dAZRj
OgTXUzRAKtjEEa1O8muLi3dTqcVa34cFCv7O+ERnCEZ9pOKjrArRtliCfinFe9Nl7bZsErzymoJq
N0fA3tQhMLxQh+wUWwyKs1Z+Pi7ysEJJ5U0Upm1/k2ORQTt/IzWmOdR4N9GYU38NPQvCqh2N+me0
9M0mj0p7DYzLqfcQxrYU7Ye6mj4cAT8icooSmCl0OBqgoLvYs+8zt4kproKN84BhUAAIR/PM7woU
BEvHIxgy0l5DtaqO+tKxcenNjySv3xWkVUeRoZ2WQ59WWkPgGR4uoZCi/7R8GLWe0hGZ/joeHZy1
bTSTDYcifGw3rqD/noyUK4EK0n12kCsYq0jBUZs/k+v8ltOOB6qHO9WNkM4Jzz6ZU+We5wERQk/7
yA8blUiSuX+V/8OFvFgeXEYaNdXaZzNbnuvVTKAKm/S31WDymEIdNNr+sA4m4Iu1YFh172pyYUFh
nx3O466ks/IK1lfDR2w2vzKsPLMKQVbvOjBxyJ/scCgwQZLgFHdocdBkvLbTon+YIj5EddN80hX/
MlEEcIc2Lv2jKX+OSYxEf+xetJYgKCJvTXQWApzdWH+LIq9EZ1IqWzRjPOZu3OwIfo5faxB+wzIk
RHaX6Zno3C1gVJSisa0/7ETDChmWCzeT0whBN40OayXYN7V22EeZ4e7xqWKIT37w722lnU4xcOI+
HmEZdtMYeb8345AvT+n/cHdmzXEb2bb+Kw6/QwdDApmION0RFzVXcZ5E6QVBSiTmecavvx9KPrYk
9223H++J7iiTIqtYA5DYufda37rBw9MjLDJ1mrPTJ7kDgGDef9sigkyzSR9D3oYeiNIpIDkiK4y1
BnPneP58EcYgM70M2pmIsrzl5OwAFJH3SVQoaTy0BpXW3/nKvI70ST47Pf9uAY49f37nm7b7VA6K
LHQZqTXrcX7jVEgGMwgv3tKlnqt2fFRuaVxmyjY8ouSm58naF4LIUKc+dv3wcVrSR+xEvp8hvpaE
08Eq2u70FEM1tRXBNULC+mm+vYUx8WfMCYY7G/fYgwRFEJWbNonGuwjF511kI4FFf6n74dtUGq0X
hWV8xd58d3ZmnC8HYdou2bwWOteyujdzm7FgCfnx2+o3gIby9AoIy+CH2jqcwuIqzeLg4vy5/YWZ
8GcLqLANy2Z6I8mx5eufnZWEqeC7SVrtloBuGHs6kny5ADNDi0YYY0pjN0e1DuxQGjDkRki7pu8T
GxB1+5C4p03X1ku6mHtsh9o9Lm6NrcjHj206gYZC2rQKEMTcdUrR3J19loXCdGi65fYDpGFYaHPs
PjYkXq7QB1mHv3hxP/skXSWVi8cVwyYO4T8F/ripJORgKNyrBEQZq2X1mzjirJBYbjgyqUuVwwWE
X2U7qpF0OsUvqeRi8G1waIzyEXhmf2oFhihi6aaVLkEf2wOdAUARXkmoyRVts/IbkP+/fohgaf75
33z/pSinmnl2+9O3/9y9FVcv2Vvz38u9fv+tH+/zz6uXvn2r/u2vrO//z8Mv70X9y+X99uHn3/zh
sXkGvz3D9Uv78sM3m7yN2um2e6unu7emS9vz8yBOZvnN//SHv7ydH+VhKt/+8StRAXm7PBpMhvzX
3350+EoazUKu/q/vH/+3Hy7vxj9+/fiS4gv75SX/+gud3y5/+dN9316a9h+/asyUPxgmVG7XNBBO
yCXFZnj77Ufqg6EsdrCuZAgEp/LXX/KibsPlbhY/AgCrQyQTlukYGGwbAJXnn4kPloNNguPK5n9C
Wr/+z/O8+UYC+PYh/uuYnR9PP5s0Lxu3Ei93eYJSyIWg/B05mmqnLUto7o81yZwtmNF1SDfbGT2r
sT+5XPHqrvmLKKnFHPwHouDbn5Q26mpBM0/RvfjpT45qIjlHbx4D/DKJT7pfDorLsWHL5je6qp+/
+2R+e8XfBwn9yID+859b3oHvXmEp3LJUwkRACPl31POLqtc2qtI2eVH8Bd7cMH5Myfrtj8EcF8Ig
Dtl2lqiI7/5YEuLMcOO5fcR4vHUCskwTyYkf594YitvELcDghF9D6T+45E7CxFArJxQrzZGHHpOg
3jSPTmdfzUzg5/a+t8QhK4NHIvjQZzlI17mPYNdS1POXrq/hJrpXsijutRKtbK62o55eLC+Tk+ez
S1kVavSImazPerUlIe+SMMHL2aioXnLPzdRh7JW9amvrtkgbnCUYZR2hRi+ummd98B/QiQL0iNb9
ELA1pCdg8UNED5+F0aGY7p9TTIOafu0iQphLDpRU61eFVX8MWpom5gASNMlWgy6TNU6wdQtipL8C
QJHh6/Jh192bmnyZ2/5y6UPk0njqHEItRHlPt1PAe1RNd0kY+zOB8V/1Or2o8L16VbPJ8fp7hT6c
5na8LnpgrH1+34KSyMg+WiU6bwSM3r61Cbhvn8HYnEJZki+k2ku3yDZxn97QzcavGTyp9h2dH2q5
YItu9SaJP+Ui4733v4QgNc3BXbpP2V/kQ/0YGHI+SizOa2XYnPuuYy+Xje+OkjwZMXRbMzY9evi5
Pz4teuJ/f9QbC+jjp7OMdCeH+AOhmwSd/fQ32gnmuhyc9hEW0HFqnCt9Km6ikm6KlX+OEQ8Fc/OM
CPNZ6PaVz7aE3serU+af/+J5/IszQuKXc3Q4ATbg/4Ws8N1rRfWskdXDGYGUdkOT9HUarg1052Nr
3sYawQ9cH58DqR4av7zXmIwlWgTHGbBdF733NKX//fNx/rzguaAEKDiELSz7T+99Hc8SQP0QPjkZ
yuqwYMuZucYtGSuf6SDgWdlJP5Pb0hIrooxgOBv25UgmBw58+E74M9P4M/KnbdirTSThqtUdYt9y
Lu7zXh5UwBkyo0mMRpl5tiaghFeMVBQ08c7U3nEIr+eyRepi7esu/9zw3nmOLw69W9EyLfcZopNV
0ROObc3CBqi8bUf5EJrTE4XgZTOR95g6rwWK7uirmsjAzQZBtzI4WcOIsTKnDYuZRFPhV12rn+tJ
UeJRgJcWMBRcTpYqn1sHd7QKi2mVYJkfO/2JAX0KuUIdQoAnXtw//Pv3XPz5WHRxy0l0kkvikS5+
WhUbhBjFyK7tKYlxKsrAQLhn5XsdqExSzCuTnuzOovVEOLp9nZgkpKH2TN0aSU/pg41tgne6t4Nj
fhksAZGZ4AZ3esp6Ph5sGNiOZ2LMmwKpFjHPviZ2lk6/JaLbzKT3I+KJvWycQzRG735OMnxyFcbW
Lhfapsiw3/l3Zp282lZeealZLX3Ep1Clm4r18/w+/K2C6j+olf6jmuv/t4JK/dt66iF8+2X3kr1G
PxRSy33+p46yPrBUUkzb1EqOS1X0Rx3lfFCGxQSIk5pSm17G73UUZRSVBLWNbVNpuOCxfy+j+JHu
2NRQwkBrTbap/DtVlCt+XuaoT/i/QwaHZbLQLcXc98scB4yy6j69jWKiF2WcPGdkYPrsjWu/7Y9u
e8LUEKzaSjz5YXIEtb4ae9ubE3016+mXsTQvzLhaB4uJMk4Rd41G47H+PGrTku2gjS8ViA9Fk7XX
bKgYYQlPncqiEKWzshUKqbl+Hn3nhAzTXoWVexebebFLs5Dh9Zzt/aqp4R7p9VEuN398G/bDuEYD
w14f4863X/n2e7hnaf6VK0VS8I42MTvN8LouIm3b0u5mcfNNzx3cIfXyKmsIoefu5xvH7EGVo3zY
VGoA+jomW3KBcIl3OK7XRq0Q9+rddDzfuI1FSvJY07d2X+NpG5UffcZcq1GXNzk4+S3NAXbJogdg
4ERfKpO2ao4MWHvOzbReqaoK1xkgJlRks0+4N+3xYxtlw550Q/rdfpx6buXAlRDRJtcQu2PL1sf9
+cvzTZKKA1HKGiXJNJ8auLi0moIcUiIBPm15aRfp1x5z7x4bonEbGLswbnXMlta9I/lb2Byf42CW
V1qISZdx+inQWUYabzKXLLKuZzRDGTinE5nZECOY65eXfVE/WZ0f36Z2vddtIikblkPpN2BIgnrn
LE/CWnQFXaO9IOg1DqR42VFOvFaG/lJocPlCyLCNXoRe0ZgI71OomCJcxoDNnSqZL7m59dD12W5m
tIRdd44JJyJjwDLwvjARuS503d6NDSMqt7qNxOTskh5tAQ7FEa+WDpKRcTxWZvM+mf3nHk0W0AnK
lUgv17JzPiahLXYqNg4RyWcrsGD5OgkG7HxBD0+AjB/PH8tHNx3NI80U4UVxuHJJg2R3m7432NUu
S+RGDvot+qWfq3IYVlPQ7aTbXdhp1sOCGGGXNbdWMjiXck4N6Pd9tOopbNYlQqCkqMSBuBt/bSiS
xlBlb8DhPriGXp6IJXF2VSUe8Io2F+CCcYaabvxqmeGXMCqbdatpAKxZUI7SRcfQkYUqx1dcL8E1
YQHe0LT9pgn118nvruO+yTZu+MWZMXByDSX2SrfIRGtsbcUOLlvfxuMYYnvLL5mfriLXSg4SiYyn
cu2Fa20GMRr7wezwNltKwagJH/OsR+xk2HdOrGsXeRcgpxmAygaOu6GT5dMDg8KQy/wxM7G1aqaU
j1EfpTtdMKXpyvaqNINsg4BL4Hl2UBGVhJ/A0Fs3NZaksUYuF9bhZp7oJZl1EXhuOJcHg8eMi+RC
yWZepQTD2FnZ7TP0AJ7BeQADl9FVCUQ0ppkd5r62T+gHQuQz32vX3BZd43tKmSa1JAa9CIhTH5Ow
0fU+1IEcJRBbZR5zKC6VBQKKA3fcz/7XQHZy7TukRBNYT084v8xGJ90mmki9yJruSN3h6ANr24ek
eShdgW8fAyoC0V44qf5a6bdIkm3Gwpm+Jx5rH5oxa01zBboRDjBimHkRTWPPphNJrDmHrhdzpVg1
pBj5foRLMDfai7lQB5h+BO06oGTijt40yFbera6MLorwWtOykiElHhs3ZD0hivczaiciNgqtRB7k
2tumEXB03YGAYsN9svUOvk0OdDJnAL9G2ANRqsjytazrK2XPaLKF1qydWDJJ3LpsbfWrumdpYR1J
+kcyK9JLUHYPeQY61elNNkq4M0h/PE1aWG4mPJZjIb/oCMGPjq9yb+hD7TC32j5WEcMBq36su2Sl
Rnw/6Hi3fmTPG2PkI8qqYIOKvmSoLUfUCgquRVL7h7zULpxQjrQo22k1F/Wm6jvrxpjCaZ2Lw1iB
JLZap0CFIqBVZ+EhjiqxyhlE3pmWvZua/lj6SFGxK2grPP36Gu4TNtwSnbLWLQIvK6q8qgO1Zcrw
0WrieG10cwg03wiOdRzvM3UxSKFf2xUhA8mo3bROcEt/PdnPpkuZ1o8eu5oSnMBwgUy3vC2cblcT
e0ugNIWdU2ZvA44DBk8bx+f9L0cX7VYMDknr0NrPeWCt6dKC7YtwwCdkrxJxZtqrZDDfuMz1O+tu
9t3oRjPcXTH1Ne1ieh6SPqEkggf8pzOugFGpvWlp/QZ6Cor5zOpgL8n5kHaIv0vV48HnSO4mQ9tm
0CDZE8zB1qyb+pTOamCoTMWNB/FY9BYSETEfe0n2pDNlFvrowNlZlW0zlJ8WYSPRCAkSM4d33JOp
rFeNdlsQsrsaYu06oBw6mNYUr9Oke2CoFDBy0gzUDL7LpQdKDDvMPVAfuO3+JaB5Wu0uAnmiSwHm
DopkLfz5+vtQ1f2lzEma1pQ5rjs/R5hcRVcw97cI3F/J+ET7VkJfV3eIH9UBOXiyhscX7RgSCo8+
hGUDKsliDirLTHkH0PxsDKhEB6TuqYfC5FNV5dMuaBIC2Zz4voHLv9XHYvB6wYi9SFxGw3is0VM8
9uM8rXUpnuDfIEXJdfqiWvBoZDOKF8O5JDluJjuyuTPsPkXkGs+XjVYfSUcgejGNLnIOtyaXLwYr
wl4acH7p7EvRPQUkGV+noX5fjuoj6SbiFlktAi4ET7ZTmVsH16KHXoLYOR+bY4CgGPvdQ4rHAaQn
19c6wv6Z25e9yvTHRpoDq2MeYuma/A3nZNbnQMMErm+D1ToF5oRkvjxq8fSUTMWARVgPtkWz6fQ2
80o9jW7NHFgYyUYwA1AsBrrGHB8/aIS+99BRD2iFE6waC9jTiK933xdhfiT+gBnNaJ9wTxinaKhC
IL9RBZLKJ10CDSlgkTrbo1Tcl3Z36Bxr3LXVq+2E5dZy7RfbLlD4Wv6p1QByqp5pgJqZmNTMkcel
nOqXm9GQmFsyYkK3stAe3cLHqt0ZQ30sC7dfMe8qiQCdbZLklH0stRrAOaphz3LxjwWVUxzjVrkH
Za3hXi2IDPyshO2OTEIPfauM1QDMm+AsN4ErdytqbDbnP+5MPa4NiC6XAYZZTRFFXWawzz2t6PPj
+YbAgPyIxuSil46/TZbvCPYq13Weg+kv3ICVtbnLkmwkxG0JauqByh3b5cZAniYAtDOlw0ogO+uy
pgeZYKHp1D7CQSNSlR9VotB7ZwTmDvGJESP4m/b63Dz61kGy3U9oBV8Dcy7WYZTB7O8r9pIwCpzI
M4VrHYoSpClBR6vQgPrYdRX+CBNqRsuetJ7rq2gI85Vjjk9BFkNrADehFZZ9wkHF5jY1vXS27t2W
Fl6UFNhHwJmtwFB4xL98DYMRwS2po7HAHEi44/78HTP4VTcM7RpM2zu+djb2of5UxVB5tBgFQIJl
OY6wZIFRBloK+TWcCqy7HU5F+7NhJy5rYvWKuo8fFePnykc6OeiDWouQbXM29AW+F5CmFlNJSSKI
NoUQ6jsuTM1krnPXJ4mJE95TmnNVZTTFMOjg7RuNYk2FgxQ2bVuv1UGkYm3h8Vj7qao2mKS5tBSF
u/NtbWeTSLCJ2/kwj4m7IzroiPQoPhnTtqFjgjKQlbzqdQub/nXV+bjENEGAI0U6JMD3tM2b67SP
H3Wae/to6aRQT+8Gd+fk5nhjxsEljed+M7lUNE013sj3NofuYM72AwyOEsIDeHVl4NiZC558NAdX
ORokr88woxdkDAFfaFYAn7DBAHrqsUdMJW6ZMjfvVIfmjWWPc8b3VwZ6ipbBeTjwOPj/oK9Or+c7
JDqEElOMl7oZhN5mHkj58DWaWYX22XSzF6sU6cp25L7OjCf2RbCb0HMzlYeqFhkcCJuE68Mmnvv7
wozf45bF13DbjU3YOF5zaPN9YXL5cHcZHsft4mfE1z873lhrBHRFXcu2EJ23GEiixZe0ituMiqpU
2jY5ygH/FonnNNvbciuc9KG2gMzVsmZpRszb1bSrkrIzKQSagn/Sdr4BPFBrx6sqmjC/WAYLFz1m
OOfQG8wG32xbkdvFW2WblGBBenSteNrQK7P7+QI9MGtveFEsQYLOtKSd1+O4o7FlLucKNMwDfqQr
qttiPQ5fljeqK3is5aVTN+4JnFDrIKM509bays5cQf5pr9aNVaBGzXSmu/m4S5ejd3AEZmAvqZuX
YmS/NVvLP0Lo4ffMYyWG19ZydsaMbrKc/BQfT9Os0TLQEjeTjZPI7VxpuIgQcnQci+1QfHVCNN+V
3dBGD3Nm9XTHxFCzneO0gS3wUrvYOyyLblOdaaRK6E+iYo3EcbFgL1CgCedqQk2xlpitKyOzQSEM
UGky9dJSsKysAHaWIAOozuP3nJd8/mV/dgD3X1f8A4qmGKkUnSpJbmFJ2N4UpifjMib1eRPhd/ay
Ei+eRW2mEYLCBx0vHx7L4mFysQPkDu+43XEY9SLwgvYBY/47G4IJAPNHEjzkwY0XkJoTHZv+SegN
vhdRfEuM/1uNr/+VXS3GVN+1Qpcx5A9jwnvSxqKUKeEP48HlPt/aWpb5gaEbDyIsRsQYan6fDlo6
/S4mSO4ySlKmMP9oammm/YHfJFjVdJRtC9Cqv3e12Ah+AKpHL4yRoc1Q3TD+TlvLNn9saylDMZZk
hk0rw+RRbZ0n+H1bSw72nGqJDn0EneWqDGaurANzSriV8UcU/i0FRW1CzBjLW23skAlPSHCTCZRX
THkp7XQ3MnbkqstGuRqz5FTH6jqtRbgTnSlBwXEGBnBcbK1+PXNp2ADRJqtCnLD3ta1pR3OerRMm
nYCdDXGVWGKHwTmZ87AdIJ0cfJJdDw38E5xBbHNz9zP7Jp1TjtF+Ji7gvLAX6LlQu8a4c4oc5Vx6
N00GaqdJ5ie2VJRafXGwlxaLI4FTzuRBdfC1o9WsmutRd7kABjXNCBc7fLFJV9U4NpeICZ7Ydnru
OI9XAjAqWx+xKsec+ImQxHCjibhc98lRVH7BUkT0GIRvg+stQCRWo1G8jFzXqCasZIMxZDqeb+CA
TMc5kPEm7Zs33aRh1vfWShZtsdKnqvFau53Whhuf/NHxd9Iy0J0CVF1VeXDIKYwh07rdEZ4P2WYg
zb3GzhXiJWRrRjj0XEnITYKvihWaxtS6yFpU5pqhrSbqsotytiMPj5L+kBpk+FrGbT/SbGsE7A13
3lT6hFPlS2oY4YUV+Tvq/3Jf4yo+dgmrou+a5toNK20lDS3d+E2cX2PVl5uOvE2SKv0EfIRxTXVK
OKAZHsu63McEI4+pulq4D6q0XSAPbbuKET9ftHZ4NKFLwbipH7rSqHZwtSWeW6aNZ7pFvsAuxiHB
89WbHtaVdetHAJnq9i2duaiX8oEuHIMAWaQ7+p46/Vboc4oI0RggIQhlcavAEDKf2LIfjC9hCCy9
SoM3s2w9IhPSg93aQKUjE6A3KD6iZvTbwhc04rTu1WmxptXpPe3etVEIY9PkZgkmxwXfNKSfoqjY
9Oj4NuU8wbJKg62fzR6b2+5e8fHBrvYoy9ddpI/sWxPfG+Z+upTwi9oofSPYp3o2erR/cakekcc5
RGaOzRPz2E1XD86nAPKYvjwqUEl2NspABJRnd66blesW6G1v21+MPLucfEddmO4UXyGpRbgbm93B
z8Z6Y7r50rrB11XcVelyuC9oDQZnybpukbk2gvDSkERoMew0M+gf+rzZpmGsdkN8kxCGsrWysf9U
mjXNwna+CiXinHm8t1jBvF5vvxr6+Nhr9WVo186mBb6cJdER8FEOHmZC+ebaH8eZC6mt2A7Omn6L
LYZCpUnoYLcNdB6BCLz3sYk12akAcMMxi4sdlfu1E0fyMOBOt2fXWNF75Xnr02VQYcrNpTOQjxHx
MqSwXmgqeXSjoq+5IO5tyanEOCGxW+jPui79BWBNAgac5zExtlpn32R1fulqRQar59Cw70GOawcb
kTi43DANYwG7nRlWkuryWCOg82D+RF5vkRXvxs7b1FNvaMwdj2bUeaSZDKukxfU3Kf1pFsUXI9Nr
mCwaACZ7KOAPFu/RzGU88if5tMI4b63GCNVTxBDSHF3nsXRRuMv5s8GgFyb28JAUCNmCRmKhiMcT
49u1gXfdEpJMmnFnwnlb+8Ng3tdtntCh95+XEuhUlpi1CT6+s6TiJLPFx4wEjKoA6o9iWN9JI+4x
kNNIC8lnX9dddghV9W66KdFmFrEgdpCunUb5e/4yNddsr9vQjmmhdR+t1F/gAkQ5cLZgWJ/bg67y
h6HUN7IU/UXq5sORLfTJ0MhAEL6ZbXIEy1tEIKDOWHEGLgy2Fe2RzLfbtHf3rihTNolkzTGDEGsX
K9apMT7KLvSPcXODJ849lW1oHTor2KMZQQm68KFhbiKUrdlid/GxVd19r4bk4GjzpeGqy4CLMD5p
XEwAnXZtadSrsvB5MZNFXNPEPjKV6AYWchHNpr3LZnyrW/mzBttxWS1ixqcJtsnK/BTTBtoou7nn
NHifx+jCNSeuUUZQbX0mxaJCpT9NCT0CMlPK0IGhZIxwZhFh7Zt4m21nJzH2sR+9hhmb7ahU2Qqc
zLop2efX2VFIpfaBXpsb+i5ceOfoQk3TsAG2aHsqhZtWCfB8+AZCf+qv9YJI1hjFLHPsKdwqs/WY
zGSnuGWQPMUi2ba+7Fc6nkvCDItbIaJnqK00JwlP3OPc8fKlYjVx6ePjsC1CJWPrvlzYR3lNZqHs
ttB+tI2ITJfd2BUURJKbc9T/XYHCMcQwxmB9RTFTbQIuUBs/3Ia53LhK+xIa5PjKKR9uzzc+vXA3
qbdMPTy9qXsPBvlSP5DiG2TjhRVrwd5K1W3Zkv3omwH+1RpxTAwafhTDo15ohI51l5xcjMzKYs8K
0t8yATt7OVJocQTmYaLlUHsvWR0ZOo20mgvjJUkQEaflda/8HcIkYIxKvp5nUKVrPROyHGIclRWN
UH/yJq1rjmHqkHiucvaSCKFm5zmjkNi2BAlsGlNE3pAkK9d2kkNMVWS5pP9pJHqsMe2s7VxwbT+P
2WY7v2kis6IFUTNqUKF9dHrSxP/+bPl/ZYntUHL+v4V4m6p7adGgv6S/oKDO336YHy93/VZoG8YH
y7KlCTnbNG2Edb8X2vYHhyKXs982GT5R4FJM/6bCY+TMv9pkXJg6HnvqvD/qbOODkLrluC7aVR4Y
pdffqbOJ7/hBrSMtHoTyGsUYOkCSNcyf6uxKBpCiUWTMBPFljcG4QDIitqz8rultcdHn5UocfVU0
gcdkCCP4RdwaEMRwZnGlve8yXe77IIx3vlseUYRhAMH5vqlvmgLTkK7rACtG6cKjDvGZJWKgSV9F
u6ZlkDurQ0Gy2gV+XHcDv3XV1aI4VHn6zrQLuQW7aA98ksFpN+5TXWVbpiz2nWnuEM+rG80kGjA1
5VYNg7GVZGDtHKFjQyUfTZTGzo7qZJf6I1YZR14rGJV3IxGkhA+w6uZGDoQ24yJbFzOrmjSc4hBq
OXJyOKYFHohw6YhoiJZ2xHtsyETj2mGQajsZLinDTbgx0sI+lXUb7czMfZwte6URY0F8HsVWqDHl
oAdu0uzGh+s1afamDcx08M5jUnau86oFirj8iT7sPmp6pzO7BBRYZFZxkHUwLH1Ew7PSDK8le/Md
+PdbMqKfuKyFu7KkezGlESZOY8o3IA5ghztGfjGK9hFG4kfTGZKN5D4nM/aB5yG3t8s02AsJQr0S
GNTggqZMeLx5fjg/WpmvnY70NPybGaHfENgwHnekB/gUggnBZWcwShwET2cozRiPfDYmnOusiXbl
3TkhrzZoLFjJez9YV8Kt2kdnoJ+OoaSFJMj7pDn+q66JYWty8XdIQyQgkL5fJu7qxAyfMbDPiSu2
bqd1RPpenGHJZeXeOCOW+t5sLEYWMTq7Prgss/kBF+SjOXfjtg+xoubqtnY3tRsqBE7250TRsBmq
lMzuOAnWFeHfe6XYJOa2ULtoMqe1Ww72KXca2oipuGCkrDPTTAgKc/p5G+coCZWsPscWk7MsHN7a
zMUaPpX7EtPQmlO4WTG5gQVUZlvXH4uDq57Mujb/Utv58ynKJ2fZtnSW/xqm/pOIaXY46jpLeeen
Cyst3LU6xsI+VrdNw5/VEnXsK0zJOUjnR6uifxjEDFC+W97+hZqVAc+fnoc05CKdRbmLpmpZ5L7f
kquxSwtDJiu/bC8SuyDvFjyCGNs7CAJPYQBEH44CE5lqAXCFRESORu2NPer+UGpsUMdn7CiEdKb6
F3prr7Fd7GloYowXRLvXMrpjo3ZMCyxVhXl00ui6aJqNk11V5ojcgdnJ0V1uWj2A+z9m14whiKIJ
xVvgdOXWCRnoZ8LfJIV8wuvtlaaVHrt2NFFjlIhBl9FDvUwZ2uUGqwpXfz95S2SI3QASspcqp2f6
ushJwJr+JixpksWNzDZgLEgVxfMcojBeBXZSHCkW8mO0fPXHt8Ms4+N4ff7XvLUC5sy//yr2FJ1T
FZD4+Qfnu1v0en2amzFhVBQJnXPUiXQvMhXvrWVq0i3P+vzVH9/izdqGfuTuiNqekaLo9q3OXGEF
wBKLWDN+GSsTi5fRarspzZEA0Q+E8Ip3NPUFue16siv07smCO4SeppvXWZhQoatp06Y5tI1BPSTV
yKcZsE1OyoHdRVgdRS/KoyH78vjHtykNiERH5CbzcTVkOXi/5eb8lWvnoFLG8JAGEK+ifOCmcDiK
FVyrfLKaoyBT4Xj+6o+bRFiYP5m2D0n8lvcVhaeiIDrfAMe/jaHs7hj6nohwHT2nG6ZVVjjPvp0R
U1bm3ZH+6YKPC10MQH3/QseZtLwCJQp7TOrsZJrz47RodwTsImxRs3HMndhY92Iy2Q48AwxA+py0
87EtabYzhvXZc/jWEYD0+Z/tOpmPOJzB6hvTBYyzFgRTID1wF/raJXTvFAARhKY1EItS0rvN4YYc
bbd5hqobeU6cvNcois+vqFzeBrtepEzn77cBFGn+ppGszwzMJsXDJQmgNQPLoB2e8Wkusyo1527i
MZbv3lMHOIac6t1oR2rX1BR/Vq95CFDBypqfIHFdnEdrUgUc3Ocvz8MwNvnB2iRYh+pwwuUJhul4
/opWB8yzWxEGHdM0PrVJM/WDZkKyhpTv4bJl/rbcoFX57avUNkYIPU71bcb1xw8CoKKQ71Do4J/2
N4Emnnyu++HMcE8Ygw8DukAhM9NjWZG9tc/EOO9I5ciP/fI5uZALwHYv3wt73LndIIGzcJ0KhA0d
TqR7n04Ufc7mJEtSikizIKcRAPtyD9hUjPYEcQj7BvZdTNRfYEKqmqw3xpliQ9tl9MANXOHI1thu
qLn+OODUFVO/VeFTNtw7qfvIsEI74U9NOvNlTqLPs5IERcbOg4IQjDGXlSjGQUm7pF/reZOt+ind
d5VurSc6Rnmos6CMBFZAtLQD9KUicjIvbl9D4VcbaGj05ucw9BLKgX02jq0HxGRj99gJSQbHZx9F
3cqOM2OHvpzJfMu/BZPy14KrnWrXmUrYpqjxKoi0e3a39NUYwARA+oyM2WMmmMIzf96YVQyKL58f
iabfkeXzJUfAmzQRCLFkuHEj8sRlRqBkqFDJdvk1sG5/MzjzYei1YlPe9zULKjIuKCuxwogWsLJr
jG9wuWmfutFNdpRQs1XSUhl7xhUBM2SEQYiR5xIdynKhpNJJyTG6dU4qYRVCkmAfQwP1BS6/K9nq
60BODRNo+oDneqTp4nKnBSmmo76zGXJluOSz2qDBydjI90a2tPzcQcSr6gtLEbQgU/sUkn7jLwxy
PaovqPym0Lg0USNt4kAz11aYiZv6s9m4FD7SnPZ1TUPyzAEYmEONMfigTFTgxylquM58GUxydtPK
XMxoYjy588G0U6KGZ6J5GihlM5T/89PlpWGnr4ivzsNPKopdngl8oJkwXyT+jwwxx800d41XuWzr
epcxaV3l7UnRgz6AsTGYHW+rnH5M29GikUbKAiaanH6LcNeZlnKf0iZIPV2Ib4gP3PiTn+XyMsiS
z5XmI3EPo3ndFyQAWlnvPOcVZrO9FeXA7Rbgrg9BeZcAK2ZcmvFyCtiSjT4e8fYnF3nm3puLIxwh
mkVfHJ5kk1vukZNFKxpj0xa4d802A65kaNFH57lEtpfVfnGClppsWlJkVygU5MpxhmhXGbSd4to8
nd+r8z/pqT1umr59F+ELriCOo6CV+yi+SJsxPpVEYODxZOhHvygOYM8OQCGPdRre2uGwT136VfaQ
m9Ruhty7DH43bKZXBsdn/X/ZO48dyZE0W7/KfYBhgaRRLodO19pDx4aIDEGj1vLp5/Ocvo2qnp4B
enEXA9xNAVVZmenhTjf7xTnfycYXLZcMwV9M22w3YfeCNs/eka/0GUz0K07v/16AY8LMlw0UnEhc
g65bCPRTu/H+Hx2DJV0J5SEgu8NP4LusFad+/F33RfA9PCIq9W2Fix4pkPPCEGQ4yvpdCzfAAMyN
6abzhmyMT9N44JXJSyt32A403vb6omZxdXbC6qk0kWZGsUWGlD4w+LcetFIj5np8sSWrdQlxb910
Twy2UHM6IPGMQrxhNY0300QL0PTWUTVI2JuNozmW1Waif/RsxeD2BghxmBmr2k0NHiIEvT8oJONu
qjDrF52rikc73hct82DyEJNlOeS+U5t4kQcBOd+Qv2ChhKuOS2U7QLcHEgLRVc1IYx9jwoBzF6+m
9VOYxugpd/+BWSV+w1do4QBO9pQvl2M5GZLhpLaM7PuuBgttf6dNc2iqdlcxtPifK1H9r4WoA8cC
c4mmqjp7Jt1hyPzXQjQR8PnK6gsdZHM0tR+TzCxEgUfigMgl6vGaON0yNaITCSvWsrCLH7UoG6+T
H4Mz+sOdffp7BWpG6mscCUztothUkhoBqgkL5wKENgrB/1emxv9tAntcdP/9mOTf6+w7/6u4nv//
P2cjhvWHJfgUbZsNn2up7t+l9Yb4wyDw174PJuAxoi39+2zEYKCCqVXY2AY1Q8fS9PfZiHD+wONh
En/A83HfH/5L/kT9r34dW2AJRvRv6dhGTF6D/g/+IWdEuSMkYRtE820SvoOOlhfPajF/Mf9NyH9n
tVRm1v2IWt9DUfbsKOnMMmVpO0a/mxWj9kurvZoFyg18AMuBSWPXqcRywa3za7W4S09Nr0S3evz9
j7QZZp5BRBpBo5//9Lb/k/ZNx5b3D/2byUbXsC1hqRYtruHcV65/MkTJYWwsrSTiNCrM16TIXq0y
Z25z59vUr9y2TCmU2l3XIzEPQ1FtROIgeFXJmtbr1TiAhkjLgUUFmr8ma/bjGI7sPi2yvKKHKey/
1NFlgVo7PvtYY0EvizRhbh5GSf0DdUPzyZU9JnrXESyWvLvT9E0eHR6AbJC+EipirxvFpU3CY1Og
Bw9zNfDzMn6XOktXrb12lZNtwCj7g5Fafu6wnMT8MC6CiU3q1EZH6Jasb9pvsx4zv0krJGnDjMkw
/EJO+FIz1GYn6XY+IVpPTgvTgWyGebwi97tAyX5S5vw9kj/MUk7sVtrCqblACRdlxUtwisrWh0Kt
6uJns9YWma1u5jo8m7V6Bvp2EUQhh9p73vgkOxC9XH/qkHX1aHgVZbQthxaElrFs4+jaPBHLgLy5
2QQpNSMSpFwYN5GwjWlNLo5qM6sC91cm4M738r3TYZYU8QNCPMhHtX5Ti+7cTfImSHlTCPQJiDcp
p3kNbGI/1RPZFeOB79up3DCrOJRJfcYYqSwypV9ptbm2jXhVSUybwzpG8QtN5EbZcXQa+Sh0P5Go
PsO1q5R76FHnUSRvIJFPEicAKVRbh20x1eKjBegAfE4ZV1d1Tn1bmhu3lCx1040KFkefPzpBvC7q
ENgqkHVc9ObtSzWnZzPYd0a0zToSweN+WVX1mpwpQH3bZrIZaockiSXl6f7D6LayLcKd1dqI5dM1
7L7NpCiH0imuDvlSJG0dx3pkP1LWPmXa1lGzt9oVyxG5kgaQi+zJpSrsVZ6cKQYXRis+lSh9M82Z
yqmH6scDCg1hyKdta8RLp1dOnYbb3cIhEPerWEn8UPSbvvIdOR/HGLVBWYmP0NReCW1UFq05fgWA
JDGEJqu6vEJs2FdSHJNZ2Zk6VVJeXpwmURassg/yvuQJef4TkEzCveiJ8ouL7EAA3LKQ9oceMXYE
bMVUlHUPaSlvFBzvQm6yLDuCFdsombIpy3EfimlTsgY3OUgo5LYt6KM2wVEb9pe+W6jZ9EQ2z0ec
42YccrdCNUHt2NS/2PI8toM8OGP7yXAMn+MMPrin/u0zhI1N5F6xJx7sonzQ9Ge7i09pzNNfP7Ek
81kILl3Cakcn2hSmfMN4+Rmk8UkW4VJ2uo8S9ARn5DnEZg5qQPxQqEAK1uzjypW0bvfnqTWP9/8F
RmGIYoyFMSkXdaIe1VC7Qbx8HXLjGgcCQeimysz3ako2Tq36lpw/GiP+kK750B2rRn80emqkoH8o
C+3o1u5p7vLjzKQhcjWW8fVBY4TMXql6mu8zHgHpUs3cjYTvNtjEyofGEg3XLSzoD0U2fBMCTWzb
cKgG8uWGe1KygRgczd13z6kfhPWvqOuIf9i5BtqR5stRx88wlr9rqxnSPzihQqhom030ZuVJqi0r
Rx6WNiNFVMN4ua7IRQmr187VX1o64jFOzo1jfNMnXprR4bDVYY2mKPmj6hUtApvd/NeUTnutqzcE
ImxCjCpjGT+mufWSB+2DNPJlYILXIWNo4tsyceZEY+n3Lfq2e/sy6pdCT69w3R7R13hgSZNNeo8t
jtFEaNgbR0mgQuZepUJoH29hUGbv+vzep2x4KzVjjSb0TWkqKAVyTsPow23bBzYdB33ut5WYdyKU
R2VMTthMrqh9l4M4Uxw/V63zKAPnNVSmWxlE65xVvz1PD03YnUmE3dw/CBBtDwgUj5wBL41yg8ij
LBR+ODM+y7IMN4zo+wiSTKwNrObgiMGFItzF2NpDs5qq6Ry4Yo015Kg29iMQaMYVeNHkfaFqxS+S
+GFG+Adpx5vQWjn4xrw8HfdNlh5DQ9lnZb/PezKYCk6fjrne3aakldPhfoC1A8zHYUvs/DGP3B9j
TF1a9vlUV6Rypis1JHyizfEQEA8u9BMwM0SdnJMOjhVU3jDmbl1svCrm/NI70y9LMsxsW/xHKsQw
mZ/GeoK1GjFmqGCKppWzi9kSpwS7ufplLLAAG+FzFygPxYxjhtRgHgtfxyNtj4wVtccmig7aaZow
TffdGxLuq2Zm+yBgGjw/mF13EeTPmSulnx54acfaag0G8rZfzE9RoG7csPS0QDwrpnbVK2PpcnCV
g32qteAVqDxqrI/i4AzFawCmPI7jVevYB1KY7heiKdKnOkG8kSZHtXtMm2Ljzu2JRITtaA/gqjts
U5hnaiGvVti+Nlb17MScejiNOaGmad22+CSyAgl9y2wYqergxJNfSu06FHRyLur0LLLJtxuHF4tY
V52ZKK0Mv3sIquewFTssgDoWF5Enb6i8vlVL/kIFcDMiGy+12cOR7PfkRW9EyKGWdOe6kre4yd5N
u3ypEKOUrJbcXj6a8NGlwE2t+oNI3kdWu55pAM5OwoMasa021q4VH7NiPPcG+5rUeCYCZD9r6q41
l/f7PtQmADnTJxmn4SLthr0tWuSY6dNEhm3EH+cU+a9M9kwCTZtqQm1Jnw6eZCVYKsAP0pUZaj9M
H3vs/TnqrrPePfW5/e3aNYFoc/5ckZKE1l9NGTJq+iWN5M3NmgdjKm7o3hbSqF6+Y844xL33F5/4
tD2r+9dZECYVqeEuUaeVoyH04E8xuaDxLKDhX8+AFTsnJ+ZIe7S6nJDvODuOOawwq7tZhvKmpPNT
rTfcPebmUajNe0StQtD4ulgH7IA8tSaSCGR91zQbu4je4x4hRxiec5OCSeCTytX3Lo0Q5NtFtWBJ
R2gbiqMAH4vHOjC8qIpVnI2IYPF0F7jddGzNKrjmIMI5LqzvwpZLm7v/FDpWviwBZS7IMt9Jd3hQ
IFh6OLCo8upt1g7XSSvlZWzy4Ejc1CISLA2n3FhLztckAOPNwm472cugbeqNrYQXQ8FNphrDs0iq
xWwzQ9CJMOIbSOmKIytem4oVw5X+YvhmbED0XVqt7fYk22xjNYr5M1oyauX4lGhJ682NsjJH3LWm
iWJZmuVDMkxPtDtUezPkbUyglJDJRxKmKmHoYpM6yoz7TL43rfuiTDguQy34HJKmWuUGt5A9Ja+Q
PRm1zeiodAJS5pmxARUdyt4iyZd8HGLvhhS6XURrC/gXzXp6V9NEJ7cn103Xn5nK8PhBJEd3hw53
lDdjZmCiJMBfc+BPOd9JPHHwAyLzpg7Z2XXnzdyHn1FZHco+9oNKUY6jA+UdCuIPxcnj3Fi7ItIz
+AC8rtiCBZJN6PXb6VXWR2vEnDZXJCbMk/0haCSWbkS+sQ5g2TWyZ8flquha0gh4GU06MIiNMn3J
3tCL2ggpiIITRc8Bg3Wm3+vkLMIsXeRj8BOl6onlxI8yI38coMSjYRCeOua/KF8Bf/Ypgw+VAkzJ
+02rJ7nHPtv1Vgjb4HpRFXlZmDyXjIKZpOpErCnBBo0QJ125AMDJriOOH4a8Dr0kRmqu5rPXjKP4
MCWIAsTivkq+6t1ROSjRBZzLtKiAleNytuQKWu9b79K4IG2zOdWxubFPIHHEDwz3VgxztUYH5OkV
LEpswtjf1Ibg6prsxNaOz2LUVo1Mxp2ceKQUrrKzg2D1zBqG6z9xfjE7iXwdf4NXOyXRMxY+YoRu
+bJPM21lyHTRBU11FEPjJSZdqpu2xbKzciL9ah0OL+fpgmy2emEFSQ6xinxQtSobRPDk5mooftIg
27aOKrw8n+/2n5lokpDQ3QI0rDKCRNAwTA2GQxU51ZfSYgSpmOpXU8pjy8AI27OAl+HE/YLvscze
NT0lZ95mzKSr/borCV7XO+SmT3jh9GvFJr60T8CxtorBTG1WSdEpXfh6QOoThtq1uu4Ah3jVBEa2
mK1H3YS2leYE0lbVqTdpIvFQnrBj1iyzRjAynO6Mblmjd4G8aRkbEStKmYqH2stkIJkj86i01HMd
EhiHVvaYCpNqCv6ybfZ7tlILZKaf6OFuY+vcwqbFw85fnZpQVaPmzpFH2s+bg7Cv1E2VIKcAC5rg
T85og806Ei9q4V7Jqa7XzOkz5tRB/OhSjgftDTRktA5Hi8TYnol/qaMmHPCflwOy2X7GhlPm9to2
hw06RX9AFIT6FIXzWNwSc3zRM8wnldHugeHnC4fwQH9E++AR9VJp7Uq3+KAwEXuM8TYCC6ExSmsj
pH51OrnRS7REpV0tCxdqsdu1OMeq7BQh1F0UxYfE8syjQFNbj9+I3Qrcf5KZYY2muHXSawCCYgRO
g81jEsnaCU2WLY2abTEaP6CVW4igvJhN/q5Y/S/DfBM9oXx34hB3IU7eCJmGWTXsVhBJsvY7lIPy
GumY0qcxz1ek0vPEBQlUEsAFnKpudoP/oRMF7iuTQGtlp6dCVBcNMRX7iAEKYhOg2821yutJHPUi
hTYHbQfQDGPAAn8sFaSc7TBbi0TynoTF+5hUO3cq1pgyvckIXpK8BnO9ZysIOFwDrp5WysdEMzEY
dPDjq1U9SVCzh2qckoVmo2gLbLB0euxJt0UAo9azd5f6mbl1jhNMzX1LaZ+nXesTvOJ1ltXtTXPT
deOzNb2axR2p3Ap9VbOJA9pgeTgb39O6vcBcoT5dR3dzqyQXG/p+sY+sEiZURoxnch/Bg2XYF9pP
LBVSVzXtMXTnmzs6+1wyJI81Mh+nwHjEvZp4tdJoflUiaoC4zepqNB7CoBOPddK8ZARuI3xmaRkd
xxnFpSwVXP518TbE000U9pdW6+tGyekEA6cjP8HG9ByEBvE2ESJwLgXAu747x8FyTJpvoytflBAv
tjV/C0m+WsPCvzffscx/OaPyMyDuWYOvwOKiOD+piRM1gz5D3QgIUGN/mNVDTtwROkVk7PjoGODa
HQI1+MxYwE8BSw0SRE7EmwSA+1VWpXyw3iDKjoY53fWjKjCmA1Z3M7Z1KWr3YbgEtXkxOqNZOcQx
LmXEhVfP47TMKsZZlRU/Cwe3pRV9Q4Ilx6ZlBk8xwYKdn53MmThmIM5o8jMnRQdzcSdgOkSHKa6P
UcgX33andhVMxs+gkfDkJtc6IZec+FeOnwC71v1yVQNyrARzc3zbC4TZitfj4SFFu/LsTilXFbv9
BVaXE1xL2yOZG07Oju9KhC6BTkPWmNGUZSeTSxfHN6US3LBZfZY4YddTN4B1Lx3sbcTsgDEQT6He
HcLYPGgG8csoGRYNHuqoYLFeHMaBFq+s9aNiR4WnvjaJdsTZ/D0gI8AV2lSLqNbHZRW2yJY1HMaF
zTcn1DigqpbljcL3BSni4GNUuxmuuas0M+VzoFJE3kEoCDCE0DnHLGEZauAMizOwqIHTPGr6dLbZ
mzA89Pr4ZbJisuq0CBoFE7pesKGY6jOS1YKOvxk8CLsc3fXktbRxtRo2fo8rNpPjdnYHnTsguSlk
NPR6Z/Lw3I9vpFNx3L+E+vhlKPl6ZA8BxRRWD6azuVO+Rgtoe69NNqxGwkAQOtJHGPfKW57Q2h5j
iZI7QqbQ8m0sCf3snN6FAG4uCwO7s0X2x6SKc2kPVyfFcA2ZGdTFiTzNuxpMvxpqPPockY80pMgn
0i9Cz3Vauu+8TZ7iAtLVyK6/NAYc+0LE68TuP7X3FD+FN6RK4TUurF67ydiCEZ7nDa0Kmb1Ydwnz
khmGtlf1PCaGwYIXgyCWlYirWzTsV6SYH9OhQx5LAICiBGSwj1oHJqT7qXhhbhF7YxB9ZSZpJq40
f402LwbxMffqd6JlTxodD7khPj44+wifwZ+G8UUSNLIgqveihb22qhOuUumET8DKbq1511SbRw2n
jd+hqPEKNwcM/tSp9C4EQNM2bWwHWXTewFRWZ3yRhCqUyS+35JnPWXz7oUnZIJX9YFbP9ApY9nRc
Xi6BbOZtbLJiZWoQDAholEEXPRRgNAqtfTDEd5cFGPkIqvG6321jFRF2wVdzUDM2V7mt74qyuLUq
88CaxRIO+R5TiV7wSaIFyuZg084UY5kNQWCoyMkaHZVFt7o7kMZTL4WG9E/Ry8ln+vPGjah47ADA
5ivFqtYBhXT6aW5IZKsiUCa/5Q8qZWI8sSVCBEO9QXXgObA7cAa6ByTAEBmooaDGxCQgBbT6rZbt
KNOKZ3wBW1KWiN0jqWwhb22z+k3KTTRdruWUZQslMncBJiKHteZKB3xM08FIDH4OYQgpdI4AoKpl
X8IU7aTQsexqmErmhh8wglq1sHFd5hNaAadwlfWg8zFj3uLGR9kSxQ1jWRTHYZjyqRV8igNeXXrT
elfkCd0ghZPbIoQRlrYboW7jO5LqIgqyj9bNzGVJzgq2XHtdzt13OOdkEYBsjrtnFVgtzE9im8qj
liiMHxS39eo+YjM/p0s6Cqp5ZUAk4r7WqapTUbqQU4ZyMQ/WCfHJNey5rGqXWdSiUrqMpIP0e8o4
38LRYAna7nAcv1otiOZ+phkyqDeI/fgMOQV8d+xem1ytV0naf2FryDzClfzAId2P1+j6rtB/0aDx
HMrwVXGHW9bzL6E6c/LX/Zdxp0qyjwGDh8ELE5NPU71U4+qidJTmbETLdUJyxWrogCWlA6lVwV36
WhWEIefjudY5LMEZgAsP2buLuiON1lkUdtUuhma+GK2tLsaScIFwNiTnkLrPBhXHC8Cz2qz58eOd
LS2bAEleyKzo6C0yvJG2pS7U0oCXBqupybJTLqLvNNLSZ9umr9C1RAe2RkuJboM3/9si4iElu2kV
fVlJhINYTO0yHMwXJX3Ok/5Bi+dv2h+tKUCci20jtccgn9/z6h4spn+VkQ7uYh6+EhQADY8XkaTv
Ngv9u3r/F9DXcmmPmDhUF4+1REKXKc57l8hvuwm+xrYyyAXUsFqzT23Lr0qT/BgtsgW3I4NQ9Nmh
HtKbKd11aFExpNoeGN+aHQkTonGtkf+96FW2yPGMIX22gSxrqYmjTSDJmUjjktgEeO3xYSBgdTWg
swprVaPNOpvWDmzGLs3Sh7LtAFfUCTSaqfoh0p0oamOHuQAlGIIR10lgv3cNJlX8UxESLuAVxVGU
eMUnWCcrapLjWOAjLBaFFZ0UPb3MYYQLS3H8WWd9JJXPzOKW13l8rVRMPmvn93zt4hFbsBPMl1Gb
HTWT8Mp8QJrc8zlljthbPYMmhbiFmYNFdKu2UYlenkMwz+hgYzHt5TAT12H85JrSeHrfs+y3aJrt
Z10fSE2gKeK8o1NX9BVKkiUo5ehFVXiCRJcRh91ELbZj8AJI/vPAxVNIuAOg5hatyN5qtQ/TeLPs
9tUp1JdxqN+sRPxMyfCeIMFJKmdfmf2wYWrjehTlMu6PnbtOi3Ibh69WOO5ghVBhlOygpk59GTpO
jposkbZ+I/cywkM19w5tYtyu7dZeKXJ/zwUjMO1V7zR7qyo6VBaGnVm/zSK5bGpLI8FPqT0kns6v
LIo7ZngWLnhCVU2Vg41NnbEtoZSomutzsG/sslpm2fCs8m30Jns8KZlOxgjSivu1aa+oVtedjD7A
Hv7YdYaBfbRxW/ABqUXlqZaWrHMS5ye9tLlBg1NmaEx3auoqtKXaCGVeixLu/SZGFMpA1Bm/yJDG
m1TZ6bJJ+i8dPopJMrCpRpkvtcwvgrlfJREVjIHQNCtB9xQ5mnDFWqNv/YYVoa6EI2HduLvewcBT
ajsNhT+I+eoJ+fEHqRskV8b5zr7f97b7E4io83VCjJjhN/vSYApYjyXaP/GqFSy89GvWEMMiO4a3
GAI+CJBD93azrm4lVXq11oNnoCELUYa1bAY4jcpEQNTEj0QGot9oJd1KmKZ+rlh8zyA2+ylCygUQ
CtVz3II7J0PVXJua57T5CmQ8jdOkniRRxL6VsIrShovIR8wqnY23CfVzOxElOd5xXW7/oBfOW2tl
1zALVwwLVgpjy0XYWltdhb7As0hwetMhmNFic9Ew5ZftAMR/lgGWI/dMkk/s49YtOD05sNayZaMz
zBvLrTYWmV8LHYe5Z5nXRiOUA74QQxBRvWmRulUT22CBPDOhkOO99e2rnQODgWtPS/cuzBkVAMRG
OADYOnTDcq85bNT6ynjtTOg31mT3B1J+P5vSKZc1MRS+EqksQuqrpResIBk/EjjQP06NtoiamvwH
I1xYfZetochsEjUtIJtIXHRtoS3MpPTTyXhtJnYVc0nE1NDwp+rx8zTNrBqdbRdmR+I9evhv7Rlx
/aLPHmamCAs7iJcV/bY1VpSLDodspCTLMGbozBL8leBi6dWxy2TJ5FIYdNUv1Edd2s/3nNcgls/N
XNcrp2X+CG3w0ATGHmemg58v26JhOg8sbhe1jNxlQSB6EJ95H8iKg19UR3yUvZFmCOcbZeG6z6OE
y9uUwOgQei2VCAxMTX2PpAZATj3DBKa8ZLCkGdQgurGeneySZIq1t6bkqjHjIgtD9miEUccHbbyG
14XMIJGh35i6s6K7j/yoZx4Iac4irte4xeD/3iqgnAquJxg1tE3QyhsBH8AkfBtrXLZWXUp5Cvhq
yQJn8uxGnVnbSOBDKEBWZdnkbLItiPOV4tm/P6UyFlcMJ4Z15nyZ1wTPhQwDtQ/cNOmanx9VeIIj
8D4prHlIN44R/EibKQk8MrHmr00ilpIpRr24nkjdMZVnLp6vuqqfdIXgwgyYiExdImA7zI7QXuHh
pdkzycMnFCQBdoYVoWv9uXUqEIkgFbtxjD9HNSTZA3Vc2Vs/mUvR0XUF9JMG2SbADpGqe+a9VP+5
UNfQV3FkZ7SbOZJZxdbzhSa/AqvdgF5pH3T9qWASLovkVseqP404ZlrZLJ3BwGDcCGaE0TVu2lez
C+OXypxQ6OFKTXqiT3ooXvj7u0tkgLXCV0fJxJeOe3k65IVzq6Oq2IfFpVGmYBNRJaE4RIBItbai
OCr3Y26uGdoztQizbGcBzTNK5TWgA95FcSlWUQ96Jg8KX7T6cOhV5aFR72iaeW44gra1FTwpEQSN
cA7sEytbQcJ0ZwwmPmhQ1JXiG+zX9939EhwEmJdchxijB+xP1DlYWm5RsHXDneIoFAzC/umZ6x9l
pu9dV+8PupM7Xlo/M6tNHwB8bWRs24u+CUcwluU7n3Cy6QWFlflTEua+zsMuQjeK5472a1prKh+/
FPQtVlbsM76Ycqi6Q1k+JUFvUuCb7jYM5gB/Q6TtR21PwZB4hIPU+3CoQ4J7iR3VennBiUe1PiqP
wulMmLHwkbKaLflo2au+zqRvRvrjGNskPIBLyfZE2B/h0N3joY+lakBGgsCX4HOvJmT+KuxrCha9
eYC4jFN6ds6ChWRJLRmEMUDq3msqfeOq004w+RlbqHZpu43rdGMAEh5IeBmDE+7RK874s+NEr0OI
0LLDKp98GqiWK/zGRDYhB2jGn0yEz8KWK6uwj0mqfVg1e7g6ZTI4JCa3zYgiogQYlA0eCaWD19rJ
o83emoV2n4Xv5HO/6lH2UmnJG88Cm41HmShUTFSSJQvO0f1yggAiiHap3hR9egKahkB6Cri/O+Vg
q82GYOh5q2US7lb6lPb5Vx+KJfEUbEHc4GnI443Co7ZmqoXyI7vmUfurNmRFKaPKRTzmXyrLn3sh
QsoIyw+uZt6fs+Hq2d4plMuUaN0qxURWkMpx0NBJ+f82k2WQ1IUWIQDlMhfdG1CJhQsIQJfBZ5Yy
SRqz7FkzuofGsT5sKERpRvByPzBlN9/+LSbAqHQT1jOjlb4kEYk3Kr7M2Gyvdh0b8HXwUVnFDOmF
76AlPIOp+VKXzktiBV8oU1KyAlmFsOwMEtsbp97xSqTbi5D2fxbMZkM7+KXEenwfQP7cqeFheZ/e
DhLqVGQvE8tdR8bd9dQtqpQNrp1dwUu/xUH4+m9TV48o5PtsKcIR7YFl7pSUyQkx83fyihJfesRB
E5LJDs+AHwtnY5VNv5zt+mYLGLC5OLAZ2oVKAsWIPnwZTFHqj0No+UVdkXTD3j5shj16rWCn9hYR
Q0WCVNRxbBCJEQW+MVwyxwKnFff+b1Xb/+e7aCYc3/9eVnn8+Pwo/s/Dv9/+zHf5/Xv+r+1U/IFo
URAIoAkV1+nfpZWaxq+gDdTQLLs89nfyy99sp7r+B74uDayLavN7sVD+XVrJL4GEQVPpEv8A3R0c
y78Q/eD+VcALTPnuOkWMqJu6jvxA3H/9T0pEwH0lIbVhv5+tcSlABeOqeCT40icebME2flGHIIll
wYSKJVb65VZv2X2dJfuzDB/h2XndtO2Sh3zek/7apyttjj96ME95dkKK7o3usRFiLbtmXSTDJklg
OoQ3UwvXZY/WUCTky5Aah/VQAtFUbJspkPAV1nWsyTw7IXh2TI86ACM307+R9rNeDraThg+9BDsl
NshZ/UJy3A+bMYXawQXXdVfWlZ4C5MAuf0Doxtom50WLnlE/qsWSjN52MJehNnqVXIOJya3iBWjY
N0xHL5O/ZVhblW0FmQtl+kv0ApHjhWRcWtIMgmz7lkwuedOzV1OUFr26JxDTc6Z2a95JfvawA128
CsSxQT35p4frn4lH/0rj+f2BWY4GQx2xtdCsf9TCEm7X9loX93vwgZ4SfqT9qxaGv6qQhqOe0H/p
k4vvomPKXK7r4AVhf5IAtfoY9H5EhvMV9osGraI6XDrxZAYbS8gXLjcSFIcfhS3B//x6AQ/9Vet6
f8IsB/e0LsifcV3nH7yKMzdHWZVmt1ch/RkHe77UjGdTRPlsVUNETq275OUlxjsdjBdRCkGQXdyv
fwtnFyGei1EnqRHJezucWvXFzbZ1ZcFXzmiBYWOV1DZBcdR0a9m1H4XxVDV71b5GEwtF0uCDEbZ/
s+Cduoco6z2LgccYs+2kvJD6EwwHYzwEBvOjDPTBF0tBdpinNPwI0wfTzbysOtyfifCba+5sIaSz
TIsKb9eNTHMJ6wg7L1TYsNEGKulr7n5a7LVB/2kXUXNYP9kspZT+FSmc6VSnu90G8UEZTrc0D1dy
vLRV54cOFHBaxTsYrQVPGMSw1HiJIYFU9vBTGH6uPcVlgdsqRrJEY43qtmSLEjqKbz3SvxnlSUfh
kHbNo4sgrUmKRUlFZ5iVLzuW2CS4MhPx1alcASpbajJbxV9Ahgb3KRld8tsRaExEkw71xa60rYrT
up7YqMEUJ9LrANqFWI+XITqpymdoSj9sqBCHnKbM9Dv8Doqcl1bDGNTs11l/3568tkO/rlQLxcl8
a7t1PBYbuzJ9AdaEiG9Vd/dt3j+0zYTAlulwoVHxs8CukmAt0RmNYbZWUgBOLAkMgIMzDhKhjYRi
reowROPAtJFtfU1cmaRzNrifcY4xBP3P5/dfutZeoiQqv7+ij9+pRP9dAtL/NrMAlPo/fZX/C7ds
910339NfLrX7b/jPS03R/1A5gwQ4fcOBamHbHFN/yzTi6jINly86g9L7nXL/wv/tWjPcP3RQCyjs
ha5xg6no4v8WacQvcZixfNUMOAvIF/+la+2vhgHTsO9WBYcr8m5O4OXd9fd/utW6Tramy6TFK/Jv
LcUDDMar8xoEYkHKiA8ZyZ/emn9yKv+zv4+YJpdXDk5I/JfIn7HR4mokD17Gh1n/GtTz3D9P+td/
cHdmy3Ej19Z+lRP/PTowD5engEINLLI4lkTeIMgShSkxz3j6/0u5jy217Xb0rSPstrslNauABHLn
3mt9ay5uRmrzP/9hGpaL+qdYlx/fTnNcnQRCTXfYvX/9do7dNoqmOlBdEG6I9RLvlfqcgUaKWpBP
9mfDeXGAW2TyYtwUZXUUpRbaKjL1GATWf/rulqxTfv08Fpx4EhQgZfD6dyRY4+errYOEpU8AEjq2
16dWPdFe46MRrNImIRYrtC9XqzOChlCSpTtpnuzi5fuIHQg80QXuKzrtj1TR6evbLpGW9JIXBAuZ
dSw5LDWWfWcoePQ8G2ic/bHE9EA8sNWVfkNgwAPq3zFvL/m47LXxuRu+SxBAszZbQkv9qhxgQfHW
c5SN+ml0ue+AqqjGD8OQLT3qgA1QPmYxyTbuLgNB9REIH4M3voFoy+yRHyi8v8eAySwoUC43Agks
a0kcQWvfAVtlphJTdTCzYW5TYkWlZ+jL75DwJxd1oNmHTKtFQsvIB9r2MFM92QXMV34WXR7T+GYD
Uqgt8E/gdQFMBMtApq2GEw31mEK3BaOfpFBTGRH0Nn+LwT3QJ9EZtzrO3pxwGtIETs5DBxJr3YhF
4QBZ+F56dqkCHCwSXbNuFo0xGL0WLI8p4cIxuXfYbTYehE4mKPxdqy6M3ZEwed9SuLZNpPkDlOnm
ArxmI69fXJ37/i11CTvPPfRaK/E0cMpsOONw6wdn2WDhClwgIYg8Qze/pKuBNCbUs8FnZlG73abk
yeurC985yu8nqGxj4SOr2ejxp3TULRfBgV3jqys0uO25J/y621i82+tR8jqRL8TmpuXqrQB3WzbY
ydqITviMKhl01dt4p03fdLRCTf22WN9gAAd02QJzUbdANgP5EcxajtcGpJ8I+TD5qOTSFuMQlMyu
tJXDHyocwBeSJEfmDI5EZa+72YP8uivrBSnMNjeHIM2YxCCKTRi4Tso3sZ6q7m1KT974mOPE8Dat
A+IzpwBODDwEzTZqzvUAILejL8NRmrGDBlHXUej8uEgYprOhEIv1RseNqTUPSpTTnCMB4U0TbN4l
K1Frtlr8qXHbOdj12VM3sUy4Lx2IXtvgdmosVfqz3oJNkCFYZqDn4NcwZvry98n7gLGFCRp6weGx
A8zHE2lHjyyJqLE25HHR+CBMwEB1FifwHpqtsWqhXCYOGZIqnmgHCtrqxFtEGtvIzW+qebc26Nbr
CC05qQj4E5oCEQYXWvUe5TfUss+Eu9yZXGZazhHBa2pH9a/SFSFEEyx7L4hrJASt5pltdb4PkDFL
eH5HbhiKPL/OeBSyz5ZFXHQ7ZVLAhaFFGD9R1FrNt5kbqyaELrD4IpYNl7KhwCwEyT8MlUt0SMQB
bTr6VpVT3/V5vlUjzjfYChvLvfBG29r1+lIr81VjhlgNxW3fzi8GZVcBx7yPzR0QBxixOhibIshU
H05QoNd7SOyBx+eVv6pC3qt58FvndaqtTcLyrGnTjhwpUMPm4i2Ndb+t58BgNjI2F0hgfj1AuKm+
VbW38bii/dHVtK3cm+b5wTGZG6IRYpqB+5+B8Sc5rr4zwYPBSZoK1hR3KQHLXjW7LEPHCXegS+H/
anTCWZceTTs+32DnD0nsHlQmGPK9OBYqrza5S0DM5wqVAzTAWpri8HqTMmE3n3nLbTYfIzAD+XuC
UK2umlCU7kfZAk8YbTwevIZ44UGiBYX8JvpwTr6KioEatB25duWDynOgGsx6mLO1fCS5O2kVbzuU
q0z+kbzwArPzfcsaVujQq8BFNZ5q0q54FkXzjZknE8pLM1+APNBIZ/kWnwsPoOMcMj6sOQ0+LU0k
9ZqvJkUwj7zBZorA+ZDM0VYo8bbKIXrEiFVs3oDoSR3Z45xIiVrWDdx8X2mgS8ehh1tgmmEIF4kc
szqkT5RG2KVAFcV8JRJx2ji6HgqklZOJxcgV3VfPVoIhjlGRcLccbkoPR3op9jpscilCSotPlVyB
KWIFc1MIVEEH8Vj9iBmhWczlmc6VzTyBkIIaqPsUg5UfIGIyuu7XfU8Emj6JPXFsvN6gDVoM5NmA
ymT4cedy3mFMXxni1hYLHo0bPPRdn7aH2Zz3qoLxSkFE03qvtYUNrjcxmEBAIoiPpR3vfpQjf6lC
/q+kjukaZd6/b/w89f9zGq6/Gmp//JHfS2Rb/Y1gS082eDykbVB6/l4i29pv9HVUj9LCNTkZqxTW
v5fImvmbhtPWxVZt6Y6FfuXvJTLtInrYjF5J6rS8vxpXBQX4l6qN3CuSZhB7apppIiyRn+Hnqm3S
e9uZsk5gPrcIn7Y5fn2txkflq8dbjABrBnStFm/7Vf0P9euv5lfrn37wH8rXaLb0ErYnP9g7m9mX
rAfio7wwq/d/uh3/oijn+PDPX5GDCABkLMwWFmZZSP90DMgAsWggLyhOFsIdLPcRC8QRmMCldvVj
r687BQ3t3ClPxJ/e20Py6NrDYdaWzSjKAwOXE/P+g6IQ/TKpyy6fxXdZufE+C/jXbnJAJ6PjPTNF
fWwAxA7jnUckiBUx1cZlQCc/pGnPJjKcLXa6UiFLEu9Qhx0gbuFDTMqlGZOvyE2ZUaQ7e3zDLlKg
KimbeOfq8Ze6xEqqZ68AmY52veysUVoIOS93492gFyf60LdTX5wYiAYelZAVdTeVo1xyb7iZdeWU
67ByKijtnrlX8+I0cYZm6rFtsRmXE0bQqTstYBhR1t5QLPBCEQ+G5ZwWYW+IrPAbCiAaIMOd1a3o
yKJT5qwB6F3UQ/FTx56VIMRF0+0LXnsF7+51yT8+t068Qm1SIMTtM+qA2M4e1K44seYRVC+UdgKj
qLm323FbV87DV3SSwiZEHN9enu8nejpJh+cTsb4F3tYkHJyJJK5QRXQhuzSICyR6dXIsXfd5iAfC
05JtZo9wMUOzKLYjSV/o8tkJHnC29ZoZOoSfpTZJf7Z+W5RiT7rg66Tm+52ZAzcbJxzVoLScp8WW
6tBk2xTN2WsKWVefSAuh0+E9T6t7ItKdu5vvnOWp6QU4/HgDTISS0L7J6Ej1+Xun599zI3lVSty8
+GjN9l0fCGzm1sdO/tCkyQ4xMRnaxrG0lFMaM5Xi2tnIdauBC4dHTckeTDvz5ZWqcGdWg3mcSH1o
IGs2Ikhdi4iC4WZROSo4lj/oA+bp6h6jA1O3OUjMeAuLjlycMbTM7kBSmf0w1fMWjN12ipOdp5M/
gewbTfAY7ytW2zwPN0JAuxphyBTznVpNoZk5e7mFroj+etDVExDpMSke+N9gdPtD3S13I8Ep6npQ
UPB1Xr6Pa4faOagy21eK5U7+STNixs+6XZrxpjIYVBRrYFXGsSij0wqcXgERLigGktkLBjU/GRT/
9IwDre/OcsllTfs+efYeEVaQ5/NWj7tD05vHWSj7eX7Ca4Dpfdwa0vjvrcFAuY6Dnaq+2I8Uo8AP
g2kaAcKBm+uf+3X+CuB2Yy/p60hIpqG252Io3uRvBfRC81BACuKSeqcKZ0mEC3sc10CoPHwKmWYU
rZYDzUJLHyEEQ8WyjrqqbMfU2her89SaTM26aRtNGLvQC+TFHWrde3XbueONfPIsIlxii4UgKhRR
D/JHlRnPkead8hhBYYW7kjO0rU1U3WJf8TmchPOV/PJ6vTNqH2J/YJQg+zKOsQmLPo0x4RrXH/fW
9bZhtqLoqeddixlJhQo9VAOwt/goCN1tshYLN7JpBQOzNgaiNoIxnu6qJd4xidrL77Row0FJuzMe
uYPBua4ZBGU9IRfgbEXUHXC4HHI63U5GxijiW2yRnK9eJj0N3eaeQZvdw/Vh5k6RKyper1V0QrNH
5z87pvH06hRPdRyHDR4JpsYGrwcLcPmDQqrIHGWvhc6T3UbOCyqVL31F0yYat7aV+fL1icbjvXPK
MzrI27I1boFWfCNp59jU8SPZMS9waw5mUd3HSvSFjRVlIIsJ/nM8uXcupZp6ExO2aDXZyRgEFT06
bhvSUfMK5mXr4vRTcnGTk5oFmQuZPf/bxs+oiB4tXvnG5HKi8GoC7aLku5tkD7GefE/Uk4JUcm3H
j9ZGbV1G9kEU5rHJEVvxVlfL+hVlAeExQUrHvUvxqpgs/7p97zkOks8AzqXdWHG9dWN730TeSY26
cx2PANPQvDb6seRRYU56k/SL2HSZ95wJI8y1b2alfLGH+a6IlVPCm3m17RNZsufUFUeYxoSZNN5T
n3UHLStOQrACk+FGY1qtpvlJzUnBcDoyX8awgUDJxXhanXxvTfguJOR3HyMDroGzuK2Cg9Q8argG
cQZuNULFhKPLbLC944j7Op3uFCb2clWmHLvSh9jlSyn5Xo+Gu2Eq752SMa63N5PktazYfhCH2kL1
Cx2SFYZaY+U61NnDoisPiuc+dVZyIl/gUW+zByhndJKtW1jCH+5mLdrdWHcfirIw63VfqpaSvWUi
NDzZAP0X7gmB1yA7bpv4jqzv3Zp0B9hzz8CaztpiYUtH9cQJHGfsJvZ2oyAEcUS7qLmBZvUfsZe9
qblCNl8JGLWe2c0aPIzdfEfgDNYNttQOyhlUtIXzr8trKp2irXfvddV7Ksi7SnOm6t0pj9yw5U4v
KufN0X3Bc7rVaS+5/XrTRp/2an+jAvgGXIuDSrPTSkhOufZaWnQg2sPaWswR3skeCEDB7pSxx+Jt
gbs29rI2aSLziGv3cQJzHaU+0uVNj9IAj/0Yt0HPOKAhm5CTyc4kdniowB9R5XgiPXLcDZZ83c0R
/FIkdBOuBAXn2rSmbwk5Q23XHKKqfh8ym1MFeZOb3K1fKWnEEofmOZbgMAqosRi3KUbB/CrvQ6LE
Z31hsb5HDUsu8UDzUlD/paPFf2nz3abc/vdni9t30f+CMdbk7//bwYITAiwc2XVHbajTLv/HQJmz
g0umNWcODgkaI8K/HysM+zc5gVM9jqqeysmb08DvnXfD+s2F08OJwuLEISPJ/8pAmU79L0U3/36m
07IFDlrHsZDi/KHoxlZcKHGu0BqjMdo3ZMAT7gWFrEP7ZK3Nndm1sCuumasjNaVFmnwRyVU3HiyV
VMaaNLWyCNQh29VUE1o3h9OawUGAiK5eRJUT85gcqhE973GOXiqTBgj9UTzbPYHh7/V0U+c0Nd6d
4rvaH6P7UrmHRu/RAn+OLUyhlq/yyTwFJRTgmJOnPmbFeY3OS/UNySB9tjAzcAR6JHTerAAZl4bP
tMlcGwvNy9yhirw32awcZmbeHOLR8heMZRmGkjY1diYFop0eXLbslqO7QtPDyIaN6guE+BW9A8u4
rzGLwTPauA17PqER07yE8vLgMQvcSt8sdQFshvZ43h0Bsu9Sha/gahRv+9aCaKIWIcYBZDBf3fzD
B29I5YAo0kUbHLGJ0WnO6XrFNJ/aBUhvTX9RXza1cwthmCYW08U8C1xQmikYfnV6cgVaFj73HBGm
ojsYrBP4MrCQvTgc03yn1QiqquQmpnwxaEZ30ac2azJZiq+/HkoA9+iCEMsn4ZBku4mXvJyiL4Sl
5el1YHyauJuh37H52pgCtBVOI30mwwf1h/EQqOTS+g1tXoMDxRznu2jFBcfnVKzLzL6tpw9T9sXK
/bpJfGCFHTJZ92VYLvo+s1HtvVXqseregaQg5sFVRTffcAAcVhfZbqM9N/VTUOgXC5t1pV34TCVS
1agy6P9c5KdMORouSkN3ksys+KqYCihF5PHVHDZkuRr8OWbY2zbRN32q7Yo5C/SMPq3fWlOAVSRI
ManoLNScVpTi3bf1uDWR99Ckjfkqc3OV/0T27tlZt5YNNL8j61G/jiS5JElH+1hHcfdRrBqm04vs
yil0iCaSZKL6SN48bcdlIz8WhG0fFmOQ5EBJUVOZFPozoJUVD0yT0czDLlaTCYgDrW3fqu7S9Vct
QWlMb651WBAsryk2dqtHE5Afo6pzwPSfFilRYhW9x+TRpsFaSZH869yTNJEpYd25KLpe++6otdyU
lcXDyl3Tzq/mGBEpqzYmjkDinZrCj+1LTWdc9WhFcycG+rIl6Bq1vg79Hd02QiwI53IPHgMbjtBO
HW9b1gD0HPAL05Z4Z99udqMxQ4nG9luToTlgbBj5kklOU1yHMYnolLquteZgBXZaAQCR12xirci/
T3v+3rjWfFhE2AFitFOjZMFcUpLSzNQ7HjFywZpZSqln9NGsFefeRjNNBM4mW8n3PSoxg5fxNsmu
P73E/0VHwpGtjX9M7n5/N1qMRXXCnkxGZb82JIjd0L2kT5FSkn9ctcF69jBTC2GQTcqSi8SOVV8U
jT+U8pu5Nz35I56pBJp7MOkz1uscLtzxUdUOnDMyZCm8TOpwNLSQlLdNjasyUxnpdI2f1DiGAeLg
blvGTd/K5Q9pAY++B2pCAMzgIZvnH89AVz2o6n2EQ84j1GFxGaijOy6Sq+ABIrTEdHaFbiDE41FN
uYjDJSJATTSMsNSrSeUeEsG0s+1jgwdgaq9t89DN6PKya4RVuuJap6gX4Z9ubPvcJY8F0bNgZP/8
6mr/cuf56er+cepLxnRemVzdVSBreG5yx0dFyfLPAgfVosros2++G+adkt2Br0KczNEVYQbTmT//
JGyZ/3yfTUMnmwtKt8mG++t9xuCmuOTZcp8rNruw1k6GlJwk+JcPXDjLo+7mYH0E3IWfnMNh0913
UHkbwMfYIaqtY+9QKOYDXNAbmL0CBAtUq+pM2mXbXKGPNgonNf7zBXFVTjNftfc1gill+A+wOrlb
/2HFegD3WK/y2yA7+/WbGIgQVSSUeKvMsPU+5CF5UOkAOadKa/9Dw+7XOfKPp4OfZdiOoXPVkD//
+rNaTXhJMheQn8wQWq8TkeIcDsPOwuf3QSvqz2+SZ/zaiOTn0fREg0CtpNqmhVj+1583ueqs6JHs
qfO+Wcm9diIeqyTf5bV2mMnIrYikzOerrjRfFQWiNHRyfH7KfJmYPlBlbyusAq2r3Wl05hak6oQ2
3+jaQAClSlo0ruw1v8QZSfZK/RGbX9Ri76XJS4YpFSaWD1Tnm6VohBI8t2mP35YUyI4I6Bn/BqpW
+SmEyO47d7qdcGOY5dWZpYImbGmrRfODxHyo780qD+rXKSG+2DyobK6yjFAcJhUZmL1mh+SO/7C9
3sozybQQLGqQfxTtZyoCU4PqoGX0BfEZMA0x7HtjfIyMAj/6K3adg5IoZFFR5zTXbG2OutjzCvVZ
KZssAjXt3OsDhcw4BXLnTfnYcnvQMapMMs06IrKdnU9+23h61qGiRxeVCWYFxDjHmif3E155smpQ
+TMgwjE5gPGxso180bdRexw+nCxA6+5niQ1E+AtWUI6QyMZwJ8/JTmfzM9GL90CPTOXbTvRfuuYe
Q3Y81iFZxpvSoc/IJhFT9yxl2I48iF2zGRqmYLR+vPXTzO8VVPgR5jQdx8SE9VrL3+T3khtKUX1Z
oao4RESiK6BjoQKLxU3uz9qra+MD5jMTqMWgBw4BBRvj1cAEC9j4xGwTGaVueveYxxTAFf+yTEev
hOJ7o5TGj21yQPDW9PHBQKxtNe1eM6bbajpkC0RCgzNi594tzKBth/DZDgAIM73hzRgTX6sK7BEa
RQnYuphiEYl91O3QWZkpPmSoCF26hNUkdhl8LQMZp+rsVGsAO0T3LQ4hcFG58XrU+bebVFV2uqtG
SlWijIPUvv2xL2/B3zCIfe8SOioUsJF90ZiA19XnwLfAD+zbMwI5MHFs18YEspnyiLDUHfEd+4mH
Ru5IVnHF6A+d8LJmwtewqy1F7UfmqaofGhQUA4WQToyUmSE9LQ1KxZvRzQICLg59HRNDh1lOLgiI
4Ywry+5x1GZoikkwWiPzWWoDZAtjd53cD53qWlPQYFonxz0tyPQ5ivPPjYlsIO25hPosf4JLTc3C
r/hw83j0ihDfhVzLLerQUWXHivNgidnKHP5wd5TvAezDuziZtwqthSHr93YzhcaCxjyX1Y1Ha04+
lWkH3n5kZsqWZzRPrABoQXvFYGveGKjXY7bDWqfWwKZZVToNinvH4nHifeHQW6Esqpz5x241WBpT
cFwNhK9Nzb6QHnSG4fIpa1kui6yq5+ei/5CHCKcxfpwxWij9jn7NpZeTT1FmUPjGa0SbkrYd8t6H
obvKImoyDyWORjZFkyoc5S1YsnyT0KpISDzv1jc0/T+KYptBZ456oi825vBsE1FbItJM6mvZfanz
eq9P28RomXsCg/KITe21g12n911GNcD3IaZGpgl23nbUDB4usYMzHnT0Hdou2jfWk4t/MR0uRXMX
ZqkGpTCHUzSB4wH+KxDW0/BEfCPsEQYO9wp28I+DBatBHh08dlGPhWbaFLB0v81OTpgfLPBzjo2L
Kf2GR3+rffVQA/f9Qzr7WstL2vmQ19wA3Rzl17bkvU+d6U3jlpHMRuTtXp6osLCdHTo9Nt4PVayI
EC0fBF0tYHbNuNIZe5QDJxb8/7JplzNXrWSDy32LhrcqtanSQXDz1LdvglbNiHMe8MGe24pK4jJk
L1r5PaX3Lxsxli2CaQDAxmdQx5FeayAb2T3LV/bD+3JP6GtbBw6DdFSO8r9zUW/RApOseTtQQdLp
ESskbcgLDbOsuk99ps1kZ02UPZYvO8Zajyl4pget7jvtgRSZKNnX4plZkUg+zHXrGLsoekutawoH
JH7uqYjlvZ5KRlNPAjDTAHvj9w8LAAvH+qOm3OdMc5qeMHMw127FGIjjJEAP6GD+NFkUecvOZG5h
jNMm6oKWxnCERbaxlLCRm666g69C6z9GDzBgN26a21FMIVUGbiVwNxvd+VKi/dKyEIjURu3s2zL5
gANgpy/u8MybNcbAPuh5yHa/s3kJfyZWAbXpRo2fJ9PyoeMqvDeBKgZR/1LRLMveFV7P7AARjw+H
1Z4GK91NNFSttQaNcyrFczOTMnTGrpmO+yg55NrRW+/66kz0Jd9CFkHylq3DxYHH3sOpEYGJ539M
0cq7Jy/yF1QnxRo607tnMRRhmJbroZXUbHqjn8fYjQZihBUSL+C6OO1BM4atnnsvStycV6QPwMYC
JsZ4P9Wdp+JcZuqWLuTkyHx6xney39EoFoZEvkGDktjwnvO4CCBMbBfpCU4RyNOUlT1nTXRnD4mZ
Jt5qCn/ACFC4jlOyrxDRZrBJB/fUsiE4ZBVrrQ3p5rtaQxD4Ekc/BqQ5bnw9U7Yd6NzKQUPES7KE
1ggXskRiqZGxESMYE9o+Wr9Y+nOJhkh+f54Dc3x19BfJRRBD6iPIsWOy1MetHHToCNaJmPPlIMSO
BpyT6MAYloGewmnWQ3KL/BUBkWK1gUsUw+qZD0ZphvpMX4aXZJGd+uJLC11kdvFPM66QMp9yYHXR
A52qMXQY0CXUjaaGdAZRvE05KSEiGqY0fjBmSuT/5EwW3aHQxRYDGq6a52EmfDo5qOJrZ5B/SPGS
s7wR3ckUa1xVBVBD41kh3GBg7moqz1OLSVb/bugjU9MYUZyyFUvPDU/ZhuCQspZ5N2nR93l6ntBp
FYwGFgCuTrdTpfLZ/r4aI8F2IKl4z7UzDjc5B1qS7d62jQ2/bqs99Doq7/StVMuNSZwSQCBfQzYj
IB0vlh+h11qRD5Iwg2kt2ma0Gkwsoq0hP8waSNdemyZ0qhCsrICjhpFxMR8Yp/xEKFY7clbR663N
WEn+fkG7RuEaZcQVmDxtTr91hQy8KHCBQkdi6Jcn6XYRAw+AZLYNvsjNvRxbLLkIMoZEKW87OetN
mEz3zRvBWUFH9ShfEgrzGaGdGia11iwFfbzevSE0ORLOzvxQcHaXv83rGA+5g9/3Jl15UEElUzqQ
rKNKEUZ6MNTnR7MToW2XbwtJgVpEadyDvPq+WNNtR1cqpXmQFUvIPIBXAJvFop+89iwYZ8rTvuHO
ITXKjExHwWwr6KutBrRPxnjTSulrJTdFbvhDgXNyvPWS7DLGS5hm4Uq2zNDGB0hVb4wBeKtP22yB
0UK/o7eG25J6rFsf7dzbuGxnNOdJf6c3YV66Aoc2Ra9sG3bYCVXqvB4OR83vMLXdhJBOuv5k4Zlj
/YKBF8q2D0LYsGA3R4eJEn+F8UqdgW990t5bi0d+oBxX631CUcmWvZnclDn7s73esByIhbPgev/o
QRLWDIHLR668aajSEJHtkBaKiExIOXTO4PFrcPlvDNb0Ml2lPlU/jIJ7kHzrZvXg9BE7JSZW+j6d
rZ7s8bKu7Z2HcUjW7AlarW+rc+1iHbmgdpBFloD016/EknTirEzt3WR0h7VvdkkMEgqk4pAoQVGm
jz9Od39pdPBfqUri0Pzv5wb/W8aV+GVwwG//29hAN+UEAMERQH5Q25qM8f6bYp9gRNtGt40117J+
/5Xf1UiK+RsHf4sGho3GWzd5Zfy//5sbKJr7m2rqv/y5v+BEM/8QaoZe3ySDUHfIGGCyYRl/HBxA
CzUHMm1Cx5qF3y2QxBa8oqyfigPfAK4pMyEI2bWh8AviTTAJ2ZYtB7wakIdVYBSyBoM25AJfqsMg
clMPvXWQjcAf/+jHX2Z1xebbQavZRCYpNIpgxZY5hKGOfs2xMjoe+bj5nCdl2rqKiQfYXqP+GKcp
AbydbLTaz3aUDsd//KUY4iQodQ8cppvWR7MuyRKKyfjj1fnj/49T+3//uJkY+HrtrFHUGcuxkUnf
k7XoGP3FNTMZ9ZnSqszc8rZK1XsL6OBmwnXPq9hBYqILcB6ZxVHQiSBIjz1bocoWprXrLpFDbHs1
1hD3bApMoLvtRyguU16cbVpwIZvkYqALR6hNLhXB0W1xXlQpQweCviDdBV3DNmAK80NP80sf59W2
LSsLTcd87ybq+zQU52ay4S8Nt3EP3jRDBdolDWd/dkqlBsoPpOYtt/BaxBFkZS0aOdfYTJytefIB
7L15mcGxaThy5hXl4huV4vixKe5Gswlj0lC6TP1qjITcxm4XzPGpd5zHruao/rE49BZqL3lp0xj8
7kyEukVCu6KXELM5KOUzE3iAleuOQBwI6yNRtykyedVGwKY0sY8AfDP3gkARF9UXDFy0EUNOnoAS
fxQEE9OrS7AfMSVyzaEHWdaRFR4J8ChJGYxa8xDFkiEZddmhsZlgZOtWTcd+m6/GXZKUL4rdHKEW
G2zL9H1I5nW09PtoaiC4VBe+G/2HjRvNJlaU4mJ26ns6Jc+rUrwAgflKM0nbxngUPWO+tRX1QFb3
/Tgv97qdIdYXI6J1o5D0eHEu4uIcFfknFut3p3Fvo1k9zbZ5QboKloVvaXvraYlK3umDUW9q4kET
TmCe3n4qLiIVBG83WKsYJLe+a3ogPvMm2jBmBuTU3Y6WgL0FAJNhG9jENrDZmoxWhVyl4eRoNxBH
keTjASucO70dgG3SjCkYxPRRD7TIpKQpVffNBi/5QO1TV/rWa6aPxhZoXlZvK6pFQ/rnUCQKD1Og
h5xM1Lu42iarzsVaVwi5I6Jm3Na5u35dG27uwm8o469DtbLQSxoZ6NrEMRd4+BOQNWkSrLlN0jim
oFsWng3WMlBaFQXDSDscPBrRmjpumDghimFaH6KMXDDOBVYGwoQ4Dl4CqE82fCfjIxvKU6baEyoC
io0I1T7DL/7S2iCPEV89RLq7Jc1KgUqlCd9MXTLKx/jDzgQVf53GNNeaJwpy5mE94FzlEukAZ52Y
s4ithbXhiTCx3dWfIWrpOQ4JSx1opshAKGMmczRWn7QYAlq8DDnV/JtFKNiTl9t4KyDTm3O0V8E+
8hRC+5lG9Yttxh8L6abBrHBMS1OcdyahoMeuU3fWIJjbZayfvM1rjov2xHm//gIhVtA/AVtV2Gm0
k5+dXr65susP6pZ2Ixu4ipPcxJPn6frtIhpxp2oRaPNMHHT3bFmgrWRe4uLGWFTytj0DWs1Phb6G
Kq00WgPiFTxVf4gd8a0eMgCjrnH0Wqeie9wQ+2pwoItnVcc1ycEmFUj3Bm23TPQS6Se4r2kDfKGc
8pfVmtYbSn/Ft5K+3vXmDGyFJzPlIrCQsZDKUFUOgC+Ou1pfQfJTm7QQJoiNsBZeuBFEwJuRk2aa
r6OvqfN3LwEOFpmrdUiSpblfXR6UJhuP/XCf2AwyFX0/15EG38KK7sC9LMJFCZErBCstxp3yHfVD
fefYN2mth3qEP2d2aufQjxilWzGq5y51vy4EaIak3M5h7DTt87IWnOtE1Hx6+rPVeNaVaAIIe3Gt
PDggkH2i/B41TaE52GbsW3S+xtaZHyPlpqiK7t3rVmMLgsU8aLOXnAB9Qeey9BPNr/atg48S5Epe
HltiYi5pr4QGhqpD1qj0iSZ72rnkmiATrzvwnsDA26Gx3/tsvM2Jf9us7VxuVSJGaCHPr+sC32lM
6i4UdIrXyiiBbfa7NDf0M+huMFzE0OzzAQ+K2yfpndDzO09r2qDQzIgWrQHFXP5lGdgTXZybW22A
1Rc3BPhNjL7zaTSwdKv0VLQ61FPk/GUCrVGbKg3mCMIh02lgT/W7upGHwMKC5985BHiKnrh2Nk4K
+5UR9ThQ1qcurXgytCBDRQhANXZONX1D4wLuT4J/kHXpy7y8k7CXWHz4Sgfa9VOR9S/mejIE6acp
iYviwXM1NA+mR12FCV0KkX8SGuvsyeBLjXMX0aOOkdwd1F5/VXG2D3rH9MmlZ1q6V/BQ54GfbrYR
iBavYw5Z1TaJiGoZWnV58eAy3JBFw2tcb6MQ7c4V79fICY2zZWe1b7MR7Ti6XkbbuXoD/Vjeu58m
1t3byaV5Xydj0JH4xxpmhkCVAjM59dG0eUG8xBlxXOvMcBWQaeE69WHMMgNuyLo8xgYhEZEJxW1y
wG/1pCoAUq64cRrD8j+/WMDCfh2PuejbPeY7lq1xqUwmL/Jy/nS5FNzppemOH15ssJcQdlbE3kNX
TQWjaEq8aKD5ZXOt6RiSKVHPygPhlM9E4d0rSvG+dhxZZrMFbmOUftPSesdVwriADvKAd6ysadF4
2CZMLTHDhNbzuIRx0QcQF/KzloojuQpRUDTj4ru0AxQ4yLvMaq8eOmjDio2NJZioxW0z+GPabQ2h
P4199rhUUw1k852XDYZvOETMbGEnr+mTcSgcM771nMmgmFqupPykO2ce7lDc3s85mxTTiY/BjwUa
E7shlhHiKjt6ojCOUM8OAUVhpSe3LmHNq90Yh1ZgziPqSe8Ne+Mo87ehMNTj0DQvlStdPHhNSfl0
OmBAcKk5v3tu80DS8Jd6lHCG7P8zdl7NbStdFv1FqEJu4JWZFBVpyZJeUFZwI4cG0Ai/fhboqfGd
W99UzYNZFLNJhNPn7L328I2WeRNGFXNyaT7EOt/PWa62LiROvt741u7ReFst/Pkqrd+q/rfpwHjk
m242OnsoRfgUAHoCQ4tvcfyMPO/L60mLSGtUMEMYnVq7eEqB9sSZ82lXr1W4YcmNqjwcbpwl763y
ceWlPUG2OirhyDPySu7aoSx2sl3E4vFYY/mJOm5cLgZIQydB0oXQObim621/HlPTWeIl8vP1Faaq
Rnzf9eToKGPq9r1p5/QMRsIr7MzhyDk1Jhjm5SX9Kq8OU1t9XF/s+qH+fIjlTniN5W1KuObfz/Hn
qi/zh0m00/H6rD9vVxeQ9iY0s2wJbnL35z3w6cMTVrSTr4/8+9LXx4QeQbuFUR2r6xtcP9CfqyEq
RGzx8s//5/pcnwHHRod+sAZfU985JGx0lm/QnhPVnZZjdXe9/c+fbXfJZd8cr39db78+4vpnYbsP
SUjx+Pfxfx8GSfQO5aI8XW+6XswgcdnHLONmYk59GoT9BlPTXZsdDdG2gcYYYyMkJ+Y2Ik79MPY9
OgWdfLeWDneVFbabnByhianSRXqtiaaqRBME079bnL4684+RX5ISaoyHRUEDUFBjQPNOQY9uWEv3
oBnvKipmWVtPRlepfZCgSVALOy8L7NdicOlKZdLchSRHthlFThlsi5o2au4kP6DIloh1bzxXutBB
SNGiAj14FqfyfkY1XFsjUVVaQ/WR6hd41EPauCBHDUgIDCvExqp4gdI9VjUCSLqk1S4aUMtkABU8
9TNP9TM0f3T2Rvk4t83ZbvrfhcJMpn52Buj33L3PqKW3wcK1CpJ8vq0794VmjVkV4wPJt/k+MoFL
DeYi8VAFfEEbfFoMaXumo8gaBkWGaA+APD46xYo0FXvqgwfyux/JHaNYbTxIzzoAouwav/3iaQoL
TQs4oCp1IJDmuAjRlhaXERAiw4Nohkwx0jiKARGTLxbD7F85cVScg3o5LCCySYziTagyo7yYXQZK
HEJElE0P9MhXKfNY26tfkxiq1lydil4TgaXtV68sb7uaZlWLc1SVYDxEckuMnNq4pkuWMgW7MDyN
c5iZjEHXCuGbfK8al6/YzmsEaVaDEqsqVpF2Pqw5vLM1otLBjXZkRUVbz4ETa93rmB0qJFnCpbub
+vVHk2GN7GwQD3VaPnKiv/gqsi5J8xzZbfHWpuOb6xrbRmQlm4dHKQvCF8MzAxGmaAMC7iDYEayK
3SE0nnxITW9+hfKkmWRCAaTdDeC0akU7HjY6SpETYReMAW+7eTlKgtncjVGUMbpB5J1M0GY5cdW3
Qcxu4k4vwLP5ycLiN714dVJ9dFTWvLUdsP9kosgbh6O2kzirUfnVj5qVKCO1XA7i2SKxAyYTFLmi
7d5ACO4zafwQzlQS3wD3qehGiyb89F3TcWOHW9LnroPTpeHnebd1m43rbEq8ex+bNLhRdjSaFM+N
3qZVqzd1SaMeALDamE3yxqkON+MonybP8nbJEL7OkX0vTfrIc9YTvtFk5c6aWtjgfQE+tzE3jPtT
+MxIAAvzOQkR9mGxlb3DyGjkVJpUA+FG5bu2gvI+YNJF2uy7sO/rBjVma6Nds5VZ0be58ar7krbK
0REttWeGcxqI64bYbG9ny6NrM6ee1YDWrXWZpg3l4ygDGycJsysWmX3efbBM0gTLV8PejFyM50Ai
V1ns9ruYxYnZz5cqL7/insxd9GolKgZyAFLbwQ/rzZw5R/0lB4eSrELBwAhdrYROThOs23VN/vK6
SevfLl3kiWTbfhpv68FYzGjBr4hGMdByfRjJNKdXgf4d1ubZJ4luG7mIs+oW9O2SOu8psrev164X
QBYdGscHaxAE5SQGydOB85o3/psfO9UN7aZoXwztKRHZQsW0xupkL10jAqQqhkxzkjNd5eqf+69X
r3ddH3m9dn34n0de//77mD83Xu//+/Ds+kZ/X+PP0+XwoSa/36ZLPvf1og+seF5XbVKe/ly95rP/
467rVScN5Lz+/91aFgNBIP9+2v/vuf94nwIw3bFfcmMsQtcDmJonc0le7zub8uX6d30NYb/eP1xv
vV79+/g/9//7oX9f6v9++PWe69v9+9X+49//ePfrq/+np/+9jXDk3VgHzS4NnPIULxdJnol5Gy3/
v39ctdoWzuL11jmq83ntzoAyVLPpSB2AGB63p+u1vvHUqb1eeEllwn3g7+uN17ut3PUJkP7fz6EQ
55F/H3R9Tn298Xr17wtfr/377n+85j/e4z++8fVGMWmKN3eEoLb9+3Gv1/5945+XHmcYZOFunKxj
XxaXnt420hfxKiYSPj0IAysnU08jy6cNxEaslMxjk9E+90HCckIGzm2u0VeGZMfHtSBw1Y3XAn4A
KcxbZTJ4az/zmmaMwKS0HgqBqdH86MYRtyBdPmtmOZSKKd/J/h2FLjwnSssBsInsGmZzBRqvpkBS
K6BTzylh3pTQ+1w+ZFXekJqt34ZAjbvOdmzWz/OPIHX3zNjgNSCgzTuLIJ9WIBKOut9Iv9pTb8S4
KoY18EjWBqEFmX+BZjbIaxMya1wQD1MI/9OJXCQQksOmXhqSVlS9RwK1eVTMa7MRLGESG3bkhG3D
d0DZKix2k4H21VyaLQgwzLWU3abrNLYlOTxVPe6eNPh0TfKuM8F0Riv0VA1kT+28Vrj3lkXhMRl+
OT5zzUn6076OBNqXLkzoEiNpcXHHNO3AUgRIAr3cwxTkP2ervOFlS0eDMk42g3x0E+8r08N7zul7
0w4O/3nnpTRmiw6pqrayvgK7YpI+u/6esey0g/CGSDo0FsM7oRHC+q7M+Zwp4yb2zc+qDcNdFIbf
Tth/dnH04NC0s2N5dmL88Ubse1tMCv66YG0GO42bvK7YJyaj04hMydQCG9IkqeC0ot/9kDBRm7yD
UzBzCvNMfbTMjPlzx8ixt1DVepW1oU1OjOAitqvMh46yaV+UHlDHvFUrFGfJKRj1gSTJ7oZgBHOf
sdAAhuTdlDOp2BOmRPSIeyrKOx7r7AUQu6mFgO0OMekFYR6dpOijk5pkwZlHOVsau/N6zhZqc02O
BmReCLraB1MazyuvL+p9ztdoI+8+tA7t4kJbB3xRiMHPSV+cixJBGwO7EGEvUtdW0jGJRpJqaAEi
U4fozSkz+zKnBqV3UmNoI3aHYCWcrZzKk+wniNyIzjghdpljMgbJ1Y8s6Z7HSjsQ66Ndnbc90/SR
vI04WIt8egRIbJAhNPnbKYnfU3f4gG92Y6TGgyjEeC5NYxPUZovuf/Z34G3xbyA9G1m0r2q7Bv5v
cufc9XpfsdWnEcmWbo8oX5q3+VdmJAywDRgrVg70TBZfVeV918p3Dkz7CRDxnsZMakxcyHkGBMGr
CMsddX18l/uRtyGj/uB5E3Bts9ubMWkVqVA0UTPkDZDiwvDeFi7UfcbhwwTT3p6EycSEM1BRbpKe
kaiZgzMn53cUQ/VgT919H6X2wTIAFEE1um+8iRL4Nkjmeh34mXkgU8xcNog3DbDZ6v2bStKxYO9U
mzGFlB9Qcq/MGnaw7h13nYaSRhzV3tbTOE+9rmfNG5sRiOtwoxu6NJQg9gaA+IefYzUdSJzUo3d0
ZeQjeBhIUnCq1ziPbxLnDVcsgngRVusIWXehWVLMIqcUk8NudpGdWs099JcUZ8a0HvDRrpHFaqIc
gm7f2jNI3pyjaphDNIo6uvlYziJ2UR2mkAOLZNs1+IOdhcm4uNBsJjF2rdydQbTgOqPydT7CXvWI
T3iVIppNovDYctsxPZLAuAz38G2YrUsPL8RjgbTYUe7PXOGv8NzHIkqjO2+kUZyRn7sxjUGvKd70
OeeH6sjstItw2pZg77e+iNVWpTFu8ro7D/gcdvATNzlOdASGSbGbhihnbj0wN5p9wiYxxLUVaFeV
2yivQFSnIpgOk4+wrvNTMqnj4XHWvrvS0sAW5PaEPzMVRKnQciCeXcRkJ9PU5oGVLCfQ4QZLBq4l
UgtXfZn8NBw6IGE4EoD81CdjuqfGJh3DYF3ndCRbIr6lWTQBmE/g80RxLDaNxJ9EtjCnsfdxkj2O
2uRtLFk51h0JVOOEbIFm0LoAJXAxM8Yulds1h3RChy+jrNgLCYqwrGy4hCUrIcdD1Ro26UdXE6wg
i3jVF3F1T0GoT9DSH8AT8UMGMryYtvfWmg99gsU+84Zi7xPxObuv8wyHxvSPCVXkZjBda23XTfEq
qq/UHNeON+Q/iBt4avwO04zE849OwVhZfpwcdJelt2Gx9eRQ7yrSj7RZmlt31fsjPJsxR+2Ow8TN
Z3WMigIgkffhiAzEcdcZgAzxnU/280z29i4asRAX9VzvNcaXoWEbiAzJJHgMF33XsBF2kyFnhUs4
iDa9KfzgK0qs6QCFCDNkIjd+Y6A5EIs2s8rrXe+We7eA/u/muKrksykr94TP8RzZZOSSYqgALgY/
ytb1UcYiUpE5pjETpSEyMTclBjk+2IhqGR3aL7giiRkhdYhwMJopBkO1uWSIKC33yUgKorXxecRl
2mzEhHoudNGApR0Ayc6lqomdp9msvWPJfMHyiNBGazJsE9u8N5R1mdsRMHIlSaws3mLQywh3V8S3
jyfbnOSGZIbpVf80FOextmijC42VW8awNRSs6AMXyhGyvLzRgH8NCRigkeSjiKyI1i34vLVnZI99
HN9n3nc8CmKYsNWuWsv7WVkufNDFzRyT/xAJGvhlEX1mvb1zag8NY8NQs3JxcpWLbrqBl3Mufcte
FUe6cM294erTVGoIRwpQJQ3Y4sbFg3wcaagm5EbuisR51ZBXo97Dje2nJ8M0+Y+hAaxyA9Y747td
Zqsz7xbc5NiCi4F3LH0W5xwLVwVNIpCfHBNZm02hmm/8Jvzy2fXHwq4elGPFW22YcMxh5vgT5H9v
Cp5lwvmNhiHrfxI18Q+RIWQNM+aZCrGqgX5IY4Fj0Kv3DN8SvDatJHoSqlTvvw2MsyF8NT/mTEsk
adknzcw3kqm+VdmUG6eJHszaChhoC2cdgJ84iZKIC7dFWpSr8MSguN1PeW7Cf3skdHpe20GB5o0C
dpEB7Yy0+cry3EA3HW/cBA606uZm0yu6BF3lHwuPcXJk7PJQE+wdtxsnicaLrOwnMaPJ7RsbDd6Y
3lRtwUhEoVrrariHpHZBEM2XHDTC3GfxIiL2Ho8AiCNb83M/2ExdjEGiI8pBiihC0TQueAxjG1GD
DovdIeEjmT/CfKo3VuI0h9Zl5DRQX1niK7Bg50ZaA+23RnL3MrItsHdAzrODVwiFVON9P636LB+3
VKXhKh2Mg2qmB5e+ED1w2lcxYgwQFCkqvoJuRzyJgxPim5SoydI4vygTJ4hvvuO0SVfl3LT7RGB1
SmsiFVt30xD9kjtQAnzAZJz9UpniYVgU+gRxkdRyJ+IQ/LxrfOYi6ICgstZZmiSsyqdgbw7oZYeS
HzsPhno/YanwCYNr6w7Tpm/htQhlt1AVN2VnXUxD9EdBGIZAA7EuVNxtS9AhuyLX75WTDWcjIPti
woidnZKCaiKmgYdcHfcV5rQMzq1z28QhZ8ma6ueGjEi0Dz5REZj5UT7qk6K1tErL6YHDcXPTLzqC
0plxpSqCSEeSItbFO5vfovpCIxmiO2RePM47gtqoZpvxa8ioc7JJsr6wCDZqmb1tTQT9oXxPKn1x
ckFk7hyckhlB9GSbO79v4dE6zwFpbBHqO8mic+fbSJDDBZYVTIhQC4hwdBKZ/VvGLrHqe046ZDbP
FAJlTanBYmKV182NOzQaGpl+DdgHR4sIVLEcQIeuvvdS+zHLGMRhibsYYXsuJ//MaLlmuTTs+9mC
iAPdjcFpubE1ElfiAp6lTH5HZrVJJOJfLE4Tpaoxrf1hTceaU6cJys4bkQjTOfmV9NWvPCCNcALO
tvX5v61Dq3hSbnI/2eqpHQl06cMqPyGQL2wyIFQx57uctDuGnnhii/p33RItLZg32S++p114IMAc
FXrYwRE/o7j4mHyxT/r6osLZ2xp1/ksG4qEX9K9hntGQXMbMb3IM5cYmMaqa9Z3TQi0WyZTukNDt
fdnO23y4k+P01diMu3HAvma+9RJ57U/K8dKmbiRzEwRBQNZswgRt4w6Q9HvMrxY97g5yEQFwDVu5
uCCH3RFwAzXB9nctkiVl/WQoIWjogaumHX+bdNSGUw/uoOmcbGOdU0ogth1kLuPk4RXOb4malY9A
FCHl9ePOFZW9kZBjfJrTp2HqHsnVfO3nVGPda0CA519j6Dz1alFyk+9HoRr+DBkRlOXg/UbVtESF
oKtnGVR27rvjDj+F322bhppAPXS5G27dpCw4LM+3RD6N+1Tre1PC/h4apz4F4DUysfiEH7M+8qjT
gG70HhKsytxmgSiQBVyffRgUQPvETo+927JkKgt9sCbkKZmh2p2PlGAb6j0RsKtkEFBBa6gcBCFH
4XAiUfU4DjpZW+6Qb/1qeCw7uz8bHxY5abdptvPAzYFFlu62aftPFqufQ+IYexsIxyqS4UOKm9Wq
ZnnvpCSQx+ibYpcxRpMfq7z/bkfV7JRRkDCm+3Fbzpx64jS+GUW684rQ3PXhALuu9Cgn/Pa5w0jC
LIyEhCDdDREpkfHI2M5wsMChEGHGhfpqSdaA+sFSzHucCoxMhovZ2yzZ1gfoR0xMsWHoAho0PeFD
bHn9KugtQVl6QwJpsxUBZ8nUiQRrOcaepSjPTBwgTVEPr6WnYCphBm/cadsZJHu5nMFWg+9DO+wO
pclAJAfEuPGILesAEuzJIHkr4xYyNcwYbdy6MvlCHvQBfwsjnVE+1UsPU+txR86AZaTVzhpr3AWS
6qk3Q3uhmORrympvnqdj4s9fcdzs2yYEkmKY2IIYSOJK8ckIrRH+WR2qndkhc6QWzE6LatsEKQjf
sP9J+5otO0DKe2sbS5N7YeL0trckeFr4ZDv3tUppMdM6+F3MzqEmLoIDaucCSNRrlCesrLuIFTRn
ln7GFsboiExD3A+GRPGKtuXszYQXTj1GqbS7yWxSH1n20xAqj6RXNNCFGDMlFW6bOEI91C06P6cK
zqnfo3FvQ8b7lZlte8mwdelXlMH8Js3UOSxAP0YyHL9t/Txn5UNZze+2T13TYERq5G8awQo2F70q
11tG1MRmxT1brD1l6b6tmQwnFKGVSW5tkzlHOHL1xjMLsc89ZlrtgCbZyX+4VX7Tz3TQHaHCJ2m+
ShLrUwMpB00c6jbnCxounK+MVmITIX4u9GdSsIiZ7BgDb93CEezvKAQCVnbju+qBOIWj+TOT9a8x
e0KfdpdM1eds94g6tMgoos0Xy9fZzijERTU+KIVcI5ZKdHUn0SYFqEe2OsMZwbtV0Xh0X8Y6e20j
omjGiZ7nrPdk6C2RbEBG5oahtvrlWQQSO0qDVWP9gmKieyyYg1Hxsh050S/mPYQJ1fZFtEc9isdi
qI9jgYdmNu8ilo4IP+UTqo9d4KGK0DAogGhm96r0UZREeCDQTyAdbDLOIECVY/06dz7f2dxNG7cM
+DmW4j1lDyx9fFDaEV90M7aMKFgV2t5JKHBU1fxQDN1navYHQzQEFKDOCRNxiitgtZG918tR3OvD
ZI+Ta+dY0X3g+8EGf/cnc/x6PVW/J9+fd1pX52hibx4Y3u/SvLltR7CvJLfVbv2i2gRth7iNWfAG
OnpNGkvTzWQw1y3QziTYmoHasTZq0upRYMewJYtsRU9nGIz+NNebeSRPpLT3yvLwx6C4cPuEhqhd
HdAMrUi6AgqBCAmTx3wxZb2jukZm1MDwmMff7jwlO2NBIc2kdMqx/eyT6aejLHgCHRWdyKHk2iVK
cvxgRYX9Ip3Itgyk9VwBHThdLwgdtf5co31nnuI+vFiBU+0cGRLJBT6YRDyLwmM0QMK2MSrNDksW
TYCDzOLmFMdM9ldjySK3YkzEUY8b+W7otvqDYDZR2OEhwj1Av5K09Yq0o4CdAkVcEczb5Npkl00E
c2AeUV004tLoOVhPaXjHhJDkQyO2Tn1SMpRr/D3/qpMTMqBRpscWWA8TEz0DdW0aLgOc612+tRzy
xjIA8CPifeUR4blWNqOdaBnlFOj1Fa7D1Vjh6Yt8woZUnPG7ViMuQqbsfhzVu7aFn8x3eygbZtCp
kmcA1xhK+IyacXySCEZJdXxA3+vp3N7FnYtEX2I6bQa72tbRErlEsUuVAIEtaZKDQfMPtUlJT6gs
WdApvz2a/fQs/X5+8Gfkhd25m2p/EyVTfJhceTKxM9OEoylaETDTIE+yS0PjwqNL7I4mw2bDbbex
7wScsS3GdEM+7kKR61ND+u8JJbBPUw1mim2SW+gz0q5GDAONovdjpJxBraR+k/bIbmEFoJjATpf0
l8hHt3pkC1VTr52MuTmU5Kk55Z3PzkuIHQpTZDtBSE7b9CMP9GuScpqRpNsFysSrmsIb1xMwC/qx
W/Dzz3MDWZmQL91br8FARJhtbzp+Apzk9un62teLgAP2f7/X9W8qCnUyhmEvh9bb98uc5HohoRvR
tqtPJKaqk/9nghFYtCgq94sVGVGi3H59aLs8yQ4TPHM1k1pbjDcxWx7iXYuA2IOeZgZXy8xt/J9r
19sKyzs2IxGvgVvT2UjwPtLg5NM0rTpFhvnf1663eXWHs6X24O05CWFZicsWjlswHZ1jhe53E6bu
rzYxn0b2Cjg180CCb1Nt5qQByOuS/tr1H01F0mhAmtFJdpaLmc+L9sEwYBeJvDtdD+UtrioOjTnS
4LQ1L+BMa7BZ6DZSkh1pVdxwTuGoPxYZiJZm1w/Fh6nsb2+s442qb+jRIqfVTb3pMgfgVvzOF/jc
xtNFxmoZQ0j6IOLbk8hq3Mp7kaK6rEnsvrjzXaGcB2jq9FjiF3uu7jG1XTrlQ+wrv1Dw8eQESWZY
orNl7VECjrSACfXkiwpZEWxnjBdyU29iNaB3ZasLq/EtnH1MqGbbU8FZ903Tn/NkzthhGTobLUkz
oQLNk9zpLGbliv5s7r2nXiY/Ysx+5DhvZhrT245uwt7CxMxIYuuVBKXSxHxqTf2Qeox724X01xDi
wddGBGwUr+M7NdgE92W1uxcl2ai9cxe0ycm0ypq82/g2s3BKJnomO3mSXwOuwFiX5Xa21GvCqGk0
0pNZE2M5Nkz7AQSYMy5Jo9lRi721fYRkRbbm6XoR69Q6Oq711ObmfXwo1KIujfzPytTyPNnDd1YH
9jqu7B+xEX8Ojncp0X9AEu+sXSwepJd9zYzXtjVkPqNgnSrLV0svKymi71YWCjQolAFUFEA8wxDg
lVObFgVeZzSXzgWjlOHk8UBVZB6QczH3/U7h93NzHG1OUNx7tr4Yg327/Jud7Fm59gt57gVz50Nd
xvsazTWNZmdG38ay2waX4QiXBU3gcFjqh8fWYJsdHNgyI9qvPKgXn6DeZCnh133m3fJlUYShI+Ag
bm7jmlZQzOrMzdwdSQk3oTGGsFDEG92tSNUIkhV4qDazrT2VMXN3jFFmMU8DAIgAyHaf3GtzHI++
TaeVjgdEwMwlo5ytpRD22bEmaO/lUyfidW7PB02SL2MWvOw653wy1uAkVinVYK54QwXZfmsLTYGo
XS7Ksib0mD//3IbCztxeb0xy+phW43/LhtBIwuZMIitwKlBHikb/dk173oZJdiqRFu3H3jmnTbFv
IvCXlUiTs3kopkoeDZQNOD1AqXbyNJf1Q6XqDnIqxXRTpL9mlXAlaF7SGi1K1s7BLsitk6uSi7Ka
JzAqK89v1y3GATwn8WccBxC3cLF50HVij/5JlpsPiYhva9A8w0QRFZf6q0bHj86UWNPanFnSp7eS
gFUvVLjq3eQiOIHq1PhCl8+H89yfgdluBh8HJ7I/0DC92IQzGpJ5lskhsLKzl0/JOnPov8yBa92E
Ka76uqL8R00lzr3bIHANRMJ+jekgqdgz7DJaFxVId2J+w02ppzcjFxpbLXpJGunbvGCKNU00W/6e
toKuSPZdg/2UYRY6XYevrWcNti4TZmTk8uE5tB+1UMhmQ++ZxiHMWdHp9aDHD/RLJUGTZXhK43vk
nsxL0Iru6qpJ9hyn9k6W3/nFpI+TPdFOIPRHm7TvGMCSPwEhsQgxU1B9en61TSMLR0LUPcRuahwH
xzgSLGbd2gLMFoJL9scUoxED2XMvGJvNgX9Kp4TQ3/TDoNY5WtmJRY95tGtS2Ok9YeOsQyJ1HEJB
I0s/0r8P97NlfU9B1J9ESugqwr6F38RodDHOhks48GjCRmsUazL4UNiFgUXNNZVEN5GflHvBd13D
k6/6fDtkDAgxa6ZrlldvvsCh6ePLiYk7fYxnd68cCfvcaJpjOngfXVg/GwEk4mVCIh1vHQzYbkPw
lRhpWliQ01Q/k4VOLG1sfo1eSbnarLqLyuwH9DensWZNOLPTBybDiHbqX7XJWnk4oQgBa3THnlGu
4j47+qJGdk1TYZ43sZi/S2+4KJ8DdhPhmiQgotBvsgDFCIA5diaa/XVKA6T4ijx5DAsnJHyweC+2
02w+5jJ8KRpGoSGTEbf8ZRcZ89+Bnk2A2ylLvn1HnMyEUKmQ7IAouptUZewDFeMsLnHl4sZpfXC0
xXhuXBokJRMq0jvI8euqI6lja9XweogCbEYfRWtmrMjTj9Io7zk0VOl8MVJxy7BkNSXL0kd8uAjg
TGnsgaHcRHj3Z989p7qgpaMkXYd246PBxzcTf7nS+agK0mUr0p0MPeGzTdpd0/vIIxPhMxrf1Y3n
sDqdfmLl3BrRcEnD4bVSPl0mCJFTxxI+fGQeU+E8Hi6V191rlBIO+9ZG5OFL6I4PfthCWbG2YRU9
mn72xAJK0V+huZQzhhfVicRDvNwE06+nQj4p5irkC8jQPi+kBBjNHLhym4+Nr2RFbwrnnk0Nq7x2
bcrHgSnaVhRA7HXHulZJA9uRewJJvHX7Zg899DQzDcdRUH6kfv7sN+EZI/6F0RBfKxyV/H7OoYkM
KfU/ECxNULpfUsgIRBduMV+cMqeaCci60+1NOfa7xHN+EfXFqKzvuq0OQp7IUNtANcAHolZuWHIX
NSq4xYVF/swWGgey1uOYmLusCo+hRbxiZxFd0k/DWigJuBOCoetqJgQd3P4UBTA4k2aBebHBeuXr
4F3aWb83Ca9WkfniFTEDsVR9iMwUa1KLtiShf8P4YuCXs0VhNnooof9V+2h5xd5lJRAS9j456ANL
fxFyDMwGwBXk8wO7HH2Xgf6u8vjlexJchpTz6RIZa/evXeZ/lmPpb51mCrZNx740KiK7Q0VXKxfx
aZqcfZ7i1/XamlIqw1QwxE+lNDmvWSgvpuCzXjA6wIz2SATfkxrl5ZJ9U2a0sabFvV7UZ4kscJdB
fVrmjet6AaI6KaIbKX5nIQtrEAdhp+8TulAQja1TzHBsSnD0wcWGQuCO7y4y2hNGv0M1ujclbdMV
lifCpSVaY6LsP7ER3EfDkYzayyTKr94mmtnsitcO5AUTimKl7B4HZIxvssWaRpn1EPYzpCUgDyoA
Om0Ieq3WfLCoYuMZmrWZci43jRgMVzVjgnoObZqkk/YPkn7bKhnRanI+IQSwfUtM9br8SJUiFS2w
GT+E7raYvGo7B/YZWVBkvXktP1aKtcewXoRrEckKji/B1MeCbFxh+yjJlrhxCgNhwzg0JyvCjb0c
VlTK7L/Lop90AYnLMJsPWXrfs/2ZGvI35+5fvncmnZpm2ZTes1Wf44KdO880+bMPPvAB2FQEtgkb
D44vT760f5veozeiB1BKQg16CGfxlDLjRRNjPJpVwPZUjrsoaw6GnT4U7XTv2uW4chSSCLo7DVMq
Zhr0vVCxpNsakrhlW7vOKH4EtbHPW+OXCEaClkOGs73/NJYV318Avy/m0M+2VGfjK8SZ9ymMv5ip
0yIIz22N6+gDf2639l/0suBw161/N4UIcVhIUOinVC85xacL94XKkyGscYgWJPFoThDDhugu9dha
CpepFoYj3LD0one640hUds26VGRgDJ0znwO5VHXmwSzSF8Op3ZssAkSCnBS0CgceUUWXLC7uuwQt
GdMHcymV8lVgoSeZLXfeBFoyrahTa2Nb3i2IeJJvcnj7jkdD8r6LOUuzvPFHrGj1DwNH3Jqc7ZL3
nvYjkxI/xmdv1AGB2Cr+kdrmSWXqzuv0I9aMvep91g7WaWQfkQqvDrhVedBD8WMeOD0LXfymj/Ay
GOlvSp7vOrbZTNzx12SI7QCpE5eU+eDnDnOSjCHQGEMemjkyFBMfMwyo6FQ23kTT+5T674nfvA6F
etdDS1TRxBeUQbhexY44pCp6bOjykd38ncdxuuuYmNOvendQlqymrnoeW5bvOtwbTNV3dH0Osc+r
I2J4Goe7WDQ/F6JIbzDBSmmfhkF3IiUGRbrZU+N9JXqMdqJQN7VKnzqVn9xRbkXFiEpLzq19XT81
NOVo8VksFUpYKprMoaj8cMtuT4nXbtPGfmh6qifcdj8IDV434Pj+i7LzWm6cWbPsEyEC3tyKBL0c
5Uq6QahUEkzCJBIugafvRZ7TXWf+mJ6IuWFQplQSCfOZvdeO80S8TEa9s8r5g1N03OGkmmfzUdU5
XEUj+opy1mXBgNNluSsdfmNZ98nOSPvNRc0dZIj9io3vyvs6VKD75cp1GwQRLjaaDUalndVNKBgs
JiheknxZXPw6M/xSS4JlDRdex1jIbkh2Lgr9kwP6KQWvV2fL+7nKf7N3eKjK4ZDW8y9sjTFTRkZH
Qf4ycqFjsz3dmQxsLq9VmjknFCHfdeQj7j9mGE7X1G3uDYyxaA4nQrMoJXT7Ygtc2+0wbwcEgWtv
Kf/YLKfRCcidg63Z7aJfTpJ9hGn127Os+0lSd2W4nDVDoQVdeu9n28tLaan5aU47AsyTaK/lsO7d
yyJiTl/ciJsnRWgTJVvV8tcw6D46iLiYuL2ybYfM5CDHTpuXZYIMNKDG453bdEw6odr3LStcK6Vc
wX3ujMGj9J1DDwiFamMlSd8x0QYkuj8VzJ9XQFyfrmfhuHC02wVTf9N+6xFciqE7TsQk9J71q41K
414hmmyNiSud/7hk2UtXRLdmyf5PjUyOvKQhcH3mytr0BKBilmu7ugRBzJJh9uYfzB/HGcwaa9qU
dr/XyLIwmmuCwJBQfqiOHFonmoyV6d0tGplJp41339VIs7ziBKkWLr4XkPXdtPMBVfR86Ii7QAtp
/Sy1kiv6Jnu1SEcerw95PTAVGZhioSLKGBHUbLttFhG9DlHhN6G7KmcbFyj8ppWr7DskoPW2n7r8
6I9WfpRjkh/Ba+JrhZDqKqM9UHNx8FyfXidQuK9AbfH2ROAOV31XHByGjCW3wXpf2q25S7w8PXm9
ZxxTn2cjWQ3CSuWeItLYerPeO7XJdSpqo+hAwUnu28jUZOGaDG8sxeoUoGW5Tsl6Tm/WXzxcP7TT
kJ3PlOSxPxQh0kU/OGC44R49EcIwd0jkC0/wMCYatR0AmunyOVuVbP+vT6/f4xZOsC48CjpqkJWp
wbppZ6hi46KHvj5I0gJRQl+U4NePSXb0iX86loWjj+FF6ZL1NFFdoON5jMSRqDtuH9enfVWeuT3j
BvRQ8aP9Qbx/ncKlyW4sq+qhIGzrErx8Sz2ptLue7cDB1jbKc0SWgKEzI4Yo9FkFVXJ3fZA9ee6j
67XbZJ5eZTqRQGXyUiEowxDtnh3FOmMY9nVfNkdOUopbFdbH64fUk6esg+7a9ZNxVEa6dmDD3UUK
DMPizUUcFZF30paP/rBVpOZOD7Lvf8+s5m1i/SDyq+Ipk+WmtTO8Cd3cbFAzw9IT6k81mK+mi2gw
AoiNLpnM1QhJ5bA1ezM6BJd3tzSN5znnIkGKOHzBP0M9XI7yebMou34vwD8ivQk+okySodWHX5By
MtSRAUMpt8LH32zasV0nEoOWZNu21pmd0pMEBJstJipBuvggTRhTEsQZ53UHkK0L7kIwdW0qwnhW
gJwGyftr68vOrDTlYVoiaqHrU98LL8CMMh7MhFCt//kWYnUk6xaHkQMFOWfn8mVGPeQq/ZEmMLjT
LrQQrky7fpDWbdOhYcgG5cTXtzlZYBnlDRdNp4HLE3Dwu3kLSU+z8YV6zw4pQcniIFm58eRDBbyZ
yQmTY2ZhxA0bsdHyGgRYezZT16Lcz9WlfhIH5eTZkw0PApf0L28cpp3MxFeaMmub1XiBa3Ppcd1L
6wH6G44TVB853VnzvVNCCUjUiJohKKJDSnkJTYjGucjPeDzjrIzmrZ+LeRXURCFn+Oc0Q+Ibz6Gd
MuviZwnznZO39U4E4S1vubkjkmOVSYkOxyaYzdYwqiPq3AMu0CByeVEUL0CAHBH/Ewm804R0h0Zv
MvPuoZQJpaOfnKYUNNYYDOqusU2OqbBy16PNTM3iCi6TJb1dWIcdA7jSLYHbhy6dT4qmeW+k0JUr
tijL4gc4SdO3QDTJ2zQ3v0ybRVbaA8ZyLWPZsRpvEcLgn0wL5W+ncEsuivMkeiRsFQXADULKXcCr
/ehVqAXMtn0wEv0ui7epapvD1HrRI5a0P1EnBcBK/6ORNJsIeuWom0crZRbQmjD50G6aB49pg+kz
mK00gHkPNiVDxUVtzEhg3HOg99n1LfRb7CWpBrcI8j1wTYRieDK2jp2/6bx+FNr/uJi0c80S0Ck0
svfSPlOSGysQCt6GeMRxO0lf31gIyqN0b1Xi90Bvvta+iW2xv7jupSdvc2PmwsgUcLekbAkTRSvX
EsPgVPq8JJ57O/QTMagEh8VzVQVHN7AqEqz+BJnbvg05mTtdq+JSoF3Cuta/0KvYR+JZ9WUG179E
3KDBNTzPof2hLuALxIv9+ZIrJVx3ea4uD+jy9rbfJAwLdQPCxSxe0ZudIFL+wm7T3jrhZBxYNQOb
qhX5d4owUUY+D9BbknPkP7joxwHA4UovpzLfeBA8kMQicp5739iymuFS48y/xYIelRwRf9u5uCsn
qX+FfoLTnKMGHb7cafzD4PtCRr4VFM1u0aBitqrKrB+3636lhOL8Cg0fgD5DgBNThFjbXb8zFvSY
vkRyM3HgPlcgnYGQXKji4yGMCCA0HferL5yvmTUSPgP9UDQL0RwDwU2liI4DHTtqWtJahP1KHwIv
tLanrRsV8yP+kLdWjEBF5sbj2uszwppTEXsTRgzLDIszmaTxlVDAvfJXVOFNFT5dYtA5z8liPDYt
m+J0FnCdJUufhPQ9M0MKEHWR+cw+8Y+N1JfjBC9lHoHYJxfHzLMT9rjuVueHCo4wg09DHVvU3qry
ksfEsJZjBwouWUaQh3r+tXTR7SSr4siVAp5bWMeRD39Bm3CkLZ+ewVOuGxukdN5kpjJfG9OOF2mG
ONsXqlPAceSmEwpO5d6vKRvzO8QANwRIOKeyuUiIMpJD1HhGxfU9dIU6NSHuOJJeQDDCBsMgO4ZV
EYd1CD/H7WrcwLPxlNfLfRJwbs1Wdqa3BsyauLhMTZzn3Eubm0GH+d692CSABAcns+OUaARNVttw
nE+j/+XNvrgdcVgSNSBWJZbjh7AbaZt6XOkq+TCkLR6WFDGlsNmZOCYjgixCD9IyzDTmi2++QuaJ
1oD9ejOe5sK5Vxr0Q22b7TaS0Y4tvXi1/eCjUDTKGtDtxO6S35nQeWN0xa7O/xQpHBCAsnQbaUwK
fEMI51vRKMhHfc7ypqzEc7sUR9zmTCiCYLxreXt29Ifmlk3Hwt0fd4fw9kvYJK+173OPTRH+ur30
35qBJTnRag3kQyBF6AL02c1TFdMAA0NGDHbjJsbbPDChQs/MdswJGMOWORZlZPoZf85aDi6yNDmc
NGKuuhqSDWgnTLO0VPdR45+qDPumYQc2Hittn0KFl78Psa6EGX753kvh0SqU90bIQscLWN33HX86
JgOoOOWf3AvMIynfzoZ8zj8gwPI71ev8zmMgkk1kGbfpfIfC0d8EtJYbxiKEGhEXNFROwDRAswIB
UIEWvI+LxeeeYt6KxkgPqZeSKwS4eCcAgKJOBzNi9OHJR7JI9sZUxdKsTh3+GMbXTr7rZRHFwWVy
B5+yBk9HaQxkOLZyb4i7cbIepnprWLVaXx/UbN+bZpNtTBTXUwNOh4tv+DXIwXrz05pGKQQr4g1f
XTEfyoVVYd/1WTzXt7gjmv1iDf6f0W9uEwVwOp2q0/X9tc1IrjHqE+cRAVRsJ+ZcAcSumYn5moOc
U8l7RdTzotJ3LwizGARyTTyy8UbOmbFNunybNw6q81SSXpqY4wYZm1hTgzhxUCa/2+45BVKzQ3TM
HwXPZ91a7o/JHOfg2KBTEeE684fUzgaj3203kpBkt3MXV6RVr1FM7oYFfJmCVi26UlA3ymjdeixe
0QIbKPjqnStsqFqSBYpiGDA5dvCE/eUpqy2oQN4UbeugKLjw4t0Y7PGtthr7JWBYjj/EnaARra+3
EaiT3Pdcw1gxm8dlrB15RgCFulARhWYOaDchz9nx1JrWBXXqbJsc1mjuMWEyysnfLPmMEreenkWC
WVw5k/crKsrHKii8TTHVTty0TbvLFZvRAsNH4fmf7DCHWOXhGqjhSjq2Qf4Z9GhsuMQj5WpHuuxQ
R/WTXWJCIbrIfx44c5nhoyytrDnOF3ZQ0YCATjvEkVERsMK1oKGO/cEQ03a+vH12QdwgOmV2gXS2
g08yihV8si16qmF5pcuny6YlbiOgzy5/EAP07CySfr5x2TSscXM7BxeE24ozsIOuOEQPHheDIfS7
Y2aOHxMZ5mMfdvAcFOTtHquZwXAWR4uBLrRz0xuPJevGSd76YtA40+gwizl6MOdkz/YaTi1Sgp2b
EM8tJkvtQgSymMvRsgI6wfaCISmA5Fm24vKjJvT4OgwObAS7bRfax34IJXLT6rxMpCkC30sPyeSi
+FaKRhk7edEn6VkvRJ83RbLCj8qgg+nELsLMn3OzQXXRpu8J1OhutG/saJ7hazF4D3pG2kEXASYq
5D5jrkZ1be4shq1rG6AHR41A4AQYau0mpVqTSqz37KyNR+FC6jFAUXTW70aa8se25btI2jcE38bT
1LrPGUKxb2eqNpXb9+uKcf4tgRRfUVL4r8LEuO+Rk35XFjlIKF60G/zj1tZipnPOwoVivQP97JeP
aSuG73HBuQ93lQS/LjobHfXK1KrwaBbS3yhGVGRTVz+ctOoUOQVAiDrAXq7xii9NAfu3Lh5wi22c
IQgenD589xkyYa/0HLgjqXjw2AsX5ZysFdXTkRLCuwUpReQMagCq48l9AKlfcFN6n9pasGlmQkn1
ykIiclHaUj2OViTZyCKqLUS5GnnxN+PEu0AV6D54LH3ZI5F6I2r722f5t+5HhBd0zs6qJxgyta3l
0BjZ2zKCDmtUH+26vvpTMSGHL2FANHYIH8rbioT0pdEUUcTfJVPi/TIt7jdpRJi5ETTzUYXyR4iO
+IkAnFrI9o9dlP2Qhf3GxNu16WZlx9e7rtQiNkLrxy8gUw/hgSHFO0oegZE8R8XSGwcKeIgBdv1W
pWhzJNaym7qtzLiepwc118HBcrJgw3ISGPaszwWWpPX1guw35n3YeflmmaBRjLAQCZekxslrLm1Q
55dSGesGOlbOBXfsgbcvJo4c2Q73ScLFR6bcLLKleKUhGk8qwnZVYxqFAuKs9dI/2xLiH2o5pjkC
kQ5jAxSvHtJfWy8QGrICQ+sI1x2Hm1vnKO9cZFlmEoAyNZ0TLVX4mkQfYqCpoLaFEmx7jMk4Vrqu
L9iKcpvIiVvbgtepb7NzOLGqw6ZD9GL00nlVsmeKMEHjbaxzknn5cb5I+y3Lbm77z2oCgJEUEeRj
ePHYJQAGedMzSYIUnkajXhqZHUOzCZDBohk2Qu0yrbLqh3RVYRhFPs9dyY22vpiCh6RZ7o2ZFVqD
mqRQQ/mUz2PI9jM755Hqb0EXvdR6BHZpD2d2VxPeCKQyBHctW1xgb6Ew6gdemVUaXFCRcz/eBEHJ
hzbrCdYJ+6Hz/FiHezTgDT49cqasHmlRgjvv8oqujNT37qzUIqNe1sUptNhD9T4kaNH57pM/dRdL
V74tLPwM0os0SPzEP4hGJNAafIP8a8nvpOGrTV36PhtzguVaH+fM0Q81P0Fg+kRolFn7tDH2izsP
cSTt7r31zgksose8Zr3RafUnIDPh2NU0ZwwHspb7srRt1AmhkjvrkqZZgnJ2Bkjw4G+PCdji/VxQ
OJPloHYdsj+IxkDxzaG6sPXNn7YwzbOAs4wS+j5wjfBUNTPvCb5fGBIV5t/mvAztd9FzRODhqL5r
IrRKAf3fd2eHg53hSCUW5OemhXAdr+MG+e/BdOxma5uKVU9zJw13hm0citgu9K5gOAl586lp2Kul
gcpPtUBE4FnyHNoXjXlfYfZnU489ma1WJ+5qx/oZ2sWPEwd+PosPHCY155HU6LnGDJKvV5jf2AWH
Wx1NjxPKs6STycap5l0RpDA/I27DMtDBzkQMfOMrSz32IXpkQoTq1ZIuctXaNJCTibkeVZPLPqyj
3CQDfm3A56LTPZhFkp8hgD1J0w1JwkCJuYzgYIQ2NrAit13vQh6rqWkT1o4THgmoQIDaCwRv63kg
8oPOLuEfMa+vgpwYHDCNeH/uWTPgOUWcjuY5PzbcU0kdeBSttLacHqgrmpYzZem+S4Zya9ex+jgR
pzHN3U2TCxG3tnvbFB6gorTCUcLOrEVLiC51lZkTLnUutE3f7BzBa+Xgc8GZBWJlsL8irSVKyeXV
Mcjh7CKmhIOBIgBXQ8sK1PXgOtMwisyG/Fd/lA3hWdi29n5TPZhVB5bcCLbEuvRwl5wpkHFqID1u
FvLZF/dx7NRmFhm9fzCvYfNlJ0KXn3ptt/toKO80oHfyGjH+Nz0heMxbcDzgML8Z5ja5X2TqofS9
JGMNyLwozFZNmP0kCaFbTOl6ZCi+a62lMbANE+aJyYEd96HlEyOmD3Ic5Mar2YDNfmhvCGcNV6UU
ONAM5iBuaDEX09UmUx90M20c6d1EkMwk8aFWitFUi7CfBqCiTDjoSx/HbXvqkvIEZY30CBSQ1tBZ
eAmdj1YbzTHRvJcOQN+9a9WfrteMt3izh1shryE7sN2YRI+nHAnOSYv8ztFq3l0/ipptjfDtmAQ0
/DDjcDkx0OrYWA9ogHXf7QkMDHm38KRHHUTwXpCqwj9N4sAnjiYFHbieJXnSUZTBKwXdeqrC/MEG
QLVxw4X1OzjUOydPQdWns9qBfbvP7PAtj8LydrCjO+xK8uSDU2OmZLmx7cOkn9vy1s4+iQm3H/vJ
fUKvc6/1/AJwrbhrwJclfXGZmLzKahHPtTCyB6MmL8MuxUlm3dNSlvpxvNxNRXYU89VSWIBEu8TK
6jmKuzpyz+44HUOFlnsuln1bgxZIWCnvAOPSiEBjdzpumQIXltErfClT+9EYUXD0VdDDoA1crn6R
OIkiwK/eWvtCyBHQeAZamDTpxQnFTjhofIbeiOeZ7sS2/C9lMvvGw1VsHG7QpGSP1aYkyWQd+bNz
9GeLREIdHp3hVGcWHDCkNFmO4dzKTERoPk15SXSMNXZ0oWJGZibVN/tPkMFNF8TWmHe4LR22nom3
iaYG86gCO8emUvaSqRb9/9iCppASw3c+hdZjZrBg5t28jcj3wdsPElSdy3LaiqRzMLTFlVPLLfT8
Ia4D1EK9BcVvKOdTZbCpkxNpadqT576drI3tR0k8cClGB2ru84jRWw75c+4LwqfD8hw0S5yNWP+8
IvmdLWZ356gBykE53hYj/dglgDl3ml8p0wr+31zFo1NMMFdtfKngrHLPnjZiAYLeY9VAzB3kD6bb
mLcGCcrYE+DKsurxgPD1WbmBBNWtBvKjj3TpBBTVLvqmka1uyTozLuvgxN7Z3BoCu3RQa3xU6JQf
SxPHJ+GNbJNAi0FMZJkMqAy88mfWWlun6qG5k4RHp0eWixtRCDWhAxILt1zcsxO9aZxeHhm538EF
MLeWgRU3I7X5Jgmx3Jf5RYRNg3JsZnCsY+sd1IRyz1+gg855gQDJxzmvhr0CinVq83E+LVR/7LYu
C3gb9bJdkcuhwmrDzc39VZxzUniJ0aHRqvrIBYBKXdnMNLMZ0yLkUmwMal71w8wkRDREs89FRB+N
lpTaCi9gZ2HU7CBMrixuS2s64heCRMsVBK0IOP+LDskP7yx1I70URPA4sDiH3s1wlIGHEi91i4rQ
7/Gdo51eK+0gIa9LAia8YMIpXJvbZS5fh8T9Ao/HLhaHTmixXqk81tZmVZ3qnqtdpixnPyBARjmU
l4+DqV4Xq38vHZoetiNhUR104e8J70reo8kLWTio/C4i3ZMYaeveRgmG6M5zP/wKn3HQ8AXwKRVr
oNm5AKbvMxYR9y6q/jAP1KMdJhA9qzaPa3fuudkQ53IMLg8ib4u9Z4eYvrt3wU18Fy7CvINhudwF
LKjskRyPHJWUvOkWbgZ6WbiQ50Z28qvqZcS/B1K0yU9O5JTH0Xtkqwim9/LAPsT91zN2oin6hQur
YjKDYe1TMaKCSuAehMMuDLjnZSP64MpHq5y1wbDLy/YxqoiXCnr5Y6YjCUOMWAFaAILNPAPPZAcJ
JfGEvsXYvGZr2zybkhVKU/5U0TJD1lUhbpiKw4z6kROoBbgFhxU9lEFmkKJO1UrvI9FZD3YAEe/y
o5Jqw9i3PHLf//BzkjfnPNm0yqIkTZIwJo/GNozbcQhy2KEO0Wg1JUdidIdqAc0iupCMd2t5A5GS
nqqlvqsYN+6WDjOGdXkIkD6v2Tw1qy7ziuP1gYCmP1Obmuw2kunAgn7ZKV6hNBz1gV+DgNRlnboU
dVmFakDIN5kn4B6NfAvUyd1InQdgTdiDTYSXELiDBFadxXwf6ogdT8KMKelAWKQDvjREzscyx39m
kdPpD83vwiw+UIUw+2CYN+ZEYuommW7CKVwvPpPPnB1WVpOS5GuPrbi3LntHbYwFwAvs6CLHu9mm
BrZdlA83lyLOd93PDOTmVJavcnKjtRmi1nQnjOktSicyZOVa9x7zOy4/kPQdDJD9NLUbzyUyY/gq
yFNM5mbbpvhFvaF6ZfiOaqRBBlDBK79RpObO5oJQxzglZQAGA3wg4bFbqcGk0FvsbCtg5Zj6hy6j
yJeCV6cxv8qE7oywGZOVEP3kcAoyRKASH8zC+jMzUUgmOvhQLgQ7zyD7JH83iMrdDqZP0FCouIYg
asudqOH4t+9kPt52iQMpuHx1HcV5bU/vbYg7Vrr4u5GpUMQWZFcE3e85ROYuSuYI/E9T6r63aMdv
0LzJmyWynhQaGSiuwaGfrXeOIi/m19t6IvzOO8UC1G8/khHxLtcBuNLyiMRHxqX75aX5S1mEOg72
jc/QvBp5QzL/2Z1qsL4ucKbE8yk+kl3TBB9JREJbIrNnIzCfmTthke6gZ6QoUYY2OBvwObmLJ3h7
NCDr+wWREe0K2JOL/tOLM2YaSJTu6ou5qA8UrAkC7mc1UWFyictLgEHuENLE1Cx0jeyQ5xjKAEat
WoT5YUJErgEjIwnZO1bpdOyzBwFedYje5ggDU4qN+GYghGvSxrmAhn526WtXi4uNJV0E2KDgNVoM
wBD5K3J1wrRm9wGQ2QMWki2wm1/RXB87gTTWLPuXVgYfIOlXbW+EqzBgUe2E9GXkw1BV3Bgd7l2y
wnAfI08OXBzHKKs/LWPgMrBM60m0CyIY/PO59ZiaCiUP8CodmigOoywu7D8YxlAD5pCA2EScuD6R
B5NwSJjTqrYEiXZuv3Vd+0VVVJn1cbFzF3uewx3+AnBP1bad5aPnIaxoKrk3BpRU8AhuFpjBIH96
mGFMnu0OhT11znPt7yBufGpL49fpmVSH7fvQWKiKEME7AxnyjUKvZtrlc28kb34p3+wkf1d1cU5M
bPrY8thKpqAAejaqBWlSJTAK+hJAB8avqbR/LmoUq/wKyt7cTFOwkkV6OwOc3PVI0h3tApztiKrs
/FvbF82uIDBZT+lXKZzPrsIcJNLiZPTFXT35TxhiUaRU0xuimR0L40vgzZOATxvi+Q8F9VQgSRl2
W7geYfYSamAik8LoZ192pz5UoeJd94T3dR3+ZE3bqerEvNEXZx3N9lvXBykABuvQivClakBCmfhF
LFJ3qXaCVYbgfaOX9p3t+Vk1eitEhJkwRJSXBh5hARSy7kWeHmG66AAiscBGY9r+KNl8ztG09Vs6
gtky3wImLGjLzKXfQZVKdimXxTJDO5KR6dwvsJEqyDxu9BP0ZBUVFij+gTRJrlEvYCm7k9NmG88D
VZO64QM2t3RlVTCxe7gpSaZSNC3iRaguJIiJ7clSdqfZo8uJHNtE4ntfF/ZtlrO4F7m9CwvwZ02K
uA6JhhtHKX6SHKMRYkL50ft613aXsNFS3VcA4aImZ+/CgCxOzqnfz7tK5s81bCc6f5SEUTvzRsBS
wo7nMVEPBMiGQE1qa3joHSrmznHvNZ9B5jFJW5E+IIOAvUUB52rxaP6Cx7BCVFoOWJ8rQCZ0lHRn
XhHXEuVfanMVNebvSRMT4hM8pvW4rqKu2oZttR5zZHdjyNKaIQF1aRTrpggeseTGuifxvBpFeXKT
C5ZuaZ67kruEzr672dAHt+PGb2Z4A/HVYqXnxUijnj+0vE8ThW1l5NpMDMEGIWwsq+rJdsL2sTNz
ZiGK9KmMpblRf/beg9kY05vFwVN6zBuxG34PsOeKiUnF4FxKiu+x5UxowcA6acMVGB1Lx1IY6Cex
dOG2s9r2xmx9VJPOcHRSm4TJ6AwtjDeE0SDoNO+UmF24seRM0FsRaxjDpm72132lZVmvRZdhomOH
zcLAtkCO+r1F2kZifQN1Zwt9yUD3jRtGr0tIOy6eJxPt9KTCF+k9hNJ9Z1yXxNXCa5naVP8LQQXW
LO51gCV5NvDHLxbM6YJBIm1rt3DEixohj8kl1nLvkDC3g9ZE84kv0fI+MS+7E7VoafTrApxxPPoU
XMwjXsyIAr+okteGbA+EleoxTOwzzhnE3T48Fm+6Zx35LlQ5w4kHDdamf8aUgWM4c7D2eBLa4XuJ
blQLkcnozCX22IISLCFXZobCWo7Vb6RInBTaeiwIcWlGuU8XHE6My9xDd3m4PltQ/ODoNN4LN/Di
4OJoLC52S2pedWhagZDt+hQQIE//fun6LLy6IK8PVGFaXnQdBRzQ5AIDvT6rJ+vfz66f+8eH/7dv
+fu56zejsagJ4/vvn/KPz5H+A0Nnqa2VtyR4Gi7itb8PeWr/54fXL1w/J/7PL/z9PpGri2P48mOq
69O/X/p//9h//Pf/+Gf/nz/2+uv9x7/5+4sXgZf9+/f7+z/+65P/+C///pu/f+z/+i3/+gnXb/xf
v+cff//fn3r9Qph7XVxm3R/sad860kk8e3k8IQndqUqzDazgv5MCsioc9RaWqtkM86xWve3ba2JM
r4fY9cFTwAmWy8B/rv4wE9O7vup2k9NMh7785PRqsGeCWiGUUR+SAe9xa7Vxq53Xkg71UHeZs5kG
4wyR41uGS7bpGoqkYWFqpNmHr/IOGWKkai5+ERy/XDaHvw95OU6rJSTCj7D2rUSztesYz1DtNghv
IZ8MUbktnXITmtBbwB8mlFjBnbLFk6HJf/Ymxb2mqv3toJS7LX9pN3B3Xmaus9Eut2j3b8d8aA/T
JB6JXx5AcKCycy82drOu6l1eAQrQ1i9uAdWmLgwkn10KwPJ6rfMvw1QQIKpioYER8+BiPdozB6Jx
xc1uXB68jMDGYvYrJrRJf0iWx9TIHEBu6PPMj+vJs3jev09QOE3MXEwD35ICLkWpgPdxuXgfUXYQ
knV96lhQDDxc0OFApK1MsAgHBPGCb+I2VNgjWUbYHGfSiljnv7IOZtgpkF2AY4kkLVYo0ZSZUOqn
CpiLfs+dHomTKDZJ7ambnOmVtOKsNV4XjCErhvUPwwB7q5e4I8ZiC9eGd2+oLlQmSlngLNwSx1Nl
TYeMqy79AeEr5PZ9tihrLl3IKaeXiy2DRGt1Ow3DsB3LvsLYsxdmskuINiKYeXFP05E8XCwhUUp/
VB0ngKsHcSn9ApAra1TArE0s+jPuwXWFVBVQGOvTTD/3VYN20LCnFZEUt9Z7MqafHj5k5PnhV5CW
q9IlDZcbOtuvxAvX0s4qlJbjPQfjuHbB5Qo1eSfXGl5TfTF5Mqfeh47+0bipeHF+QkTKrBGLQ+IV
NA9G9rsc3RdLFx+MfD/wsdB0s2kQU88wHpoomZ4tV1y4MywYCPPsUQx1lvXgkF1i+flOmuPZt+a3
xdd/MrN5K8B6FiM310tZAiL0tYXSbZfLrnJDRJ31+CaI8CxEfdcs7TNzd+cExOA2HcY1qqtiXdls
982CUG4DTTEAGSAjDK6KfXcsa+Iufdyqq5qMnsKLWHDW3pc9AecaQ1pjOrhjUG9Qdc3gAUjYtrwp
PExC0GOlcxM7YXSXAMq8aRtar8J+842kXAskISvD0Wi4x0caC6wqttybwn6ZCIscja5+8PBFtlnw
nTB8FLKcbyT+qDifpt1SQIdFbgm+pfKeFHkOW2lzVZkI4PSrRzVRu44DXidW8Dvcbrg5kz42lPNp
ANdj4nb2C3VvTWP2VHwTpPNmG4T2pmP3FLqgThOBlgbTmqAEGMMXb8573vzou3GgXLUviHkOwrTe
Gpv6F9fJJzhWEhDa8b0wOb19BJ/gHhClR5gBiYFBjA/5KwCRxJTprqBsueyH/NgHW7Eyw/R17m0z
7sxs23koY0ES+VSP2cbuOpZoJb9wmrgHBjkn0Td/HKqNjAmv565tahE8M4fe9JhSDlycMb5uPck7
jk11gTa/ygmLa8YcgFv64Ise0Mx8TOVXxQWI9LlZHlmuHSqNyj3N9Z2fM5IPqali5hhrV+mMIbnO
GZg4JC+ACZuXW1JKU6hs3UpqfpPUaVYlLhCoKOJ95i1ZlcgtQsu8s2R0koq0b7JO5ogOhZMi3dpG
h+ZT3Hf+7K/oce4irzaAKIwuAecOR185sXYZf5uhW+6tMXgTc/aYZZ++n98zgLnpLhYtKMgTCT9W
VgPX0ftmcPdJbj8WSeZQOIT35X9RdmbLcSPZlv2VsnpulAFwB+Awu9VmHSNi4DzrBUaRTMzzjK/v
BVVZt8RSU31f0jKTEiMCAbgfP2fvtXPSBsJarsemvKLaOrr4tzlq5w/VNH4b4eCi65bHBBE+ZC0i
C43oKdD8tWxpAOtNc9nW8bbQ27c6ZHLScoNQ9QGSbowU2oxqz2Ian5oqs4+tC86EGW8KMJHOK/gi
LJuZ+TrPfu5lqANX5uL+lqnxoedQs6m355sic1/mpdztOcpviCE6uyEKjhQIq046sPnuS/epBGV3
ZerlRYJ4ZKWHxt4lLY6vPF1jP/FgoSaHeQof2whg1li+KAvX1UAuFztHtput5Bu6RuJWp+mCFTvr
KFgxJZ06V7xE8zyvQd02/UsZEETINo4EKXjrTBBznK6eushGELLvW2INJBTtlcpnpjqXU4KEGEwf
m6K8dsL2tVn66fWUvTFK+a4K8Zdul9h3l/5lmDhHDJBemNtPVT89uo11thdlddlgHCjM8m2eCcCp
8Q3gUfCMIu92/VRB4kjJTbaX5bIgcCGncxAHEeEWtpPhf5i3CCA45FX5zUigAjrzU2aJJ9tHqGfI
ikl+9WQULRkTegXSxvdPlnrsYnkvJkJsp7G7tRjGAs+23125wIIx8LpDwunFiF/Bi2YeEz1m/voF
eUabsUKRbcySHHNBcVAGR+Qg56ThYWLbvIlq9+Q1fZnfhIozVjvSMe5npjd5SpLJHF/hwA0wMzhH
0QeXrUr2QRdt2pKpfu2CRbWnq0wPCYOoZISM568kDPF5ccuNuQ9BYQkqok1WZT4AJCsn3TczbgOr
NYHHcSwx6/BYoRPGWp3u68YHy9pBdcRcDzNycFYycD6KkEAIE6vKFNXTvqnemojDEZvlZaGcFA9w
uAuz8QEDPrjVFERH7P/VjdLyGE96VR2dZK/+giqrvM7oD7Uf7ibmQcyLfnSjRbb6EVf13wqS3dz9
r/u/YQj628Xd7v6/lr/6VpQTQZNh+yPx9P/+1/8rcvaXv9P8zx+/I/goNq/t6y//sc3bqJ1uuo96
uv1ouvRfv//ff/L/94d/+/jxW+6n8uOff38rurxdfhti6Zww2B8/Orz/8++m+Cm3a3kj//7Z5WvG
X1u95kH6+v7RhJ//zr/iZF3zH7YjbFsnsJWehjD4bf+Kk1XEwppsxBb8TrDmus1P/h0na9r/wK3n
ShJcoAYDlrT/T5qsqf8D3ZRLOK1lkTerzL//N7JkDf2XPDZH2q5Lp8W2eB1bSdv4lMeGqAWOs+ZG
4JxjtWqr6CGJGTc52lYAzQMFGMtdDttj2wFsojkI8/mni/WbRLjl4/+UCAeWRNeFbkkEnw7JcMr9
9A7QXxDfDHjdm3w1siG6Ww564U2L9lnYSKGnfFpUPYpYdRdzcoI+hZEEyrKxsQjaMbTvX7+hXyPX
/vV+uObk/wqlaBYv7/ft9TYiifqffzf+h8kcqusLGXimKotdnlJKlBGwbzB2B+U433VZ0gHrou5P
F+LXaLwfLwx5QVimkDpfuL28sZ9eOAdeOpe2iZgXhhq4GvjGB3eWWKJ1hn8utlbRDmt/sDva85lX
9sNz7dvYhwp4rVWv3QFQPE1d1z/cfX1FPqXQOYqrgR7V0nWQUAbxWkQb//zOLGSIAzyLGt12/6BC
SRYDE4+1zYNEXdyUhyTNwfx6wTQUdL1n97IV30asmajMAucSFDUb8CbJS3WBhZgjqNp9/Q4Fkcw/
30S8Q1MYlsHhzXFs/rnc5j9dO3ISUevZRuVVQ/+B0rOCrosqhrnKeAhK0yPyMDqRZwrEdLI9ciHE
tUOjnKHjZsgeTa2gVOmc/Q9lqFvfIEZrPR6dZJ2ENrhaMA4EhTsbs2WmNCAyAuaehAce0Gf2mLyC
RgFhNPLmEh6dXUAhypLmnOqSO6WE6GeXHvwdUGQG3gM9cfS7uAUl8vVF+Pws/7gIpqmzbJiWMA39
00WICoslM9W5CIr5tl9pgCKj3VS9WgTnkqwh4ZL249ZX5UuVzvL49cuLTw/y8vLK0pUBvxL5srQ+
Pcj0HlXbt13j4aqKdwZjvasWOCZIlPhYB80+rOPyskSDmk9OuiVwRN7as3Mi5g7JZhhKFFLNRMSt
He/yKGTtwdqmgWE79CJ5ACf33UEEjf/kORextSfusYHqVxHNhYOzQHhr6dZe0BDwODrtZVzAEm+r
W1NQh3/9Se3Pdxt6fl2wWjqsDgat70+fNOtwd2qdn3h1i0+2wMGFtI6UYwzWEIsnVOEnRJnt0TTp
HMM3oB3sT4ROYgP1pjjIaWHqNA3t+eBM2hJ0luIY1KOz4zdXlRGAEiSJpLVeEnR4EhS+CPRTJKZj
BFraH4LpukbFS0++dhhx7BVOxp0s3flizMrnNKxP7lCKs+vAQTFNMe0z1TyUoZ0cpsL2dyr2K87U
hX0sRfF9hOi462ez2sHe8EBPp2el5h0KKnkNFxZjPdrpvXBExaGP+USWtfKkBDozXS/ldkZyuErj
AdyWJa6E7hhIMvIFAlOxQk3RNqDR/RIODE39vvAv0jhusHshqPr6K/mRG1pAmi/yZYd21PKVLFGZ
3P/LEvp58Szb1iiQLuGXcMVT7zjZzqIO5JwsH0TkcKDk+dtXAtbTEJToXITrIvDlkRCZfx/OdbVN
aztZ66WWbhxtGo8KriOZGA76D5iS+6hJy01PfjBTbTT1leQjo+y46LAMgym4890xP0mcIwBk2wxt
RphupR+h08y3vWFp19imUZbqE2JGjRksbSF9TWo7+WSpYRNWBv7LbaID8bHDKiau2+mmtVsUxx7X
281gK30ftjpRXxWSLbTHJW44YT8KBJNJSEfIFK7zqtfFWTgEvTd1Wl9CUQvXRjXIS7TTXhmV/WLc
JfG5SC+1SN3VzELXbTQgnp1Kd0eyCcdy8BLSYsJMBDcjx2b99ddE1fLLMv3jW3IsG6i2gGquPm1x
GsbnRGlh6gU4o9B5ICnsJFddOShYI9v7+tV+85gaOsugaQjbxTa6/PynTUFZidONvD+viogRBGWF
P5qj/2ICSHa+bTLMBpF2wTv1N3ET/GlD/7SfL7ekoVvKWDZOYdim8evLO2NTcWPx8oKQv4uxehwm
NHCGgPbP8L1TVfeHq2tY/3l5qVyU5FBgsjqZy89/+sDZaOaBaJrUg+Lin4zoWxS6185g61cVT8Nm
REmDZDnaA0ZluDP3KND85oiYLNlhZms9tofbWaVXX38N5qeK6seFMIh/kGxNbEvmp+9BoEVhWp1n
Xjr0BDNA6rbouEGimroDhB5SWsdgOCMmRBsDdWYdcnfuCtlpa9uCsbZoHebN3sbScSwTKPL22J7N
1vBXNjzguLRDaJsElTBgL18yI7ZuC1ew9OkoTVEDoO2Xwx/urN9eacvg2Cos6drURL9eaW2wnZhD
fOl1HOlbbGIMtgTzI0sy+4cxFZhpfdDA7dGXZUUpAgur0TLCzo30osFBswtqAdotBzv99dU2ltvq
00po8IQtqb/cf7Rafn1raMjofIWgrkUoboRGjP2gnWUDDcl16z1xaNlp5aUIv+HTGumfXn357Z9f
3QZ2xbnEsEzwCb++ek5uEr0Vs/TaqvYvOvr7opDixLfg5mG7zzhk6JnFF+3iuqsUAU7YanMoGdu6
dJntYYT6Q1n0467//JYc08Cp6FpUffLTW6pUks4WakYvB/uANwoMF8Wahw1WrS0g/FOnzlFw1dWj
g32aaA3I8j7wxpugTc9OTpRxWokdGefHGVLl0exIeqgGd8IlS30YlPoJR890Lg1CW4buAej7Hx4g
43cX1aG+dSzl4KiSn5bNuVFERyhcwDLUUbqwiEMLDi5ya0SQUl4UnbUOBtmt9bgujvjGyIQ2p+Bs
1s248Wu02XGq3/zhNvvde3Jty2TDdW3a+J9qIEVJgIeWJ6B2NHxagk5c1MCQ7nOt8Aq8VFwanJgp
c9X1UP4wZjQ/EuU537gypc2Ln2zW1Obr9/W7tcZ1TbRkStkOh9pf77/SaHxFOkvhOShfN/HYhKR8
Zoe0p0LJ6qe8S5/9wan+cP74zauayzHW4KykTGV+qrwzV9TWnIUlJ6DyYSKm+OzYoOBFqrnMt2Oq
OlBfEL2TP9zbxm/2GFNnITINKQ33P+LUgYL0WqkNrEPDd00pcdZLmCB2WsmjQbDnAnWgs9TkSOmB
q5oJduawQV1HkIYXBBJYKaSLdcCWDy+1+qi1+E8Lwm82YWoPTgXScQlp+Xwyow+Y9OPYYhDRmmuc
E/MmMRgR6xxqMTLo2Iz7LrqXTXNydRyLHfLU1mznw9iDiE3Jy0lwxySFoQ5FzlEcDHu/LQhz3xBA
+vr1vfOb6sSUwnI5KBD/YKhP+5TG6i1aNkkPTI62mUaQ24zCJkJvhh6q59cv9qOz8mlZojKgmU6m
nmkCu/v1TkWWFLZtEtQeYSbtehm+ejm8mw0ceURo91GiXaniZqAHsgNLOh4ybVFlgMv/+n1Yv7mF
hOAGQiXCBk1D6tf3UVg66kac254b0maYpf7AG94yHZmuUu4lvGza84Rps+QOfO5RMBJnSMB5Lttn
5F3jI/5K/Iz1+5h2+b5HsnuJpZv2hUqC76EIq52cZ3ekW2N6QoZHv1DRuTeI/SnC+CLTg2BHsCaZ
RkPl7C1NsU2BCdwoopC3SD7MW+z+xO5l7vcoazjA0s63e9vnD5BBkS4H3aSJnIOo1m4660cYL9RX
CZEfclzyNqLoIpHsu7UDJILTx8o8g1/YT2WlHQqn3LmWu5hMmWbFEEK+vrS/vbJKmo5r0txzflz5
n8oxjHkVuAwAW6MA4sK/mRvDyHFJDY3txVmxj2esgF+/5o+q8tNtJaR0LZuXFTQKP3+dIQaLGVGb
J1Qwfa8nkl993y/vcPLAtKTOTtoAsTvdj1Vcaj3bYM1EDufxXFpPXWuQNFE6Fqq8YE3kdPqIEhFV
Z9wDnx46gcrFLM6hOn/9rn93pXjHLm1NFlHlLq2Fn65Up88UKQ4eSeScMINbXyPtqkT4YxCkZhfw
guJazn+48/+jrcXjLPCdSBIlBcquz50+kUh7KdEzr4KKuepoIGGhZIjUutNzDDYwqJiahCrbZpU9
gX7i9m/LFyvVo6dRt4uN6PzFWswJHGbG0RQx4BAwJH9a43+z0wrbctn+Ddf5z1oTQnPljLqTeY5f
WhdO9s0G53tKUnSjQ7fs+kyKeinKleWWEAeD4r4o8/Gun7t7QDfahRG4h6+/rt8VJFRSrqT+Nigz
P3eaZhmOwN8gDpH29JRWjXEULhI0oL8rwrkBAOp4cQXSbQ8D8wub8DO5BbEnrcWIUtzR777++h05
yx3y+banMymWlrnpctz69Q4KLNvI0tkuPF/gLasLjGzzWOW3jtaGmwbfMFp2/GARLj8GejAXWixi
FFZeCnroPXf3SabfJWPdnltB32RyLPNYur7wepdjEi7HyzbwAw+pyQinCCQF4D+cerMPpaenpqC7
/WCUuDLzmT0V+hvVbn0IIUagUMP8jptu3KatTNdqnqSXGioGoTg33pxCBQ5D4qW0Dvz2iO2Z6q1C
2RyF/rpEGnnSzewJ4ys9BB/EP4f5Hto96vI8GeAu8Q/Xr9MtNEFSeANlnMYCP/tsXYFd13ajvZDt
OP+t60aq3WRl5hUDm+NkjK+KoLgrAsrzTZvRe0/y8dLKARmQmkBSH7Rkbwqzp0j780n1N1+X1Nn9
rOWYoBufVylh61gac73g0RvNrVvbgAEkfKg62pIgOwCPXSQtUr4QT3od0k1ZptiQ/tJObIMwNf6w
Gf+mfluKa5YBkxua3uWvd49Dq19NZpIitiAEceznx2oYXb65EJeBfRkHsBD1JPlD1fib0sjiVqdK
ZW5Ao+DTqodKpM2Z+acgnjI6O2q+wSn2fYKnWNvuVds2YuVoBjEjI/vw18+L9Z+fWNIpo2nOgcIW
HNd+/cRZFGiDPvo1HhR04X670K9hkE4T+MoqnV56xvCAs5NX2WCsqGeAmFYsjiNK1jVQlH4Tlk2y
03W325D4DFjuG8YUl4mNk16a1DFsLnqzL6uwxVBi66+BgVpIBmN+OyXEIjRpgQfSbvrH2T4O4s1C
UWmX9NKDwQk8rSHUKq7IMnKRG29VYjMNlrF9oSr/yYrrzGNmtUpZCa6JVbi2Z42EskRHnt/l6kbG
pJeWOrAHwuHOTTSUT7QSBAIiZEP8GSOOvYF8DnQcgBoV4b+deP/68v64f39djiQ1L/0B3dSpi+xP
NxQZUY010e0n+Ml+qiHU0PiJD+USsceZCSFVk3fXulFuMuoTq89wNILOLCIpNwplygpR+IC4ZtFa
V7OFsqqiy9oQ8cjHzemxHBLMskgeLJPmSefszIm+VpH3RPr5JbrPgtOYar4R2XYx591VEGVyJXvU
cZlBQkkKe2EPWpXOMoGYxHGROR0RHa9rahXS9gPKpCPrCifXq612HwTaSyWldsYxc+GrZt4P9h/H
XxY9iv9Ywx3LMkyHYaAu6GguG+FPVYA7mwA2AqPwoNZgWIjc8jpt6e3P7jEbsjt3tKLbwsi1q2jO
WM0qFHSdC6uaydmD679M0I2suHEeRW8txguiB/H4gMTFL+/JwWgug+HKIpyBIwVd8WkYXyAwktGS
MpKhC4r37DFxo5NFqNUpiJ6rthfXxUdBW+kqrXJ3awd6D2g2fY/JgcQJTYxP6XCKVfWpdHzPdQxn
S5s6XqWFu0nNwd4ObgiFpNvSErpII9Q7nZ59EwOU7LGgBRgz4hx7f9O68UUZVuwNqcz2vgHddWru
Sc+bt52RPMBOuh8Lcc0s6tYddfq1hI2SWGLeKqJbgjpzr2IkZr2F5UsjQaLTnvxSEdJaDn8FOcnX
defuINjJvZIJdldBz8pArbYivnKFCeSj1FD+CbxnGC/J0ysI41kPdvt91keM2OSkaDYpObCASBeP
7dsGpxNOUW6Q99r1AY2P9V9Tqr35tY/Uwd8nYfpX6YR/9UFbrwf2ppVRNRswMcXa1MyEGIqaVQMX
8ToysnNVEmhWvYKbQCefqQ/Y/ne+k2GFTgDzDv6N9IslBqX1tyFn6XWrizuy7hICiwHElqRy9Y39
IFTRs3jM4XYOocK0brXtu9lZOR9CcohjZFgQBnFSOZy1OcARFLXWnROOKDHVpVTdY1KiZJxd9CNx
Ss2s5IB7PEXrVhnRNrKLfc8KhtuLRG1dDc+BMy1eGfjXdoHC0Xyg1t+ibT/1kM02jQJO4TPw39g9
IwNbt4H4kg1WaAm040Tb6FMTsdcT1zHoNJdglGLe5KCEJSofUBPBYIGlHmlIYyt3JscSS0SfJeSC
ZfUeU7N1gZoMA45JoouGMKQBXGiO0QmYB6xwDkRrkpAaB7Tx0MbVsUOGSJ8a7UeAgzRdAq2F0eDW
uCZxogbR2reHoLXPQwxmFTtktIFhsqRBmdeT5WJTRfLdTIG60LIJ7gsygm1md4gGQu1I5H1JFETh
BbDoBGKGsxlD5RxFZcGCjPvTSI/BE717NGAL7VVePWkaGHWF4gDxVjsDqDbTdd4b91Wrw2cz3Q1W
83ZjjMObKMrnrsQXjXCm2FByEm02KdCKk6bDy+vcDQgWbyrxYuOILTtsBtGAStTNqndZm5ihYAQv
eHxUtV4WxNg8JuDIOO0CZKWXrvpmZn7E4EpdcncHa4vWFI3JcuI2IztQ9OQMpfbeV/l7gH53HS9Z
mEPebpMBy0qEAc107Evg2dEOQAE5TQ6GU2R4k7zHNYATL0CfW6Tx3hWYIGiDWOSb4dqYQnlZVM11
XDMTELV5Ywfdh6Oqc9qMl1U7vRihe6kZdQsMKyBAbHikTt21VfzgiBJsT3rW0LOtxqELoPlEPeE2
kPizBm1A5oWB+croLjoM6eSZ5nMSYpTtJ5quZowAD1s0fdbwDTDQvHJEa0CWozUUmdtaAUVzZv4v
2brB1LE6lM0BDqfOhq3AK5ZXocp31JbNSqscgL+yONSd356Mxl4LJ6V1mjcng7rOkvBQFxrEatas
OyuJnAv6sxAKqmhjGzw7buuA0VTQILPoqruwR6z5ZogtzWj0e5J2lmhDWK+5AO4mDYmBn1Q8S/cP
M1kJQNKGa7Ncbu+5Odt2f4mF8FmMysswf8w9DrYUUFpTdW/G4vNDHnAqR+1MybVENpJSES/f0txf
+2J+1hWQduhFb5j28IrI+FCF+k0Y7cIQcpAGNRWkxhpX9M4p0yPG2LMhv6OoL8g0Sr/XRHit4yYL
8eC2GO5oHmFSJgvOT5uXSZhnU2dsbWMrIYyesLUaiXYA1WHTUBv1eL0we9KO8gK6e9QtxYVNqsKW
jRB1YSProx72z/Cw1xAY9wiEDRbN4sO1rLcRVi2A4Gu2pmupTIjRuv6ALaYMHuaJbz0lL801LxvM
GDCvMExrYX0/1+CnE4qffk7eYxGtTUkqXlVAI0DGfTB7oC4tSS52XTkrw4XFJNO7RNj3nKTXU2Vc
46T3wo7CferJhuXwBLIc+D8t6FBXGkY/LK3Z26yDEB+UPpOiVNxzdAIX1Fs8oZBjUBG79kYf7AeX
eACvt8AXqlFsnOXOK50lzWSJC2iyc19hAM0moiI0MuxkKdh1YCXqEefMJiHdqRcfky3fKtk9UcHe
k+XDtV/WOXh5EJ3G7YAPl9F0dGZoO+3nxPRikZ0a+FquAklJyqOkt0bMx03Ygd/QoFWxxDoM50nr
KrrwnpSStWagdkWeisXTvS4gY6hMPFnGksYwE+CRVsN9iYGXw0uDVC/GkG3CRNIeipFTMGPNN9uI
PBYBH5xsfW9ZfIeayL9Fk7OrS+eCLtC3Af5S7aJEyXjn5aSfFAv+UKGLjP0OC/ipngac9GPzzZfN
06Spgwa5C4Z1+DIn7DLxNURtSC9lcjcOKT7kEm6NE1+Cj0N6yR5LElRDBDTaGZedYNxWle3JctwN
kflekZHTw6t1SuzfbeSGaJ3EfRwmdJXJGMfcfgJTX8+zOgvJqwU+hUCPkTUzKHaESkNc8+AgDSM8
S0artsHsa4o7TzbmRVWMj50xPPAcVnyycN/X41mDLZV1+g0Wcq+R+sKHgJgXFH+Z+cQmSyFXGuyU
xCw0etzhQpT7cUaXOon6Asgf8IaAMLUs7GDdM8OfoAdKM3kMiwC9GPvuuhqAFEvtBlvgXrXZHWrn
J9SzOAV5nFaDhVkAUu4t/g9wQKYJOoC0G5k4p4owJGsMHmI7SIkhR5NMfzrcxCF2X98m56+bOWaH
RAKxV7BfECW2GgMBtHRJAScE/F0fkT0kPrG783QccvpsidEO+xLGDNbmg5baR7MlZxJMG2p/1VIM
oDHFV7bvzBAhp8maiZc4Izs1wMrarTsnx6tt0wfOlPom3YdSU6DVJWhuiul2789htfblNjTCS1/V
T7PqsASPfI1ETnLIvp3nEXk0/jZEwfRLDWhs68RnCSbxbtW2sOfhISLqXrC/SbEoenGoqutkoR2X
LL1ZPH1v0zI9hMCU1qoklmZu+nqj4gJGu0kJDmUx3RVzeohL56PDsbXuWh+GKmEqQw4eLUocAe3E
R83uig1JVDHArpCGFSbgEVnMrlOssA15AxuriIwLAN86NtEHWsSXyh4uimSWW539JQwnvis7R9/c
I24KyH+zEVmRECoOuqA4SBAxQL1Ac2sQ3B3CX4sajch0mwBP2/Gvh4ysOfpH0cEeBDHIFL6V0ZSs
W9PG1FO6yeMIVyuIr6ErFqhDSoOMAQJHRuqsNeXERZnpw2kpruAeZe6SSp/06GUocSjGcGKWN7Vp
tzSkYZ1ZtXlLE23Y0MwMtma5REdUcMfaeFOVlNTFBAhMOPoBqDaRInXO6Cx1TkXZA9ZOUOjE+iWh
81sDSz2h2X7HsRptm+S0bQfX+CrtFYEGtOr36N9q2Cw86jy2edB/Q5mPI5uoDnZa9km3Qc6i+8iW
e4hEwnyPBAfoBpjT0MKOt9Hqh8uhq89NHkSBWlx7rzCNzYH4HhTfin6hpiOGL9v8rklbY2VqOT6M
bEdHjaraetQ5Y67z7qGXw01LTOa2srRD16Yvbv8adxRKWl0+gDoBpahD1QAkPvHemPQU/M5hD9j3
Kibm1nELoN8ZDyUYcKrlD5nudIE/OaRpvg2uQQeNEuU2k5mO0Zp+z3cqQzaWYH6H1UddN3Qb3Cxb
i9OWOxI+gr11g2RvYcRSu9azedG7IYozpZ55evhCTrDRjmiDT20HMg+UIaVHMG06Z8k41VnByFCv
Sv2e/jXVZSy+dWm1E9XwnCr/NhbWe2dYKOO1emPWbEwIsN8jXVCJgKLBJ6Xb2haM3TZzEq+Iq6sA
MeTKz/OXAGrMupEkFwKOGWSyz+fozTfyBy7nJUkvtEJIewL6CwOiuu2JSV8ySrs1Gzo2tK6RIODj
iyhVmK6IBSbAjtijVDA+EuaN0vKPtsWZU7rhtDVdGn5+AKmXtYz2DPAqmAeN/0FrFo2WbTw2sbxZ
0rLMkjrS1jpoVVq+V30zbJOIHNYy0enFqaObcfKvqUWIEoHDaNPQwJ6mNO0BlsXoO1cVyQxMf0Pm
iZa5zsurPkc1Jud3Ym6O+hQd3L4FnVuAUOWoT8SAvGiCCd9RoZFTDSLWKYoNzoTvIWFP80ASz+ww
x3DL9ynpD3NgCzxpbA2a++JbQ3ogjRkGbejC0gdIx4e7hc/kbCCxE8TGwkuIcuxsIQ5UeT4DEZm7
re3ulc0CywOd2PxPwwXCDMZv1YacFtrW/iAqb96MTnI5h9JcR858wr8RwYYkWRLjTaOBAFGQ8U11
Ndv5HaLHBaP1QcQOtbkRXohS/dXJlnCjGBnxlWu7JV0UbGzlmB/rsvHPNfibdYcGLRH1WeOsl5CW
ZMK8OssCahjiBABnxDZHCwWgceWJpjdpF3FMJysbwxOYkp1orKc54DmBYwB6qioPOUYcMLbIxYw9
dn00FmRNNB+yk68iJcGsJCsuNaJ75fKriyl4yv1EboaO54a1rr6DaRBsGz9HoRPbT0YeHbXWuk/M
nlQHWmUro4dKn9f2mzZb78DH5QbQNd5Ax/mIsZ8UWKg23VzBwY06iqjGJQAda4W+gqgUrXTLbHYH
TWuhjWjVwiTUCCYFxhanKbM/VvQhqCkGHQVZOBaTVzTx0+CwKdbpC9vlbp6LOyvfBAM5maSP44Fa
XEVG00Hg4FYq50dUVdaGLhqHV1YTnCrR2S1ZlAzSf12QZQss7iEhEY3z4vRKXzfaB8m0g3M/AgRI
9C3GJj1qb8HpXkAxGrap7/qgwmYMFZZ162bdxsgBL7LCAwOi7AhLYjoSOEyJ+1pxjNwEVQs7zuhu
yoA2gkPLqRw5pE1R4KERBOKkOQYd3YGoapROta1WUWA8Ra0d7Oxz3kxk8UYcr50kfLPD6oO5SY1I
qqS+q9meW7EDrHA/5RWuSWmiaiNrEFtjbu58F27qAGmOU1O/jHJp3jSwmIqMfTA+mJNyN1pKcHRs
WSAJm/gOJPa4bULoU/nIZ7J6wC91EN86KK0uZzN/TrLagdptVesI6A+bLOhMAVUtyrD4E1VZ5rBR
6s78mIWdkJ4gcbno4op9Do1nCtkH4ELLTHcp1KkIFGVB2EMwq4n9aOqGPEGKgIYD1YbBNCBYTjU7
XzObk2qw7lvDpaVYe8OU3MuYvjAzgPQp8ru/TIPLN+bjXotMbRtEsQERTWdSPJSEaaMul/TcgniW
oE2AzmbOrPGi83XHas3xnKySdsb3O23jNsUdlvOMGWX4bsQYQznFh/B+sCgK9KT7ZDxzCiqPpayu
U8iB26DhvEb4SXEpQtALddHcRsUbXlSxkrU/boI82vxw9IIv9XKdZBupAe0QpKhlIKYP+CHddd7Y
d/nAmUeHcRqiNifIGFM0izBEpowP4XMgjB37LqR1RAeK2L+mQZBriZ4WDOfAZJ3dhg5Oua4EFBol
ZLT6QUiHTOeedXul7qaWFBNztDftFK+HYaSplgN3B0xzF3GHxGAzmFZSxoY+5SOK1Kw3AQ2giWJs
B/sqM97DKCBuwbgZyHzZGTBwr3TC3rQQ0A2U5mr1LY3Mw2TNT8S6K4JWksJ+UE47bQPOezsYa2uO
YiBsuM9WKjZuprT+pliLdslE4dm1DYzMYNw5LFzlgEvLMUgGaqh6QufFrwgUjqqtn2cW+bmOu4kH
fCBRwB7u11hrSUixtkyH89mFoTEuwdaZfQnlm0aoX38orTwaee+u3Ghim6pTz4f6AbO/4lqHQ7h1
gJbe2A0OU6UHR5Pq7jxiGO27gvTLzl/rdSBp64pnDVjuZKbZme0YfUoXv+DxbNYF5K04DOircTjm
wRsvh/S+d0e6qoviagzdh9nRaSi7hyyOGdS19g2963THvC2CdxNG+8nwH2APPjoMnFd+S8NRI29h
XRs58vn4W2Gw2Fsi7eD7yLWDmJV4H1DTqgbCm1SGV/pldFFGl32etPswj++RF4/bsaaUUKWxH01O
7MIFfelE8S6caMaSLTFuGoCcJUCkgyubuzRykXI7Zg+4X3CeyTkJu5yxC6ArVi8nNM9E0iR6eK1c
UJvZ2Gy6kCgstBPh2oR2y8DBBRoly9uSsNRtZwa4IUMfK+kI9d6Mq6eQuMfMJ8XGGddmR4kbCRu/
8iIusGL/WLc9PQymEgFuChyu4hx2iPBoUi/KdcP2xpibA6WTe8sSvCXhDykVB9rDeKBnZJ2xoxej
UTxoZn5VjOUa4wEM7sm/UzlGFSxf5EN1p0CSZFPSvDUAMOKpJbbXnOQF6bInNxihzlbtobdTUnYn
VM9xCiXKcFO1i+RVlEXPHAGq3YhYPwsaYm7L8lUbWxZz05/QlpE2TReDiYsBWCTIBuYjJQaIjmRV
Y3oczPTSUMQwJunorJEy7Qi6mY6sGEfmamTuJMY9pk4PUda93l4VYXOM6QXtA84tiTNwHgugn9g3
VGWoFKBegbZML3RaurCn9orH200KTu+iEpuZEKwcyQY92pGbqA5AnsRhc27D8agnm6mkx1Q3VFgl
+p1NbNrPWRFPd2a8jSSMEb3KH2EeszoTslzPkM3MXp5lhxTH+N8kncdytEgaRZ+ICGwC2/JGVfJS
SRtCvww2gcQk5unn0LOYiZjuCUllyPzMvedWFtGvCGwBtfqd75z8oLjZatyRQ7GKHJKG61RsdTnv
56IvDp0/E7aXNBhyXP++p8P1K1i2phndBcaeTZW1kjTKK9fw9in6ibVdFfJgTQ6jMo9qxvVx1lsJ
GKpSQSIbEe7YTO29FFgXheCzIodpPU7dm666ejuaDDqF86Ag99uYhAtt7PxC30cfuXSzXYMgZmf1
c/aQGnl/FIX7q/CgsKOBdJMGTnnSjKsM5OlrqD2S+dTWdPhW21ZBTLPyDnhY1wre+MHvebZDM36r
K+YfuEebnaW67lAH+UH3JGKF2QDBTkwzJzqRSRi1uNvYV9OJQZLP3OiUDeFBxfwKaL0fbivScyaD
HaRP5pENK184+u1O2uoK7OcNVjOM7/4xrfz3OllwQEN1b4tInxri9vTov04ywyodLBz/Kk2PLdZv
lAc1SxibdB1MC42BcQ9I01HD/d76LfZwmB04gTPGffm5z/15Tc36COLCXldGf2e6Cl0+ENAz/fg+
LAxqHlkMwP7nT/bnBNhS6meRfYGAxGwUNocXdPVGDRUXXzLvdBlcK2h3vV22Jxxh1OHahn/cVu+x
5clzKVGTsa40GrLfytyu10HZb1P4vDuP8Mf1YERwNUbIgCGNDgW6+dAPGRWpFaxm5AnnPO+soxmR
DRcgndt5YyBWIxIc9KSjWFXp+EXuyC/L7WBnNrM4LjtkPzPCi7AifVewRZkbVMCzLr56Hy6rZ2Ny
VCY3i5tSs6ElMfeCPZjsrPaSDkl7aaRw13U4bRs+HbZZOwFQad+MFlM7ANhYkWLCFxRzPRpKAlbk
2mPZxVrj0R8VGTX1LmHS6VsjHuRw2YUJxpKsXohk5sXsE9d7mEQD1Lp1UwATBlF7aSiOXUkWs05d
MBQls3VBa9b1wBaNZHF29NykFDFv4QWOBeF9hGlsoSqsGk6wxV9CAqlXPvRR3e9gIDXbvmScrpkg
wlRf56hiV4Z0gKaXX40/E1FjDxRGEUk5NXvTQN9DYbr3+s7dekZ19G2BfXiGtlqk93FST0fHiG8I
kSpAokwegwJc4piY46ZBMJ165V+ULBxq3Nu0IIyBExvcqfQv6Lwi7CdoBYygGrdmMui7uaYCw0UB
nW1KEUCCl+pU9wCDo1sNvVxWwGSmutoAUQVNJs4o0ebGZwxV+jC8qmEEhyzGS1l6z2br0zZ609YS
orz/778ms8jv431XEHCLY0txvINBmQfrKQ58da/6+cbmQ168kImbSqS3K8ys3bhM7LvGMfep0ZVr
YZE27wgUc8iQWA3GlPH0BawZ5+Cl6DvWPJWC8tlCgsw64k+1RX56xc6cvskjqpbYc0iPdg+qoOIy
Qm/3rWZ2vvMI3DKH2ojCeE/jRlp4CbUwBDSzbmyGhk4lQbe3JuEDch9WtUNuXrNWyUgog0tSSmQ2
asdn7qxyxnNG772mbANYUxnPMZFvsmqcEzsiMH0/bgsdwhUjWFfLiLe4IFs7OFVFxxocKKjK5nMR
gs03XUIHyIKzH8wp+QTLv6Zk83eT3/Zng4NvBglyAm/HInsAkmKKd77r3E1Bc7B7YmatGREYGoJ1
sQEU9DSaQLKsBvy1VXEpRgqRv1xCm8zS2DtF+Ge2IVBevddVf0HmCVXMedQM//Zjyvg3CHHYT0bU
7F0nZ+KlXDqncvqkVrubW8plp2m+eQHRRhvZYZjq5jjk/VvGoP2UkVMRlCicNLkpd4ZJMRO7I3m5
rnJOKI9PeV1fU4+UrEw6NiUPGfV2yI2GwpIaEDiiE9bbtsqZZQB/ATe8A3x8B1eUDnR+zGT5Z3MX
EJkBBUKOS1ddnJmpPbkqqdZd298FKeExiB0+2ROsYzObiOSgYQ0G8SbGBCBpv/HLLn6OfZBvcVOB
8W+mEzmTAzTQbksXikfVf0uJu2KP5Rq0fJyos2NCBbdeBgBA29gNbwgHtyoOx22aVbAEZ15MV2bz
zjOoNAkYQYxg79K6s/jxRFV2bYfdmz2QUQBwCHrnXib4CqyuzxjkIzxyiRhErRlzCjs/sba2aB/B
HQfK38hK3Cy+dauJmnTtJ/20olFbtcQrLQFvRzMlyJx0zg/ffykml+LBKMHxVcYpScJHvyC7JfNy
MD5ztOnD6OJnuGoRSk/rJufLFVO1G1n5XKHYbQN1suzwCcEJqIvQv7b9r1OFP0HECvejgAycZsFF
1pQG1A4XP5VXYo0YoJSsKApOFhqGbZi5d1Bw3/nwAHyMw82e06cmB06bMTJcTbUzrQYqv4SRjBzI
F+jUUwm86U6yz2sWRZ+v8rfGgVMcNeFp0hmczupGu/uSpbai+E3sFdm8F6S3T6aI9SM4271ll/th
SQIyfJIxsG+XoAUDECV6QdoUdPNlZdEOdsEGMihXdfmuZ/M3Az7aElW5zsEUoURn0u1U29qw4DeP
/D3pQiBuOp8AdP+ev76eYWI6xcH3Y/OULgc0O8I79lHJtnVJW8iS5l0MmJ4DN71L2P5AqSH/10DH
Vc0eUUz2ymZRd9YU6NUsr7Bxz3aS6WenSx+i4TFrCLZhfohhtZ5fdc6KSKvpseXaahIEX60sIHWo
bF1ldyW72xUAVYNfNNyRXoIclHxJxMRbIfiFTjcspIr6Y6jt90hkTKr84KeZoq227f7k2gOpQwzk
dKkGYlXNt8EZlp/uPaAFBczpRue4p56I/OhFovPudOTDGLdIoWmIKHH+/vvzePbJUeZg4l4OH/oF
pEOgZfjCFglzurDR8TS70PAG3rv0WcUkEnb+46S6nUGMCvRdpgXBkH3NDglwcWmcTcOZFzYu60e3
NiFt+h9sylgwieigIk0W9kuMj3GbRDa7EhKQZ1tsUWTQK2OujYtvc8y+IpTFN7MgSJU5+YR9Hocn
T5VF14wWgVDYYIa1rNH/dfYHVztx9r7+i4qwOzseGQgqeJxMxniOOgMrg2mmdLfWfLjjqOi/6lct
kclIsi4BPHvlvqnt1yUwnsW8ruXF6UgmCiTubzs7JbN3LA3I451iJlJ8WVqdpSh/7RRscjMQyo2f
+lQUgLAJv/tijjl3RIJm7q3URkha8QCLrEmfmB2BI414QGo3/SmLzjvzr5aRACIft8SoEeArZdi1
7pm/mZClVlYvGPRkNsUuKTjp2BCHXfw6vtvsZUxEGzGFW2fZL87WN8QxRM3QaniPgZjJ5yHS964m
paXDSVPMsO974jhEDc1pTF/nOCWQrPtNMiZwgVn8stB6kN7Evk8x2aoqCmXih9jql89GZpNtQC6L
rJzf0YBLsyqrSO/cUNEpVPpY1uZjUehzHIiGy755QUH3iusbj3Xj0bwqRi0jzKC4+pKFgpNlly9M
Nlf9AIo9AlJq28xaQ3p2NFq3VL6MPKYs3W6caJ8aTRH3jSDasdJ7r7Wvfc3zCkXlz7I+TYt2v+Xc
JoMEGYFZUktrw0RQbZ2WTOzJxiDcbit1ASGvCI9wWWQN480oiYbw2r2Kir8sW2R+tbkd8oo4qohQ
vmCuYNMKSvtkmlehjdpK4dKKm2xkrzBuZZCjAS0rFkqe4pmFUd5nEFD7Z5+UIeF8KTYY57EnOytA
gBOGpIkP3c0dKOVrkdccACWyMM1IiUU4FazwwdgsA2NW2HQPM6EJDYjU1uK9HtoaRhOAWZIviHjJ
1jNszdRPNoRA6oeZSrYwgLMhPn9QWWZdPds6JpV9gIhk0Az7BlzVRJ08dca7EK4DhSE910T7uNkA
hC2uCJ0po2cZRiyj3JvWRr6rnrVJnE2NGI3qDIYIUpFhIs7eicEree2TY7OezgqSyxyM3GuZEDxp
sLUeujAikw2/pkmrRyIFa+klh0lh5R3BOOC1S3nIUKL1SiKcMY2Lp6Od62UJ3ZftbpwOe8VAiYjl
4E7agWadOz8JVfDl4NOksXrTLnqiIpT6rq6LgKU6O5e5izguExRzcYkgyF71fgKRBN0LmOpwLXJ2
eEZqiBWCXA6RJUSsJTZmJTH0rIgmR1mgPpgg7LlWnS2beZ6mfG43YO2/okgcvEXGU4VvGVHB0kN2
+TIVVr5pO8dbZwlZ5WaVHvAUzns/s5/LyjwzoV1rc/yqTRvZUpt/kivFMGukFMdMwe5EG8/1jHg9
7PtTUBVf1dhQcAj56qn+peQw2arM4W+x3d/CNZ+BxCHz7kh0tbpNChJlb8mmQvpp71134nNt40et
i7emBnM3xmqE6pYiAQx6Ak+It4sNJncIvJIGeqyYXk1X0IqIuTm6Xvvd5jHYGib8dY9KNnzwIk7Y
MJpIy9A2b6juNjXE4C5pd3beXJj+8J3X2dYB5VD5gcskj/REhhhy5wTZ0eWWw/Oh71XWXbnYz5ih
GND47IJnk4diyJp1SJzR5JJh2try0oHe3Xud0+2Uqut1MnYcOTklsQg/Cczlg/fJ20zL8bUZwnQT
eFfDc7w90neeiQLsaUmi1zrjmLCjvNmadM+7NCGwRJvU9UkRr42mbwldWrLRMyB8DO54gt8L71AL
RBJT33kUWQvdz/0bkOOR4f7sdtw885SzMe5eHVjdjoTyaDMjwMXI6HgRFJJTxH/YcDUr2wv1qeSI
iELr28Q/qwhx2LQCjQ0sOdzNo//sqQRRqchOhMD8BF10ViL0Du3It0fe+ZTj3HfqQeM135gAMcAd
js9pYV25KzdEfG9Mnxl2Qk8lZXYBBHxLBuvdQBdCKVhQItT/7JG+smPpqNqZ2twXd+nQpDuuP6rV
CwqYinTi4QxAeDxZ44kHVq/DhftuGJjTEs3JbkXi045QPbtH23OvMd1xGj3afocgzGfgWZOWkkX+
m2uAFQ3b5LHwmClPdkyt+VKr+VpnxhkzyIakzWtPOpWbReg3FPl8yXJv9f5dQvJa0UhuB/bjBZR2
OiLuRtvM0YGk0dpWYMPs5qdATrgiq4BTtOQs6SEz7Iw6odEO/W5L9s5aOPEvTkR8b04HxTWoXzMX
zCysChguVRfvUybfNu8Kl1nNYy6StYzyPXMhsmiK5Bt5uaCWV2oXGDmqXiP48Qzk847hb8aU385D
nR5t+9fPLQqssrdXX2neOUelocyLZp1G3yWFctBUlPumANddblVFWpLhesa2zuSm1i1TPuTGJlbo
VZjNw6pnRqpDRvtmmZ87o+WfGD3bK9VJBgH8RW5RPLuxx5QJTFxkkpVNhggpMUZ7Nrtm2IKShc3M
+j25qnq5TqNdGQ1smM326s7JovgcP7UzkdzqHlKwlQVBSKR2/EBqEezLyV0YYlYDKXMjbAKf2tef
LqmiuS9fC8qT5S0ZNnnhQop2X6a2Qsbk587KhBLIasF/aFqCFgqD5Y9wew5H8+JmdOBlpOFTWMTd
ZeGPmspdrGyKSrR9VcXUqAUc37NP9lrvltT4mlUd7afWPBWxu2caFq9M3W5sJN0U19sxrD+9JH/w
lwjFYgq/s4GvvykJ/bbRtiOohrMlp/vYnl/R1k7EsciXCUmn6o2N5xNzxL7MgdjEd61ktF4XG9cd
971nE7bBWNUHzEe5fNMU4wwhBz5TkvuEJ3a9Byq7ZHS+83SOqa3cY9i+s0RzqUYi4Jo+vplwZWrD
+bFaNn9WxorSDGOyKb2XuhqenX7kstD92kXj0Gn9qUyum9o6C4OgSYTCjGLWXUOUe0+Cxmzbb5Fb
b0PaIhC08WORgPqOq4Y3VDstREOer4Kh4cw4p/Qmd21OzXzIBK/ZR9bZxjnIbQYjXde9kBJNl4lt
YanWO4ImDLvymGKhZ/Ji79WNtsQ4klcmgZsSrkhXnTDDnB5EybXt9RgGiqzjVswl2rwxfjQypEFo
cO6pwAwur/pN9YKJcj++N4nz7RTdu8oxQdgG4XpJGNLGteXE+e1o8AGMGu30EudJxZJqvrZJlNG7
TtyCc/vXFApXRkQe7OBTkAAm2BEbdedJceht5MAZy+Y74LQkOtO+ieLIwofzgvvrSIDcO6RJSIhN
vxvRsCkHUb5biZ+cfCOmi/wjI2eckDTWNQs15o1uvLXEM5d+irKuexxmy4Z643MqMbmblIOnx6sv
3dj+S/FvrhsCbTwHzwJgXTv2OXvzfINffOeR3oGMSRCbM7g3aFdbSczfzuxJt6Me5J1IrF0ZmOOu
g1GcCHc/zOpdN3a5kWiukmX+lutg2sMMWOuI/cT0xuftr5zIFhvtQ99t4vLbzYgDdQQItQmp+C6w
yrva6M+uiMB6TtkJ7fl1TNHkRi4NJ5AYJwqCnbdSKOr2uIRo2jrzbIbToXTQMXeEKLHhLvnCNc+O
ZS8yWYuaeZYPfUVCBV4xjRKl3VpNYW3H2OXvmfnlnIxW3o+Hkc9hbcy8ra6AQJ/zbNtxACSnVXo7
TdrfJN68S8r3IHHGfUXK/MqzCHKY0NuZeflpl6G/qShe+WNRqVjAWnu5KE/QFVY+XoMo1K+G/MsC
Ze9M33yXlbstqjpcRRWxFPGkSLjLDca9xlW3znNDMomc/zPlKNCStf6beveNkD4HKFTzh1F2Xfp8
PrTVa9HA93JoSEcmCgcC3A8M5HnDcqRkJSOR1azqvz5GOmFnZ+JIXZYHDH2syQNMS6dNppM4RkQP
Ip4iuNkakiXrufgndPEqpX0rEnM4kaX5YmgcGkaGp7pcxjYxCTTYwiFtlwagIB+hXxpr5OEawTup
RU921dR32fhR9EuiD5u7lZqtj85u5g2tXQ4ZPvinl8R1A5PYLvfAUXpRhgNlbrJ129i7ZrDvZ3jW
B9W5v67ZsuBFpbtzgNk6Sl5RlHfQHEZQAtX8jHKzwNQFJbVbNujQbP3IIZSUDRDJLmuVen+zQUVL
0LxNJVSh6LQ3eS4I0yQNvNX9n2TPc8ixQCMkee8cKlowEifdclBaWKzX4LVPDkucJ0rgb8wV8crw
MFgj6QCR1RpI6IqEyeCqweK3laE4zzBijZzIAd6QfjTkMbYcfmDKzBAA9kpMnXOYYu6cxoz73dSH
r+wcTubwnA2DxZlIO2GUt6pzjVViziTepDngmOGhs8kQLypEzi1zo12FLc72RLlNiXpci5YE+smf
NlntHqlo2LOWJAYVmkz0Rh7NOWSSPTSvMMqZkaY8O4Idn6LJTI1P0m9ScwYn5kMaNQpCfRxWT3Y9
H5vOc2lzzZuf6xu9L/oc8NSQXoHqzAkUrIFBoDTVMSpmfDYI4TdU9Z9JVn6IGW4tWABvbWXFe2/W
YiMkqNUY8hS1DJfB4KgjyZrkuJBMbkPhRWu9BxdA5S+SclM6j6mbL2+Y+1aM0z/aRoSvbU043oAD
gpHX2XTcPzq5nYCdvupYSg3unW5ks0+7CoGVtwUieieS+W8QuDZCT74XJSNY3Eev8HjG9dwDmPPl
EvthgcfKnjst2Dkhe4ORRE0MSMjrYmYoIOa2PT90I8wyJvGxHDgy7FvJbtQlmXNNrNlrVPW3OUnu
fG8kttyu9iipbpFVfXhRSy7QQDI3OkQHq+l6xuO4LduWeD8j2SbOl20TKJrM9ufQe0/DOOaLApTf
b1FbjtDM53E6RIn5lAYdob7jyByvuxvYC5L4K0ywcMnGrNt7k/C5taXYD3kzT1hc+TB+KUVPtTm+
WCUyUiuy3vy0IQWVlz8KbFNsIF6Ynu7rlrW1ock9TbV3TGq5T6eePKYR6Y0TN83Jd6pXkbcHmEvF
dixCRAdn7dgXLK5qz8MxbeZSsCl18lNDBkA7sMsQ1sZOGRhkKDpxIBy9ev4piuWpwglSEZrHHwRp
uLOHzyJ+AVfw7QYtxhndkcHtERhuMi9LEA/d9SYwbe6BGK9QezWCa4LmFcgu0lQyL39woHcIcjmj
+nPjeBczMwqsMEyKrAS0Q2bRLcM/SbfK4V1nhyQ2YVn9aizTL+UMl3FWTAV8V7PSTQmBsod5r3ye
PkJD9X5sPse+xdFKJCDRg8aw8ACmde1Z3HgBX1Hglq9l0F/CTW9Swg5RT2InELezZK+VR3NE8iN+
z0jlEAPNlXLD4mCNVbt2VTffOXm8qcaQyBvH+fEDkL1znlx0zM6+qUJv2zMmBsg2skoySlaXuMlw
Hs0DnXHwPTiNsxW5eQnYncA0x6nhjQwI1BBzqXL97one9jZRLwFydhHGMwloVfkXM0mqbZeZFG+J
Ns8oxw5mjixgCkn2NbxfK6JkKghUh0ROJ03cCEKiZMuUtGE3ga47l7G7DlUB6QbHUFIbNFhxs54J
6dtHtmNQbJDFhobuoXC8Dy9dZnvyShi3wDrp3hBR/sVsptk2cWprif2JdSqxMxGaeY2irPGtXR0j
yGBuZPRzc6jGeQcxyrvDo/mkluIQFcfnUNVA5HDBs06W5/qp79v4KJevi0e+X95x4eUWRSHpbHJb
mCNCytDaDOBw8PjLS+Ry3aQzUyTyqxa/bjW95zGRXr0u2MlO6a0qnHI/jyMaL2Ve4Pc3qzD2+dTC
RyoIfLQgrvqG+9iHJW/Ae2NJ3h4wQ2mGW+WRSpwOoR2/SpcI0QwpOvPHU9R6Lzie3K1byMfYH26d
ZJfFKK1cGW7HPSsbkuHDXWEgAWpNh6qtbRmmvNTeFZLbW2/UtHBBjHubNa9TXsElFuwv4WFrgzX1
CAVkxflxS2wbPhRryBL5Pzl1uzlPP9oBk8848h1H/hHd513zmtTho86Ft+kdid/sovzg0ub/dI2L
xEPR0LXyvraTKy5ezNWBaW6UzsMTwgGOjuwoO97wtPC/bVT+jBQmlphD0qyr2mXSC02d0kwzMAuo
lcQuHfed7R7QQEGjBENQxvTdyRz+ay3GgkADUoYyhFwmyTPppMOGnCgw+ago26FyyX/3JNXtUkuY
ODFS/2nqpluIEHYNCaNYD3a5HTp1QVaOkTkNqfxnmyGkHZ0R4MPrLx2TZTmPv+ljQ62RKBfJv4iI
4rXP44Qtm48OgSyhJ35zT6n4WzpJcUy7997Gxzk6TFro6ZdN7IdMsV0nUJOzrv/W6GlzY6BC9j+K
cfwO6xp+iLQOU1l/mylzaORMZFLZBaEsRCX8p1GqyhzoJOAGW+/tOdp2bgZhhNlvy2PJVFA/tAcz
MeQqVf1rrCTcU/osR98btHbe6N/bMWG+9IiLcP2Ry4uYcYFnGj444XTFQFVMaywkXbECo+LZ8b4s
sct38wc8Or4cvDiakZfBS69FbcMPFMa7sMlHYi8buUheKkf+5emMtKWfLroNm7PljN/ayo8t2ism
zd3vWGTURA5zp7n4xhoitzkN5LpcwmZc0oIyrxeA/0K97Xve2/FiIF/nV4diHabcRLTXpQwYeBoy
2pT+M42HYMUJFknM+MGgtmee5a0RZjAXWswBHNnpCOxcsYEqZHkfqfKhGD3z4Lc/uGwjXm424AQx
+xtMCYQwJrcfZz/iPP5Ppq/uhjZ5JsQ1WxFqi8BuSDdxjyvEYXClJ5LL3J7RgfGvmOTNkIwP0nR8
USEoGNP7TF3/qUQjz0IRfb2cfmVPC+0VZxGdpEdPpAkMYITMNCJoV8pMPlz2iiu7b/AYkfOhE+cc
Z/GWnvdDhOKhFwLqTnicRPwzT7THTGK9UhJlmmdnEfrrZsyfnCrptmR+0HyT4yCGByFIGsHfs1q+
OkzMhn0RIl1z+B4zN92MRudvR5wgq7Yfl2YxUsilpx9XEb7WJahvk/TcxXWzYWkcr8X4jwn3SvX5
G4qynDVD+tcnJfuOGZGxR7ZNjLB2Su+XRKwYdg7ZFoD8ZM+1g8Z2QojuBntT+k8dytydQ9zgRi0K
EASgdjxbq2EiU0HLnyEqcCbIkvWzmxDl7e9wfVjDjXtj1YUdc358ColLWqaJYp6x+h/+7T/L2NeO
iRRWLBI67xIhgCQ6r/zEZ/Q4CubkEZKYoXpRkRAAWpa91BLgoAw/R5OKNzg0kArZVftbNYO1Qdxy
MCkTNzY0GzjjbblpsulJHXHiaVDCBC2I0Hp24vq1+NKiJie8YgLqtRxjuvHwHDOSKib/asVkl0xO
9DhN5U3N0T3fIrLk61Rua5rQPiQIPrSpd3VMQGlXtqvaZp87zB0ZOOgMmGxmfE+QRoyL9COxqqMw
/d+csGJywzhBxYAmpQ92CxcEU62iee4T1PzJV9rN+JmCSa/L4XEIm2RDNXJVlfExKvEbpjmAgMrK
MVH0m842HxsxY+at+40ijLtJeDtmrDixspgmDf12aFGFz/aKPLyudx/RBDxGFW+h5lGdEo5RS1XH
oBuvIyZFPqqwvNACalYfvuFjAR57dtL0n64//ESeoqHom4CXfTEa42VcYg6Sccb+Vz+YXsKOxmAY
lIW3NK2a84gaPWtZQJL96ETmVyfy3yRg4TW6O9MCyjN/TTisevvCWe/vNEwCOlcvwZdMSCv5t6tQ
8YQXzhAC4gxQrYkJrMB3xuhwNankDXMr80k28Muv9oX9VpMUPXika0+cBusxDh8GkLRIr45+QkuQ
hPDCrDY8c7MlmK6Sf06A/QC8SOwg/OFEIIpTkgZfsM21h27rNURJtua1Fw5Wt/LVh86DfL3F88IQ
nBUhU+wWjahvdv8yek5cJq++CQy28ew3MNOH3CYNvuiAdPOBzDgvd03Hq6S9O+ArXvG6CQbO9QWN
jfo/EaX1Dk3P+t8Ncrhn6rXWltpUeFioK8d3MNq8F8FsITFYS0WtoIfuMWjrZOsuxBC5zJhImaLU
7lJzMwjkF7mLzy/G4S7DLYIiloaueKyc0dtUSb0EGXUxBU14kwzcVgGJSHgq9qzv0z3aVHAd+EwR
RpFMi/CS4I2VNFDO2yWmnhIShKgudp3+5dX0i2z/Kl1MPkQ0oRgnuEX3T0Wb3QclYTIurrmQ53nl
2JZckUy6yJWWxx3h8pDuar+gLXU6teXlYTrxEKQ5FTv76UL21SkwZb1noAPliXTueRtV8e8UsRf2
4/HNTclYbvAvSlQDRMTvOY4eChcSd6CvqOo3aB/vU6N5zz1/H1eShDE8KavZ4e9vKWhpX9K96QDu
0fnBMWqk52SabVsfq4jKS0TC3hdbHRKDgYDsm6Fotj5SpHTKuo2aqvCgbYoWAMT4wKwIFnSKQ0Z4
oPKkJE6HnTbYFWIYSwfQtE3UWKJ+tJi/AnbWpJ3+Wo7drGh7EAh5cC2Jm+RkC0BPOw1ejonAz2bo
ki3UkNDnw7CQ627o3iU0SNqA2nN/rS5HApyJm5gw0qK8a/YmFsZrhdZdFL7mug2y7QQEXxrQw5y4
ZEdcIAua2jk6Fn1+JdoJvz7siJajK7YMealqGxGXCJLT0Lj6KSmw4hqsGugGwy2ZyO0edsixVrAL
wlqFm2mJ9/F6csYIIlsbSr53Us+vDsIejgyZOpTBNUHYBmO0nd1272mWnYxURrfwHMB32OcEj5+m
U0Ac1XPjOM0XkZUPaS+zc/RPQ7vAsYw1FLmMdRw81s2ucT9C+6ulgZiojIotxp4dKq34rlfhugNh
QPSmZyEPSaxt6WXXqpcFDAVWcgleW3A070kPapA33qFMN+4dj0k32Tf3sQPzNOh1srDA5J6R0pw3
bL1SbqBiRiORjCZKVuGAf49Rh1sWabjz+A/Nfsjf5L3Sq0OUYdWcK1PyjpGJlHmPluXVdzHmsE1P
AgGUziA7e4L0W48WfUS3L6v8Htwa/2Mcn5qyHF4g2ok1/D+ix9wcqX4q2rOfiItJ53OH8GpdebFx
KUJqHkanzrlR3Was+38OMMUxwoIWSCb6jZYmGXoUoAieuBRjjPl4GPI1MuP5Ypu0FMY8vfbD44Kw
yTP3fYZB/8yIAIvyEN5JRdrP5Bp7HKbkxoNe3BhdPu4TNtCjTTTr1MnurrLc73iQ7sFwcguNZ+Te
VSiAVjJwHxyCY8V7IuL2kWVKslU2WaekTMB46c3iOUEyX+YepoQ0LJ9G2mJVgLbwLBGe7ZFdqq/G
JX2tTc6VJTlJh5eULua+mH33ionhZPThy8xjeJ4ZtRVWdCjYZIO0RxPdR+iMcVf2D8TalFjDWFxh
TPrKsvHe9fQIyX2Qm0Ei8VnoytCHoo3fMjBB/s2yxXWuonAUZQizLTRAVyQVEROo6DvoPz3F6WCE
3amij1xVbR0ezQCEFurJeJtXBXt30Q7XUngvKXHApOql7dqPk48mYz0E1I2ebQaLNfkBP7N1Gaq1
SDbbxiN9jMFEQuYFW8jpBp7kIUz74hx23doh1X4yrgPu4Cq3hr0VIb10i+xby/mxl2q+yyrO+S4l
BCtaQtqQUjcjmKck4CtpG/50jAVIRha3wNf+AGipk1jS2nsqxb1VjWTXTuOtqaLs3sOvthu9soWL
UBXB1gnK7oB7Fs2z7asn+lbmri7Y39Ys/8EnGTiew+C6mw3zH+Sc8lxCcsrc0llDFGr3MuyXNIMQ
c599gxv1FtmoQLRJXCCfxUMkI8YViVVuiDbG/RBwwkZp7G5jdcdjbw40dwSFGQ9hKYFotc2ZMOEr
VVh0LaK7FJzAHYyw/JxSbPP5igMW2I1lJp/RUDzHPYYiMhYgXHggFqUmIaugE0nN/s0xG31OrBtR
5iQ7WsP/uDuz3bixNUu/SiLvmcW9N8dG5QE6gjFHSCEpZNm+IWRJ5jzPfPr+6MyqyvRp1Om6bSBh
pGFLVkSQm/+w1re6l0SBVyDREGsvE3nbpyfRZXtpVbXJ8RuvUbi1B8uN6c+K8pgXZnfpW2N8MPOQ
ega0VzhSjtcuXSbOWXb15QChwWBFmetGf+5Le8/jUF7E4DSPWNAPaKeOkhmnmkXxVQ+ntf3Fdt7w
Hhn3ugaVAHKc2PdDnNwzYIwHp9iYRF6x9R65U3PznYSCau+qdIOpMXv0zTw/D4huYEhU64zR5idX
K0HANdrs2UVCMt0w2/eOzgUJA0YAnJlHj0Ctj94QLyzcnYNJiKgnHKbskbkI42OEXjOK7BKJizOV
wT1ys/fWz8VOWsmlbOfg3p7ea6npD1ohvLwLFd0vc4aw6MSp1sj5ySiBV3O2eLqK4oHh4PuUqfRx
1AK6NHfqMRYNiJvllnQ6/FJtfCtdKC2V2yAI18AG8OzkiXPMk49sTmKCPzFZZbaW3yXzKVgcrSSv
IYSh/l3lKhju3JhQPa3/xDqr30eOsdPjzD3KxcPoIhGnY4vXKp2RHEAHbinqKi653feEzLK8VkwA
4/eyGYaTpUeUxK1j7wqf0V6otOE+q8LvulW3l8FU+g3CA/6TWTEND+R+oWweTEhHK0aX1ItWzYpR
ZdNBaPC7Jn0WdwHdEiFyGATZl3qWj1zWQACzThjqe31sqHur9LqpDx8nO3/EH4NwFDUzJXmyI8CH
8vqPoSbDvkWQKpoAm27tr4Rk581w6g7zYbZ1HIDRwAUGAlq052hZpc5OVaOD41nWtoZ+bp37xgbl
AmkKcm700Nq9e//jWhFQwg8/nJxmRzRrrD3Lhv8BqfHKE2kLMcVZ55amtqy/v0nFWSVa0R1kZA9H
XaGjDMOByXyBsnQKkccqnkJEgB8QfadUofOyuxqnIzlA2wCtEzof9anA/jTriwAFrPNTh6i679Vj
MNnyjdKolGV/NEpYmUTWSxBxXNuz4c6vII4XcHDQsdvPPhoXS37dAxiyalE/pFP8qZpz0qZ1OGVs
5tdW2X2J1fgSdz5OyMJ+GpzQPJKBx6RkeEOJ+A0clL4T7FhWKNyTTZyK5jAP8X4WmXnEryx27aC+
jHGNpc8ujlQMs+eX+tPQYfITlVmcbYfRqxgkCd5G8EIqYLJVBQMkmbG2yrBK2aBDsHoR3ki12aza
hDHKnFnxLg41B85KeQv7EkVq4beMo7Ia/djknn78gil1MxQg/6UbqOe6Y6CXpH10zohoJu0bz6CG
DiOb/XrTj8TV6HpT8q+U1iHR2Mf5sYHWtJVIG1tCfntxkKhT9r4Vsb5beCi6i5e1gMyChpgJLaEz
2YpJ8bOVxmgyx+jaNa2ApasxDhH55zEdnJ3hvLcWjxbUK2DzpHt1h9rEVEDeVcUcdMpbCxwSZpmK
r9snefTUploJIpqoyrrTrlXJ4emP/rnr8yfLnxdh7miAM41atmbXCHRaEM7JSbb5m+OM+iEXAQgV
5q590+8bF/hA3MPEUwETeRJeiz0RWDuX6fLd1MgKVZ4znqyWFZbRB6cmRHtdtSI99rL6zpndpX3y
bHRFuM1JGDZawz2OgfgwXJT2rJjMte+S9W60I+PW4m70nf6aoA/Fmb2r3JjN9IRnF0Yhohbk/gHh
OPuwMr/6bZAxrNb1S4j8mjyqrUjxvTomghME22FK0gwWLXeC7EeaJtqh/IQ4yuEDv0901xvH8Gsr
7BfNZgkD1RuPYkBR3wZOdZ/1/QvAPjoEc0sOW//NdtHhoGlJbxlWTxpfERwtvTjHHc1E0GTWg9Ee
2S5jsKvjc9b1b9YwvOYpoFAmycMVtffYt/1toJ6dqnocMFWKW1fmFsFlpjp3Q3+KG3TzAGcHIDOd
uqX9sWJMjVahQWYlhvned3jmYtsXG9OIQBSKWnq2T5ABBkl0+aNu3RP7THuO2yTuE8XYV2roUi3n
REP6TYAaGYrOPeRjRU/eaUuYlBa+Ng5KGXRq3O+hfWmQZYHY+RoS8J63bb0zOqc/pCarQGFbaP8d
0ipSxcljueBvR3s3ogNFS1VlePiSVase9GkmT8Rk0O3UlrVrpnzTTq3p9Qws74ZEXbMhMp5IXGEd
O8znImgoC+dDVtm2585ivLamU2wlYEQEDki47OSrola4m4GVU9WZ3ScTeD8uCrhEDQ/hFYKn+0FH
ultMyzne98PRwQ9GLRUcXbIfgcNchyFEUBJPdyyEmQrVOFs036rPLNeOtaVZHmVvdXQqaKLSzEhd
1mlvo4lCFc9Ide7iqNgpwT9rlIKpa1OlZ7AewQqwU7aDnoCIZlTlFVhadR0T3LV2IJ9Eh6zDiHE+
dJEfnaDf8fQk3Rc1QqKf0DR2wDXFte+L7KjyhySfilOgLzauqlsW+O1ON7Jxpc0k7CbDzQ7JuGsT
dFh2an01ixjPV9wcwXZ7E8P2g4UHYs7i7EQrzOWipy+6DSPATJI9OTI5cniWAkvxYM35kVZeP0BS
Vlujy14zYaZny1TioA1i1w9sOEEusYC0RvLISvxnODvHVZqjkFHuuevgy5mtfxe53HiIPIjbwx93
oaFyvNoNOtYNYvZKRRghjRROwYrmorVfOxU9MRrqtnPYrmvWTxcsrQ8kwhY3ykrctOKMNAYRRZkj
usq7cj+25XPeETBnTS4nnvDDU1iU7xGmeGg8EDT6EUNFouwHBgbBMbP0L2wRmKTq4Tme0upG1HZg
I4svJn3Yp1p2zHpw12NQ3k2+uHOa1nqbknOKklUmMwvl4GJkbXPq5/aKMRs6xCBfmAXucwZdCR5P
5v8AfWvLPIz2cE/y2KmoYkJq3SVcGMId3kObDuKk2IZyoXTyqIt+H0vRPWQUqa0tnpq0N49iIrS0
o4kRg8LwHgbnLDHB9/VUGdmYNQ8W0gN87B0yDR/zXunCRNDcTccZAVbKnS4/flEy0TyavnZvJHsr
A9g2WtCeABmHRzMLuFczxi5xONwsvwZz0RyKGGS3XovpYgV6jHs5qugFWR1UFbIoX01nrOM7mSBX
c6xgukuV3h8Eb7CBbhHfksmtLIvo8uMXv653fmoNBwqR7Bzn5MLqMZZ4PJYE/MT2Icvw25PJO62d
LhgZvadX7A3+qYu7Z91q1NmP+ssEh31vMKrdE5nwXTcae5eOZLLMGpbOVo+rTwxueRDapy4o3a9d
V02rgK+I7Ozkt4uwmA3sdqHTQ2CGWlwSRTFWVJbDMmwGULBBA8pk3nDEuTHJXpzS8ijLrGY0DB/V
wB6OJwsgokaxiUd6WEfsDcN6OvtILfohKDx0zgpOTuHu3ByGjh+4NwPW6lOiiQ1u8M/IBkCQ4rw6
1g6YE3tFyhLx0BrTncFx5GqaCY/yEYRy+NC3W4spvjeOfeonj2JUhE2zrGfgBfjAAGI4mfx1KnIy
3htF2kSlxVu8DaE3JsbNKqzbhC97HU5GcIyW5l8fipNbiwgwgS62mYF3WmZl4DljfXKtoQhWENei
8BhnpJWucsg+dgrdLrIb/UDZWnmLEtTM581sGrfZHaYnZ6JPZpdsXe0G871fdwcfpfKuc8bpc6Mn
NyI5xIMlT1h6mqNfwR5l+lftE4sDKizHfm3UqMd4No1I0AR2ZssNjwyHA6xWwLpdfA+fdYG2ZeS5
iR6GuC2GE1ci7+fSK53oLqvG8KkZugEEHKjfRk0oj11kukxL3+n4xd7VsfQ0Zke+fRU/M/xHcZel
3acStdGFb7GXZvEdh1uyBei2CA6K8S7N7xkwVx5Ebm6kuCf9ubN0JLjW4gIx02alBhgDyJGOUxVh
ijQWTwDm8a0+sZ7pZ/9lSJfE1yokTSbDSSobftFte3yh0eUbFpuwN9qdjMfsZrBSGkIurULnzU06
tj1paaPgDGJYPJ2A1bqEXBQ4sQKnLS7UAIjZd3XRoskAuILAvZ+/9pOBZa2/zYJEzZD53rmdFkTO
hJYlRtzss8fekNtGZujUJl4emsG6gzl59NOA1IYRNgJW2uPsYzxEck6EiV/jpXUfplCJL2W5bXqr
/urOQ42DQSe4RBXN1xrQloPj3hbQaWKgbeswBlsUqHHE1yrMr5jYwSD2zoM+Q2GSMxilsYsYU5mF
JMnLChGDldZn/GdVUldfAOF2B9OGmzKS9adoOXjU2jPNQIW03GEt0Qluv5Yk6Ret9D8kORs2XHYm
AqN1SEMgX3qaXqc8K+/JidEfgsDYMkbZuqZf3oKhpetedGcVutu4suNHDctELgmkLxO2te0NwZ/8
AsH+xMrdvolM+2R0+osrteaKhAl6Cp6fvJH2oS1QlgrfjU9lA7wzMAmYNcfqMqdKe15EcOvWcD7q
ydYvrtt3XpybhIEIAZxw6J4yPCbUozz1pli7i6KQQ6KJz+MQ4zRFDH7n6DwWhVOj5puxkxm45ec3
U0qxFjCTvgw1fuuI51CUFHCWCGLd1OAG1hgtUFrE/vRJQhhBFdVoIrz/8Ys7uZ98gSaYDazuSZ0A
Px6uew1FK5WM44EWZLOFdOGYsEC490F7k4jrH4aBmBzcTTGKB9QQGmvgTdknw4F4kYPDBuqRu4IJ
Cc0T6yIW7oWLgJAV/q5V8A61jvujpxM8WBP0Gdl/oFBqnsoQTh/7pmNgRNIzhrL6QooBOzvHBkvX
SipEfE7V0DnHJpo1QNQfnW2m36IwIjNiQR3ZnRr2FhlD27KIcW82WrWJtPKdMUdzHBKn3KDd668B
mKKNiWlrhw4Ey38ii2cuf3i85m1SmbYZLW7GsetG7nMywkVaGA8CB9Eqloa7Q3AkLxLYUm8U7kl3
jsqY1IU9a3me5bR3IxNZlsMzNNDUJVTtq0n40I39Ge6WajpPc+56ahLugbYSW+1ofZtiW231YHi0
B942aVUMCzOMtXbffbOWgU6dA4BwYmIBzAlsnA0LZN1W2Xht7IuSWXXqUUmjZqVyCJmyIfd5ppB+
y3DS7OqMKhHigmATex9VBiA30EGerPV7o2IsTdHAlpYUnfa1/YjMAUE5zd6D3Y0Hi+X0pQdMtNKb
axFKWEqahfZCwLtqmugBksS0l2WOFgg3MI3qnZgCqGBNRTdiEl8qAE0VofthGrn12HMIIxhj+4ik
Z6XXPugmys7trLf9XSSb4ST68JoX8XsawF2fDIcKhY4Zi+CEcKDWNzFyUM9U0SErSib3ccNDGFWA
qsip70dnh15yQE2aEhM7Z8G2iLo9UbUo8FScTtsfHH78XNW5hU3EHg4rJ5qFY+kQLzz5NID4JR/z
Ln429dG9uchDGc3XBuVyQyx8KHUEFALxGuRL9CEjkzUPw9iiT8PGbdehvKKE2XO6hl7D7xiEl9/B
vsSnFjnKyupkeGOWJPDWg0/URXLn2KZP3xVmW/zum4493I8ax5EABMh0Ze2mz+qk1RXqp+X/gPe+
dEMT77ezzYk+CODWmsbzSk9BYnRYIo86ZTtFg8+WCO9iH6FnkSZricQHdevCrhN1ccFR0hxdJfk4
9QPUhOxRqoJYDqO9lyBCMdjha51VtO/06q783pfxt3aEl2wbIQIjUZ+0fsJazo9yzK1+y/R2H5Ra
89nskdJps4L6b3KalkGXH7ss38ii66/hEGl4/GPM46hxIgUDU5uPs4RB44aFvRbl7B8Ln3luY4Cj
IX9yPgadjcl1ZurbOjEzy5ppcIydTlIjvOY1UpN2LF5ZIeRnFCrVVmMweo64bU6xrptb2dflIxb0
g5NV31rwLG9Vdkk48m+6bj2AXI3uR+F/9VGCHgi6eNGKssW51DaHGHS/1/dwEaK6tplJwEUwa725
64RbPdhSvaNgFzfdbw6EixRblVfWJipa59Z/TLNp7e0wjVZCy5+LvJufkR3gHCvay6wlxdZq5uBf
BKyIf846sU0aLYuMJ0U2n/tT1glvnqbrjpPvTYk9sDIWFlzJ8D6pZeVV7fTizAH0aCN4xKlP1Tg3
n2Pq4XW3FKkuRoAzTTNb8DK1gYZhBuxQ3fQCrgpn+4/wjn97G/9X8FFc/4jpaP7x7/z+rShpK4Kw
/em3/9h9FHevDP7+ffmq//xbf/+af3hP//v2y/ei/uXytL39/Df/9oV8+z//ee+1ff3bbzZ5G7XT
Q8dz9fGj6dL2xz/CD7r8zf/XP/zl48d3uU3lx++/vsEqbZfvRvx6/uuff7SkJDNf/UuMyfL9//zD
5aX+/uvjR5f/377i47Vpf//VNH9zlK2goQlBWoKl8wkPH8ufGPpvSjp0KYogO0OXityOvKjb8Pdf
oRL8ZgqDOHDh6Mp0HIfkr6bofvyZlL8ZXMeurtt8Lc5G+et/vPa/fUj/9aH9knfZlRjntvn9V/X3
9BBHGLqjjOW7ubrgJ+G7/fLX9JAsQqY/z0GIxpryHCtaiDR/LBbP1DcNJWQAzpf8JRh3TySOL4/0
R4NAs9jNYq/PF4TkwrDjAJosLEf4CNZEjnGQWl+q3MFh4L8nwdVCtREl4bPdZltiyvYG7toY+R+s
ttNEMuHEjH2q9W+DA84xKry/fB5/vua/vkZnyZH8r1gZXqOwuX/gMmOQ5c22fsqZbAx6obpd6GhN
+713slerKE8VGxHf7y9t6+/iWL6nCjYfFMUCuSBrOPKeN36UQPNMDY+lLjaQUfywSKIMNHbSBrRc
71FePQCFWOS7Ww1RORQyrGvZBuzMFMcXXULAseWqrpynItWPFYb5FgxrNY+XLqofGCmCAo0uVSi3
bc8wAnV11ovdkJd3em9/D+vhhhrs6nTimJFKYPfiYs/vgjgKvQVr5rQllO/qVs4ulO8GKqPbI5Ot
ometARZtRF999xUYXUdXk1QnSoWXzh0vhTBvHFnPGbzZ2LduMoV9PrnkGVQ52jA/vViT/ibHTxGj
W+QiyK27LrrQQn757z8Z9fc8JUcqaVsG6bCQCiRXofg5f8zHCGyKiFSiyt1KX5yW2R/Y11Vq61+q
3tnGA+h4VHMmzyNQIHq8qwzivnFLooj3FO5PHV+KH/Ms5PRlLwdK/ls4ZvhBSSTHGhmhyi/uDd3Y
YiDbyei1Ie28T3Z7kJv7YBjPuUx3blNf5tm41xg3//ev8Keo0T9fIQnuppI494X8KZ3HDI2yUSyE
kNPx82F3BFqDnpPPTZCGxsxQh9WphSHLfXMV7PyEenzrhmf+02iOmzH4FxlWP97Tv9wNbIgcyyD5
lBCtJYP55zTxUdbdmLgsrceyPg6o/1smMSIjtcxlZItydBe46UbIm7nO7O8saTc18sViiK75ZN2K
vvpX2Yvm8h789SciiMKxOX9MjjXJD/dT7JMvQDGK2q89u4sBmSl41jkuzMko3kmxuQvjFCSBc21g
SeFwaFIPUYnnmxTPGtJRHmp0BpHJGKZDaqQP5SM2JTT7rkCq1bDPVorlKmyClUyH3VjKQxCb40kE
McMFC9MxJoSRcqf5GgEh25XWeARzQ3K8HsJ/tTMPUjzJCxI3Y8rCx4vt9qlC2+F3jCrKnok8a1bs
sA3zhnGWlJLydZyyB0Ycp5l4uaNGDCQObDqHVr/LTETFMc74VZQ5D8rUw3XaWWBasD46ySJudol9
hpYitliWkGNYxbhOkQsxpL8ZSRWeG1Ff9CLl5HRf0S6lwBdm4DyIjXK2Yz0SCQOCymWCxbAE3hn4
qwNFX1BQcpNYEo47F5I6nV27p5/jRZnDfgLp+lKRj7wCw7Ig+kTzEMPaKsdGbYawqFc9MKzdXHLi
S3Ng3uOSFkIQRiJrdZLRyZaue8wJ97BrxbLPmYxVZoRqX0dJw5Kwt9eR5oCCR09YFajrlHJQsKCA
Q8zm6sdg7LODkZAuGtjbYUiBUDR15CXzxF6oru5V8823gurZMseLmVgfvJywpasKdOhhtQlDrjHb
jcYeZ22ZGvAiBcsMosEXN8Q7n85fEzdBKAzMyc6x7s0AutYMsV+V9WSjLYSwxdWkp8Om5StX/M94
GlHI91DQuybe6AP2USmK0stN60xwGh4eNOak4IA7tDCVsjtfp/W7yHXEYe9xML0ty9VgsM5itN2j
nsKbSLGe4qXG2tHqNnPlck+j8Oz6n2Q3cilf88wCpOHSn+KFtUj0yTFQTfwAdn9QhbyEhKcga4eI
4qT2E3g+sWv8Q1UibI1n8oirBP0yU1BPE/l7Bo5kbczVo7THa1agQc+yet9HNmerH7HI7vcmB8FK
FDD1mmFbFbSQpl6XnoVmxi7ibpPPYLubSj37dgtei8wBE4F9ZBOF0YB6nVHurfO1RjLtarK0z+yp
dA8NNvowSnvmYFzZ4cIyWiJoimjejpV5iZGnswAibKqN3ngm3Rfd5K+T5UXTbgNr00hFMkNsm2EF
VZnZTaZwxvDRr+bSAMvJs1ck+bs2gJ52dQ3LS99trRSSHxrOBe+XXArTz6iJxUbZOs/Vuj7Pzvz4
44SYzflA5ARAezs1/zhY/0cF8N1r335UPxe1fyuG/7+skaWgbvy3/6hD/6lGfkqL/iOPCJb+o+Je
yuofX/JHkSys3yzDhlPioASmErUpd/8okoX6DUAUjwXCyXXLNOh//qyRDes34h9doRNFS/1AFfWf
JbJh/sbzjZLbMHXKPsNU/5MKWZj2T10YtTmhj0s9TsS1a/9TF0aCnoibHJI9hzJqefZJsS78bTxR
9RkpGUekY62nHtgnwV3cDI2BpyFu63tCo/AyoycAlNPDm44U3JLmKa59pHNuckI7ag9hfDbgyzl1
A01B8oir7W5nh/AlmYkC/EgPLq3YOtfceYfptMC0DfezoztP6xC9WIbaDIOu5hmxlwewnxqtD70u
NKdTHiVnqy2uhCrA/u+ITO0VwzamSUskg26chpkF1Q/QkMUw2GjKxhtNuzrkeYh2AIOek6Np73J3
qVPGe8vmqRwpWPECvWMByI7BqEIMEhlHKqAY64Pc+BVT4jJhim8vIxvYtmukfQtX79Vlp8gkR7yE
DURklDMbItT2UWh+sGPMNqPJZLFx8fZCUlxrPS2GSjmCBhxk1aD2WSTxIc6gzCTDoY2yYNXzpKZv
CS1w+ggDZONsaH2JhiqJvZNALQJadGBmnxnd3vH0wkeggxvslqjMsquY2NaPzAfIPMynDBLqPYoG
rM6qxc6q+CxmEZNQiFfbD/AOMb1YDwlJjykssFWizT2baavAadDNmzbssTixWV7yvVazYaGLYee2
ynKoADTfjP4tBkNEk+fe4q1XaWFtCCT4XMXhzhWAayokEaKvv7Q6OQqIbm4jeJZVl1C5DIP2IbXg
BabmRz5wNuY+BDzTrDx06N1qKGCZmElzw/a4HdB2r1lALEKhhreiCjdo14F7jRrWjqK/o2TJdwq2
WKOhjbax6RHd4iMiytlQ5wCFeYnIg6uaHVfbEY3VYhYt1SdhauTpxQCdpoAfeapfrGVCzFqCzD5o
9860Hha/aKFiQnxrokMdI/eMzgWcnxc7IwWCYg3NF6o3V5igP0cLjV2EoVq0zsUWvH9o+iBddpIb
xf/cloNzDOLRPs2pTRURE+zJpHP2ovQlR180RpWHDBKEpqk96wlSBIGFDs/+JW0bLK2gg9Zu6dz5
Em9GH9qYbWeTUeA0bLOugL1n2V7cQDqbFwcvnwxTvzG2HjMZkEFBWOIGhlhUci2mXivweVeKIVcK
Q7PDg3oMpxJRqPqkZRA3dPoui0E5tmASEbF4EXmU4NEZ5ac2oMYc85yrnYWzrwIWTWMWUxBthKm+
jmD71q2TPUfsMR1qTUyiJugli5V50BZ7KShq2gXLM1bpTuacJKIleplNF0BCLnjp5F+cHlFWOY86
/TtAUANn2lxmau3jVo5agyTwbDahf4zSi+l+11NdbqESv9UTD03WJ+iW9BFRpHNGpr9jZtCg8ABC
ZvSSeAn3weHbrjEicqNkFH9SVscx6WgtY1xUTa8do2iuNyxZMSa7BDGMBXxNU9BMOndBjxWGuZr0
Rsn1aNTUbaUd90QfMqBNcIJUxbRKcdcJ8TYwB9m1Vr1PM7mQ8LkHO4hMUICizRRz18Ia5WXXymsn
sBTOsIwOLOeh1JLaEykWlVxAugitz0aIJXTK+2ndOOsI+t+u8wu04u6kbzou76ZEFzCDiHWw+oe8
MfBu8k0/EdjkW+66rGfpgbixVyP6PLpXTtfYhsOIw6uMMazaE919YoAmMQsEQU72PiJ680Bw17sq
56PMyANNa8wfyplZ6ClsHtOSVBFzdTc2tXhTcMzUvvZgB9EL6z5in/Nd4jRv7ax9LqL4U48WcuVn
2olISf0xyAXk2Hzek3v8RhLfrcBk8OOoZNAHsgoJD2z6MzANNWCESJz+ac4IUIpECKwCImKcuPo6
d751INt3hkVOlTVF+8B/sWqI9GnIwj0k5tFnyN4qfjzzKy4KVoC4Llyki1ocfVN98x5AGAYwwnKg
1UA11P3aP9LdeqzCHroZJ2NnwyMn6pM7WU/xpIwhnAQi92qh75zmlOi8E9ypNwyqyjNTsjpPftIQ
o8IUCgMLpOLk3eWcxmlZBKgtTTyEPU8gY9hZ+Rt5PxGKqf6s4ZtWaE52SJ4hhIBwLpjeJNLID0NZ
funSoN+PbPEwcbCZBGPMyB8gNe4eAjt0v9yXLWjcgfCXUn9fvoecHoPGOKBxU+tS/1HzauVdprGc
JVB8V6kc14lVPpgg/h7DYCL0thtxnIDbswXLUtWxVxN4u2WdZEgzghtpbQU3Ow0dRgnU2z6M3EkW
tyRTIDtJDpuBZSJvQWuaabuKwFAcmIsFRppgVeiY12ViXKrW+aZHiXElUY0C95h2hb54Ju4xSWKA
D7PqXPmfKBJ2AE7jbTHAVVsiXrJB0rJF+CfjWXvgLsUHUDPrbh7mGncr4p4QF/S5FEgMWhbLYI9w
Ho7xF620TkUGbZJotS2C31O15OyYbIhopWAUQRh4MjgNvNHSHh03DJHxOneZ1Rcb4qV2BQskEhIL
rCX4nyrfjDlhLX3tZ8S+EBUOCTtGoF0Gd1PKZk8QVjkm01OYxp8zPD1GGPKAGLM7oVKFy1mBiXBm
glFS+w5TBLdfhz3ZLCz8sAkOIqa6MAJ92Mk4jltSidl76xmrdBd3ZGDtIlyTFvl2azRzi8ED+8o0
XXL6Jq8FGpaW/ckfcAL2kuWtDAhZmOxTM3ctspQejoM/nbsMeIXdIUwgJSJOlxmbQ9qprUjehCDC
nDPVTW52mr7MGr60KhzBO0PVG7AFrZalnwEdA1/IQFJmabPusLLsGjH8Xy2BvjyX2GE68Z6l+F4S
M41hSr2FPWI4JlieDISz62X7QGrSqrAbttVInk2bMrOk7zEhuWgtZu8aj+VmYA+AWZ8Ij7EMtiWa
yU6VjmeXKc4jq+JJ4+bE28/EJhvZBPem0B7b2PCCCOt+PKQERKFHl3PAWnO1xPDRi3rTjIKjd1t1
nOygp/UbQI4YMEvHOtxqeNe8cS4xIUMW3/jn3o/EIiaZ1v4cvwxdK55zuHBrsnS+QvJj2SShvGGF
HraGUV/RSJhg5ZFTlIhztmODXiEG+l2PTFMThuCbkXy6jWzFhMQ7+UBIFuKzy7l42YKQSu16DlFE
ZDACuyqVCvYGOyfaZ3dr+8aDyg08jiiuUPxIc20ERJjXe3b23V4fDACDQGRDUJN5ix3edx9NG6BG
OI93tRn1sGjZByZJiRtb1w2gGAc1MTMRs8ZlBAtZg2Gl9w7u6UTbx5M57dCokKgdwXNiAUWp6sx7
vpLUpSznR7DGZ1DOAGKgMHAyHjOtmTfsFSnNI3AMbQvASAuFN5My48UR0Bod/lPRxg7xRD4OR9KN
OeLhAqD9M/HgghqZIwJYrVb7ztCt5KyGkA67YQqm8wCZDCfR8KDV1OL6rDEUjqkpS8fZxUOOh0sG
8ChIr/UwKnnYEfN9xt9ULbgeohsK5jHTuQ4EqsyBaAprsIgZdpxF25GjlwrIxJiB95cN3lh6/8oT
vXTWuujO0updL/f9b2lQedqQ5LtWn2dPFE+RK4DoElpEOZ4hleE4T3PfZcpO7qGPHDUOPpsogLic
ws/SiPyd2yefOLbvMn26gMF4jGwgBSYxNyHVUuWC0ER5WW9r8G9pz5BuALLrVcFzIFhVhIJrgbVd
YbfhHhk7NUkZ8xak8MeRHbtIz52DExiYrWsXAxe3geneqdloDg2+Tzyy7vckw9W1pERW1gyaFweD
SwaAphm7NkoB5kDfVHHBgKkeLdTelXndJS0lHgJ/fAg9mtUBP1Q2lO16DobXNOrOgcOAaZoxzHOm
PJgqeOgIFFtr6FSKCEpRxQcLFVDflHKs13oB8nyOb0anf2IWD9t8MB6D2LmvF+NpmrGVNCkT864g
kR0Fh5E6OWtXqkD6sh3R3V+7JUJyAPvJ8Vrtos7cZyE3tShO2oh/pfEnbBPwt2zzJR3RvRvucJo0
dDgFs5UmY5tNLcG5lyxGVaKKuxLYMhZotJQobT2GkeFZjRqeen8gVgVFBbnTJ19RJErncW6snR9F
8aZQBvuQKLuklOBXyw43XWVzPym636rke8Okvtaj+9x188UFGyJ7jrcszYtV77CsDvK0v5CObqJu
qBBsWhlvFc+EKRcoPJQgfxYDwTqsKGCw3777ZAZd0Kis1eS/hV3s7CWf8Dk1k33J1/YcI/ukaQuq
nUAeJcI6yw2qU4UXfAMndNo0zPkIsycAvie7jgT66UwaGuV9PCxqNWjcdYitOR5LA3NNQYapmZxh
WRy0xMKMEUIdxJTY1DjkcnlDYFVXcGZ7Bcimc/trn8AEdbsK8z7J1MCE88f/w92ZLcmNbNn1h4Q2
zA5/jQEx5zyRL7BkksQ8wwEHvl4LrGum6mrptkmPeqEVjcXIIAZ3P+fsvXYyVtbZWuNoauPnXFUS
MgKigVlbx7TWapcQr7fpdCAvaTsS+QT0ZABYiVwaZWFgVsSvDfG59/PunNp1CECfvmtbW3tmydes
kGhdirnlyU2PVrv25swJiWYDeL/W2ZNMaTB2MYGhSQt9S6YnjSojKeSzyOI1nsD+TKY8P+mhKtku
1/2vujHiWVOsyauIIGnJyqQHyDjJsQcsv5a+eKJq8cUVNDB0cXVQfMdZBI+qnFe2hGRtE2t7Xi4z
lEvzJR84UKuOdHU7Vw/5CBOFPnkSxpJqVBxmT003bxac21uLuCkSRlDojURug2nWtQkughW4R4C0
WNbBKICqx+mhYwC1KewErTVoDiugjrXUE1baHrAXuLlpyU/VmjJJdvvF0yg+AnE2EtPeSRHnsEMB
Cvc45aaxpnU9I5+hc0VhV5refoQOsSiAEHmX7heHgx1jH5dkg+gzKsnmNUhojzrjk/y4dSV9ohDa
dFMtLmxuUrQkt5hI7X2Sk8bCEnwKb3tSp3tc+T5d/G7eVS7EIvMLRR1TLCdBuERkhuc8mU5un0BW
kfkoD17D8gP8kNBdVUd7JJ3DtJSHGf3qRkmTrm8jUFtDYKRvAjqwm5V/saJpX+Yc/mgtZT0UehIb
XrOBHca0gXHpWcrLMK0ZUKg8qCoAZhq0yVBganUjbecJLx4TA8W2QqeDDabyOHCWGZPgDikCKigO
a5wxOlNfbCJiSXAh/Heyqa6Csbk4xfRbw7PdQ+rwLkZCjdWnBSLeSUdhXnyULjbVOq/u2q49N3Ny
9JZsR6w7afDBr0KUkMkzbEoRTMyTrbipnhnVodHhh4/KM995R8wuO5CN/dQeuq9S6scu+hUN41dQ
UlPjEd0i/yAEDmUiVAwKgg+gRK9Th5kSHiU0f7Fjw9kHObZB+B7R3qpNJFktitOomLex9ZUrqmDi
SxAyxgYm0S59BQB8nKriZ0cFyNaerecR4gqc4TxNYw86Qd3ZBv2YBW0g+w2kMo/JEeh58CdAAQw0
7qmjzFNt5g4ROJiZBlrs5UAmz4kHSI7s9JOXdBdFCU7f8LNKgDObEBc0cFZ65IInwYcdOEfeY9w0
3qGR6WdpFA8anHfoJAVZYzFgoIkT2TVwykMScUIrm3Tvov3iDK9nKm9WBomu6Dlx4dEE0sCcvqR7
Bl8eYxljYvuYBIGT3R7Z7YaScqdxxlNDP8S+RLiDmBBb67xac2B51LN7/54HEfGbKtspRlWrSgxA
JFaHDby4szFH47FsylByo4lr8O/zOknP3pTe5bn1RLnq8Zk/7EBhdSfvKNPxSdvNObc0+KmdR7ja
hMSag/wn5ygQK2i9VeHWl1RONw44D5jFOdQqLN6YmA2iEhrfOaqKU6APN3A7+FE4rL3OtPouMLSu
5yAi7lMYAMFH00Ihad2Z9aCLjjrmEUwwa2zUJO5RXKEkglO182gzEXiI+Vln50rrN1IMbqIO7qYu
QRbYvLlieWgNNpAoGwADo2sveg4+qDRJJGwB2JUCuoRp66clUTBLg8fYne4ZQx7ngCRghjTLaaFl
dOJqbIHVHXuruJaZkTEMjT9yplhBfhaKTocVrJ/WgX526wHOfEEiqFpxTiyBBu1UnF177XLyd6Yn
v3M+yES7s0vnd2B7rCxwHdChE6N157bxs828UufJY1fEFtbG/EOkhrmNx7JZaXQP5pgG91DlGRwr
oZcHX+WcotA4YnGuv1csWIBc3d8U/RBZEEHQ7kfli1/z3Dbq00SQJfKBp5YXjr2eNZLr/AOL0cX3
bY6nhAWL+BMFKjugr54krxCSC7RogZlZ69nhYHm5u3VtHZ0EoHwz9luMCDM1rhhu2Gbo0VTiUTnE
2DZJZIAAcF6maoDdpVA/5sQNaPTeZASUKFgZ0Nc1bOdmqn93WnwQing/srrfZFydujl9qfP0a0qd
NX22+bXYPahJsngBurSY0MwSDXOZvhQGUa0CDfpIBgUD/4CMbLqtpMQMWJubGfMbLyWQsbAh8mnT
Ddmnj/FvFy2vs6Hos4v0eWx7YtrPCSG2DHY78I9oVFDjYJcWsTrr1hQ7N6DxtjiIvOQrXVXkfBUt
lSJCyaM7ykuvabZGPB8io/k2E6zMnxjbIZom5tiKDliqE7TfSN5LYuD30HjnQ9NmT41BhNC0LPae
MG9ki/xuiPh07QT7RpNJ1FpAJxHkvlgjF8xVV6OFJ74UhURTAuSBqqyp6CAGzQP822/INH+ogY4Y
Uu9k26/FsGkt+3HoX6iABkwuLsyutc0l0+Q4ck4n65yWpJRNS/d8QYZnPY49GPCiyXZIHokTRay3
0c70My/OgHJhFS9NcsgLFcYCFn1nlA++XdZ3AYnzOfOlXZ/6xCr0+Xtj+a89t3XjIYnfTPnEXNx5
pTFIrpSkahc1Hp0M+wTAMzxv03YGtI9/6yVPCqye8uooMbzIbK+NozGNLAuDoF9Dm5Mab9hgzBkf
abSfMRtySigBQWZ+HhquakAsgP4zpilccNlTw+1LS31L4vjL6/Hc+ONzJDzkMLX1XmJBRtGHnLXU
oPi9nsYFpAIeL5v3OjGcp6IBWU9hvcGHt3VGjobYsvg3806QaTkjkdEvkUlfxMCQSeff+z4veLOD
HnljAF7FasuNaswP1y6wdGHSphQqz2OruluROPR8eT87Jlc8x6R35OwAJa4oFK2AVMD1TztmVzwb
db8zPChMZQDzI/e5EHTed5YDEyHr3A9TuWNYGI67z9lNSh1/0sJm+gPqz5/nbmul9BCg9/9ZXOkW
wnRnNb4zlY2Pj4jF3u4z6KkYVWLNv4yYw5t2AVB48F+2PLaYt1dRvn8y0ktBPPpOQuPYxZbNutP/
lGOd49uRggZs+473pv5/GPv+fznTZXn9dzPdu19D8qsrPquf/d/Hun/+1l9jXfEfti1WkZHpcUAJ
pMnn/TXWZarr07pHUc9clYGqh+LnX3Ndz/kPb/0T/qLrCdOxGPn+S/romf9BsSptTP2BxbMk3f+b
ua7HUPlvqiPBnNl1fXRHAYJAPm5VZv5d+WgFS6/nvJMbNTo65ICCUb4wn3BBZvtWFrfKUvJYoVfn
jIat3a+zYU8ASXKaTHzKcflrpIJlC+yDax8wCaWsI2TdHA/x6tmJC5WEddys1BEj2LZdmOU9KBUY
91Y2ErXWtYxwXJywfVc8WK19sqwIFLiqL7w9BG17q/qNIgOxqHEwMuOXb/TpA7NwfYuLOoxq2FvI
v+dzpoPh2jmtxIYPmaWI6gPzhJy+jN29+B6dOl+uMI5CnDWtaKxfXnKs6YLJhnScDLbPQlP3LzUw
Sob/va70H7q3P1cXdIq3zst99FX2PzSXpjsHZD+BJJrj5qEoKc6Bd8y0M1vrqYEY70qH4067p3Jd
tu6QfdieUtCNoFGbRc2pJnM+pVXc7Hp6gwj6L7Xy//H7+aum7H9pzv71/QLTxqC4jvfNf+jyZhd9
fDdR5U7y3Wu7BG17fB91lJOKuMkhjhleytQ4ehmCHWIVSfPNG/eAEuVZBc1VBkSf9fEYnQU5jhfv
w0DOSTywfS2CQq+4nWsu2w9g14wOxXq/UyUPTUOdhYtoH+U+QZE8Afi5rhB0q1BB0jksdvPNxC+j
RQMwECvIeVEPcZyGcVMsR2bLS2iIdr7gsjkODhHyfWmPdzZiKlJAxjBmrvPs+WBTEgIOG2+mY+wC
rjNBh7njYNzVeJfwbTm3SAj7vpxgUONw82JqFQunBJ0FwQ0TOfl300ALdX1AoGGP278tFA9/XeW/
C3JXbcY/L/6q9LMdiBf0e9x/CP6qWKBuzVdickYcuhc9N3lQ4BKyHmDF68toyTUizZdHywRcGyVG
GLfzS5mJN4djJNVBSbhghjF79LP04LlrRGKpxYlsiHd6mf6uB19F7ibhR/Rxp0CCGXWCGFSmoOAG
Zomr3ejQNebj3jQsByP58BOlAK4StVjbOpjIWU1Jr10opRAsb5ECVg+mF5z8dO5OMq3qO9AF8ymK
VIxxD3EY5WdPj6DEcISNipe6rW8gStqD7NSvRKfZraaVeSOp75urWv8Ar+OLpFbQyNES36r1F5yb
NO5aTSZb5Uz8bZp1zRKfJBaQI+qQGKBFCXGwEK+Jv8ijL7V9iBhIYpVjaoErPv1vbhQ35L/cKdSi
6HIls0dWce8fAt3JYczEtBmAXZ0wmEtI1O7rLCTk5QHvOAWFdB7ccXyXMTv2bJETQMNhI7LgFtj0
COYSDositD40p3kO3eGHjTO6qf3mLtKgNRu8HDhBOn8L1D5hPu4MF24zauSeLvRS9OWpYXXadtLo
TjCzrTC36vbQo/z6KEwy3TLtXKRD2BhSuuZE+2E6pKjJmCcaLzjkqnWwePanjiFj2w0bQxbdMbWG
fUbFzri7gt+FpRtinwZsVxMFbh9RkzuMgPd9E8+XxQPpgq/oaOMjYx60R1FbHSCI3YEI/8glZ67A
VN1x8dDRusFvg4ICvKJlnawUZ2REsGNYV9bXbJK15IrxR00ELjPfhSIlQDBeRXdEcaLGbNwvx+PY
b3aMouh+YymdYyiSdoABGxw2mRhT4WmSH4N+n/ceBqpaFzsMh6TheZRUyTTDUEBiygSq0Me+Rx+C
e8fYcn6S+1FxPhbguh7QofKQo3ft4mNgjO7TMjhP6Fd/xMl6vuVPYjC2WBlEyE+gGzaXYP57gigQ
UePyIa7sNJqwuhOdf0t7J7l4cInhyOf73AA40dWEfKYxP7Oyu/7sRfa33I5A/KX6V9vRtALIwosb
7X24BLs/X1O2RnDNy2+LHU2HeQh+mU0+HlUnDphd2rMN+RXONSf10fqwBAUo7heiexJSUj3qIW8y
b3OCn8eBmb8Yal/o6dnvjftk9TqNQfUc+0SVY9Wu1LcuTZuTU3HELjKyQMviMjUqZsGQDSmETFuG
Bh+DHIDyuUN8aU3jpR5oodeTX4TF6COVSUfzjoyLfBtH5mkS1rm1EJu6LcyTrEgoZQP0P+A/f5Lo
fcVqzNC7rY/54KDFGgBQJvkHYug7F3RPlEpiqdDXQ1Dj0GM/K6+FWi2BEXpB9ZnNzkNQULf3NN2G
2ehAldnqUkVHG1f8fTO+WIooZ4JUPhZ//EKLkDK5R2sy+getqdYaaB0DJjRGwGOLM57RGeP5iXIy
gPESyTo5wnd8UJLpRIxiUhmzeWqatrqkv8saPskoJR0LD5kbUd26Kr6UK99zoidj6WYbQPPV/Jml
8MIiGVDIdfABaOn+++3iz3bw973aQoHHmNcNXCz5EhPNfz6pNX6cAi+njYolnJl7h2lYOjj8wI2i
5JJATAb5opa2vABoJHETE/U+F/JmVCI/qcZnX23jW8tU8uy6BBRWTX9BOVfKZLzOAGpYfQ+cj8ZL
rhidWFFjh3rMg0vhxN89uTKeOHvB6HKsm5OR+2XH0t76seudh5Xd0KyJ5V1pP4lyLwdRhEhpp/3C
AHk/rnv8oCGGsWrTRLpqNfxS3qTCf3+J/mkUAw9FUDvKecv3cVSYf9bxr8+ntIox/Vj/AwQnaQI1
KEVGYoy1uN/OGppgWax1CQKkLWJf8oUyWx+RsU+JO0IEqJc1FDoL+5TcEfVjsL3PJa3pSwbRNiWx
aidK+/bffFHrHxvK+kVdD50ne7hv+f88d2mYj5wyaAGYj1En2n1OetMLoa8ONS8ODlVl09WVzKMA
9u+mcqr3GD3//XdYq4v/dPywkJgiHuVer9Yg216/498ulmn5sW0oxjdJR5CMzsdLE7mHGvvkBfQJ
pPb6ERrvazV21eHy1+mhZYGhv0i2EsFUyJBTw9v7JIZeCCqECI7nG6obQ94/hzqsUMvRcuL7Kop7
gPRk2+c5rIgaSt+mSRLjXK2//Pkvnvj+4EX5zcQYcMY4bZ7HYTLPhFhSUoxmujNHp4XJre9xAxPc
x6S4dUV/73CiZLjcDntGiLkrOT804p7AsOzs9Sm4RARGpk7lYYrHe5Iqd56jkmcSSenqGsHh319S
fGn/5aIS6rIe97GQmVKaa/H494vaTSKooL+ueHT/RwmMd7OQALhMGmhwXT05FcnpI9XIQL7BQDDD
rvAh9bdW/k6TWPPcoi3FxwnUbFllDis8Az0/QVu0zg6BTogMKI46G98YLTKlbJJPuvUJvciXyNsK
LLqvbuKR9lDOzGSKAMmceFrQOmzzeRqZJqDt93ZQHqctjR9xIkX+Pl9QUPjK+/Q7hDLFGJPtnNpf
jWA+3QoKo3rMzshIyM8pkPqyNQO28azN4MtzbaTF3j9keoRFt4ZB9aQky8knbL3Pj4MJqoTUll1P
ez40suTNjf17XabnsXQ+nCbbwovf20Ydtm4GbblyL0JVYRCl/SbyNc0Kg2zuUdF9yokBMzoLQH/Q
bXxmwXjvqg3INLH3BdtHLVele28/u7ZDtKN3jgGfoJNnmwxcsKhj44yoDA7wRA0IsP3v3lfjyihX
fOf+WkomuL0HD6OzGNlE5J+Hg+cRVugyTbPRABwU5FI9SUqICtGORoIXKGZsJi1nXrRi5xOzUzOx
6m1n3C+yX6hLkShDVmXKT/eKhv5dTchB4kfWMfdoV6r8Y1iCn9Devlw0rAgbhXuuh+miozc/Y4aM
n9/exdEDxsltac/+oQPnf1BEgpd1/Y0vKbaeaxP79oWU9ehXnvkgOG4leezxDbh9UcoMG9T1UQmR
n/1b2TOZkr0HiwXh6diLR8PHOpSkzmMhFawFzBlnhrUnO+/9h/TNmJ3vhECBr3A1bn/9fUJbw146
3LGLPHEbfrArFQRiyP0SudmD6BhdFgXWP41rI4qJ4NIjrhSflIwNQLHmEe/uD7AfUQgMhftXorcF
KvEZierATnJgXrLhdLQaj9eROu6Qm5yHG4ajeIPxjmzy2bykpbUcxzK+X5R3En3RUz7XxVUv/rMZ
NC914Xbvqlvec2LKoGH6ACSD+KXNwPwUFaJxYEdbEykIIrmFnloZ3CC6EpXX9YxzShLjl/pcq6cy
K/wwx3S7RYVFx/baJjq6lcVda+wn6f2CBh5zXEkl6ajBd1htA+aMlix4dF4rfREQGFURGtxd3Lx5
FIKo77L3YdDO3vN4Mytej+3SkarIw3txMPMt3txjjyJ5oeW0A7+aD5ss51JNIwlH/kNDXsWTG/mk
rwl7P5HM+BQH9t1CKUdOzk+H8N4LIPp2HzNh3HJARH5PMBq1bzL7zOpApzlx0O+CsdWhmU5X4DY7
3zKmjWNZD3bmd8wkchJkLexTIROdcdukoCammog5N3upGofpZpWgDaN5kq+KDDx2SMiJF88QtuaZ
Ee1L4MgTcADToFsg19b5IofmETL0vsi95tSC/g8ByL0w3EK2Lz70PL0wrpaXPoAKVtrUpa19hu5D
rpwRl7T20/MCW56Z6EEVDUObpQkdOf3AsIYNAEkZifU/xiUwNibnV5TixWNSfk9mcg27Lt52Cwrg
LBYbWxc+3Xi33rIUb7K4/4QnHR8aau0ynj4sY26vQdfk50QBDGitDUNHGr4TBZ7LFrT1Cojh3QSN
Oe+BIjBcqknSbpjnlimN8QohLA5IDU90YpzUgQK0V5KtNvztRIGY2Cv61d7DXw0XVCE3NRBDMMcD
Z2+L6DVvbdDDzmHpSyHeuo7YCPix5NRXR/eOBDNF6h8ZMLmNrtQA7nOcu6Vm5eaV71eaKXkbFPQp
p6/g3hDMkDh0c6nBp+6MEZY7dxVthv/IkkRQr14+XUnmNrCOLfNFyggSITfc8wLhEtIAD8A5sbEJ
L028oIDAKZlSVmHAgDlT5wv5sVQOvkuoMZT7wGxunlTfdcCofurls78g44cg/2bN2DbGuLu+UJXN
d+xUok/uR/YgBAo2GVsYlTagXR5BI3ONNQWN8OKj1MbNXxovzG3z6tEVirl+zJw72hpZQA0SGGc0
ci9lmn3FBUyJwJudsIuNfSBQlmRD4JwCTUJRHwdbWQACKBszgRiU//Ynsdxa9OrQpuryMJ0n2cZP
GKjno9MaVAboiCipbcBxZPXA77cOqkckOHbEF4zlwRnUJe7NDzb7HSQSqHmWfrZa/3m0UC2YC+Md
04gPHrJYOiATAq0goSJIBqr45jm3RxDDkn018wER5X79ZqIlikDO29a7tyCIK1oq7W78HMZzweS5
o/FTceBJV/UKTa87M873UWaUhNwAmmXWGxLnE+8Z5jMba8wvo7Il2n7/xXJMemJ2ENwZKkQbCrKr
8NSuy2maTdVKP03bb1bJ4isn+9FBb0R02TpqYT08Jcl8FQ3vTd3h6Zniliz0DrVYqu1s1wNFEpcI
2/bqdBenZVynT8Y9oY09pcCCZqbzg2PrETEciPkyIPXwhdE8ikT/tFJ+TAu6AukVs63KXYiMnveq
T0goTJrvpYlA2Xf6h8kosoMK7G8drRRQm3cR7jeod/Tn8nguiPyx0p3TBbcx8NvjUCcgxkwY7196
DH6xADAvGudfIvhtL3ZwRGi0zQaJVxGHKTFYvsYHWtHWWuTFjsovzHDttiDhKsmQ+8+An/TYdahP
CNsbOv9HNOp0ywNAMoAf4IRfnOqYdcgh4ij/LFPye1Ah3QKfjOWle2CCVuyhoLGNlxWiHApfwZEB
m+aB5sAvAuPNPROp8kjY5rjDE8Qzl8Y8BHBPWHEvskQR2FjBdB4jRmBW190ntXcRBGnNHJcosi1I
lt18bbW7R9T8pxZb4HVnb4H5plXh3MyOtY7ggWHvG3jclxYuHx3pi5+Bt0z0dU6B9kG0PDrkLReb
GkQAUoTpWdPeY8vArNjUKV15FuhqoGUaxH1YC4y7FV10ZNnNtXSrlHegghcUOHBXhTlhuq/GI9pi
BluQVDZifm5xNa/VGLFnjQgVWdlsyXhhE1vfrL68wf5ZHhMGU4qgyPuqB4vXPxA0/sNK+qO99P0e
kjSYMYBp9ByJq2qDrc4a6JPDmQRHRol+gVC2Nd+SGVIw8VomufWwM4lZYspaJu4usS1JTizRUVan
kRIzWwgEXCS/WPxtYM87khosOnPxG+mtGkYWwdmom35ndtadXefAum7yN5b3pTY2De5gXjRm/SKh
xibamIEe6TPJQp+rCO7l5CwXBH2b2kL4VkMT2mZdDCRmatYgR+I4ZjSrLUkwRiDfvC45WsQjXVlu
chKmQO6tvzNXTDuaRNijuuB8pevx0rs63ZGEbm9DM+qCPfR0runMHMbT0xNbyQ/LJ46aQTH6VAgw
x7qBlNU35M9NIrtAqllOU9/PZ9w3OYf3Bix7zzUxYhMwosmDBcjTZvT0Ip3egOTWLbSBmebHRDn5
WUwnSri3FLuTEMYh8ORHMhTeLW+Rt5TyBFsyBFX2fbST8cWP48dck03mPFu9caLhlIaZgUYRQZ33
4AoIxRw3ckWa32iU+mAPAVBX1/3m5/NJuE4TpmmPectyXwhL/Un+EnNyJnGOnwzHeB2p0ApJM7aU
OoZBLRz9pCpNrjdi+MeK/HePtEMcY1F1YNhAYaOZ+JueN5wmwJ1bSKQUXik0qZNGVdXg2sKM5Zxk
3oCTE/F+rCSKe49mX9qPGVmnqCMR+vX3tabLyT76y83uusDwbyCF0CEXur8hgAiXwXs3JRFtqYkf
J/arh0DgE7ahK/75Ct7svQ1Y9U4ubSpmMsGuwCRoTcl9XvHIaCetUe67x0HSB1du7aLPe4uRYM5D
nV6mGWm4Zf02ZP0q/5igKoczwJDFV4xvOT47u/hRigTxZQ/FOY1cP0SAvQFs1N/Yl+N9hkNxlw3a
B+1OE3nGF7UZ+ie38e27aoqefHcsj3ay4Iz+84FyAb6ge6EYCdEjqEQZKjIvjrTZuos/mjaOkPZx
COzuVPvdS77gFisJCASRzropuOorQqB6mNWtKYriLmvKHcFs4ylGpn1oGYmf5qx+B72KzcNUX6mZ
fHrFr7afv1dRr44SsFbeRfE5gjF5HQwWXqw3p9mK73setOtsojCt6wBPD+Eclz+/5PafmKO0DWfG
iDdvMF6LBptbUhUvbTIbt0pUxo2kCQ5FmZmHbVDNd6T90ors6aVqPANbL7YQoarmPZrL6mJpZpv8
s4mlMOYfXj1V594j9dNMMPPNwoHH3VIoSl89RMMqT4kiiwRPF6OJORJ3nJBXXWWsNYKj1oF+JdMx
x8yPfZGTDqSh+yvdvtjDvOUofu9KSm4TEbfVVc4rytOwNmZazyiY9vhE7Y1llBbMV06XseGhrWBi
ZvtPVZ68gGxw92i1YM569PuxAnhKYoWa6fWSG3pgpfxtLqh3VyuAsgd9PwlOoIoWos0u3wNWR9s2
Hfq8vg4QJF6I7dotfp9eoCioS0/PihTudGdBpjvC9u4uXYzt1BkaZ6W+4w8qXeutjqg+FxDk5xwF
ySZPe4R+Rfcmnal4KPq2f9MYuEanfF//EZVt6IfRMnfD2ImXZSRefm70U7vOBwoPHJxDxkmoBalZ
7Lz2tUuGazvSPMGngtWQluemzBK172MWrdgsf5nO25QIfSXesHLnHU1RTDDrKMDuB8YDNSFPgW81
KDf47ULCvF4GEPYZgQ9pQht/SFCSGCI6LDM4s6VQ/T4oF6qkqDiIEQvkQuoHnqSJ5gL0C5DGexFg
L8H4Rzygvesm9cR7NjEuT4wC6GFDHNKacDhV1q2nIwjSoeXFd26dE+hzDRx6aEz/2tXTmWKvulHO
NqnLsirtnNjNSr/MPToEwEpXt+jF1ighUMfAGwn6kdNJifaGYEY+VK7Zk+jl9WHGCWVAy3PLgsJk
RwxUOIhWgU8gWKJQI8fcYeCUOBnvrSuzUxYVDOfWvIABGrjjusV9xOJFsyoKqYPcM8IowrjccQr7
eiZFlMmDM25jld7FGQm5SVJs/UEhyY+S34md+Mcxsu+sQrKEx5GFEW6AgFwhHiT9gvCH0m2ukzMR
bzBDCk4b59UZhiuA4DZsFz6/LqT5IakPCO7DNTKm9ZMUNTszoNKnNdYpNBJxdFdfRNOV8fOcsfgV
K07edefPobKoAQEncEPKOyehF5QPSfVGE1rByQk+OkZVpyZp1cmSvjwUGdTkFhvO0YTWS7yEfi86
sDTD5Kc7Y27KI0YpUlFGqOXTqEPc1fP3vgngUc76xcH5qT3l7ts2C05NZPckG9lo3vKzC0jvxWwx
b8H4/2bOLgkpXX5GjgSGokFvRnDEI5qJNyZYuJa4vCzmMKfS6dz6kGWJqVsBNBw+mg4VuRyHb6tJ
eds4vOGNucIsRMteKKc+HFnktx1CJAI3q1fhZsPJNPkRiORWFXNHAEsvr1E91pfFfG3QKsXeNFPM
obKKzaecfwBhIw5NQaTTqSdOaVYbW61JVBaiqHcAbMA7Vc2p1B1qBIJKl5zJYcf8IaUzBruFqTr7
cSf1odIJ0XRJe4bQdP7zxA/IhBncINitiE2h4z2+u1E1XvMWdwU6D1qmRoAFQjBh7UqRhZ2mz0WI
8CbC1UBk1YTHjRbA4I3pYUIPEk5m3YQDCaE0zdvxbija+6kNpkvrtl+BRf5lLk/2wi5oiq5DyM5L
qGcE3dyT5ACer5fEDaDA8DdY+D9QppYIVyrztJyJz3zqfX7P0jY+WKL+oWb5Cma5YiUHd8gnXBOr
MGjArs3PdjqaTroxKgZVVIxwP4IraRREtgOUVQ6ge1V/YRDHxV6lyQWHA2K79FCvfZsg83ZuaVyb
fOGk71nmlpWm2HhqeLTrieV75rIZXoU5oBzg4zA+80cyU5k0XYMiz/d4ZtRdTDLvX+NGHTCmjTv7
QPervjgaP1lS6TmMCC4C8sS8p+mbo9vTlaVFXRxKQpcubTRdbBSOe+SV/K9R0O7o+bhhQKivRaOI
xqMaDrP/uyKn4eRVwBwjTJFXV3B3GkDPyrTue5k8jrWbhLPfn4y6w1SsyepRil5Jq5Gnld7NQHp/
s7B/0ImL2NoRdOB3AVFZqyS+4U7uMQYil/fbAhYiT98iPirf6e4HEbd7p3qtbJz1hCLd+aSnUvH1
+4qm02U6OlY57yaPSmle56fT9N1YH/SOuJa0rLpwcXyU7UI+xI6t0W+yGaSe1E+cLfOwsnA3AjVl
R6a+XWyGHJWtIX8uN5zdI3PyYjya7egSm47apHMfiZ26Mu3vjoGDTl1pS+29YF4OrsnQEs9S0smn
zOQLpM6yNf0aDm6boxnuRmL0bITwASixYXJtGBfOT1oM4hQNA1kH1MFLSv5yTl4HY184tS7NBce4
0XiqeVe9mkOr8R3LO6+mW2EIixRwg47DkyYhUaGEhIfvRbulr6qwXmeig0nO7tRJHq+E3r2kQkrK
+aeqEWKVOF9yF0UuBbzaGBGLR1QM6IEa+eUOagHQf4PVZp+a0fgaKh8VwfA6AzJ+8s3oFYlSS+yN
aSBjRSM+Z4TONx3CGbv1woQiC6h4RtPFy6rHARLeJgtQ6xCTcCBoIByxm6NFSV57gihoYSGNULP1
4ebLQQZtfopyJ7jA2bfJZ2lfOW748UxTmFbM3tPfnH6ubyM/pwdppHKzPtRm8FA2nLEmXAusge4U
kmWa3/78EpuYYektWszQMx6czAczXHz0DOJu3YmW2wVq370lFxV2hAxuAPh/WFMOGzqA/eFm3tdC
+2JTY3odlM0hgpHdZkaMcJQGySSEGROmrjWHmQDMFrJLBLPnWfXLzUic55TAvuNMtsMGkXMP96+i
Xl22nuP0e2nUPn1g6n+MtFteDKQ3dj2HphY3dsjnnHWCZwZ7njU5851ntp9uT/bEoqyAXoV1KSMN
2QAhaWRSjnqNPWyGOYECPwp98P4nd2e2HDlybdkfupBhcACOV8Y8kwyO+QLLqTDPjvHrewGs7ipJ
ZpLd134JRTBTWSQBuB8/Z++1lXl1AyJNp4mA6jRUMUQj8hRYBZCm19OHn5g4QdxLSV7sSVeOeiRA
47eom/Cz1hFYEI7n7VEG/bQDIjWyIf5h6gXBK8rahJPyrgkyidQi4qiuPhMtfeNMilsfDz5nspVn
ZPmxnD1aiVOvvR6W7eAgFKlijzTqjHQ6Ot3NhwWzWAlLe8/s6WVMiW7GxzeejY6GSM5/DRWd8XLv
ywDg2dAcCHiLV/Gg5et8mgviqDvWdE8vmeI82ab7rOiIxeycZjf4f/h1nL1O5vQrLSKyMgzaFBJe
6Ao8Nwbe4EGaYm9grnpgKYG4wEapExPSh90xz6vu2OE445piGzS8X6MnEXpQCa1ViaEhwCOy743q
pZoUFaJwuHfs/t0oMnebieGQTnEIphYcAib9+4gU8QK7u8NgVtt3YZP0DHLYI2OA5Spx7lMYfajA
CraBRK0c8Xtfk18GO4TzSLuFRzb58pCMYbKXCXtgPTT72tKHIwbh1zr3MQMUcjpN1r12qBccWbe7
aiyDU1/grUbZts1NhrbzuAz/LCiaEvHkY6XkyFlzeG9t85Z241sA+MqQlL6hemvN6KomMCmeCw2r
T56jCLNOPdN+sE9h1NvHLuRovO/jqiPcpaRUqLBlwzdBlqny55JO1rrrvZSRopetxIACmZ7bN0Vo
GlNEDm3Coh3jDmC0ZfWTxt/KyO2bX1LNuO4J186PnJtjNX8zMcWdlwp2XxLGA4qvB8vy7pnl37HI
rBNaVtYQFw+ytYZL1ebvWerehkkMO+Slw6oNvXJvthN4m8gf8VLpr6OI6rtptdcWzaE9V7nNBeco
eHAHF3cfucneJxtsI1gdkVYhnIoJE06rLt1iGtW2td8e2gESXZr416BWGtCPgMUnSI6Gmn6WGTb3
XNFgbDDtdhHtnlA3HmtcqAXAwQt0AT1xv6vI/sjDQ9UnchcOKC9U1ZFD6pA9X7cMLkx3OjTjT7wc
9B+y4lV0HKiqvHvy+iA4pKSOAnSFb46RMMotuYZDAPRkXCtzPp50bzW/k9am5OsR5WDkuGe1/+E0
+JObkLBDvY9+aiq4uzSHsLXKfKsibFzYcwodMpFJPuyDhV31IaVtNDRxirOMfZkOcrhtGozP1L3y
IehZFwsfdwn921UtrUetYi+gmnSpMHi2JlmCTC7kihktNQiH3pFIu54f0Jd0bzT50mBwc4kKKYJT
iOrtf3hT9Jxi7AfO35+IBB9FA7IscBhhFsBB7eHQ8eh6zbXJokvzvJNWj9ZpfMzz4RgGwD7S43BO
tQDoOEfqqRu/m4nxHhXiTZDEV8oWVDaRY9MfYjbYa/GLNSUvVYCL7n90QYe0ItZjJicxyKNnXJbO
3bOKY5/GLzGDQjO1r4TX519aw/8VPu3/Sx39oi/5D2y0/vev3/8EHF7+D18SelP8A42Mp0MPJlvN
cb2/yGjGP3Tpwj7TpWUZ5oLx/FNC73j/0JHX/6Wbt//BSiEMCVnLcPkf+3+jmxf/Jt5FMy0gfDiA
iS3IbP8i9DAGUIH0IkLSsfQcMgYdDG9I23NeyUuuIwsN859ZCf5gMC115SuGF5G2UVnhPQAB/zzN
qkoUPoYsGDSlUj9LgGgPozEHwfppc8NM61NGp8+LKjZsbGRKnRatnUAz9oHyxJ6Oqg94MO+Jx2Qq
2lsH0+1KkDaJRynWM4hWESnrrruzRgbdDX/4howoTDhydEFm77HAd/f/LIFx5p/77yo1XA4A4hYv
wXzBFsX531RFDqOnYcB2uG5yWkS44rVyXzFfY4DUjlcRSjJ7MeVkAxHMSkD6obZtnkuyhrcaJHwW
p20SN87TWBNfj3gATcDAmYIGH84X0E7f4kSb+5EMUkNDfgUYX/wefKNwM/w2oqh38eQr1EQ0tNWY
j5xSaN3mjWGdLVtZr1M4/PkxtgHR+u673jonoUz3Ys4vuDSrTdgCp8VzICciaovnwquqF7h45mlg
0wRmZ04vdeXXTyGD+OWT33X6i5a5GxNUyJPnR/oLwc7z+LCG5zt/DEffQltOJI43S3aSybTee8Z8
jA2sCUk0H5v3VFRq/58vifj3S8IVsVxIgEDUXRok/6xJCodYQjdj7ufUgNqmX51p+O9D59S7jAPP
Niti7d1WigOa54lLWDvxexsfmDCHb2n4qhnjeBLk2FcPeleOJwxYMD2UhUX3PHi6eaUbbF6Xd938
0SoUydMBR5gq0CQTiAbWZoGvPUD/eglLpd6DiRAgt3xLeIAB/Vrf9NF0IPesQxIGL4QB3EarCO+t
mX6GQ/ODDE/zRPsW1GWg1GvCePjSVv9Fu2VZ/3rjItlChG+Y8yKBK2aGNP/txh0CM3YTz6rXtTQw
xneO+arMsTsoZ2bZzX1Yx0uLPb5yJtQhOYctoh/+MKLyq/21QnLZ9LSxWs8FdBS5qPHtuBe3BNrf
rke+82B2bcRMX/otHDU5ceG9GlyTm56QuXVvNqgmSnjwTrr4RSfIuOhN1u6RCojDRIjVRUaD9l+g
4Mu1/6fH1UF+6KIrpbOAam3Rs/3tp26ahGQEA12nXjvjro8IvyIRF1Zo01gXVXvVuvZyd4smiNiO
OHQPdu+7K8Ky7bfALStGR/QWIkdmj5P0ya0Pobo8ANUN9nbpYlfGtkzZ+2rWdfoUALb1R3yi3UhM
mm2CMRvgAd17UeSz6RucX2QORxHn2rGtm4mOB+7l//wwmP/2MDgEGMwr9izT0+Et/fNljkvdLa28
UWsmZuT22iljWQuz5Cjh2dixXx36oHyNwlF+a9zhkHRSvlbM0fdeEj2nAFzmB1edEcGoM3MhPEdR
zYFr+by8RLoT4Xl35HvlGb/zcDSomhvzqImKcJ8yS/7LT7R8x/98CV3BxiiQvrqmNJYb+2+XEObU
MAjcH2s9SveWy5EMNa95iIsSRoRlMppoEQ9kRH2vBKyjPSvYDcf2WpuEf/rrpUTEFJeadqpkIXal
qBiea+CRmkhvH4LQPhnxGF54HrtnWUFjovp8rOF8rQzU9w9hI8ZLQel4sevoWrtTTTpJ+yxCeiKp
P/Ef8kmvc7ryI2FbYP4igouXH7+eAzRv1rXEDFw5sfzmuZq/lpGy9xxcjtYYILqyE0bko5Efcq0u
3hpwmBTWKHnxUV3GyI7OsqdHnzBsei8jkyQKq/llcagx/OG/rKam868cVB27nECLbbmIdykk/mWh
0MohdfPQyNZoRQB1AF/Y6EOPonTqMC00kewPel4Mz9EgT5XbWe8pm+ChwjQ698KQaAsj3agiLXaJ
qdJz4dcWTrBBHw5B1r6PzM/Ohgiie4mb4KAmGCCR0MO71MwXsHCvJS67kwMD9KGej5E9Wj9RM9ZD
DP7oeiEznNrpGSgngfZggw1IjAZqU10SZjMvYh59i3VY0inOpEQPbwz2ncib/tDoQwCW7EHPTdPZ
VbKOV1jdUROxlD0VWGOdmHhL8n/cg+410T7jUP44G6IdPVUwXFP7nvdz0HjxK56a5IA03jxKLbYO
g53+BIYwHdJZn4u7Bo2d1e1NK9ZWDulxt+Wlmybvxk0MknEUeUsis5+uyeYk/boPfmjMl+8VQp1V
C3ZzLZOS9ZO+Lr4BTYJBSMWHhZKgimLrtccvsnbiki6TXjEViqAVqamD9WK4yWZZyjMLT1LgGclm
oZmWnkAahaH7D61BaIYlrAPgU5Wfke0Do67t1zZ2Oa54g7iy9v1qFBpJodXZ1au6LcDqD06skEZi
8KhamDNfVxn/RDlTepAb1mfC18C83Ju2LN9JZ0BdHmQAO9tuvOkj01Kkf85n4suCLh47BRAlEnXD
vtlZwsLjgmP8kULDkQkPXpsySGo9rzmmyfSUtv6s0JUgLiIorniKPopBZt/AlucID7vmFCSOeKlL
urzz13PHLTedA/xzCFy/3YWIgVaRTqQYG0B75BBVvgkRUOTQ/CF/mdkNxmri7Rz7fXBKcudQzu41
q2qek9BcM1h8iMawIJgOWuSfj7PRIuTCXeBXvv5tmn0RJOIEz3VBf2mCB9BV07sdhk+EqJFhWTo4
+YeSCB9YeGRq9JbJ1LAQ9bZPuke0t+J16hhM1X4Wv0RhQ+CvhzUvscpD5MngWnlIWE3b779TA0HD
xqCaIew9YkHkXA9YZGPOm/ny0Zwe/SChTJwfBdzff/6FNrfam62PLxO6BqYkqdqV85Pb5uahJgZT
jmP+TdgOk0ygBisHsmgL5y6EXZyH6REs2R0qa3Vw0P5S0Oo3aSf9taciRf8SROkHbYtiXUZWfFNC
2xVJT7+D+NOz1BuMKxQUUDwTIpBGF4gtBOG8TwT4TNnTLB/vdVtOxhrteHP0gDM8Rtps4+8EHqpB
j38WjgouJBOhfd/ydKrQdffLozbAcAIOUdGQnFeQgaM5+p/hUYactYUnb+38zE1Gz9iIFXOLF1Su
l78REuxMcHDS1r+1saVfMoDCnTEzVwoR/7q8g79VrJ1ImWuzNg7/eZu2DXveiP++rYGunvEIpu0Y
uKNt8S8bdeur1tWQ7azc5bcdQrg7m3Sxdzoy13UVE/2Hdoe5Jzqd7nWqq/FR6iiLH8irJqWE3ibP
9odekQgbtMkfnpWtixF+3tR1JLDn+WOZlvfZUpPgylPWOpl3qWGs/BP9cotwQIBytrhqECevhu13
PMMcm3yvfjLgyV2sUhxHart9ISKSXpRmn0qRv9aqURhVTeLw7Frdpv7961tJqtm32DLQGKR7T6sS
0C7Qq1VN5NJ2Glh/sTCqrYln6WPqUdBOZveDxuZj5alfUI4FQStJ+Wwq7ZsseXbdOLkasOtehI/e
OEja5NzZjOcmBYF0zukm9MrCV2BeGwfmQFD340czQcX2PWfXeRm/J1+loND4+85sicji6TwMQbWN
PU/B28nJWlzWQRXrkttOKw4qgg43kWTMzofiuyTz6RkNhbOt4wpxAigdiGbRcyJHWEwyazd62t6c
qGvPy+/b112cfvSWmq5Jf43sVZevZdId81WZReAgGb98swFe00zGBzmVBQGTWEjhWnXh0wLQzQzU
lc0MYyNDV92Ea2J4i+M3Mxiym9T8n5YblO+EHGn4tNDfjKUUBymLJ2THw37ZjuMsx7tVZOu+5BrG
LNzrTpHAUJMQtM+duj447riKPT3aV6aI76McfoacrB4bZ0JjbcgDsajMqVg9FJQ9OsNfdxEJ4R/L
c9alHHlQ2V87Dvvj3Jxfbhs13zvKtHzEEvPukJN8udLNnpkGGpb30FTVPpvroqBBkqvFhQ7/0EFy
8/Us9wCkqkB6UKKRPqDtHr8hDRbAuujzVcyjiV6LvRuAf+8WO9A84Qhf87yjn4DILcbciaEUFer3
wk5xL4h4llBFfbRPgsswVwH1FEz7iLb5g1uV4mrPL3UFQnxY1jFI3IjbTAqK+UFZXhwOz9uvP2UA
WxzyGE5NTWkCFB7Rnj8jOPKoDdFkdO9aLGmHFir/yLN4fNA6fY7krqt9NbFiU2ZSEGZKJ2R3vBnk
rCJiV+Ensz/IVlP2M6MCrHt57qg2nr9eTFjlLSNgTBzzugR7eyqH8GrOdgm9hLeOeOqPwLauKmZT
myrkyi6GF0QZO9dtr67TM16ab+KBkvesDmR0RlgWW/MZiY37moQ2lhKLbEeFdFdvXPXYKCTvtvit
Ywb+XlW/msl1LqXhYjpXP1JbNt+CMAqZtQLyQvmUh5TJdfPgaiYKQKdrfqBEWGu9iPbRmGWbxPWt
KzwoKoeg4PYHMU13BnsvXQJQrqO40DIdr9JPvXWhGm6UAXY+8bvVp0QVzOq/XJk+aA4EdOM1yciV
TZqpZrxkjCin8zcv7hFyjeXLYqbOXKfYaFZ7KBAe42tvHzyjdknzkNZaQ2+K6l25+2o+xkL4eY3H
+leXRRyHhY+iEHYq08+hbW5ZqPp9H+X2xhssrKyD9UxZNmxGfCiglb1ib1emtknSpPpMO/dpcvPn
NuvIbizGty6ZJ5FR9EPT2p9sZzOONtmEjux/EBFTkyrc/CC6sEKq/43MZ/OQVJj19DCqb7lta4dM
KdEy0JD8AkSjwcfO+3J8Kow5QqtUT4YU5efXI4aDeHy05yonT2F4VEwK4wbSPHvHRG4HdnLBUHjZ
Snp+7bEL/gWAC4rxXm/vyzqaJZwzMtcKtz2pXstSaXRvkz4QKg287wlHDZ3vPrSuFbpUSubGOfY8
5SR4br4W0FZ3g7NWzJoDJ+AiaSTdwmz/HO3wopWafp88HLpxKV7irjM2rGjiLfBzKnUSn0tW8H5e
ONrupRiL78LM3F8j4x3EGIwhRm86NciP4eRNw62xqv4Z0+GjKwrvw8Oxuw05FO4q35EfY2BeHJiQ
deZkjH5kdLAwHG0Ngg5uXWHxXbBr+NCGTmOIyDP0puZG4ltG+Yv1Y1hkv1Fqniu71d5gKO7zLqwh
QQDGweuwCiaHmBmvIBzTG/HN+NamFsD4IsETZM59t6zqvN04EX9a1/Yzv1Ya8ObvtuEciSxmB/H5
Z6KCfqMxCXwvQjp64C4VEAfNXTktGZtfv87eTbD3Dmb/nKnyZojphaLr3gx5+a4lDUY3j+OIG07a
pTVaKitF/M9OThShRWYVh7Kx8aiwAEj/p0wbQuQz0+KGhiyR451AWij4xjvtm16cHRmYT9TsFF9u
7Lz5EzJGb6ztYxVELx4DC8XM76FDWWLhvIiYDgu6e5GFJQwZZ37yaid7Y/q8waikfw5TYQL76Bwf
f2XwuBxVrIBeV9F+2D3KinXUEIjghYzfF6Gp8HwSN2P1u67db41RIT4f4ugxmHju/nrXo2reeI77
m9J/uJgiMLa1gYs3DKM/+irMXzSHxxMK/QNTDQ2JodVekCWzys83iSkV+UJW5xxNsj8/klc3aOx7
0SSPDEdL4PWNf8zTiHbNCJ3O7cIK2jeCua82mBZXsxbREQxegDfLEcZ8qdkxo3CGNpspyH5SacmT
EWCgyrD6g2ZtOXnONWTx/wpJI4srhlGQYr52w+CtIMd5oBYuZJi8L+/wEaM0Kuy97Epql2gia8RK
ghPJlvnma0ebF82qHJPoqZxFpX1lTNyVAv7xGDfe7IZ0oBeG9au0w19DAaF9WSlK331SCu7CuvYZ
Q5a95qyF3Ww0z4a2Xop601RNsoIjL64x4eurOKsQqPhAwr3ozYKJ+KIXU7FDSugRHsYJUfe131Jo
oBAw9AtpjR/C6R7synkvTIAzPviqox6Np3aytVVLeDDZGPKEjuOoB2q6qtBu7joPqjbVSLzsc2oZ
VoU7QBqQHngpoqfa7uxTEoTG2UY/svla7RB89Juw8kg7cScEwGOJSn0YnmWSbR2XHyZzUcNUrU6Y
WJs4x8zXnjNmCpcE8cw6Kr32e4FvrFeJ/4wtqH+oK0KNUKtobxKD9NrxO/HoxEayqxOKvcyK3WtH
wPx6KEdE8lVdPxuO/4jGuIEh9lqgoLriiNiLJFOUwzIgjtXKXhTjxn3ZZT98XSa4eBGI9FPlfiTV
CsaVQYYwX1Y1ylJHR3qR2k7+Vja35TREthPnWMfe4oTPnqaUUehSNHYmZMVIp8mhRPcpoyS+KJp5
6yZ1OcqlHFTYKdx9adfZQ50J7Zh0yW2hk1Tomw9dP56GdkZqzS9kZVhd9VAqsMew/RweHlyt8PWY
7tvVfqnxXN9UV0doJ37LGatfm3ElMMcs+rjaAzyklvPZaAdMw8txvMa286Meer5DS6JZn7zsOukN
XQgaZpeiwImX+kTDdqAatmDLfk69oA3L9HaTxhyLv6q+zE04c/VVB9K0n19sjwqZs2xV+ufa6C8U
va+OTx1YlYX9VpWvOBW7V4l68bn17EOLQaJG33eFBdE8+b14EFNwrjS2mmruJnHQDk5tp9X8IJrA
TBtWl69HvUzAxPqpk7/UhN+6rfECe8F46aPyUVfaURa19hglZbGlUDFPQsMFUwQhtbGs+z0Hs+hc
GBray9p2b5EO4JPKitNVKoMVhkA6TtJ1HDriSlzGOZZ43vOkY5NdPXWn5RPigeGcBMUxKsuWjqsc
9V1dw5qP+deZphsfS0OMsF5xt+efCm7HLYhcoDe9nj58NZ8I6+5neNrxqyHlVW/k88T3pJmpdZ7T
PDcz+1Y1qK+csNKgXHMkwYUy046w8/lX3QqnexlwsM+HqT9onpruvUopiyf4itBDJ2KgSANqJxVu
DXoB+TYmSybQ0O19BmWjbftQC0/xDA2HQMDbdHk7OGQmkZYMUtoZDlrlWe9RmOaHEM/dMKAtXy6z
oLbaQW/BCGc6cwcnRCGYhgiTNFIzd0xOSRuzY2r+MUGk55XoC1w3O/hhduiL0TO2biLF/DBQNtWt
DY83joOjSTQ5BWfDSWDuenWNeHNs1cUrCzNDDw8bHUq6xdaSPESKOGO9WkyD03A2tKqBUjV0uFS4
hiHkeFkg40Q4UVx9AqOY9DGWC+t0fA4nBpMTd+hedDbKOxfTX0L+zsDpJVsl5Zy9FKod4X7VtWhi
kk68vH1VLoodu7eiXy2q7Lzp4wBFY3uuKpE9VlX3TWJZPQEgZ4m0QvtOgbRqeiQ6X78HAOcgEZVx
yHPKIYfT/Hsx+K86VvhD2Xt3XbPKZJ0AOI8a+5KycO4GlwTtKjWhG9nJb/QW4+NXEWBVYnhMMu/i
Nc73BrHMN7MoWBkauhSGgIxsla28EyNziRB6fyo/8zB5A5tgi0zwumbWRc6ymdrmhi2SivNVqP0I
PBLrA618ob+NaCsYbqNDU3gDGhzLgeFwMb2I4x3t6DuFZrmOiGh5gSufHytPp6Lt62Ar5cJrs+Nn
USBQrWVV8ad8rDx3bRABuFKaTg2AKcZl4ccWBQpg/HAHlsYaof4RJ2C+akw/WYugM1GVcn8pShrX
6sUfIyNa/kX9lsQWuPMwo7byaccEYgKDCexaTn5/Rby9AezYgt9gt5lR3WTGgq7IlkPo8lfmj0mK
48TMI3/jzxMIRwJIt6hQDyFgUUVs1yFy/WDb11rxHd5qJ9X0XRuzF4aL3wM6fLJM/XmsjUhRb/M3
FwHnIRv58Se3IQ2pta2LOcTi0taddYkIp94Zefm9Mnr7ZM+siuUdel6CiCacl2U/1k/LL1ilGnFm
nZIbuzcarAP4TZaXwpV7P6qmo1eFR6NPMZs5PXmUttjlTpjT/2IFxgoEnFaUxNjnOsNCchL/PFCg
4GR4hrWnTsaLJR2SAgwXpybBkZsOXMArlj+etbSBQWqoR53x1OPgN8PKHDzazORYPZR+O1y9aCqe
s6Z5Hdwq/lyKl3Fyh4+qIcnbtsK3hC7vOUMXCTtH1z44g20cp8L7BjaJHLN6T/oSZbWfR+fJhDIx
ENa7lXkdXggF+PMlMeyTnxbBLUq6b1ps+7/Zch+axp8evyYD/oB7qu/7Td8F+s8Btz8jTQtBeMPZ
rbbnhwzLPhagqTjNWHca2fNbs+ecvY8tuBRW6Mc/XFdBJQjQ2A9Dt1Ye8Ah00+kJiVG7zadR7VFy
jn92lIMgSNABPBV4mel2DU/Y8mjsDelT3BfhUSfkdcW18SR+o7E6efPL+FUGgiMy3Rz2+BSkj6YZ
pyeoUQRcxq0kn70GsaEl8RHbD/rLefmw6x1d6WTTc87B8aFZ7iV4y9/9yR4e20nblBJJZ2gn4yO8
+F9fR5LAsN685W6RGRWZiZLK6enPq5EWXNdzQkF4fSwM483N+2m7rByu+d0rAu3Dgaq4X76c+DVK
dL/r/a012t7JotsaDXH7W+B7DA23/0x7J1vXTjEcBHCBVaXZGNqm4GqJVpwaAB97STPykAWGsUNg
Xj2nNbsfgtHgl6E9R1JuMR5Vf2vgDKGE9wt9ZBX2rnuJppa7pdHj9fLRGItzTFz4g2dr1NwdcW9r
RxubtUkCDl3t+tRj3V6gKwXqqK+uIll6mvmgx+m+qGwcnhjmwM6vhp5edm76kmRnWW9dGrUXnIru
XKgyI43XSVZ3OJwpXpFcvYylMa3BPWJ7mBs0jHzSS9yqO9PndoVFoGCgQ+t6GRxlHcSOrymaFYYW
/PgKb1diC0Jb6D808D9WNYfdvnkK6o4UODvovt6pRNori9HdOUv21P3iNUsz61lG4c4c8uFN4Yi/
Kt/5ibJaXOkBGvtlcLm8wJ6zGV/Z2VqLPGuXm5D+l/YAnJoOpYmBe2XUnoNNCtT+0pkcLscuLN/L
rHolOKv9HXM9ot5R+2XPLRV5YcuuCYWgVHVydzr5SQVVXKjM2ucQjEZQmsZLIYp/ejcM8qHRaxIZ
G90igiAPkKxkVnAit2S7fE3zjtEwHyrztn9EI0mDEzMxKVHpDW6iVsv2qbW09vDVxrRHguYUm18E
nLoY4yrf5H7ebNIRvcNkERjlBsDtlsNHNJ9Ack3/6XoEV9BhzF6qHAQ6wUrmKdRjd4tDQNsIIdSh
Dphp1TjinlB5FquvMZaEs2KPGZkRFGuHKiBtBL2B9tQH+LyD0Cl31tT7iApVfPnqzpRmco7mQ59B
ab1uqrq5LS+6O5ImOSLgJa+C3h56wUXDIbL+CgvSh/M4Na9xZD6BXtdvS29n/jRjC89ft64Ud8dp
T0kc0msIUfbSJt8sizmKpmzN+Odp+ZJrGd7RTpIWJCpzBDSpz/5Y439XlzgDm8CK5uSs7EiwhtGP
DuRWnHTbgoAVho9LqzXx/GkdCFzoAXL8uzcynKhVeIrmoGfc0v93krbUHngCavoJtXE2G/TlVqv0
bWBxoITpR8Xr/BbJy9DMIdpciZtM0VJ3k0G3aZ5cNKYTbuMhT1akdf02tKC7Ok6vHfIhwD/UBTgx
yuKzlLl1ouPy0QS5f869Fg294dXflSBlJ8mH1yC1qkPKOJlYLXzbTkagVg3Lg/jOd4q+tWkm2arK
Yn3vZmWq73xv2NYm5qS5W6snYXGZ/O5mcp7cECaTH6Qz2RvfihuA6BiQv37/UUPCwyTpHRMA6KV/
7p5fK2LuaeMcpZLAeNWTc6DksOLsSWtlvgRuKPIN3gGI6ZMu5YPQzl+bVawJbtySL021vGUAzO6y
pz/KM0/+uU9TYZRI4+LEDs8zzQqieG+/2Y5DwEJrhBszs5K7MUn6SJF3TQM6/DLSTlk7qGfiDyin
FYyAjVXYDbVR4QM/Zb7mQHeO1CB3C2yKNnV4o6Hz4GjAFsecCC96Lp0NaQKbcLsaTTHcfI2o6GV2
0chyO0PJ7lNgM1pcTpFft74px5xcLNp0VO7gkHp1zAXxOjpl9lM2ptbWxnOxBWx/YP45fuhB0+wl
1tYN4Jr0hOIK8HbbRAd6byjqPG94JF5FbfOCnGzOe/pOix0bG3r7kNjgT+JZqWGTS35wo3Fawb4j
DlRTlNjaiF+7jKljRvUbc5LzSxu8TSqGlyak++Yw0+9DInmcGTxOADZLcYLXeFFJVn38Ww9m9lRb
O9upDr1Dj2Bn1dEbPts6GdClxybJkvPJFNVFjK3Mh78UAnjPtoBfvHNcmt/93mQNy7kla6PqTwnI
tickdVsxZWctF8Hv+c3QKOM9CIq736TFZXlxy+7Pd8OnUR0jPKrHumiap1EmzyFRLsmWySz3ReGb
OHO7Q1Y79iEjLXq5+7Iq/t3DOtoun7wSCf+iCmP8P2xNDUBekRyXWz/0i56zUG8c6KbZW7tpc4JP
ahKBuvInsqcPeH4IVVR/9xFyMLwumPrl2gZJwPnroo9haH4JJ3wLO7wWENKJIkfBxhpwGVQ+oTvz
dWq7qN3SjPDhjoNQFn0e7/56J+KGFmVi4Sos35bT+/ISZSiZGLjfMkM4m0SG5MU2MTEBFghdq+fJ
VH73ahcT8eNVLZ5xffyRUwq+ZDb0JsbtG1vpw9ea5mEQ83B7ijbSjkDJyve0ry40k4wbCVGXQGEI
FIOBAF9o8t2G3UN/VQ8O4HxYOpaRgy7NV9wSERgoI1jbtf5W5ARJLA2XkfD3Wx+JfU4Xlj4ieSVf
Xa+py1gBDZ0AJHP8xmLm1k74GZizLdAWABxky6Y3W9EzWd/bONgWM2a2Y/a8Mg0QX06hHXuzqI+x
lVXYPEYQLwFyERq7Q3HFKGptY78neshokKdUTCLLEHFCBNnp4o6NS+UALz4UlnNqowC6Smvulupk
UbSEyUjAXoXwhABdbNMoQS+l9+QU6MIqHVhO0bj3XGrtXs43pTbfozKdxA4kgLEdTCM9OkllbZre
D+5lV73a8xNIf5vQ8ME49rpHwPvYAxJCGJAZTf5o+mVKmrHp70e7JrmGBe9B5NlwKTWDcFLZoGrv
J4Nwn4S2IpHtv70cWGlTeB29sW54zpvQ3PrIWE5RHHAeXJoFRa9+F5GZnoIBdOjybjKq+Z2K9kNo
fYgsTJjqRS7EF+ghBViuovWNQwBfmTAkUz+quj8H2A9PquiqmSKAoFdUn+Sh/FYdz4bp/HJQ/qea
Jo+dabHFL5POr7ZY09PywcQIJ7o2N0NcgSwzKW69qryZQE1dZpodSKkTSUP6TKxw9xxAc6z0krw5
WcU7b5bxZ0ZcXzLr/3B1XsttQ0sW/SJUHWTglQSYSVHJkvWCkmQbOR/Er58F+M741rygSJCSLRLh
dPfeazdyP3Tm72qWzbWty5bO8RxRKC6joywAXLoqsAqnqrf2QPrBOsClz7Qw2bjAD9EiS1rubcZc
KTsFd/0WksX72vLsSO64GBZc32XFsPaiRapNVyURDFkH92aZM6vUVfaydhTkigCk6Mcf3erg75hp
u4lTwzgYs5tih8MGWtL03o9TxBqybwBrO+eGvJCbkdIsXC7/amQGp5AhKkw8bhDl8GtwuvwFQ8r6
xMWF9KItUxheMRjOHwZJkbZ2AUcuE7tyRhvCIYD9nCnFepMBYjKCHuNpVdAMhh0ybNZKN+XPFgmA
98H85cjgklLfXkwnJyAzzP15kPPrPKO2jkfiFbNJD3/CHkc4RO7IhtsnlCaMf2cbtuUunlmNygyP
UxP14VXUNCL/ntZ13zonQ8RVsGU4Pxwxc/rxKhBitNKe/opC1vVRhoktCf5US7eDQMf0qcH0cwSx
0YNQq0wqFQmwLKiUq8x7gLZhvjNCN301Bw4p2zBsP4Figrg5NA/kkxLJYev63YgT4240Q/EQgpC6
aJAKqZJbUOzLI7Fs/j5yGwFrJQLA1YYjg5zIc4xEfHYdCc2BPdo+kWrkzKZN7yU0k7c9naHcVuFZ
LMUiZGS/sKf69Ld+hNV2sVEq8S2O1c/B6oD8BgZxEE4SkvBJV2uV3pR9dR3qBWKmhH8i3J6/y/Ex
b6YR6V09bpR5Up+RcYy7dESlouPxXo8RxB5bp4Y8GE128rB2SzUT7km5tN9qG9sMgoBNaOigN9rx
EFhR95ZZs7Ht++BA9ut0Umt3gu+oojjBCUR1oj2X3QO2zOSyHhqmKP78Z53eO9EjZvEvCueKMp7x
4EYXzWPl5vqenyO6cs4f22I2nlFmLM4p/bVPWAeUOSPlVP+B77l4xzwNRoM8L2JF6vxSTaghJ0NJ
nkgFSX0VZY+/Pq0cK9tgIWmuVOYA9AusWYYxjvtUhSFfMiQBpWG3dDxmB3cbZ/kSG7dMSmTNkpIc
lSdikxagFBZXFiLjtVAo2Lp0ouOpWADUOvepNpMEI6Mi7zGzVcSvRbvTEgKi/j6la424OHntTOgy
rWxeM41oqGJZZo3xpOzV5YgalmMriicVYMiUw3Sh24QhD3WXqZsotMZjpU3DScnTq8w0bke2om7J
NUcEaRO+hMt022Dnvsdxh8qe4AaAHlNxL+I23CsVn85/2tx80+sdjtUx4ZJdxj/FHGcDhCD2JbbP
s6nath/ykW1yBX6fHREmq2YSr+VyqDiRrD0cec62FDWcgKivP/B4xRSEU/X30brv76sD60xs+KSZ
dFrw2EnGB2EK/NvBLvjYmnXwiInWG3Geapt6LLs3fNrMecukvBFDTqsPMtUDQ7pwV3RYtVBn294C
C/v5d4Krwa+Ry704r0jbRHMyekrYKY/jko9O+sBLzDjsRZmzyxT8Z1GQab860808fb2DDEnSQF+x
rJtpyudITPULF+9uk6F4BNpokw5aWoZ7SI3XVf32t9vbVKRGyxKKB19mdrAadT6rVvInHeN7PHbu
A+IEKDBAwYDbAk7YWLFTQSl7XtcNOOxwcmNHHE3YQybj6MJAp6hkFuR1UFMu6h+/RIXzYsS9vg8h
X/kFQq8nvPQ9+WK9jW6bJkg9fKlY1z2CE7hGlfqx4g/d1Fovd6rlvslhAnVlWUv4GV+ogapUcOBw
oe5RggQqvgQVPak2Ml9B2yKIQcqs6rFidOUp0kKcXR6mJEeBEmDjk3n5bMyku6dxUdNTrp/dmQx3
tKbh1iqKEAJK5BV6CycHBid59/FXlJJBPrQbxZbkZCHpvZpMsWjpB74SJwegALQ1SLtQWlc78fdE
RT1vyoZSgps/WYYN37UKt4VGczRhAMlBe8XyaELfZhxc0eIZLUz2db91JQGrC8m2BcGFIP5bA925
6yPTqySoZq1qSEQSZL3N1kx7HSf6IkwPQ1ffYVPv+fzhVnf8bW33R83McEPla/4AG7jIbyasuFSf
2XIkjRON2JDKRfYhYAGbzD/LVv2giy+mYrRnFZHWjlE9TeAZqHAX/+Qm6TVVMZz1CACohnbGH2Lz
05mrTyOiERVCy4rS7FfQz7e5iIVPzjpNX+WM3W2TCsBahskn0gj7OOkwNBNIKlcR/m7NcheRaLSb
sHdtw+KNGjffQd4Y/K5GA9fBRUGITR8kRjOPwhwPCvxb0l1HDMioDQ1d/Nbn5kcfIFWbHAtMifab
KVN+p/tveutGkYyPyCzNQK25x3kkpWwU6YM+itkPwvmLeWF8cybzATRE21O4wSmbPVvLkbB1/YWm
9HDqDFK1mxAIiaFH1SZuPlU53uqSNQZM0999QO8Hy9CfobAJPIHlsR0NOnlCdUe/T4cnfLqEbrlU
zIOWbGXCSm02uR7EvfkxEuJmp6nli4RxktK+jSE2ZgQ1n3rDTSUU7gFRY+6bbVl7rfIGjOHQF8Cf
I6OiFFTFPZJigtBBuh6/4WWykF3CUogqLLOmHNXzmBI0VsY5rYKhv1XRz6FAnDYGava0pAvgirCZ
yAHGzITzo6kHZVtLSDduPhsUxM6vMJ/t26j66Ena/dCGxnmXVspLRAwlSXGup4r+2x12gKSQny+w
RZtuWZABfJmG9MVF0bAnzXAYjo1snxEw2I8JldhAOGBVAGE30Whyvaq2U8Xkr0tic1tKueNnBSAa
Q/rgkzZ1k96lnH9whEyHGHHTVtMRcRehEzx0rsI7OxzkOPfmfdqr8hiUiu5zR+v8WtjkkCLvJmJF
P8hR+Qzoo3KhTkZfFHPrNTlB14gg9E0Do21f2RGaiGRiXEkyJgF8XHcGQrf6vuJYtGEb6Bb1rrYj
uU/zktQu/T5I91MuPmkEfg9GuafHmNE3bF5CwRB3rHGAqenjMMrEmwMYFVotSHSfl2ygInqaCiG8
Mm10r1LcbWzWgHzD8UOzK2dXN9kfGEYtpJ7x1JNIsV1o6dxrbMLUtPSPGofc8OxuD0kp2jiSv0mt
WG8wiMj9okoZLU668Gy6z5zy8S8HkgSSA1v1MhUtbOjk4CGhemp9D6I1YummjJrfhjWmQWGQOg+V
ROmjDaHF2oGYm/TkRvY1I+R2MxhMFU3OHq8RfN9xrldXu//GzqidGY3zp5qqukVwrB214oLa8kT3
I7hpNpQrp0lvYR3ssx6tomM5pwKOgtKgNAb7CIu4gThoafOtjJhldG7XAYiQ+iqM9aOhurZ4pf3I
ZfjRWIFODiZh5sgGD20pbugDicYxOMUsnSRwHU7lFn2HtgG2ixIPK6muW3d742SLLVJ74V4QeLip
el+FyAERWJBvR8XEnUztbYRDQfChyk49sFTVdr2G7GIwut8TMRgbOwpjD7wi1vnpLUtIDqlisjCb
LsFrBukbLCX8BPJJhp8lw3VaL6PXRWp9m+xLnH+JAHKgDnzV66023cWTBh19Du9MigwwXj0ZyqV2
Gfmf8o+U32mp3p0WQJGscS85nRsfqpQQABRg464LxuoUhIcuCZ46rXc8vMYEsUXvZdeMt9ZI9rOt
lvesKt6gjm5Jw4xeZaL/LuvgV0g5441gVJ3adU+cSV4JdOqhjAR0+smVB0cZfwozc4CJc1kG5EKm
ROEjUJPHfEh3mYFnta0m8yBaYFba3O01qHwYBDMEU+10NJMwvtrLxojb11nEH9Kc+p8ZrdBOhPvG
bOEzieyCTiw/dqQLnsuGGS702XLroETeaK1uPS16Gn2pTEjJo/CPtfeIwEgnImeam5O5TQv5lqUu
1CoW0p7pvtikxVgVAsxCFWCoXgFfDb5Zuz+nsv0umuBRiymmsWJtuWRg4c3RFISzY/ojXZ9kIEW0
ahvVl4U9XKTlXjO1a84lmBJvbPPCU5PoHiLXP6izxnlEUdJHTnBvNVnuZ4d5c9oUyr2h5eTrrImJ
Fg+PzpAFh9Se4a9jlQtbeFIgT50tjcJqH6Y4QY2AW3cXml6YucM+rE2yoxRQCxIl4wkyxl8vaprW
pmdbVujHustoiyk8JiGCH8cs8kksL42WeOaWRX6bDUusSPpVWNi07cK+zvKOX0jfk1SJVpMrqieb
+rU0U/SuEYtZrSiucUseqrAjB1l/UF7FkZiT+tRIXCu9UHZu0NEKG7KLpTs1jC7Qy11HJcIKb5va
MYeNAVJDZfSz3BFuCjxB1s5YEWLEnFboHPWpQ29GQPdCKBS7ptK4WenICAQa5HtvpIaP0QMnrlWa
Nydhpa6qTuT3tkq6+JRALROt/WDRPtzMSoypWiKlIgmamlq746RnMURs6F76AeTqzPChvIJI5uaF
mnMgHN5OpwOT8tcm08XOTtxkB5juHbpKc7HimVwaPSBlLcxPqbLvY2GnmwH1WQi2ZV8M+lUfiXyP
RtvyBtvdEZpAvzrBIiXncDfz30PRKRSihzQAUopjeiDHcP3oT/Yga9hvi6JVZ1Fraum3a5CNpkyp
AboKITR2e7Jtw/qLguMYap35CvbE3o5Is/ZD/gSCHxE1YL/9jHsHXbnp7NHPwIl1tlT9KYMbTdx6
Uzgbs1EVzxh6oOlhvygd1N7PLemcWbZsU70wTgW+rW3HAozMEGFuE8flg2KFiartTWfG4mXK2GIw
a/7YlHoBwE4r8bNBNX/k2DsKhE+9kWMLy1HXJqRZVE7sUSzRwW2dvStysLlJu4PVy3gGc9rR1piK
6np5jqpnhWr21NjJsZqQjQNpKUExmxyEZ5ruBKxpTEhSKwKsS94qtVP/wjzk1xCNEdKqQH1yFnU2
miRv1gBwqdPMFUibPu3ezQ4xTbNosMRh6N+cuq0uULBMYjMLaM7UCV5FSwFae294ZvzADTw9hLX8
PQTZA9ojY1vqLFijufQDc/gpNSs+uQGSGWbbYDOl1uxbGl6EjNfhWTEGiCt5V2CXolKurFH6naKC
v9UaGnjueGoShdWSmh1qUZAQO2FDDzPnxDzrYEFWubojV56+pmQaWwOkZurwXUYPs5yqnW0mHKqW
X5Pcc64iML6hUEjpUt18x2j7IxrlV7fc3wq7EvtJ+T0k9zau7aueJXi0h1RewgD+voO4Aes6SOwf
VVYQSzE15BH0Gmf43LFwqwqai8ixtk1rjXiucopjzDd+00SgakHixL2WHUK+cp8MN8tjxD15doYn
T9UktZ3EIuqal7xL442TkNiLDklDsVAmV8M0X2WZywe6+V0Jybe2xbGNxnHbcuNDAtJUp3Wj6nI3
z1V9TLOc4aFEtRR0lGq2iuzGUHSCD4Ox3OV992ymIWd13r8x7Mm24AhzzzGd6hQrkIu360M9E9UJ
rBknxvLK+nR9lKOwA+yz7Pyv5+W6l8q78p1g+P33Ke2N9CRjR7zQZCc1C+FnDan1MVqe5XXxzrmY
3NbXkozyRhGlcXLqKnwFNUgwSBu6+/VV0Ir0f6d+9MlN6p/I5kVOpXU7i0Rtvaohh48y4BQEWTOH
wM5lP3kJTHV1QYBJtYakl85Hp0zlacauGJvOrdBfMAiIN9hIwCZKoC+dxboybOESp9atVBEu91Fe
b8lPfTQw8V57UEZ+g8MhiuPsQc8ZmJDnTC6bU5onKHkQOkm9d5r46NBh94OcAHa0MHijaK6+N9YZ
tXq+04tx2JuOtDhLVUj6XfngTr16TzIBSi+KPqpOfjdZezXtBEFEXHWLSONHzXLhUpOh9qRQzZko
J9q6qy+6U9xmJYge1003CRBNwW8kOpPPoHIhFufxvhcQ26dA5S/X1TE+0Ya41V3f34YqCRhTmD11
YuwCw3CVN02xvtzgHhqh9srcTH2hraKAoO9C+LwiEf1zMQO/tTp3Q0Os3FMCE1EUTekJ30C0KQTk
8InGKeHbFcLfgbGRMebJodBoX8+Ikzkt89ubrLThVOUKUN0FK1CFxlXtMncHYZzST8kXx1KhIXud
rhNdiKOqk32xIaVUva4vtEEnzvqwMCR427+NDXz+ur5NGZl3ob4Eb7ns+/eW9dG6L+jxWmVTp/r/
Xl1fEJNigGNA9CHpc57+3y9Yn6qNyvXaUPd/f93yH/uvH5U5HM8xQ1X+72f//efXfYWi4+FR52a3
/gaWTuNBm+rHLhTA7hontE5RtXDvQsjLp/U5bADS19eHgc5Og+Rz6qEJIfby9vWN6wujiCO/kvCp
mV1DZKR9y1SAXo4dIHkXmDYYTjh/1HTIz6vUEg9ERKttPhcjPkXXzZ/lFDb8/yyPy41zEdrSg63M
vr7+fZgbhoZUMyVdB257tk+Uye/N4SNgWccI9X83fTUU13xwg4NptFenmw1vcG1iKCOwlRDOw8Yf
pWmgByzngBan6RzLAHtB06k3TZ6qAmE9CrL6a6paBNNIGLh9gBwxu9+Vo2a3Mmm+Mz02vSAuk8dm
cjVkH239MGiWDh+vV69pVDj7piuSi9mn6bEubXEaHAspvdZVxxTqGBxqAOsGNtZrourOrhtIbCho
HRzl0pmsJJfAEemnuzQrLYLJcc91W0jO+WlqlD8S0u5Ds2zmvsfVBZMKSwlPLSb/DzGH8gMDbhIr
0/KNK3vjRUgCOKXYBFSbt/UptLAnyxlVL6EFv9FQONxgN7Y34/8eDdH3IIfiSHTmtc/q6BZnLdze
thXRzWq69yxjBRDp2NTRxo0Iv8s9fu/gZWmBJRr9nBETtUJawy4akFaAQ7DvnLY3wsAR9lTEJIwj
NqTWCZ7jtDxRE7g0edmYLkX3pKnD7t++tjUA+vbaKdGki0Im+XAMGNi1+6CYqfuUmoP7pETVERZQ
4MfY7PBdxBOSczazAhOUCay6t8qGlV8O5SMf1fJh3UACqh7MDg6fLYEiVu1PQ0P6aIbouxRZ5y+s
f0/rfrTN847e37TPnUz+NGZypkQKcjLurTNmQx0sLDbZqXS/SdBxYpM2eZ/kuzKRu26K81fO4H1o
I52rQY7sc5wpkYNiL3ZbMm0nN3gFEk7Xju7ZRs3hAJcBZHMlSBmlVi+VXYaXwTZgJNLDU3U3eXbQ
0c+RqA56wmIxG3rXjwK72gCYTopdZmkSz7BikAKgxD8zTCu7KVAkCDs2SsEAl8r4FeBptiWWvXyE
niwP1tDph8KV1l3Ec70lcMFMa8r/qQi/pR4dFETi710zFTsF6c6pCzLnMW4szKejFn7bKJFHhro/
0PyE+5GMh2MEMuMZcV3093eAkn0VSZy9jnT7mYUM6aHube1F2tX7+o/orvNLGLVzTmC0ezHBKOeq
JRkMYRoPU12LdrmbH7NqJI/RJkdHjYmUNbK+eGyVrHyMW5lvnKZ8gBdNRq1ltk911LVPaiB2ZMfE
D+suWoXVWXTDr/WZ0rUAQpNeUNRDglKYbJ8seoovKdZPX02IDmwWS57K985CJAu33M1Kih/b/Ki0
n+AUYpRLUAKdUjwFUag+B834OStM7AuSr+6WqyuXPgScL2Kj/Mw78LgjxXwjuiUSFx/MqBWC7qCa
frpg62DN5j8rHP3L1H/eK5rrvsfquJnb5CeTvB5ywALn1Nz4SWuJGUkpkg9E4ZSHRrVZK8Ky2ASB
GX+XLdlUk/2rm1LlwmAU3oQivCxSzUNsynNn2t0zZT1mekq+Xd07T7Rk6udYlN2pdAgrWZ9WtVY/
B8RsgitivZ/ptzzNgmcjCCzP1RH50Lt3n4NAUAkvqR2Wqn4ZM8klDVKoA4DVT0an+k0xwcriO/GU
SoCA4aO9NdXMeI04z0533dflW9Y7IOGpXb93Y/8ri0O6kmH/iiWGMXJuDscMb9FUNrgLEDHeYYJs
M5rqHt/O81DP5b1e6pMxIb2oW56u++yyLO+RVb7WnIEn1CLlfd1l5XZ44GvnNr+8498PjEB0rDEH
4rv8jnU/WnwO6JC7WyeZjm3WV8Iq2tkNI5b15xmSWizs+tTvJUGB6+b/hQeuT9cXKkSRrOVzYgWn
ZfPv3esjtwowF2rjbn3WrG9e3/fvN6yvGLn9OfeyOOcoTEUWR5cYnErAVzAmXp8Epq8QUHxfN+6U
tceWVfrGslKl9a3aV3qZ3WeVsS39KeMUinE6GTY3XhDGxqPNKTZoo/4A1oxJTRqoP5vGIuFNKBqn
Z1hsjZTgo0k33G2oWN2r7tYs0kZJqK9Z2xS5ORqzUBPpiQH/MnDOrutmDAkQ//dUbcf+DDeHZjhQ
f3Tz/9k0PV8LJGyek5MVne1KrY/gET5g5RZkKOblS65jE2dgvD6xg4k9Bm6MLja7y/Bej/N4mNtS
f8KHpT8EdoNYwdGe1o3TNXwArI792XIXELMx7fSEa68MyCW0nLa52/qUXbMJh/NUVvJzrjKMaWH3
2tVKfRyljT1w2a9ClGqLz3QGGtUg1T6mQ2e82kTjoCRyfyQGSXhuznCmSQUI+5JschxXPsW+9ha2
04VGiPXtpvzTTq4rYHVAVArQWgeMGu6TayBYX9+y/KIuHtz3xmFi3nCRZvhJJ3hK++ZKjom9+Cba
9ykrbqxGwt92OD0ozRC/hzZioYiUjWtsgVOyBcmEvQ7gCyzm2/rWhl8tBzf8cBk8e+iCxltnc7vl
9jHtasFtqSO/ivqUdUCx5G6HnKx+7mDuIWU2xd0NuNVCXnUfIRCeS/omk0vb7i/RNddoR0gkEOs7
1vcCgD+An7JZQ37UaaRfcN+TW2JWDY615SF4m8qfRkZA9A6gtLjgLgpdgBRHml0mGUD4dWdUWn3h
rQ/5/OWl36+PSVuvvcJJlS2NUM+iPvKSqW9urZv9aigyv4ClP1HMa7/MnHxqaCh4eHDoV1Fs4OAr
/LQW9NeL4bOL2pmknx73MDHuP3qZn+k1KpeSwI6/m3l5uu6jbNsPKi2dMEncHlGM/d/v+/tjmvka
4sQ6DFPeU+c7tOHSPkSaIxHlrhuAouGFy3d4mSfdPJS6yXSBUR8RZ+/hHCf7UerxRRF0Lh/XF4bB
UT0jJ2trfVqY1WvBlX6PX4dmVmNB1Bsbe7oVuO6n0Cm5+AdVtK/8Uuv1B8t+hYIc3NNWVe5VXCv3
vB7J3VXG67/9ebkwMPiQxDTLfTMlJ9wY7aMmovzReUajArfeJOcj1Rr9OtfoH3W7VL/Q1VCQNPLD
Ni3m685gnhBe1Y/OANxvfYedVZxnsfOaT4OxT6LxXkyG6Q04a197S0Uk3cqvpFdQWQzlcA+jUj/T
dLSXzqD8gvQGr/hNI3AsRuBFr0F19kLv3G1Rx81BddDcDUg1f3CHYmKUq4sZisAFF1f5o9Fgm60V
0jWqWH3BLZHvgjoSfrl4CUeD2D2FbxbLGq/qMa5Rrf2gtn8uZFW+F/1k7ocMwSF6neId9xpur8jt
btJqtAe16rRNSWT8Y0Qds6Olx/SgEgNsDA43ym/W1G3a7CSjwT2lCamoCeknJBe4zx0aH2ILSDTI
LWyWGBBNik45XfLJvJE1ofxxpMl0O6l/hVFebUQt20vaOIjoyzj14y4Z7jaLlB01DgphJVdoCOeS
kCSD253CwIoJtc46hnsnR94pdbBptHxvN0KGU9objnxRYPBtcsBEn9E8XeNId4GyuzvkPjEJkkgE
hiqe0aW1YLttWiWRaFosGqB7kip/UeIyOwdBR5Lm1IsPILfXtu3VF3WILT5TxmbrfuJlzxgfifUO
xAAuKNs7raXfIWLIF+SBMLvrrDgJa5Av9iyrHd4O6RtUDjQJCezgRuX6Cgvlfdcb85tDx24DgLRf
OH4Z0LUtofLiTWsr81qGfYuCgThpTCXdvnDNfaCF9gdW45luqmjvLhT/Q1YDEVD1VLm2S/IAip5t
IZLySyjVmbDg+UfaS2M/S8nK1ci7H6wfLusbxgSFTYew+cHM2vjKYIsIHRa9XymDLTRyOekb08CN
02526pzJY0aQxQHdAasfrfsZkFm/UcO0PNsLZTucH8HvT49pYlu3Wrjev124fzgOrPJhfcO6PwlN
sO4ipi7kZ9aN3S7pgyhmtnJkXhPxtSKzAjx/QdL3MExZ9NgtG9gb5kOhfvzbk5RW+FiIwLOR2tzW
/dC5o3Or5YmXxXq3C+eqf1NRtBKtZvUXBOj9GzGldIek8cIg2l7CdJ6LZbfEhX3Unaby1h9K3HxA
FlAVx/WHGJr+yLu5vQ+NVb3qrbGJrdLx0OBMOA9KLJbjUqgAisEXqgfGNkxI+0mXqga54m/TZjHa
YGTdcVsdP6buXo+W+YnsnkOYxNATxpnpKTfDP+v+ITIbNPwieozTPL7UyJwInOQH6kbZoobW37F+
EW6SqM1Bcfv6BwfRyXQa81OxiWkwW10/pRGLGkpB8xVEUo4TKw6vMnKN196FeKT1ZX014f++0ln4
oza5+vfFql/wkqXfTBjj7M7Qdgzd471cnqLjerHUuF1CpuMdLBEAaW40+m4rD2EJ/cQSHf7x6aAo
E4H0XfMx2NC+KlUibC0jCnc1+85gfCz+czsh5BbKTpQnX/mgf0Rlx4hL0jLWsJAul11PqtOXEch2
0+izgMWWkGUDW57p/3XOo+JMxzekODt3IYU/dhJ6eg1irTSyt0S/XqdWageNeRg8YBDkAhdxwDF6
mG2zP/Y93X2jdjFRKefRnKPT+qzX69ATejJ4Afr1W6iyEdwItro7Jf5CUDv1c+E8LRgeLWVNoRGA
nBmqsu0rFbwMpG3utNTTaMpvgftSFZHLqZmUFycf3/MJ5GKFQl8GBhOldHyGx+rb3fTFUtjUJiZM
WnDD9llt6oAMxUwffNfUIeOQVWmW9YdjJfOup9mzjRX70nCJfFPT8DGMlGQXTXTJF7bFh2n1mEcw
jYGhL05Fmp96K7Q8W0uUV8gV53jItE+twxJrDYZ+NIPwapJSzDAof7JjdImtEe31LC72Wau92MX4
BLFxa8jo1UrGq6HkZ2QHl3hqX5RIIa44+Jot8QdXJz5+MZ+DWXxhzLjabUr6MPKvzOKjd9S0PSzT
bBMhz7nRBGyWuDwqAhbNFBiHoauQ5vUINHLBVy5L5FpOkjDOHuhM8OeC38gPdcmYc0gYLQn4qJvW
0cmBGBtvQnyKnZSol1JBQVkqNyAirj/h7mDwV0BuWPJaqBCaLkUW0mL71twJagY22i3ZV2fHDJyN
UGjFgJ50PEdxo60+EvOZsxKEPaTvRYPXBEkIEZvc30gMEs2ptEwPS6DF+BXifZcTDa6W8bbtZLJ1
wAx4pIb/btxhulIsf+cBnCFp9vsBjk7F7W8bR4bwY3N4SaANvqYzEcFPRD+gbVW4ZdgC+MIoywI9
itPvae+9McXTrqFN0yDhj4FFmO3RPMz7RqPbmXlTiPHGTnSQaKn+UqJ5JMgVJ1gQzeZGcwRjPn1O
jjUIjk302ZVWcFInFj3Q71XfrL+HolM2oR4P23IqULfkrzJwLBRvnBWgnX3yMG/E0kOoL+Df6/1w
oWhytqIkv2DUx6O7pJXQPwXK8BQVOiKq0EwY0FKbqwOp0NqQPOkuzgMRTMexCKVXhcyRwHJ53Gu6
noBeU4iLiIb+guIVRgbiP9Qwp9GVL45GmKsZafOeBvhzCqxrH+qEbpOqp21t1/rDYotocav/nS9/
Mkp1T49SomiabTQyKrQi972tkz+GqRxElPzAdZqy3mTSVsXKjmmnheyudvwse7bVgDGaKF4cUUeH
qMZ2pgHzr+wKvUWV75w6edPr9Iu+DlLjPqE95qdxeGP+R7X6Dev53CIDK9RU8w0xktM8D5d+8Mit
9A0d3C3umAKjJcgCYh1+cK+TpJpYxVZRhqOogiM04U0UKXsp499iHlCM9MOrGGZlQ5dx8kGzip1r
aw3ZpiM5LGO+nVN7y8w53jlVG2yLVN6Y3HijEj275IcxANSvrhIyZZbEaNmALqV2n6bBgfKFHKOy
UAqSsL7Vki7cwP++GbTNjX5blAQx0ujlgiRw9hExFxtfklJlm+XyNSZLIBzTEeVBRlAoTTYu9Oe5
q6qNFqraVpvCbyWtHpc/csriTyu4Aru8ROW0UeeBTIhYKw5lN32omjHt8SFeqi4hZsJJyGUqCgyC
GuBUw4w1GGBkbeao3ciHGoi3bWKUf21B4NWSMB6Qw05fOCAevuNqdRLO8NYM86+gIxi1JTGxw5Jn
kT7vqCIgVhRqBjjtbtManKQ2R3c6q59cWFECakZ0VMKx2PfEvWpZ1niZhDkQY/C/2sZtMIljOOgl
/48pcl9kOVwsDOFoD4tnecsMQIJEr3maQwL5cizUOs2g1IIK13MNpuhblgtHQFAHHbUtBik/g7kV
tvmnYyMmHqUBb6rIsI1E+WeFgOol1uXNdLS3oJweW7u6EqfHDKgm0HUsbD5itKUo+jmpjPRQqSXj
/z76YQxcWejtJxsltskaqn+NinsZIoEAKnuzXO3QS7LYCgLDVbTUUYA3oVpirfHwYwYONpX+Uwcq
CHAQeFhOet5mNhC66Fa/nWvrtzLX0Vb5H/bOZDdyZk2yr1K4e144Z3JRm2DMg6TQLG0IKSVxnkkn
nU9fh8pC3a4CuoHeF35AyD/HUATpdLfP7FjC+IikcJCN4anp82lN4OxNwyRh9NkhzhTIreHsEIOe
JH9VPVLC1RQHRMNzPhe3M+Pinvmu1Q93ClWQFtY2QF1ZJw4t3nWkEWKDCRoT3M6j8+RWl5hCVMfq
5T33nGQeJwBmF1+QLtMdF1CEuySg8ewhxaiBuVZQKSYdfiouo7XlmEd3pp4PKBSZ9XDaziWctzrJ
t10DhFUHStD5IZHFTuBga79wYaCH+vguVVfvknG4GQv72R04Z+MI5ialIMBcbA99+MF2++Q5O8yQ
fDD3ELSCuFXH0JjpkMe0TAUWlGX8nkMy5UhyFF2W6eMwWNiNKs4qltZ8jgalGLzax7iVpzCF/uLT
rCo4bgHbibK7ZhkL1eO3W2iXVms+9Pk+aqxbmyCEnYz7IjF2mh3dte3HbHQXkGPfdl3cChl/5Lh4
c+lTN5IBPY6+McH7pDUa7m8rfNaQyDAzH3hpI9beFrIurV86ay9wiGiHNT+hNksB0NFM7Mid4qzN
54BHRJJsUZQIAr3DyeFHGJ3NMC9Ws4l/PR/bZDsXIW8fZRLIP1iQ7KkkKI7SkYiJoqZu2MxtxvNm
EMaq4ylIDb21E6Jeken/BlsBmsURapX7qQWqAKCu1r7JjK29r9U/tZWvqZKcAuGJNvDFrmoajBfo
Spu6QAFBUzuAZ13X7Mn2ncs0KWeVtzzts5spIBz88pwVEV5pZJ88lesSLfgE8Y2NvCxUYEFauqXN
jtKlcvBfQqt4jru2+8nGhm65anj/GywdXHXHqCYmU0xX6NSGAR/hnvdC2/LaKBf2MNvQzsvduSTI
rKKo1w4RXxKvHDMlNKPI85gfLWmVcuRQniwlmprluU/R8iOaPcXxN8tSaOZ7ohs7x7HMn7ns9wYG
qA/2WKu4qxg2ihB/rdJOWjo5b6OBXwgFVvFp5t/GklsyG6KcZcG1p43eZ5mYLTw/JHOPcQRNShdV
G+LQdXAr6Be6+/0yRjIw9Pu/UOKIHtTb3gnVsVaztqYIp9vrOFaeI68+tPCTPypJaxQjmi7K17Gy
3c/pJ43S4k+o+YyRwfK911b4qnTPXKemQ5RsoWnJqLj/G/40EhoSigyudFbIiu8KXtpvmuBvfBh2
Q3n2tfI5nUf1ntr25S/At5WqPdt6KXfWhFhsOfN0AS9Zbbu28rhstOJOAxV8KRbWZyGmDQ4X9eqx
Rq9yEglgSMfUX5cg/nZO64Kt7lCPdX1wvmqLQ54vn73GZTMDEupfX1p5nU3QMU7uVqfSgRsn1VvM
tGmZ7ROkqyfBR6mykbmWIiLhYeXUtPI0aAazw18aRN2D9VFI1n1ob5OhU28lm08v1+ePqAfeKplM
ruthjq49Y2xCNIN2AfT24S+HWcq7zRdiTzw8AJQRC01ui7rNzhykjG1H9dxvsNYqviayi1rHeQ/w
qDozEnYep4GGt7mByF+Nnf2IIanbuqWkGE7HWJ+6icXLddurbeC8sil9Ux6liwF4OefOtEHSABfv
tuzr4Op0lXtp++mR1pLiqbXn1zEq1d1EnddD3A2HxFTdM0kIKJkewuyY0AwZtvXJtEfadMms9JED
1HKBIOTCv9gl2kDvgV/tcyYfuNIOQ1reZ3wz59/f1OInXZGLWlcLc8YqPONYC7kVbn3TLjQhthMC
Yzy9ZUqlWFC5Thvbde+6OBXXwQJSHUgT2+FvV8jU4COSls80AtDAjDOGYmhR7kWbKdIiZAbNain3
Exj2ANm/dyXB3r+xOdBDNEPFpHmW1yGTyd4hO0DVG9vxArb4uROVOJZ2R7+JR5b7lzMbjsY7Edvh
TvfrFjos2AnnAopTnMFvMn1KB/5Zm1Nmoqx7OM02AYZWBGPYx59zp+9cBpt2eP/LFevixHwg2Mdm
nhsfYYlJAHqcaXTrKKXaLLF4hRxmShaVeLn0fqoZfaflJVuVNn9F4l6l1nM59OMn4/xnTVqvZPPa
e3AL1I4ugP2/d1eZ1ROkI0/s+6YerwbyVdrJgc72YilNX66BLLKwV2pYbsp86m9Dhv+/YTQ//C7N
On/8m6eU3+gX+AA4uzcLKG1oWN0iervy3tEukbO4E4vBg9xKbYzw0vvfL4yB48Ogu985THgxauOD
6hwDsHLdI4sl1U2FZY7dSX+Uyq3f5th38FrmDUFUDejqb/C2yHztYkX2B2a5kAJFxGen/zEq5WGh
sGtMFCLbDKN2dhvXPg9uWJKOKho+lf1ITcDj3zciGguLpFNpPxQ5uwlmnslOK+ZA9eRGf/noOPHf
3Lyf7iwKODZ/4Vkt9mp4hQXDEeUCXExHmKvEUKNjDc+IwYZ6mHWGoyan41PqwfdwpflCb0Gx72d/
I8ZJAdSBfBE2jD4M56OoLeZwS+NP087IbdUMQVTCUgvT+qr6MeZTH15Lx5nusUPEK7Yu6tmkgKWr
FzinU6otgYLiEUiQeSS6dwN9ynuc6mSEwOtlBwcX1CZMIhqvawHvaKFi/JJvZUUkZhhgufYJoZ7B
kdo+VpV+/vt0UAQSw6q0Vl1m9pumn+Btd6ibK9corbP4/eHkuNT1ug2VKMvNCsESletdbzS5M3w3
KKMp2pfRkJ40bQ/gxb+rqcEIyNoU2zL/M2eNxyEzdaZdNHANzEAy4UQ7H3VHO7xvt8ZN5+HXGSFu
bppxdJ61wb6XFazWmCts6JP+3mPZJC1740t/CdfhA/h9KyHnDWTveQQLPckZElftw7hY2zx85lps
eceh6vS9YlcaDITMb5qG/h9rgdNHRUGpXx2mOFJhWC7Vi2u+cRG4TRFf+jlx9oZOb+c4zjUQ1RFS
kqj6bWHuBUmkKpCeyjYVTN2/oV0PHpg5NfFV65QDJsJDcqcFkkJEyBECoiNyGLM0uGaGsNzXWce5
18WfI3pk4HmSiFWuDgzVo2cpJizfeVDPofYCcs0ijUrIGlUJaiwUlsdaZzMYFxKHdZzx0OfxEiG8
wAK20NelxYXqMPvaLfn9G9wVWPxfSVI8pZ6+8+BjHu3JmbY1c409IEMm+GoYHuEu6hstTettxOQz
I/cPXjpKMCC1OtXr3DRUgVpmtRmiiXy311ExpYX2szRYSKA/EAf4fch6kfVoHjyuo/0v0ftfX8DZ
2DuROh+/TcmlacYBx5ZkCz4AWidFQsXq/03SN/T/2Xiju4yEXcO0vOU//X/2w/hceZkyXI26T78+
Kg3JRZG1+I2vC2KfJwbeXzwi8ORPSiOT0cxEEXSEutjoQAul7d4XKDGFT3EMBhYdajz+Glg7cAXG
sP2gcXgnrMdh6Tb7/WLa6FOt4WiHtE2TBwWX99wp9fav3yGqcFpJvY2OIzUdPH7lOZO+cXZdbpIu
tOr3KRTRyjHqe4W/4Ma3ws1cZOJGK+n96PMZ2r79/ct3or/U2rdhPW8A9TVvuls8t7oihmqa5a3R
0So0LT/vhW65nsEVHxutO5rpYkG+L5I8R/QQzQ3LxdaTutw6YjIY4xDdckPUp9qAv758yaxJIws4
bJOsl8tMbB3ZyamuJAh+bu0tjpz6OGaLdZTpV9BQsPzha3JT4RX48qb5C8Jv+2T7NXQXe0hOTirK
G52gz1pASnnLjOgAci/8KsbhxZ7i8TlKoD5kszsSycq3YW4bdzWjr4E4wpHwTnITiYiIz9TcDF4C
9l1tCiuqvgmvvw9ACXvL8ffAafE6LwyzmLKWIWIjJju6RZVyim/yH7ZlV0RSxLyn4JvD3IKPkVTO
dctjvbLc8SSmF/xWvZDFR8hCvfEiYOO+A+8OlhXfRFh8DB7d09bwUCZFDnRKZCeL5NHfL78/5/gx
QXtCmTfMlO//WtXNNsWFpPMvU69hOHnyXIyYbSPLSS7SD4uTiwjPrUf7hYxzdg5D1H9N5mNPCWiJ
R/ZrnDg9+Lb3PEzCWdedkaNXdzGHyVTfUUgwXGeYHgGnf3T7khDqAHhaSsV5Wk5gUPzZfqHDHJd1
qD4zP6WCIB+Kq2ZFMHNmz9n7ekJ7czWdskHTmBbQ9DtZQj7OhvucZs7wObmcnhutcK4qacRxGjR8
edT/LRvYdk2wn8s5s/VzEqIhU2B6k82Qj6bK1Pf2JBMiTjyrIEbY92Zl9oEzV/SvO42GwhFR5TC4
6GddPgBhRYkCWbHmeC5vyQ0Z+7r7HuHmnojixqd6+aJBzuCdWX4oLJMf/v46LPn4ZPrjz++a8r8l
lR7Fkv/3jsrdx2f13yoql9/+t6FSt/5pC5ZY3yOmry9zp3/82/jd9f/+D++fju/4XImG4QpGjp7+
j3/7z4ZK458mex7h+wI3u2fwG/6rrFIz/0nXnq5TaGkA33d0z/j/aas0mf7/tzoVpHHLceAwCk+3
fMfGaMev/x8tYRRApv3YFBsd/Zu1syIlrQetYRKXOnBdZTDfHjHAjOeOZ+lqivNbOykI+VUOFTJ1
zOg0i1AjhIudMwkyTYkjVSrVwxC7h1oiAcQ0YNV2tIimb0Nt6qfOsuMtMgQiNbuOjb9kgA3GVSw4
f4qxeHVTYqWRL92LNmr4cDHB+Z75mrvozX082VvfQOWiRMFcl+xtT1Vqz8yLxy+9AJyJ5SPG2UOl
pmon8hw01xjWVDI/0Y7Mwi8MHiFSgSFjxXXp7wXsvyR3173CiuoyF6TSbLqVvXhqkqgNqmQqKUMr
ADY6og7GQTcDs2ky/pDF6dOqfmqtDyJX3CjhaTdL8CbIx9Q5ZLG8VVgkDXMgiciiS0CRndRI5iKy
i/vM6h5SE+Inu/RyDxVfrMcmCzTa6iGMQU+r4/pxVMmdTQXHHqDqs2m/JFGdHUZpsJ44uKGgTa5j
0Fa8tH5PPim9GdJsRzGveYGOGF+tYUkRsg0CIWqd/DoiUkD+odfNZA1rbyLkbPLnIOYvlei8H+3a
KxCdB0+8Tv6QbLG+BTCzvSdvdvh7UwpeiFNu+6jPHnWb77/UouhcaxCgevbekYZ3TSCR0QblNx29
HENK5lBFH5QC/2HNEyerDm/8aHYDL9SBATWIXeOQv3CaFGfTdQJP2uFOZBSW1tOaQKxa+XExb5PE
TbeOZPJFtCOYFMyXbqnFKQhUrEKf2dXotOpPVXTisyf95XAVxs0kN9NAtFRpDc3LyYpPt35JrGg9
9oiDTaYLSLMbt/Xbw5BZHxGA4LnpXPaYrrc1oQyuEEWfuTyLp5EaGjZ3Q42mGdV7q6yoLPAYVihZ
JrvBx2iAAh/0otDxn1dcGaOxEQvf3JKGthYDtM5a6MdstG+ruThCn413s+T7gyzDoRtBaW8TDbZR
KWwiMlvocfnZB3YWNJaxtslPbhr2l0moJ+c+z9fFoNNzlM3RA+HblWek8wMT1VPaVFtL94Gy5eZt
K4q7LLPf/XrDgkLTSAd6zq3kJiaqfVumkUMKwkAbsepTaybxQ2s58YMW2wuVnQxt7rboI21UPeLr
9ff6dPbaGUmzw6auYrrpKmRd6juGAHHF2VtUYD1mrXW0KLE8jSRxi6KNeeaKP1qre3fw+cXdfC/H
wT/Z1QsRzMvQDTzMbYeGhFL6Wypryx1GbYK59qHLC5Cx7IHXvT8goEXtelZfVZ18seHv96N57BwP
oc/RtWM+t09K2u4x68QZK6g4ALwCA0+jRZyPt0lIy3Rn4lC07Gvlo+BwrN+XNrnmlPPNqknhwMgI
uSSKjJ7Vb6bIow83ggHvNhcMtyHbMY8T8xFCFl0AfX/hMKStR0XWJZ79SxOTpO5dr4OEgPimskgC
jkt5eRFJDy27x9AdXVQU7ZPB8jYR5IGVLWb3MOr1UyhQshONzomuBqsrip/RHdAqc/dNtKmxTzNB
J+7QcRzmbtzEHseqyjJP6Hyg0ti6t9o3tGMLVhV4eacfd7VBuU4dj1fdK4qTIv1e+bFYDzJ/RqSZ
D1VX91wnAR7w6jEbnVWqGdsq8a1n6si7TQ2ic6UkczaOpFujoCW8h/4X6Eu4TJGrjfruYrEKXj27
/uCezTeg6EveDketsGF0l94HlI7g7tZVvFVJOK2jSb9NdQeiii0OjYOIgoHbg8C7GlqSgWpqXpRH
yrRoqi+GcxkSPI8KNpxHFS9NT2wD967CLGcl9lX9zoeSE4JzMhIkBLrZ8Ze2wLqLF+HZ6TvWntXk
hu1a1zOucBOaCP5aL9HPoVFDSO9pQUxwHq7L0g/XQB4kr/68bMQMSRUA6b51vLgbSvidE7GOYxT1
+7Rr49uiJ58hvHpHlsPLVrNtF8ffLzFhRg9X8gau8ANvDuwoMpTtESdRl+Oi4oe//58g/DAPo8Sh
1Rx9l8T9m6JNJbF/WvRXXdUxTNSegWzk/4noTBp0/b0X7ddQxojygnC6aAUk0MZgztaT6+KwRbQ8
eRym0MCAWNpbd3aqw3xKgausIiVDHgB1suK5CTY78j542vINsWKenE4xNvTTIwMhRmqhU+293qwJ
KmpfAmsfbEDbBQWtlys7N/6YOgZecOQVkZPuOzaafqPZBofr/mEOC/ttoJ5y6nBzhTbASHBuxJKj
7EdmcbiJ6hIDjQThlpEwcowx3vR2/F2j222HrIIVPmp8XIYID7JD8Z6jabjabWsCJzCfI2eo1ngc
Dk4HbVhOYtiZmcRf1c8nh4D2HnXTglDqHkKfmCADtWxdhT6HfR5dk86blsMSP47djLDHu9c1+o83
OIeyb4ZzLg+hYAZtm604RJq5HctebszZnVcAHrVt3JU/ami7S91JeATdCe1A39kzffeYWAkHn/Qw
HHmTZ7zA6ELwfFdGKNWD4dU3FnylddlH+sr3DHhVJIMesrC+khrSgeoMbIqYJjVMmwMwMOleklus
bW6yWOqnPM/BabhWdSxBYGnR0odDWSjJFCgURYX/wBvBQobpGxFMLEYIPXuFa3PVqdJZc+MkO1fD
Hsi/akPPUOPGA2e8sj2GYlo1tjt6Xvbg3DMKzobwTmqsgQyebhJAy7dzgwMVOvzFz10gI/68mkU+
8Wsq3BpWg2W7gWedamtqZdxA62oyu5lxCEno4G7B3hIOEZ3YVU8rq5FdkHh08uOQ19oUX6Pj9Gf0
g2eM7tWBk/2KmTBEUog2Ky9S5CSngfoF996zDZ59DenZ3oeAZSBgsdJD6mjMr3EIMfsTdQH+pXbT
UOwBrqFEdp5+F2GxmRcCaIHCmXfOUhNODSehrGItWvgA7EIWYxWUqU6shQG7PX10DVnu2n7gL1zC
1GL54uf32RT3R9gdVxomDrRmLbrkdIfQ8egqe1wgeWSb6HVdUdt4U0DcXJ5g4yor8pupsUlUpXt6
GN/9DLyMsvUrIcAFn56sBrgP67QFiO3N0SkJeSyYkRtUbN/WxNcvDPRTUEySAj+nf0/HBXGYYOLq
M5/HAp6ZIs1iLNFVug1HrnTHVHtrNLhbk0FsujpX+E/ro9OWI1GpuANWwdy26ctyw2qLaNfY23FT
gvHeQiDLr42G7SXJxTkVevnUsc7SlbY389ECovHDKSehxYZwi6NmoHzqqWxlcleFmGtFiv+l0yu2
8tGBWJ5PZgqtemaWdrBZTQnBO5tZFs0dE88UkuV+MFh0BcLwk26cjCyZ1xZNayevCJsH5Q/P9Vw1
T51Xbs25x83JBO3YBpEC0LYMucysogikFX902gu9Ao5GQTQMckNOr1rP/B5WULe1NQwvGTfiaM4v
Uxd+LVXZaSOt7fLCsH22T2U+XsCfdWBt2YBXaPEiLCgTwfoDf5F30h+zUwJuNOz1aYPM3qzMnOJa
xkJrkR78pZbQ9tzhztPUJ6WpJ9dxLcL32HRCMwma0PZuWwcskHtnzmyfprq6VVjd95Rl7Ch+yVZN
kj3hveLNIpVv2AwQsHa5a3v0xMEt8KoQZ71kKSSl2Zd0i1tUIHv4xDa9WjoV6HA5ObHVPBsa651e
6dZFmLLfswkhXuIFsre5VU3J85emv77vhmdH8/8YqXmR0niQE29gr/fmJu0pkpIrvWOQKKg3hUwX
K0YOk/6a21UQ9qHJUiiqXe0kN/PAH6N4FuDpbN+yuGfoE2JjYyi8DBHuavbYGObDz0pVb6UPAcGx
sUc0HScb9uR+xRmK0D6hfG55uipYodmGKfgR24mH7gQq3uQTSGgVMZGhx1HLj7kRs6OX9UED0NU4
9T3VgeafREITGQcYUYJJuYMY6JU7utrtVe80b73mVwe/bJurpkuSM3X+ZpaIggIVPPCZS7Isz0zX
puQpauOro6jorB1prm2cNTAhzd0MJ8uobe2mJeKZs9eR3ZAd8tloTk2b3vpl6OzhB7KLb2bYLqDK
1towHU29KYKy7gmv2y28MVLb2OoCP27TnVYKWq7FS4suvyO7JBDSUaPYAk8ei5GTl7iR6Utwsktc
YHqpOCxPfNDrOcLbVTB0zCdhcDNgLPHscr7JR/e2zhxiJN5MvSSd0UUZ+UHeqHMlZ23fMHtZ01NO
nHoFpOijowRjsaM8jrIv4DVWz3rfYtnz6Dhi1PFi5clWS0uAiw23iRfH5Dzy4RY/bX/UIH4GtTV9
yFmc2mZperb6ak2p/YpKse6SVvN8QNa9xIuTdAaDN2tQ37LM20xjirXLOsdpIsA2JM9s3LHQSWeA
7s8hPY2tNFAZMXAvdEKmPLMLJK4VqzmNMJijhxOZeGPuLq+deTKMYrrBGc6sWUUXk07jtTsnitXR
A6Q6dbp34wN5JnEfHybZ+De/P6VlIgzcOo/Wc5m1J335Mo99YMx+dynxdszhttcLbWVFVkvBRgbn
blbJboQ9HnQ4OeFBWRFrTPHpmb1x4vxhXFsqutd2pNb4LgVza62+5BEPqcTVsUX6BOF6knknpbBg
DkWClaNnY03s4FrLoC+d+WhVY9BLszymor8Y9mQeivihMAvjbDXqZbLlo3AhLmqJHe1V3vhXQRZH
jGRBilwcLL1UT72a3qN+8oNsFu2htcN878cNPl+2wXGccUgmLLzOJ6WD3U7To8q8a0V5YWmHiBJV
uUzPmqN5wyherqF6w8khfnkvbKs7Fjz0ctP7sbIOozPFZ5ucdWHVdpxzoQlbO9Jg7QrT7jazMZGn
tgvv7hs2otiD+3/0fR320fJFl+FdPRZXM7naMtWxiIAV9yUbz9HYDiUzotrAwVwiqvTo18IpJdXh
7BeYJ8oAbim4X/Ip5yxG9NArrQDB1VGIqIPZpAjlyeBC3sYxMMFsAZtZdzaGi3stZew4YCjEa9Qc
CyaigVMtapHUdwa+j8DCKY5f0mxXoxGa69nKPwzcLaXT+vfkgn70Gud6CAuQ94/XGtPsthYcHWsy
bVCytKM+uC3eW/Ht+NmH18p63aWQJ+tIYOXzSdsuseWS3wMK0bnak/3c1bN+sLgM+OSoCjyVRlOv
WyOrAqGSHBAbRTiqYD7HmGELzeMszCsluxKqLNh+YVX3tF7AccfmWmDBs1vutKIWT7qExt/qLD7M
V9ZJaJ0o4fnmtZe7pHMObYb6FpJ/6YAnrmoFQ5K8jRlM0dnHyP7QwmSUqRM00vvTS/+NvCc8WYvz
k+UUJxrP4NFXIN59ood7alyMgLqAWyM/eZ5Z0LWWsNWW3sVkvh+0fvyhWf5zPS3HQJlEm0m79VR1
w8Zsh/o+B0Ruffh4xa2K9VtXD7ShOlbNzDsPyppaCdabZH7lNRs8uaYH4lUWJOH8T8mEfzZ45WwH
U5Uxwisg+7SPrqdVq8HiczRa4olz68i1csYzfCY2D3Xr0emGbWdu3dvM5BGBXpnt+bS3HX2MC5Su
3BUDNfdgifLyBf6P5PiKDKJPfHSO6Q8nW71ADMwThuRkr07Lq2qdxCezBlK4kozuu/3Y6tj84+LJ
y7x067amTyPDdEza8cfMwuwnMnYLi0GOzkGGORXmTJiAqcIlIuUXyEQlx9gkmA6FGm9qHCSFc6nr
sdlmbRvoRnNDgb0dFCUNLBkzee07ackFdp2GGY2mvU6z7WvjEilIKo1sDLE/9cNTtcI3xOGh7Jb1
FuSMdGYYM/Pd4M8C9tUoiUjoJc+4jZ3F3LyucxGjh8NzjgPRJci7TnUp6inZh4XzbvlcnOyLK2pl
XlxGqqm4T3x3xnLXy4CWhPQ0J3KL6wyYnDvqt5I4dpc/CPWUeM2GoNAMh7KIyDsUa1M216rQnkq3
b+8ivOFBnoh2JQknQYfTzsxaj5OB/abIiRoY2pU6zpF2RpZtWBmV78D7EBznOX5LR3abAo97kKcE
KcAOlBZ8LLvQENMSeWrdYaEThB1ntQHacbweLOGgWPblJh+MbZtYt6VnLLoEeBwYnFS5f9F4xPI2
sKrNEzZASwuXSRTe29rDnuYkyWaKE5tBS0j7rt8gHAfMAx7mKupWUcs72k2HaYIla8URYac0+3FD
Sl3FdJV2Bd5CdluGb+Lea3V8xuoOFYAWblMsLZdi5aES6WP3CsX5m3nl01yh0TsE4YpsPSlrN5lm
9BOm5X4S4cbqW/q0Jwc5CdwxsrKtbezU2sJs6I+Q2N4QDPCmm7vMlOmh8KM48HT9LYz0U5MRV0yM
1wLr6qqasyyo25aNbQPskodhWmIo9UTxkE7qikPylraejZXyac8QeSbgNozm8VutPQ8lKo57LO2C
BYLiQA0LLQ7sHGGnKnlE+QpSCjTjADT5CATJ+ygMQudZ/V59F0S78F12rx4PbIYEl96ADhVG/MZ5
yLez8KlQmxoOwd2rYzHAdv3sGtnGvtSpx/QUQiyW3B94Ws3GydLAyn36KIfvWWkcTDXss5yjb/3Z
eNIwzR169Yk5n+sHFw/mQv8VIedYkKtohaTiQvGN27GDWVVhylxQo42fE98CjFhzroJe9BmP1ttQ
YPDsvTcD5nXg+en7VFh/wixmySr5c7U6xyDt0jzZ2MwS2Q4M99HQcn+Fj4I893ZGVnIEZSZUEV2i
fBpuPD985uIwWJnDa9iKtwKb4BpV9GQ4UjBH534k6WoDZ89yLhLpq+dEsJcNM9rTBmubOPOeA3tA
Qi+FVlnf43Hf5zjnYgpHBjB3lYMmVg7uBVPpHQ1w7L0Ih1VG+UEU5VACT8JvGv3Aei9Xne+w++iz
cqX0hrHIRzLMh1ZLnzqremXwRTsmvwYAjVCKjlTJjf1u5WJeRWRAVqpC3daLRbVKIHmz63bd5DYc
eIJS+nWI09JdjfVHWodX5HM8ahBuup3rcmqX9rxxNHfZRYbvdm2uUOEetGpC2pVnNJienQ5iKvQo
K5++I2YnqwlYACJAfUj7/k7F3tVs+YnCZNoQ0qyAlcja6rpRs980jk3Xc7CyrA/KAbEO3ROfz9Za
BqXKaj8aLoENm+Vqrfn6cYC060/2t1I+fIRiuhPssjc2kGHTAok25T9Wmh8RL9sbmiQip7nTl38Y
SwsiTss/0wjb3mQRPXciyo/DH2MEuJ+lewc8MjSHNfB0bFQwpUsr3bYtQQIDqDj7iSx7L33SdDq5
tZKTItftHTHsbMbBP8whukXOC7IX6QPxQS4hOj2Dxj7Lc5mo52qaz6C2bnmcPscupAlidaEoD4Wj
HgCjXS07DuaiIjcwKRjI3/gk2KjoxdHJ9WRXs802sv5F1Hjwaz6ySCNJk3SUUKagf0PApLVO6dfA
NW5FIytOm3GLocARdr0UXsH8qrrSqXCDwAFzPsfpGXrWjlOBvtKa8SEeQInELgpa/lqT6Ae9UT55
Bs+3xsiP/timG8LJZDVM0kd8vlT2ASiyi31q5E/UVtLy95rVTNPRXLF6eX+UIoYSDzkXEnSMROrP
2kTZTDkipKIYkXEKSeVIdp+J4MMWLR+Nrm2AQfLC57wM2tb+pHPhSU+zey0yIkD1mDeIcMIiROuR
WnYczfjeo2k+Hoh1qlE8ODiqV7JSm5x9DBVS2NJwyFvPTg2MnV4B3Oj6ymjaB0Iyr705PAAEQJka
FkEyC/yOVRFG55Eu8E+qJ080rHxiYj2D/H6oPNtfddKdNx1opLXuWFtBe9vZ9/ob1tfZmDeRviQS
rI1TV2eVulcFe2jMyy/3Jem157DV75SRdTRT8VSNK3dNbW6y6umppfmOuOaRjYdYNUUB2akavhCT
znou4lW4x9Z3V/R/5nrscEiA+kryT2KCK8d1r2GVv5M4/aa74Iy1FH6VfXBrMwUDzFPFLLoDmCjw
5ewZ4SycLTKURUSqZSRxUdjZk6L2xhPhY2lMZ8vlGV4Yy0RUBdWy5FitRxW38UHrIJofhMYFOEEJ
6ENOAlaXjI0zDLxlVNEOWe+gi/Lo1XRuVdW/isH7EzEh9PI76YwwqyTng5FCt9pI1x43Xwfxfaj8
tbsAdP0M16LyKdLK7swhNwOjZdTXurDvReatOymfzcH9prDyIZPFk3L27IvIbkO2JxHOoU7rJcQV
2kxXZe0sRsPjf7B3JsmRK9e2nYpMfVxDDcc3UyfqksG66sCYTCZqOABHPZ3Xeo03Ck3sL0Tq/1tI
pmvqv2zQSCYzI4IBuB8/Z++1C4tN2BkvyjeeZdY/wE94NA116IkANsPoCUfoTvfLVxBIO07MSKRH
cZh/uIz9rwBQnjW7OhKw2HmQnTTweUYJR9mML1EZfqPD8gAVNV46ffZVAg1eMCuPubAhHheT2MW5
Ey0sZ2vF/gk12tazd00EQRvOdESFAgP0lWEyR0MgKh7gncWA0HAZee5n2+V7y6fctlptP/p0jGAE
bY2QxlMCk2OhetQtQzbdphMOnhTt0cQeUvPgU0m3V88SYkrZJGNq4wqbdqdvDVt8amhnl/RwMiKk
xmdceokXMrmN945tPYWu99KV9l7OPewsfZIJMnrbkPvcytiAyYkA7sC8rnjPA2qXSHJuajKU9pl+
m1RoTRvAC5yblG6aDFwBMAl7x/4LxDnhSm2q5si47taSKBOxUDYMKHRP3ca981lrqlgPhXE2OlyN
ql2Y+H0DARN0gO9ov7kOT9kb8ohGnvmc4K3kNHduXdwtc3GCAX+F+qPaxEO5RzmA3a3U5NoxCaiH
L7CdexyuKBgxhqxUycC20SSPE3FlBd5RTTTHaJ5RZO4rM0VoBuqV4rnZxjLYj7Ccp6DcRpN2Z2Al
YMHlN18Z4YbuKTJW04PGz2LAZOw1fLemSK61ptxxZFqVkvsrcGfxQfZDj9pv4GUXzSTOogdh7p4a
ILKLys1BxxjiYANS9GmocS7bRw56CM61pzKpb2genEPpnAvjMzFQwDrtspEt4iLrOKOtOIHuUxZD
DEmXMVa3WRGErHs4fJoE9TF2pVZWNPS/vOmeAOijpYA5wrsdPX8d0mIuwsxZeH13h3uDCHn8ZLgy
IhLDSFyqtAthSjyT+p32GotFFD4pmpZlV27b0rDB37ULjPHzhcukOnwK8v5WMI5dkGSKgqFpH8Ck
krIRQESci+ew2AfZW5/oz3Yff/OM+Mc0qgcJnnWBnotSmfGoh9JyRM6zlHj0FuDnKGUkamsDSDvT
Qu70MIB3qKjD2/5keAWxrtUt6RenYgBlvyfp53ZIKE5ySJZltQ2s8F4wB6SxSWe+C+gtSUoNXNdM
Qm5aFX8jFvATFMhrH7WQmImHHEy5SEEQ39o0WrdOAB5ZTDAS3eYLNMKxBskCyTdfjCzP3qJjrLNi
znTibXjI8jShBdu/g+E4MbVb0adYEL78wizuMSRAddI+aO0ig+inNcGJty1dbtmVr8W8yFgA1QDH
v1eZfk+uIC616RnD+oUxzrPOejeNImJb9oDBJu+jxUSn6Q9TlzI9lMGb55ucjoNdjypn4Y/ueRic
T+S42TLuj3GcWtuqrmAbw9MSDMo9K8wWZUm5omFIXhoQCGkibRQN2rDwV+MI3sKb2lVooVCwuldK
9WoveEnkBXzgYFLoS0lx4n+cLNZDEC3aNnbr7+Vo3LVOesmF+DCygJyFiPZsPIt/aO+XYHf9WC2C
kCKXhvNWpxhxsYDqVcPQv9XKJZDDjc/9XcbuVxsGPzInX2oO5XoF64sVOn7q8HOgj57q5KRPXJgI
qDlZdR59Iascdq4NLt/5RmvsmaEamRtTP6yK9nuqiNPjGvZwtGSJ3W29kalgHERAj2tOQ122i2Ik
9u247HKigqU97DSXfqLfds4yBljAXuf7DGkoZcSdWWd7g8yXxVhE+MPLBwVZFtF3f4P4YR21pFkQ
ldYutYHxh2NG8uAG7ibPh3hL6x/KsWOdR82jNs80zqxFzFKHrDbLINWMGdV5WXNa0Hpzi4MGpq1D
t8GDuHozsSgRXLIqbGShhSqQi02y28oAsXY6Dhfz+2Bi2RxdaMBTJA7BiHWRQINuW8otPbSPvCFX
djzZDLDgIptE4/QJTbT8QJ/+s2wJ1kxqvDe9Y+3GLnkaSrQrlf+DzhkW3xxhjaFBodZ1d27NXmUT
kPiNDK4toUl+6l+qFq0WnYB24RUJFmKN9o/VbP2g/OYENHKcqnvs3Ra6TpzjBp+3tRIVKm2Apcxg
rOqmhuTSXeNYuVAXYpdmsMgqUnjZq2s427hDfFXoSxeVUt0Y66JubiPL/ZLJTOZtBoTRCHdg/yNT
guiWzBd5xpZ7MvviWIyckUyN5kYFqjdObqvY3FQGGcbQnGRP0KLGgNohPHxhQXLsSgpFE+bEm3Ff
h/SY0iXkvpOt7HPv9C9ZTJEexJzN0J0kerjhRg/Q+0wFHQXGdHe6m9z7DPftvKkXL/5EF8Q1SsXW
DiAq2WecobqQEsrQmTsJ/JCJ8jnL68EJ+BFbPTyCn0VNUJWvlejusV+/TZJqbmhZ+Hs1rpU5Lutn
a7AwhU8POm13cPg8OIxj01qJiDKOunBfdPan1uUHpObhIpbVg+t1t7pmuCuz1d9MnG8F3EHqCkZ2
2XTBGvwV5NazjxHD5dWaPggzZb4YkBAz3C0b0NvAEbhy2pshJcDBlLm9dbnddQ+NK0pfBM72xh+1
x8LCppY777EYrW3uzLIUDhoJnrREe9E689maD/ipTO/pHC8NctbQkfib6/qnoc/LoCyQknLbhLm7
okAZOW9Zy97uiW8IUpx4NVCO4ew41Q+bMpTyWOFVJEVGxyyGnsWbugMBJh9hl89qAqnjC13KDtJ7
mQYfpTafGRx1l47Wexdn5GMkzHwSyS1G+5a4Puodi0poEs5XXQX3qfXpUR4tBaUiDlJQZMGI8tL8
YY1mt8Q0SKwCsWkbvWMfsxAd0Lx6rrDJLitTekD9Sgio/TYu4Qb5JPLmGUIWFAd6DadG09oHEaG+
yxeNRSxnJuEEVxzD+lBwYkcrBzSZ3BmAwgBbVvO/Kxh8LAhFPtZBgmIFy3wkYooNjjc9lS3tRPBW
DYVDGXxGdfUugbQt6LkSrDS1O57gtmJR39aZOPqQV45+bLB22bixl3qRE5UdqT5jRNeqw/VrzYDo
SvdsLDhT2756pSK2DygoIrqAZtTve85yTuwNxyw3dfiwobew5pyJWutPlc9eYNfpdMiwZR8w9saI
IQ85nWDqtgCZzPztItTt/YxuBt5NmgYzCr/G+o2EmiGEV0RIOCrODLpgScLWilIlasg09NWHFvre
ugG/qSONLdqD7+SIKF3rdfRroMx9QZ6Z6RyLpANQxvHp+oquH5Iu7Qm8IYm3zPWdIvLZm1/yrx/k
aP3jSySCdIalK7CUADiEbAm3kOPtPppf3Biw1s8frp+hpsfmJpW907DmdTZBF0lUHUyvKw+/fpmx
M0YKPgH1L8b4XjyWEdHZpjtQJ6QU0bYk1ydilyj19tlTCfm1AB9SNXMmmp5DD0fmA4Ymmoew0tBV
DZ9BRH/ZoP299Ka7YKJYZxrZe2LbjoSjYasjVZOB/vXDr1/aup7sDA/YAxkjiCXjhr5zi2mBmRo3
4qFq5soBH+l7z8Fiff1e4sCtlde/uH463QyTx5o3/zwKWXm4fvfXL2PP4fbpm4dRjh++yo9QEPpt
RKwxcyGuuJ+fCZcD3VDXAdZVnw6m8Z1jEDKuIZRMMOcP9vwiojGjj98MJreXlR1I+KNRhlY3x5cy
5mJplxiFxsj+cnK6RNJIL84AAKY0B3mo5w9uXIIPAeen1NrJmHeRhxkNIG56cai8mH6wDT3HQdIU
Y8kYpvhbkOmfk8uAQw7DawPVgPum4GSOnlZiZ4i8iRNSw9oRIx5bhEb0HHb1PXA/AoGz/Fsw1aca
/jKHokOuFFYE78vo2vqA54SIgrS/CXr4Q1++pPhqTHUN1uGWjHn3HXtgwuQyvij4djUktPzzbc4Z
63ZIDXTWNfI5uwk3ox1902mQLP3aaYgqK5hZuSm6STQgIjl2vm49MjLtlvtB88jJBJCAaYquUdFX
a/Iu1AmpBKHytuFz70fVrqHBKMp+L7qCoYBq1YXBJfFZzsRwa40yQ7uYwi7fpK9tas55eEZp/kjR
V1vatumt2bdEXI0bEJxiLxjK4X9F8aBF4Trw/Qhpb8fIQnOtvaGxk+Rlqe3I8XsDrUZ6HIB5csG0
hetLFzXO+NJaNTAxh1rLi+OOKQbZByBvaFS/Yse3b9jaWwTGBHtczeCh9i0BljTATsuytQlx5lyV
+iOiWipX666vIzgnUsvmA/K4F5/cF6NVnzo7U8t81MgTYKnmMF58oznIaIwYRw7BGI5jtH5Vplkk
N4fGSTPtvTfATFF6028IHDiFqYdMadLV9xxnOt5zSPRGkFTrUOlvtYW/NCvbNwOyJOfG4eLJhnYm
5QV7iHenBDnhP62dOH4eXY06CYvroSwNnZbI7KTTlPO9qwcayCXz7ypELgIQ750bYlsNzbMlQMKk
bWbvq2LaOVYbPSDEbNeWgy+IqE8EQtNaOnvNTMSDNXAIDAaX1ESbLPmprlYjY8O9zHjJmsvAJdWg
ohMDfGdZtDtpjSKmqpOQKN5wG/qUP51un5y23fdoIG8RrJqgn8mv91Jkd4O7hbzg0g0JY1BcmX8q
UKYxCKcnZbgRXA7N/MyU7t2mPa3JSUuOBE0xM0RJRcM8NO/aclppNpjNOiSbsFb8hMvg9adZWq/t
vVJecRlMLPIa0zjO3emhZRQH0zAn6srKaFxqrCrRGMkbchqbhQFceQOgH9cXCKBrLnuRJLdtGr1e
r4lxwr1gcJjd5dF0V2TInZNBkt6ap89h0DgI3TO1oi9E5rIWfwL5r97iQh6qNK8uYZ5ZB7d04X+n
Kf7xxCRbIUTYsHHzziWbFs56acbvWm9/Y2A3JxsRIKjaIeP9ILTCiBAr95ZcXS+wTvrHcnaFR7gD
GLDWKKARbrIhEBAfQ6En7VtgRAiNC7Yoej4gKVclw3pZ186q9WQBiwuphoa6EtYR8oVEPmtNuyEV
LcftRF4ByDGxahmlgnMIZgVjeJ9ilGYNibudCcdqOUo/2GQqybcFzm7Evon1hL27oEHTjjs8M8bj
9ckGsz4jaNe9ACZ9/U0GJttJxVFNSjJ0GiQ/e18K9R3wGFW1J+S5k45NA0UnOrjI2Vlkf0RJrZ37
wn4SuetilOCrBCrM3orVjVRNvGww666dmEZ8Gfji5CmPsA0zS09q6G4r3zoS6IMA17Cx+/qERF8f
srda9EKVqeaCZ9h4Mcd2FSmMaGlLd6Ap94ZT+xfwAwpRBecFupPyeP1gIJ36+Z9M9OPXWTYFWHaS
PQRxeF15jYU6MKqTEQCy6kT7iMkk3I/gGn1o/ouQEfdzT7jmRmjnbrLD45gPXA09doIUDgxoViM6
jFWW4hhsAHv45b3ZxR8ji9sAjyxtyYRIsO3isUbT0At1X0aveKzjE3J2tUztpWn71j4MKmSDAwjZ
Ulgnqx/1Ew6cDcB76yQdKuOxsvzzFNAxwZRLLTnfjAo7/bylHIZIcKhSGbDv3HdXZLzdSowZZuOy
krFSh6lm3zgpbmHViFWs/A2eJnXPkP5ZVUG09Ho3Wosu/GTcOJ14h7olZTwhXnSB95ZXAhGoEwI7
jIFz03UR80P7HCEZeEnvPNOEZaqKduloCeG8BQq8uKYPOYxfkWzGtZuPnHjjnWr1iC6B9ZmYPUmp
Y8NwPwOxSKvTONqNUZIYmbAiGMPAL7jj0EF05PVbUar8WzEVuNfzcxD70Y5wcKDLeP328PPjrVJZ
sjLTSt7MpucWmtyWF/bV1N0lTyx1F4Z0Ga8vvoD3Z5hsqV053SO+i28svVllEqFJoldPbV/+AMxB
tQWAj0QSe28VIfYBw+C+TkEVYg5edF0TocTgOGSPebn0PFvsU/KlT6MsANI4zqIjLf1Nd8gabgN1
YyAwW/Ry8C9db336ht3toTD6F7Pr6PGCBndmGRU+rxWO11CK5lORc7IYrawCnZHn22FsviIEhAjw
THdTVpAXzLKlDoloQxICZz21mA/chhFi1MjotsoUWqYgdLd2N6rzMFoPAy6JcA6+thRcMAvU3hbd
LZWPHT5rEXaoMO1vs8l99GJpEk+VNSdRSX93/f27g29R0XK6GWL36I/c8NetVyR5tunswdvZBGgs
Wt950JtqAswpxckkLHThNzzamDoEtVpzIYR4+c5qUqzvlsJ1Y03rKGEfQ/R5I7LU+1Se9r3c4oxL
X8NO4Oducu+xqxNSCCeRXjrkTEZA/FivuSQKzvQXOCELzWAOZBiGu+e6oQ87IO7vHY6sesAVwvLY
HUc0nIvWGfeu26ek3RYIZTIYVA0Calq+0cGeuHOazIvIGvK7G51y7cQCnh7iSnxcv6q12tvEIizO
vdccWquM15UxeQR/mt5tonTFTheNm94NPwpbNz9GPunT/OcnoZZ7CzvTdCqXaYOovXmlcdBseoWQ
nR2yWIOd4YSEY/jw62eanZ24rLttVQFa0DxpngOdBIMI3PYaiIhBPymot1miUap53nCG2MgIqwJp
Jr243bmWHW9SZHe7YXg0USAcgooBTGxFpOTm9Uvhyg+PY2rdOMajCwZqLoydY6/AKHUKF8M0mjnX
T/kDcl+VBfd1TgKJbTjdYegljBMM4o5gAjAx6Gp1M36dsFsfeF4ob2fo7mjvgwJ4l0qZrI6Vbq5p
6bQ3U8A9bDQYEgqIeMESCf1ABmH21adMw7SkhS0/fxbq3Yt06F1MA5QPhwXtpIXgPqoeTI85YpKc
9xCS3ZhNM1VaIm2iNS6adAtBD1Wx3BSoim4CYBDLuh/ibyRtgKYuimfDbr11xYgH/pQH+xwIheWd
9LLp3yI/C7awMvrl5KfvggP+M7OJe60f3HdgaUuv9V5q2E/P9LRgKMPf8oiR2hCvKi5DViIbGJz8
U4sRptkepXaiEfxGywfVc0ci5YSqN20PuVPpa4RQ7nvf018P82eCq85SxwJoJ2V5EqYIb1Mso8yy
hHEfjqlk1R/XbdsYn4AH2E0GSjhUja/tXMchYrhjOvCOUyYidm40HpAsRSstRHs9UjQfw/kv4sFH
zaZrdO8C4MeTo3OyRf0BSQfcDU/wIRJ0Begx2JjDgoutaIUFGlKSMYbJGTuGdaT4L1Z08ZMtzI8P
11hnumk8dsht/dbJNtd7hRZrQ3EWb1wNQAWgHWBokgqj08RLnA7qDiztGwLD6B3OoUy61wZ8ILab
mdIrs1doph4+NtvbSTsvL4EZnxEZv5MD7X53yPIw6sx/i8LhDb7Zt6mW/YX5lL4rpqHYWzqRgWC5
ugXdjHLt6H3xABkRiH2Sa+ySAeHePbuHllSYFCrtNBU2zem06B895lX0pAuxzzKdnJZMbSsTef0g
23ilAoV0KUgs2jBhtamHINqZUf2CLslaaXmADo89bFnE+BHYXR9CEZ9jW5EkNO9qEbsH9N9zCy/i
R9nKD1qC5orm57hrHWNmBNbuGTowj4icmEusWBuD8t4YIdylXj/wpvXxcgpTd0/yCEOhrNcO/+tE
H/ff//ZXOPv/zor+8Pf/kn95lPnf//svH8X3v9zWf/+f4jMuv/CjF5Bgfv0vftrTvV/AA/qW77p4
EoSOC/n/2dNd/sY0hM/3LTZ927D/vz3d+MXTdZ0oEGFiX/cMh2ekZNtEf/urpv+iG5bh+vwxLf6l
sCzxnxjUoR/9zp/uWTyQYwthmwYedfr6PMPf+tMtQTO+YFUuZuSygxvPcpKjTiBI1QxPgjlm08Xd
3h6qCojVeIsDnzlVET2igdDnSpOBs6GjFuzDNZLhrak4xBIlw4SjKGdwULE20+4Thf1Zy4hmrYFA
zl37ZYtG7NCCRC5LdRMGAGxGzAo0h3YSRg0ktDlMyb9zD3B5ir1Wh+x6U39f+Hs8bru069/z2MjB
PRwacHgr0tNQ7UQt/dGWWiCR5VZvg62TTDMRhdQNN/ResiIrN5Kxddqz5Aw48thvEix2khdn0uAX
Uf1EtqYGGwbDHHMi3sMHIrUyyLPFuLL8G2rm2yHCkp6W47iskuqzQkZB7Gr6o22rjYVAf1EXxrrU
RuyJhDiUKe18P82+7NBrVrXj74d26LZhTT6uXRsPoqqeupKFs0fo7Jr4jCZ5ceHs+qCOkWnIlemm
H05VYEoTAVHKNS9vCkSDKZhxbAV5L6Bn2qbVnqFMsBgIdog1y8DyMR4aVtv1b67323kEI4u/FG1+
K+OiUX/7q+H90xVj00TlouUCFK6pC67c314xI/TU0vXeXA7J46wYaYABrWJNeGtOxJvaY5QQhOMP
fMYDPD93ycDJwY+OimMgnXuJaRsfzKg9l5oAgEuajD4XV9dfKlBde+nbabfuhCJjFUlfZotTU1nG
RjNB6uZd85RN1fwLj/dyNJmWob9atxzi1329qGjyjt/9Mn9JvfLkOL224bQ0D03anVSgBUbep0Iv
oE9XDXbfrtA50o3LuIDdbHtes66JmrZt9zxmNSGJU0qamkCpxqSVQaPHAX1FKBKsBZpwjWrgnDTZ
IY88xtkxF2iOfM5PvGOQZzujgtQfzNABg4QqTItFjIYNuu+ot6SshsR9wlKBfdmjMLLMjlDD4IvA
pgs5vj4iTkUeu27uKzV2TBC4BNuB/73jZgqc4bPNEbRPxTHSm71L379FFo6xo1o0aq7ssTsuaAVd
ogxRQpDC5xWhtoys8KPsSa3jZPVupeOPMkyGLWwddzKtQ9Ryj7eVcnY0sjdaTqpnBxWXt6REmTtu
hAswziq/Y/PyYd9dTUbOR2Aj3MJJgD3HgkQXjQxV8zj+QQYvOXej8d6pDr6mp73XBpOZwOXKBW21
liWDo4F2KM+1hUuAPCY1u08dJSddpUwQWI1C14qNV8Pl1o5TcrrmBNrrddJWKAY9z1omrk2oRJyh
Uc2Ge1tJtCWq2oPBwudW1LtwdugyAXjBGp3vLLp7tNiY9dNEXaGn4L5uy6XruMauzdtu6+r6d6Xj
oLQj6GqpU9IeUu19h47LZ+C9DHvsZJSrMLsj+e6bAKsqDWRmFEQdHswBqX1ovrqECv/JTQespPx5
L86bEhQR0yMt2XIBA8E8JPXw9/ec1YkuC8UbTNJziOhyITTvxXK9M03WlUVsz3xceGChQC3SRT+u
N8//bvjX3Zp05t+8F6uP5uMfW/nNR/71t7/um49s/O3ufv35f8BnBPAZl3dDsHHqbKJs1D/hM+4v
Lp0I33ctjMo2QJlfd3fb+4XIWZN31LAJXryWBP/Y3S3nF1tYvu67bMOW5fj2f7S1/2Gd1g0eHT2E
bjPVcUzP/sM1I+FcTHTiUDlJ9CSp8zaakl5lSGS3HuKk7or8VHvWIxhGogfkssyZv2Suy4Jgvwi9
X5ptD7ICUmAffqkqiZa/+UX+q53kD0+QrcM3ZzSaqfuma7v2HzaSpA/x80CaWjAMwp5sm8nOK0S5
S3SDg61gWZSg7Gw8JGLdBUyOZPIJRat9YGY67kmBqTYeOXSrPBjtQ25P3J/8J3sktD+5S5/D/wm/
5L94pnPF9Zvbj63f15HYmC5HFo/3zp1fyW8gPpk+v4NYczCIQvsjEBpk5DicpavUNqrpiCdhfTeW
yN9lI9yXKdCdoxqxzti9yDYilOaOXnSMvN7ez/iRO+YU+IjJVpRtOb7XHNjNkmHIYN5du22NVT6G
peUcjVbQOU5oym9xZ3+rkGBGWRvsVRWZ7jZgJLmyNNVeQFZQfbqPQ0UMo6enZ88exTFoMdf/pOTm
db00Pc1ZxyxTK73L5EEN3g8a6SjTsy4nRVqgZ9LsqX/gTI0QjlzBJvDrOyDZ7Z/VEPM7++tydv19
ghRyuWUE9Cau0N//PifNLA0Gm+iaS+3SEzBMC71EjCO1YZMKNJFx4O+TKtgjWkD5WjuPY1Qku8Qg
2jdI3PGOwe3rn1yN//weGxbVMAWvrVvzrfP750SCMsauYkQZUtkDcS3acCqm6bkc0FX3ja6dCyAb
dL3uu7T8MVVg86+dgFzqL7I19D/DB/7TzTFjqITvYY1wLUO3/8CNqtE5IBVF6Dk0OmOwJorOzMr7
TW8QyqI38g1W5nT7E/8Y9662KFGhbKEp2XvC7cs3U4A3sNLEYPxOspajv4meUDXg0GrRtfIzKG34
coNuLAWTjBWpyhgIzBRsamfLtZGPs2FAEdFu4Qr9j3/VgsRXLgPPJ53X9P7wqy4qXHjVoCOHr8pn
W+ADKg1OGl0UfoM3OydCdLsib8cnEXzYvZYe6ZrRaKSgWebSqVf//ulA+/rDxQibC+SQybiMIeYf
61l/hMpBccjj+zk6TrAQayAIBWh5+D62kdz6c2/33z/mvMn87kENqGRs6oY53wHzlv77q22ERJGw
2DCSk8UT6a4sJkTILNHxcCviO594F+0GzQFijy5AF91OqGZy04pJln4l9wqvt+F7d5VtvKLqDPaR
AdM3d4X9J6u0OT+T396rPFOTG2Ku9i17rkJ+/0yL0YgLA14h0k3rJUxjA5aGYZ3RnL2pAgf7Qi81
OhF9aT3ZErtU6Af3hFkFpJy3b5qekHui7P7YTuYLlSg/74BVWqeCO0rlHAFnMKqe1/eiw9QdSXWo
Gz+9DOXwTFiFunHyEFZNY8gX2kjDn9xlrv3HN5/TtO64nmk7bJPzpv37Vxf3ZjyAnsV8W6ccLU1v
2zdWfZs1Sjs2MXrsavQeg9wsHpRGNC14YCRsRfmlj7l5N/8d8xn5QFi2dpQeUInQirV1H5E5pDjh
3XK4WF3pm6lE8TiayQn2vEfaSzBt8ro7aHEnkFTWYu1r8jXwyWzR3OS9D3r12AlvO6XDEUHC8ATL
rtgkRPcIvHfeiM+tJTzCNRH1Br4OXNMDipMH1g3pvN5OBWDELLNn3wTds4v06u26c6VuOKxIOqYF
JU8Sw9eislNj37Vgy3LnfOUvZ7MPQbeis8xbXFBzt7MOsFoXOLcXiobSrkSjfhC0zwnJwdPim1G5
v8KZ1SgehVb4MJ2QbhKTab1go0B3g5YIYlpzz6o5XZKg3A8GKN5SQlC/TmLKVpc3noluMZ0r9K7T
6SYrb83xpN4lzgAUq49w/ACeXo41xyOdB0cKga6oiS8tO/ceOn14Ls17PNAWnTMWRASinPZrpj0l
wVp74TK4al07uenmeHlB/Oummy8+0qTkjTPRzxapekQ8wJQwcPXTiCJNbQxbKw9NrZlEWdsj572g
P5aj+YqWITiaObFIfuHqm4oMoYU5DxavH6qJs4AWUNAMSHZXiT+sBoDRXxRl8L2/h2n4jmyLNGJf
F4gocQNVadU3i8AEsVGJ4hmDxEW1ob4XJiuA6ZjWOcLhzs3WrFIcIZLEqbcWeglqhSY8ScxxiS61
Y1hC/ojmzyRTqbRo5V2TvKmZ3KsQaax/LjCOgeDej736rhi9audI5TAEMVf4Ro3XUJDs4xb1dNfY
OKmUgaUsLQvz0MRMH73O7Df4XaslHY7vdWFDCSmXflkguaqs6CGjC3vxtXoXBNbexE7NcZqqxfIb
Eht0VWE37cpTFY/fShQw3/OiWmdE0V1vBOGI8F6FuL9lekTnib2RS5hOqVjhN+Fyw+jlXTRkKRtT
68mM7IwnguGwqA/EtCLZytdOom+iMLideAsRsDB3PaREnx/TnqpCYKJfqzmao9JR6mJCPXm6jXKY
OLW9WQuAu4Ikd4pVVrW5hrv+08qzvDswgNbOgFlHCJLngv0sn2H8J6e2dNyNnFMApE5uZVRPhxqz
ypaTprfGrB0epspBkUEUIz/mvZX6SG+XIjXswe7PH8bISjdDnbio34utamwGY/Nj643rnnKzwxNW
N0DDM4WrVKIyaa1x2gTp8GXMipxUhGD5LQ+JvSjqJ/YUNF2OctfXf1UYtXNMAGMcer/5ikk1WwUh
Boq4Z0wmpYb1VTbB7loxWCZcG4gQ9kNHaG9O8NLWdiBkTN6ABhUf8Maes6eMPGZFMWjPdHV0QIiY
P6adlT+gvA7tcAbHdDz5+RWEbfsADG5TF6I/59ocWuSi/wAzkSwmJ4ieiyDmOC3Bvlhm+5lMUOJU
VysCs2Omv9V0bAunPk1mUaABRdBMWrkAZTRCUDOQhmrR3XXgLIv8Gz4K+8Uvx7cqjPe2qsfbFqXn
adJo4nXo7SPFbBvseU8E+3TjB3p2Q6aODmmaGPY41pP7sKH2bH25U+TZ7qx8CI4+ZLxdgM9pcPcl
M43LRDh9UFb6kSnae4K/fIlqrVh1fTJcILXHm37OfEaiu/HCPjopPSDAenAKTl0G1pD5M5VH/bMz
dq9GvM90bzpXjShITWKy9XN7FMxidk2oDAauSAJdEBGPXuiXS8tKn0o97u65+9488qw3FVJdLEiz
ZcUzq43tEHqq46Ulj7YLjvX8wTNoZNYxaE1sCvmmayi6TY+NyRq+xejNtmGp2Q/RgM+4s/09t41z
jCvDOVoloVjNdYNPwwN4Ou3A0ajYjoVDoHBGaGSZDP4ZrCGiFppwW+B1W4Ak5FDF6Y8qn0riYdGF
GjGJdmCn1Qpf5n2qdc86hdEeGKB5CFPQUUoM4b1doVvokX09B176LVAs5U1N1otTFhugHeU+mt1v
QVlHD4bmYeseDiqV3SPtVnfjHGoAcUefucoGnvf4HmuXoUVoJ9vbWkH48EwVbT1bB31tTcMRHevW
vp55Is1gMj7rG3xsgSj6sHzGXn+rMnttJIa6MXVoUGGXil3XiJ1PCtxbmms3vcsGnMC51jkzbEvN
unH0Du0OO+rKGxklIi3wT7ZzHHUDnOHklyuYKgIGaO8cgx4JmWtYw8rPfbj6B26I9jZ2SMBARIGl
TsexJgp/i9MyxoZZRIcSlN6mEcGBHrJ1X3JOWmWh0a3HRPbbFod8izMp8khwTLv0dP3Qk7kBNy6w
/y9h57UcN5Jt0S9CBDyQr+W9JUVKLwiKkuC9SQBffxfAuWN6InpeKkSpWyKrAOQxe6+NajGBhQnL
ZWeIIjhpmB+XTkTclttH5wQp/8LC+7BOLUIoDrA/asxJvMDURQ6P3m0zS1EstLebvNmF0SZVqoAV
F2CpNCrcXWp4VyC3VHYC4hKRof2yY834ytRxFNK/RBnR4xpxFjKquyvfoLOpm2J8akF4rZRu16Gm
13Jd/JQUTwh7eYvIfDDWwOLjU1CK+FShdfWNYDyWPth8qzXXoakGT8a7EChK+EMotttlKpVmU7gp
2n3E8zEn+otbsjFPK8QukVbgB5lUf2pgR/uYySp6Rb4iXB29pvUZZFV6QeeI5aU1n3iV/dWsx4Kt
81pmTr0swDE8iF+Q6zjV4l0KOnPlZa0JWMABvJaUffCMWStEkLOO+vTX2o7FcrvFbyaB9uGI5P8o
oG/x44UkK/CUXbLQJu0zcvM3bugNztD04YXqC6yE9ApbXVvA6Z+eNpF/T0OD6wD9hhtL9qjFo+/t
+D6qzrP10YLN3UCXtGDo/DlPppA3aHzAh1IbV37BuLYlYOUbFmdYiHSKV7Lqxl8dS5ZF7hyobSh4
/WGEelFkX0EpyFkec7wBQkmOAUb4U4TXxY1EdvXG7kWDBYcmAx2bJUR90w0EKclGYcx0se2a884a
0nXhNeFqBJGoMTE5aaUnN3S73mIOVhhrj/wMW4bbyBzfXbJ+XUfJUNQIrqYOn9u2w+lCDwqSEKHK
mv1AsAVnpL+OSV+vmzR8ZbT/bhAgDqcve6mn06gOCHphRIow5lGpgY9ByoX+hDgXXYqn71ufj+vv
2zn9PynPzPJsOiR85oK21gKJqv9nGwFICn+0BrJAC8ODOrr6Nm375kGXF6yA2v8w6r48whI+lGVA
ZL0L34eCsb7OL36Cqh0X1B0j/M/5DQ9C5vFlYVt7HYZglIz/Y9jxXz0da0fmLg7fts5T+6/zLF3i
RkbooNPKJWA8TOGf9TH0dvWUs0Lq0cUE8nGJEfLCAx3629+/W9p//fPCYsbp8sou03Gdv7SULnhc
oTse6tCicQlGDINNKPxuGYLhXRYqASJmACHGwWZ5jEJRs+PelO42QOutixytjaOBt3PJ4aA70dk5
IPhUnSq/eFHobv/+mzX+66NlRzvNYgSQOYw6f/1mfS81uybKqwXrRorz2AaNSP3S56QROHZ3HIP4
ASoUQVbjd689CWegy4y3qco5IRsOl05H8t9cRPLIDFajNOuFnsakXjam2LqKhYy9Zlkni+6XDOv0
iWycfqbzSKeoVet75eBNdyuFGmYkJoIo3v81jvvvH1HQ/JpCNZlMs5X+y6RYKmin0xjh2VxR4qkn
BGRQ1G7hCknmBoHzMOK4WhWnLtcmuLylpXrR8e/f6Gkm/p+DBiFMiwvDtfhnHM2ZBnT/NmQNoD+Y
qGAgVlSatmiVqGsgsQY4nSP3XsEwQsM+HQ6gpnQUwMKF/1eVBwu5RsBu6hf6I+gOrDX/xxWg/XUy
SEoTs1PGVOa8lJ///N++sVEMWMp4ii6Q1CcnsqdPud5mF1+C6vIhsubEE7eaTsOXYT6fJRxtE+Ns
QzB3Vh0j/x/vFEP8v7xVuqqbtuZYrmkwmkYH8J9vFTy5zK49jadaVLs4RLdfMwaxxIlTAMrwCFrQ
2nrrm+jQG7f4VIXTPWt2XPtMJBkqO5y3PgM4lc1zoyfJQQnwgYA7anfwd1bo6LN7FkntLMoOaoTV
Vos6IesdNsy3IEsOMVEXYCrq8WZ7+W+wV/GBYKonSZz1tUl9MhqnBsD+0fmTpjUXwyKeKwTYLLty
CnZvQs2+RAFsjvnOmBstt8NGKtHHw6YNfn4Nl75q4tAFkxGGSnWHPP+d9/aRNIxlc82T9JpHNwOn
o4ah+RLb4jpPGioWs3dWtxAT50pvxJGLBL3QXkiLASHRSArV6XvsNetnBfEcNz9pd2EW3/JirFGi
CfXksXWD5LNRtdq8ABcwLzmxmQQczr1oF6AozXCH4djBe9HjdhXwJqNlVTv1qoWABMDG6T/N7E9N
V/ZbdkRAqojVaYbT8Jj7cXPtXB4nNnmUydjm+yGy0jfedJP+K4zV5jH/KKoidp3r6Qcb+e9Ws+gp
wsCyUOZZxdFtUBEbHVZaDwtsYHn5PlPyZCGFWj5ATjDm7yybw8ZBH2tq3ibto+8lbdHvxoBPHU/Q
/yFFpxfp+bpH+3YG1/6wARt+mJjQccW2pBj2TbL0q7R/kUA/V0h7m/sAU6qnJzYY368NRGTv/hB1
WNW0eINzl8Sj6RoaetwAKD2GH5qbvZAs+Ms3xnIXxKr1rLm/dQp/Kgbo68lUBLUOQNnckSdjAMlp
1u7RSILy6PiPNlX6m9Mk/UmfVt45UR+npmlNgICAfXHwLcVUAMRTSBWLoK/LxlHUjQaS/3Wag59K
O8HZCo7NjQLxI85DKjKs54VW7NvGVE9wcQihTA15ADWLAoUPbw9cGBYtsBnVHuTerKLLnM4WMuyp
SFBY4tNCJ+/kXCqBQXBCo3GTMNAmB7L6LFVXf+2y0b/886tmQhuOUV0sFSQ+N3b7NIhd73xDGMmN
obuLcNAiUAx1dVcVndRVCYCHKeI9rlW5lkn+2yZWZhljvDsCMXzMnbuk6T0EJs4jmzHxqhhbXDpq
Ym5MM/8Q+pitQi1S8Mt3PSIdVe7B97mLsbVGktU0QEzzw3XM3XDtqOi0DTM7IiYD5ab4J5wt+qIK
ZMINiDOe+1PDrTMSOpp53ZtVSByiZnWDjoVBMdJ/YQt0nwHmx13RmNhdfLFNmsR6pp3H6SW0X2Vk
vdD44+KBsEtrGL7ZvtWfLNI3B21QH2RY1/tOa9NgRVDROlSK8ASH59xNl0AlYxTpggTGHa6SFwiR
9dHB24pEgS4Pwq9NCi0GxN5s1dNoOuQPTTNncixQkiKew0dEJRGGUA712D0W02eLqqYyCuuUC9nu
VQWbUeSmN06dlB2ANJZa1HLz+LhgIh1yXqsmzSPwa4Tvtgrl0pT3vvXz8/xSV2V+9mmXWRUm+l61
0/BJPnOa2t2zRzNFg4plUJuKFSVlgmvUhbXNWv9P2iLJZYWo7zV3Y9F8QtOjMwf0FW7mY9meYmsl
CQN2p5BdqET1Zv7u01F9IZYg3c1fZe4l9sQyms5MryMHyvW2pu7031yQRMVI1sH8qB2lR/I0ioz9
yJzu0DkS7hdmF1axF6IhB2pVVdtUVoUpcmqPU4dJa+sCeJuGYXEw6AszM8pb0KSkONT6dv7Ha9dV
toJPe1EaxngyMK+NeXQkupnsMzBRKpi0g20iEKpEE+2KAX6YwgJSjc2Rxxa4wMyozq4aVsumSctt
z3JtBe5g2LKwWKu+GV/MuuN2J5XPGhv9FWJKehlG52N0nAB6A2o0ZuzOWZ+ilwxNAf6ognwahtI7
ku3rHSHFamsi0I1V4hXgOHDU7RorJmaVGclKr/3iFADYXDUZhpck6QkgU5Vgo9RgT7muowfRZrQh
8/0yV+rTNCdMDOUWEaoI7ZuJXOHwTIO7ai9Ej3HXDfxtbPXcCWUzEFBPTc1+wHgi9Dt41LlbYJnZ
wUQsO7Q5GnWTWc2AXolAVqCBeYDku4s/VObb677OsIAW8TfAlPrajcWU0EIkSYlPCQWcoh8ZuV/n
IimQETYEvdR3tQTnoI/Y2qUZI/JXCOEsCveO8gUVbSk/Dbr1O5BBxE82jbZJtMXScz31rjMC3JAn
WoLojhIwA+ybjBRvMTifZTK4yacyEBVn5b2/mycbZJfjn5lOTlG077oNCs2xSD0hfrN769R3v+xh
xE7ZgB1wV66i30n/MnTdS5b2zQcS30ub/QIerC7VMqvWs2HLN0oW4GaY1d+bYaAYIXniVjn11srs
GDSDOmVC42ozdEO8263xGHZR2XsPvcBuUfihPu6G0gZTwXfV8nMfQU4tAuwNm8pXqhPFbX6M9IIf
WaqfDjbWQ21Icaxp3PJaZxrTdu2xC1X/iKl3SbvurGu78p9DA7uCM2D8TtDHix8stDJL7+ZgQGtg
aQKizgNJ7QbOWnTIdsPwZzrIncq9ch84iDkmirrcJNM5pidds01Lifus+w5gIHxTjXo/qCwiM6lp
R3h2zk7SUS2JtQoWKXyLg4ZCmndJfow8ChmsEneiZxZwy5ExOXBgRtxafZ8XOuaUlumGgNi6bqfK
PB4WBjKPZVPllBOiZCEkzT9JF2OvHDnnWTdu0gJc4UInblkmMj/ZeppfakTR+xCZZLvndkgPc0tQ
BSbzAyphOJQVKDAfZuPcivlqToJOy3JzYhQEWh9cByAf16wxj3zCW5IN87cw94OT5MYEmgxlAEhK
/Gg98dYncUdoA7mJJkPhF92RJYnX/SsCbXI1ShE888Ir76UN0OGPj7+SU5qClGWpszILoz2Mai4x
DaCrn0cmUfLNsTNlMad9JoSWLVIiFw5N7QLxTFM8eNYQ3DIvZglUEeKGAYOUhJSQj0w7yoSYnjmN
lECAfuG0ibWJp4cJSWEveisaBnXJm9KbEOcs2Z+x650rR8lfdKvGpCHL7ykD6Hn/phkQMBDc5mdH
K2EgiU7uM2DNwyp2fICRJcMPU42/jxQNG6o0CGIVhkiwqQQvok/L1bY8/X3bRWf11/aPboJOwmRL
RvOFheMvwwvdTOPKxGEBjDCnfLVwk01dKgVWXJt7CArMuLqqHZEhDkRaaLB9gT3seZINx3PdW+1P
haH4N4jlPVkKErobkQAXGfTqSTrvamQq6C6J5WtUWKrmUuu1kWD3CvBJVrgLx7ftjT+kDYo9FV7V
0LmLyrUbspL4MtG7f/wBPTLZP1rzDfigTwOipUS8e/rJbEtl04jUvDoppWjY6DFbB5SQeZ28FL3j
Qs0JshcJpHEH6lVRAYfN0XzadEgw1h3W2GHitbDZUNHzlBdskN1NT4spzM0rnnYa/IAQ89uz4knq
QYVqJkZ5N4YA17x0N6PS5Od/vYRphMpqUMttN2WHGmKUpHEKpdmTE+Rke7MdHIBHWrTssTAYMYn3
Hu35snZc87VEGopDZNj6XeYs567OUlxB6ucYEz8cahAO+qMRVgDSp6lNNsFrYTLeRzF2RHXWBFI5
rfaSa667VbzhpgW5wQHCRSgkxArw2vU6s9OPNCaKcn5RjKA+h3CapFqFaHGZXf3r7WGL9eGWstrN
TwCrDE4l5fk+BQ0Sd2L4YblEcaXTwQBMhxxD0FxNUb8I8kFuoMaVT6uCh+foXn7PO6s/kl8vFkpb
APZBr7KbR3lspZj092fSjMJj0Ri/B+KrwUpGn7HkiGpNPbk6og++1kLMwy9s+qbGu8cGkwc4iMnM
nuqdkUTCSxC19zx1+7VEBrziLqtOpFBUBwg0OKRPXWIqPyD9mWuCF72VOUC/AKr54kSO+JZZ4bvV
k0tODHO+YaWJ6AEnDl2212MJKd/ayYsdgJagGIWTCKLC2StpOO4iUbOjmvefv3xiGr+me2mMbFYN
BuzcWkRoiizkGZxjv8hbHM5BrppPEQHFUisRX9xW3c6bMjrqlW0qJA+0A1v8QNVfswlTOkZeu2eV
8LPvm/gQ6LK+jiqPTpGN29xUamDbbXxn+g5NvdmCXhneiqrdighKmFZ2PX14ucw0kFgdj8iFJf5R
G0NrbL8aKjircPktDGmLPIEfivmyvoZJpxx4IJ6xOfwWdiLfVDvcZ3k8QWeYycRylM/Ctd9Hsh+u
MtD+JBXB27ZfoadQgbCpQoDqUx11CztdHqEx4v2ffsWSS9mNdegtmev6S0je7rEbgm7DMzu+iMrd
tURGrHVlrI+q1Q2kTTQWsYyEpUAf5qGZVxYZkL3xZjXo9ptw4HgDIUQoxTMmHeNN7b13J1aeU8bZ
j4r4rj6Mw1dPxtoB3jG1XazuSlYtLznRy7RlJsjUWs1uymCt8BO/jkinfqust7uM/Ero69CqmtD9
rdnKUi+8s57b4a3va/ECt1xAWVbHqh7XsvHbjVQi9jaM7FjaRsGjjVR3ZwH8WQ2j2CMCZU6NYg/v
gW+tcZDCYTAgoNoiyXexa8qlJMGNi25oVgYDxJUBy28Tx53N5D8l6jIqszV6QUZ2SUmgcdsZCIh2
swoj7QxqRqLjdqZZ26A7HHtrmXOmMqd4Um2S7CeU269A+zitkf7Z8hvJMqhDMb6pC0rKW0vM8Xoe
p7dOqe1GwICs36abLR5uZHj2N8YSYJ+Ed1TC6KNAVf2w1azGIWU9qjhpt3WMm6tVFXBFxHK0m6/D
ti4xiDRTk1Rzj53nX4W6fi6xyHxVFAbe7QtWTJ/zYznGREo3Qxrc2tHxb0k/slbQUxZe05ehAVqo
INpsr8V5iy5iYEgsmxdzuk5UBQeyDyhkhX60o8fFRkjRWoJ+ZkAQq8M+qJzmJTesn0PZyoXt1sBx
8bnCcy7XCKszuoACb2yGVDavkV6ojCI87MKW6HfMcaJL2LaoNqv4Pbcb/8xKHzC81RrLok61b41c
46gs3vSg3Ohx666ryHMvQRpCjmPx+uKxDy+K6HU+3OcXd2DFXSLqrpsADF3dvZCP0WKNS1kZ6eKN
hibZD3MBh1kTzGeF8sEERTu0yPtibJEtDu1vvRaUUHJCjxkUeVwWY7WVY0oVt5pmkBek8DTUu4Ti
VWSTSw+xgoLLrk1G8AEeC9dZjePnT70mZoFSdQlpZHhkgx8dArgnjejdA8xQ2nUz6Blk+P5DG94q
TzfRPkh/pbuIcuzIPyGgAuylglN0UfozS+rh6cdjctUCQo3qzjjQcWCKsHNudbeoKY3wkWLQ9uBi
Q4xyFM1ZAyeFZsTib+Fbg3Lp/IlHYCIri4qAxOCxbU4mzk4imFjvElf1Qf2+qDpRf69sm9PZdv/0
uRWv4fgUxwipC2Huuf1L0w2LYw9ahmo0+QsiN5glZzUowncO4Wyl0Zsd6iyO3k1L35gRY3m1gpEx
lWI94UYUdIO3VFXXX7VEHt1KSU5fRAOq9C3gVhw833XGHmu/fJTAlFdEvrncE41FPhccoWmc3qaD
sQ4jmx/FS0lR1Fywhkm0zmIAmnZa/6y1Eb2HbisYixgVLeSkxzVj9Y+ehOWh6SUEJBwUnErN1UV0
UgrfPit6+y0iePfShHW+HKWmX1PLzhYqYByiD3oc9jKx4KmrA8t3hMubr/48YW1HU12vTClI7LWk
OAx68OzmOxjIAAVVirWRc7fakpcynudfobDhFsQTfARHfrQZ67z1ab0pW9zNTk2wDPsTcQ5G22v2
jWWVm94xjBs6nm2h+91Z14R9ESN5iiSYXgYRv+vCBzrhDuMeFNSbkXn3ItLtmiOiWmvgoO7h9Ak4
kLIpn63XTjbKqhRW9JhfcGwuDFPVoEPwW01pmzzz6/dSDchX0KpgLYeISEvBogimsKVtvr7OIMRe
a739QWQXRiJRv3EYeA5Lw0awIkYgT998Ra+kXOdfEeSurPoskCxWq2DrjTQOJgm1T+lSFshUjMcK
lMtzSMaa1G7lnbhqf5k24ZTYZMbD2e4nuG64VKefVvez/OGL4Ous5z5iyUCA3sIhk6uAtM71/f+r
wvlEtgefaHdOKBacc3lQesia+n54aEmd3vQBpE6Q36ThGacY2s/d8TznppXPFqjXzu8FIrrp6VJp
LKucOkgPCcfWTsVZsiRYEF6S16ZQ2HkHM2mncAXtAcHmetByOAkJXUnE3Uxm+fBwgNhfNAUi0SyW
ayzc/skQPUlAQPIwggfB1erutEyD4V076savQuvuiMbCV8841umFSQekiX3cFf4GsQaLCS/YQlop
dyMClQue3g3EBrGWmMpXZqvEZ6MBdi7G6J0VUX1veuxllk1FqjqZ9TQIuFA9Uq2KsSvozYcfM+tn
fgkyEjyblsnXaATMk4Ae1Lqx7IRT3qUJS51BpHnu3jQtL77htltBW5dXv0629sTWkVNDaA1hxOkz
QkI0hXsthYKJwmXzUpPGPWt5rKlZjhm9UuY14cYXrXacX/Qir3aGPkD9HodD2wM58UvqobFAbu+R
4vY1V2p1RiYhOGunOVjuBGsoQObB3s7MdcWfLWj0L6aj4Aaex9bTpLNrnOYU/MEF3B7bPu6Odqm4
SB+sn0T/2cdKs8xj2rqAsVL13mngZ5SHHg5iG2qCVZG0jvNLHekflnQLnpZ6OhzyMmHkSQ04X4BG
iqxCHxRw8rbLkwRqwA55d0BmrGXuopYztFCs8pG6ob5zutJaGzG0Ibz2l1ELh8v8K7JDNyF1E9Mw
Egbmh8H8otkM5tib5CvN6T4imFRn2Xby0tXtd9GMybPksKK8aR5OzOOldOIrmPONA+TvMPjhry+d
ZdzT5HtTdYLeJV3HfQrmvsnZn9bOsIn1gqEGWWE4NPVo3XdCrqPa717Y3QfHVm8wxmQfGA3M96m0
WraYAJYGm6oVXFv/qLsRNvbK4wme9e9Go7qrxC7Gq0Pi4DYwUolkkT8MB89aEsdO/V7hzCYXoHvz
FDITcnfUD/OXSJ6OPlmXjH+YROJo6R98lCw22Rtj21aYspDvYJRI3f3ObI9l0rzBGRxeusDrdzIw
iq1jgW/EqHFqcE9uoiSj/liWGtLWRRXz1I19AkZk9FrkwvlB/A+Dx9CIwP9NeRmco8fGinqS0dCT
/ONLNBLzl3EbODujZKpoUO+aYet8FxVEhtQJtUufZN19lN1PrwExktLrbSI9zm5FlQYbAeQFDBJf
Ylt+hqZVnEsV4dfQ0gxr1MMvXeRzVU0JrgQdoCc0ggBcKcIZPQqPjHfHizUNd4rSzLZkLxBP0oJW
CQfz0Sep+WAB/64MfXaaf6sefWvVod1chG1qfX3zlSXLY5KV//gSrnuJLltZw/YKFiSb0gabDfok
8FMnZ0TBFKj92k8FU9sqpTdDJ5YzLCFEqE9fvKax7xyuy/krAmniFwbgogdR6ZjNNhAjdwbTpKuf
hZ8CZQJyCi7QuvDagxz1yziMR2fCEESpvbab8LeiZd3DdllYp2XtHfO0OgxGHjxLqHy1GHcTBgeW
RcT0ZZrShRphCoKyg+diQ46SynNhfnD7I8dPxsNmMTDWWsxHZlha1omiBiDDtMhMxs469REanelx
3YbDe5mUpLvKwNwx0hvee1NuB6uoLtL3X6w+9c82DfiSdl35To5Tsxjaobvm1VDRyEParSNa1pyF
0C4sg3SdkB22w58avvt+f00GJd5pUoL5tWNx0jAnLYWI6w/b6k4ALofXtgaGaRGtC0ypWs6FDIO+
6k7lnV3TjvcV2C1AI5Bp87MWIwNdq5U067ZZpU7KsOKfLwZLjWWhfVhto3CAO3x4Bgo3TU2BZ0CO
BrxTLaHoKnfb4S/VyGaZtcY+5Rgn2yaUmfZ9ZD61CmxHHtSmtl9MCQPC0dYVlxbrIgEr1RyLP0ZQ
vaiRXT9h+9/sNkBG2RXBPSzNblekpYFXLTSgzPYPaHYBWP4x/roDCGLJbrXflmeTBQ7hxNumNLrz
aNvGzQ5S84ZqM0Cf7Sy8IUj3Jmfse95zdY3l/ussnZKfYm/Iz62kFQLXBaNQN+rPpofYwkZKBa+r
MZxQtKAnE/QtnJRydlPGJxBP7jrPcfMO5Euc0oE1T2l47z1tMjGaWXKzQplvpNdcm2k/b4fJOWlq
1OiFXa5wrN2DFISKo5QVeVRgjOdRUzJ0/mrgoRwtS+aZoAa9Y6YhaKGEMvbzcsBBtLEydIwoY1YM
e0eMGzxgZAoAZfx9buoB8F1XlRs7cuCnqFdH6tFDqbrlnLZN7a0+girf+b6rn+cH8+B4ylJOKHcD
gR/+JfU0F6tFnTk7Ug7uDB8lK58wPZtTr8X7xeYVijH2MnHjUmxXNuEVx69JhQpx7y6np0/PeYR9
fCojrScOz2pXSebPQ5QeSSk/kaNQnmndvbvua9nNkGDP0aUxtVDC5byTh8xQ7Lyiuad5gaMllNVH
EuFIb9l5hy2xSZnZvQ5x0d6NEcW2Aiqvs1Oi7cVo3pK436VtGZ+jThg3Aya21Y39BTHve9a68qgA
2LxD+HHuGQlrnuXVBJbgTxLT73e4oc8skPbzfzX/VjQQJBP77Nw5togNJ9H+qfaa+WjE1fcEm3aT
iTX4l0vFXn2LMtlfzsL9uX4K7fxSaFGGxt9ukd6xLpeEja4hoirLr6Z9Gr/PyxhzaM3L9FhcUHzy
mHJGIhPTQX1zdOv7GJGDbWmEs1g+uZkZrJVzin5xPSI2X8/T1jbCa+Ax/eY2W2qC8GsPKxFZutoJ
wAQ74IwrrlOjgUUgSGwGtMRGd/EqTahKZ8l8AE9rF8noh1cb1Z5IJyhxgeHtS+ZdSy9h8GJN8e2m
HX4OphI9vExxT/j6bg0izUNflRL4NXJJpsAb3tmPDHg2iTfglOcBfVPgv58wfIpKiIrUzBxtI8Uw
DrLhoiJ95jRK/QNlD0YIu73THf0hmlxsPUScW10vPsdY065+kPwEX+osnEILfprZwH6Ns5Hd+7eM
2hNsvoMPJMZRCHQwW2hWxXESMuJlckcMcElk55mpNsGXY/qRt113yRDMLdPOhwU0MDO3fnb2YG2i
WHvA22eyF7DfaWx2f0NwYkK08Qav20HeZPxDZiyctX4Lt6DcZP5IPkcevCOGjIV5Be+QLQX6ytFQ
I5wG5I0ywb8Jg4+SGbzNU7sge0rPpbNL6e7JBi6s9aiM4VoIPDYmJ4UnxfDsBjkxHrEKWHqRbccU
5BVxNPzdMMmsOMHsEDKRIi5+Oaj6uMmUhCYt/Ajg1G9Rnd8ru4JpHTvEx3TsPHSV/T/A1e+UpAhn
SLKzguoIjB8hvPtw903axOumUd7ZZ6BzcPVd2KSkS5O3qNCnIkUXzUqldbeFsmLB7C8NReGtpabs
JQFmlUHisJ7laxlGhxq23LLPkl8ajHk5xq+VynDYYAC8RngDU0T7DGSJ/FXXd0QLThdlSeJmUces
Qtp1C7+iVIv+xriJwLTmlVXre9VnP0AZpUqkrOEE1fgsJ+xP91mTzS76uxe2n74h06nJKGkmwxVX
Tnrw66sNimzjJQqRsK3I9s04+Qw8RWxooH8HilzbfIblEOwq5G/MSbJLGrrA5d8b2ZOtGTIgAZDq
IMuHI9SQt8PnNfyB61cchefoK4b2jLQJ7mortT/aygPMIqZQDU9PVhJ9KKVbLiolZZEooLw2YUzO
o98+XN1pz05AJ4huKF/2FUuWfgAbI5DeH2tL5Ft2FRKxRfg6zdlPIEKKVcuWwGcM5Br2MSPUbGG4
KD0KwZwXTu2wGOEFwjAf0y051Aw2vLVdCmaEHU8ZVeqCPIqFZpB7jS6pd1OxMozg3oVmte3Vz5zo
k0ypQE4Y1EpdkIfrmDpsHDuSFFj/OyrQRg9W094AtpwqNutf+Ozuo6ojGGyV8gFhd40uju7ccz5y
OzVXzNv0pVvSILYUXLIGKFLb4JgbWIoQpwhs6ZhXAXRuCG1DA+748OVDEO/B4DoHu9+NljhWjUBV
Mjrx3nf61yTJml1vU8XmHA1oKQqBiSTTPYHULQSvJk/KqGnbJBl+ky5GRgDzRjwUS1+fGITKiIeA
nEmt5TC2LVOes72v9HC7lSzYcNlAF7S69uZZ7d4NJtV4ip+vw67mBH5BsFcoVmrE6thXUM8w/Xri
aIGiH2XbRmlLSic2Mzomo3bM4RqTnAuoPRoB3q3QICdLOy7OsS5XQ5MhNIehAm/W4tGJtEIrlecA
ggyy4j4s60Pt83gqSqtY4G5/NPzACHp5Muhl5S+YR+4IB7uquWgPRrpHj8IQHdtqhI++bkgPtaxi
4/7KNT9lNtfzDFLTcj2WvGPSNoeNxmRqVK1flhvUG9xToM4ZZ/KkMhgx2p2xVMmjWytKuYs950kF
SBCOWnzmUNRA7yFm0e3qprXfPFULyLBHcNIoyQXR4A9XlZOVJry16RQsnQH3ChQ2KVpyG9EZkkcm
HD9hnzSQeJ/+EqU7bkz3kRVBvCD4O9210lr1LScri5K6LY9tYS0T21kOWVDCtzSwpqV05J1JfosR
WQsmxk8CulDYRdG3oUYS2flmsq/sMtxUrDjWbeW8oYx3rhaf+YiARRK9ceITz7Z2Ef0p+i5ZO3aI
eJh0cKoysRcuVtmo7AiFKbdYSKOtGak8v4GLHo3WOdmx8Qw8cnBJs71MyokVG/12KawJNdOGkESC
1sBC/pOhz3lM8nzjBGRG6X7rH1VKDA6Ggkwd1PPAYvEqB/U2G7hdR/EIAgZ2qjwMoVqdMfiWC4af
V55Z6tbkA9L1UZuyOn7pmC7o2YjVMXv9d8JSmkxQlJm5khHKi7CPoTTxR4HWbPw8TMk86W1Q2j89
pwBG7NRM8VpsqDl714XpDoQFDROaJ2BhQ2uashfJUmS6cqsmTLlytkEQonCJwp/Bntmx+Pf8rlsI
zfGXpVm1a8+T4dZzS59ZH9NYPxsNcmqaS9JwE3gmOTU+PFeS7tke2EracZTQ1A+y1jZJOcW4RLtq
ChMHss8+OgZ9l0PySREvoaBxl5Bw7DMmt9L/o9RoA7yBst3ngQS0W682BiE8aErcTZqMa7MUNokh
7ypJ7WOla1tOQOJC0Kk9iR/9jj3v6hj2O4TXb8ioi6twUyATXDjUyystgHxh94gGg+8EEg8LdoE/
DcUKlzXQGh4P8T7wbesedR9EUqirKq8+UnI9FmngLwI8ivB2us9MEto3GD1nbDutPTQyqHzGGZEg
VtHNHunQKrR4BJlGRG7IGrXQlCPdh/9H1Hktt61kUfSLUIXUCK8kAWblYOkFJck2cmoAjfD1s0DP
1Ly4rtO1RBLdJ+y9tjQPjuze3DUxxoLgMUX3S2ET/1KwU7bBC+0cQmg2jOBTYq4IAs3s35aiwKBG
jnbJQoi0lbLlyrlkuUiKjQWBcD/E2h9BeneYRMYd6sQqjEkJpw0+YFYiCix+49s+26Y+hU1G60Jm
MAZO3ixauLGSFW9Rau4Y263Ezw+HRxQ9mMENjQTAbFmZUHNg9JwE4BA18NayRsA0LDYR8NhtS/Yt
EdlMQuKpP5YAMbZ9ln0jyULtq6WXKfK/kPOg2nMIvPDh27d5dykVB2pXxChXvkRKEec5hNdU7Y/n
ync++c9s94vAQFOCsDTBjTLq9oMs+p2ZUqeV2PNQCOImnfvPkQprT0AbqSIsGcCMby01QrmP0gfH
g6ceNU27JTejCljFEzs7W7yVUWncoZBHEtS+NEvMUAi++WSJByMfz4RYFC9VBU6VMhWxuPeFxClI
Om8H2fZ30id8quliNFlyEvvP2GLdLRI77TQ1Dgk5VXoxnMKkEie0u0O/hZ5pIMW9KyB6dSUhaQB0
+aA0zPOJNMgIib1oFUvKPmOJTWqqUTTN0Zvd30rWH/o4qSBq2BDLYQxMHc3k6A3mYWSyiPOwv2Dx
jmaGfJHvvPcDFzkI3XHn+cNVZSMaplZ7F+rNtOtu51vAUgXBOjaPPZrqsHEpCpKaGgK34xtABQcX
JBxv1eL3hE1Cn5qoMZxAgRtcuGlWn+aZWsvGIk31DrQue2pU0W8KARcuwZjWRBqfSE0yVdWL5k6b
j2lnIK2rC6zlEecitV+StvglzJors/eQn87eIWVluj4INrd5mdp8xjv/0Y5Xp29h7tkSf64zoSIa
fxrX20T4RydlxkyNFxau4OtwvlOL6xpWtxYkP36t9ipLsuejApD0VGQ/hY4GszY0A3+iF46jTo6K
yM1N5iSPtkXs9GDesZJIw6Vi5NdHFoN8chjomHzqLoXru3G/ogruV6ZzmIq5pTLS+WIr+SjN+K2o
nPZoaj9JE2hq16qCWN2u4mad+h2eiUOv1HvTymzPGJzSq5h5aDBVIzloYKnI59k3izDFCJNKrm/b
hxmqWeuHxXNOQKOpqAu/O1MDazaJIWPFrU4aPdPIPpu3pd5ioo8aQKf9y1wpyOeuccAWoYVIjN3N
xMcBBQRhAtO0R7rAEyCtkGVbfnT6vVjS372Y3UNLxp7dEkiZmAoT0cKzZOS6c2j7/ojjdCDrhqOg
XhxQL0ZQpz4VEjkKpMVHbsRjD2WIO/iuQ87O9EKEfm9a4VTN9a63zTObBAafebor4bvtpT5shyov
DmToQOrrf+uJ/6TXzhwWtYkNVo5HK2p/ARJgEGZhFXBNAi39eW8tGMDdrDtB94I37nubjGFEjs4K
ib7sn3vBYWpV0P1Lq/8knEZ7mtihpXAzHPebNBf/Q3cRMfVpmW4G0dO7kAwTlVLs7SKG8S0k3AMH
hA4kwjJl/RJHpHWW5DbRBRmkfWNrBqg3kQVU6fk+10C0ZxGRnEQjVRpyLcFUvO/hTjhLYEVOv0kn
IyaxOEqApYP9nysmzEiU7FLtR95iC0YWCU5eEjoD7HB8b6ehTgEjyrrbAq15qF1kJu3onAglWCjR
SJaosaGp6T1ObCCxZaKCkpM1ATcSkIxNoIhJTmnmyz0xjhRayb6c3AdG/pu+UKxNapiIWVrCyvCM
h45Dee+xSWc4rAUNJGJe7msCI3UrhujRm1AgFpIUG7sXu6QPFtQnGy8aE+hThPEU7Q7fCdiAwfrd
eMwuZg/tOyuv7YSEieFaxjwxoVCH0rQRsUQlZ2L3XSTpqZBYFO/KMc/1N1mkBywFpLxXubXtHfgD
qkHnuCk6RCiIAAlyNfJtaqM1H3H/7vpcfloJBicWoveQO7094tIWjTDqDcb3psfziII2brv3ah6b
kEYFhU3GwA8jftChMiaiMz3Y0UB2Co3q4JVsDPkPfH/TVyJ2vcEERyJkJV2F7ffRJrZmO43GHe/g
clBzi07BfxVUfkdJ3uHoRt9uNxwbWDwBG2OxHdFCr5pNVj5FjXCz0ARqKH4KabQ6k3meo8v4rSzL
3jEBj0MTCvlYmXvpkIRlIPapl4lmH/MMPn7CZJGDdPG5BfQe6JpdPRBh1mr4zDo7odvs85gjDQBB
rFfWpe+Ailqy+UNK6mONGYjzgeWJW32g7cv2Tbp81JwtvGbOxsmcVczM22Z23BlxzEdWPmnCXHYp
7RxXIWegrc+MPpM9MCb6fZfkc+x5oQXweUAefO1JZQ1XBNc2LY3zvMDWjc/oD72DM2hEqbrespNG
Umy7STLH/spN0L5Oz2iWA6JnauLcpUtPKGFTjed4UUSJjc+R6fmXhOhgaxFzIImg1JLP2bUeCYRb
GEImeRh1mSQqjdcotUoDnwFATIQmiMzRfLX2T26K8bHRnFfkfdZZW9SzLn+lNoZrF8EVC08kHlKx
Qtci8n4kVvI04Yod/A0iLbWxdcIXEWfCWSXuth3mu2nQyjtR6UxE5/Y0GJm7RaSTBL694kSzd4nY
N6DyTfbFRNfWIgsJpU0hiBn7AITtrgDojSmX7teNTcAHN7xAKvaGyVs5FKxBAYFrpd49oIlD8FXW
Nel5+Ql6ohv4Zbew054+ZVU/+3zlmzFF6aSQQksBJz/5VaTlHMQHckg70n+Hvn/RoQvc4Ss+sK1M
kfclr2mDBEPYvRUSVg54Bc1oSxL60FhhC6NnblrCwm3nqWYaHbTjNyR3LyBaaUYRXJ27djiMw7Dc
mxlPtC+ohW35xPoH95vXEYId8YhJL+UjNb6mkihaV4N3PRl46sDN7HSj5GJxrbWuRfWALXTH1Byt
eGmdi5747dy9kCNkVJEMl2g6dij6waj7bcAs4G5JdGPXiPjkDCZKq6rb6U4Tn1KIrgU17WbM2o9m
6N5sWYRzYfJ0QOEMyfW5d+NaozyYj5ypzb5Lh1+RSoxDreXfLHLjEzNmIihjZJZqtJHNmVqwiCF9
HlznhMwWxphPFvHign74GIYKYr2tfkSR/SGrlyfGH2gYpmFD9o5JTOqLX9UiKBA8B36h/ylG84kx
b7Wjm5vopVw03tm3g3w6LNu43+5BuLbMOdpp1wMfk3GybNuRScZiZ+okhpw8WiZCdVG3OyNnzp9J
Ldqly8AjgKxKT4s9eQb92W1n8s4IuadwEoe+8h+yZCQ5irGV46opNGMh8Hb0RCm66JIEMSaGPbr7
RFhEAlMT2vawXPWSWDRPWCQQMAuPFKMmGlDWPfqQ7WTj1vtomslAyhj0tM2wl2qpj0QK/UJWNzD/
gcRuWD+pSrWDlT7Pbs62KJvekPf9bmxygluBZslmTpL2GM4d8wlQ0rVxEfy3S2ls535B/jn7890s
se3cWR1v7ICSZZsUvEciNZlSWxjJrfF7Wrq7ns0aEkvcCERRkd+EqBa7GYQmbPUbp5gPPcvdjTT6
xwh5BOWztxNZ0WwZCjf4Ac66W32RZnlxm8JGxGtcByX+dgnpkoq7xRlan6EmIXZM48ChRhvwNIzr
2MRBZ/icykvboUKkp1SS/pZ8I+/g0nQkeQvWvY/Ie5r7fbyw0RRpdRFucR3VS1ORvTmOWnNQEfs1
UZLRyJXw4cgsuYoSwYcxFBQUPJ+wBPAqBo2XWRwcCMgGqf2ZLfNNJSRr0H/j8sKh6DUseA3sCBuL
fx15zZUeMkJIzGeEj/VnEoF6LXjyS5Tm9TEzGe61rTacsmYdzG7YCzEb8vriohvz16A3+mnwqi+G
MTrgBqbFlTGD76jukNS9Cl+3DrXMPk2rhg0zTN+KyJot81+egm54GyqNmKNsb/EYZvBjgmoaPKbH
y9nvehPdSfLOpNEE1AgaJUphHUjG8wQ26X+TuX1YWMO2xpSfIx01wpC7De+jdnb1Vr1rhTzojR1t
R01VgWOnPC747zgkn9BZaVttICZCH+2DWcU4FLlft0RDK7Z7OgPtiiTcQn/MBVG4XW6xxZxh/EPZ
MKFCqJnORVlYfgg+2GQun8W2Mh6yoSqCrq2GgAC8q9Yn94NW/9iI8unjqCI9ss84dn+PkY6xsOQK
nVlpvSdun923hNQmh9iU5j4S2FqbKRu3OZbY3SBUKDv4v1IpQqbRjqFUeS7ckoSw0YLqT5s/MK3m
2tkOOV0ujQ5DkmF8l1r3oRUV9OLFItZkZgQ4FuVzTApBroyJrORT08HZWQRGEGWi5XOs390CBg2/
6aMXoRqSVrqbpA8ywjLzncCfD9mP6hSxhYOjsBwCWVVQV/T0nbCB85wX6iDMlIIv0wzOuHXanav0
wUvtTeKiSOrZjp8jKe56d9B51QZFPy9zZj7taueXMc0vYbBLHX0lWUQwKTg4BiNaepoW54lEIC0s
bRf4ToOJJjOWJ7NOH2Sp7/jAZ4+5Nz73LnO4YX6b1dA84zsN63n4wMlQX9CUvjk4qCYjuk5VdC3l
9BzXaIucNnpmvUHjZ36lE/P3XFBvq6+2g7I+R0Z1GX4pQ6eZx0VaJCndQB/rQefN08ZNu/xSqxYt
J5mIa5or1yvdLuf1/KeNjJ1uZtZlQJ0tJvlp+DOz844/WGaA3JQR/a4kKZxjxivlL9BYcsnWINWr
gkx7ordvP/ASb3pWPkE8R8t+KOOf2svWmi/5TfIR2T8p4e+D6Yea7blIHaiRq5YdpFzbOVaZo5CH
pel45/Nyn1v0/EgBgcJ+SwvtnhRc8gZC0EgHSa9X26o2P7Phz8QQgDRN3bh2w8xl6iZig9j4e7LU
37Sk4bFmRKfV7znuEAaMDD4L2/mVEYoR50a7GS3aB1VYn1ViefDpoqPRsmYSpHBuJHPYZqYKzLM9
ecfGHp8iydgR3DwkG0E62mQ8ILbAsZQFyFqBWhORI5WJCtqjHY8rfadiRsCxykJrgBNfW6N+aApK
qQUTLoFeNtkojBB5SEebew49DSGgwCI8+mJE2WDvkQs1S28HnbT+9GwbfMP6nmgtN4veBRTwxf3A
jJR1haLGX+KjanRGXYiBaLmIC2RSxZR+4sKQlth4k0CEXr1ZVvxmaxxqWfsOHxT7k6lWkHT5GmkL
F75G9I41gAOvPYPmvhlOrp796ZMI9HldfdHZvXmLmx6RzAI9UN1T53vtXjLITnXD3lok1u4Mm8GQ
IutKYZvgRBfF9DrOaJTMP4nof/OaGzs3YxyepXH72aBlNicCQ7nq5A6n3N4nM+CR4NWdlixhSpzg
dmn2rJSgdnYeIYPa8ilclheW8N99jiuZru02Ei1T+5tNaHD65oRzZ+AcWFcKTiePTN8+vIYhszDp
i4d2DtTEB0+nCdOZBiZisEPXoUbiqCygfOWtfbUEZYFdYLdcGA6F9Lif0dzDies/0yqeAtSBjEAE
0LFoor+mvAOsF2deyP6XmwYIEKSPAL5pvetEzdWhIpaJmn3JwfUTp2Cmu7RLdvYarKJmOis/sZ8X
4qtPnjG9k2yQEtBVn5inFbu2RMTRKqbnrhN2EangkuXWmVHPTiHWCgzDQCnX7XV9bK6QuNiODbsl
QU3tkqW9b7uF4B6Ds0YkxWuqmJyASzohttg4+krlnyoQQQJDFuElC038VqfeNSeyr9MMRoOvPDQD
C2w2bBlH8o7QoNZcSFrKkMC3HAZhLHLJC6vvDItRATXRtO3N5Jrj8wks9W1avr0q6EocT2sobc0Q
3mlmOiEjeWodc89mNwpVi3Ohp2RM9dKgq+/2ZEmIbW7mbP7Fe5OMwPTQeVsWwmYsk0f2HvgmltWJ
6jxX0q63wiuOcK02PYUihtstyMA/A5p4f/yI6C583S2PRuk8k+PtI8UwGKpSfBA7AbpAqea7pcWf
01+9Lseg9WbJFpcPYsxxohMpvFcecg5tnMm5QxKX2FwAUBI2kYG+P8JSHwnm865HXTrUTNbHhVwA
9DczzRfFJ5AQ/jlOAzZpas2TL7ZgjRgL9An/R4+OrZutRyYjKO2cmMZ5eC+RT9Yiyp9kXRxG0Q+B
JiMqn8Y7TgwAaOR9SjVgWBxp+X4oPpuFT2UWmR+xsMqTv84G1zGKQ/LPYRlbsgAzz2JDiv2qMXUG
evUVKA6WCHiwuzWGl2a33blwwHa87kev0lJslirdJkt5UZ0wt2zCN4OEHNrTSm3rkkkbc8Bkyout
B9clmGv+T67La4CBRHDeiScNry/RgzbH0F3lxEiDdAblPcqWNFtwkvbTTxkV08EvQfTbNdv8zn5H
eIFm0x3yK8MbSBsW6PupbOttz2Ku7JmTj46syFWrfjIc6Hrr6VAMZvBSaFrJSGi33ro1QiFQXdGR
71prbvnTecXUDi8/jXTMb4rHwU/fx1WfbGMrM7UaExyhpc4jWXbRo1NYbLKL5eoQAdpN2rbWCf5x
hLYCwdq/hT+SMc63RPWwlOcSok0ZV4yEfe0rBnRKIrPDCgpbMK5IRs8qXc4ijp50EzQf2YLs1FuN
+t9NmQZFXA7CoIBoIsinPkWE7p7Ya9YblOMbQqdI44TmIhJmaDL2EDMTUbRxy+8JXkAQQXunEdI7
6LrpptQi5ppYTkqk7vuZGlhQJ8ObkHgt4dX0yvQuQ9Swu3D5FAn5ggDnbDixQyYfmDCAh+6hBhHG
58Y7zUO3glpmAi/qx6ZNnJ1WUWrHPdlLJhby7MkbNC2kxCFOPFIbqSDgDpa+m6ZmCVcJnDd7r9zH
9RGbFAQGcjoayA7nhRPB6imCjVhMxzTN92qe/9DKkYPs8KmlOyHGfbr41XzGxusErZoDW9KDKCW6
oOQO7nFFnWZl3Pld04a5ql6s1rlalrfcyRGKU+yP+ZYZ5LHMEpDo2kxAxrqG1Jl7xL31NBBKgbxD
5CHKgH4r3HNrJ/MGhWHgVJZ9wrvIozDlUeCN08FW47c+EOONwLtGw+TcM3Kk3mRmsCsnYxewz14u
C4u2JS+tkDIY7QREld7JrMPyWlT654gj6DlaLSJT/k2oWHkP+OxO5j9TMT4wqlCXxmGEBOQek9RU
YLFhqIP45lQDzg5b4drMzJNfGdgbNoYfI0hMJLakiWNhYr5hOn9ZqAkGHsm9LaZo75DnDK3GeNUy
/5pn5dWwogYFp67t0DU/xhh/0iyVZ7tkVlroxpsaydyeQa1UvfozpF0ZIg3RuCT4proPuDMoUiz0
1Ep+Vjmbno4zenH4CKcFTboPvjnmWTq0q6rRWSwECwyrh64OzHZ+6TxSAqueuiSv6AOiptgS/Hwx
S4EaRxFbWGPgIpexhjW4vERxApwXpCL8WYIxwd02TCQ9LDt2zHgGxV44YoTnBkppn2McBITvVL67
Rcn1qdV1v4sWIxRgrGiI4xecsyjLi8LmxsctrqsAl5cEkj8KR4Qx8lQvYdFAOrW+FymGgcg7sXgL
i1W8P7Po6JPx0ag1/IG6hXAk9t2TVT9JEDFuv89dRGhoLz79XGkbb2ltvIv6riKtHg2asSqBs0tG
ReU5VmhNf4uc+a85POtESNstH+eplTRVuhU/5o7O/OG+0LJ5zyjuQowNoyRfa3Ypgtiw7J4ar5qZ
/qUkg0fOCStzFGKa2ESDUR1qQ4R4UpyDvcQBCxp7Z5U6AwBrDsR6dztDqS6eTrc/OVpQZ+C5Xfj8
6AlHaDJzqZWBqbn5LpncTU3Ty+YMiYf6hnG4GmT7OvBnfC0UnHtccGMMj35OCe3swdSwQfbUUoTu
CSJPd26F/mYwZoRsGSPxoRpUeMcuONnefIfKiCMk9H38/NJg3ixV/Tj16jpKEzk75UPDEAoJcHIt
o8TfxXTt8BsYY0z3fQUwVVtNJAz0iVeaXO2gKeNTLVsjfR4Zvsf8ZSbfzPTr0gA2S7PSUWUVk6bu
YmaOp0lvnqy43CucpBx40ifQrX8wjJ721CKgWVPuB+V0i/rk0uZ4Npwih48AovjaIm3dyFndac0g
TrFt48x2+muD9y10swdTezBEAu1RZ85mdd7BonbaLI0W0zB6OhY3YMBiasirmj0/vHEuan1EqiWT
+AGTr9ggyUDl50OgWI19kIJ4O1DFIU2CrzPxgbOmBVRvAoqsFnF/f8NxVbni7irYfTLB81s8+1CQ
nbOrWRqDGJKQVh+51brOwbPKeFMJV+1pnlBZukg5S5b9DF1ebrpQg5AwaDgaeaBziS4l8c8JSvpt
jEKcBT4jvdsfozrMz6iAvc3N373Orlbecp+NfAyXDkddivQZrdor8iQAtOBdO8xTDAVhyPMqUpml
WYCpKuN89uOXWnpr5aK+JxBDtubtdercR+6t7hENtsmQLeG+LA25vb0QlhgZuS5IAZG+wolEsJ4j
a3aG6ZqnXrAgkDpKFK+vXYXNbmnszSSgVtQRNss4gW6QIOV9BaBCP7DoT0pVT/4A0szU1Pb2Lxui
xmUhO3WJaqLLzTzHlqmS6kX5X6iZKTynutvfqAPUzekO4IkIEv6Kgf+Hqpn1TOtb77KOJVpHE8t1
RsrJ7R1z0no6QeR/ENM4X26SVFgl9vaGkhuRQBDiYcUhXscSWFLP4Bud7z0wCfseO7vckbJVYBWa
U5SOBnpKkosJq2rFzz/8GrnD9otDybyOcql0qOZxFmMuY1g6gFbxXbxiLZIyULWri+b2Q7Uw5El6
a28M8mFhl/I8+ftuYuk8ZpV2gLp91AkheapZAm8JqmCHqWELdir3evv7Q4FEwLfcNzHhWYzRIVla
sXepcRQj9uBGjnFnmEbE3sJqB1h0+26VWCKYJoRajuaE+XBW2StmTkhhSY7I9EZ10xVGTFAc+HG5
qKlJC7HLGH8dqKf+VDU1BEwPrrJazftYI9ci9kR2IV7qZeyaEROr3+Gww4iTu5j8eHgsLrAO05xs
XzgjP+xO149iQkSFDMR/6aqjXG12BG3vbtkoJdEuAUHIEQUSKHaGNM2mAc+PeDq/Gno37WzMD2e7
dsHTzlO0TXvOxxE9HOGt4vdUWDjdmO8OoKzmkluJCDd6ZaP6sxJAzs1qwcOAAzdiIUoOw+F0BSy+
T7omvUOliPqUrMiDsxT502h74ZwZcI4W99m4mSi7sr2v+FknUeXWUQXRx1y2ri7k9xAxI0atkDxW
xmQhs+KtyxzWLVPaL7+mjIqvHB+qRDWvM3QqXqQpvubVL8bC43VcgfmFWUXIYIeHaXQ/dMumgxmm
ptwO/xginVFemmieH7KWMlsu5IyDwTxjd+8epU2xeKMnGYkzINWrUdYWZRzaFWIrjh7nXC6/NX49
mHFLYtDl04WE49mFBLBLEr9+M8nFiyJVP5gmWaexXnIh9cqFLJOtFnd8qmjsWGPbjXfQtBjJ7Lrp
NldnjBrH+QEWP+sMfPU3PEyqkFM5SXY1ikwZ2/JGZOH2Tc/I1eTFZLOwTcGP7WSvfzFtKk9zYk2E
rzSvN8C6O6c2SdKWfSejduHuch+Ia+ccsIziPHdyG1UMb+Y5Qf7YZTbGsNFgZKp0puEfcpjoH7Ph
48YCGlEmblKwY2FRAGLGB3fKXWIdat8vQtsACB2TTba1Y7JWBdHLm54D+MFiX7x6oG8vKtKEoGmy
hW/QRfKJr+FmS5QJjAOLefO25gE8ePOoDihxS9rkVSlol/OlY1aVrLCuGFKWYbn342rWBU2ehJGF
23l0NTPQi4RGe31LIqDq2zhnKs+fwxvC4vZO0xI/rFY8JlYQY3Kaa4VTPBxkxCZ5Hk+1LYzNjdVL
YedvqnGsnrSMsOSqQ5f3/78d6/o3uAP3Xg6sPWiei0NhJV9IzY85tvd0quXeZgoZTLUBDh4Y+B2/
EOZ+e77hqts1bqJKGdiU1THVxVud9OENzyVtFPY3It1Uligj+mU9N5LnqTIlGdT65nYgYqgEfVEV
odMVSAca2h9iKWiSa4+ZFQbPcYr/odTqMiBJWL/cLts6tX/EkChIHtl46dcfBh0PFDRu45B196xG
LlzS6/n+vx9K78M1a/2+GeunkVkC9RK/ZTvRTzOCFLr9bLGyiuJ9HMLhQEdAMnfkSdzWPXKEhg+B
mG3rSau6oO2l+qx6alzEhNY1rsv0goaB31AMNASiNeqet95AguBN8y9hnh2V+MfKHSICY8vsVzG4
rGodjc5COgZDiTWipVA/KvKsj9RtL0r/NbVR+geiDToOgxH1P2pQVwt4agSH6wlmCwcHAOk2b5oG
QxwpygczXuW2uGraKQ6NHBWAjdTwxpDpEQhsDCbrltMOK97RfBWz8ZaXpXWV6dvtoI0iv4Ck1v1y
ZaZvOVP8+zWlHHl8TJx2I55MMBZjbgcQdrn0x7a6Iip7hEmv7Wwr5ptb6Z3EKH6OWEBOGCCjQwXS
L7ihE1Q8PkyryS3L5uY4a27yWs3+0wyE/W5ujfR1SA2mbG4G0H39TWv1wwlu9H5qKdUXDu5eaNnZ
Q21+rUm5ZPaGq3/pgDdrCtxoExkoal1iU/pCTvsxG/PHruEw7mwmujM33TGbxdM/Nlo2QgCI4xWv
UuyRiEDjjhgRpK26TyVWec1Ab7DmbiyVfv534bee8lG2s6zC6Kf1fCmTpeOKNsJ/bw5+qZqmmPd6
mwOZKCoX1zZoyK4aXjOGjqjcJu08JThW0P52l9iGJZnm19t5osXVBI3OtXGsgCDUqEI2JQ/K4QZo
X2Z/OTKnoHEYWDG6eZt+gzN4dDmxLi2mwY3eS++o63kbjKMLHQXbeRDXcrq2xd9bhVNyr9G+wn0y
x94N88LIz//u9zp354faa96ULXzmt5xGiY0xEMFHG1iZ8dSQvnPnmZn9lLF7XZyGKBLdnilLY5Nh
zXB0fMm2prcivAyzy+xxjo58KOV28El/TDGY7Fgen3QUVfd9VLMXXxPe2CV5j/++BESFGnof1Rws
N27eZ8SBq9gOrEvXNCfCyBEMonI9OYn9FmlRsTdS9o5oA2DiwRVqUNof/E5mB65YBk/AjHgt179E
1MoDyTFryEL96GgY0co8QljC8Y+PGC2VLH9saAR9N9QvsdSvSAAdZkAOP6OA32o441+qkd5Ky2xs
bk13yZyqvcf1Rs/A48BZMv/C4w2Hbf2eXFxVg9Jo1rC7h0wLjEtTO7vR1OXlxo0ZRPNfpM8/JJll
ZvrGJm18W4yomNnws74RLZO9hmiaxP7pWAnwWAU3yG/ORsjqLftRxQ3YglIckfncZUXSbG8YGUNl
9kOsElSvKP3Quv8FKMLTwX+MItnjmgZTIcX97UsxGLI3e4VvjWM10oJkwJjLOAn1WafPH0PC7rbs
untcOOLZH18hHeyXIku+4qJW29w2mE+mjh/mOvsU+DX7GyZ1UGkZDrn1UA+E7rlr7ICBP7LFgA0M
NVvt8v9tWbDPKAygNXtzd3KPN4Dx7dQXCbVyG7tHAyUSXsoUFE8L8xhcIIDHjnLy1rc1yjS3iCUQ
jq+dGmKqOOiKtN6vwRGYH9K/Oki/Gv1/OJWUtGj8rAMuZJTtq/lMRaN9zEaFH8p1kB+2/RQoh2W0
unEHjKw4jjkURTRnadDZfkZfQonsrF5jSAMsNNrpu9MRtVS5uSU0iSicKoJy8u8/NZwhzF/kzqhb
8WZ5hML4WSoOKBzEm/KIMp3N6rPq3PxSgbDiNBrqzVA51s5YEZgCw9I5Stufycb7dKNNzhIdiz73
8H9rz32eu97fSfmXXEYsqWbBD43JmhBE7ZbR48gSR6GlxegXeqWdHbUoehEQh+4lZ0+7psUgR+WP
KuYu9aj7/1KoeH0o0RGDpJjWM1fY4UyFiFyLSmeMUBLdWoLGc/UjkSPa0iMxHSfjqYpsJql5+920
s8YaHi6HAKe5kVw5t7PydmpyejbVYLISPoNRq7c0gqS/jVCmvJrBwe2rKozkjKg33vUNoGzhwkoa
NcuHdWUedCP+qxgbh8Vcsly9JfuMF4Qo5cFHzrOffeeSNn36UvYXKvrmV2+X1D/SSV8Agrj/zh2b
D8D6N/vV6pEucRd6tW9veWzdUHpddWq0isfJsZ5tcChtTy6Wm8gfXJkXQ2dXnmLkvh8j7y+mM5NB
nPO3glT40DnqfUntIYTCyGggsqOXmphPRV73gpBlizJ6uK977TCB0QMAziaU3RFOzyKFex3TkJVJ
hFR7ACW3FvBaTxzJ7VCJdY/bQvQ7Ht3lLjYXFomcZKPLp1sl875qKapmB9OzSJj4VpVzVAhkLrY/
fcYE3p1dsXhnzsgcAgw7r4Iz9rnhPIvKZXzpTJpUr7DfOLay32kxPNpl6aENiU9s1gjoZqp/mBtD
3nl8bDe5ZHU21YO7u93265KbMdt8uX3Nc/9ceVPzYMiW2bRBXXBLObFg3x+XXj/eLjOx2qelrfMY
k1pmEtOyZpDcfnVu4w/SYhR4R3/kBXG9II3lE2HNJu+y559EMT7ahXlo11irtjEfu1HDBOCoU2qu
SITlArJkCFCfli9zNC+AIqigCto/scJFIBxZbBYVRDWIi08GdNYTDwy6qGWgRrfIXRG6ko///428
iMSBRDXGkm3yEK0jhbmI/iIXEyGG6x/Gq8Rxj7UoyDWBSSlw6m7d0vNOtJRfCrkNq3HOLs3Kiapq
ItR+a1WRVN7JScEujAa41yp7xg/Xw5uJvdUsxnHSOcmOAHHWYBhbGSArua304phMHZlyQxFdBx95
UevlzUMfs5I1uTT67dR01g735y+0lSCmsWxvhdX+XRAgHAu0gdxbsUcnl+xucSilr7H9JavquGRY
I7kf470gHuDaVIoyh20GlgRI6U2UIJebQr2e5oPWEvG2struE1ne/0MSC9sPhyQnZA0Q7NpA55LR
IJwflEwr2RjaTrK6FWisQV2xVcnIUGr/Q9mZ9saNZFn7rzT687CHZAQZJDDdwJv7okzt8vKFsGWb
+77z189DujAoy43S2yhAKFVpoZjMiBv3nvOc8tmOx4gmHB0RzYhO3BhoFC1e1uU/jV77bEGnWVup
QT6X4oRcu+Hnssv2SZp8aBlxXrXa+hzb9AWLiHU/Mx7RBvbPVgcgLm9nouiykNCyvqYNXWE9t+yn
ONIvYQDXv8ksKOBpnx7/q+DHh/QujVXgliX1firgrUOk/i/dDDJF/8diu5e3uYX1XEtOBkkPNF/9
l8G3aEZMm5IyaMBcGJLGgKK6/AH6J5zCI2qXAx3oz7o7q1grwPz1CAGzdFaBoPfQk3xUivqFAEiG
kwGOPhTjd3UjHxFTbrFMsR1E5mM/uF8L095mObCfKZ8D3n3rri6aGxO6B411rkJGhwQDp5938OqU
la4YJ74iG3omMJBbPocUOZl1FCrCK29KRLRx/xC0zcrV2Ycjr3rkpAeQiFEuluXGzZkYYEkv0OBU
YUMnZNxq+KfRIPdejNU8IDwIfKnhMG4sBWOlibACmRpb30BpjpxSEzrRXw73lGjPQ1a9E3Bqvk2M
MHVLGLrBxFIatmG8zZLNqrJwmyEqaTWT8k4P6jrOH2LnLq6pwUs5FkyU+KCMgg+2+uPT5b/5DXGU
uos2pUKcfqGlehJ+CXlAyxJiFoSOH8iyxP3PDwUlZ95zFvn73/77X//z379kHtf/+h8+f82LsQrp
4L359F/77/kcgl0v3/V/X/Xr9/zrykrxvfzLL9k8/r+nv/3Iq79dHndPb79yvqL/+9lcwR9XOAdx
//LJNoOWOt6336vx4XvdJs1yHeQ3z1/5//s//4j2fhoLor1f8zYj7uzhux/m2Z8jvhX5J9yrn7fq
t0TwLY9U9f3L22/4GQkuxT8MIW3TMV2LYHApyBPtv9fNP/8u7H/wmVK66dKmceWcMZ2RwRf88++G
8w/dMIHR2bprG64h+f113i7/y/yHoAlq63yBg3DYEf9JJLj5JjdEmK7NA0lckST3R7hvU2cj/J0Y
BDu8pjSD2OF882a0dObU7owhn8nu0sKoOsYbSDXfkozMvLHxE3RDpGD0DOE0NEarxHG79RhW4ckC
hy8nLNo2Fji7cOtjNtbPiWDib6ZDwYgpv7NoS/zpft/9zJ79GzvIHVktTf3Pv799e81/hm2gDrEJ
bHaVuaQx/SmQpdIxTJd2gS7Si8dbAiBWJaT3ycTIUEPSKwudVkSN2h5L6T6ucxxxZbGvyJ0FOlGJ
TR5alIzus7T6/NiW7DvJqNTRLb/1MZcuORGu3DwSSGPz8D9Mk1kunluJXVNZfLTe0JZdGi8uSD+L
Mb9uXBWF8S5yo8/hnKgo4zOW8gL6BbKvkYycneyB6GAD3nepPfuzsneyZMT8637e4uO3f/6dC0Dg
DntVMmLlH4J+f42SCYSGViYIJFat0kTFWjBx9cZTphmvKmqOjlEOKEPaWS6E5lCp+ySyDqhl+FDW
eI00OoCqfhxH0vUsRTSeRVd1KRSwXbgH7i78yLHttl3IH1gMQCDop3ME8FN9OxAu3+ZXaOL6yTez
m87S3HOD2f6vHxhj/iPe/pG882w6ry5btnyTttxkfk0sWzQLI6by3Hvd5yJw23WotB8Txu9Nm7TF
DsnoOZxxyZ1qHmi74W3BivegjwGy3yEnYdbHtMQ54p2Le4PfXl4BEoZ4GizbMXTzTQSxqqrM7waQ
VbQhEWNqaHXnW7U8EHGI/j52ir1dB0fTjW6pfJr3nsh/8wjQFHHpnhjSlXiff30ESjwezF97HDyW
fRNQ6G1EgREWDdrWLgZznZezqaqOwaB0XfLzxe2ogLcCGfc7N+NNCNR8M1wOABDJLdeYl6tfryVP
i6Lpc1Sbo7Qt8nXjbJuV8botbOTlOcMm3EoR4eSQkpIt6X4FYIMIGdz8lh8c4cGDCt67P292c65J
sag7wuVybPb1N09PUVH2ihKlUqM4fnZU/hALr4GtfcHKgrCzENbZCeHBxxLlptY0m6GZaONM/qHK
GLu/c4uW3/fr06xI/GAJtByLLNq36W1OXvhm3qOI9xWQWaU320qWLT6mob9WtzU5QLnkAotgztHw
kCfzFxbnhPn1jrczdu15kcPXxaLi8KBhH8ItnADb181+H8KK3I0l4TGjkX0uOTYMY4PgP9eOaKXW
vSirUz0BPoljjBFpxgpqzloyS7dW6XBagkcwUORHNWGDjTDWEYMcU0CSezsAdylln3K9ODo9EWv7
BniQDtpU5d0qHwSMi7pY5eXQPC+PXjkRY1EnWCtJgeXPcuyzZ9QPMsm/iHDYNj2q4TTS0a3x+vc6
0rJGDsxbwNUAbEACZ1I4kVch18siOgbVVbd+TPQ9zgUNor3lXJUYX5cpTksUcUxTb69QbG/y2D5C
EvK3RgxpfhzDD0LB/i3zakvkafZQzQNQzWqJABs4uHJoebU9bunytqUn4THpRfIV4MdA+bEeCZ9f
V82UHQHeOPeCAI9dL3d2p9ivmpJtqMY9Bx+aBmBaHlyzoEHlCvrKELCSLNsQQPbyzoP0755r17Rs
igGLNL5la/jTNhpONShloEY/d6KewafmmShXE5tAMTjxgUGgctAr2uX6HqFzdVfHTPjGwb7vRHH7
ztX8vkYrLK2szbpSrmtZb1YhRQ+7tTpOC/aAyV30zgMvwY+IpuBqmBjyucLS9pgJV3nNbR6DUuO8
6q3bp3YFazM7Fm3DICpBCvrOhf2+Pivq+fm9T2SiZTpzUfWn2+R6uejGBBteHSvnGHnuGuG2udbR
1TI4dT8bHnBk1063etjsrDHLj399AW/SEuflx2R9Ji6RHELhvI2fawji+1kwRHNd5fnm2RLTBNAr
ejSKNN4vYUFw1VDFzE/oX//y5ae/WWyEYGdiHmPoumm+WfwCsE1jjRILZpqO1ot+1cqyvR8Sa+q6
yDiq0sS8tDi8iLBI1a4o1QuibM5tX3NsOO9UK4b6fX+gbuXgplO08Hqot9VTjt4SeeQf5Uoo7HC/
BF3Hlfe1CRJcYIHLJEh0sHpgKt3m6dfJJk1trq462cDvs4lEm7dzXA8MhAZtWyL/3C4FMUCZG4Jo
AeshN72i2sC+q00H8MbhXgw6UV0e+XXLz2qxIyB5Idm8lYV7s4QqJXB2aYCyKYZMQWFEiHEzkfeG
EBotrxonGyWhVnxygjjcqz5+QZeAbddL75impKeWNOBNUBKfQdm7dYKKQI4gcHZQa+01h4OeYVXp
34SWv0md8QlbtPmpy+K90vUJISQLsd1GP1xPS9bIUhYGGlJu1PErv83hzUZUNrkgOkNZ+wYIyKX2
XWBoIJMaFdrriBw9XLBMlbjiuAbEU5X+QfPYi5fuuR9wKs30DxhpBdFS9QqZkY08GwlDi4wEwmKw
W8pnktexaDsmuQb+9DLUEBmIiBUm20Wc4C2veM5uQntcL5u5Zp4qNyoPfrpLKxSbIfz5AeM/w0AE
ncYTtWew9eRE4oMVoumEAAHVMcbbLmgFz8s+WAEdMOncvZFAqJ+HkD6B0fAjGphDyw9F9Is1uQBz
23jaI737fB0SFhnlTfM8m+ny1NuaApvvwLiiLyuxj47mgx/h9uhVRFerNsDeJS95yKHGHuR1EqzW
cTpdcmkTD5WBQvPZdDDtt7P4HN17m+DNBEHfbqISTUdhRp+rAlkU8Tkni+0bw41LCHBLzpGMSwYb
nl+CiK+foTS0l7z/ttTjuW3OtLXvhZmNIH2SbJt0nn6KneimCEH3Fi2iKygynLea9gUBdU6EEmVH
aRrXdxaC36tEErINqQxLSGHbal6//7QMJoRKamVt4omKJx3/fFpsYVDlRysFvMV4FLy2vYE50W56
tOscDOgVoiyFS+Ixh3znYuZE0jerkhQWDRoTOIKQ6s1mQUcd18kUoBoFG2BnQXbbOqN+oHUSMtWA
3/XzfTfvqTl+KhSV7ZeKRuR769G/uymOqxRnJ84Vvx3m9LaHC9BwoF5ercps2N+hXjpME8hypP02
oKQhJ2c+vt0vt2TKEcBqjfjPjzjz1kl9yoY+H+3fnCLKqRmqkniEn7BJIsKbLT7JYb0cxmkKHEVd
RytvmFyEOM50AOtz7LVgPE10Nj3QEldHccojz3KHgP6dl+v324QszLG4Ra7OVvq2HyZTy+/biUbl
UnpmyRTulxfIj4OI8NZZSqph7PRRYg1mcVpqIT2Ij2POzfzra5mfjF+fHLoyuiUtm/aM47yNThUB
mXFjxqXk4+BsBjecgZgAHEnGwROMNRo3Bk/uX/9S4/dti24QGl4dOtvcx5lLsT+9eVTDaNRFQ4cH
ZYwPmmsllyXUL5IIwqXlPOiWAhNch3vCQF8RNYGFtht29NJjhqrWfd7Lu3euaX7D/nonoOJYdJZ0
TjYW6S2/XlNpDVExSFcwdf8MnwxyNfAbiPU2b1vyMkJXHPPQhE43JxSAZ9gX/bclkkZ6YD9JjmvY
Z6HtzMvqX1/av2lKuJJa3pRq7vH81uAZSt1Fpy/xrA81Y+0he6gZ6oFHpDkAGqVXZbINxxYx0uAy
16j9dTe/1SW+SwTh5UaEEIWRs3yldZ4x8BrbjTHIm8TG3gHuIVypjHPQFMLOQP6g7bPk0Wnc8KPy
53DnJgyoxFOGp4BnUYpgUEqsfO3k2XuPxe8VOH8nQZ/Y9CzHtt03j0XAo8Zx0REsUsUHI1HfFFiW
uUlhnfUiG/AP+YjYQNKtaws4CHE0LxWOr33tkY2SSPXOe+Pf3neqKjqRc5uQRuWvj0RM1p3sRM99
76CmosE/LOjaHAAnd8vT9sSFvkwcwgjoZV8qYL4RGbzOgcdwwsMrmAQN4VeOQ4wctZQ/TJB54EWQ
9UbiIvqC3HP0c2w257FSt8KjM6fK9aBIBIIp9TFJ2q+NRgrr8k5oUciRSAyi86+frt/raTqHpF2T
c02zRbw9aNhGUzNdUmJVTxYZxUo9yazaqzAvmMP7cCMqC/1h1JHAZz399a+eF+E3bznLcDi9kxBv
0wl+83rDYq9InojpQ80tPXQA2XY5RvxUEcahhPgQ2siKsnfr+Le/mmwXWisCna1ydEEr7NeX1iP7
ARwso6HcbOgcoEXtPSzIThp+9zy28eW4rcccbNR8lIjSJD8mpUH6hiWBpdEbHAO8m76a3G2tl1/A
6gBlLCb1zoHDfLtX0IQyDVtKbg/kZe7UrxdqMIWvPSHptsyi8RBiz75SEBn6fgAUOw71pakNHdoZ
JdtyWWPPewSbydlDX2cCX+sVIvhkuPXoPtxWVvxYqLHZYwULt51BGOeGRth75ZH5W4we30SevWPq
Nus8W93bNhHDs8xxKnz3gWmm26y+xFrinCukDFQpnbYTFUL4uCMr4yVutewGhep+YHKzA9hVwq9a
m5NjrAuZRTuG+dqaLNFxM+jRU25CGpzcSmeVsx6lgS2ntbEU6rmzmWv0OMYBVjMWrLxanXBbd9LR
4JVNt5ajxWfX+uYNvN5NEHwvK/YSVxRYucfntgOB41jqiRDiLKEmHp3hWAUcDwgTeTY0en1BFfzw
kTqCVXiA67sPov4TzZ3LqEG8Im5jVl1E9SVFqVDX3bEm9QGdZ36TmPWHETXQzdAq+waeDNjMih7K
FM0MjLrDC9k3n3xWDGmcKirKTZ4XwF6seHiEaPRFJ97rxp5k/4gB06D5EKFSyOUDgt7kgIp341dE
3kTEtY5J4GJupjLO7Xo/lmG4LVkyYr/wbyPyiV6LTGwqhVvUtJW8g27ir5NKPfgqgUs59xfnkAoc
SVcD8bjfoxVGgLypS5xoUay95ibE4SWDSM29miLOGHeL0j3qsVMTylE0W2IYxF1WPqMits5LXYMW
kh+j/Mef3aCY7Nu9BrlybTTtd02NL8u73owAGWl0dlFiD5flG+kEgAcp9Wczx1bTKVfs85znZDKZ
aSv9W14K54RiCM5nlf5oou45tHE+9vM4h/5BfAD3dAMLlngWvQz3+P67TZ1w0km1G22G9AfzQZjA
z1MmshYGDQnoditxHQeJfsD+h6mDDD9RJB/ny+xVnm1Jisc0DfwemS+fyrDisBgjUpzLuLqG8Tyl
Vrdn1m+u3T7C+oJlxC7RqCCAI12iktu8hgDpWwXwqsHnmQu79tT0DRJ5wDqy+4D02WEPjHddNXlX
H47MqZteme1XN5qPbM5HsMpJVH908YMfO+z6y0kSizVMJNc8iHrI7pcVbLnhEAGSlcQDtR2jbg8y
lcjEuTVSNOJKviRIMma/eG2rZr2cm2OCyzD2ceosFAkFozcQVDittKC5qZyp2wSGeJ4UUvlKPwz0
Y7c5BKukx6LvjWkKWAikvEQBeTaGaVdGAV2E+UNptBiNYp3M3rlEqeoWH7iBzVFCWoSIhwJvDEt/
A92E6JuZrQU25ApJMtg29ORvsAXNFWC8plBTcI0nb1saiPDqzKBCGZHVHQfzq+6WDLRdw3rxmdT5
BcqCvg2/ByhCfdyZchD1vZOFxOSW8atMm1vo9u41rbJPtlpyfL1716XBEep3g/DBD8JIDgXhwVEH
F6Ua7a0xidulGg3HslondMhWLcE4QBP5ikg4nwhAlqxZ9MNGnadoyTTS6cYxxkAsadrj0bc6Qj5j
rbrmJc83Tfwa49/M7PjmT3OtRorEKrdz+mdmdp7cdG8R3Tofu0VG7G6tITMsXLCyoSNvCZZId4lX
RTchYPkUzIjilkksqjthZx+znL21mcoviQe2JZYzHYq3+aTGI61cf8ePebUcHcjRhLVJU/ZGQbe+
0ZPsNatwtoFSyH/+NbYWOOfApT09NVgW4ZBNe51W8H55agBMgNFHyW9maHSxqtUHskOIgeuCA2An
bJNK7tl+PqWeaPajg9QzLlx3Z7fJ3pP2HZHxuFv16KGT+UuNPmFb5OUPM4CtuawF8JXWk5WrrWGW
N5A1s71DUbr8L5cws30Es2nd82bYxF30oryqPIo5xVppaCMcY1aKwSolenyKkagkIMUlqB+IT31T
hVcHR8xQZBc/CC69Yfhb0zOrEzYOxFHIkWcfyCG4hV2KskQLsVPm065iTnhVSQRdc0zP9nDksIDe
ow7UjTPKs+mG3Z1m3baJgwJOBwOQ67PaZUzS6+AxR5o/izId/BexMhuwxFA+svAxKg56POKVmdp+
P8B0ASrrADmueJ6Y8zISeOxN+JGyS1sOIeTd+DaBW5k1aTj3xmlr+BqP0IDW0f6+xGBU7rxoWGF+
JLOHuEEr3ZkhzgyQi9NRluiqqzwi0L4FdhG2nA7KOM7vJPNWLSSqo8NdTy8G5WuqD/UNMsfP9G3W
eVbgIgwhFskI2GdlYv/VS0bhVpPfiIm+Wzom7jl0Xia4u3FkJacgpuKaIgLGAdTSqvJPTTujLaTc
0fQyrlMZnCLc1HdFkuY4z9JU22JvRf7q9eNFZB+7qQr32sjSCsY3XE0lU3PIBOdlnZsnD8ccefYq
D9oj7h8oyNPYbmsy0ULRxSABDA14urOLivzQlTnYrPlwWxoxEu8IoLc2kUsIhH6tjQWB7dBUAC2y
b1jenZyZOcTFovvB+L0yCjmsEsmCuxSrZZhfoB/04MN4mYCgXXBPknWWAyWNsulen0IYz6agHdfE
jz4W1KNveoTM8t4iNrB+FBrWxpBTBvqAr5N4JgEDRXfR4scFdAcRKzvOMsm1L4hCCv0CiTNUWkMb
OR9ZtJ2HpjB2HKDMXaus78vajxo2XhvVZDz6Dmy/6BMTuqJp5Wma94kcG+CqM+Ifyzuo9gLMcnTJ
eBW4qui8/AQSvYjBnb4maEm3ltc4jxzmwTrpr3qtFU9alJk3izC07XdLOVCVBtwSSFYnbQ6gcDXr
jBWaayUWq5rHOiGVa4yQ89ZgAx4w0S4dkGX0v1xHrzhMDSlNUP/i5EBpShu8eq4bH7yaUL2l9dx1
DupCUpS7JNd412LTmldLchg4LVg0qwcD27NgrScWlONiZgFA5RJYZY1O41UuU21VwB+ljeUewkKD
yjE3RJMcuRydGchF3+xKV/doWsBajtXXyTDjbeC5LTw12umpXWc7bwpvGCmS80M612p5CHwOZ4w/
DXRmc4s85h4drKLx9lXU3jUpgHwjlfSCiYq7moJckOkBtBse+nmqjM6L/SUxUKXXQ7QtVedumr4/
LJ34pZjAbo5XoRbdeq5F2CsY7DnTcfmCKQJ37VGLxREIiHKwpp8/1S+il6GV6ufrGbRdcKYMvVZB
NxzQzfpzibqnxU9W5NQY16UOoyXD+EhOO5FkWJ5RhgKm1ubbv+xpRSwR5HXTccq7HcnWw46XZ45l
cBBi4TWolIgODt2Q5aUlV+Cog53cSB78zeQ02snCB1g6Bpwtu+n3LmeeDZiQLwMhqbE11te4jkHq
1eUe4ojPoAGICgeA9BRp2hWZ0C7Px/zIXj7h9h0NsHl/9NHnW+nFwzGSDFpcJqo18qI1xEztRVXD
RuXltwRKEvCoAWI1XjTEFtMLVBl8riO7MdqWIGTTXrr2HcX/Wiusj9IYqqPfZR2CO059LQSVI4m0
n6NaPdRTR3ybPXxZviUGw0f0TLMOl2G0yxKdiBBxESr5g9A6IuLnqosTIwToQkGaadOvjukxlSaI
bb/IYrt44ijJgXP5iYbTpOdM+UeuvwGWHkMYCHLCQGxw1UUQ1StMQRUkjrmYm18WBxDOEQFvT9mj
Z+NwNALGHNCdsnvItZtBe3HNMLjKQJz7oGsvZKDdDS4N/Mq45eBCBA+yVE683o0zN12WecKA7QpC
fKI2BBdAaZjr2nKC6G1qA0V2VKGEIp3ZyeJLjftycAngCIQC5VKR+V2YJEpFQIDwnGA8CT9LRNUn
FQEJ6xiMwSccCcgw++005B1lJnL90YLC54z+h76MHmm/WEcZDlCcljJPa/3+EAc4TB2cs7MAJ2gN
/LRkj+nPHgc4L8d9Mlllt6e6aWHpJJSKETpkD1klPK15rysB4NTdQzcbNztZfwQeps9HpIclfK0p
ouKautbe09tNxpZwXY7e2Gr7tQoZY+PDt9e9rNN11qmj7xA8annezbIHcagAZ5Ck+J3hrRYGI1It
gF+zTGkLY6rOWlChvO0+Fo3j7LxZEA61q96jaWUEBNvp5xu3a4ZwL72GKBQbPk3ulTtygZh7d7a1
KYcuYIrf7BiQNLvUfMoHukR5BPJQU3V3pxqKXWt45U3S7ZaL1zCVHJlDLY9KPMgTZ+gGvogNqH5e
fRih0tnEt0D5YvXgJrJz0Rn5GjDOXUe26FJ7FqS9YweU+W6w6XYge/g6WFb35BfuxR/cLUbx7G4K
LOBFfDbUvrqUZcz+jk3ScEx7t9SJhiMIlxlC+2zZ6Dct0zh3obtDVQMLpTEcGNZjv/ao2rfLpYOb
0I5B3/CwAzncNBGeHUv02kva8yeY0FraEj5t3Op3lOcJtijNAl7uXjwNF2QciyuBlsWJGgCUUXGq
rOo2T0q+LvSPQB66J7NPs3Wnv476Z3ir5W5ZUJetHV5RsG6m+qciwOlgf04urb36fhmydnl7X/B8
kfGh9svCAJNDw26Cy285a9f0ii9h4h6XA3lk1x97YqLyGHjz8uXLnuRX1F9pn1QgpGMf9i2PLhPZ
h6XtSWfljwWpnrAyaOMrh6s58YLXDOSww1tnX3BitmvqGC1pEZrPcalzq4iydd+1moXZlCWLdxdk
7a6OdziPtB2mtWJVy+hkJvYNiW7uuSdn9JA6wWvMyrfp68BhNkyeIahUe7ucdPPZgBeI9lOtW/AX
wS8vd0GE5vdWp6BxGJKtYsJG13bK4ULnncAY0/yUN+VHWovhUVPDDb4sdQkno1w5LlMYRTLaxk2R
IeeBWBMD71yygKFz5j/4HFvXrpky6aTOnGbTRBWzVFtheqQfJgBEc0Sc18NLXSZUDdMhs2sL4YPE
zjnfgXGWK4YmzcP4WVb1Mzxh6pE8mLMvUv+zhZnk4FEQVyY4Ig4b/p4jOl1P/Gw7xKAdo0+zPqu4
g6NqEKccRPi3aWqswqEND0XcAhaR/XgOG/QAehcxGe0tQPR29BSN1e0kg5CoNePLVI3Ecza42HRn
/CK6xuAU5dtXdNGw1C14SBprU9+FIAVxIDx5xZfEpkPjooHF9lIzVDDwnU6QQWSozLNBKbVLrPIB
KXx5cIqk25V93YNZ1fa2x6GC4wRYjlGHyiCqrT0gLCrNoDikRkcagB6dGi8yQFNOH82QU7Oj+c5B
03kldEFpa/pRf+L89qksVHvvD8AJLfND2EXOfQDXjsW1WtccNw9hOpADMJc6MzoxlTuOruXPGiLX
RH8TIUtf1QZF0c9Sb0751Uv5hQIsP/JiTKe2b6+wG2ZjiVM/UZLpbpNu/Lrx70MXROSUKfui63Vx
cCXQSUWf4qSD8TxU4lSkLeTu0YAf5V94xuMrUkvjAmTng0C/+JTKoHiKNKD7STk8oC4Xd7pRwhXx
oxvY7npGEman0wELx+cYqUZF1kRFisNDXauvmHM9RtIh3fvyKYjr5gptYq0NQ3JT8y4u4LNS6Zvb
IPCOPQTkC3BTjmHRk62T+hYFoUFWkYmqQTGAdbCP6Mb4IzLCW60kQmoykUC15gfwxxO6BaLqxSm1
gTgCxvKOVjPiGMx8uraSuHsDWAOZ4utWS195X+XkzuiEPVvb3tUC3jchrc/QtZmdk0Qlq4hTykQ5
PpqkU/RfbcFVas2Qc3Ybk3079kSIQCerDfdKxMSrGeKi9KUY1jkGP47T0OG9LA/OWaH556isrX2h
Ty9TSMAGAJ1nXDIpBJZjkqjngkPkKg9BBFQu6JqEt/0KiT5Jc8WhdfxDhM+gtgx5N9mVQzkg9Kcm
C+5tAxRqewyo/Vmp2ZhWESApfKzjOiEABhaW125N07uLKibJFmedfYEAfh3Y7rAlVdCsOrGNoorT
bm5naOoEM8Ogy6g+6X3SCCHDp7NmmUd1LGuibPWjQ6LZmogTUFdVmt+gTPqY84qtsec6O0fjlBnl
5UdwqTqtiPDJjZppZw4EQkwmCF+JQ8GvjirI1uDQSamYvEfArPFWkqQLZGw7FPIbhKCn0dfUKXJx
DAXzh+XT3nT6da4pXLMjz+NUmWcxpfoDupit7nTidvksamlWxs0hDGvvUonuPDoXy5l5QBAzN4ID
KEea7mOP83Ptk+KJwbW215VWsGg2KCwqOs8NVEEU5umGETxhGQJ+WhSy3/UeWN36KY0ASCbF2RHA
vrKBLbcp+XYr/mr6n0RV31fskmTnYKxp8nbfJAyBJfjpvnchAgnRbWOd/IQonk5pWaebriqOhm2+
UJt903TgyEm1kw09AwueENxi1q+GYjK0+3SnT9FO1iS3KC9+7sMWGGiSOFuvGc6OBYApo8lEAgUd
cwgfqq8kAkrGna2rz6fBh073KXCVJOVVFtcEtCFkrCy+1fu1HhISAR00YtOBNOg15oNhgPer9ZoQ
ZmJjdoyKdYzGQ3DT8hRCAyYHzxd3wImLLXbOC19THhObIVw7XEUcame9yp5CNTTAdBOYxuAzuwhE
I9LjMvbCXVPp30ju/VBI8UGw0MTJBN8ZfwqIvXwtDCgTsh0ikD7HTIwYQQmw4RwLVC3u9FNimpsS
Yt8OFXF1lCnQWG3QnfPkRM+unkJnoe4bXPCAJUMK6jsgV7rcclZDR8WBIYlQPk1fekOguAHKsVIF
Cz0UE4eohmAgrDO8QPsHi0ymAZqvNbkNFL4TQCT/biLRd0cvcJ8CtPfs8YL++wUrDAR9jKq4FsdV
6WckT0tGNprzMeRvXDe5Q+lRKAZjBKQP4fjUlJCB4xS3k2u8uiqxd70Alu06+XcTFt8GUf8uxMsE
6xj4fRm9RHWBh7DOX0zpf/Mi7Aa+wZADneF4i/wft1KmXRvdcfbVxBvZIFV4vqLzMDQNpRThOaYl
bnvbYWzqeRWAbhK7W+2Sk0ToBF+RlMY3pAvbQRzcMU5VB8As8D5cegS+3p5O9hjBh5j680T+6K3j
g3WXrTpaOc7feCAPq3duJRRbGowF9OMJdLjRSYAW2lfXa71LSXCA9iQrYr762ADg1jIvjUkuJoqT
l4rxXX7r6vXFn6CiQVTcmQr8kXC/DFhZRZ5/t6xeO7QhHW+dRhjQ/GtFk3bTtw2IQjpdOvvbqivB
A4xpvdam45hYzWcdJvaqCsqnJOUIWUZ6tRIAE8MWIhzpPYAGMsTexCSvtRBHgR1ox9G1rjnmxTP1
fXlvy4GeK/yW9eTCtO6wtm2izBB3bWjZZ73pb4P5Mxiz4k5SoZyJwT6ZnHX76lNvgmHDk7GWmVdz
Vmd7Ny1FkgdI4jhS3kZPS2PnuPvANYrnTteATTYxc72oa9Y1nIid15Y9e27HSK/0ftQaGxwpoqEb
tM+0qI+NhpI4tiDlJ50pX8iYhNBoD9DVIMOCUKz2vK3Fic32XvU1aM80EAizS3Kz67om+EhdWvt7
ITn0FVFn3xlTou4cs68uPebM5T/FOiJvZdoQYuB/rAfW/I2jkas4ArOR0xn9/p0Gk/AOlFZOPmFh
7ow0xI8tm3Vho23GiupTQEjjxi18+7Hwd1qSaKBLSNaRqBTxJyc1q2baPqYdrFLbc9xD3GNz0xAY
bTFSkDjDv+4V8caEb2mcGC8yn1NShvFzNCbxvvA+1J4Bg7f10MNoIw+r/kJE2BeBUOwSVdyVhS+d
pD1IRanyowD5fW11kBN5IZ/Zp7uTMvpN0thgFdu6J9B94uWi90kmio2fNPE2aVqbhyHHauqY07nc
ObIxT8uHRBuCI5rDDfK+amfVql0ZYVlflOrtvZt3H3W7Z1KFh5O0gp//HiH/3aYzQR2XYXDjtiXB
T9PUbG3K5LNdwgOrR3JGm4LOAdFe5x7xpp/0RDRwxNk0ABo3cW/zmNjEWLas/zb5nHns1xcx/2oY
Y3B/aT755KrTtS2Ppp9qR3kjO2TOpBUUjLkSvNP04NzOcR7T23CimRgKXa5dGV/0JgeIMYSkoCYP
kPU38YS3291jnH7W8LVkUXgv0tYE9lMem756MG6BQp4DCDdbSgKdM1x2P1bOh64aoJiCkiwJ5t6U
EUlCSQzuOOYPbmlqu9SZs40zCuIn5WowvLzPY+T5tKYgofVmtIVw5/o6Vl9SvMhwuHViC+0AqJXI
bII14Mx+19FQ3uiTuJYS9Yi0wcoTutqfmzTTiA1hNRpTvKOMFcNtQQ2d2XOVnpoPUC4+ubTb6UEx
usEiuR1McWtHID89Ud44bqT2RH3N2AMEQoSLMpnqgGRB8gqS/6XuvHYb17Ys+kW8IDc306sSFWxZ
zuGFqHSYc+bX96Dqom9ZrrbRQL80cI7gVBbNsMNac44JpEVB7EkgMLKShqMjxZCFOJ6ohdMPaHAG
5Sf4plcH8Z6JgmgNLWHWoY5YnoNx49gFE3SH0zJLqfx1Un9rdZzodD3uHbU7Rbrebr1Wv7JSqK74
1zwXjPS3aAAcivX6O7uk+ob963oYhbX2TTSSpWF/p9D2KNWCyhGB92sV0RXNSbEit8EgxDk5BZYk
Frze9EZkPYUl90F3RzHSQzrgPfQDuUYdSd/LRjZv1mAOC1Vvfsq4uTKj5gcYZ3XR0ja0lLZa0vl9
Ji7rTW28O2xl3dJX1E3VRETekNLTGuk8HTL7wBG04z5b5kmBqlWL6RNWy6JmmlCygrAnClhmE2NH
j8iazhr8gnzghKwNbZWFLiv6k90TBa+IcDfhopAKWINKA3PRsisGo9jtGhPqNUW/un6WVf+NPIpo
mTvjXR7hqMe+uEkIxIgs9m1BvhW+/9rgEFvZsf2Yh+EDEr47Uodu8yx+SQvgA2xzf8V68tNiXWya
t7oCe16fHOUxx1g7TQHtNcuknKKu2kEswtgBS6qSloAXnhDcaK9zOIFPBWJyXmSWvNbEhbaljG9C
NM9T30QHzSHdZUzBvjVBB99Y+Q4JkOQ007qK+vhtRI2FaIU2DOfNycJXJY2fAyO5c1jEIeQY24UJ
NmCRYcNyYfE0FANKIHDC2iseVcGatvuisuEGN8X40x5JP4nJj4hPOcTe1Op+lhFMgTQpl7JhHCce
aDNEHhZBRI4saRj+/Om2FGN/hzxYblVjdvlMOEkIm9WRkfdjs0PI0N+x79FO5KwvQuxdJFFK1XeH
hmXDYKX93flHgkj8QMvZ4dbhS17exkdymg/n337+EqL5bq0Ndr6ezm8Rqt5Vqivy+vxdJ0+ZaDXt
7fc7zIyyVd46knyc+R3boIFBUBen37/difUdmRWEvc1Hd/5aNoesO0rcb89f09hp3RFQGIWBuRvG
AQmSzoOdEMy1atuToIw0DPXPUgeqZ+jD1u4YiEBCAyhPfrQ8d6lXuSCEfsK7nSHmvh3/ciYihX1M
gHYyAe5wDuR87kaUKw14Akv9jgjSLSNEN8jVX6fQv8164iTigs2fyVX3PGprlRI9l41yBfW25WgE
enjCDqp4GtHP9ku7yklcLp/TwIDh38QpYObkxgqQ34g5WsCqQbP5w5ttQFtlgLR6h5Aay4wP9tGm
DjnaU3gkx+lkDQZ8bOHgf2fVqpHgog1NACP1zovIkBy7cYMXb+JcPNXHUmX2Bh/2U6YnU8mhs1ke
4D3de4q8HK2j9A7oajSTWgWpd6zEOrQDRsCdRD2B3rBOK7HVqLrLLqcW5RN5OrxNUdW64b0+okhR
MAY2CezyvrKUDQrscpUCW7GButoD5v1iH07dc2nFgm6QeTJo5JKAhE90RkMnwtrAoBdrMzAZYyJI
lcWk/pOY/tKLKpSXC6VGHRHMGConJ80FLedVEjbWqkm+50HiLPyYnVITODTkPUnYdMSjY3c7Wh6p
25LSsDBmIaKK8lpnkbgQmfilpqgBKuRvy6pN78s4IecIkDphR7mDfMNXod0T4auH16zxt710Tn2Y
p9u8yt2YC0HDoXkNap7Rwmyvp9w/1YR7k8qC6gb62T4T6SrLbHL+CqbjumCs1YngM1ISaa0w2ZOA
N94SQLQzSlqxPpCkuGm/EdS8KGq8ENQF6TBo7YmkQmbaKGdV34t1LEM8YCowV4sQa+wJyTytsc3q
8u+I4aKVMYDsJazoKhltxS0gEi0mveE8+spb1/nfI6WEmtREsyeI7Tgs/0WRN9VM/WED4Kd3TEJr
RWltdERhA3zb8PY+OZhx5NyqGKUZxLjaKM73IOQGmF1lvHayGyZ2+z5pdIi9Fos/3DFLembwgpib
lS5mFgbFuxho7Bmt6mbqhJYxGR5ME2xZ6RHo0pUBYZZZBI8VLOKALaIzbgclf/EKfBbNFcte8pHn
3OTYbh5Vx1FXlPC6Mv2hKt209kMNsh4yv8YBS60oq7oy8pnhSB4SBQdskD3puvYt0STBhgIrdOAC
teL0oFAyjArw8EELc58MZZYTVPSDdizWmRb4mzAUaHigvmiGWCeh4jrZuNfVSV2wJXudOMllzKwS
twFNp4E7lzkD3zamR9IlwAANlLxIxFoL+MhILhKeqMi/mfqhvO2C4dXrqmzRls1175BiQB8Q3Uo/
WazSp3UaNjaFJ9p306zeCCyqbPood1hzDoWqMHIUsUEyu9V8LwAixS+Tp3trv3X+gbBWl+DsM8GP
S4VvVmCog8mhsDf4P6W1qgpjR5Ua8Z9B0CREKLrnofdEwo7DtVB2TkAUpKj6Y6S0c5g37A2VnNsw
QfCr6gZTpKo2C3TrtE8UDHAoS6IoPoVj8s12GFpwF80sWZQGFnRrIEzQLSPW9Vup69UqhctJvSx5
KUt6xJgHkRFkt+i92TqnzLnCGB67qt1iq/lHkH656FJ2DeRjJiayCg16epW+ApR70nTlF04tYfgB
R1T+ahARxLfSj6Dmp9QG85T4V7v7RmQdug+r6kllh+RI4K+37ES1LfDjs/e0lraS8EioTXqVgQHR
4gAWb2WRLZUSyxX4yvehPowGrVojbfpXwq/VZFhNrEJtRdnT51338RS9WUn9C2sadujIYUhMqoMv
Te1o+M5xUGUG+5nPOt5zh0GXdSxrRi8U9bKdyHrJBpchFkEnNRPQ8/GvqO2ONml2u75F0ONN5rhO
ZfqQ56BvfTXP3J6l4kj8lsihX4oEBijoKpZsCfSrik4M1U5/287jI8ixQxSG94Etjk1C+A/ZAQsy
kHWaW8adSTwQjlTJZDvcNlO7IkfvZPmI1wQZdJsqfkqR3rIl0+CieJSjavy0bLSYjTQv2UZsHBc8
YVSRwoCyctofSBUlSyZHUDyI+i6bM7cjpoExaR5DUmUWqdef8ItN68p3s5StIQUNcm1ifq/BXp/w
6enVs1HKlsW3noVKNhQ06cizXxWK96og+9Hm5rMybtL8n4jOYc8oR8i7/6wHCmW8kvphf1/RQhgi
h4IA5rdNrI8PLJLXbahirSqqemV2QtsqGjMMGvZiDeiKlnWaDAeJnxsk6squA+/e9k3vvtHnaWMa
RjxajXfvj9ZE/zpPVtb8KbK7+ETSm6tSvVzUJY2pYb6FwB91JKzb5I+BwrkaNedZ0/36/vwC1OMn
DDv/SkxqdR+1g74NiP9Ynr8prLq+rxJ/RQvYPJ1/guSObq12GS3E+Xf4EKVPklTr82fT/CXTo0GJ
F0zZnr+WhLVOVC0QzfNvO3+tMXp2FV18/ftfDY7pmgaq2/On5xehPcJYTe7+/QN4t4LWnhusZrqq
ZZYffNX81lAoeXCQR6DKqGzXqybrQfHLlzOccP6BvK/LB63W0q2PgODrH9AIFPjPb3BS51s3v4Ug
Pfmvb4GCR6pT8bcfaCYz/fHfB/mX3/D+B/5zkC2ZqeuZzrNkeCluAnN4zge7ZHMVtFcJuiSko6J6
suvO3uF10GgU8F2uDZIFExxxNxXVU1fMslY78jbn79qOn654kINd1hssVu0+odUHFEtWWbBo26Ps
wpHAPpvqiDnW/+SEFAh2z4rViF85sZr5NDN8EKyZlUmHjlLTgkg0ii4URbf+mLY/tT56NCKTfFHd
oJ9HEuiLmaFXggesPbaGAWMfYc59gTxnlUpFPZWkum6QjjXHgQSchdlhOtNVq8Ca2HWPTaD5h66l
DJEoVveooTq9yjCmLc7fdVBMXzMlYm+df5iqbHEsdfnqVGH3WHlTd2NU6u35M9WK9NMQhoc8BYc/
VWqzS3I5HIETDMfYovGDdgJnoCQ5nLGZL55fClyzadq+amwOnhhSgyx4NazC2aUmOuwyrspXc5ib
Gn1enagxA48c2QfNX+ePVVb47qZdPn8qnlWUkK8q68JdU1YABxKn+P2PtXGqTuRjwWFMLQDawQoJ
pQO/m5Jyq2r9sWjg89mQpBkCZ+FcJh7jbjwIlCZ1MayACCI8rkGO2W34kiZTcj+VYNYjC7XWvA3x
BCsrP0zWgNtYjBt9eoh+1UINl/YQdA9ZHm+EARCClNxkj0Bm3aX8ah9Nr6PG2ywfRzY9KGUjYyXM
suDMIXlCAZfxNBKZIXRWDV6frE28oppF58qzfd31q+J18r3fDs//e+TT/zeek8AD+D/znK7Hb1n6
rfqT5zT/g988JyBe/9Lgb82IHJXJycA285vn5Ih/gXESlmXizKcObONT+TfPSdj/olkjZkcXxBmh
zV7Mf/OcnH+ZquUYIGgsfC5AoLT/Dc/pbFX6w0/E5lDFbKKrZBHrEoLUjC74w1ZIdl0TQ9JNtrYV
4NOGgEYip648hR4CbqZagfYvsWgG5c5aWIa+/89LXfDkF0OJJauT+wHyxF6vmnETtRgAzSntHroG
LK9uFsHhDnRNsR+hbSwt1hmPiiqVfeY9eMhp8OEFkIkU/VHV8aBQn+orClue5/pOqx10YKyH80es
6kHcCMrzqeffdE57UGEX3mdxXO4dgmmWA6J6y4EAiYZJcSczNg6hAXqc4Oh9V+HnQIxCtTMrgp9l
PuSLvsnlow+NYpV5k3XU6sDY0pu/+uNmOP0+mX/CprQZ73BxjpEIaBauLRU2jn1xjtuwoBaoF9m2
1/wXZeymozk+VCz6bwjIIaAND/C6wa238Py2PnaqJ4h4J9/K6HdoEFpaqQg1CxWA3ecHdmHfnK89
DkluPW4nvKVitpz+ce3V3uh70TA1+ypNvSFWtQ0jCFqUsgM/Gmf3n7/dmQJ0cR54M1uViDAED8OF
gYwUndHLbD3ZFqmN22MiWsyflL1d1a8mHfKFNYM/vYyJpiZmbvyG1cW+kklI4vuiy4ZqKxQfsL+e
3egwh5efH92Hk4GnGNqCLg1DFzxZl6YxK/DrUU62y2pfrHFlz9V1z54TBTIWjXhaPn8/bf6F786G
g1Z2tg+bhqmT3jvfNX+cfb3AbSNy7tNAeqmLw3vY16GzRZ5BPcZqqPnrsE4dW02x91oLSRDXthqr
6Qun7Me7E5Oc5D+0Q3AdMRW+Pw7HNoguUm0IxwSZ9TUtGwTT5dZwbgygJVs/vCWRI7guDMK+TYUU
M8ButA2Hnx6xF/dW0v1KRzCcn5+dC4+1zfgG5c4gH8nQDEbIi5OTKM7oEbVO7FoqyHewxCPdvRzY
s8YgMiwUrfnKNahd3gDmTDATBqZBW+j4HC+clRrxw5qaB4MbBhDJ2nzpyeq+qBn3Yjt+IAn5uWja
aZtArzNeUotAaxuk5s6rgm03psUV1NBV63nhF/eJmN/3z/tkPi5NSCz5XB7umfm4/7hPZAPqioSM
wbWFUe2mVB/cYqp/OXGgXE+yUHdjaZNobYCBx4Ayl5GbhKJe/mx5nWta6EQmkKWN3R+dzGjWgVIh
XNFMm5IgvdOsdbqDUygP1SwIa1Rt+/mFvDCNzjZVgGnADEEsmED3Lp/5UOntpHbybSLUiBZxOehL
m0Rhkl0RxYpizBYB2kLyGHzO6P/2vZlUTVNIDegN99HFmfP8MffR+sTb0KyGY1cH35Fkc4+3eKEB
2xp67UHOtL8YSD7+xQxxqqVRAzUNW8iLWzdPNDlJG1lvrNAJHqcioC9EWJam0/SCE5QgDifux2TV
/4XxVfvbWyPjk8BtIBQwNLy/VZzUKKy0gZXaRcGvlFSqvgxpCwS9w2KQzES7OIwwX471SHZrHw7V
vSVpTbdOQaiztKOnJvXjNfzx0eXCDAtkIfh9ciX9Ysz5cJyCoDw4aBoEHtXmdL0/TtoQqUSLFm19
8MtPpEnTqAf/bVCqAA00sYgVXbWIki/eVptvtnePkpjXODY7GZ4m2nIXl0ZXdJZnpCpvgzTcUYbQ
H6ueToRMkltlQvyRUMvNLYxuuYo2VHSzlgbtPcjerhkPdUC51ZgwMBJOO2AmgfFNf/ElVIevVgwf
nnnBHIkPeB4Cdf0D7aKUjLyANDw3r5PgmFlU3jtzKteZavlcn7zDEIs3SBHmdTGk4XpEDLGqUREh
BmGXnbfl0+eP0ofZiqeIuRFDNQtVbutL33mRR73OXsPfFg7RlUl91ykkGBB2A4s8wM8KLU2pTALV
Iy178NthNfbx/vNj0D9ePu5tanuOZSM9kJczldHXUCDzECGLifeEmgp6xMxOf7+cPx0cz8oX5y/S
tGw2Z59PrmMKg3SNoykm6YXyBCGsfdSd6smmZCeddDuUMQGgqMtdmrXXrMDqm7qJd0mqOVc62vYF
seqoya1m33mKsjTkGMNVL/xbA8HMybFMJBM28l/E6P7t+Rt0lWDb6Swyzz9y/poSBvUXg80lXGsm
XEiWUnQkDPpKH8iLcTFMcDAq+ixWKrZ5PD0jj7IfSO+lejAhI7IpCxI5CnQnaQJ0/ciz0d8Y1NCj
oF/q1ePnF+njNQIqOB+MysbmN4j2z9mKTT85cE1luV6vYiAht+IG1ZNYoaihaYvU5BT4ZrGKPF2/
dnzyPz9/+w9rTFPw/szguFXhDAGCez+0hI5N3ldkUqwKi6OZ4cPwZKQ9GHkOaKqsr9A8HGK7e7UU
39qYVGGNtAqOTqKtkz4IZmIhih4zuVEUMT4pQX79+fGJy1XffHw2DCTDcgS38uU9HBqh8HJfd1yJ
3PNKb7GyxCXmjSDoki1Oie9lrFHzZcFF/UfVR0QTdLZHi6T7msbYDpa2d1cV+KmJW7WnFWla3olM
7OAwJv1BifGAfn7E2jwYvx80TaHp7BR4WPjovG76Y/1h9JIM3iRyXIuIeBqHKtssMOCyz6ydTiOI
s2g5GysX1KvsgO53lHxxUf920gREIpWZDaUKurX3F5UayESARUAHJTevKV+T6aoS5lMKeeXVPybF
Sa5RvpMsWuLJ6z2rhQWQSncIk+/If+ur2pnsOVvcuoo1uAaZHVvUxkSxHtOKxg61nqRO7784b387
cUxzwFks1j2mvOTiempjFAIfqGt4Sb40eyd/Y6d/wJDa/WNAJZIy9b6xp/UxniJ/UIhgEOQt3+lj
cU/oVPo6DexE9AhhFW7V4doDbXA9GWb/+0Up+mhr+u1L0EbxKh6x7adqXl1HI+m7iZ4cnSHzSC+s
0UjHWbiPmyJdeZqGnG0S5cFM9cdGV3vGMY9mlt7IcWUiCGXgJtC8qKfspLdmuKJ12LmBmdH5Qyqw
1/TU2ddstFc9cVdLBkOntwl200f/uh66t3Sgb9sG4arVM3U3qd6GeE0ScsJW2Y94EPZwZyKso150
cmCOGbWh05hfJ62P5hlxnROarw6+vh0aIfsI56Flkah0bkJX/qoKCDzCwyFjT9tFWj33D/H8FF1B
Az1o+6vQSsedowd3Ho3Du9nveB7KEx580c3uvKK+Ob9o6YBFjDweiD9ol8asu4qiBAGxQ/C15xRL
MWIlT7Pyh24MBQ4tTa7SsYdMFijOog2RNHso1U/TLKALp9ZYa6YDtbhgic5C08ZZlGn7XEmunXa0
jihdP7+7/jLM6pKBTkCC0ihdzt//46FUp1ZWnZrbbqxXiAzT5ISA/7qaalYLRSfXbZsCYyWJ1lMy
7Ytl5rxKuhgQWMyzHNCFbTL5XJQNOpDoRg6NlA5tGxyVEl8EXifPpdfzBTHuvM27fCs2PSzXHGYU
65LVmJuoQ0fi6F2HpWz73aM0tImjOMRr2dazKCV7a6foe2vr9ndM8YuoUHamlvb7Cvb3QanwCEbE
oWx0iaGFlMeDUZAr6SvjUxahkwwTf6QNOo3rAA7MHtfNwS8jsTkvS/22HNFfae2RCBIEKSbaJwgc
D4Sabv1ItlcI86j2t2ayUfFgkFA8Yqbs7PSxN3A6CPKSQL3u0PIgJNMhH3WTr2xER4iSmENUzhyN
wGpz15ucYKmPRJsrhfLLGOphN/Cs0S+GPS6L4KHNU7zjMcUJLcrzV2UcyUWpezxhGZEEXlNYBDS1
y6KxxA8199ovxt/LzThzFmtQ22ZaB/H8Ye2XqXqmMZJZ7PylcpXIAKOGit4pRj0yZGRxKSSibj6/
wee92eWVZxqHHcPujd3vxQ0OzFcLxKiY7lj05tErxH4UkpVtCvdQUAL6Ym35l7eTKhtollLsDj5U
f4Rs7CYJOtutRYNsxSM1hpWlvZIqBo1WWF8s8P/2dhpEaBZvFMLwAr1/fEMMmOEoI9t19Cw59ZIl
PNUpSTZcemjnZcrnJ/MvF5DBguIjzxDl5MuZCOdRKVKzsXEl1WsVpfhSMTJ7lcVQtsh+7Mvmi0WD
Po8BF5dPshOd14AqJa65tP3n+GSHKibUlAfXLiHaWFE64wiCK7Y1tOaNcjO2xa2JvVavpdgVsODd
sEMmMM2zy3meicvKoUPZ03S3BwScU6vq2xxzAB1h66Y3yuhAdKpzc35B2PHDN63xFJTdkeHhJxGY
5kMP9XzFA08PBtWSIuA9xPpwCxOZnNcJlNLnJ/lvS0/YlrZmGPzP2u5yVwsjukIV6rm94tV7YXsO
mDmmkiBFqTWEs2Sul/FeCYJkP7TGs5X143drGvXdaJeHeroXdlHeUZ2+VXUSI6UIvyIXfqwlUeGH
W2iB/aYlwXbu/WVp297zK1B+yMRVZKJV/GJWxVGZFxbl5He4nRlP4irXKAnLYKMJBO3jSDwzyvnD
aKYTOIq0XJqddj+kXrksCEre+bNGv/a8bAtRaGfEW6bEmrSf3efn9zJ6gq2OaQIZFEJzWAeyjn5/
8Hqga+RiBqCMlFG/Y48fYrt5DRCGHNLCfrILp9rn2Vgt/dpjtd+G5rpMBHblFv97wCXPy21al0u1
MK7HKU32JeWGyUigY0+3dAqVbRMxtgEluoonoT+32Vfn/xLiOP8JQJjP63/hUGK8eO6NulQVUo0t
t1DKagtGa9Zz63KdVI2x6Yk1i1iMdIHQ9gbK7rXSS2yVEL+2sd1Xy6mkE+vX8ovR4VzavnhYoWWz
sQdGQOXzEuNIdpbM4tAzXdb17bUNG/lWNpR/4rKnrRwkJmMvoKnFBFmHSHLAFjpKD22yqd2VjXmK
Qk3Hkd4Wz7lyV3eZg75Cw9RhIv22KxRkZdmmi3NI3oi+0A0MzTqyK0+3Cnv6RVIWjlsGCK+ycHC2
Cf77ZW4wu4Fr6rc6dclz8tfQ59ECLSdLjq46lESCLstAxG9JV103Wdy8fX67/aXiYbHpAWJoIVNi
9TEvg/5YYhlRHzArMDLho7bpKaewuKB6vJGEdRhSvd71s3pcoqhVKmQPxVAhqIzbLxZb2nxLvL84
85gCRWK+bcDUXtwyNkDFvpOh6doRuHKZp9eV7SXoCAu8lXPcESuFDds3zaVil4BmjgAIOVisW5LE
Pj8lzseVH8ciVJ3gXgpl9iXA18mLwFedwXSVTGC0slnrzO6GjV815jq0bDJ446rZz0pNhaGPzLE4
JhOw+UHNAa4SGpikzAFiFesCyvoWAby3L5RmcvuqeKw1MzwBR9jEY2JtaXLX1AKxP49tMl4ZZYv0
b2arknAZLFvPyq4UZKRXQcsLtb5iE4BAO01iXYaE+8Xmczq8Wm2Ecawc9kAE9g21371sxWtJoVlV
PWdTUjnZ0/V6HANRHkFYNaupDcENTLJe6wqxv7Lt5mDNeMcK5QU65bOUcFEI04pcxYnzA1Jl+lFD
v5OG0l8nTUkgsuOUpqsLDSpXbJfXqGaTxSBgfkgtq5eo+76TW4Efq6nBVOExXxgVM1o4Iv4ewzxH
VgvgLlGKvV1Y/W1QEfY8j89K3oOSCfotIbzJdQX+A86ozLZZJlvmvGoRDM2T1LXptm2s4hhN9dH2
UueeKV+6UeAhn2rLr27Oj7UBbgh6R+xCTIc+xMV8QrBYSJehM93cCUk4rHhGBg0Bllr32q2FKeGx
g10oG8/8ifV3i4mgXHx+T34oJesqEwJLDEn5i5rPRWkgzgz5e5Ntp2wI/PqXaCW8dSjFbH0wJKi1
Gh767Isyzoe2OR1zYmBo55PrAQnzsoJN/DwxyB77r7qRxjIVSV8uOsfYtl77bPe1cy0x/GxwXmhu
B7iMIqD2QqwEtYcwU1ZGppJz0WspWIb5w/NL0IofFpvpneE00s01D3eH0md4aOcwYHUVxemL6Ezx
qAtvWNepra4Kr1auaWXdEqADMQ9TpLGGUwOlzLozfLbKmXw0QKten1/KqJK7ic3xhKWZcOW6WDVd
a1K/zd5Cjx292bZuT/zeie0N0L9yzrWet3imPRl3tCSt5XlbhcvtKTKiYQ0MN/iWaKAdJyG/CnP4
MNZwhtlzGDqLKfZPl1OlAtyNbrFquZQtIrJclOguZVV5axdLSBW7Rk3/6Yo8uLEH39ty+sl4KBH9
Dtwix4LwgEXewCyaTCI/P7/jPo7IHBljGa0dUNkmS9z3EwMSrTYadEqcqVYZh5l+BhsfkVERojtO
N7Tdx5UzxAwHHSryzKx+jjp3YzyePj8Q/fLpQwJCLZzG7Tx7M0Fd3PtmqkVRWDBDmWM1rsNowFqt
OC/MvapbSOsmL5UnAyf6eUTsKwRYMPhecGv39+QAdPdlGzzkev6j0xWXSPrEjR3L32JgnUjoaLWt
qCzsPX0BeDBt1CvissF6GDEa9/kmIRbFX+RS9XZZYjonFK3GF0WOD2d61rhQKCX5hXAjyczz/kyD
QGikbTWGqyeAT5PyVg3RePVa+CvWxhcvaN+S2q+WpRXchlXW7TNSGJfQjb8YYy6BsriX2PbSvzRA
Z7N4vhRKTIYEzNIHulsh6zqZJaXGRJALnNc9zgLFErtSsZIN9iiC0Bs/uCIAa0kiR3PyW+vntEdh
E2z70u+vABXvyPJEG8bWl/TR6EmYwd7y8vIwsFL6Yht23mb9uXjgwNmJ0MxlqJorqBe3KtHNihnQ
YXJtp1fWqfDJ10SLxLp5iCjlSWvtRNOwLTKc5X1QtRuPbeld7uBGEAq6XCO0ceqD/DmDYbrzR6Z5
7Mbwjm2fd5uDsFxzBbubFB3y2jsvSITi0Ike0l1AD4fePeanqe6dNcC8EnlDj/g4ql60qej/SVDE
mkFFcn0wLVm6YzbvpXmK9SDeo1duN3P78CkYnJvGsMO152ntOklCi+JjmhxFaQQo7AfkoyzQSA91
m9nu7Dt4JKpJQkbVkF4i+vvWVKW1SqImPljWdyhQ5d5uRtKARh99toalEnaNzkYtF4/0fYjgUMfo
pZ94GyuH4dp0h0lQRnKm7o1siicQLOhc8zkNzLKzVWxQ12STrblyig56wfYybpRXvatAZKj5t88f
+/OkenFR2cOT20SuMneJnKfEPxamE/JMS5ql5up6qWwVYNBHw8JAx3xLGr0oriq9wf9YYt7pSES8
y0KmQOFNbwk7z4U5OvbRV/J9PDlY1MNgEwdOfhxqDOhTOrwEEQageArm3WpRPtloPM8RtvacY3v+
qHaI84sUZO4VYqHP/7gPm2juWGceVOk18OzDjn//xxVh2CljXAg3NYjQiEnn8sqWlCM76q+zyrI3
sVnrVzla4mWpVsFeRXR9MlgZnHggp0UxKItQS0lillH95OReDNxPb77a6v9l5KWpZxHoxWPFfv/i
EmSag3MI8pLbxkm4MkKNIh7UlwU3O2BFoE9XKapr/I9+vadT/70WVv/VmZrPxOVtAPYdPRkkcMdQ
L44h1DMKZKENMSXx2/WgDoSTTomzTtQsPBCMLNZi8sNNKBv/0OJndwcZEvQ7OdFjhP/Iagfvizl7
Xu29P6K5RIhShRNDl+tyg66MPPWCPRkbdDCj55J+7MvdeTvOZniLvZu0cl/HGzCCMPn8zrlcCDI/
kHCArZD9mqGjtXx/48QZ2OGhmoTbQvSaCz4pKtwwN4/SS+qbkSavSVLiVxdhHkAv/mSNyAzWoExR
pEFc1ML1uhH5RHKhaw1QszNT+6H0Qnkq9OCZ2868C8nauGtA1zdm/dYB2l2kc6fDUwfXCPX0ulfS
B0nsCzyB6k4xoPR9flb+enycDMZ+7hT1st0o7Ty1Ms6cG5dDD2Ha1u/bTnrLcOyRmrUi3pWDbLaf
v+mHfh3Xggth8pZUHOc+wftroY5lzzvhtPKVGMJJAWNIK7VkUcQ1m/xxYguvVvqu8PR9K2+LIpNH
inXptdanD0qm0H1R/OHJluCURTua13ZoVZQk/CWVAyjENJUPQ15H3he30Ify2HmNIWiks7Kzdf0y
OrDrU3J0ukFz655c7VJkjynMla1CFwZPkvU9LlUKdPikoYTUKwew10odJ2Mz1mQr1oOySsnhIO3q
p6UO8U0zJLnbW7F30C3qKn4p1N3QKL8/a6znz0+6vKwpzwfPyKkbzHGI8C/VTlLx6AWZtAyGBmqd
ihEGcIZO6Fhgm9VazeSPih4Z8BhYiiWkhkcvttvrzq5+pQOq0ykWh1gZNNpybGtSz9w2kjQPO9RL
jK29OIZSHtIgmY6yJ/M6No+C0jEmyWjr1dW01rPpudfidgmx0L/tWmRXVAfDFS/Vxu+zuxE276rS
y+J6GhI4QlLr9r0ZxjdViLk+S4frrPlHtVJJu3Ii2M6bxC4vqmxL4Vq7+/xkfSjEWewpEIWZhk0R
lDlnPpl/zKE+JHeYNPXkBkqnrIYiqNYGJqklZiuS42xzOiQEyS3ZmY/bTjW6KxU6bm4m93XhQNTM
xuuyF7dfHNT8WLwbTDgoW6okI835GSzc3h+UageqbeE6dRUVxIwHHFo4LQUBJlz2EXm4GWaHgZOk
byMrs0VnQtZhqBO3qfb9i0P5MMExZVLE1iUqMgTL5yf8j/PTj/m/z4+P9WkZlYD8zQGCw1jnwTro
ivLAYuLU6zABLB1YFdbnz4/gw1zCAchZbIROjA7npRw3M7HoA0mY3HGE9210k32lp/JYezQN4nAm
TUb1tAKjvyjTwfmiGyQ/XgmNSZWwIWTbxsekqmkO+AFwZrioQr0j2EgNT3DaLWJkQAu9Ull8ZG21
zwI/38YtHfmmrVdSodevFLgpJ6kH2ziJ/3E6mWG5BRgnY3u44zSxIvQxgvd42tuEisZsiwRnSx10
pVVRt7SiXkUGoN+OLH0BjcvM9aXQMQqO/0XYeezGjmzb9osI0JsuTTqZlE9JncCWozdBEzRff0cW
8IAH3MbtHKBOmS1lkhHLzDmm/rQtTpK+E/vTn4oOK9y1JCON+JjKa/zXNOoJTpAuVhRz2Egd+EEL
1uf/44thsPO/nlOWVsFVooYyF13Y9e//fw9H6ukMypvAwBQ/OU+LYxVIKjzj0RyGYL8VCH0g9qiz
YSO4Dwbn1t6M+m2Uw7rrXjzNQl2dFe1rsZr+HqHfHA/Xv8wDwMSbtR7SZkWbCYA+KnEawX4Tr7lh
HLz8imTI2icIkf1DtuTTTR7YekQL5oc9KtkDFCP5MDQWLvh2xkrTOD8z8Nont2JMpjnSDesVyUIG
SyupWQ+cVYvZqWmMyGcojv+6+nbWFX9/1VfQMwZrXxnBmrgUzp0BDMAIQVSVkWXzIJhbianYiqeZ
8WdvT6cZy05kQ2nHGPRl5f13V+t9yM/cYv8dLoxr+1vlj1FrDj/tJn5VLn/Ssrq0TbvPRnj1WIGm
LtCToCeBC1XpI37P7oDnbIfN6DUFQlKkfRNR1sPINuBN4exft5SEn3zn9ZIAa3Tc4TitxMYKjN5c
88YtyoiD61Yrsjwn36mNwDW7JODWO6ALSeRKILNth8vUPZdTdREkwYfjaGQJ0P0t854xKZFvoF7t
iYi+BSJX/wZuds8IYAhz2ynDuVFo6azZY0Zp4pvFuVx6/BdVnjHN3NxtBwAyAZiwG2aQBoCL/hZk
Mclm/aGefPGBpvJO1RZ+uT6GOsZ8oXDMcNJ6DeO1VSZuilhs9W9cs0/jtBVhNWL6TO3JxuAFyYvE
nd5v7tXs9HvYqHu3q7CCOuONmRlFGIgt0vANF+mPmY5XZYweafolK8p25yuAXIM2fjHTWmFEYeGV
KO4RoY5He0Qfm2mE1+ozPOr515xTaBqz7+yGZvvnllYd6jOrvclA3Ss0Y6K51Cosgf4TUSdHaEXI
6xrofyoh5UUeUr8/lqZHe5IdjL4S0VbMX+my/Am5HpUGyibQBJJgW8ZYV8+UHl+W1ENcpWZstz2U
12a+jD2UjQ1Dm9cUMzeV/OAwJEtvKI7lQLbGqveQmlieCJ28Dt8eRsQtNzaBq/tR+Le5HmyRgGNw
ILIyNuDowQ4QJIeM5NuWSttiirIwR8CSWfJjWOxY8c8k3kQgnVr/NDTqhCy0Rsg8HFbeLACkrw04
N1h3UNTCAfhT1HbM25gK0ljzRMKgvm9LeXEzXMsONp8QI2gDU2ojGmvwAVLAD3M7AOOOOLuybvZt
w9bUcLDJjwZYg/GUd2URz2bX7irJ2rLvOi4DHBl1N1p7t3Xh3y7PMDglQynrpVf7aTDy297O34rM
C13fYFRDUAvDWZJCFrvZIQB5REQBM9FLCz49/VB4NiGxrrUz676IMN4TFm3YTVQLZo25H62CTOuF
z97fPOg1HiG7KY0VxCqs5KUghqBzYnofM9T85qxnbCAbkNazR+6HWehIijeQgWUWVzkWHwIVwsAU
NwAaiGDZBglhmVtM013wlhqO0ky/9Tqd1JbMgF3v+6GHw78L5suk+1No8VJhJwf5bFvfzC+2ZFrS
z+YB4Rje5gU23MwVZXT2W0CbTucKt30xoWeYcaf4poIVmzGraDYrPV5qoHGb3f8WOvsPNqsr8oF4
DOo+rvqj0UJPJSMSf2HuJVW3McVeTh3zz8jWed42jy0wVq3G4BvTmK+0EPBkbYA+bOe3TDvpBFGB
/kCeSOxNGixEMNv+wZ1Itpbgle6dClaAn92Bpx1RWphvDLP4z3ZzGTbeFwjou63Xkv/+bZOTKJ71
/jMNtoCcWHZADZQLUapfbeg59ae39vonF4sfoXD/qmp5jdYdK77KlVNDqyHoMkhvArCrIo9TG6Vl
o0/haAbVHuZUlVbefkZdHHVS3nvKANunC5QtRMusgGE6C2jRYstbA/xUyPI5zuzuwTVxnTlLA0K/
B8t0vXL/+9nGKv8HGeb7v7/Q3TaNuk69LdAGo/oa2TOoYF+42a+nrKdpHB91o/s3Ze5+9Izd1veH
HCNK5K28MG2Wf5OpEv33o5WWZLfCRwfjsusSb2l2wbD8aQu22RZKN0PxxPSBqEu20Ilhdt4eQEYO
lhc/mWJrpt5hej+Nm5lRwKhnL7NBILIOK6XbAD/z0h05SVFV9t/4OtgHaC/zeN4GtombLwg58voD
u5AI5Hqzx0n805HahOqbh8iEzFB7/RYaviiStnXepCKGxBixIiPIuud1/mcHGdsuK3/yoX0DmcmB
gwoc5dvV++0RLdmhyxzYVNVTBcImb/dGPKQY4AykOxFB2JElCI0pG3M8NqY86aP15UG+Tkqtu+iQ
5bxpBVRrQtwkh5YfB4zu1i7eziIjJMyGS+l4J1Pk9V2h+fGM0IqFqvtWr8DuBrP9pwVNnfibfWpB
uPG8Py6QXQ2N6SELwMVbIubhrzrE5dCvnwGfAdRr5AVTIkIIEXoWaAkElO+2OXyNi4WdwGne0wDz
RTuXY6h8wPZQrT8ZuT/V0LmSvpI/q1wPllsY8dSvr7YY/MiRPild78J3p2iC3ZMI0vS2bn3WCzKM
uB5/XKP97jTYUk3w7FyDk2qyTMS4fmzFJsPWL2uq1f5pbddXs+qefN2VySq0h6wI8jjTbbVbRN8f
dQUS3Q1+7Kx4W9b0H7g+QKj2vTGzCLUwR+/GXv1YrkbrtibDKOYz8vZ3mLcQcjQRKwcSI/zFNdSv
48RAS1mE8SU5uK87q9BvwSa/gatyeIUh4NbfDWrhiB/xn1mmD+DrEsJOnxiNJyl2QQaT/CF1+zCB
wrVbco+Cru+JTCwv2wIiR9SkowRKT/J2szG4eHEQtGtkCK5VsRDWPK8vume6iej1eo9u8UD9AE7J
W73I6Db+/nV9McmJzA+22JhO4VGKDewQl3LMIvMKShwv6uJ5wxYFXRvnubz0IIESL1e3zHlioJ58
aZnmh41mF2RaEKcyL2bBJGAu0Smt0bAtFngykE929Zo79hgKV+OHtMC9sKNzSVLBj7Ms32uQuRht
09uVeA3CYKqw905MGiuuRObludjAVa5VnDYD9PPrK93D4gltEnA4CJeZ0JIqc2fgiNtjoKGKdYUk
G7oMbBDlvI/8Mbf12hFGE7KgeoGH9PXfrzjUE0kKpnEMtrRiXVTh5Bse1uuR3Cn0uM2aE6gVDgOv
xGpc2TXO09hr86muvSP8UT9Rizki9jj2vvWrZ0iU8LAc+U0DEP7EnGkjFpQNcnBN6SK6m0L5FdBz
+4v14Y+9rq8dUhZY9oxOlgPl39lXJCuJjR8LFjQ4p+pz6syb3NrwiZnUo8Ewf/eO+kD9/r3S8exM
8xONo71rR8Kra54+c+aHdXr5nc+qAZVSr4nu2SF1F7+hOy/J2gWHvmOb2YBttOTy1SGp3gDt4jda
EoD1KgQyILGCoIDakE9q2OSx6uNaqN0Hf6z3W+mfqTGCHa2veyIVajela3faujJiRs+XZ8uXa9HV
iOoR4fI7+RXU3I3if+CmjW5+L9kubALdWw9/x7NF2HPbh2tRfiw/yhDeibO6GDoSr3vvFrJ3Go1l
J6kTiyLhhksK/cdDPRcxVkOsvdb3ltk+T67bPgwMc4M8fW7AWPWL+WV08sf1Ju7lvLz1AkSpeV7u
WNfwnnb5R23DgrFk/S+Fms8LpSChP25Yw+IcK2Dspct+8Nbn8QBDEk6dk5OipdgABuKvSrc2NAW5
WpQJry4fTDTpdhnKaTnj1wTNg/eQwqR8nwyC0cjFIues8FjCI9rRr4TYwgZYlGOe0Wqf7NeNQs/E
5214Yog8b95C3+k+ezYzGwTbsJ5dCKZkcs01YpC65qnVSkIOGb/E+azzBtiJV/lkugzBw2QObqhZ
qMNpRz7tK1hSwKmntjh5UJSzNvhzutmONZV95bbkrJIkeVES7d2AJhl+J+rL/MVCbmvNKQTTFQBh
25Bv3mPU6zvvU9oPmVsfCf1FAlJ3RRQAlxxywF6e6j6aZRx4idsyzKkD88+hqT5n6b4O5ULyRY12
icCjXynzX0VskZ+1RjTbPGemGMCZfLT9arA2WveeM70WElU8t1MLkAm4VN9jRSaxwpneNTOD/WOL
HcmjEMubbwnyOvSAnGS+/PVISdqprn4wO/2zCqaDO88OsXcwavSJw0gvF+JzPtLAxlReaW/sbzvv
VJUp6fD9FNA9vqUOz0nhcASKqeJ7cvbBPEdu3i/PBQ+6rBjc42iySa4gOYH9UkhA6ns2K/N6aAwR
2scbxzU/LWSWYTeRo8ni2osnd5xCn6SUsDCd21EfH9cy/d6KatcSvU2JC0vRlpqiT+ST0lWLusUJ
OLjJHZky1thsfgS8PNdI533tLz8DjifRgc9Qq3wsc5YwAj9amhj6kO7mfPvXjJ7cNXl7XgrzVwvq
F6crvwHm8tINMzvcAqmU2m+8LGU6vjQAwkJlwnGTmv8JcQ33ofixeuO48H7FQX+NdcqIK7XHswQ6
HGtiehWTTbjvkNge8Q+WL/9BVP1rJ4fV2djInSNJLsqDJ7yOMYU4PkdnlxbjvrEKC4FAeiNSstx8
3yIEaBZUIIt98IK+DnPuokZqJsA19dPoGtoeicIudVYvlJGlMjvKukIcuzm4EI3ytGjB8wziWaTF
SfNIrEfc++rPOiiHlcw3pkYjYNXxnHrNIyOb92VVL5tKz63b/U20YfB0mQ1I4xyM5uM2b69lp91w
+cKHc9Q/iyuYYKL6UfjmxQmwWsiOQuTaUvJyXYl0QLY3oHv18CRzYkXyla8wFxIWNIg7m9YU4a53
O/ZJv6bgR3sAw87gEAvJSR/3ZnpFzHmf9TCDcq7ae12mt9LEiNogOV80fv1rOsg083QNFTBub4EG
uFr9zRCwT5qQxaFND8I68HkthvZD5mzlrUnh8VF8A07ZJfN6zY2zAxEZ0n8VO1d6lNR1zceWndtl
sGE+8bPOrnfRBpOqSJkth+SQxw3aQwi1V4xM3T1BUyClIIO8rnwHer5nVEdR89SsPWo1n38+GFOR
bO4nMwGdpkH7zhgvRA2ht2D2KdNIZDqsN9WIcYYJY5tUw3YEPMv4rh/Oci7NZNTNg1NDom8VAHnW
1E/ThHO4Hp/GFAv1hCKHmLWzUAAranjj+XUDOUBOdCExEobzYWsWNGrHokmvce3UDzlpacnVvxn3
vuYfCle8mE1/hu4Y2w1ZltLPFtK6aW5hKCo09vUlcycjDBpsg6RKqUg0Th3NW/FRe5z5bc/vX5lU
CIKsHFMb7ol4iea1OvJfugEqxjps5ReAQT8chVoIWFFhH2yvq+79BQNdTUFAYsQLDjc+G6JswoRb
yupBW4inGFwuOO1AzDrXo/a95iRKWP60RSRGH7DIFyevbu5NornTzrrVCXkPfflAV8RHsnD2Zito
K9InqEvCvvDzw+hrHEW1tyS228gIlz+mkPxr4ev3BmMJc7kYPIb6c+2YZ7O1oagtjHrtdQcY4S/3
Kbj8Cv1e36oHZTjbyXBmHRMCaQb/6dV7ckucrQmxMKO9y65kWBNewPxPuNyQve83B/xTJxwG7h0h
gTzETEN8vRh3W3dSI6XhoNGTwMVrJ96AqW0T30CDPCO8HnJh8O06e7tVRD9dL+Ah4AIeNa6roNb3
IMROjEcAOxLsGa5jxizWAnxqmRVaB+u3X+sPq519eJLa9Yfu8Bua/pZsXcuGFgxkihDa929mr/Lu
tS3FuYTK/sAQcCFcxzx0DO+Yp/rVXl2FfesV7p2XFf5Kf0gQkzNocnFnyUOZBkbcGtRxGnTWcGqd
RNpGccpLnXYhbqVDtE2rYi117jxlLsc1Y4TNaIZLxaHvy50Mh5v9lfqUbTq3ex2k967BM82bwV3u
X6/3eboNjHq4WSzn2fHnO7mfGuZkw4p6A4z7nekB/nQlTQgkqXddVTfdkv/bCH9K8GSe1VpQ7pWP
kyM11mT9PZOR5+2/G6+H+lS4/Qmy3F27VaRFLA2I5myjDeFGLFN+b3dMkzEoSEKbUCcXa75n282+
GfGlXA03XKr0zhQ02nr2nF2vPoTV/mEbT0PlrmHGWGzpc5KilAK+mOGgGd0vgzL+Dmfip9GfaU7Q
EC0pVFSDQmSUB0qFu16rSWooqpeVTDywXsatW8PsLrtqp4YWCqCS92tHmJXl9r+to2RIlLG345s4
+pnzMwBl5CS7QZfpRKv2PI5K7VeR3a/L/LdZTAI6j6tGri9Gdh0EFWVoWfM/9p63pWMd5PVzryXe
jH7Rb3yGXGOWmrf1NJbhNHl/aBBqksc2cjQk+L2J8yG3NCCDfq1HJeU5kwN5zGr1YdfWtOty6zTW
GTgC4On6hVCpLcbxXyVSGvNNI5yXZaPKDawhTwyFmavtTlpngjZ2SDySo/FqAIw1yrF4MRn21cYy
xUVfvZRrw9RrSRyMBwBdLR7eT7GMHN0+raEMnC84J3cFwdZ6fqva6rGxH4sKzMmG9z+V+T+Zorc0
25qRfpp7UUUq34KcLK7ZvflEUhdPolkuRgEN3zUeVp3SXnraLVzmQ0YecrrYr93NWGwQz6X3kzk8
PGOD+8/wn5t8YI9R78oyRXhjkIiFqiey2/XOK7LHklCpHio3iVqv0EAZ1TTmd9o2hJW2WRvbTvDL
0qHkVGNz5EJYn49mzoHW5u4hF9PNbK0Jjtgl9NGID9J/8OnfD6DDAx/jMIK+N1tuPMD+8JbSClXr
y6IbfHe5S+3dUVGMlh0t7TvdIie+ln7DeL9zBfnQzPDvKTVh1LUfyhRe7G4DtqhG7ZxFyOsI6lyp
dT36qno0ICgFMvagYEbEAby5hSJqc112aZDdmYU0wl6uD9d4Dn1gqQzCgAWClmhlBq2xJR63WcrH
XDozRQzFd28tty6aLSyl466pLXplySSz0fUvrfUx6AVMaudGPve6cc4U16rpHVRbJFbNRIHIMiKd
GIJ0WxunsnrcfH2MlnI5TEX7JtY5Nl0j31X+dzDdy3GNZxTTDMyLV3qyj+C/pYTyTsxFjk2NehvV
JF/wdpt5tYtCXFET3iMw5lVw+pbMEh3SHobosoAr3j7r/XAopr9ReIQNYEBdeBfsV1dNcSBIO69r
jgszsXvJnrCsWD5VaLpxgPGUTpDg0uWjsdeLpZH1PZn2qbl2QsBenqX81ZWgReqnY94sEfDjpCNU
oKzw5rInbmOVbjONjpWoJv9HzDiwCkYGMwe9D7ixCUSseem/fPl/Ta++krQ03BFQi6euXT4XRqw8
rDG2eFI6QCTXprtfiivluyu+Sze74wp732Y9UX0H9sJnvLZkSa7WQ8DgZhHz65wau17A3WbxP7J/
lMNlykWMb+TG0cRtL5yTNYogJDs6qGsSF7PeAqJBAAQHI4OMg25/lGl+NidKagAPX0Y+U72njBwW
7zPgjy+Ry8QInY7ZtvGgCC9ypwBIpSrYjRAiYVhAgEkHgM+8WA9TM6BESteDy0xbyjFO61M69Lve
J1FzrbkycWqeKjcHO+oajI/H5WKaqKhFjZZOsz0+su7DKvWdu7EjtOviTQ50bSvM1tCCyb2kzivn
4Cvude4OelJWKFt/2SrG8X7HfWCKl7HnAHMIHIrb09pax2HNH/nnFOzMKtP/0VPtdOKTpzongG+5
TE5GZnx5QGvFYCTv4EPqcUsVlAnjRdtcsseng96puyKf/4HGTwCPZeFQu39COHeVYq7RNz8TsbbY
4Sl/5926mgeFBYdcYdo+eLNtjNbRibNxOpVV+2qNN0RaPEqt+TKlukvt/kWS8UmxOgJONM+1690Q
3L0bFu+V/cZxbjUnDNI1Hg3zMcjFgyer19FOJzZKc8eki2KXH2PqNqjweMHNdTo629uc68cCD/k6
TTdSX0VSdouegJB+NdfmhSBjBquddyb95D11oKha0sO1e+q6zg4ZKISFpjt7NF5jyHKPorAaPyw/
J0Ugqmrq06E3ADhnJbv6cnpYi/mhCiDhWhkgOXEtKhz3w2vqp7zv72x7YIOod3ezuTwMDl+Wl260
WRysztjD0DUhgBuzsZuJb6xIreM9fp91Rb7ReGJZu+vBSwTqa22vVZUGTp3MXi/quvqnL4LfstfJ
nfXpuzUL0kY7/Roc9/bYx9exU52OX3U65TCP2kutb+faS5lvXAczrJ3vVdtBs8fcrl/vKVLvGOnO
Cik+7+HQZXGJL5VxwTV8Rd1pEC6YTRMVUpwZI90CjUHem4oPRTY7M09KLMd+BcbcM/15qbXmpkHe
7dERQt38GnL9Fn09aaCw3kOpxrOdmowVgP9bWnvvtu1T2yiOYAufC0J3crBOTdlRGacGAL6hirdS
PvzqKSSKFEEPJYH9O1PSTSv5fv7KZE2kTHP5LN3JYsLECNQRNhl0GUDMyjwDYPXN4s3reE0lffHO
Rbqpu+emr3YkvBCb47cvwXUurznMMrP3IOtdYAX5dLTW59YWKtqM9oA+bwi9tSpCUj9p1QLrQaVs
Kadx+hs2jbtCik9aoqiazHWHU/Au95GG+qDXuMZxhqq1/HaZJbapfBFq+iXO44QEl+gLVlRySHiK
MUDSk04tgx+1skz0M4S+I6EDkaNmGVs8lRMlzOI4B60Zmcj6ZFyBKiuHT7LmViBupAEY2lc3bGfc
I24oxtEJLWfseGh3DdV8gtdLhoH6U4P9kXKBckIiKxsPi8g/15bzu3Dv5iH/WEdSJlUjf4y+jPJF
7ullSrYTjToXnRE5I58y/L771WdyZ5G4nPioABlT1WPikKW0kovAxLj8dLYsiwfa2wi+bwdcZEbA
IKrXoqMp7yy25z7DONVuGTOCGXbDh2lfMhYL0dymL33mQ0Q9Frnbhb0qydBR4x9GtJZZz4B5vlRM
jCw/eyw2pgZp7T+YRfCjVQWGHKbehhJnfxVsQWt5n6+O2Aks8E5L6LPqTjikGfyV/Nj1rJ8hVC2I
LgamTM49hKZXWw7haAx/1SK/mlI8W0q/GzPJTF2wZu8cfdeV4mFE7q0D1+eduQTmOCU6tCRcxuLP
W2+AdbOmn1aaiwxCjU0rFo2W8W2X2v1q5D85j0fS9YxHFNXeBFioLIMGvTjd4TYsF4dpuD27r2Vv
Eq5iVsT5sRqtx+nIxdrvpYmzwiQKpyrERbksrrryrKTLKH29iNW9JyqxDQX5NgsTKVbV2RlaPLs1
eZR5HyPmvFi9djCtdj9MOFuIm98tenUyZ4pwUYJpd2ZiTK1memTd9wQJ+cmrRrIOnSqBVzjC8ybT
zOdQmdlIRFtpPOPpxbLJAemDiA8bh8HiAH/2BJETMQvaS7nRfzvNA7ktQ2Snf92VqF4SKIS62Inm
LLixjPZEaDvjHlOS+S4fe9F0UaVIcC8C9wBXjUFVAKWaPYdbjl9DQ642NC8y2dQ5uCKzUrNBQ7Aw
XbWN6Vm4lsDoSU4c/ttmbCmqRh9IaE64Vw3JxCjgJcvNIzjCZ8hkTP07jfE1UJYuFce+uCellb01
eTq0tbvGHr8rOb00XT4n5mrcT6ycVjv7UN2VS94UGPvy4LSBJbbGYefnv8TIpvwyHQT3tiWRikGR
sbxNFYdUpbp/pJcAn7RB/856wTZQMWnJJioud3JOdhrgTFeYKq6f3FDSK9g8HAs34qSvnM2d2qvU
7WM7OzitPcWZ2/V7Oz2SWW5iNB7qu3MvT2vOgg4gIoVxVv6lupkmq2e/sz8SDHS2K15/Q8oDEphW
yY+xTHGVrj/NMKXx4NBGgC6PZOrMSWGRMeXcKJ90UcwzhBNCfmaJslkLw638TuXWvSdlMmgiSyZ9
/lVkam8z51AbjNSOxhZXmm0cNaxkfKHaW+/2zc4NCLETcDtbu9gQBi1T0kNbbzhzSgohhOVFzGPk
xhNNSpUmG1T8W09UX1nhi8TYUMRhbzwX2TrzMqOEn5fi7LosMqax51Cf85x/xzsDij6iVnrJiQzT
mdkDjjWSordm6J/Dy1I3f87s4Yzzg2TIVEt2TSzKfmBn3QUMq4DjuMYUsdN+ImuQSV+no05Mv8mt
RyVFFpZrcnzYE2s61/ibxlsgQWukco75zWqrSMDGLw1Sqf2Z/c7q0pS6+Y/VWJGVLyCpm/azR+TU
kLuzW5aWa6APngbN+8in+R7yjIz8bK525ggvNy9IJ12JLhh4b2pVfXor4UgC7UaqO0NIs0ePkqrL
PCLyYISHXWiGlpO3LxxO51zuXAuuNoJ2fjFBRIajPSqm9vGob3ud+3/wguVOCSIhQB6gl06rPAzc
gaXsQHfkTRTTw5F19bTbJrp7XdP3LsyBUC2Kv49pIVz99TlPK3krW6ZzxLbnYceh+phXdUk4nHiA
Rr21xAl0k7wYkqwhqQGd7oT9VJb1U20R7TT2hF8Q4yHDpZ8hBZfBs0+GpLNqd6W4tlRDhn+vzA7d
0J+k23PmD+43bGocMr17XBr/+ua4Ueu1JKg19a7DA0WpYE/MmGgx20MA1g0YkYAYRjIVCRRY+McA
g0qdPWz1dAI9QPhtb6fJkoPpcbiEGK1yA5TiddOWd0T7GKFtBOVdG5EIYJNeDOa4FOzVmYIFMP/h
avIbu9m0Je5YdNy/89kVWZZokE4IjyeWXUK15SeCAZTzVNG1NkU81NzHHgSanV2pk9AzQmlmzgqr
YtyrZwhXAehWYtm1ghFMPrQiIe8NJFnp7iXCIiMlxrJcWCGPRf+UXr1CVrEViM2vVaNOlnHJxd7M
HI1LpQ/7a1SBncqwkyAyAOTt62uagUYOAnMF72B4hE0OLGydaVbRKMpnw2HyyvHX7030d/Zw7b3n
f1lN6DPLGqPX3Dhv0caIdvQjJJrUTk7V73PPPQgEk6uzAeBo1nO2VogpVafHOLzzsJAw4ae5FJG0
7F9URH2itQbLZo/Qj7H2kk7Gm8G+vbIm0mTM7F4M8gyvgwgC+Q6TamOwgTCkM+yIk6dI8vTOKiG5
s0u6weGp3ygMSqYmCOWaPDDAzZNpUo+SPwf7A5Wi10Ntqkg2BA9yfX/xLXopjnMTxSvPhZNGlUNQ
fWWX0dAZn0WPZsNCPO0tQdwVBKRxFUQMES5TwCPT9RIPGYj5/yYcWef/zBPmUStzEKhODwbSgkjU
1h27708eBXdnNJ8NMt59vuj/ao+IHyiqEUrep0J4S2wa5aMBYGXH7qNJSPzejTW5f9KSRPt6rBsW
fMKlDjfwKh0gNahKD5r1s1Wuusu192ngwiV5dwBfZx4mY4xz9KxH16xfiLcDCV+aQWxljJVbmbFX
dQqide0jENcRdY+Af8WUOJeNe/LG8SJGJh7r8C8daWusTfUk0ZZhj0xFS3nktSZrw0l3yxDDRhDK
4riSu8nthm0aWQJbJGHudEG46EKiA0Ape7fmiqhSEscDBijU5piGrQJ16tJ0h8x89rUcY7GhMzLT
+rtgy+ZwDHr9WM3snao64rPIkFUMBi8OuzveJSQYzmqijVz3xEKyq5oAjhglDYvcGUF/sWxiet1B
GSCUeIGpibN+FgcHmTVaQq+J6IUjGOb2i8/MLF5075ED76Kj+L/rhvW2yVcUmOopH8c9W9L6SOPE
3mx4Koi+LQEYIMgb7usxm3ajZx5WnWKw5ApHCbqGHbEaUYp7sve2bq9GX8YZwb9p0N7M+lDteS/N
aPPAKBZmuzOrbI3B9+sxKoRBqz5NlXb7IaH1WOPUA/FGamnHzghpn1uUR6Tl7Alp632UjbtxQQg9
p+8EQDtx06Z3cmzpVpz7bWwEqSMQJoFl5FHR1eHoOuUdXvdTjWzitjLmICxNdeS8Ii24rfQdakzq
Kj220yphEL3jZThlwkdD6YzDrY1V2vFVgp2BPAkaBgaS45drq1+jY9TsNLuyttTe5L3BLtiyWAQK
eDFyMqqmbqB2XOJh9dqoXwge9ez+ltC07D5TrECGqT4ajd9wpop7z+jtY4aGEOVEk7T6iaBPur5h
Y6zelnsYE+81SpFpNc6l7mY7umAj1sHCcsao7k7LdN6RT1z8JQ+JNdxCtdjNHWdXOmf7zZrYrxny
oao+/H5BrRfwfzgVH//mfbOMx2RmIFOW8M8pUOptR+hyFkM4fnFn5NGCwE1ooS0pC+0a66PmR9nq
/wbdFRIvrdsrKJb8bQRIRllGcHApIYiGdlpJIu5sfHnGrZMVL2imFApatSc24maa/oej81huG9nC
8BOhCjlsCYCZEpVlb1CyLDfQyKkRnn4+zMZTdeeWR6SA7nP+OB0bKdQ+seqL7tT3ensLeJGQaRxc
kvFZsJ9N9BGxTLp3u/+ZyxodIOtlowEYSv+bJvYYAdB4q9zlC1jix1HUuM8UsJnUSGAp1EAJJcWq
A78jc4nIIeA8qcx9aTT+3tX6cV/irNop8BTEVXqYWkO1iVCbMDDNn5QXHaaXDX8hSV9f0k9nSJDX
kV8d4iHv94HyrxKZ/hqIOJ2ViODDOzCE0gRlnhx9upjmlrInfxwn/WcrV8TUeCIhZTwpnT50FneM
Fk2xDwZKO5Tmdq9rc5QCo+AyuvmV9uYXDck73IRyoLzWdhiojCByypxlZVaR8Kmx40Nc0mZ5EqSL
0eYEa0yUBY/tmo/7ZZsIPPuXp8SIQh9CTde7NnKUfeXmyF+6sdg3NsEX+RhctfaFyA8czjbNtxkl
p5YWtS55m70WxOUK9LfShoV7AMd7r0BoQQ9cajRPFgK5nFwsptU1KZdomdPxKNthb3irHQlSfGCd
IyLCqGS0KDqabWsMtfHIz9o8r9Ac6Nk45xx7fAps948zukZEyhpSBy8ujaI7toSMRL4Nd+sYmypd
JqFoiYks2ELNpGoPplafzIHUH06nx2EgBKGZ93Iyf/yxbI+JypHKkqR8pDcd3EUbaTyqqkM16Ais
p7mLErhDIkLS44BlqTUE2Nti8DyLT4eARVpLA64682z42qPXpi/Cdija9FHxEJuJnF3BNyTNYU1d
d+/T87rOfZyX1TntHMLoC6iR2p6As2br7EoYROImprQ8+fXw1gv9RWpnYiCfk8X5RMeZGSa3SPLH
Tu0XYQ7gvp12Xelq3ZvBfK1Sftq22NuVwerMdcwbwQ4ZkSv2XWwh5ch3fzmW3oZeNX4WTMyVcq90
htXsUARF6/n6rNrsRQM/ryENZrNgEtCsk966jyaFVjlrpzcsnwg574WZX6fFPoxKvfbkKRUL/bU5
cc7G71lvYtMdv/zavGtJdhg15+w48o2m84dRMQX1ffFDS0sRtnr9osm/GrBx/7fgO6uDvefLD7Uk
fydSXpR9l0tuIsMbwArSEfni9NY7+Nu9FaGRaZJZqLd8enChIEDWPjylYDx6mcdLxh6nedwUG4uP
DqdXPQ2L3XxZzMzY6ZbkQLWsqHM160g4/k51hhnqK3wrhFPUGx5OcGcE2Vj8yFirC5kQochBiLXt
RPPTe1JAPQQZ14oFwY8yjgMLxBDPsHZf2wmBw+ScUY98kaathTYhSCHNs7eu3XrXiXdlC+Utd5Ah
7dp3L+Ufmmsj/bN47afVOKz2BNqLANceWw3Q9kvlBKA1RIA+VgWcyKJ/bsdzqeGkIEnB6bL3RgeN
Vm36p+isp54SQzi3BnrcU7ummn9QbrsRxg+iH+xonZN/6TLA1tPs5WmAmf0ZA/a7DrQezz1IbFCf
2gVlezZR0qacB4o60fOBiZETCWXfc5KOOY29XFi0txR7QfpvXonmUV8J9Z9FNLf6e2ejU2gnpqNK
s3480zll2KkPLCLNDBS9VDRPr8m74Ngv5ynuW44PuwWKdNCp6kRGRKtGVbejh0MGAFm2LG3aMBzZ
ER+wJrUP6rtpSaEPRGWTTXYk1Ow+9pU8d3l3HydjBChV714gtmgtPzganJiBtE4a1YjlknwNFctA
0c1yNw/ZM8ftg5jYm0Yx13BaeGJsdz2WfHm+OYLfmOrXpNlhM7lR12KbAhn0eDyXZwL4Yg+HWZhr
aFRM4Z58zmTMDVQ5+v0zAsTPlWYlQle6MC0m70zK/3MpNk1QgciwbRF+y9x9gTbloTTFd6BnaLRB
PUiHM2h3DvAY+/JnZWFOR4Wmq7M3XDX5TSLQrypB2DRN9VNH+7ZP9XEHwYr/wIei8w+LLumM76SM
tFw+mGsq4t4HI1xMce5RUIVNPognUu/POXneOxwGhwycJUxNvGb9av1aWWaPjd7umbWxIUGCgS+R
8bxPW8vfuSIxUPqqfUX+HmzLl1bRpVmA55R5CZSDH4/BCklO7ZbXZjJPdGCtreKQVo6MSH2xXp0V
lJ34iR5BooGoQsx3gQiGHncvQyO2kqZrEkRI06hawcJH8cbhFDs2a5u0lw7bCOdmBUC106HMckNi
qilLbS97i06Ywv8zbuc8N8kJzLmJ8obvHR04v9CEOWlx1Qvgh7abBUtfoTlFaFRUVJLmUz0284et
Z81uwYKfTP2tkgjWi2UB6xXOaXLb3/TEQaXZy4FEFRmatMCFdpI7R4kLg3Qj8xL0aQyd8VClBvUT
yiRJeEdBIn9DWd07Vf82Gu8P4Y4GFpf02bYXhyBg4ncE+NiUNK94VHxsBTNYN8HXh9oqTYYhB+54
3p5vmf2zF6JxtaS8pVsJJEaoEhiY9CEfNYMZMCcpg3nOvllBR/1jMs4Hc3rr2pGza8jce1rwMhj9
E63wsTHmV4VUYzazORJZBVNaBX+XimybGgPGYBKdn1v1XZeIO9cS+LRssuMIvbKuLDp+6oZace1r
NNlm9auZvfZAbPRbYdVsCnl5lab6W4y0U5vlFyPXW+e2LGVLvWdYYl/CWDIaL66cmRU6kMIxdyM7
q85zYaJZqe6iAGjWau1jEoT4dcCojZ2cJsNJL4Yzxx7FzuekPHNaT1faY8uRdRdEkMPwDhj2LpEc
4K0LXnt6RhkQKBytJoT+swjuaYmDqhiq7jRFtWVocQ/GVVeScUG/zZl1cxSRn3rfy91Y2kaoWu+V
JAXwlcJFTE7nCcJlElwVJfGdlWRH/uc/jsjyqLEdbZfqFSIY/XOtCrYvLnJas2/rMJythYZdI7H2
mmXErt3dSfLZG0vaRw2rPlqivQuThUpvbwx4zxrkFsL06njSaKp1Fro/mWow6PBAgWHcAoHorl75
Pq31F/r2rYJHX/0cC9r4t8Vdu9edNMe78FFX3blAooFormpPqkzRxVQ1GMdS/hhO8pxt2ZBVn4vX
Qdw03mns6h8I2RBiVQcFeBJ3xDKFhczWsFvMZ7f3b+IuOsxYPsh3bE0YrQpnPk5V2u+YJhCiZN2b
rLwHK8eWMSNMO9I8aFpadggKsGOYQl/o2l4vBjrJCy9mTPSRQ/iktwEgsALyZmIaYs10VLMvs64I
ZYeqMEnSlzVFmNjWNgH5LrpbsziwiLVRL+WZyEV379oZR487Hodkfe2CCLwXFbRAsGt0DT3O/m9k
P5C0/l+N6alV2R9RrlfL/DKICwgdU6Fn0ZxxU17SqpGVB4dZN1w15webyha+54xEGaFY17cmInJD
p4Oq/XOSe0994rkcRpDTbXUxrQ4aqzJPRH/HoB2fSI9XVglE6Rz0fppekEId8IapfWdt9eMNsWXJ
XL23eI4gQuPe02gv9ZYT0Qh7HSxVLAPssK/V+1kByUM+I1t3b15ffsiKSaRYJZu/nN+WHqxCJ14H
TSfywYW7JuGqWiT/9aITFZPOXGJCFfeW3nSX5KEj7te0fOcM2I5azF2oNExQV6Pz2Pwq8o80ZD0p
jFW/KJahAt3WvKk9VqYjqta/23QD9zNGB3wWa4qzZlhpitdawB1UdJneg6Dnsa3Xd20Eic9wps8d
vJ5jw21A0kL3rSO1GBTIuvBfhOU+FzkQKP4JYsnjwmthUmDv1wpMZTYf/QaIE0WaIi9THTjfbtJI
KWlN4UOEPj37bnvXXNQjgz1+F80miyVNN+CpEoasUNjBq3hNzsdkhtknrVJwPeZxQtfAhqwOs6Lg
a52hJn1bVVFm90fHrdt4mwmRv3+XNCcfK5DksKx8+hgXiZYcXjbvxG9NDLQAl7AM5hgpzpZdQ5ZQ
HzTwUfhLq2G+cFQziyDncDuxxQ8t76sar3VDSDxKrEPu0lmQHbtKi1unGDacMt8VfSOjsiYNyiTx
YCHbsP+eOgBjHF3ILGEx8rzXIrlYPz3X2FBALCbL16ANx8So1khP0ovrDt2xX3IX2ps+5GB7kDxp
UIFdYnHRtuu20jkPM2NPEeVeUtF3VEWbPhDT/i3blZ+JHPBzJvKLrJxP7HBpXCD35gr/M2fyh1Fl
RFFO63eeSmdfeRP0JA13Ju04nIvwkhIBsF9g7Q/U3qTCl0Ru8MgKj1naDD5GFM2ndsl5Egv91r3C
mag12acsg8uYZB73IJ67garMcBiQYjklqNlK0ENpOxhcygG0muWvzh2A8oKhVCh8lchgLvhBMC05
Ke5DglPBJ7j9QJYw0bTmfXbH98wnTVCnVznzLW2nCzgH6svZzbWHQs//YLjowtKuP5qleJ+XK3tx
BGvx1BBBsUhQrhnfprEgIJJ6qYWbLqfMrX6HnJT26in/qFHKIp5SUFqdQ6/eYG6Kn1uaqPXyoSXq
36C6g9S8hyXPLy2m2dDbVFxLuUCQTAkDGBsjzDMzjaAgthfTrjPA+lKXy+n/P0xUqzwVjMeL1gKg
lST8ecWdwqcYzAhfxECDdZY9t/RjuIn2Mfrek590b7OuPyjnDDBwc5rhXZvQRxqaTx7BiF0GnksB
GGwpfbiMBGGeNPuC+JHyUt2pHiY3cKWnmra5L73W98NYydgV/d9cmjbuHWwfqpmvRbkeRAZ0oPma
vTMlMCbWt91kBkPUQjbFxfxDiiji/55VH5vZKxf5maCgGHhN4+9J/0LAZFBiLfDsZN+MYfqLbQHL
5sSO3Qa+C1Y8RoQJJLX7ZljDE+DYvgi6z7p333XAUHrm4T1RUoW1/brC3u86c7BPvKWYkevxZuvy
PE7c9p3fIpIZbyyuM3gqcqqSvFGPby0IUMrhp5IRxcV3swX+4er6VOPykgtln/My+W48psYWgbyV
IDvJmHtR3COMSXs/IsPDRSBsxF33tKbqOo36VyaHP/g3fywh0Z2X/7TBrV8dVT4oo72JMjiY6QbM
o0QgqQB5II1kC+hDAqa1K4uAX1VfZuHMpmPY7D8EidPTPlFSpU3yeXC2zsSh3Y0WsBYkGxgnIoLR
oXsd/Dka8x6kIvA8CLHxkBtYK1zp3BvR/eqV8+UphsucMQhW19wtjf7grNfV0b9N/FKb62vnNCKJ
mt5+nbXxzU6RI1b4eJEVt95J0adbp8nmPC6I6FhSSMD0QpUuyGs+ypCgwGdpv6Vb/m4bfP1PvxvD
gFXAsF5WpZELVsDNwROGGcmuaQ5pmS/jntYkWigW5dPQUSDBIJ3csmcQ3o45thHFX80G3iSjnopm
lb+q3njh+TmSVJHuU1HvmuSbUM9oZRwaU+8ZAVZXsVAw6T3NC45dNrxd2qH8Ib0oI61jfEINwbHh
DoC7ixaB1dzbzvjt582tE/0SNpVzM5xOnCEaUepWeaTZPChYHJwIcVOFck+iuTbY+et8eXY15FNk
m3IGkvne71MfrRQewByeJB60yY3thNSU2VlOZVLoMQvEj082SlmvayQJBOBN3lsNJvlstE9Ktx9B
A7h+U55vHLzjAZkU11I6X+lEfsQzddFd2swKRWe4KhkWqaFOvQ8L1+AgIQGDrrZjWVpoSt+BqQJU
cJFQNX/0b1VOjV9f/qmLnKkMo6aGfv5Zqewux2obDdH0ihFXlzEVx3kpXirE/0VleockKBHX6OuV
b4FLvIctQN3MG8GYxdN05k5sI7+uv4KlpQ+QfEzZoDS3nqtefHVOVyJEQ3yYEE20oyL+y6LIYAcm
8p2T4Zr6zsXNeu/g1fqHdLNQz5urwiaA/Ie2GJ1NZ8xl3G9D2JpRhOHmlG7Z7kibSn7y/fVoEooY
azMr4lr3wa6v37ySw18kwQUpN+qC1iYirvpHpBxeZjQ+VyzimAbGEedaTVJD/lzLg9h6wNFTF+ei
kz80Gx9Xj+Nk6nO1t+b+JSUJa6e3LGaJVT6JOUAkbmgv+EjjWbRbhDltfnph/XG07p800YhleYWl
YWxCq4YwWMf0kpfL1mXfv1l6ejKRvO9U29j7zLd3zn4e1+ww6USFaOs186EdEICjUDAMhnIkhALZ
X1/i7G8cUp/19mPpMmff1NVVJ6uFMYzDVqbch5l10avpvWus/Updc1707wje7EMb2Ad7ok5UFkaU
uTPlYJDVNHl/sGFuO+Uc0QHJ2OgzYpc1JFxnlvuNgG2rBlwawnJiCUvxIhHLZ0Ul8ride+5X0yHb
PA2J8d8KnfzNQcPEoreOHaqgxFdJ9aAxB+I0oGeRk1Zc0olwQlNibZptE3ppbbGGjdWDETD72Fq9
HkePgAT4PVQ1SHOzGs2rkE/opw3wk11tSkFnuvYq8ejmhk8caYk4sSOzpsP0MeXtM7IRt5gfx7x2
ya4JINoozrVmlBxUQhcxgRJPLdFevkoVp6lCwobxbvBuIvtaUAz4+NctMbU3ovThBsvHqcaHL2Vy
tEvtaVzMXwOK5HDjpBCBoDPYWq1J3mzPbT/X4YqTmz96bsmdJWoUPPX07bZFdXLL8dFobPAzvY2n
bDjShZG+ok7qwW6TMSZ4MrVWLSw18urcBXf5omJzM1Fvu0U393pU+Dp/IWq7UD4WffY0Ns2rGKg7
z5f16rk2dllSgENAhhC4Sw/JLMkYNbJwsWjMRijwrNfZjYnyomtzcjbHFKneste54LwEwXtgGfsB
RXIgucjA2+qTv+ponLBp64Yek75h4Xp+zsgCavnBI3NGABZU8pLOfOs2cv5Ykaya9H3L00ekJgrY
N5XpWKN8ZsZ5AfwqmmOP6LEPIHjcrs6vGSr3KBcmE+QwH7aEFD+ZyY9a7HC0hODyWH4PHSPjeJtI
jV2BAfW6h+qX9aFBKRXWC22G5YRBGiJSHwmcW0lrz9JqjD2Qo9Qly4jpbu/nDI1EDzzbNfxjhmzB
ms4GZ00sGbRCr6CufDmhpooqHwjH6ofPMl9+6Xo17lIPj386fDG6GJHI20dIYcQI/reV2NfcqvK9
YDI0qI4KyKkxneZjaWkHtDRyRkRQxE2Zxl5X3fWiuaAm8y+V0OImMf42NUErTdJifnSMBJjaOeQs
63stqY+d5FJBdKNi8X9Az+bEX10zf6z6Gm1A4ux52LSH/gvTNHY1YkBjATLGFuMikl1+jYqZEyMJ
pU+5jvStH8+uVyRg6iu1qYSbRKRJ0LQMAuxgnuDOQSuz1Utk2reF6fOsWUK/WOhSeaeh+WYKJWZ0
a7shVyshBq0Zz2bfxBmYDbkPAgB7PXhBFoO6koNP+JC3+M1eFs1Jzdh/aiZF/Gommiq7RbikAkkU
1abZJ2RjE3K1myujh+YEYdCY7EhL8dtD7uvPrT/vx9r7m1j2ilSw7c+6lvbnrgDIg8QOcdLxJJbu
TeLTOluF/ScnGeqGey7lQ2YKmWL1jAb+xs9LguhAfIFXW6HsPVRyA+C1mgzE20QU7UCvs33DBRrP
cI/bi3Ro3OrXUvfZSR8tQpfBj4K6sPapJsvdJLv0YOko12dKOPSvPLjpbfU8+8UcI/pG1Nob2r0i
YvwiTfNmNWMKEYdREQ34iXSj7r4lVsbo7EjyBV7bISw5oQZCOZ+92ROqDrRXfDmLdbbIYQqNwfej
zMwDEgmIqrOpODng3YZgWx4aPGS7vgHdKWmgXQYqJhLhfaXL+tMV0Jq++9Y2BRhQym46t4zGoNQv
xWrtC430PXsGvqLHBjdAb6Cznb81Mh9iFDAYLoR8DGZ5slsgtFKpMW5IYoEhHV96f2nDcb4U6Acj
ojl+6Ro7tV79mjtYM3sqIOHQqDmw5C4h0m6J7WFl6KKEar52rhzPss7f08mToeFazqllq8qfVGE9
GzNvW2Db325Qjdepk/Yxne+BgpZMZ8AkRHMo1dE7xcoN7jjIgFH1VsZrlX9XBlxShTozTZLigPru
nFbBr6GBUtYSqGSnZpNfoHHQh8eNJ/5NTr2HOHtbVh1jufmgLS+mPqEdzCyePWW1kdLIfveaR0sO
1skoK4qil09SKUJLB+Nd+NRRmTpnn3HngSjKG9UlCAqyZQ1TH5yppFx+XdU3J6Mb0rax98hezAvk
ik1ZVrvOLUhgw0ey6vzagpcCdz6g00KFlpuGuY0NQK7U1bhcu6EWTGHGecZj55LSDa9STSA2NMv1
lhjDyXF/mxtQM6xGbGgsMrXimqzsbt9M8wEZzJBtHT3lm9JcI670SUJjGze7MS6tB7LYDDkMuuVH
ndKfWWBTaHI79jV9uNEfdnOqbXOvYUJWZ9yRy071KO9PNVDFPLT2KzRsGlWmiUfQ1l9clv2ja2io
CO3iopf178WYuthEBtIqfwXzmK6WElvkFd5ze7SznUEMItxm+tzkeizJBdghVXL4iS/SzvxIFeIb
TXiUVkDqAjIxS16l4I6rNeNdCPXCDQH6lma/KpX9rvyd3UCZW8k4MH6uONDc/KsjRIwoOMuJU0Lj
eqaRYQYyT7AtGonM7/7kNg8b/5DYhh/BacAh5//DoyFzMNoN1BUaZG2ylngf+u1dXLo40Lrl+B1k
oPFZ9llamdxTy2w+dfzfOQNxqNkFQeqVuKJawqzcm1eiNbpwXjFOQIUgp2zklQVUXolykVfH11DF
ac3L/50J//+xaP589hTjYe8w40yBd8ldjdueTkIcKs23Nxd/eCXy9V+R/6b0GQ2Y2xG/QEcfRoUY
NLwr8xuS/CDsaG4OreARV+nFXmZy/Vb9jpDltZ6WAMiSdQetOGrwvBv4zTj9ySnIHtcmTDj+b1db
q3vlmnffQwthM7IYa/srGPRno6seiBNDzC5faMg5LpDge5k5VeSPyzFN6yl2DMTZ65icNfjG3Flf
xLrlQa6DTUhf4kCcrLSZLNoDYbIv3eqtBxAQWBQj9mk73AVpS/9rYPLZaqZWm9AxMr+ro028SRis
E/aA9d0QvonZrPlX5f18mXJJEVFCgt9Q/E6J/QvysXkk6cWAb+GZm+3gXLbOvJ9U9ykwfHrIOO3k
A0qEqPW2wE1lnFZuioi+por4x/G16zgy7QBbcCrQajZ1a75qS/Y2rtoYZ/ZCQfCW5dsYWo1nEM77
w9BkQkbzmL3YENXwfIToOI9ds1mXJCJNhvv9WH62vaOFDO4OQnyUoQCp9wywXHeRTxv5L2yzpOCJ
q4aFYbc4yH/thjj6TZC9kU5JRy5IZ/31AmmfAwgd1xl/rBlYzU+G+pmR5LfjJP4vQg5XIHnrYxWN
ThEkGpYpJwsQ5oM6bUD32sQ2luhfVU4pk2N1ZD/APrMwo48GHgjgw6hEyCkCJueW42UzHU23sbtj
KkU/jYWYY0sUKS405T5KFL+7jp7wXeBVF+nN59zaZKzue6uDAqJjRPGUCpbiYgUiGbouGiTQwVKv
O2k1Nj0D/bfK5aeN5XEOsLuKIgjHQc38rexEGRulLZJ94zLy2Fl6gMdHGdG1RyobSsigd0t3g+tC
b+dkI3HFfYYyxhTGeVQ4lk09fXZs8w4+/jg3wfOU9COCTHaXzCaSl6/uWjnKurFxI3miATLpJGoc
aZSRj273FCRUiNkPuTfXX36rXUVRolle+PZHXMqjwKhgax+JgmgyFIwN8lkzdIzprd0+gUt2xdEr
08elQDWWquxlmIyJMBuaDDotC0fN9SP6ypmZKu15QPcceMZyrif+2sx2m8PEtOLlTIbkbten3qT6
rsdHAWi9TdrF0bcqf98L43N0y8cmAQ+sPTa11PmxN+eBLj8cOkGPykeFoGrzIEVJnpRRBTtVwFil
g40IYj2RfzA8UFK5QxP4sPaeGdGAi2ZQVF+JKA/m9rUXibgVont3mz4L8XN7XIMCzTeOzBaojzzB
5rp45mMmx6cRKX5sT9pXPvD9qQHBbABwsRaiYZrL8Lim2OGYxV7HfoECQo0Kt1cT8Zw1T03beDvP
HT7nahz2s/tj0k11WFXyIhaAUlMHwzDoI8qIMGL9a6J0FgsrhfuSWXuyhQiNX3itRsRVYZL1715b
Phdl78Tacg0m5OZoZrngavsfHXMGSZO6E0rK9EInaH+Iu4RqrMl7spfiYcG6wKyGEyepdUpRp8tS
p+UVZPuO8FO/zJgEeisNCPTKOCgLQglHpPoH3AixDFKGIK5Ct9QDxAL2hwxwZmcZepIiqGgMRHqH
hmRRFdI3wDdMHNq+Y+oYt5CPTjyuCZ4JoKuFSRj+nExxVC0/uteZe4KqA/4xdd1ILYJbhzTNvCYO
pV7cDHYAnS7EqvH8iechLX3ijXR3l83jcCSBJTIpkOPJeUx8LVKl8QCCybtXa2A9kwlmhDSPMyE9
EImJkrCTX72x7ju1pKdCFe+FL95JTv43e7x/SUN/jEF5FSHsVeROiP8Iqnlzp/rbBOxUJmVOlpmR
fNN3v8eOy4ZoORVmoj17FpydO4E/+gM3St6DHgfOA6kkHtzd0ly8ZrwIbmxCVOTTaHv+DhMnEvVQ
VfigHZmSOmUuF2elukIEdF1UiO1Jdwi5B3DeTHN2QwxY8rtjtcRqW1xWFyf5MF7bbjnMCf02hlNN
SATyl9Ybmn2/1WG0CYgxrvZv31mXvdH63bW1DsJHAZb/dZVsTr7LJJ/r4lNfelzqmyqMnJmCDEwA
GJsRh5TIrBruUAM4UzSkfPxm4QHBON0Z/IZGbqOsxVnoOlL/ljlSJOY147NdEEik96Z8zVEz7N3K
JFHZaylhLYlsFqzhovGScAyK53Ige04oDrxqaiuS8whOLeX0BCQ3XeTYnmd6tEnMA9rv8DXsWLns
4TVVCMekfRhKDNsUoHXhZAo98obk1UMGEqVQ9WimzU94oexmJIg7SFbl7jRQtOTOv8prxblThCTU
GKkZn0AUUForgtP3eUL/yeCCTHcAkyK3kjgpzX+BOREItUKzllNPhMXEjANCPyDrnOC1yVmRwrwX
VXMoyeFdVbZEYz/ou2EO5KVOgj6UGR11QUKlyUTmVUxLxGeJgIypRmfWoMubMFXoHSPdSyZTNL8G
9x8uAj/ZqgkzZNH8F8oHnVLK7Z0OdM/G9ky0TgqD2/7uC5zVLomNXmGmx4yIoPFlMfUZxSBMyYiF
nwwMkFTL19jZt+rtEksVWsqLAW+6twLUvNTeaXGNZDEG+AzYXA6yqAZEksGWeqaKcM76gMvPJ8mO
RK+hygzsaAWvKtrnBJyWU6HeOb16XebBQQA9t/fGKgC/mqYPi8Klh1lW87GW+E8mCcefNYgWGywA
u8Jcb2W5/jbtAbjCbxGStcbVRG6GgokGjS6AJ5CaVsWz01sQ0OTG5q1/mz08WdirDKq0TuiMnEkC
RSLrJplnivSsDAsdvkrQHRfndQJMMRAfqlss8+j32MAtLvEVSruAU4+H0VqfEexzpU3440oiZXtq
pvdtUH91ZV9SCaf25cqnoQGS9OwWX9hgl68V2vNXg0ZAohO5hPHtuYH2D38l66tWRk03N5HrMQiO
/njpLDuNfMU94c6kmlgAHLu5LrxLX/wx+99zqRMobuLaBeNduZwViQkFYl4mhLMh3odE5CQuZJxu
yLgRMPDO6Js2rbABPYOCf5mAYKll/DW4CFyyc91CslUpSAzFnLFFdzIHrTgrVXw3hZEe5k/NJS90
FGx/84tjuyj3PYxUSCWI8Qzdvk2vlfRJ+G0obMXlCjyajM9rjiTASRcoCtz5yVJaZE6P5qWfC+3I
7VdHiNQx1QTLZ+sawZGwfuKUAmJvNNK27PlJZeKl1GrqBjIqmH58T853imZIk2sfOT4hAg2mbozj
FaFn8Zi/l4i9Aum4x64jUFL15aUBXw7rbnL2jkRL567ODKFGgEJu/6IJT2FIKZ8W7CKnYdIv3uA3
D8W0XC1D3hUSjHZLotSEF/moTRFGussVryWvOmQPMOhgJUdTcDox52CD50GZ1ZmBCg2eOA+WJX5Z
mNMDI+/Dpc/EkcgTDNw6MT0MQTsMmLgGJQu0PxMU5bt26Mz5G1JsNypMwhAK2zqKvDl6mn1Xdv5a
ZygjtG5Fa2Jhv/WzANNrh/EOVSzs8G7oFxpditd50tczRZtEeXjruTHUh2DGeVpnfgJUFsgwRpa4
rOYO1sthy6RXx+1wWZr6zbQz895og3lfbSLNRMWkPyrqWfE7Y3Vk72kYZYKRmGBRE/szDDAHAaTG
7D5PK0lbZXfjg6V4pQwTYf/0Yq1MUqb4Ka3lqxmJBuzq4eI6VXBpRuOLPKpHzGzqllSkS1JBcZh5
4xKL06sdi7gODGJ7n9qqbcNlzJ09RSNqs+SN1cQBhKzKG1Cpe9pH8+VhqziObQkKCvtUMH/vcQvi
YfBxENvedPSMugrH0pr2bJ/cnyngv1q916zHEk7LeB95iX60tur5SlnYwuoh9GaS0gGudr6fjp+u
nN4HO70XVvBU5urNJz7QrLsPmCSaaPV3q7bQDViGG6f/sXQey7Hj2Bb9IkaAJGgwVXonZcpLE4bc
pSfo3df3Yr03UXeruq5JkcAxe6+duNekSneFAhKpF6ez4AVJU+Nf50/nPFJiNduc3IyHtovB7AJm
cWWlC3ee2VrdrDHsMa7MFu04I4ANvxtomOKDdn+DFxyVdIhg1TcDtvRkelRFStRk8zKbMVazVt8n
2qFxifR7pGzawPDIQNjYOkH6aLW8TLozn+2AWFjSaNjBObE45WZwsgg3CMbEXXlVW67rTl4BShl3
g+H+MRL6HX08PrFHtFddO5+2DSt31FpjYjOiw2j8grnDeBtIXghvsjdZa1ur2MRYF4fepvWX/e7i
EXVtOuWg7Kd1ztKKW4yCsugjcWT5hhrGw/uj8dQ4jRD7ukuvvRLMfZQDWD9XCIggLeMhSxH4GVjT
WIgCdrDxeWUGvOdsuMMIjKjai0g6xYntF/mR3uoqlcSpJ5x/9SiHVa7Ge1iVDziHbCQLqbuNUvvZ
RyJG14UiBXHGk2oMjjO0uGlbWG+owli4TC3NS8J+VE8fY8IDpDMZ3NdmvpFJMCxP19VNXbFhYsvO
umJf28+EunnRtGKr+QmN8smOZw+lhPlUQEpg7Bd/B3ZirfvWsbbzRaBgQLgZs7lx2Tlk86MhJ29d
5MZvkDDPAA2sDm2dn+I4PndpzwZi6ud10L1jz0Hc4Ebtqs49VhDI++48gF3ryHMPdjljDMq+/Hz8
TdoZl9jcz7sa40FlP7Z+b+JjQ1ZjjnyjBPsyYFtA9O4S/6Ky+7nyn2U8niDoIG2FFHunZvtQJy4d
VrjoZ6twRGDMygvWAjJb3311DBZ5R1PE1LOJOsYsVdF6xjmW/5KPp57hvvrt2oH2tZoRZW5xOq2a
aWT4Fn87uc17y9ENJ71hJdiqg8jAm2FSmWKW22lWxtcCLzwPC2IhK3mRyzs2Qpmi4YKhYnaXzOsU
0TQ20zjT3FpqArvIsl9NzalMrX5ltXqLGyxauW8WOx2+Ob6KrswOdRxuytZi/wQ+cNfWuNjS8c/F
1Y8vuBtOecuOFa8sUi8+LEMcjTyMYVQN5/BHYsxck3w9oDfi0lvmBwzoO7xTjgyxjXZfSQGaIsaB
Y4wUB2Jx8zLiXfWDPIFjZDycQfGboSQG+Jqo8TGBDNQT2MDC1Yh1jnouPlgOkxVpwOauwhnrSwN3
HHMZkRTdBkUxbO4iZ//kETrbmZ8ZHfNjOtg3MYijj5wxAZxfugaGh8Ska2Js4lV2drF8ddJF1R9D
mKdbnfs/8aXmkTjHGlFaW7Td2nULe9dXbzMZf5V0lvv4Euoo3Em1SMwL/dVZdraLbYUQTZ5DNZ0b
nz3TotSpkyfsTfdWDGtCO6PYamD2R9NjVFGpVzXaJfbFIjyYJCByrzOAam8mrIS5RXkWcBs3YRpt
HKfZTmbT7kLPnzHZpfnShdByTFiDsVRQXP8ZtcBEHoy/45Q/DtES02PGl1jMfLK8D1gXgW6xEVmJ
LKD1xtDEp/Nrj5SicQbQFDE6d4R8IPgkpT4cur3vUh1V7C3uCt+476Z3NB/u1cwFkEB6TAIDWL+M
XQKmFBMGNHs2uLlyKbraDqPwsOsm5pETVm88z+UmK23gnFkxrIsWvkpnREc5ht/jiKUI8iNgFmVe
adb+QejD1h0NT2nwkOkRfnCYJGx7Sri65oSHe9qk4DCWxT0LH9c8NUNkrVxQCqjE2Ei12LFQoky2
/WXWvLIpqz0VzSFhj0x80DNdw7PbJNO6mhlsEs2W8ozrwzTgOeiYLuvFg9pWrrjLU6bYyzIHooD8
IMrjY2AAm9isl+KjA3pygx6oWsXAtTboRjiEWOx7YXxtpaBQi5FqFn0Pity1sVYDgcAvfNd7hIaM
OsYunzypbDApL7jEHeax3TC5G1zPkOcNa+czrssLM0C0bL0qGUYPhV8joOEiyerZ2TQjn8ZQeWoP
ilmZfDxFgK+21s5tYpzBmg7nTEEhXJNW41VEV0xy+CUKhgTJekaPOjGjSEUTvUb58B6BV++jKmFf
TCYKnBCs83ZJ2E8TgHN6kIE1bDtgd89IategEP/lLAJAaysAIOwO0Zb+2k3i70dfs/Spc+7LILLZ
eDlibc+8urD7r00OT72taIt8fhdY1Nu6Dd+6uF9cwuxjCg21N0mNlUk44b5UFmCIwinZsrcb0+qj
rWEGBBqm+qIt73tgiX4PGu9Y1s3JswXjyDHD7zM+4JiNd8mISg6nFvEtLZq4oPHvcCX0boXv0nlk
IE2KS8bKSWJLXgs2tXeBaUkKWsPfSpjIKzUxi5sn0ayKBnnBSKTrfdmgI63nqj6w14OvxGJAohEA
2EpTR1fjKqKTAsvahE137+H7IO1AY/2EHnaa5mTjCORkcki6nceMHpSK96gtc5UfPAyvDHkWHIHZ
n+BhN9uyIP9ykRdmtvM3h8wZM+Sd7VwvJCAsWFrwOMGDJ5tDDNmpynhuo0j8ha2JjdiUFPhZ8k32
B9iVnm2CcrC9OpRYsEQ+KM7Hi+bOBLT/2rTyT/QDx2c+PlGVR8fce3Nsda0dtq2x1xSbgbicQH1F
RAStQ3tWOyHHvyrvb63RlDuyV0ME8NM1CqZvpb1+37YeM23BJ2tH3sEBboaB7nn5TwFhsbQhtquE
lBY/B8xEXgJ/iRYZo4mCjfxF7Lvo4BOcOfUcvM9tuJUWyQmVKNy17YTryBk9nrsRxH9AnAs/xbHM
6J7IprrzubTQGv2rtUhWdl/8aOx8rbK2QeI352hy0SUNkODnOm35FcEr+eFjjq6WfD3ijkDAr5oy
Z0Jrp+gd8uDVE5/1EtZht+YyUq/VZrKW/hQ0FBcPWjmCNGFjzczIXWtXw5+g4wRlFOgHxe4+dXwc
LXn6JNoZxVazH0Mj2dkNlaRD/c0yBcEGgPhcX/gDAh7/P1f4u/DQraOr9FdpHx2DDtWdqgF2zA0T
v4CsAgI7LoOwb5brLKFMBsexm37ERXc1fOhFwBSmOzjbxt4szslAF5FxGKO6Mb4npK3syidoQz4v
mjlGwRY27EVpQzFKE6zChuZg23VxjgUKWp1XLuaDnh+Dn7X82flxFbgJtjrc5TUTaGkL8wd6ytrM
/pWlephs+dlpiMKQEEfPOFUJcMGqc4JDWw7Fpcqgsg6y3I0lil+vQQw+kHu098mQSj0f52xq/nNA
NW7NsVlYj4Z/SWuMqlC1t7bTXCbbkltrblnMY3Hi4kc4Q1kYKGfJqnC6Y9eVTyhm+OsGRDK5CHTf
GvPaJjT9OIlOtovgmud660SeeDEGVJ0FLqRp8Mv9MA38G2ViPKr6VcfOOSdFblMYM3G2WYazpfnE
avsQChyHoeIimtmm4D1zDw3OnBq9gReTuSTi+MvIMI33TojAsG+RQtFG7C3519YMblA7JU9Fa/wV
akFwe2a6bptTB0JzE8QwBi0PD85yOxvhqUUC6OWK+8Qd/C2T/t/MVfUWDo5YVzWfQui2JxKq+lMy
vLQawYTqH7Hx6Y1R4SJj5b91I+CmIjm7fW0cebX3XOZgOV1US5iX6gKsQO/FI91C85Am9rCTHSeA
THBqoVglZagGI73wPCbGcbWPbRbZdbFjE/QaaOub3iK9op1Df2iferokkGis9nDh7ltnxgbjdieQ
0s5dWBoDqB4ERkZD5SIZv64Lt9nJlLVcnOb3bcfcxbewBxDxzi0e8XvACU+bnEqsCrf0JQjnU8hR
ZHw6R6whXH4nwMr5FvAelrEMPU3acCWWQhxrVpKmtIIdrjzrJN+YL4d3pmKe7E3iaWTldByb7FrN
rC8BfBFuM1DpR4lBSrouniI2vTzcSHnyhseW/uqUaLM+jD0/QQFV9JwqExPO4P0Ik5Zk8DFUzHDw
7nIK/OuYRUzerfINpCegg3TG0Q8h6GAmQ8lTDdIyi2qDhM74WJl1jj3AUezObYZMlRfuOrsByRkh
DS5VQlXOpI/gNkTEA4zHVDur2PBI55r0c20o8LJ2id9ees/UyJk0vVNpTHviCPh0jlJa3jZSeHyh
cLH06Ap/pyXO4jiq62219BB4t1aJaZbXQX/EPZNI3AfjfiTAS/tkgkeKs4mMuXxHjFd0LYyn2to5
WRi+k++HIT+bXomNjPaJnh6NAkdVNrE56UY8AfWU/SebQiTH8HTtY5PEduH9izuHEBGo1CvJ/5/M
n2yNyQBFMyPVFErZWWmxVmV6Y5N1aYMnKwrNJzGS6Ecw0qELTb22Syt48ObPZKweUMO/yMnXGx6Y
LztUHk8PxYr9WuL3vNpsWZaw3LXXJOauKvMB//d8MByA1Xxy5Z0nc4TlfbLuA89bA6ODIcsmLZ7x
34QoeetXoi78O8tJrrInBskCEOT3nsH0qzSO8TuZGajxkS5uTA0YPzwOLYXXTBmFUQxilwXU3i3x
5/MG5YgaGBxNE3IxDyePxQ71rrV92gFVjfcWUxLLKZ5957WkuD4Ewu1XhYGuMpolmUQ50AKiwJlk
AIuIEWcEAfMlF72fje65zhFjtbmLPZ5IdbyeA1UMvjeqS5QpscW2FTApjHJrMW/sB35rP/U5zOaJ
w6AowEtUM4qjjS7Hx8KOHx2EsCuGxGhG6nIHn+8NE9wXVEZE1GK8kxGDYciOTwgxcReH0y/v0ExC
16Es7LWJ9HuFqQIUMmN4HrOCiW13dtBcIdI8J9lIMoJjJSueooepCz8aWd8cHRxEKr+yXmlKf4Y3
RKRxmbXpUa0UV1alIbONIdMc7RjnkeQp4oPiQ6kUVktboeML3wwrkedqtE/u6H2xY6nWbu3v4r5g
vsQazpRvOkF8aWkNxM0Cl1okFaMWP3EuI9OxIhJ6l3tgr6WHVFIxgZkDkh0vreH960ssBnAI23Uz
z7fIRnlU178WnLDWQeXWOQOMBexzd2iB8UoXDPziX2WjXKwViYeVYFksCHAS8VemoIURK4mMu4MD
BbWig4Syrbvkz86CB5UUiD7xlDDwmYajhYx4NZr5KZiaM/TQtzZBniZ6s2f5He+iObj5plFdmvYh
m3q5Lk1+DbrzPX8I/gJe8xSgFtkGcfVezLAXrYZZuW+pR6eqmFEQPMQls6FxUMdev/V546EviOBr
2AZuHbStk9Ge+lh9A/AwwFGTqTU0p2x53puZPSNO0n92ZlApDMJdJwGqEseZ9aZwmKYykq+L7ofN
9TJyyrimzOLV5fn0JAKrvN2SOrrTHQ+Dpwe2qXV4k/D9UJjguFkOKZ5xi9xK8y/JHQpwPOHBpsEB
jgTXO8yp/RZXAo4Y4IG5aSmlWk69BLoqtMzyNBuziWmU6YzwHYZPk+rwry2lgg8DL/pXdOmt9dUD
DObqUMT5c13U9gatOYdwnaDZAnNTTMmX5/b3/dCnO5Zcf/a8+O+qd2LWrW2jKtwNUDfcKrjFpbE1
dfmcVUa9jWrER7XrUglHn1XhA7Vie8RpzWSkohjzXT9cNUF7zyomO+DxuMvjJt0FjnNfjhBlSOi+
r+b6K4w+m1hm63p0JDPKcpc4zIJDk6XOUD8zO2VtCLmQ/En/19XMhT2ObF5kJt28LcBveS5VvFDD
yr7e0MxgsYC3wDb8Cvnf3A2zgdiSJpw0ZAq4LVnm5oqdIbi0al1X7Suu0eyIQ3aIUStXSfhEgtvR
GtlUFiWAMSAexZ3V5S6boo5sKPc44HObEjx5mYe1AuMfrHLjY2z4PEZ2yHdlCyxyyiCJWTL7k+b8
mDLfYxW2GW18qNQcD1P60bfySzfDK+AGKnjwSrNzrovyUnGyoOeOHrMqfGG8T2cRWLtm1uGG2SLs
RL8AlcXc1OtPoakIZcTJTxaLnSXclRs5Sf1th5dyzDcZO023i9iRoBJC5vlshrlmjcSPyTPbc+7I
+8lFKubKaGXovylLyIgSLrmBERXNMB9cLvPHZDD3VGB7tCwmKytwhu4ki42EJCsv07IMnFNNckee
fhTluG6nNtl6yPm5GMFVpeo4BPExLajz4/GWjz4Nn8TFFzZY26SUw6EJn5x+fsVbvDJ9wnqohBzO
sG4vG7zjvMUoRs1pqyUyPEu0T7G2n5j4/rGie2D89s2n8etaf5QrpNq6DMyNvctULFfABwa04tos
Y+55NPG9gpo2xc0ujh38Mym6QaSX966VvSjy7lh2aoCvBaYlePKSJKUoQ6TMXeApPnnkcyAlK31r
l8DRyrGY88U4TC0zfuchgRGDQ7J7dwSsvIitL3vDfGtPgo7jlIzpq+xNVIIQGN3eumlWZIYF9Duu
q9s0FRsTl15mYUHx6pQSoj6XHfKtfqjfvZL0Soz2fXPrGha7/iN6a2uTj+N9hSfCjdQ5mbNyDZP8
3+xw4LbTCzF14d2geAWZZ+FNier7WMDvo4jaxQU0aRnUp1wEO5iD90ZnAw9S4U9vWY8homKLjBzO
Una6bg6Os/KgvxTxftRoUIpZajALoWB+a5PomWNgU025xZn5MMX9z1jD6W1ECxvFsYiQaQkZQazI
6T89UD6ImwiHjU9lcFfOpBKEUF1rxbs5MdouBu4NMHSruDB+Gre8SXIvWYTc1R3LW1PJ0zzV7+WQ
ZKtCAm3WsuV2a37qtlhKTWaHMS/P8tZNIj32XfsW8jbddWwBRmIY6lTeujk/tRq1ce9a53m24p0L
5WGNyPlk26W9ayoUih/ICUCxeY9G3dzItsTyIx8tLz+p4QI9jMgRaU605eKjjymFK/MDmMupM3EB
1cW096fxHt96uEoc8ioF3YxXqd/GYiPcCee1RZEciOpFN2DlfeR0pCr5FAsM/mccJBvjIjpwWYYM
0UI48yfJX3eOXvro1P61ZP4CTjFl5shS8o8p1YJ4bdFL845SdrzgKEhx8FoO8AmyB5qra0aoJoM/
tLgPSIfgU6VluQ3IAoMUSPC6IliKxedZeP537we8+TqmLq6yH0KGJc8lp6pY0rIqrA/Yj6D1MZKE
3d6/tzr6xCV1DoeR9C8P9ENiIIb06cMii/kMLnSS35DSRk294E8AqpGyA6Oqjj8oKu5iW/wkLfqq
zrQOeWZcUXJdRCKg7Xjc/HH82XGWe05krH0leGHQjOE91Km3NZYYAivB9FNofj7GNxgaZE8cdSDY
SaFVkWmvE5OAzzqOzLtA5OIoreSaSuhApd9f6pE7g6CQB4sZB6ZOQBKF2taN4+1FStTdFL2NEyC1
we0+04iyWvHaGEPPHJJlL+2gUMstZ6nnyEcHoeLoCF69WeVXNJF6XYng39DCkyqhrOY4gg6qn161
K14rkSGgqsHpwo8bKpawqZP8aBnu3K41NnnCnNa2OCFERH3XAgHFq/RJQBX2Z3uRZhQ1g9zePE3i
LwhLHwVqeol8yJH1/JEu0E/lkamnBFgY1nXrIbIPJSzYVdwvpu08ekXWze4HS1tv25gKS/2pmvxf
PFNWdFS1OBAIwDXf7ZG7gVOVnqcqfpM5eCjD8KGyI3svZ7GfLVQIhMOJNZI4f1UEAsVhjy5yTWfK
6j/yL1GT/AHl4A8zrP0yxpBRdz7HU5WdQL21effVJzBwh0h8xPObJqBplQYcXDbCj7upGJHb6gQI
jUCVn6k/M9SoVjhAq56fRxLVqOEN/NVW8N06JlM8fzRPSDw3E5rDNTIAnIii7HkMdqV0XzxidKye
KZvw2VeivqdJw7MUT6T/WcIn3imIH3z/03Dj6n4AoWSysrVEUONMaAz2/tdAJ+7dYBPMkle/0WDS
ko9LZ4wUa6KW66Wxy2atiMr0BM+8xDFMVNEqq0a9tgbCIgErv5d++6OcqOVip+CbOzIu9fzs43xc
NSapiYyjlyA9Fp/s+d9EMtr8qblFTdHi00/602BX0JMTwnUonWGuhea/3Nb7QtslmbgG8QpdvM9d
LPmQ1BD2TwAkpxCW2Oios5c51rWeoK25M4bVBG+K0bjnAQHKwa9TUtOz62SbzbXIsPJoRDnCYrvV
QsPs26Q61h5wawglhVBQcTQW1yAIT6D35yOOjp8Kf0wTp2QdG9q5CIhmXs3EQAOBYoREx2SYBFAR
GNTAJCBCiVITTOumWVi3o6js7WSxbjaZH2y91FiXBnktSY8q0BPur4cdeE1ys83PNlEoYCjtOjM6
aTwXlTG/UL/o8+T/RaDpWV8O70MSkOsrUJfGU7GLkVxLqkssHVQZRLRzyUXL/KDEouX43Sspiffg
Fg9J6zzRIAv2+owgg/jkeFJvpCzRfv8N3cxRViZwWDHHRKC/N9LHijA07ktRYs1Dr3btQQ5x1ttP
cepiKynaYMNGBkDZENy6kSkiKyH+/fmpbJ0/MObhxn2PCwkI1EjPkc0dniI7X+cGB32dxKA4yTLg
twGXYRL7ncXGn4/3IHQDvPQEoGUEn431vwZ48dqKfpf0AQ478sPlo5AddtMqiffQyAEgoc+Uef2t
c7ZbGDqGu6RQHcYFB1ZJNf/xDkLU4Hxn/MUDubjoIl/LXY94VwqC+vKh/depKTwnsXoTqUNnqFYA
D+4MSLkPXuGtGNpYjwakC39E5JRE7mNWsgjryBBq45dK8fNmGPMcmLjM0zHfZX5GdHYWX5gbBJDb
SFSSLOdn01uxkvlM43E6qTwixqpbmtZ9auFvTnnNbFugKPdMb6O9YG/69cktsR3aOQeZwXB5iPSv
E4ol7AyjccG7+lD8lW1vXwfxthBSToieTmVuv84pVtHQtTHP+ke0cR+s7acdEUribPQP9mA290Yb
BftBw5BvIpf6tHeGk8TA9ToqhX7voyn6+mUm0/OuapCHR+yjCrMwHvzRiR/h5z41elZHBvRurMqr
iNEw2eaUnuCAnW1V/Ek5Rx8ph2iJF+QP3dI9SYow/jzzJUtjb92GGqgU6plTXiXuxrXd/NWLmo/a
AJ0MKeWsUiN8tBQhsIaodn06PswiG3+AYB+D+L/wFrYpsK/YieeY3vLccY+F61j8NdOD5w7Tb53O
7EpK9ysMq98wuIWpC30TnPHtvy+NQyfkQAI9eHDggcvHr0uSmJ2XE2u9mKuuU++e3diUzazp68Up
mUWvPpxlBnWVey9VwzZwBN7jVaY6uUwweBdbdzNHnncvHM/exnI86umnKHGNEoyuLqAHuxv1wh9x
eOUnKiAbOz3ZcmPlMc9zOuPVVBBLUumQATZdmrlPtkyLqquC/IcxhFgshyEqM3Z3eWPx2xq9fEem
pB/KBkrHEBpySzWHxts9V5mnnzPUTBcyHL98hyVoUvanvGcbZs35NSHy56FtugLlknjWwI8PTiw/
XKm9Cwo471IvX6TFFr1spXmPzqKZeLGEwWfdErH3nLkYainO7AN9VOAH0yeJapQwFnQfM+r38Yib
P5mH6VOhrtbdmO3ENKERGvzwkuCwuYBIorQjmm0NPCHgJpprANLOI/av+JFdYPSYejP73RyBUDpY
0WO+fAHcRsuVMOg1DNeATJ1yPnG/b0NKzU2UevlzX43YSBNnLwOgJMAtGiTWWXNAsz3dbMwCNyxI
9CSHHsjDSzMr5Jssijb//WmX7w+V/v/vp8v3J4xxjyk7U6rnIbg6IiuOWhS/Y5cF1/++wLLC58ZO
tQQwisXY6XehXYsH2Vbq2BqAexpTTQicgQYakTE9iCi/DX1W/kzcO9AUtzNUQ1IuxvzZ9YgF98YI
5Qe7j+cIb/YOsHyy/u9/Upm7p8xLgbV4HTnqU17vOdUUsePuJhnj8gUNcnaxK/JKRcCCrsxx9naB
8Q9TcUwCkMpenIYYOIIqw0PglPkLoxyE1KJOdv/90yrXL0xe5f1cxMNtUAg3DQbzRlDfl5bfP6lO
XVi/PTZW3ssV+iZj7EAVdNW0ijxcIl2VGKemi81d1ntr2cynWlo/Bivi1SST6oLdrD4VmsmCUrwb
Mg+83WBOiNEG/vIcoyt/Vuai3tN037mDlxClVDBZ+dXocwzomrRpIftzUwfPo4vstxxhDiZ2UH6T
xnJpGbGYdYRhGbt3esMx6a6VW3fXtEVi33rauiB/0nvmuskJgxpYdjulnq9gQtGM4W8ABrJy6vYj
T5ros7P7txTp9BfBoPkyFa5uuYum2HH9d9+lo/3vSykX6Xw44hcvQY21yhXI6ZcReuuFz0PfiQdE
FivNXiroFFaieaG2Lf9t6FkpYP4DwSSNj8nwIsRDWXvR5H70ZYEyZCaIbsrK/pjjwbvzOxehSDf7
R7A3W2FMwxYBVHWtU2Q5OKH875iKD12e+zvFTG4KJyyfsPgMO9QLpClFYXLwyoj5inC6m8wSeQ2N
fZJm/Q34SH9Ls3l+ELW8+++f//d9CZzuvpwoblSOZEKVb6i986cOJLnsM6Sp5cA1VYp/QnXBm3Lm
fDdF8KNEsix2ydfMSeVYjap2N7by2vPUOvuB/cLKguN9SDLiNIFQw7b/8rsI7D7L40NJEO6L2dbs
wavqq8Rls/IQRkMVZ+xXhvM5cTWC0p6aprIV+NVxfgBXCf3h21ZZ9eTHzJNb3xqoASUoR4ySO/Pt
v29IO6gO/EIppGLCakwR7uc89e5buKv5hIKoCKpuh5Y+RRsAtW5sg0978IhzMRrxkfb5utX29GpI
EZ4mLmSoicH8gZKNUswgV9uSwIAggLMcXf5BbNc5jUUVnygaSnRCEgZSpdBjdky6x3lRNLToPIM5
elhmCGT06TOxF6S6/PetNJkOY6ph0ab1Gvs+lG7Tl7dm/hlSpLB9aeqXKIfubbdWdW1bBIJx4nvH
usW6GeeuxTinsN8NQpmtZjCexyUiycCRRfAtjYdZGfqrMqrnLizUU5vNwxFA+XrWRXtMKzhs4Rw6
H7T+n0mvUGxnNvcZl9M1dpJvdyoGpDF5zi7L2Fm6cl5DGQ4Xa4DB0rfjfQ0Viwnukv/HfAZxkNd8
qQSqFlVNdcWkE4Jic/K9NytmhWizQBK47RVmz5rJBYBPdxuXro9Q0XlzEIqfEeMH1xkbCkteBD2O
oa5o6Uh+djsfYWfrn1rc0jtCaZ9xOdOdLV/a5UulTSxDcfAx9MehojN1Q/skmMlcoGcy6miaN/wl
+RVFDEktEtl13abGtRxoG90Oy0Rq98aVuLkObwsSIQZy31li4Fyq6LhV1QwA420sGUUargpgRuVs
Az4vpmkzNSwQZ4aee3Qvb33b+7tK5yDsXf9fXVrNtzkl/whCIKuvaeCodiQlVLUYXh3rvcDVuJsD
+a5mEpr6QtirMefcYCooj//9N23c+AugznXBB04xiTMOUYlm2LY/ucs7KuLefqncBFu88Bf/kQV9
IG+NQ2TRb+fBjJrD6SCeOOFx4SNjlwXlWX7rMFyGrTK8dAStnsoYo4GqwpvbDsbFnXn0pt7aFT3r
aW05z8rxx71JgtYOuNvLMBxD6SevsrnMDk7GIrQoWKr+3itmQhArA35vCvypovc4/fcF7Bc1ZNyX
m8jRO0f09Q0HTLUJnQH3HHjPW+He5+CarzXUAg/n6Lnr5rUMyvmJaA4UpmOhjzhS87faG5/R7GBf
oO2dcMn/96uxMTCY/eCrNf38pPtqZQGvg/36keF5ewzgjxzLVNMus77cFoYx0VYkUDKXLwW/xKbJ
0QGjB0kPEIU2/y0uCNxgqIm04M5WjrygA1e7MSJAiZi65h6pNQ2ZJY95VDXnWMHl7K24ZPIv6mtt
SMxC1kIAtD3EF8p4qsjIWTsphqGgIj9MD98+GKz9QG22C6eO+A47eklnZOnCaqpd7oaICYPSPXWw
S3LTEofGNVhgWNFUnQbJZjMdMImaNR8+QDhMSlkgt2ET6O0gFxy1Y/lnc7AvTtxN4ERRnbRtFXBs
lMkNNcbGAs9iM3I2sj3VJgqsDC15bmXvoD9wqc3+H/TXY1XM85lN8s32rOZUdByrGQCubSamQxNI
vTJFJ1GDhmpFWX/lncO3V5d4EEMtb3GDlGwOMOMZhjEAlY8CLGKReSC/08Ym5cj3gY0MYdolSTPp
NWw8jF06xMeFxdU8k63YQ9DNyO62WKVKYkXXSeUCWa+5aEbscUB7KtQ/onfpDMt8m1NSPDLSYRLr
5OcewUQk62Abcpu+R/VLNKfiNFctKiABpCkBrfac2NYadaDxGQ5tsVGVTdBWN37I0gAmVas9sY7G
LjLIRDArUlSlVtehhCwvc/DfktUPN6L+FchLD0OQXRqOqr3LhXBoZlxhab4UBu0ADLGBG1kLKXdz
5VZbRYuAdNEvz2TXv5USD4lllgRjBfbn6Hekxnp9frBmq3/yW2+4WR4uh67qn7Sw07M3DVdtxfLY
iTFApoylDz2zBaq4mrpzsnxBtkPwMtXBoDoSAv2QHWoaIa105uEMWATwQIm4hU6S5rSKFelOzBT/
q5TJcAaaFUJBC/yhexyE/BChEdLjkBDTWgxiC122Gx5NXFB1RY0rLaBtbNHvkNATMASH/anlKL+y
hgNaqHdsjNJ3Ui2QUNjEYIXVKwtUYi/jzr1rAfojvOEJLaanXA+0gIAND05tom7qgq+hmsWH3ZHJ
xPnq3Iz/MXZmvXEj6bb9KwU/X/YhGRwvTjVwcp5TUqYkSy+ELNmc55m//q7I6tPtchmuC1QllJIs
MjlFxPftvXYQymkOXqSydp4AnCMId0T9eey6mOiRsqFzYr2nTg6+XBn3JERmJ8V0z05s69sJ5dsJ
JlWHLW+yUVjb2iJWILLX3CesczPrqlY2SE+vjomAQDIQOQY8acvEDOa51lmKf3joR2c9rWlT1eo9
emL1fiAbBMToaxZsI2tqYTCWvnOK5Qu2HRAzWbNuM0F8jk+ObdM0+EYcH8mY8xV9lvvghv5pgnrz
OR6MlkKG1axGfDXXEHZFMCr3pmIW1zA3y13qqFI0IQ5l1L8SNm9d7SyaHgZMz9h4rSs16+Be62wG
It1iaNKBOwjkUYiVxNNA1Tkh3TaLlKvb0cCLw5BWMUPPo+7xfDQ0LeGRW/hno3J3htsYa8rc7qLO
jAQIAzUF3OoyxsT+CnA5Q9Ziib1tJB+sYfuXYDS+Zfl4ciqj/uwZ/aHpi/HD1sNn+nnZk1lo0So2
/WhvM+iepoTLEjL6ivF9iXtUe+Ax+8VXDeWqBnV/asPs8fbOCfXiXsQbKwe4brv9e2I071HhOmsf
7+HCqzxGCLXBUGIxL7FR8+ys3N56DC/ompDCefEHUPlIj7M7sup8pG9YJizaAEdDvpj4PJaepaGC
6tE8BzoGEcQy/obwKpw0QRccx+wzdp/0xEBI4pQbHikQaKiLqaBlJGPwzCYtR039HiJ5VeKOR1MC
AnR6rUQwz3r1MfIz7x0FyIqFef/iON0AhlRR1gCQWQvk3b4uVOvgJoIrE7HJoghZ7xTOqJwzFupJ
VLSnELuCj61jQ/rJQB3KPDlrF6PWF98dtpOqIAPwsm8KVpJv0r4YITdNbGe49zoEeaqW2a9dlW6r
hOzQlFyCInO6LTMaBMi2v8sr1dpXFMYCoJb3k6ZhKAWWBnYyRxEnX0jc1OGzDYjU6mQK7nI/WMbE
utIEeskssmq1Imk3RYClQys8ZUVOFKp/tbvQdJXtEOcp75tyn0x6uY/kSz/APsnqqF0Oblofffr8
A0pV9Kv00DSvHhn6AnPfOdUKYhNxmDVMzKYed45iD88jJe5dbZKZZ1ek58TolZFR6HcUQJulE3Gl
BTUTYarV7d5kOr0v5VcirZTtgDoiJ399QTogQTXl+xRn2Z2VjNnd7atBV2lhYzPYTgYHhVk4Azqp
dUXqRzvdNcaHgoEJVX2iX3TDxb5h8P0+qD9aaGVW39pvZS6pJ2HXvoQuqQPplMfPXg2aqOZxfTVa
xNYUeD80GhVrLauCxxZbEuvr3DsUEGEfywqSJwtJD78b84Iwb80Ftsp63UKuGCm3P5dduKlhSX7F
X30pK0pIhRj0O2QnY20478rAHCArcz6X5TKn0t1y1cbPZezaizwieCh2lfiEzCA+Ab7Fnj/C/3OY
bi95gIU1oaF9M53JPu4pFY2bIS6AViMPp7nNsIqmlJ4aKlMhLPOBc16uwjTsWTMxbDVVJ46j7FzV
fqhvsfLTwoqz5ww2MRex5IAkZfqcmH67dA316lXsDnOK8BIaanCpLBc8UIknv9TbTR0bz0J3Mhzy
unkYBJdySQBZVaTfoDcMz0OD5w+uMkUmYuiQ4lKFzNwiu/bCfBB1kpEiGpbLmxvbpU9yQs2PF62a
nHU80dvKWpAkTq9eDJnp0+dudhiGmJqExaraJIl+SiKN6jIFXxMHatoNOiHwuXNQK1LOyDajgRiS
VIX5rD4XYU7xsUmClz4nFryCq7BVHVU9OC3OVoUVRNbQsLZN1OXclVSxfTWnuGs0/h7uTh49j5b7
Xk9DQVWuJO0KuOMdcWnFMm8TaDvO5zFX83snWyqVb/Asg5hy+06Frw0bLuwAl4la8OTD8tjQMgzW
aarl+9YuHlSRpicN3uuuscZtXBf029Yqk6yHNqSjPTSKhkKsiFZuM5XztDI2Fgv8R4p45c4kR21O
vc9B4+AoG9F53U6UJUFXGjSeRrHKg07J4MDsoDwMRACvbMGq9T/f46J5DmHNX5QRinVFcQmSw3Ak
xQgJNTBrVo+mt0ZKL/a6Ez3Cp7COt5ekdKnV65jYiSywjgOed+KAzXF2+yluQAtioZqtFZKcZrAq
ADcbTXJfQt29H/IJCoa083hp8ZFT5dj/56WUb8PWXdOC1U9lMpLky6jXqNQmO/sjp4d8rrEgne04
iQ+1HlFEtd1VQAj5XlF0JsnGBRU1RwDAwNT52mGK+j8WI30fZYcuFe/cyfldqRXosTXhf9HIGibk
ZDdEfvwO3gNnYeHNe1cptoBO4oiJK/QHUnfcadGVWv2IMQM1IA07PHxq8GKkVEVI2nmCIAkjIkAm
ggG42GVKUK4DgWMvk8YK30vTo1+g1nFwgH2+feVnxVZTdBW4BpwRM4unVdIMJGNLlr2ae+YBZ/1X
P402jU9mmFu8KG1IYkqho/lwLG2llgOiTNnYC4hd6ex4YpBHiyzqe9LM0wOExc9ILqcVJUBjaal0
OlK/gwuhtuc4K7UDQPzl7d0QKe359hWtznafJuX+9q6Wv8pCdYFy3F46YyJbXYJNZC4NdnyJDXUa
XBoMwL5RSXxDmisLK8tsGVKz1sIYQkE5Bpu6S8NFy+d/UcBAznKagWcfju+ip8G9LPMO8ymF2n0U
Z6Qn1CrduglwdjFQ9u9H7vXmps3RzKcxTfHm9wn66r6CeIRfe+Y0HjFoQ2Qc4U89FJOubIKwsA9G
/+xzle8pByKqifAoE6el4rcaiplG2MwhzcuOdFFeeCpPC12E2RwPCqhmJmc8mtH3ERg7t3WoAaWD
btmr0MoyrTn5VhJfg7SmqxvEsEPM8Eg5jzWaHp1Td2woL2SfWwvgq2YjpK88tYBtl56VyV0AhSDJ
lJ1eCsr7Z7/tXVnpPkDwSmgfq+bSKBHhpkp9YU4U3Y0VjcsAwfXi9jZxyaLMCYpaDLLnNpgkNYS+
Ei8gNcSIHVNzjyl6llBumlN/WY5JHB3BdfB5cKGmpD1Aiyf5pEbEWgeqsryt6v5Y4PVGVqyqDlkm
iiyw1o2826Djk72RBHjdzGyJYk4cUVbcleC/diok44e6INjKjTa+F+bnscA0hAKgYEbeuA8F4z2r
TdaqPAcfgnzw1z3Jq4vCdN6nOvPPcZfbS0PLWFDrVf857b5pXUsiEqrenQfIAFC18sXRmQJ78qWD
IM/Jk4lUVXcYIYse2HWa33nloajF+kjbqlQVa9epQiztlK4/HRxnbqXCwlRsNYfbSxK06nws82pl
5Kp1l4zxRtUC6xrjHEM1lb11dp/uGi1fD6ae0SShvugDIv7Mbc+sEvXXMZkA1Rag3dXEBVScdHAz
a6XdFzlx9bHxFeVQQeyaaWKIynROdv4RZJq4k2ttpmXOAYprvMKbjic/pQU6jVdVqP1ZMV+E45r7
oBVPyVQZAPCbcg1AHdJERvRHj9NljqEoPuhVC6Xf1oxjp2flaZRpusTFj+jxsXdMFqtm1LfeuXd7
wUwJL/vtbRA3LobvDPVLRhl6soatplFBpBHpzKnIAj5HDWUys3jsh6FbFoohZ25xd2GdH830AZ4M
Dk08yqyYDDugmG45VMGnyXDXTBzocvUGhNhafRqNcQtZbiADFOB06sX6NlKGr2rHJUVp3Fir9A5O
Nqp5Ztn2fdaWAyxtA3U2UZbkhRzHoBHbUZEFcmq/2xx8FepedAB0vqaVK2UIpmPIEFhMzGGqf65S
d5NmdYZRiYjokEi/LcRx5eJELdnOkHTSsNhNmRbRcOGl87THP1b2ShCDDWxs6GEjla3Cj4Yn0/7D
YaEec9zARNAX0cnxiDMI6xdbPo2hGyKyl29Hs3iBXDzc5zyNzlFo0+8dRqTDXIFzz+7tO2/Esgzg
yum1PejV7DJOzcg5ONPuJacjw70LOKs4VlqOlpHkG/o0vKWUzvXkxe9D3mUnM0325D25c7UgSwKD
uLcHOZNt8YOBr+Jdom+DxDD2yKqfLUXP166Wo3IhhMEnbpSONCKyouxedVHZhzZt/EsF3a81i3ue
tNW9P3nAWBzYzMjOjDPaL1acpU+VwoHs0xqCKSfRJgSa6Qstpuvu6i6mNcTmQYnPvKGgqWAAI66x
JZPS7y8SjYjt9p7A7hRJgGKJQ6+5Pni4rPiCT/KObALoetR410mfQMOoSwwN9KoAzMXh3kqbDhEK
xhKHiUjTGc6hF7k5K8PPakHQshrb6gUKmrjLI2VREcMF6b1Hyj464gQDzd2pEO5muY2yJIno+tc5
ZWSkN5zPo+4n0WY068948Ar6bpOyHZFVL+Q6uxhD/b5HOVoO1r3VJ82FlZ+2qVTNJPDOL54pSGg6
6s4OBQ6ZO1yDpqDiCTX2g3gpRoIO1JXlpf5nnebqTO/H/Gx1XFmVa6ozw1TEmkDgt1alki7g886M
0g0uLH2Ug21a19IAxJDWxUj/wUzvCux7dwV5835hmkesHg3rXpLum9jdK76CvR27B8DEtm/WNHNU
kqfN+rkQ7We9QKeHBFdf68TyzWJdGJRGLeRfsUN9JL5SysH2kJXTk+GjPXR0AmLQv9h4BFy0YtTC
FdJO152WlqtixLDXDHE5L9QpOhNJnK5dQ1wUIVbYBSdk69GzLzxzLUbvNA3jri37eAf6URY9Myq2
YJcXngptXFA7PmRT+81VIHv2fV5uC91411nMcnRi51TFeIVl8dtl5rcYWm5Fqk/h+vZCX65cexYa
K8VuKGo220wf+wfEOxXqiviVuDC2Hx67fIJR/++XRFH9dYHs+iCydDhSADibpULyWeb0x7jFcTBm
bUo4epPetxHiI9Hp5TYwo+z+9j0AuNQWefpvVBbKhZO/UUVBJ67T040N/XNd+OO+VIMn3TFQOBAW
e769lGVI7p/LipCsw/7sdhRDrclDVNyL8TRq4XiKemokjQHvNWrGE8W7pSOwXoZBcklty98xwx7R
mvM2i5uEWbv3UNX4JWoGKox59XjE5TcXBsJScyKdi3xk8iFvrWs9r6uHXLOfHLdJIMIxQR/95tKN
oF9IiUAyHAX1wXJiGRDmU8TPRi69mo6yOXzQyVpYsTl+82DaocKk50SuyHzQ85AoVhhSQpm6B9+v
O9qmGCtGn8ZZgV3iSBvKJp0oktkJCeASA3RF3t8NsV8twq7qnjO1fketm7wEbocMrazw1OnNmnrX
fSvidhsNWXSqYMfVJb5PsDPdwVFdVK2JP+AKt4tNAj9tFuLbuVeaod5FYAGWZjjlL21Axjp6zy9x
URbEZtM8tHHeLIMwcjci9iB+yAHNEDxXlak4eNnnVJ3C822KhQMBC32rwbiHXL6ILZgghcLTQ4l0
dV9b4MYTxMRbOScTJcMRtCiAvapjPzo0ppF/evsYNcA+ZiCk5Uy/TLGx44KtRzAcTzty5eHNuy6B
w1j7drfvFYFdLVgLbCrfYTLSO/U1G+M3HSXyexk6n4MuM66tQd8/Mrv9lIbj3RiI4c5ggm8U6mtp
9ObCJHVzTz2oeCDs5Fuj42HJpk5dCy+pz0IdoqNS1M+OaNmt2rcuLTK0Dc4eC/tvBPyv0Z5xlR1y
v7U/5Bfk2HQnlDfTzKaNsAdtGi9sO0UDX47Jou/G+oholLpayiMTDayzyzIZAziAPGtbcV+QQOMH
LTIGO+guJKwX89EyjM3trehHsjCBjcmmVx9mUT+7fVlnCN3Aw/dbau/ebqqGgFr/FC4haAxPYfAh
xhD+ZayHJPh43WEaWPBH07HEu3XICPsk1b5ujqF8KfOIuZNB5Sdy9eZI/4AgraEi2EYbksOkYoHu
B68Fp4F2z6b4tO11qBhJ9XhrbalRMp5IoCT3r63FWasNazMYdntiIkkaGzhrcIuYDCt2mXlai6a9
01adtjHLSjl2ffuBC7af+1H5XnPTaKoTPeTQ4x9QHfvb0ifu4/a92wvO02xRtuWX2Mjr2dgHX0YT
im48ltaB/AtWqVOyNmPSnzq3TxfJEH6ZsMYwuxhZ/BIurSrOc1Z+lLUIl5YxxU8gZInSiTedpjSz
wFTquwrB5QZ3SLCkY5/TxYiYCprBwRjQcY1ARAx0IDUhbWEfWo+R3kEwjVP32glAwPrk3+W17xB8
Tab9rY3X5N6q5a9AoPLUuyRnbdJPRXWUHZ69IQZ6TWr4KqxJvRe6ap8y2lXY5MoTj4W3pIdrOAPz
R4qKb/lzvNbQA7xIwcoVvXcBSmPdlMkDw54IuPfJr9ETxsE2tLSJ8GTy7I8tGOrOy5ia+nzlu86T
E4Ep0iC2ohVC+gNct569VQSBsvt6tiIkVtyjOfcW9cR41YcFsLckyMZl3TBbGmV0pamfcU5TiqlJ
4tIC3waopN5RthyuoeHCMVA4orm1EgadfqDGavGq1El+9GPuDBoUL4KfnDX5YvZuPFfNmMKRfKvo
7TXpnH4NVqymxU2/2CJDcqsGLfNOpA/3duJuy7hATG43kJvx5+6pOJMNAYiL6odU9Ifa0ZYvt680
/JA8GFvaywj0eHpXF02+kFrxqILyw2qSvOl0obd1rVwGKZhrnXKLrbDf3lpS9Zijf6SWqFVauEor
L9/3Whud+mwgoIMsorQxyc5I6vSCkwYwuD8O6wgfGtlpeCJC+SKLh/uoAYwJyw58UIAeeCCLIwu9
9BwCHDqHnnmhc2OehpaGFKQowBWDqj+NTb4T6oagmqLIzSeVSden3/7rn//9X+/D//W/Es2djATG
1//8b96/UyoCzxM0P7z953MYh8XXj/Dt9s/+/Wt//kf/XFz+5/rbt7z67XhZXX/8Tbm9f/9D/v6/
tr94a97+9GZJtbAZ79uv1fjwtW6T5rYR9lT+5v/vD3/7evsr17H4+vund8h3jfxrPpXKT//60fbj
90+6qd8OxR9HQv79f/3w9Jby7x4vvz2FFQGav23r5C37qP/yb7++1c3vnxTL+IdpGSb+NcMRwnUM
49Nv/dc/fmT+AwMgK1BbMO91NN389FuWV03w+yfN+YehwQcDY+9wQ5jC/fRbneNQ5kf2Pwgf1FXX
dA0b5IIlPv3vUfjT+frP+fuNSdVdDqmn/v0TWy/+OKvyQ5ogIRxLdQUSOAtJAGQ/fv7+9hBmPr+s
/R/F0fWerBsPOCexbSGRZ5T9vzsw/9rk95uQf+JXm3D+vAmisTSXogy5gIFxdHKsUYgECmVJgB7e
9H7/663Jv/bXrVmuq3JoXF3X/ry1Ruliv1FVb1HhQs6yc473NyfcnlAlP4+uSt5uf71B7Wdb1CxX
MyyW/3gTOFXfH0LXzKtSnUZv4XTdnoQeNdljZJ/FyI1IvFyDj5uHotvTH1kbQbzDC3VqRmMDTWQj
Dzb03nkF2IuqyuXXe/bTHbMtVXOI7WUPxZ93TIsMLckJil7kgfIADHQTID6JNZC48lxXzqOfDKdf
b1LjJvnL4de+26a83r67ngwmVJaq9p5sIi4Ry8yr5A2cHn1ugtknFk8kmmUtkiICb6WNcHAPv96D
n13Q3+8A99T3O9A4sWVWJR+6SKJ5pAa7AMXcrzehyQP34zVmuY7OrYNIxfrxGovskWRQv+GMe/nd
pGZkCRgbhW2Rz4yfaGul1Iwo9daM3G6T3/ka9vxs/Td7IT/Jj3thq6ZmOqyGVPHjrVsZZqsjnfUW
Vvfa9NMiRrk1NZgV6mQTZ+6hKIMtHdIRCmlEdZDV6qIdn8rUeaT6d/71zgh5W/1lZwyL0pmNMse2
5XXx3Xl3vZEKQpd6C0F0Et3pZEiZhlJpYa6lAP+oyHtkYSfnY/gxpgXYQiZ9PYom9KOypVQi0/OH
k6OHO4f061bzlhlxML7JWeSeZap4aAuKhy40g26inIA4tQeOD3GpHRe//jTazy4ibmVHR/hqcmf/
8BApqyLDfZt7eGIpflLabAhoxmy+NIADpeSSFkGOxhdiJxFN4PiPOnfX6L4gAp//elfkw+PH4+qo
Gk1F3RWGZal/Pq7oibmB+8xb2OVCJfYjBJDqVlQs8o4Je4pKKFwFf3N9Gz+7iR3VAeyoGxrD0A+D
gvBhX1YNSa6xeo0oFQLIW069lEZZwDp6KLwETwaftTKCD2/uInDX5Fqu1FjB5+ORzEGIwqgcdGDr
bQhDrvVhTE3rCcKFEk4LAjXuiW1beu45n06SGjYK6yLGEZ3ZsHYif6XkycYtSpxt0wKmzqLnstax
V3VQr8ypJfXyOprB39xQwvnZHeXYqkr1wFZ19cf7egoch64E4g/LizeagSPR3cGr2zjilVCrfQLQ
tZvuLIqkiUeKsUn0Mn0Gf1SWpOWtYNThdOwg6KWHJn5D+bt002gXCVBheUiqAlkGBj11swG9eC65
sAeZRT92wIShLZW4wLQOjXGPmS7dZNCOE+yIQW9tgMY8AMXZdMy9p1hZ2nE7Twp/XoE60ElUGPQO
Ezs1yNpfZ7Bv5PmSB1yFEIHaAGy0Oedn+PjBG8AxqgnEtJF4Etu0QVY2M/IVKNINK4KTCJSTRXWN
Hsi5Q9yhooO0XvxrFRT7UafkZqtbFeKBGyi4thBUkUBk0r6LI/1oCfRElDtjPz24dkfil8xk5WNg
2gGvuJS7Zg2UQ3vaFC73Mw6wNjswiO8i2Cw8s1F9vpRjs6dbvY501GVCWdX1sC5DVFQBQdCDvlMQ
4XhUKfrxThX6Rh75hriLHJfQiDcOyO5uqKh4m1DqRbcqG2On8Kd4KM1cHYBkjPpFPzqIDTsrWDsI
oRrXWaCOWPepfx2r/I0BbDkAEaasEM6KCkxKzwcznKdUCx/suDnb5Ft6J+R+17KoVyDlkTsEOxo1
qwklUpUldz4OHPj3SB78pYJspPUbPIwEaPO8soZ4U9p3TpbMGJ7XuR8uEcRzTYuNp+BS1B9Ngpst
y3mK5Ahpst+ju7SYP1FQbEG7rU0BpcqZdTwj5fMyt74FnF05CMkzXiZnppILAQygfB1N7wouYIMg
E54F3jMukSAOdoNvbBAN01aHkUvTn3nCBveRNS1MulqRelVDbkUexDOXWD85aSA9do/Djbwg5SA3
l8M49af67PLXyCyCYpMskE9R3iYyFQmcnSFuhIlujnCTuyVp6itWF8vO50gxGMReOHcIBi/bbBu6
8jI+WGYD6XYijvqoVe22IbJIAcxD8hbw7GFNHfwQZdamGJp5Zw9r+UxWQqTMnrmv+rmTBGudTwQC
DLIzUR8tsIaaLN0s3aiKv54o4LTf0rpf9Up8H2DTjJqlpzERSxXykLtV3K2BDcnvmB3nm1My1O1W
uN6KWMmFaVqP+O6WQ0NKbqcgpOvh3+IYCZjKRrQKdXoScpcK4gJT+KwUDbeSX0aJl8QpUHEToRcN
F2hHO4tsFJNdTREgwOPhXxHFNKfKuFClAIOTSHFwFo7jwi7cJeMCrSVtZgo+P8lm/rD0DLkhfHEc
UdR6S7ImFoKakU/qZNYz1/K7JQQ1OiEEhvJ/YfGUIVYiwxKJN2WOOXeJpWGu6e0qx5KssAaW/7c1
wzF/L+CDhda4iBi6E3NaK/hQe6NfaiXFM7+j5EJuU8eE1h9WXWA7hGAjh9K5ttT1oKLX97+xGtqR
QLjoazZFjUlezA2BWyYPI0T2dxW5cq0/K9mTJGCU1X3SM3FtorhBMYqe9OpohLNq0c6EYQPtdS3n
EOivWEqHLzVzBgObpASe0sv2eCiQEr3pezYSj2uEyHwm8H7my6/H458NEa6lO6alWgLF2Q9DI1I3
K3EaHZejU51t+FJ+NqwRav7NECzkuP7juO86wrA1FjKOZv0wjY08IylKx3WpEZg7wgrWAZ+wIsHG
T/I7+Wwj8xKkIvSOMd10JJdpGE5x4VPhShaEdcqikcftN9XT2h28Zady4kzvWXTxq69dG43U4aI6
ezxYnObZplrnqYSYMIX89fHSfjaBIaPZZabssCQTPyxCGhEFWQosH0Bx9OL1NASCZU3XVhvcK/OI
YwxkpjeNTaQLnNBMo2N/5WcvmtV+mYR+hIOLk8vYOFqzZ/32N7Orn070sH3rt0m0Zt1mQt9NW3WQ
1omAcQc6g6eF0mxruORGNn0hIH7dpOlictulIFrNdqBz9uUbDfp5aRubjLiGXx+pn15Z3+3KDwdq
6FIFCBK7YgoknaUPxCMv3rCyXn+9HV3+oR8uLVRuBhJ+y6YsZv9wCSN+CzHxCXcx9clLoRpHyyZ6
AvkTYfKLnuq4vO+yziPMSyZpUHycEM/pIBaqs+EqKzlsuB6WRRWsKsHjfn5G5LFKWx4RQfs3y3nt
J4eFuZim48DkVtBva7HvzhD1sCqxK82Fo8ItTfgpPIVFrTDAPHLmZqMRQOaizsvl3yXpwm65Vibp
lPPps5uzXx87eWj+cuiEZtqMuqoptB8OnRLZIigHlQ6t9jrUwTJXsZqwigmZ8VKw3f56az9Zv9uk
6GgaoG6m4+LHrUG5zmP0YETjbtNWLC1I5pHnLArUd+Re7ZTm9dcbFOpPZv5s0nWZBfNsw9r75+VG
YlWYaUI2WRjMSBgUW25Vp/JXELyg7cyjxKBbzgwUkbv8FVnUCCd/1eooogoTTUm8kZdMjVAs3Rml
uRtFvxwNmdyBc2VMmNckh94N8Aa7MxE06HGZHKqY5cNhVWBMotq6LPtuiW0Viv+cfiVIHeB1PMsq
3z86FmJMy11PX/ySYS6l6Aq4OirrM7YjCKvEO8Xi6BC4iCiTkCBzFwM9rFNmq1V0T77NDLX0Rse+
pXrxtrLbfQt5xGmCB54/aoKiDxUBvC6AL8STzJqB+XwES7gQm4ax0aE5LhykBGxU1i/kgC7vCTkD
b/leVqO95QlXJCwVMv+oQFOyKP62zZnYt2XHGmCcDNDtEzbYcS3vPLQ9jPzVWWFOpRQg0ylpu4Ca
5ZyXca+G1MacGbIfMiZloeSsi5sIjHj8reNeFZRxjHZ4UL5QWTyXTJM6DiBNujUo+ZVVsGgIawQo
3VLOnzWZ/Qk8sOuWQBA3HpN4NEoPTuyvTc1fN72/U3pv2dj6ztAh/Xkbs4j2crgZKyye+mtYeg8J
zXhg9DHGWJg2icrhzt1DTb8ZYM5BRP42GY7ALhfJ1K0a6UtpQZIyuUgoCRVUxFQQm2F9He1oQzmN
QOPb6mTtTYTtMIcOujclvlhJh7enX5Ysl2woW8idCAeTSOpg18OvkWeia8ozEvQHFwmMT0gSIDT5
B6B3rLIU0Wo7F+7FbCkRDOLY16/CTDYywjWFeemmLCViAlg4HUH3JeqLVepcK4ITQLGCIGFVQXpx
yLxHj0c6vaTQW+9W9sp/ERMtcwKbmRWzBnFv1YzrNkkWGqEaik3GGiS/Zq+VaGR5XrkQawElMYEX
x1oZFq5vP3qsjj2XhUQ2nuRuuoy9RswkCPOPvAHAvZICwAQUwbFpDehSaE5cRZsf8DevAcNacLvK
Pr2TdVTwvGvd7NdaIWh9dttiDHZiNGeydgEJ6x5c39zPKctQcsnN+D6jDCOrvWazY2GJlT9YVqq5
USpOA3+qLeEEh4oXzgx4aMz7yX2vwZTKYqG8bqHBr32ewZDpIIZHtwlICnx9tOPDyGzDUNMNXXjK
Is3WYgQhv23Z4IWEBb4ma4aMU6hy5CBasNsy396rgHftnMOscLpCThDLI2RLy6G/jsFpUpu7Xz/k
/lq9s4gbpBQvbAf5DAvWPz/jXE2NWo4PKy1fuchVS2oMC91o6foSzM6lJucbYexfbNIlSWtc1x7g
WuE+/Ho/rB/HEnaDmr9F0V3oPN9lDeq7gS1XS7VSBdqLGld+zVrH80nu4Aod0+ZvpjlC/8vAJSuV
lk0T0IHwx9P9zxsjrk/JMoXeomFGO2SSZF2MALDCOniQgDNK5a1evsmKWm3E9yB1lyWDTIB6IlA+
ehaerdmcS5TCY+5c444nl9B3qnsdWh4wQb8qE0o7Q//Fwt0O7nAbWMAikYuQzF3OI8knaR9FHr3i
WMqpByqHKA53/UhwKByGfGw2jaMymMsTQOGgKLi5QnOjjSwIwxxKb7/urXYuq8WT5UB1cUgEG+k1
9+Q85Gm88bx277LgyG1xzGNKEpQiajt8YI3yUHN7plV/cq1prWdU2vMerGnTz/RafXXJLOjjC/LY
DYo87M+BBUoTiVUb+M+RQ2vasqZTpo2nvuEBHabdvrAOQxwDxnAv+kTxJePZPqUHo7KOcZ9ca3MF
y/ReQQndVLcAIigzjfZuCXNeYLYJlXhVI36sueQzyhq690AzbyFXcEPxqgKDynplycAzc3JlN/mg
+ygcsTINNefSkHOipwFP7GBnRdPG4oEOeH1jGM0XXMhfxwEKbOxQNhovjYKtwKImxQMEv+Ou9pUH
s6nfUqZyBUZMhTzEHH+TJsp25iOMwrf33IhuGboUEuINqpUAEpb34RFAwNNp1z/1BavnMNqRbnPX
mLjwTEZ4WU7Qs/yup/Yl2A9ZuKt9/6FsVNz8K4LSliiZDmD1LjG7Qc36XvOalRzRSpU1YlWuxhFE
NNWiRHGX8i4EAbIUmbEZQClwUZOVx3vSw/FFLQb/pTUZWArIXsQQxZX/IEcQu7AftR5OfYO1IskO
gTvMm5j46kJZ3DYlJbRptUUmtUtkUEFDbaVMNnIsARkGHn1YeI4PbAAOWMsCXU4CsKHJGgh+sCev
Z1Ee8/Hr5GD3H+SXbOMIWFrEeKlMD2nvfFG4eZOs+9L6ytPMLdFs9oZ1zRWEWOQN+M43T4L03H7t
esamLri2DI/aCax9smEbQdYkoWXCIYWaJXJlXhPHuETqQWv8c1i1J5Ek97fakZvusIbKslLE8CQX
fGZVnQu1+WJQuAj69tGwyKXOws9WyLwnkHBnN32TenFLh6GPt7Vp7KdSxHNlwFOjOw+G6b/0TbQM
e+9l1HUSzbCJWk56h7cAbDZMMgcfCcoSptXSMUbIwcdgUzOQ5SOGc33w54oVM7zDTEraeQs0uu0h
ChY8XnPqowXjogVzVRMojV6B7eAkoVWRnyul+RJi0DUINxdYfeRUWv4WHcOdXNVT9zzUNUDfwKqO
/rucpoRl9eZo1Rl97pNjDExdtF2A1/3/sXcezXEz7RX9L97DhUZsbGeAicxR1AZFkVI3co6/3gey
XfWVP5dd3nvDel8FcjQDoJ9w77kyZSzQMRKwjsYiRhS0BbLM8nO12kNakMRiYmqeHH3Zmjdcn/9L
A/ffPGMlAQzsc2kMzH/aA/YMsIulMwk0CyYKY3e/lUfbTLRzypttnPQ/nx/in0YEnsXKkY4QvYNg
F7V13v9wgJiJp8EHlwG4MO5fK4u2glPzAZneVljhR+O+9Uh8N6z/5TwR/3x2OewjpBR09qxJvP+y
H1kkv+Y5YPhRbcJ8bmBwM0JkaL5NcQjrOjIlJZ0q+2mbn8j7bugqbxJdnJJu4F1R5Jvpf383/l+I
8C90m/9wYfyTEOH2M0/+UXvw94//u/bA+VdExAGLSkQEQtJG0u39h/RAWPwetQezD3Z1lvDoPf9D
erCpEP5TamD+q3DRywaey2f9d1Twf5AakIryX4ZBaB+5aix+8t/qy7G36+ofLlmDIERdFd0BOkK+
78ngSOhFzwZ5MHvqArOu4o+sMvyjycSy1lfsMjmxwD6AulX/Sk2BP9SLI6sIzmvpGVCdQU5ODcW/
BTnHW17abb9sWJDM0pwYej1ZSJyqqDaLXzg2sjMgTezeZk/Haa9nNb/qHNNhmraPQQsmvdfiCZBB
tK4llNDGJP2JCjfU5iD22GG0nNO7pR/zqE0NoO/63WhK69gI0vgGkXyt4F0JjOnpRJCE7YgZBWvv
BH/m3jnkUHp7J/BvzdVsnz3YNzppcL0zAk49R+LwkQf4bdMOzibrJbJWvC1HT2UuRPy1nmgsQFPh
QP7MIMzUaGoH+dEoDi/TG+bjPPwIaoWDrLUYU5EV2zHDiZPphlX0pQIsTejKeUx6kAiiucC5gQZA
dhse2D84RJ4qc/np+LCgFRwsNUvwxZC1AV+So1bi+sivlLBPlGcQDuHMmk176HImQBaDsNR6SKos
O5Ji0Not7zMMX7+E3Ex87qNLvMBunOGoiuaT7QDc0XW+4JvNESK0t5Y3vK8VTQ+UxMsCe+RCrDi8
3e6nDNqvMq7PcbWcG11Kxj+UWsTt7Oq6+CgEAovOwqmRdoTrFsPLbHu7UTs/STr+tTjI46vMYzre
IqHPDkTM+tHSbgZAYtp1XEMSmjRrpAEPyTKYVrSWyOLHLV4taTqCdXCcE4yX3eBpuMWnXF5wer2I
Mf2jIRATzBiqdmAJxlQ1RKUJRsO8pWXcaXLUdxI/OhRR8kEtBYc9y04BcjKg1zAXOmc3ej4Tzzrf
9hCkuXvgu5aYBJIVQchu+EOLyOfQFvNLPeMrZs+N6iQ4acBeYV8Xr6O8HVfL3+W2l4ZsTJrdSogc
Yy9CL0W8XoaqX89xD8U1MdDYlbiNYMeL44iq8zHLjEOD9cdYEaUQhQoQDQWq6ZLkbY5gckGz/Lbh
TqFHPeRJhss7ydIwL9OHNVXfvdZD5C7jx8q1dqF9ZwUff5TyszUyQLT14Bx0WcIP0AR68ohBvFnR
IUCWRPJ8r0eGq+67Nb+1mnyKSZRXaDRJtGRwaTuAAcKGu8c4bovNGacQrNqbBaAcBQWBWX6AewC8
VUWjy+LjumYJlhhFrKsVW1RhlrrPh+xegtBYAKIUeAODxH4LBuqAoQIpH+Q/geEUoeHUAFEPxcjQ
sMUcYCr3NknRcoABOuf2bzAqCKW9JEry9qZN43mHyep+qOd3Mms+K8FmaYJKvfOle6g6ZOh+s/YH
2zRTCM70NlLcdwbwZKsjjQ1vYcDvEhd47gUbRZmYt3XHRscrj6JtPswK5XY+VD8Vu5rKN370mXfi
tCd7ziQbV3tfyENzkNjQgwR0blq7jzlx6b5YzZRBgnV1frHW5mlcy1+9rojSNRhImPrJRhdMGOQo
Qnue/H2FtZUlpbcbesiYieuTgk72ghhPhSKBQjBMIxW4JDSZE5xSK7hvxuqy6vyPq7srqtYnUuPf
hiGY9pmsu5OxeS5kwZp4TB6U1m/9SKdS4ZRf4rrcMzRM7ZzwS6vFQNMd2SKnO4/JeU6CliAELQBN
voIZ2DlucyvS+GuWy22zEvk6yVfZdAchuZNmkb52HlUcow7Bwhcz+NTucCseZys+OeV4q00Mi3ni
kcdsVW9t9hykpIHDQoCHI4+6AJ9W0ZdGvYV1xcrId5j88swQdb8sMkJx+7ktkFDwDwd01Ee/md8C
ktbqNTnDGnTgYZz7mCSJmgRFFpFWmNsMYgMDJn3i1Mw8HARfALeOhLaxS3ag3ZotPJoSS5UB3Q0v
aflp+d1wygr/btN4cOPSYJi1ODec3mdRrufekCk7m474Xtf8oXqcJ83MTg0lLKQAggwJBjr5wZGI
B3tXeZxnxANG3RR82QsrMWcLRl0qcaq9fiRaEJxkyTQTHJaDyW2/zp4VLkt1NBhCDaV65VG5Vz7j
WDKA99Sl5yR5LGLzd99tJHkDH/oiH/A9kH7qzQb8JZBReaJwdmIZ7z6QKnNyMnpN3pSsLy4pJoT5
ELW2EJoy0qCtqfUJIANCU91/VEnjHupA5ftJyXdDS36/rS4xJN5xTF88IlCYdCkgbRgAUpqemSRq
jDDEwszg+naoyfZtkD6U7tzD4XaKaNIvEG+avWuyB52ar1KEcRq4gNjqJ2djtCbLEB/sce6ifDTu
U2k9xEpdeTPvqrEgvjEhTVtQgZIAi37bWgoyu7lp2PKI0LQm2gQxfoo+W3fZnDNozKajMTmRyegi
lGJLGXARFlvFj1lg0iiTvDhUE1xTK3XfZz++Nuw8Xeg8Zta/mXK8Qi8kPYxcr5gYFe6yAM5/e4zV
emzd6bsPeGKCMYPsgOpadfi5AxkRbNozJ1l+zot5a6Q12R6kZsQMLBlx5CYcm4Fpr75tmjLe96m5
jyfyE+h3g10O623fVct7WQ23Y5rCBTaLCCXgyzCDKmI9/jOeL7YgGcmzu1On3pd8uSSmUvTQxB7U
vfrwQOUR70L8j7RVSUrc9sXV8xH907tnB0U4e82taSUE4oLXTyqPdUDu3hC+gWCcSv+gGuh+cfCr
gglhwV3Dk0PuC64VC960lwET62Y7Isv81iTTUuYK70Y6sfYT7/1qPaNd1KSmJgcvcO6lUd6SwZse
pKpRflk05lV3YWtqvuZjASbdtoiBKqRgx86ivRI/0qRNTtbi3QUYsPDlAwzuT5XrPwOUuvLrP4fU
f+pa4HW1jQi9nwcSklKJjC7/5XJ9XLPJJQh8bQFeDd47u0pCMwyviLR14wbwsTAgUSukyA5in07U
JEnoQgjeQ+GyNJBW/20VfX60qyx+CZpHLw2ORk9SeuvEeZSs012L+DOmWAu1wUY/WD0cW/GMusd3
7/wsMOEJqZRrpOMxhL+u1+1DPrcyBEvih7wVrAymNFKObRwbXk4iBDqIyXmX210yi/gMOLbCk9PI
U4xRl5Qa6G0J5GvkkYhuU5emkQ/OEptAIgfL7TbwPbIAmtyWD2ioUoXOkkRQW1iEYNI22iQSzr5N
PJStrvMb2yLpMjCVIZamhnXRNS26Z6unGqM4ceTv8+Se51kmB2q974og8blCtl6gPfAbkqBSl8zl
WHZv7QgkLLauOmBJ5GfkKAXFrVNQEBmiefANoFtifpsynKPt+Ls12mLnTc24d9LkWdIg4BebASTE
xtWZzRe5LL9bywfFlsiHuWa4WFvGDRfSKVaLg02Zf7nrzFRu8oe7ltadHBtUOhMqRYJbmYunuE6l
YhBPPRV4WbfRNiMx+Y/yD5R0JFetB9C07Aj8g1sN8/2EhzcLl9++tErsiYCxK8O5Mb2Twq/LOhKL
qQEduQ7qa+MU92OhryQ7hUzDQMugbfSKY2N6bwQYo2bUxe3Uwi8HpUu+Z/atyU2K0vY9AGnIuG8X
TwLOv+f+0m79NPcmxCu4x+njUHev1W03E2rrD/CH40fWZ5v0ZBj2x4B8TRBY7jkYjN/BuLJLMnmV
mfrRJVCbVH1D5uObt4jHoPS/lupLkibDOUO4U2kOJ9/OcMoziJl0vimRftsVg+pqsccQeM1Otu5v
XfV/RsdMD1Y+ky0u0PumvG2Bge0Sa1nKfNG3p90w5AdfID7oKiykjvPFWPQWyZ0PoVDc5eyPfSBw
0L/ZCM7mY1vpu7jiQV8vSJzy9xknEDrLXdeJz9bLqdmh4qnRKtgg3RtNeyqC6nsVMopd8uIMcryd
kQCMRd+sDtEJhRYD1zph55a7BSXkREpPwnlIH1oXxhdp6Js0W4ctLjkO6eVh6sXPhkgtQKk53d+g
s1c0LHfWklzX1UNlZze8WIi/mWc+gJUNuFEgQAYl4Enx5Prxu0lmhu0StFAWwLvcMr62kvdiLUri
9vwYUVGcPVtLtsBZK9+X5TMdrYNLGZuPOIFl9WpOyZPS3qWxc4vUHjB6Wes94ZZGzdOKcxXD7ScL
aInqxAzNSpzXhDhvXGpE/+ACTmkP0anAs5/cZ1iU8A1pfRp7vPiBKnaC9sPI4glRZkkBNcwTUzcs
qrXFZF3ZYP6f/ZaPuMORykOj+l5c76YL0GOOgCZYVpoCmx08BKB4wda4CR8FTin1boYdu9oxzzvy
eIZV5WwfWdWR69yL1j/yg0O5+MvJ8aY7dj3LobFtSkgjxBm2dO94jwGsFxi/4tsE//zU+0i1TGuv
Jfu53qMd9hPxpRYGfn1dHaBHED3q0RzGZoUX38svyCudcChJI/e/RtarR2Ol0NStue/aqY9wg8T7
eCANvURfV2XLPcnINrZM4R5Jme4a5HV+On2vFggTj5JKGIrVIR+lgDQTVWwJiPTyLlb9a2LorDWn
UzVC2AmMeOcv6s/Y2n+o4UPfreH5Ay3bxTP41ZV87lmJ4bEhAejQ8olescqBoOoVRWc2hZpgnche
0icyg7MoLWN27il506TqhI3kTClt9dWahDxaExC5HCJvSFvW7tY+OHiCOqbm39lzGmxJ7nXKnQ6d
QrDmJe/RDvAdT9L7jWGdO9wV5C4nBEGYdXxXt0+gaBs4EUHUjPkPMyb5cDSMHBzVQJFZqvTQ6anY
9XWJbPs1timPg6IwCEvuEHEihla5ess2yDfhAnAEu3jfla6Hzm79ktQFkLCL+6HbKj+Wz4x+WMvY
+InzBiJLL0mCkx1Ct5mH7phyqBnTBqENgmcbMqZZIyFa5c6maziVPWtjH1olvRngDJXTynk06eCq
rujk2Y7mxdGS4CGaeIsCRD0t87chq+kWFVNpTzH87yp/OrDxhsNrjlwWznKd0+4lVxXNPmmq3qWt
SqoBHh0WChX8BO0l9/0fi/eiF8sH2lgTxLxlHJRjiSsV5lXheCjktsvQNQ+wceNoGDhsdFaHmn0O
bCjvVcFtIbuH1bGZvBiNA2Zg9R5kpzo0mO2h8jW5vY1WSO/A6zQov3z4lehrGy4sP6g4byakeA7x
ajHYi6LH1FirLHIGZJLlYrgh9lt/V4suO7Qqj3dugOtjdgBnM2o4GR7086ZgqUY4LFG5Q3EV1fRR
Fom1U4JhQVIiPs7T8mmsYOFj/CwPgP1+qJ8obJanpXSScB45G2dn/PK1E/V9CXY/kHOE+ZNwLp/w
2XQiYQCUjsvHhvVeZfTeFbSGIAGIrX4uFufOavjZc5uP9y1lhZcRb6QJF8ZDA8Yn48XK7F1TW1Hp
spgpuoaMp4SKxZ5xLOZB8tgXBrlDRA4Ik0eqOWYOrA5O0LRk8bCSRIhgss55lGd0kCzeJgzltnxZ
5v6Tprs7BPH4QpwN5jrziJoxfbFXCNddZtYn1kfvdSzSE8GeVVisTSQS47TZ6o9c4u86JYscghkI
+9X6HDXiACvZu4b8bbekcMMt+QxojtjpuWMjUAlY6rBg6MUDo7uzutL4A5vxiEAdWwHDTH01Kq9P
deV/d35/UJmZn//OdWz/E1fZjGeTL+Cs16h0grdNvK08uzi13q9ppHEtJKeW9H5w5NGkJfF8VlxF
zJ2cO+Q4zflgJ/LTr6CjuYgzyKpMZ/qDgj1hMz4ZgdxrVvQ3klEViz+UPFa3N+Df7S3hEzhEg45h
H6SwVTzxJAB9s6Vll4IfDOSePJfVeiOOjHVNsXO65rw2dXHinGzB4zAtJc+uWhFjLonJhbqpWTph
3XeDc+w8tnZk8HXRxJNEj5Z/rPFtF8VEnPFcVODvjSasGjWePOKqwSdXHNjBAgNq5rK201Kifj5l
XXNpUJQ8zYFEcpNjskTVt8OOjuYIK27UG436qCyst8FRmKI/VwrAh6vJ7lKJTVTAkJ9l4x3stS2v
SWqdRFItAEPwzpbbt/OgTj7kau1DO3gTbhO/pEWGD2OOVlO89Szd975IUA3RiM4KgjKPgvtutV+Z
K38ObWOdjJJDeQTzcMoCYpk9O/6ViRj+T+YetGd99V7zS1vURmv6ToHaRQC2uhJZ2eg2jzi3t/FN
0u2VQeMXQKwjy2SbfA7PcGni20zmZ7Pg/mkJEDkRJOjF0GYsmyIMoP4bt/Jdj9H8OuYj6X9hj2j0
0NYa/pWNCKNVPULQgEA9WbO+a8UuJSEXLiLh1xPis72zkaNUcdRaxyghmh+ZM0JF7PqHblu/lisT
dw/kh5NvoU75SAAZiVclCUwHi2qC0zSKJ+7AtPaAKEmU+MH6ey5EcSlMHudpHRMfl3J+B7k2+Hbw
oSRS+Kj0y0PtShsjFQOpoWSyMjLNcXR6Hw/1obLNs3QA8HlddwaYVIV1TbHbQhNjOqKPtVj2tb8w
jBwgvDldfTWttTrpcj4YaeWHLgEf556cISOPqdu7jiYxaT76Jf6jmg5+X94QA9X5zIaog0mA5UPw
FXM9ny344v5KG1bN3mA/B3kXrXZrnrnUq/04snkX4tAYnKB+3e4GbZAEmySvnc0kB4kjOF9kbXla
bOFq6fsYGHCpqWozK5/u1rRpw6C0fwHcLHYM2uTVTgUpThopeL1Wn84kfhAyMO4J5YbQMUKy0i5D
1MmYbhKbi8SMAUs1CTtms98PeXDNsa631mxSf7AUDtTU38IaYAUjAUkoqMQ7a55aYnBpz/0S4TiG
iGqGy5UPo9g3nvVW8ahkgOGovc3jdKgksQTNBVaBF1FIA60OsicnVUQOZ57cCcsl6A979yqR0ogs
R+afLLvU92zeosQLaTlt0prsDw/V46FR/WUUDz2kolcMrM0zvAfeT/iZLefNrvPIPdSDdeiVhHkA
GCvvHomARzg3h/baJVHBkDMaW64PpxP1Ps+haKEvzlBBcHmhATmg9RnDhosjX6R3r/3lwV3TU+A5
xjnAjvTk9LaxtxB97HF7PxXSZ1ujCzJuV7CdldXc9xWcujlwtpA58yZu019xXdtRZ1N4mw7YMqAE
dMz23mHSQjCHBMNAWWIn2XEyRhJwYfM8mYk5MhCgyOxNx7tzDHkcx4bZgOjkntHHV8WAfuehWXrI
sP+S3+QOh27iW7v5OBPBqLyHzmyhcJTqe50B1w3djVWvJuV5kR5TwURfi0Q/MuCe7sh6Das5K8/A
2reIxAZS3zo/jy11mLWa7rEEDbkb08aKNJsTJXjyetVKGtPa3dnY53eZnhDex3WIQ05iXu0/NjRe
afjD6yIs+9mkmqWhvWmLMbibeNzu9RyAbxjdt5WaZ8ot9Hur9WQt9I9LzAzMBF0XOmp9GZmkPCpM
kca41E9rTsTWmCAaSAxypeuZKe5qG/dsSKD3F+bRaxaBccGoI2Xnzpn0nIelguGLU73dFyalDIR9
WJ+WSWhWw4MNscSOoKs4ymw/8r3GvPbxxSfsC2dw8fj3Cw+bhsQz7CzzF4rXkRIvzc9LY0zHHsTA
3qnSc96a2W2C2WtUYryziANHP6pizpfcBOgBybaVBKlj9ZgVc3Go3iTouPxlN6+qYya6y9oMoGbs
jCvXOgYGUXmDUj6lh+wf+dnMHKyuPE919e11jF2JbcLfaDlIZTJAwjMNjC0fDHwvu5UEzue/X/r1
YRWmPlRGIvfGEMyHuPB/ZnVyqnjKRYT+GmRpQjsvJx8JAjnyUCyfa1AHLOdFg7xQb7WB5V/K5kzr
5l68W20tFtaSegdGHfkRrWM0lZ7P1JjmOh8o0IC95wzDJWi9vje4VOT7tOYxS/1W3rThUvj6Nm6C
L/jB1bFs5oMPy5QS32rCgVOiK5LTnAUrNPnXNsM4hHrH3PfWMIeAzAf6YIK/K12VFA3OeD+phRYY
Rq+ejAqNynAKKFH2IykBYQm949S77kc58yh3VP9e2sh58tkHhY2e7dzN5ItbXpC/xyu9djmRvxig
RzS2HHqSy1aeLMRcGvAZ9x3NwXELOq/j/mS7BqQSFw2KW5bvZqLGx5RoQ7AWf4ZO5/fwwilCKydl
E2E3oe04A0Kh4Bz0RRs2Fmm/iU2krq0P/UAsZ0Gs7SX+nUKVuCAFpANUc00UlqoRrMwlwa2EnRRO
iXkKDjlZjRed519tFzAhBIFox+TWFoMVdaaFgbwq3oO6sq5xIsxzs0UsG6v9nM4msps1uOMTZxun
rDBwmRVXcgwibK23wFbyH7aixVf54pJWMy8nZmZrWMiYfBWWSeTU3FYNOMzcZZTOTrRjccAoG60o
caPg6KaED5YBUuOy1xiLeXnqfJXc2i2ovG4MLb8GTwm+YmdltokHafjjr49EecYRHciLIpuIs/Vo
e/Gyj0H02wmY5PE9Me0SSNmC8ig13wtaKApQ0H+zPdpnttLZsZMHSnyD/IIhlI5n7auZkmksjT+d
jXGJjPsfiev9rkYo2NkCDtrQ3YXI3l84hCs6nyHAc01SxdiXFIsWG+FMuuQnLe2+sSEFBcBqdvCq
fgWWjvd5KU+C0GJwt1sCXoa5EtJrWCpeATC+6hJk8h44jARNRMpe648833kZTOrbgHBI0ppMAz/o
sDBTjh22LXPwp7K6LJoFDM3FK7obsza/VxJHTqP4Q5fVgC2WYQzQB16h+zIF6NWdhqoHc5l7orkr
dqv+mRVsuqUgdT72WmIDJHm4BviVUMBb3Tt9Jenmsg1USqPY0LIbxjftTQuy1vgwTfEwZIpUk0Qw
MfaJvCqy7yV3jaPH3CYhAwjkOCnSymJ5sA3X5QhUHYWkWj68TT/Yeu1nUSPBMkxcoewIsAvBN1fG
Y+f6mkjJ9RmSCi1iXH7Re+5qkGwn/J0MBWyQ3i77roQlOaEY8c/YWH2Y7Ji2Fk+cqm4VRwM+q9Vb
cGEBhBILCHUzFTEIJgISY7e1w87VOaCIPHmzGxIoR98WP8qY7m84Mmfq7qWnth0FBNI5fTUMmb8s
tr6zXZtM145Bdt+TCUHM6xJlBmNsK+7ojjKt2HtDnWIaPd90633t++pcZDlBo7OqQgzl7C+1VURS
1488ntNoaezmPJIBej/VC80FdGCSy6dr3A/vwcroPJfZsZA2J1bveUeQq/D0Mw/aPuJrst2qXW0i
RvlbWyfrIk8dwkywEW9ud5m1epjHnMkj+38elJlAQaJAsI+AkHdVLS0SJRvrmqfDBfB7cyKefr42
jGRTrYZz2XAhJNLYXMY60uVAqZvl9XUqri5WFcxj9gzSG3Jam1M0+5IyfF7KoyPmVw7ID2Vk9qFz
x5/xyIhnJtw0wbmcuK1JT+BDCd6+lI6EQAuK/d1aGZvk9lfGlvaS6lcrBTeMIjjd7oQXfK/xQTMm
oa/mC0zP1wzBDaOdlVZ+MV8cpD/Hyky+J5rvKEHf+ZdPa9eN17IIrOpttpjss3U+s6zzTiPRDbR5
jIiKaf0MKJ0OrccjYc4EwTTd+IrwwTgkhnxEkz6SRGOqwxwg5KhZ3tw0dTUcdR+8ZKCTomJSww6w
rXONA4ae9bpcsqlUN4MZi6O9No84CP0Dm4YPze52X1fiiziA1zmfua1S/9srORvMsg72RDYQlLp9
p8rCQ+FOEL8TBubXJakrxEdBh+AmtyNjSZmZJ0VxBU3d7tORjZrrbhAzeKADUeFjKtk8Ao1HAc5K
fVqYTgHF+5r1jAu+RjE59/n9gLNp57JipmTR93+/HxJWg1sgPlcUs8fVHG79lEw8j5EvY7JK7lCD
E+LV3qOBaeiG5LlAVHupti8doaOJl+vTVvleWGQN1KWXMiD3GA9oyYHrMVbOAzazTNAuzujU/KkW
Ke766CPN2LlG9dz407JdpUR9MakMXf7hl5T1y4ZgRx+KA4ewT4jFkeqHT4s7pG30TLfuoCovH8ty
HDZsGmDywfDDVNolf/s/vww1BXDGeuQ4rB/21JnRWPPwWrHKIP7s5K7sXf8Ineyr6NsjfyDs3Vd7
HYYjAqs895MbqfInrWJzn69MvI34E9LlxxYpjXeSUatjJPoMM11y3q93Vsvpryyw9n1CR7Hw/jEb
wUrDpasBU6/Zxcs3JQEKM9OKm9+aqHt/VsDspX/qEqIV04yRgZinJ6lplmz896mXGzvLE0zm+BFe
7L1Coe1PYsSrvF03RjCHrPEDYrBH9yLIfYaGigFAOCU5dL7EOs70CwPxk+/M1sHBRu2tPwvo/+Nc
vvDxL1cEe1ABJ9vd8WibNTLwroCGlqw1AWdOd+sYJUuB/jIbccxViMqscariduUFMkdL20uBLzst
CwZzQXNb246670QBSSD2AeyNqLhI/q1Ko0deTvI6+188yuimorRO2e4miSYJFL2p8pN7lY7+ba8z
jgCioA2adlRUWHSy5CQy+34t+BCddHz2GuOFyBEjtLuOZCpCl0PqxoW6ipVIHTzMPFf2pUx45Unz
VAuiTmTqLOCxWYQHU3YtJ6t+jL253Y9Bx14LRjnPqaW6oTl8KgGw0mRhyyVt3NzBjUzIFDD4mIk9
4X9tdgVef2Qb/5b26YKwZXq1CU+IUc8KczJ3kwW1h1kry+q0e9bpzDw4pe3B114VQX6w3flHIazm
kiX9a99NCav//JGNK0dnIQhpCcyjsBCdazimNcu6dkG3xC/v7IRqtK4YiEDdOxZGK8I0ZbniM/Qi
vIOBDkMkY+dINIBNg8CCV+022Hj0wMc49+p35vd9RExVfGwNOo2/f2+N+8vf/0oYWIIgtZkYN8sl
l1Q/A2v/NJdPa2vP2+ZuQmPAJnwQF4UBNCI5jpltlqPg0GGz0t6aQBKPWDiZC0uyEXBaOKcc1x8w
9nzhsnPaE0k4NllXbvLi4veJ2IE4+zXWb/49lwluMb9DDGI4Bs1ZTP9oM+10BIti4oV2AxMz30gv
01Owoj+Ef/DpUEPtsA2fKFY5NZ3UOwx+9tCPcXysCJNLlrW8aCVeC/ywh2HaFvNsPRYA5LvWX5ZL
bDQiaoX+ZZMQd0FasYY9bSTmf8b47gD7QuVluTcFQ5Q6YI+C+47KttcsAfZWaxdIvlAm6dQ7CePv
I72+TFI+mr6JbAu4/+Xv5xsn5qFQ68HVWYCZf9OAbb/nNGnOjY6OVQieqX//a3VbbiFkNfu4YNBa
zNW+X92zNhpUYkyfml7cBz3PvHLlA/FoSBBRo27KihpuHCvWNnEYzbYNlHalAadYyZs2uVnHhO/m
mNbJro3mMmkRdUnuHtvyMOPVi3LVfRPoyLfsRqCPjmIQRwVAvDOpeDbUmsz89lz/VZeo+3vZTzwa
5g3dq/WpM1pW6MVLTsbigcQ+mJlm924YlLY5EtfLPLZQQ+KgHcI+Q2FQ6uwOtBgVuvE40D2f/35O
g5MBdoYDjco3ytfiOy9sYoAqKpv+oa394uzxZrhOQpasP2y1pn4cebtMMJUYHUEZndqKe8NO4yNW
PiQ7Nh2DFDhzmqKJGIWgMKi69uIUM3IT332jFeT/ti/JkMYsngN7z6VRXf5+/FQmCVv90Yygne7g
COOn1CajqO2f9PdL1SXlxakBFRZ8Kswt+4vq0u1v90dWgLz4gZNQmbk4LY4M7ayA2UGGQXOBPMJ6
BTmmybDjYo4UxshIP6zBDltrvZu4is+Lfl1KPd8yqvTDYF4FNaUx3qV1L4/CGc4kUyH/ksbtnK5o
SXsqpyQYmjtq2oXHRbeCkmfeUy/1JR7fWcBlpEGY4uIQMVI3fnXHM+6QTmq6DkZfMCZKf2HxOrrS
Su+YIJRHH4HSLo0bJj0Fq6Btm78po0/laHS3wst/drXbnMxVBbciT72jayzfkHrT6zTVEXholEOL
CwR6EfvMThOkz8hgVpjQOAzK8k6naLcxltxJX7E/K4c4ZLuWX3l9h9VYlUDU/OQYfnCDNmDLhUU0
ZjFQIOHM3hXmUB3WIOsPsyDcwkvyGWAV7NktpIUteYduqHcQSuVPa7+coON8JZJ9+xPyJuhQqvzK
XLl3vBaRgiEXwCcbshLvgxiAuRDfR13ZcptOxXOWY3cybrAzULlkgtUTAFomobCxcDX3ixHjquyA
DFmoSXrMLP44zCfHnX9V7PEbSUilSa7Lnn9WXnhRsgWUGm79PZVPMgZLT+DIdZ40OmVZdrfAI+75
I184KC8m0XQwu/cF/qL8wWNipqgbmR7sKh7Ay8SOWaln7W4qvTW+Z33rhhZPr0Hi+2wFFmo/eMoc
zlnTKy6dJdIjYtPj3KiWxIVqRQ+aNKFfYBL90cZMLzQR7Ye0hlxU4fxCzPdgUy2HfJ46DOL052AQ
BFTyA1muWk3Ujb84Crl0jY6ISiZXbA4LxhSNwszdHqscKFdqJv/G13kst84kWfiJEAFvtvReXqK0
QchcAQXvq4Cnnw/8Z+ZOdHTPhiFSlETBVGWePIZkT9u7c+JPYdTsWhC3MKmBF27gJOYCMsFkAIrO
zWXX539SnfCiQX3i+fzeCfPL1PR94cYw20ibwfQlXDBjSRboBIULzs70EHuZOahwmKFk070kY2Uu
IeGq7R6OT8EQI/22RxxZ7RLn9ryALEAzwlZq/KQRDIXJ/GHbnNpqKWZZqWhNaFRTsm5g+E8E2lmz
C1tt6NpmSPAf0uK7UNl/She4q5DMo/BX/YQgtGKejqbW8QWTiOQaZas4MV5rWROBzMa0LEoG7B6V
Miy7QiyNeFYrU40RlvNsZMhktXxlDQ7ePXIX1g5FEQy4sNYf0lDbW+EoVmyWOMZZydKzmu881A75
BJXSR3taKLEKRkTJqtWcjU+vSVn3OOinSD+4tvXVefqbn9efUd89VxBZK8NGOt6+hiGXFH8YgMP9
g76YrHgJ3aGNykXZ12sdcGBqurPu4l5Lca83GmyMSq/JuPpmppevW3hdy66u//hUz1tTG+7dwNnn
ZSGegoECHlc3fa8F9bMwY3ejsY1voUrnay/nfinJLFp4vaHTF7YnmcFCHGFekJv8FDOqWafnYIpx
Hu3SQ+To9qqpbIFJVv0UpVuDqdw6F4a2lBZcdadN26UUXrpVstjUIn3Gu/bB5K5E+10wgBdWsikI
kjtNfvxseOGwm+KRKGhRsCV10S8B7JhIq8cx5UeU0IJlM36VhQVA3L8z7Y/XBruCMOZbPXtleHuA
qpiuYJD8xppYe6F6GAE8W3famybOKmmjM7cPIZnCa/AYLS0Yss5itGJtGRj8kD4FSUxDFT6E6dme
qnDT2OwLdjvWB6M1NgAhxjKWpKsELZpv1mSs70S/sDw0gBZdkJUhLnbKX92u4IVL4sZzA3f9DCTJ
nRTUIEBYCBqAuV5/dUwg9R7TDdhJBIDb+vgJG9VkGdk5vXbFzGlp+/YpYwuoKufahQ6GxJw+L2Xx
qVmj4GCupcV/UGNCHGZY5Hd5AAPG0hjZU6AxY3gkz5v9BBeS9XyBD2gKzyFabNfvj3Xn4SCD3fBk
8lAIo0R9Pnt3W229FKpKlm4oST82JiZzhdqb+TieiP8k5zubSeVupwBGSH8cCZuHD0ALIoy8PpKN
dWkbCCiFU6+5h71tZ9VvEAfKfZkcJ8e5z6bUgpHE6R+LJQmwPyrUP7V6Zjy79TeZ6BsGH3NcmnmU
ddZuCFbBXy5A+WCd8C8ZN7bQsnUbNDvYfgcKKWYyIez7PPiM4+oeocSZJqPj5HCiByTpMXBUw0AS
/WeHL5SVbycR3cEexAMh/XYyLd6Q+RDBJDOvY9KuWzrvNNnbuX8uE2ZAHUIDfSAglGSGOB9fm0QB
h8b3Iax5E48dWAjlspHluHQijpYuPdh1W0N5OzmAVKrA+Rwn92A3/W7MNqGTv8hBYQsOyrO5KB8E
HqChWXo2F1M6R/wJgzFBUq6Kwi6oIkL/mH5gNQ5XqqoORg5soxM6vwjN/gwBa9imZvxVAjlsjG1n
NkQ+QgRZjiXTebd9TJvgSpztkRjHahOpVK0D5w4gC3NJglQs5shr3K2xfM+ia1yE2bsb+jCa8JvY
cA43pTFWp2wgL6Eoppchk8HRgOhFALMDtSJ8NBP/iEQLR1I02aQ+leSHekRH+U7J9oYvwDThIGGn
1qrPCKC3U7ZKry0AhUDgl2jcoTu6DSlOWki+J/LwFfIiqML9LtOMblO64A2FrjdUtARx+DH5SVkS
uRwWRVKsixMHqabTwnLQ6rgWE5cEUcZUNfkT9xn8swMZh++N9KIlqbcPvWbZy2is+AwpFKqsSN9x
aeEXYbChsmmdjtDR3QoigcSqvrBAyWXgD7gV0taXPMN+oFxBVzy2gz8sufhg0WnFdoqBL+F9L7J+
HBZhWMIWm0I4FTODB7Mk8mYfCk4hXUy9z7p22JmD+RlzXCHiQzqC9rfp4abvpPGjD9LeRbNurcK1
nX+TdcJLfgnIulQx0RyFIXqgypHlRRz0XvWYslYCuTfjhQBgdc1nOWvoSBdMlYDowWAXCpDxziG4
mZwixHqyE/JSj2VPeCzeFFPwjQZs2hspGVxYWIEjByenK0qAmI4Ijw4ANXSBRgkraSvprQ0txxZw
NarQWE0FzEY3u8+rIDiH6VHGHCp0B/nSwWlmYebDGQ7/LimdWTrgmUTfhcVW2STXMsOentxIw4aw
it4NQ5LsnZvc/7D6jqHlUt1H07yaiKfEr5zLWKc0mXM03VC2Eo2Akx0yyWI/5XW1H45GQshONrgp
YdFRdYgnxBseUbdXi6EwDC1JkaRr9qZKrPDZjR2inuR4DQIr2aNZQBWLZMhNyncofd/ZNLr3gaZ1
973FIu7HmABW6l35plwFsN0OUx8P0LEnBu3Jd0Dj9s4gKNvXATHtIVUm5nX+0eG/pgRzKwYqqrhD
3yKP6dR+QWp8DNFEX9WYPxI/YC0jq5N0fvwJxvx4OgwFlERZbGuICOex5IpsGFwuTJDkc5T79HoR
K0RSG2QASOVdBaoxLBrem/lQ0ESacyDJ5BvFu2nj6GL8gedk3cX2PvQckxMsP7GGwCU+rLa0tjiQ
qJg6U+seJmiAK9mL7hk3sX1i5lto0BTVGfSPKMFYLHPKHV6RGEXOfy+YNIPwGGVjgo7d42S4zMEg
2N3+O7sQzl7XlL6yp3K8ky6YGME6ikhIr26Nc8N863z7ChLQY24Ipgl4i7R+C2so9oZLrz0KiOAf
xLeIVUaKX2H3WOGyQawjqOhkyKLKiEe5Q3CTfrYMnVZNCxeokExWwDRpmBsb9Fj7IZMBn2L3cLus
Btbfk9NwPUQV1WEpqTQJVTFi7qyJvzINFTJIF4oS0gykPURf4flXfFiz02ePywFoBginCjco1KgX
Bp14cYSJcPXvBi/7rOGEr0KRotvSo2Ddqh66uMzaLRN/PYH/merfVR0ahPf5yMCg6g7gxMu43JGg
hw2R77lrP6XsTO3+F4rWsLc0plABQqx12rJYlyWmRklyRxWNxVCcixN7wC6Q7ZMxiUsd40mZGOhs
zE7DqIOkl23I8qoi7duUHAd/GkYycSjl3LI0z2hVGN1lBM/3wSu5ERctsyKCu2fzvzmytS8gZgzj
0XM+mkKVd1WXHNkNNkby3Ll9u4mD9ogxCxQ4m8ibaSDzgVkVfHcZVxdNnVwI6XZSNU9Yhg47O7kQ
4+7jfZXX99ZMRO6pZFudv2KKtN23+igOYe5T7499/wHECJgmW+wXSvvoy9Y6jq1XsxJXZ6N2gH5G
N32IeveZbE7/QJ/4C4sgvuhIk4mm7vyNl/tcjzoXl3bp8ZpdeKGrHdEqn5JRXKSODrHs0f2wS7Er
t/p0pJ+l8DazZsfIjEa+zX/DrPzsAspvSIqE440cxZn5vRTTpK1IcOkWBPisiVnIzq2ht4+lW13b
jFagZ8x1zEWxQ0AMRTYgOMGYD06M2fBTbxivqU46IJxotXTjqjin0MruA++BrpnSvpHue9xKbeng
V0Vjbb10Ixu8C9NzvJ17VTfMH4w15LDmI4KAhdCooIa0cGYSk4bll1DEKK07dlvPbJIT8NTAzoEQ
bsrspV5Fj0ax92XuADwwxbWbFE9bK9xliCtmJLbwI/NNsxJm1DIs1yQRqDdishjReUfT6p0Xo41g
Us6FPhbK68zv7XMcZin0SefA9SefE/OlNkhOjzDfXFgW4AoDaEUBo0fuqiJ3Cv1thc3hNLf4HqWO
Vn2J1sBW0rO3qtCRBMrsIHB+bTPxdVtqU4Mfz4xpBi7zPfTxS+KqcW8KymBHdpewS8OPwJbJCi1X
vwhbon0Lzk/Q6fSuFbCB3dXbhlHRPoVqCO+P+XQXWc02Zx7OLp2GS92iw+kx0u38SH+y4wq/4vbF
zYBoqI7MlenTUCTzNcC5m+EP7Vcr8dJL4xdrLBNQoRRxq07DAjGWjReTUbjD+ptmh+wQBayc0oUy
SjTfhHln8Oba6s3J+q3m9q9UN+mpmrrD2EWPtqu+YtuDo8H2qhrK9U4JytQ8pimk7lxOnKpk9B4d
k5POdGlg5h2sSyJCdpAiBSPQptnHXQrL3TQRFjtPJtJPhT3friHuMXTKgIKe4VCKTaMWVA+GomiS
8zEOsiC51EXbPSZp/RKHnHRbYy02BZFyLqGFOW60YvKbtT7L+ZCfIafo7iyDIZENu5Vh+L4xUFPW
M3/BD7/8lBF1hhH7u2dNh6bVreegDPzjMFDU9RjABfOGrTSoXnVjX6OADkfamGllg2QrbXE7FYFo
F35GeoeWgN7Vel7fFYRqrfO6a3ap0Put9JIasZfxGnfuYhy5DXSF63LQFMzsjXqFU3PrhNCEO5Yy
ln9Axsx4IjOlfATH+R4S29uxJZFgN1j1e4BGBUikWiUGW4JI2o4JUK42oyzpbEKUg3F2jNgk5FDr
C0ralCBVRuli/MFfFiKmhgpaNHgJh9UDnj7DkYnkl+c/EwOivU2D81RHDiUp4bYRLurbFr3lO/xo
TAlQWXUDEsc5ywhXIMx153eOLEY6bsw9gMStsIKNABRXac1BIlW4NvLVGfryFabnJlHTe9NwcEsM
8GBrfJJcQy9YtxN67Jb7G5yAK/gQQrZlAEGejGf5O3sQxpGlW4NEQmCgrl/H2dooH1N9XaLUpsQJ
jav6Z5tvmqc8tm16MpbCRMaAEd0lRlbybov2HrZQgU1Qoc6dO+GIUw98oIjlqGdOhp1eCkOwD+9u
7xdGbDJiLd1d03rnYiyfsKYlGN3xKPFz7aScs6FR0+hoYHbY7bQb39bM917CN3dhwiMlw6MGKABW
LxFb01Nhq/JdT1kWm8jg4jC18h3rXmgDII8xbKYN9lFsiKo3996UcWXEJbTygW1dz7s7YcU/eu+q
e5G41QN71LWvxvCqATGuR8OD+IEx8rWK7M0ImrtM67DZ4n9/h0Ev86agwjaO7FsAZl1d035Ejdp4
YFhTZ9Gf99pZj4Bug/EDH4qQztChk6cstfjP3nMy6WJGcC82jJ6TNpIEpWexeE+xs46C4pwVyj+B
5/VPRtzf3+6ogYD0NcgTfstdmV1T7fefl6NK39o22GqFcZ6RUmF3IT55VhO8eyJygeyD9iKBpRZD
H7rv+OTjyDtl3Tlth/DRqMU9PIokbZIFRJyRjp/YprHg83H79AAkKn7L4nHJFNt5l6r9yRrsFPRI
fxCRMTGKTvqHRoOVDIodwCa5YpTGjEuL4Roh/HsSyfRUhfql3NJZlo++ysZdlVHstlb/1DFsxiaS
cp82D6dqMJBCTtEiJx35AJEquHZvaeU2L9FQbzngECfwHEZjkPQbBmRswgILqAlW62WYHuFaRw8y
Zp5ZR1NyMTP9fYhKJg4NA5jEYgoY1DEdR8/ajNR7IFpsDSz1Wqf92mcKji5o4AwnUM5Gd3ShSPsM
HhymJLcH2TKy+nev3b779xu39/197e/T//ja7Rvx//6h29N/99rfX/Uf/9rtx/7/9/273/wfX7v9
qr9/7e+v//9f+/sJbj9xe/O/vIZSCOiwU8EWAS9JTiofWZYT7eAaABqaCIZlMxUxKROFPIE14a+W
oeXXu2Agq5lwRkRIfJknaJFR/Ul5QjyF1AbbIjX/yP95z//58vatqEK86YWmsb79XGV4AYv2lpje
4KhbSI7HHHe7sg+ofjUL1qQZv/SGCQAzox+M4Mh9KiJE08NYnG6vIaonQHZ+6k9VtO/w22gBH+Ez
6tFIuDqdvZK4pgKJqpNyq99CQsewyG/dEEf7jX01jtA+tpikKZZHsOUFZjxA+5H5R0hSBGQ4gcwY
QKuxlmEhF9qXUYZvRloiKXOnUwU33xk8blBtP+C0h/qJdi0aHbbN5NoOLpnttgV+0iTnaUzNXR+I
R3LUq6Uacfzs6/gztL7qSkdAPWHwaDqxifPpkZgPUFZDI1atddeqVw2ajB5Sdrm2W+gfxfzHOV8u
WqGZWEDTRSXirrD8WSFSxIpNd9pV1karKTTwoNTY15kJ6ms66XdHgPlYAToqp0UWiXWIVWtdv1iW
sphI3B3txVj3R6NSap2F4cuuyqHbhBj2gCHVWzl1Z/Id8RJW4qct7Y8QFD+vv3uF/AE8iZCLjliu
yYlwpEnOgc2BM9xw5pPSUnh9vusS/cpyqJ/8WkeWH2vUfdPPmAz0FqKtV2lTUXCHh56s+KUb+T9Q
r9aJrchM9IAr7d5ZecwpUhrEmlEpUOS0s2DX95UF94bDSLDOm9sj3WQ6CcA+hLjNFDWG8YNED4Lf
uejceyzKjnDSmjVJlgmEOniFQxVB+wHBU4y+maRi0TNo9VOJa9EyDEBoHeGeqQAHWKvedpAIF3QP
z3FMgkmD9J6nzKe9mAO8GZaC7NIIzhgEDJ+6+UVlfMnUGO1i19oZunrEyASbhh4KVZzFF+UZBMr6
4iOrR+LroKivbldt13XqJHQYQ2WYQxPGrGHjFP0nFxfUbAxOFwYDfr3D4bARCY5GPo1ZUbp7Z3KA
5VLSy/scWmeYNBZ527PhEJ/wbFK10+1wgB0Ba8FqjWaFTGpjQurYN8NKg7WP8hWZsO2JGLDSiU4C
e1yL2fPKB2yjU0BPyLufQE9g2zDp4ZtKMElIt1MSfQahhgWHxO4/JU4OQEH/UDqVnNF6B3G7ZRmU
Lisxu7H4xsJOiqMeRMEqycGZI0IlT7f/P25smo3b86ybOb0SQA+HltZFtORHH4jPOOa2164bU2dF
SrsnrS8Wpu39qbEOXerI6VvlyyUOMdxxE6eSbsJZqRrMrauRcLOp2oexwRJiCHZpZfygFiTK3ozF
ngti31ZgPiG9cmOBzFl2p62nXt2pMtiHroMEpoUYGGR6y9JXdCdama3FneEy6Fm5sW2dCLrgRrIL
BaCqtwzQ5oMO3fnER7M2ZVz8+q7sTkhH6oWDo8BGAqVApcrWuT29RmUt1o1eHh0dB1zQRGtF+7DK
fPyJKM0rVsl5eue9Afc9lYjPgRY5H9o8x7cGfWXYg86ENWXnnhgTsssyRe9kS7pANEJxwtKhESiF
4OF9QK4td7ZOcEW1NKu2Ya+e+ZJKPdYxSS5oA45gm2vbz3uYcYk6WbkrcXpIVkMVPMkJPiHuxFg5
6+KfreG27I8G0fGaI1I6qAa7nR67sqPBghPRyKySCNv4wEyTk+2K+9KefNoa1KZ9z7VgQXSMfEKK
W78++Ba/umzwdAm1KD0lefjYVUzAqRnHpVGNRwODtB0411Vm9SWj2l671pczJtAKHLAEqcOjy1Jm
6bGdvI4j4joRC8IwuLEnf+yXYAbrApca8kZKA2179zZWxgK9Urqw1Ewq+oCkjKVBwyqLRctblfft
jG+le7vvjrdt8faQFtbMZiLrY94pPXciHXTeGv++459vVON3aYhPu+RONpk+nsIRIa5GEPnq9rSj
4T7dvsp8GZxKVblbWOEvgd3lzJrtcDnF5p0MnXe9lgpH4J3p4aQqkgFNVsmh8zGT2PYNWj1ududF
08evRmJbNXradxz76zyx78I6fYqw1IfCHr6hLVj4daBzDYkneGABH4TVjDT2R2GzEeuRv3MyLufG
sR98Fb9ObcykyAraUz8/jDpCck2Hiar4RSliiK50Vwj7JHWq/lzERCGhcJzWtildGGvFc2Rpb17e
/YBIvVQEWDAXjg5BG7pHP11O/fA7D7G2Tli++Q5MOM/1NpMcv/LZBaRpLHdd1yv22ohk9rm4SIFs
x0LNITpsY4Kc+8RbajnROea84eDFTmtKQn1TimZjEFCcGfC0A5CpMOrEuvfzRaAx7ET4Dp0coW4L
xLYZ4LGnonhmRo2gnfDatd2F1akrFeZPpJTrZuaexvkhh5K5GJw8WU9mn8DnzaNNGHxI0tVXjKI1
WjzLW8xQq0tzvDSMaDjVPS52Lh6eIsTiGElrenK9KT3lWpXs3cw61Ko7D/jQMX4aAN2Y/52o5KGE
iKHmyjyPRfOnntWjt9/SSzCRKni+PbEhgy0HKqod09JL0rL9eE2AX0HwVKWYOri2B4I1C3/JXr6l
MM8q+dOgHOvgEIbazsfZHJMRWF9HUyWqpZchX9PdEBOFtNrXoKdTHFXkuGg4+31PyMePQ6BXpwZK
C3MrY6UJgKtqvq+kYT8bLQ4ldiCOmQd3k6ZhzBmyNfDETsn8p3OTFWCQ5nM9KYxPnQhmDxWGPs1n
P0nqNdZD0yIY1WMyRfbatEq89fjwM4DbleJ0e3J76Nu0W42ahiQUGdwub8TDkLV4YajAWyYttJDb
6jwwDal1rOhMD/dZLseYlR3R+45POSza+bgiH5tXq2gkVald3TavUWr5ydLK4mSnXgvPLUNU1FTP
wp/MLRzIeh954c4NOOWNS/ATQNQ6M7EcrxOrP5Xzg1nUR+Te+q5mvoQ2ijDbgeIF+cxP0yyzHPId
+Be0jxEvsiCxP+M+IJwkxye/6KoVPFVJtw8DM3oaJjbeoISpoKZgr+Dkn5TCG8aAisBIXq3SiQD0
Pj6lEqt1hxA6FlKceKCjI236IJ1142j6H5xUt/AQ6GcdVj9KZ3nPNP7UDt3ZVNQpOLusqtmEKctx
voKp16eoFAi2sF2t2sai+4kpR8jowT3Bj8jemtuFgCzuRZrhZaKH+WNuKgAzh38kmbvKWt9Wk0Zi
lJMRH/4/DwFeDieT2nNbsPJYYsARIoHZiHUqhULXl2stzNx97tmo6atzJTSsj3uQYjS+iAgwnEm0
l1ZpFG1hfVCtY6/zST42uYAPV/mnuLPvR53bUiOdvCYCt+sxa0b3RG7SXY4QesfOrJ/6uaga8tcE
iuoyw+GEpoEN/3Z1C4/cIBaYaAeh9oQBDZP47KfS0RTj8OE7oc2wz/50pJNtzQh/oaBv94EgfAxm
7RKiAwW5E+6ZUxhYGgY/t1/qzqvK7avbzv73tdtT06SVSD33n/eq+R67vePvD/zLz1fz5VluzDhZ
FYGRXQvplts6LseNpgvjWhf6m4XP6INP1snDVLmvt5ftztY3lY01xO3p6GcPqBFLCFZpdZ936c/t
ZbT2GHNQy22x72h2fsDR6+YJaOS28gKvHaGwhSDRIU75cvvG3+92/lFFrX2+vRWPC3oeijxnFxvx
x993uW2SHirbu4ixNC8j2s9lpzUA8PNTQ3XIr3x3WBVJaFzqvCkuBpHQ8xPsR8zL7avbg4aEKoE1
uYgDYlsVHCUwGrjBhXUx+/G/H3oG5zs3hmODzHNqhu5ye8PtAWTGurSYSa7qBBuRokOaE9s+LgeD
517QOLw0/nBNIsn85HNAAHYQaXHUKjhnTmq+BDoKEL2xz7lDt4OC9PVvD38DH+DzUdJ2WGy6tG6L
uoPpXAgEGgLrQ7Pz2iMifWa0OQZ13fzrEd80h96AF/vPV1YPEXJKGSjP3/WYB+H+symyx8iBIqk1
VbDyW10dbg+STWxpuZhmBnUQHGYmAn2yvu2QNDETp7qaIJ9FhThBosRizopb0KHbY2rCr+1irz5U
olunGPrtmvnZ7SW/YNzVw9TWOtdZxdaHNeshTG+oDniH0cgGzUMgzRcK6FNsQMDN6xwl2vzV7aGx
2vSgJJaf074iI4ShOukJ/UxC9XPyqyHxGAVsE7aPyFQeju/EW4bD8Dq0zh+6xhiBcfFHGTStk4wH
6lO7P6TA4GuMrq+3l4CnfBTknJwcFsU2i8zyoPrcW2E+hO/K/NSjroYIm2P5g4oHUHgGn0Il9F3U
4aA9dshsIQa3fdWsYvA9yHaYKNTUGmwq2ErFLs8pzcsDiwN6e05EU+YLKx2c1X8EcabaveZMzNdq
5nGbfV1MMEcAwaLSOTsETmwAW8p1Iur5ptK5QnqxF8YvHSAkJy+mPxjGjL87K/CsoqgOwve+TNNS
67yomarPx+OfI+C+VB3Gp5E1ZVjDWy9DhcvR7cHTQrXF4QeFI/qzPIEoiq7y5XYCbg9jCus5zfXX
0In3Dj7A0JAb+tu45sLbtZNzdlWW7KC0piVP+4eMIhCSqPUWqeEVK9R2czuaFPzl4XawcfNUJIln
PnRpMvqE5mzHwLqGPiJQlSIJ4RJ2rG3ZhiztPYr++Zj8RcZwdK+xATHeQjf4zUpQRTuAk91gQnHw
qTsUQc4LFYU/Rpo/3/40E2h7n2rbfz7HDPyRa9FOSyMY+l0ODetfsLK2A9AGPcc4yijjo/7TmWqa
yfQ9NhKOtXE17TSVot8k+HfmtrEnUqDgwk4w14rFG5P48nB7qZu/wiq40qxnK0OGEqbOO44pcAfT
pIg3E6vCbS3oUbegv5v/0SDB+IMBjrXnlsVUQ4+WAW6jdHYMRoSP06SMKnsZKqO4jOjqL5bRoZye
cm9tNgLqXe2cMUQRUKXQi2o/nQX+LiyYq05iQv1Pqp2FY/IvvScan+7kNW50TfTuJYwD7xMx/p90
6FIgEgpxhJzsHOaIRdeET2DS0UNpcIJGNV6Kcj03VoUI/JNeJ+YlVRT449xScF+tAw/TMiNM/vth
6MavjEk4Tkm4oMrWx06M6N2NpTmf0Rg++w4eI+Go4mOsc8jtLHyX4BcLoXchqN57G/TuHj7jNk5C
sauKCN+xoZO0uCyvxP0I7riQToCxMNxpDWFN/wtwwkgmnIGKZ9S3Lvf3hFHHiLEz88gFq+QCQ5ul
pLDeGSbqfjDpz7JHBOyNs2xeYe9B6O46zDskICU+7qy9DTAVSq1M9NtI5nI/hs19xSnY9Chmlp6O
0U4QTVC2p+BgpibmeEI7Bk5QoBXAYKkkYW4p0g7bD9zuqC8PDaYWezp/fnbeMGadbljxS8LsnLSZ
sbUhxl4az1+5jmZe4tTrL6wZG2kbWH8OPWZwkCOeKiz5QDQqYi/hVjF9mJB9wiD3f7McrsyQf7fR
gEtPYtGPVmxf+SD47BhtQ11NgQAdnRHWRz5A0KSkVQVDWbsaDhbRhss+/LEZiRMKgMa4YWMit8nf
wsUkKDO9yhw+Zhjr+PJ1irK/rT4jX22ZiD6QEaTtKJ7e4BCq7Uia7qZQgWLNPWNnnTA97u90/wuJ
lpWh98+12eYF5GwlcDNfyFxf9+j6VgYgVc1oaSvFB/0MRG6rLtbcLajcsMerWpxRYksSR9xcB2Me
jkylgezQZG6JqCWbmDX0XijZSzey5c5SRnXXODqxS+6d5lvEt8UzOKK4PMf4V9rNqhrqDwzzWBGZ
d8op3th6Z8NYraKTP/suuQiNTS/eF/Z0qCJSBjLAXqJRNBjwDeiGSI6gjqylcf+I6lIw+sdAvUBN
bPfWAX3TuMmwVcs1GjbbGe8wbxaYMlmnqlXQmvLglVQ3edQCd5/1Le4jA54fNTE1lI92spZIWiqF
CrD2rGeIQVcg7Ye0do1t5BEpY1l4+UU22WQewHrtE5cUVtwUGiaMhGqQfJWUh1GzX9kCIJtnAKgT
+UKM90m+iQkt0Pp7yyQVzIVSHRp5cKyG4jAETIhl6h+bNn7qQVfpm6H4RURdpSnLA+3HeB68HucY
DaWH1ydAYthEbHoR7Fqzeeg6+Ghah1hHGvsYHgPeutGhaGYHrmzsd3oQH5kMtQfyY0Kp2ZdMx7q4
hfTxWUbBp2XZxX3V4AyUtNCncjJtWstcxIUbnT3oEysDOipaSu8urJBX+HX3p8EfZlF4oY8LHMz7
Ic/ijdGKj2HqPfi/DskTaVztOnJqyegA6tHz3ymtPABME7B6/hjiJMP4WyTsH7jm5Gu8EzC3q6KX
GlcISI0mBiYRfJAy1Va5NYRM8rGw5Tav6FstzLkUrJfZ9WiLUXm+lGFdYdIbGgvDhfFbwKbbpzBX
+Cc2Bg0q/3G9o4265Iwpt0lQ+Afi1EFvvQwSKfbGR8QAoVWc6DXjnVMaH6PBEolPb7TSW/2lbQdj
5+cpneSEzxcd7gYPKcdncy8GyszC92n6SsAbvG3cXBB64hfV0if2zWrdR9nLLyd1caM0MWrLQTbG
imSYAX/sFDYbPNmi3WbFpe5tSUyWG57ju47D7hbag4fBMzctVCEIHkAxKtu0jDwGCZA29Bu+vbNp
q2FUT8TW+n5L6Gl88G3EbL788kusKJgvBLMs+FCDsS461BOwc1N0hXm9zMP6rE2liVULSWKkiLzl
uL0b+PTAFiL+tTdzjMRceddwK96xS6WWHTCC4NO1RVqQd0JUV6pQd/hCe3d0d9yNxvTLuUC91yDX
NxhmL/idLHizH3gNG484xcTYyJ7yOm+2AfOzPcAfo3qDwBmtR+8sgtnLRu40AwzNQL20TXNj5aK9
hraNGW2sDlCmYAV4EwMovMsqiidPswialRkDUSfN8R7yHjJRPY6EGsPhbhScAMzbS8ZeCQ7X0MSn
ZFioGt40MsVXBAjnLpk7/3tZ00QB/r4GUfEJBSddkWbShkDjAQryeX795TazyxdAMay3D7ur4o2G
uphji3uvtDgunahxMawDQqjH+pyTTzbo1qboHYh6RVYjeJltpCz9bA3xs6bfNS7iVyvF+3mMMB2Y
4HuzsmHgR1/BGSSOAT499rVdW+HADGMWO2mGXjUUoPsQu99UBsVlyMkmivGuY2Ctk671GiFGYffu
f2L41sAZilk4usB6+hYSG1dv6l60yY0vtqzPtKVXLWR85FoWalrDPGIKBXktwoU30Lo7RP6IvkGl
MQqlkMstDHfiaFzaWv+idzjvhpijZJr9A4p1LwMT+kiBQ0JfETFE0FmB5f5bBycvyoIzmW3yTRru
c1e/xTDSyFYGkSOn432A68QYO9tFJq56oQ31GHZmgT0J5GoGMEgqC/dcKZn8F2Nnttu6km3ZXzk4
z8W87IMs3Eyg1Muy5F5uXgjZltmTwS7YfH0NOvM2mVUo1MvG3rC3LYlkRKy15hxz4xX13rCsI92Q
Afsuytux1I6m19+UufutT0SGdqD9UKaoXafUXYX2o29+JrM11kabbn5TfmaBCVljNhQJ4vGk/4Uw
siAArLsBbnkm0+hVlASn78feec5Dj8cii22M7iZ6qRw7T9xdXRHmN6Hn/dAKDbvmjS0cCZBAH55H
GkWm8dD3yb3gpl60endJACkuZKJWnZveUQYINF8EgxV6VW1Aed5VBOMxZARg0Psawyp0+VKZ+Mu0
o6+NNzY9UdtqhoVdD9kaM3LqRvd5Zd0HGeI1rC4d5AaM78Yh5fOP9Shd46Z6QhCHG0NxO1pPRmUY
R1F70CNFPO7akBmoBPncjeabsvV8aWJqUxQ7gDHVNpDuXdzLC0a+54A7kHbMcDMk2k/lH+ZO3WFI
rS101bVKz2KkvsWceWuLm6Hwd9XwU/fpnUWJuxDt8Nlo5dZFnzCSDN61NrijEce0lJDC2lzDL44R
Ct4gMmPQ2V1xjXOe0M6dZROftJq6rLtPGc/affvt16Jc0Z5NFhL9YOtXEMEdsoca2Tz8/kGIX2Ub
yTrxvF1kEq9XF9Y+jubwMrzOu6GN/EdXtx7R0DdcmMBcKYpDesHEzxXOLfLkLcEFCc4v/TAF9XRb
t+k1acmXnJh4NB53AAsnTFA3+RwLdjXdcuqDW1DlYMIleKN0gB55TNjqiv6q2RPqiw0PTiH9srI6
c8MlZwv/d+wBlE7ohU0Il5eDE2A5BTIXMX9YDALlm2trbwXaQ+g4eoIqku2lNh0TNLku1xZ226UR
6Ku294e1aLNXpo792hXRawQwT9nvrhUT5hYL484SrQM8sSFApG7klqtHY8CFv4lwFY2sBSCxXgmh
dszng5faFuvOhckX9OKb9axcmwb4E6hrSMwAkG2GZISWIF0iT4enOmJCWrZ2sCL4Mr2vmtDbC/zO
OpFkGA2jXegTOmqHPkejAnSPJenutcw1V46BcySLkEm0jon2YAR3NZ93oGPpa/LGCqIEwjrZSjck
F7i1aeJOKwO4FG0WckzSlvc/SyQ9rYsOrvnS+Y5x44eWBeysPtoRzoVexWoN/fm268d7P8DVzFHT
W+qQRwrG3hs1AV2YsB9W7kQIQEcLN03SJwhbSe0/BuZ+bCw4MQEOwsYXzqqqUKYzDVcuCkyOCqs2
5JEC+KgZ2V4L5x3PgDlPiMm2ysNrrg/j0vNEB8UbSaZhsYw1M66yiD41G2+5aOjfxpxIIRqmO+h+
BEjcTeST9K3OwaVKvglQTknWkxcXMzXCQ24hccsIlFljV36JysQTLxoA0bafo/AUSMRAHLcEyKWe
cXUsxixGR8yGpCGwSKUv9qT/UKbk6r7qLnUDEdDzOEgDp4R/9tY5xrT++zMJChnhhs89TQuluHNb
RBTEqLXtu7KdfVHifx7YTRaMWh5yO72BEPGK+pzU1JRzSt3bvF9wkqFWPbqpBxAto+8clntjNszy
v0HOB2gXqa5qUYAjAemI4AyKMZS1HQaZtUbHuqgYEJv17RA06Z2i9rdlvvI6jnaSw4Gb2KxVOg9O
kTW3wLMkl777scAmwQh+T6KAcmYkMN4t6pU2hGgSaz3cKj05ewAnCXp/6DL3m5irlItI/VUxoZb0
iaB4YBKdlLmvQXt3RB2g9IuDDbjHa2X7T1039ZsgSDlUbDDbM4xCcLBCzXLbFmDP2sRdtshaNqJB
s1u3dAtiF271UO9z1anlwKwLCCNveApf6frPfvfwHVtBwtireRn14TZ3Qq6M7LCUZhUHp/GG5sVj
VMAoiyextjuG96n6sqv42TCGVytsiFaIlr3d/yRWoa2Ds06x1OHcLjp8P54NEzweN0b2CRPtJqC7
u544pkHwQKcfj6AxMvTbbD36J5a5jyaWO9F8UhE5xwBPdjKm18lgU5V9hBBcvxnKnmkHxy2yUzaR
gXtGIGN3PETkGEo2eVD8hH0Mlz1262UwssjTOWEKU/H7MTANqQkKuafhE57WMXIekRg3RsgxrGAo
Be/lilvwFIbZySqiW3xRGqp3C5Ss9gpKGnfAFO7ylCGX6zjsi91rngIfIMSe2d/gbWDrPeV5p60A
6NCFyehbE6hO4NKNNGqmyj2j31kkXWTt1rc9JAMpLl7HrP1lCaqNbaPYU1lbWvpKgQMJK9MOpsmP
G+VrH5lUgBkblR7O3Ab1UtUIEpLoM+t5iTj4nltW6j4R56FHWq2n4PddhKCkFG3HOqpP2K3yJURp
i/LQyrHXDbN0EEIVDWqDApNopNk8W5XezsuO1VC9OBEEiNwYtnndbFnw70ezJAwxcG85lovF4BBA
WTAbFL3z4cOr7nEgIenxb2mjfDpu5a6nodnt4ra4C2oMq4TDnJIMVKaMo3c77Le6o664s35kHL/H
st5F2qAtVHavqOetCQOEIwsQQ3ZwKf2IhFYDFUEacyxP6LPxuE7GBxk1P+M4NuyOMIzUaEPMMzcy
EGzQ1bel9fRWCxDtjKRuPOfHptGwcHTO+fM9YLPh6jM7bvTbNZr4L1eVcAdH6y3rcWKrCXlZlqlD
HMlqZXKYt4tox4AZ/2gw4UvO83VnJ8xMwWs2gqW2cxGrwLRdxHwKcrIJUUaGMOrhcZDVd2/FYEMg
pWSZuUUvtk7t9ilz5bii0gk9G4TW2F3Yll6cFuVuz+EMb4U2B4t0A0dr3fpG6/MS5cGGiCv+t+1x
sKBuSphmg0/mk9U15xStKxf3jIdTailE+6Ln+TdKLqrENj+PeB/MhthTQm6eG1+vOT6UaK0T9vWh
IKLO6pLrTJfyp8GmDOnkrRXIxUgfptYrSF81s8MI7kDog2/xEm41SESf7MmbMWyb/eiYBJ9KuS1i
dCo2bvqwMwC6lTgOQAygoE9JYc5axOZe2kw7z8CKNiRg3awZn6uaGgrYwepsDCToZxfKGMiB5WZF
hVCzdKmeaOZo73YJjUW8Kg+2e6NZ2vQVJMOb5qQfUdtoe9ftmzM05TmfyW9WRjRXYyBl9JbcUTww
y1Rozc7qo4bSotM3lUkYNMS+cOPIiry8t1LIW2I9blBQIy2wPCqdQUNUExx7euBrNHj7UY3UK773
mlQIl0ucqI3VItMyfyInfplc+4jEhyE0KDzXjAn+oNruovFlrLvvKclfCk4R81r7KR1uGEtVB20y
ToJ0KdBkG8+1Z1CYWnllBVXZEqcsmdDBuTU1kDBXnrAY7Cv5aVBJljOlNBxeDeatGw5GHnc4aB1c
QU6FeCH0UR8R9222NJeDabpxKHKA4zucxYz32MxBpIrop5VHq0q0jdFXmy6nlc3+uSCOdTOl3mx8
72ipmSiEOnPVg5xZuUb0YAs8JQPp7amp9j3DH7oEPk55t+QZ1J4M65qnJM12EkhZxOZcppQLDMQj
hED6F9Kex8GGi6+PGCmhXrhedvGzuj6UcHS4Wul310cDasjkZRjLdGf7zgN0IW8tXYt4hs7AUQPu
u9hMZZURoQGovUcKRw9C3ylRWesIWV2a0Pbrgu2Uh7dVRnRQSbxIr8cnkHLcRB4URJZl0M8dd5lT
zUKp4n2oXYJwCBArvRjPQSniFWQ2awnvJFiFVnyaeoOuAOmMo6l/e77Fmyi9c1UBwqDSr3ZBpn0R
jwX9SuOK1H31lVcubxuhqtKy90ZCuUvCLwZorAmECIugxnkEZgRU14/K6asV4xmM7MrMqLyTwqD7
khcvxtxLMWayJ2D73XEqy1crN3ArxO+VEmAEEuLSPZrQ7oAexvA+8ownG23avV6LZ5NJrON8Q03h
l6NZg6J03+ReB1SE1cArt5NLn5z9DKm9WdB6BHEY1sTPCFHvWhu0bwpZkXFqk7S4avLxEMtmryIT
Gr3g6K1x/lgEefRsDRBDCVZ7pFVIC4qzTTIIh3iFWiyq/CbTaWpqCf3K0Z6PKNHCrFx9IWsJliUI
bp0MwxEBFuzvNn3byEch0nNynlxtiXjsUMnsNGAjPbm4Z+AyPZl9+FEzddn0lQ+6v7gzIqbaMIJQ
57o8IKn6TBlXL4EamWRg3Ov4J7QAVDt8MRord2WDnqIPYNH6HiQPKFFNpPzt2FXQMXXAjcROtKKb
kTZEOZTlsY1p8tRqa+T4+qcMzZtJmlZIuUCT+rEeq63ms+iUxVug2+FNgoornnMR6HPdI+z9dA65
bhK8GQ+foLGu9Mb80f3EolWvSbmj6aw0QgMS8Yjc6qZHPrqoZflChwAAhDh2bIQVzIEtvhsGbtp4
6yu1CSxDX7svfti+ol04NxoMVYuDQUmmEsF0+qcD+P1k1ekux58ug9UIg7BH5b9RZMRXAse6k+jn
dtMaQbfsO1QSDeiDed9dNG30Isg2iHQ9vok4Yaf6qm75IHvzDslSvMqL5GCefB2gWqXh5CzyU6yQ
K1ProjmqpgManXVIj3+bRKhCmafj3r7PtaTZ9sr80ANr3YY1qXUSmifJv1+FEzCe9r91iXJLOCV8
3dJ9gigYMBjaZap8bmL3o0y8mCMUrtQopwBAS/iZiyNNmCOYh/giEf0pK1nBE0GZqsaN0FiVPDoc
M7m0q4sU+mM/7glweaINSUvDTq+CSQhNAM0iWfo9nMgv6mKTIi4ObulyjPQz0+AYILtrRXtg5Dv7
jgUM17Y8WyWN3CLh8DsIziMWRbIdTd/9nNRMgIvlhRvbwmJLV/AGHIoDihLQg+uVNnE9CgVuY3Ne
KIDZNFQZC7+zcijy9OlMTF/cvazrYWSTk7myeu+a4ttydPUYyrGk0Wf89Il2Mn0c2bIk7bS8mpUA
3Olot60/ewPBnWtOAvNjiJ5Ch7NW70+vitiY2i6ewQ40qyCo84M0HPi5FnidzgjhaWLj9rLXNOwe
B60A5V34j4xd71zkHEuYB8ka0Ma1bGgET0PBUdQjdGcUcxJQtvZdCPEY+fUx6Na9oAcgdCycSYXt
J+7pyb/CTDk3CugN3uITm6zCp0/sUaeMdVmPu17C8JIEau7Cyr/vDOcDU0t8zIPmSwzTTxN4T7YY
7jzUifV0TsxWccRSD3HMg4Gy5aaJ6edXjXkwtJtBOreg+D7thhO+w2PU+W8d3SZOUdS9My1ZdcZC
cVmYJ+5HJu0coTkIxi3nq3zNE7fznPYiKUB5EChuIg/O8gQ6z/Hl2mvbu4ZgJiWeQxIvly0xf7ak
EVMgXFr1bnvN6iRlw2ke68G7r0NC5lrZws+2t5BtkAcaxVNeih3gdNOw8AaxV5pVSE8CWGDgAmgz
SgyBBClhADtVgi7CkNofhIcui1AUeFottn2zeBhTFa4a/ZGci3oSr0TCfk6pumc/P4Z4fNfk1ECs
U2qfdvII/ki8BETeGvT4fXM8Aal+zbTE2VQ9ai0og7emc7DbazdM7K6gfrMZ2mrrs6OPSMPGsLZ+
Z4Jls6pnlZQX4ODYGZQ8ViLgxGAsu9aUfHAPQPkYXAZ3A9TWhV1NW60B9QOhdkJ+AookRYBAzXq2
9PrBQT9QkcIlB1Z4DIDhUrGOQ21WKwtNK4EUdB+Myr5LRgIimbE0G92ALypJsEdBK7deoGuAtfyj
LAho0UFNxAX5IAOBDZKhdRu3r5VyNx45efSGCSnRaJoUrVolPs7mQP/pyyrBfcmoyByfykC9J11q
39oZk/qMKbml8TFmLLxBjbrOFbCRTOSukMV9Ft142QqLI4PDnaz18kdEBt1je6URH7nOnVSs2nqV
IYVC2mR81lLjZCfl0iJHWTNRrjX6wenDfMGMyrPkK0NgtbDtns2qae+ChgzDPv8wrHRXedWjBNgt
fG6tLnOAT4OqNLCyIy3iAXdg22mC+9job4KJtCfvQZiOhFrTTzRkL5xFtG3OccnxiLgIHR6fLhoO
vds8M8rCOzFZjIkd99FrjGOCxoGqXpvWoW+9F+sIWilEfnNB/PDWh1sDO8ElRbQ1blIFQVuoF4hl
ybakgbfwWdw999kewf+rez/tWA/zFAUsuZE9yoGxvQdEYSxQyAT0XqF900bd2DRwaLxKUmg1f4/1
k40phD8Yhs0uCSw4WgQ4QYgyWGZScq00kgyZ4foHVev3SM+5oYbG3ARh7ozwOklsSkazZaYTo+qa
/3ANIh9C0Ywbfcw89KQF7K+ARxPKluetkMJ2QAtDYPIp4gBa1BrXoF+xK21CTspLpy4YXDWE7bVc
Bq0Z15mTHjjnMHWxipCpuMlsysOgPsRWdd9WwQ9Bif6KQqxajuAZUUlH2Bwe8WvN5DCfWJoYmazn
f3FFvqu2qXYMv0OwEwx1/aa5Ge1qWKDXgXmXU+GQFInrh7YkGOf+gKkoWzNScZBLkkltqlUccGJV
EvVr1zw5Fk1FbQK6HqX3xFphCFGICqsgJpmM8XRmVwdVQI2NvObKNYAlmOAV6ZwWSwnrfifab9AY
Gy237lXBaZIhojj1rTqYLjjVUOVEfuXv/UQBSiqYRhxnB3jGpnHlRPGXVvTFMsReDNfhceyGN9Mz
iR4h5zlAmoITZu010oNT/8RH92A3yBkxL/HtdfpujUo/hFq8880npA79og2GEyO2caE2rR1CprFA
cVucGfWKHl6b9JCD5SOHkGrRTu59SV3Q2iQLY9Da6EEMIL0CQEdd5nBC7W54muptO/G4kkruV2cm
5f6OEF/aMZt6au5dWHJmPu18R5E9hvhqEbiz+20sGNiRi5wX9jGg32wao3XnZOYd/KplzP64qmA9
IzoqIWYD9CrVO5hmPlzK+kLlW1BTP6guntOUabznweLzRgNKHkGt1N+4CsqQdnaDBdNyrQ0bOcHm
prWitWfh2hQXJuY1uAgEY4RwAgUDmOGgK9HTEHB+8NZIcgXypP4sx+JKGoZcEn735Iy6wpuMYW5q
On9rtuVzqePgk54zD0YYtybkbhv+eKjCoFrpHUEpKVQjJ1JPxIjmLB1U9TIo003i+HcuMZ+RJta1
wRSoi+sXs46+HC8cVroiJLkoYAv1zttk1h7ENYgekfFW2PZDPmkJBCprl6b+rZZg5Bj0LqFBWW6d
Rtpb0VTBikdRRee4QWVH4sOPzaoyyPxNZQGRkXQCi3snOk5N9upHyNfIrmPzRTEg1RVn7JcWyU0M
sUcSUZk0+oeB6muJ1o8oPEc+JxEBzENA/fKbksaswdCYZacGyBe2Jckwr2IfYYiWs5+DAhPBT99T
mvcR9XeH2SgOxk9OHjQxBUtC6WVoyzJu6JZxHJ97s08TWPwunZNEgYEfmCH7tVne62tfEpgW9uVb
6KSX2V+xsmCQtnAUloIKes2+Jda0VilVkiGjCJ4YDcODEkG+MXu6d4ZL9QsW8jko6cQBNd+noteX
RrcX0VfCbQMFolphYOhwqxMPyROIpiisULTjC25l8GGRKYdMYC2wKt0N7z2BU2NZO1uP1QnxRQoj
KfDRzpKTRhSUOOXFA7oQKMBe8m5Cl0EF1BBTGZO46bjuTZp3wa1rsVT0NKal2xDAYo4b8LuPoHFs
CUK6QV23isWXELq/1FHuaoNZ7gWSN5i3dbp1WazrpH+qCDWtG+NOy0YGL95DgmxnHTkaWY063j3P
Sb/n9RTDvSBphYF37os7M0VY1Mu9pcuGHZ3jPi6hjHoESmdMIAVBMBTbDL74zQRBG72/lUSgLkMP
3JRwoRUp7Ki2POZkwHK9XqHMlWjuax09XDgs8E1Z64qO1barqi9D948khNAu8nley8B6GdtoD33F
IRukfWya7oEI5jDFo1QI098iMPxgnrtCwRvvHR22FAHvraP6e5lTjwhmw0w0CH4oKhwa2vRjSLrk
OrX+2sShm4/tsnd5IpNEPdQWyXytEa8CSu6Vp41rR3A0i4Tc9drwYaP/g/rFrc/1ra3Y3UQIngLB
mTqXyroR4FPY9CBhtRydtgB9QRIxFKNKJDLXC6dDk8HTi4Le545HOSFr4KUq2/qjLpkXMt8ayCRc
9tTdCFMqSalabUixiXe5FDYuMnbt0g5Nhk312g5oAtiWtDe+ZeVo25JTx0Rxofs60oVmME9lpx+A
md8FsAHjmhipCgAybcGQvykwY1NE1tOkWOwUVVUT1m+dTZANSehwOpvkTiTRzpjzWAr/Ami5vk1D
YJ2pQ1Bb2GXHyN8nNRNU+O/ZoZ78Z6NFhTVS0KRp9qOcgGatiXTFVi9a2B1lJoxVHUQ/KGPTRYJU
IGnuYtKyJukXS+59Z+EpxBIA+OEkBoRnD+EOw5e2LtrhrarMH99wWWLbYhmNII+r6J1usUvQEonw
9gcHKrpERFfWyI2yoToUbbfTxnZfm8DQau0pqdpg5dbpKSNaDBHTmjz1LUZV2nPmpQ/CZ/jPr6EI
34IiuBb2RUeVmmr9NbZQM43hUXccDAsyOuQgjzLTOJVhfFR9wBARwW/WIWUzYsc+VdK/o2mEcoZI
iLbIxnWSejQWXA2rRsDgYRpMjnq4R7q8dBbw39Uc3s5RoaujV2vmgI3VEwLUV2yNgjui/Up7plO9
B0ktj7tnAtmwn2vjO8OQFxlY0y0hBV/6Vtl8hBXHoJM+Rm+6TL55t0jbp1DftAG3bk3u9MY2nW+T
54MpI5+kAJmZ5wSo6GPr4R8rX/OJ0XXX3aat159+/zBC54pOst+YWiUpqItdYYlNxs2IwDoODhpy
rwYY0pK2kbPMfZCw90aVgPZN9XhNsguNLeDCS0urYX6Bqz6mGWIwYKxPJhnqjXHvjekNC+Csa5r2
teSRzCtwjrq2H6pc2+SV/h1H7qXSzO5kd3KVau6LMvC2uzbcm0SQ1lM+eIgADqahvdUuStKu1/ON
a2H9IlLmkwF2uo59SrHRfx9zya1CZGhkxe1ymPp3vDNA4VL7pzZKEIJ2RgeBl6QG6tYsTyH46+XJ
F8WLg/T6xlH7ChbN0WqQ4WpaxTfrjxb9uRVMEVC9OHWXg7C+U20kii4OwT21jA6rACinKQER/fnH
v/3t3//ta/if4bW8LzP8QkXzt3/n31+lJOospNn+z//82/Zani75tfn9X//5Xf/yTaun//X8x09Z
/3F82jz/63fOv+4//yM//h+/fnVpL//0Dx62uB0fums9Pl4bmlW/v4QXOn/n/+8X/7j+/pTnUV7/
+ucXIpB2/mlYCIs///Gl/fdf/zRM+/eT+PsHMf/8f3xxfqt//fPmkl/ir8v/8T+ul6b965+acP8C
iED3DUTtxMUI588/+uvfv+L9xXI932fvdB2dUav75x9FWbcRv9L7i2PS7uZrtql7vscrYJT3+yXx
F6EL3fA93fF1z9StP//jrf/TNfqva/YHveL7Mi7ahh/M75B/v5TzW3McfobuWDQbkNM5rhAmX/+6
PMZFOH/3/xCcfeO6aZINpKK7yXJIdT/ZUAE51aKEjWprsaeGe0Q0+oizKGXtV2gWc/uRdOETbQCO
/xIzxX/7AP/xKv/7qzL5UP71VRm68HU2TnA76Az++VVpXd64gyeSTT+oJzvdJZR9ucmUROgH8tIf
iXq4MCT6Sdz46GcPQ0PgjDNexsE4m0N/DuJsmvVRhD6FP2aYXtijaLoWAY8ZQ2I3m534Do95tPt/
v3DfFf+XV247ADhRd7um6xr//MrTUTd0uL3JJvRc3LRe9ZG56X7IGrmDY+ivO5JK6jD6SnEar8m2
I5/MgedVu0jFTwzOb2kqHqM5MJcpnQL/Zgp5l9LJ6g3rPjKnZUJDUrbidozTg+gtTGTaq2bI206W
+LidaJGPxe/Eb1znQ3G27eCMCW5Y9awdaKWrZTOFzxOssV7+xgd7eLCRdPZW9+iXLQrX5IcmYkvk
wMAEAaZkoNkPjFcDdlqN2ZrNnLtK4E3K6MnsLozGNmNMacUBkYIAc/1Cs/fYy8nM0T9VKBisTAT0
eeGbrjGATIrulKNNidFTZF1xTlFuGfRFyJfZG5yrwxuT4XPB78UECv+CSLyIhNeKWy+PcEc6JijN
GkzxCg3/i5ORZtQBZ9r8fgdD75+qOo9lAHsuCdF0ds0RXfdz0LTZWkNqOEZaS63DvV12+cdgV/s8
QKLg6BxaUHsnkX6wZfw2F6B1bpxlo59LAZzHp/usLPsm1LtHzuys39NOd6kwELFG7rc0Dj1qbOYE
Dipdd+4DALuYXFxAFScMvB+4nxtmKiL8bszi0tnVxkvujNrdNVTXMW9jZdb0xwjR2rI91TtvztHA
xQGePSEFPq8nJsMMZpO+vTQJM1vXVaTN+a/GFN1y4PuIiAfboZ/pJxIn45g3UITxPkB+LPvi0ls2
AYdWD/kWlKnUBAdMvJwIznQQEflwUL3+gvIfmjKGABJPmCpxjCcNHC0RP4sPmwNS7HCgw58L1wSt
kD6+25wG04xcg5YDzK5t8ysBnXcIsO9Fqy+louJgWVJH4Z8tfFAEKUdbr1aEz4Xxlb/4eASulev4
KBC5Jj0Sb0bIIZkaxEnQEOXxIJXmVreAxrnoWwyP+8AriVn04uyntoMD4VOPOf7Vtd/BrFPzO+WA
mZYINmP3wUC0uvURrQsSF7GDjHuYcIQ0J9CdtMiCREljm57G8AzpkaE3fNCKM/+6C6xdAGgGgV2J
WTUay9WQhY9RhD585FmlyozQV3EXeiBRxdhPS6WYgHTFIQyLYj2g3Lfr9iyNbjtlkUBPVcWwzPX3
yamIgiM0GTUAOJho4ItheY87BHkvzHUGV72+Ue2AfKpoN6oUw3pwgZERzup08g6Z2q4cp3OZcSN7
QCmQAq0VPZkyqTeIrFDbc5yNIPPy6yDgZhV9uXkKV3S8k8HF61eIV0QTMArg7hNkwlMOAAZ7pQ8d
khGvTxDCwu3HM9rj15RQV1IcvFXscRdUn0T8olQL5+/Q0ks6jedc0YCFB1aBaO/hP2fmfeTFx9ZJ
7nhoHzUxnnXQtTQ9xbHWaTQN1nxprSMGrxmQWFwijRs3jC58+7DmwTlw+lnWBQwWTzPOU08qME4S
tSyGc5LehbXG0QhE6pIZxhEkLGQzE64CKpNuaeUATeqUTFNHUxvNuauL/BIyZsJ/hJ99jqaJu3oH
MRx79joeyGRNI8ZeFTeaEF68QuHhC3T39BP7Reowy0n8cV/wgpCXInbzkVt3gosDXuFnEsjPiYEn
jIAqxvaDM+GPBKv19lKVbDg19gJkidVbNOL2YCsS1XQGasN6M6+2BlMzNExIQSuKLrq4sdGfowKV
P5c2bekXkvtxi7w+XqSD/1ZWTBTTkDdeOc2zmox7Yk5JyOmdq1HLy6+ZoB0J/UCPdoy6+F4CdlwY
/HgkSd1j5HMBISlu4D2X8+XMCXwC2Vszg9ZMeoQaw+l5XdUG+QXkH0/Fj5ezTnQVb3fQ7Z1SPKJp
xr/qJH5OM2bdAgHWCgKiSlCnhapfj/MeW0xAu8sIJ3UJFPb3Y5eYpRwkn3RN+0cjV+Rtj4fIbR/L
XN2U6WliYr6AFGERdViaSydvKb6r+2lsH+d9vhyaR5OdydQCULjhJ0HvZy8jhXbSz74VfxUxetGe
V5Zwrt9QRGLvt9FzpIj12tcpbPdhkhYoKqdzQI4YpaB50zrjLbS+gCtEEyZichyCTWSnQtlcdupU
XkPpHwefT9RMA8BnDbl00LGHfHoxIgf5V27hPGG6wyh7EdU8SJIHE0H+F8go3mh6MQaLyI4uv3DW
A3udDmejCi+2TpCe5e7rfGTf4grW5AYCq1kMkw6XwySky+ItDOTo7NMaNK1PYliS8rFIcA6eDg/S
5JC1HNAC03s2sFipXS/EPRC3gLYl9oi+tAG8RYRdTFz+sYPgFpKW9Ht7TJYiFD4vwEFSJk+Fn6/j
vVncFVRkvOqmXJVRRzRdcTO5vVwVgswnPwJuw3hvmYXoJcIBj26jY3HguRMlmFgvi3/ilN5OKK/a
vFpiG7JpPXHEmlUjvzeERc2ykFqLfgx+po202RY47p2OYs7kmQYwLzeaSrSFPiBVS2zH26A5eYuQ
Fi9JULzMYbv8sp02J9tkOg9JHDb+OnHovBGS9fj7i3UG3UDlL0ZZzlae6Edk2cVqrFMeBx89qUFI
EYxN5iBsSWNAwYyXlBmGdJqwCHBKydF9xbsKGwxaqeCubZBpxv5PoHHs/b0GQ1K9ZOO4j+cjSZtC
Oy+yayNlfAr9q+D74WZxLws/uEVwu9WcAs6rl6PZt7aopy/xPP+f/4JLmwyKumZV5kZKi/litIO5
7RESdRzhlFFVi0R257zhN41u5a0STa6qxvrOhQYBJJHuWqFZJwTB2jdN6+EHhChgo9i2k1HcjEN4
QrzT7JSB3cGq3wPPZQ5bMx3Mix50PfyFmaR7IBx3H2psQPOwx0hMbRvbermKCCNbwrHfDROaTKMc
DKQpAoJTd9IMu0R5xOm/Zh1MONxkkoBxCg+ubPYUwodZ/L6/0Z8eInxQK5iG6crDtKkYVizsckZP
WM6jrpwfV3UfqDzaXa0QWWQ2QAPd3EItvh2TRm1N69FPClSfLVh7fI0kyyR1uJljfFxeKZ3n3e89
T7IfRiCgruuSqxgKsZ33HnrS2RKiSr/Im1oidgqKjWoa4ES0LyXsalQB2VSjaM76LePCcUWrsSUp
4DWWuVyUmU4TvQuIssnoruiD+La/oNddWTRYnwd2CTPhilFOcLUIVaPVYm/K1KNjPBigqTxnSS7r
JQh5Kn8fxn7ML/1YHdKi/bFgBTCUBVFh1yyPGbuFSR5v1v9YHukuc73gDMlF2BjetdR7FuhRPZow
i/mmtls2Ld0SX235v9k7k+W6kWzLfhHSAAcc7pjevmFPihQ5gVEd+r7H19cCs+yVSKnEQU3LLCzC
UswI4uIC7n7O2XvtBYDHd0E+Ehk27S4b02Jb2TXr6KhBB/lMvrGCJ+7duCyzkeInDosv5kQL+md6
zhsn2gw9q7bU9k3cz195dW9CovJWDmcP9g/9nS3TWFstV8Kyuq5yQn3fzqheZD1xcqVp34AYmFlB
8zm9SLLgbBfs67O+HSXJ1DYvfySJ7qxA+xKPtCv3MqogbMe/kuVVxgMQA68hXSniU9vokDeKWUc6
5enOnDGERuW99uCcGTgVVo2RXEq7IEVIcmegOmwngRjDC3pwSsOTWHZQcp9LhriP41iBUZtvGjwz
yVTDqCZxglQBsmUCn/oJj5hIc0ZhzLspT3iwNWnhW2JDYOOkOcr1JERPQwiRTQAeLGw6lyxAAc0z
d+Lta8Ont/+aadDkUSo5v5VPXtyKtTbpl6XyiXy+deJgRGTIzKU2uDQxkb8ooyKiq2TRLkMOUTqV
K2hc+twVGJ2wTz5l8fXbQVjHxB3r/vtgUI9nA8WCLVl628vQlnoVecGvppGo4b2SyStQXmbuelPG
wUMYGA9uD2ExX7AmjsPb5PG0OkgaGS5uCiMhubAXMPZJDGpNC1yacecG+YaO2SvjPrp2IKFl55wd
5NZrl5WCU8103xNMJ0H+r0kQfHXY4Gilo2NCH9UgVtnoJP05OUCmSVYkkpMqwDPTi3Dw6FInPAiG
4nDTpDHAmXXqTGfuHAeB5isoGmNYHqPlbzPi11VYPDgV28jbnyDfIKgen95GjV/Hnp0qa9HmjhOF
r/9U+qyQToeGIrCxWsNGCtfUb+vBHBj0ip+9C+CpsqH5mCl/Mi7DaMhzu5TzsIl7Y+V61rjVkKoO
BYko4PJmfSAbc5UVdFIJE2bolrYYdjgwAqxD2d5tUncidIEMcxiP8cbqHCQdBb8Xi/B0ao1wmykT
YEBaH8s4wWWL35CIIWtXtyAOpQvwJnU27JA34+DgUPWQYgTG/BB4wa6JVLWXRKLvgqx/kBFSZwTi
UHyahp5LUiieSWvTe2RO6zyCGYp71tBwUnQ5fvUshlmT7En3I7+ekp99pcn7BycKzhlCds7HYv3v
1of1t56NdjH2uB6Eakvr952PFB1CueDidlmHIsMqnyZ/2NQ2EgWPUB7mnMZTo6XchkGLmrhO4Qsl
r1mSNatRMAALZjJHeh6It8v6/11Jy+QG05/9v3QlAaW9ttH7ruTyb/y3K2l5/yGKjP6ix7xESlPx
k/92JS37P47WpiCd1aPFyJf5P01Jx/2PtLW7NCo1Zja59BL/d1PSEf+xtYInbDqOpT0aYP8PTUkl
LFqftHn4ZY6lJEKo948SXaORcRB1vNNk26L3SH+g6N8VM+eHOB/6tVeWGcHRwsXiRmGMM66E99bT
KGyjr15pgsoVuMbtfLgtkOBc/HYn/9Ke/NA05fqkTR6LdjiCurRNvaUJ+FvTtC8IJe8XiIU/bWs5
TXvKFzYQM/ie+Ojqmjj3t6T7wPZsc4yjKTYOgs5QUB17F/2ek4lDEUe3JOt9cmHLO/Z/urn/vTBP
CBrEnuDixIe+Kca+fMqNOkDeCbwRB91GjOGlZcZEf86K4IcUKxyFJ+C18ds8d+1SYoMcSxYPfRus
NELoOSySl7Sp9vTM8NsG/fUnF2kuV/HhKh1LurZ0ePgcLT/0nH160bOJnX7twK/aGUWm4SX6SPxm
g5OubXo5ByI4YV3wJZSptzfcMdyiv7muDeXcYZYAYOvhnWgbxsTDXDwFiX/lxiaop4wk59atEdCj
iFEpo3yzIwIyjJatLMqxYxHZvcqJO1yVDoj0QvsUsEYMGKebQgQd0rwdNz/nMSAskQjLTRZDER/R
qxwbowNaqlRzSQ98b6WswLNtpzfDiEQoIVEiq9R42SnjhhfFPTLtB8nYlWDHlr6eJDcpn1S50kQl
7aYpC0lZjkgjGK0zXyUG/g6xKnY/yhHai0SDkGcZGP6uG0sBfIKBGniBuBzDpXdWkRVa4BFpuoPf
ZfkZ3h0nQ4JDM8VELeyN+qrk/wqot+DUKdJDNTjJsQkQ6lgVPHM6devUYKDo9kgO/Do+1yzSu2jR
oBkJXp0+q09eYj5aKYUAsfRIxlsV86lFTRoisttg8EjFS5h7ezo+CV1+6zLSQCxn+qlT5e8x7I27
gJCvzVS12LesHI5OcYGzxj8rlGy7Tx6q5Zn5+EzRbrcZZjAUccXyZvz2StZjh/DYBcVD7SryvoaW
1Dp75EtQCmviHcc45yakGHOLMYJSN/4oFrB6Auji678vxf7bpTAYAPrmIXNgVPP+Uog4U7i7w0WL
0B5NlmGUXN6et21XEM8FXhFIQz7auw5g844H/5HMcmczeAWAA5eOhfBmAZ+E/DWbWcfVVDzrXgWn
LG2Ac3TqF9GXoKX7dhtOODGzIobIOMBAQU4wKJIbzalqNgBn+42M7XtwsGJvDPX535/SYgL18YZL
Rvge24HgH86HG25zkDIRutIaD7wUrS1peChp3Nne6BCkItJP5BJuC0dcHXpRpftQpAHQgijjvdWf
DIys92OXt4UP2ROTOjY1E4a2/f6eE+FOzJKBAcupvlkWpOBQ2bednV7bHv3eQLjN3i9oSRgprpce
W8PaNDAFwanYpOWXpirCUxkS1tSVvcPi8cnlsYD95W4pT9oW+wYrn/64MNNS0YmB49Aentyitvc2
tiOU4fOlQusHRNE+x+WMvZrsJFxdMBFKG2A5AIHtwKrxHFvye0fr6trB1ELEh3lquzQ6zBhWiAOF
x9DQ1hwy5tmYKItH3o/vXW0Qvqvjy7H3aVEu4sikoapDBb02IrUiiaxa8iJ+lEXGwtYHpInLgHJJ
30p+nFDNf9UqvAVjTKjzQLEVhOmvSSdohDt7Z4hyunTng6zn9oIRoLXRdJHrGsZOy8QO56a17fA7
+jSpgoow2SpGihTP5TMxxR6R5QUN7yTS7O/oKxACfwNb7u3T+Z5flZyAORHgMsmRyo9JHdpq4tsY
NZ4ccyZJIdANcU8uqpVAXJpTPR3phlC59t9jbDYnnje5LVjqN8JnVFHIEfaSHeF+Fs1Zd9UDkpf6
wff6y0B5h7LOLs08VAeBGGAVLTVsFPSnOEyfgM9iBMItgp6knnmYbxy6XrzMoBHiUpqPg4gUUy/n
pjQG/PAAbb8kHDs2yvbWqGW7bdn1ELAdSMiODaDABxa8y6La3Phph1OtyhldDf5zOrQbCc2g8Dqo
/15BTCeQ1txrtq0q2+M0DjB77o1S9tdtPX9LuetIHzyEK7m1pro7+HP5XXeD8cVVWDWgaW+NoHyi
LUhOTdKNh9kqD7Sdw3tWwS9tbl1rs7XOne9cJmXL7xVE53gtnyro3X2p2IizxmwOYi7zfaJXWLhr
guS2rK2c04G/HNkFNwShvzrlzEQOzR6iOnLAI5xp7C/QGofwh+dmzZexsO8KjgGQvnRwHk0ynMjO
HJHI9/7JG2+b5abpSj45Vv8UyCZZFIIrUaufqW82x6Cks+rXTXtpFc3NaBEBpBMkhAJYl2ND3msF
gkg+erDVA4DhOTG4rwHGZctC4Wqa+H4z7xgmhrkzbFy0YjbJaAQKaIPH4r08t8Rs2qxOqz6kEziq
4VdgouOeTH5JprKVy7DKrpYcIzWzP454e0F1BaeAAOTCp1NYuOs0BuvByTQOQA87BEJuijZCzm8J
7AY+c50+xeieGKo+qopWO3FH5noO6vo+5ANza607+i/ePg9Ccox8IoC0TS9K+nA86+oXOWjHmipp
iIseewap0YbSEPO6EaEu/ngvTtujMAb6EW7U/0T+A/rhOs/GlhLhf6qIm//uqL+P5q2/7G6M5D1T
cjA3OcgsP/9to/Vdf8zRGxqrwB3XXu+TdIXUZuUV0Y0AlPDF5XPVyn3Al+dvokl7qyBCd6vDMtp8
cil/Oe26LOaOsAUHcZAL7y+lrwHbsAyhg2/g4RQIyghIHxFtWeEzMYqk45WQMGzfI529z1Feq3Kv
cNTsczxiWTnHNGaJIbRi+n2hQFRrv/gxiZb/vkyx7PcfjibUMbbSmpL+z6OJ1HUdAXNCWZ51Hn4S
mlyB6FE32UO8DTe5a19abLLXOiObzfRhv0/lF8FA9GsWiIe5LThy1e3PIqUrFCH3fAYeRQOcWdOh
kt492snp+Mkl/+3OUskJqN3LjvpRFYJh0oL3ihg+y+ruGHX41Weiczc1OFZmd0WzcRxMkJPp7nov
eG0B3WcVZxEn90CRF69+jCGLXi15DKa6fivIXJ7FbW67DCh7h6YdEGTB60CXz6jxk4RfYFpljDMg
JzlVfcHR8ZPH5a/fA+NsPpO0FAjaDyeWzC3kHDngjwuTRMly9MdDl4rL2CcK1RtUsxtN6gyg23jI
3bDZpppQ1Mr6WTZowFPOXAb/bUz1oHW7iF5gpki07kkcIduQBAe4u5Dyu2///ir+9r5xrGX6agmN
kEh/OE26MqzhHNoUS+WgaDz5gqyu9tKpLiqh6N5NDqudRGvYBBgtrdA+8uaTk4xv++bfl6L+cohZ
pEfojugcoGj6UPaOaY7xK4UPJroUkfyI3BszU49McIPNbN72E7Vk10bledCjhWVtKG8iWC4Hykp7
p8h2yGlh3ZuN/s622T5E3vg0wwdd5aImc5sQq0ZizLYGNNoRLyZm860AJXdsy+JAeOdMd47BWOIh
cRyq5Fxk7QTHCR1/B8W91k5KvpSxKj00EugCDFg0gXOVG4k4Dnr+lSaBtSRX7VwLeEMXjEfT9eor
NwXD5bX0h00U2x1O/LHoyDgZezpscMUCCJPHwenpKJPXugvb9KLAOpa1aXEOsvL7ULGmN0khb5vx
gu5rty5w2H9RgXdM7fGhpvlyMXrIxS17ei0R3n2yvtjvG29vZ1+tLYm5g56EpT9KjugHF7ZoZgPl
LBuqDfKzY/RwznooVgpYANHhxkVQOu0WMmTNEjL8IqB0W3j0NlO62FnA9G3uZHHGLbqlTeix7yBm
kAtKjz3Wd54VuRqdoCueuHMLqwxYgh5anvyMc0Gb04Suyqnc9eI8l4T8Da1i3FDmlyQLlizAxiev
sr2s7B+WVCI2+cuiRaV5It+v/H6dMog0o2Cteu0AWsdWKQLzxgya25rC7DocTRx6PY4xGNxoV5mE
M9V0k8uEk23BXrDC2IhMQ1j+KRacFPuXIIn7e2Bwh3RuURoX9pWR4c4rQsCTlOtkXo2k8U19bDF0
K+Y13RFniwErPDZwBtdkVTwBl7Geq+GxCUR1+e93T/5Z4BBwpE082S7HGe+jIs5TJFnGxWAAOggx
xxBcfqiz+g5+08nuy+imzn7muuyPcY8tWM8IRnqOIkcHRuEj+DNW7vm5skLvJjQy8xwZ5JcOuPpX
A6FvZy+MHgwC5Hbpku4DgNPFGSbHmwkK40pNgdgnnTnssf4RK176PBphtS0y37whncW6FD3nwmHG
VY1GeTW4bYK+tLau8e3ACNUEzsErLhrhnyZvV9bRPTB/F9AqrEr01Zuc5ti2zdqzbwlr1RVBsJ5N
fTTq9IKxgQSNj9qEOfUhCRfLo8Io9O+b+5c11rGp0x06l+zUoHneP046DBOYSDhmqS0QT1mcFAG1
kjItXQBh1I6GMUCqFwKWnd0zhdRJzSdu7u2JR/+Ti1lK1ffPNhcj+JLpZCjqxQ+nmgw/gqgrvukJ
YfdtpUPs+YxJyiZaD0ZAC6AZgOGKq1ZSa2P/2YRLtmNq/My8oPuk0/lBiLmsLVwMD51mhTHp+S7y
0d9Oe50x923ahRyslsPp1OAIzXnTdumyDuQhKuQZYwMxSTWznBF6V4+ps88Z67v5fI+GkFLK8AOe
w+6UjdT+MiTG0IytjCl/5Z/KCu/m5DaveeOjdEDPuTVIEWfS7u3/fV/FX96gpTdNU0YtX/TbQ/Db
R/FM32CwZmKACjcE06JW66yLAMbaiib5jRzK6lmSg9riNnFDU68NS13ES9+qcNkb4DQVcXvoDXqm
eB15NmxpnKoQ952Op1t0E+KxZxky2lzsAKJTbxr1rzHV9jNRBJ98lPei3bdvZemQW4BIHJ6Rpa//
+7cinNFK+omPktZdtplMD4AJvoUz+Itn9v6EieB1HVSwvQeB3qqF0tL1D4ML+DPiECmd3DhDmX3M
69o7lZYBTyqM93XpohrJcB4mbSB3HK09hmMmhOt8uCYqikpridn+92exxF8+DB1+oZWm2Q/k+eMB
pzRiZpE006MREzzkn2LtK//RaQjYVnF2I9Ip2uVkcu0IVCftRRPHaIHybcMR9ICVRzfJ+EPFhHF3
1Ysg/JkYGYs9qhFry2SEz7lv2yZ3efKQKwhgpglphHR6aEJWd/PTZQwoU7/5mpaAOnnNM174IDv2
iSnvhMsT68U2OooW53oxyvYwTT050UjE2kS4XyS5fGsrvk6z1L1HJMLSJZt+wwqOPqIDM5hX83Of
4HbyAbDMjXjBkVnfYxi+R26/rQevugcpAcKgIJ3Wya+gJ/cXY61IUpspckdnqteToP5czJxzc5FD
3953IUjOhjhHQw0eioroQigovpWUdGEM4rOhH2D4y/bV3r8PY6bC3lCvXcNkGlog1GA0CxOIrk6Q
T3tP24weW+pzN+/EblbJvGuMKdokVUuHnqaurJA1eEvTDFu3vooacAlGAFbNGTkiixklrcFJPs0d
ffTbIj620Q/mCiCXkSZccxbfMQcATFs5LzipaR8lmDhyghs2UVibmNB1dZP7ZK3mQQ2uMlwobGyn
E4DT5yZBmFml1ZfObOU5YnSRKT++aLLqC2Z9qnU5Fp9UP/rPAxXbgDK1Zu1zJX+9f71I0HaHZmLR
UxYuQd100caoO3lWToz0MFGLIZ15uqVvWxhHYSnSB7JS9MmXeIgTvHG60uaDM/MAp74dAaEyj46i
G6Oy/segwxo8VVQehV3XdM5arKrxGgDX9BLlNo5rU9wFiUnfo1ikVqazD1Jc8omJ7Tmi277OPRra
Veqxl47jryBv41sonMiTOt2eM+MAgs0/OiNPhpnZe6cfNHHC5AonY0V+kTiplvl/SjfhOnCIc3Cn
bpcEZv7NJRAaaD2yGL8vb1odyrWAH3cRtS1z+d4ATj62CwfgqSs89Counj1L5f0Wb8nDTJziXbW4
KjVBzk7YGM9jNUIFQ0W7rweWGKjNzklERHnFkUq+Ttim/HBbp/304lrECpNTTrp9C5vb9730PMr5
1teZBZiw+GxX+9uSI03OjtpiuzfVh12NbSvOGyHoxpYTZHObbk0QRB4LDNOgrl8e7EY9E5JIQz0E
E54a1xMEo7Vf+PAKU1kdrFSqXT0Vx7SnDSIKJRF4gZ2JbTnsAMo3pDE1Je7iONrJ+JwMPwUwzq3R
Edf87wX0L61lBw41h2HbZrfWQrx/WuvMGPuM0dmqadJoG7fxZeS2T3lcfAWgiTrAjoGDLEwLv6oj
mn28bLiCUbCm/stkG+GtRDqG/z7Zegzjz8JTxXWNqUIb4tgs306fKmpfmb4GVu9h5J+TrRjLAZEk
TqNopCit8+e+tb+Rm8TpwJpQ/SCP9jv1lfSD/gjQmqAD+tb+kOR3dr94baXeJ8RbU2PMEpVKvXsT
FGGwsw801y/oKWa3rgeTipPJsZ4QQRdNOmz/fes+SBaWfVTyftPVJT3FVe7bQvDbkSAKab82iMnQ
mzIoG4bmMm7kMwqMZJP0yYPtCLIhGJ/0BsRCGd2226gZHpxufEkMLj7DQf3J1m79efrjkhjcUs4p
BkUfBwVhH/aD3bfBerTDx3rqH8OSQUE9QHxLIgN3fYi1c0gyVgFUq70BSlJ7fQCeveTCBveT06j9
56uCPclahvv02TgDftide9+QQZSkNE0s+r1ccLMunHx4DGidJl9zn8gdw68wMSr0UksOeKZp3jYx
F53keXUAevk9bSjBWo39F2Macq35bqTheVtb7nFO4OUJ9r8qQw4U+AtfqMadMxk2feN5FZG3g6q/
sXbuSHEj4AiF2iCxBasyvPqUZOvLYRru//1g2H+27PjU9Oxc9Cy2NJ0PO0DrmmrqSfJA5ETPrRpy
LMn66LlRh0U/NymCEmixTYhKaXbwbedZep2H810H9gKTRXkskuShnWR6lQZgxyJaW0cc9hAeHKLa
IXRmx06+WKGzAWbuPNK29xfYNoo8i9RSpwMp5pEH9vbx7PFrz/Hpk03OWs6I78sMPqLLCF7T8lyK
yvfLBuOMPCJQm8Q9X72Yiq765A7X44x/Mlpa5dMsLx0/Rr9csd3Xc/nTs5mdvb3fRoGSC2APUkyv
W8i189EAddnhvf/3FyH+8joogVuczPBlfRMfiqGmruDb9bScUtl/oQNBpCtqwkTME4F9ELlIhjOj
iA4jb2KOt37VTSN8nvjRWqbolJJ7o8B1lMTDuB4Sp93kQzxuO3UbFwhECQzvjpCxv7Khnf595X95
kRXryjIFXlZmRqXv769JzINXurzI0zwHRxXhEY6j0Ns3E551FxL8dRbKSz1nwG0RW/DWO1vXXjjj
xclefHefXM+fLzLXo013ER9Ab1AfatwsSqUwJQfUDto1mjav3iWDAwLaEps5Ga0LI0RSMRjqIR2h
ELaDeIkUA6m3Mu1t0u/NjOkUNOOl9vvk6pZN6v3TqLg8zIw0ulH3uh8UP5aBrSwnaAAqvm9dhGBU
vVSRKBDoZ5++yJ5qB8xJVqH4TL3i2O3sKoBpKx/+fR1v0pMP10EQh0ABxefmHx+eN3fCqzIUbKZ2
Vz37s4ePsAkHsqXr+WBkmOlFY9H5lTojbTCMdy7puKuwogobQAYCmbTsbSPbu8FaRj4Ub3sgybtu
LtOtJH6H7o309olXkVrI2GtvWqSIxBz18/PIlrpCq0XQWSVrnMoYNLpqeDIMg+ayHO19nRI+ooPi
bDYK2EnWzLuZdKpjnjn3vUhup+Xkbg3BVZ5oqlIkxGvD7+jR5uWD9iXZcYVqtzFeOMJGpLupjBK3
YGMbp96fxe7fd/Iv+gCF35WVRS1qMv1RkIHsxo/CjOGMm+f5UT/6Sown6W/qhnYpbdZi49SAqoll
MgfTWcdDceNTcWyrJvTPvpPUn7wAb9OgD1/twnOi/Ke1wpP28QUoIlcPJhryEcJCg1CIMQbgCyBs
XAnTBoV2EeJFQsiBuazZpNUd+hR7TGzaVJGkbbzQCrorI/dHUOXDkdotuLVna0sUb4L5npRvRV3G
UD/FlpZjDAj7sT7gEb+pWUsTQp6sdhIH4CQ5xpm2QXNzl8tB304hPB0nNi5szf42GSr8AgMAxlNa
vDow9zaoQJvbDEHa2hZ9sIfcm23MNJw+qcW9P99Cvivh2ULZYpEqfHj642i0prguQziYUh2NGX9d
a1nRGbknPPGsZM3grLGUIdn9DERknw8O2/TYHdOKwCQjHNE9SSjSqrwL8sbbYzZIt9UMQ8vOm7Un
Xkk0dKBoDe6mnfQvGm3W0UzJF8q1ODGlN2/NmE01jGz4g0n33JVjfNknirTyyiJ+qlnq8Whk5J8q
celh26md9nIk8AjRV3YIkz47+1GWnXtzculRkxwW1Zm4611+I9j85rqN58eZ9tJewTbZhHr60TgA
P0R30zS2uwvqJUl6KpnnTlAarBZ3fts+J4T5pMwJWldA7WIwfLYE7j6Zb8oESI2pQUmvDW882ZVb
3qqoXDAbj7OQZK7TAmI8jvwpIpALHkm0i0M57lMOEXZ8L6CX+nSmAIKV6GR0dcAKWBNM9TWYv8X1
0qkmzG3n5Z558d+/efYnX/tfOjDaRO3pot9k3XM+6vEKp4w9CBlA2II7M2Sqo/MfdmFcR1hQ1jIn
1CIdjPNchOu6bjmFRflFVEzRSVM36HiBunXTGenYmtTubdeM9xGulBCP3m1WzHsb0vbxrX2ooUas
tGga5JzJJycFa9lP37/eywxEWGy5nGfQob7fbxHIiKSSZJkg+CQYAiHPEYfhXo0iv4wO5qxPhAzd
QU1D0B+PV0yu891ADNVKXgaRQ2J2MHnY6ySS0rl4RpOYkVirv3+yKv7lDXMtl3k1h0sP3dSHfQ7a
Q543HY9LPuJwcI3xSzChBqo6LbdxBp59ipj/gp/OVil93T1wwbsR1u66JT/lk1u23JEPd8xdOm/I
bAENoGZ9f8fcykknryR+C2XSuvIa6Mj5J4uu9edwiqXEXLbUpb9OnM9yQ34rsSqdJkXSAYXXs9mF
KwrL9sBJY7yoogKkdmWBtse9t5hFgk3UkYO6NEnMnrCaiMSpjeWnv7y+gs1pB/5FnXC2zkR6Yvyc
lgDYS3FobWvvcYgDKc2rerGg+GV/4U7jjzJiJtUGXcVKWyLEhB5GJ3GYvvN8RmfUcwwyBmw7mGJw
raQDuK+gY/l3y35vtszL8JBzXjLnjlByDOl060+iv2/IbL+Yxhbqc95gWh7sl8GhQrFaTlM5tKTY
S19dm/6aV3MBkdOGxAqS487DhmfYOmIb2bSm+zhGORCqjDDOGWVqBQwrHILuCPLwm12ZFrCrG5ux
+saRsXM5pi1mLUQ6LGj+VnJMh8Ib4i1QOG3Ch3BuEBEhmiKEXjw2iqcr9DM46bIVx84w72RKpxIH
+WWbU7PFYZuA+xHZTYpDCxL5JXKI4CKvJ5B9KDW6Nkl3RcWFp9JH74Wsq0805NXB2OjJSbY1ce1M
0hLWb3J97wL3xAyyPPbRuYcXS3oQkxOjJytmJAPGGeNraLHmsfAb41IlVA+V6YMOShxYslFDeyHi
fq6Dxlc7mUJX56VwD8acXzL+s+AczBjs83qFB7w6hUZpnkWll+yagFxSGlUnm0PTqWYBDrRj7Ech
IcYZQ/bZ6/vnKrPsjKRAWXzXzME/mhzGfsyHTpEmRvn4Co0nunbm/mutlH2kxCpX1vcWcOqpj8mx
8ZlQrjHMGRfphFcF6gBfV7yIiE2mbGkM1gltHzWhUCPTe7Ij5qK5YEAcHwYELycemGY9tNpdOzr/
3pSIAqkQddsbHBZcQqbLWu3R/RA5WDZX+KfO7vzVM/oEQTdsMmBoUMqOKlXZwWnFVaQISxVjfTX4
Xn1reHLe98UpF9K6EHZ7Cfm2ix3/ZMoiOIXZT0YfuEbdsUTIZcbMvUtpkUl/VDr0T86QdGewEvmO
bRmTWG6IayLA7esR+jcjcoAWJvjxKSyuLFUXV7MovwW5vBrpEiKCGqtjIqvb1J5fTdIs9gFsRUiE
vNoyClapJZs9u/KqGqpoV04Uf76HwjE4xpKDcz5K1IkIoNpEbxo+od/TYRbN0rarFsghCiWsUHN/
iKwA+GRxmWCCITuYE58su7UXTMSQtbTAEVeZJFY4A4P+EuCoK/uroVR3li5QZttjvss4+dAkHDay
9DjUEax1HBglk4wnzyXFIwHAKKGz9JwOboYEJEgpBoL8k1rd1tYfDQmFk2vxGwgbrLf5sS5RVYDf
CJbruqzw3sf10erkpi6sp0Zk/a5rFOkV0/cQlOpGmyWBTm4AaCiiVnEy9Yjme17bAJXhTnZHewBc
ZoCBt+fwmyjoKpWR9V0RiLdKjeCVLG+mWyXPeBFCp23ggSYFI/GaACqP5Kc1yIAbK/HvOYb+yP3x
NvSDL2WOon7ubtjI8Cunt83Qj1uolBadg3mLFfnJhSe09p9pWCXHFhc9LTCaOh6PPlNC6LhNujcm
voVgxGc44TorUzI7x8H40cBv2pLWSaYjUq8UI5Rp5oxHY9PYOU1zIOYm3HVhX5O7JW853658kqh0
k90PKu82YIzEqiXcg/EpRrHhofC9n2JqIHc0YJ6RhwGTcuV3NYWANt14hTWD078TrBO7olKe7W92
uel4Kle9ye1BMlBVKCYYYsoVBMhDXBb3Y4YzEXLEygIvvUPJutxL87VsW82JiKwcI2zP+iFCJrbL
JRqzbk7uqHkmhIA24S0goUsIkaAwAR3UtPGAUzw3WblprGo8ysVVTNLPZgRXQfPVfJnSWe4D+Kdm
ZeD1lPc1DwcW6ulMkhmYbS/cIt9CF8jkJmdcjUu6ANeXyn03LXDh+AQBCDJqneQrMw5e0DReWKFx
aZDuuCJGQyzaGdi4aFyYY56gWGlwYPQaU3KTbAwWA3BLUM68zlZpfGUFep4yD9xJnTrrdkRt4fK/
kklxKIzVJnZdIOziKnaKbuvHaInhul7FERy5JLLrdWGE16EwXhlann0ymjp8cWtqOfju5bhpjcIH
y4Bcv2/CeWNkMLS7Y9Zw9C6zTsOjSJ+DXt0TKHcivOabEYqbdJI2i2r0M/F+OU1yy0Py7Gk+LayY
2uPoH5PuAufL/uLjYVxnGOKZaZHi0Xj9Ckph6IbhJgZ4zKf1EPemT6YNYjIrXMpDfHV5gZ2zc29w
3L1asXFZDXzUzuPGzUb/0437QzJSybgBf2Kll/ZCfmWChhfepuUJjOvXUBfcYCf/ElvrRgXQj/lp
N8Hr8GzMhGEYQPqNX725uI98rOKqZ7gCs25vNzwO3HliitQtlAB+C0eW9ah5X5IRUs/IedGSGn35
bP8QJXETY31eMM24CiAIqUHE2Lnjc9hUztqsX8I5v5hbRAYq9W8WV3ZggZB39Tkxq4LpFfGBRiOT
nUF7djU7hyBWJCkKWqDVQmmTrjGv6ZQc1CC/zWgbOL92jPYUszqPmJfyemZNXIZi6WZegrty/3mu
MP2YM5iyKsfUWAPTJuruZbRoK0/Rw9vryjdI2AmcWxXGWKlceeGHvEm5Xl7lqP/l+d2qw8uMbV4j
KVYO5wP/TlTtAy/PFQ9hsFVNiZbH6XZGYBJJ5PBlGGl9HVRgvtGLburxJ0YaxGAWpzUsSN/nAcES
4unypmj1D2mTJDi5odqS1odeM8MyG8NcbFmIapk8G9XI15Lduag26Vt7rwRlBx6fR3JSW5MbjeP4
Vk4dcRxYfnVo/kpKI2e5TZ+zkF87RvMuTFp0tCBJ88CL9mS9b/08ubVNglPsEpkMElXoO/PPpptJ
DSN4lBI4sIsjmDg+jD++ioa7aIriSbnZmWCG15ERHajcJ8toXruGsB1O5RwY+x8B6HeebZKhWa3S
AuWiD78AR0y31/+LpPNajlXJgugXEYE3r91NW7W8fyFkjqCwVdiCr5/FnZeJuXfOSDpqKJM7c+Xo
/vPkQYNNgWdQsWCmxZMprTM1Wk9RmT6p0HG3ZccqH2rub3nUbjmH/Zq5fqyC7rVexhgMMur9wpkW
X/ONbYobBdSAyBS/9XzhnphQeN1ZxquSDlDeAHlfhsaDLYPjPLHcVjOY7atsaJ7xV+ihWra+TcWM
SAAM+IinGyptzy6GRz5S2IcQPcrtgroGBHFjMdE3GHpt8fySJu93TdUMJO1Y4fcEdBk/NylDuYGP
F17HwS3SB7+4N5qJbKFBLLdcyifZGfeLR02gVFBxoccYA4n11gRERTPAd5bPwA9w+e7mNoibUP/I
oj3iTieRMWbFdhl42Kxc3Rth+9dSxJeYThVbsEY2EyW6bpUD5uNJzYPpKSn655YFnzC9xIohGdFS
Yb5FG/oRUXAhcLbX/kguzjPKgwjf5EDQl9Q/YiOd75gsmUjMzlNd2+/k4YBnELfY1jTJSfhOeKj2
M8xGOpB5ZlrgP4AtKC6QNDCPIx6qUBOxH/fSTkn8T/z1siD1YWMljL34sFKV0k3nvhlth15nF7+V
hhuIzv6P+BZ5avoV+CohFsp0Ov/3H3wvuyudeFk4oqyOVDvClG7xDPApPXOS/vHhzW59DswAoedY
k60g9uv9jDIlKjmVN0tGKR5+YMCyzbLXBMfogh5OUW8NsWuALuub6A8Z7DyZyXMW8jD1GFU8g7Wg
NPlQ6z68peznZlranfY6rO/ZXZCYH61puKyTtEoZo/eBCIdyWqC4BtbKnJJvnhe8WzPxKcIiCZ6d
kCIm+zDkw1dTZznAJA6A0QwSnK1riw+CUw6yU2H6zD4jBN0mKu88W/E8WymVKuGubhFM+n5hOOfm
j/T5jol4KytExuQ1rMzPVvMwWmkGSse0QXLQyDbTlFiE8stFTzIA8tBg2mNcJA+fYKAzZ+tculpS
d1ttu4pVVfYkYgblvPXV/BllCfUcc/o+tenzPLP5U2OFjY4Xmx7Kjn1Or22UzX6yTHls/QzCSZ6i
zLk0wwZAlrhLIIZVx6SeScjRIzgsf34B4WDtPLEll0afjoacXryt8kkeLraippPCqd4jrdiJ4c6Q
yqcBBnccxyFcqLzd+VJyQuOIMDvRbyvVhxlp6pOSFdpO69aScXn20rt8aDjNgT+M+/KxGtsk5irx
W5pM3glNjFuXvmY2mUswdt6BA99TMTiEadqvZWKfLEtaZt2WZ6MzvY0twhfZE4Lj9SOqNH2FE209
o+fVe4c584Q1Ax7sTvh3g0ifup5hWzNXm2yaoJO4jHMZ91KixBmu8fOnHgcICIB/0vLH2zHKfu35
pup4/xLLPdDtwsnL51CbQKUFQMMawiNcMPG3aLHe0T9+gFaHSbQsQwBI2N94ToUVvaX0AQ3e6POp
8hlynX1Fcr3CIv8aIrwYIFDBUgD82USyPfURKRxll19ThC3O4m88gpyGm9LvmIeAqZ3ZJOwc5FXE
z8YVXdLW0fsFFTnwbTeBucetjQy9KMwq2re2ogL03Yr8NCztsg/y/NHqyo/AYQ8NZ+O5ps49U9Qa
Ck6VGw8GLWPZmUou+ZsaE+Zrp3i0RhvOxvLjKvXnNMLcO1W3LWaflJFXe7zKaYE9yoFFwjhjgSK0
nbRmbd8s/iwpXJi93dRnnF9kkJ705LT7GgFnH1AjB1+Hq2RnIRY37meFvS5jWHS2w7bbJqKldAGg
cFWD9bPmCAXAok+d/jUoNlwPPO/coanH6QRFRTYjFNrKPHlMVIQ6Oijqtpkd0sKxAZ15ct/pP8tU
EOmkv2+JDe24NPZxNX1KOZRYYrhRGvO4r0YMR+RgclwhPyrNsjslVUgyAOAbNhvwbUW9U/TDg10x
tyoDLUbV7QXI3Hkawuk6629GxbTC1DbjoDbaW5adA8UOKCEImpNXpNeRWyqwCg8hSRHf8d32PVlg
5RFSoH9lmY/W4mT/9+om9gNz8bfI5zaXlDlM/TS9tXLzFVXt7FtVwIq8IOTArzHD7H3Oq7PZIkbY
PHSijLKDLYqfSvHQo9uDyLL0ZjB/piSQMS1b7t5uPDh44rfPM6TeJbpxDfC8oruRcOPYXU2Xk099
mBb5y03oThb0hQ0V1SakxTgitv07f7CmRbiA/VQ+J+VKaiHQtvUVT0RDsG1O1LuuEorue+/BTzMK
FFpYT24gr33a4R7jo6bHe1ME0ZMxRKBWLBYI5V+yFaE2TB3nkRkXGBUl7UDPUDFhTaIRiZHcSj7j
Ds0hnlV0MbtfwpV0nnKqjGsUQ1Yz0Luj3zPC5mV/rtwAKFITfNJON2+pFE6rPkZDzq4JI51GDbT7
1RV7xOifwgpL3+KlQNORsg01zUdqbYBrd19jRAt6UVefrUmhO4pIs820Poi+Mrc0wGwrz/rLM9TM
shAKlYvldpxPiFr7xGJe2Izqj+4lAG8mdCROEybPmwUghEoQfpFV9VZP0468Z78PQp9dLpmpP1On
XpEkT+j2DiL5XraZzRWwxNIY1vcp+IY9L0i1H133s68Aj7UTB5fFsr6HAImKDjqHVaOHxUOMjvF5
9rZY+tfUROTLXvCLBdM2qjUuyGKEQxBG0Jz+61NwyHoMj9WyOHzsOYjY/Oh7Bdy24WlW7aP2nJbd
MdkO3kzhlR2QRwbldZOnAZY/piCg+zhlZ+0Ll0laicnh0HZbU2V2NG19ShX9gaLpr0FtFUDkk2sL
okYO7L9FRyshOy6w8HIDDQu66tAT7NhYs/fXBgssNplXO29yLoU34yixQu8wSn2YRxiOAue0t7QP
hcXPMUJFLw2eUpio3C5aSckF2IFDfi0XUNGjFdXnyk7dVxlF/wYerY0ftCMbqMPfq6Igks9OMAWe
EKIWqFIATg4SWzbuA6IFJtuB0lg2xYqCF+GtIa3oCndnUwNhRzl+I9HKp+3kwa1nrcSv/+SKprkd
KKfTg97rmb00M6PqkJGgNnIoP7NlxAMqNhU0E/V2hvGS2oq0tR09Q3fQ28Sbv/Oiu0+75dUe8/LQ
430Fqo41Pclayhzs4Dbg+LU2k1JyOC+8cF5yHSo6RKuwS4iFRKwI1VPUmTuO5Vt//R8ptSjr9jA6
/qMBtXor8jsGhs22EZ11UXN/C2fd4WYEWb2girg7Ti5UJ6WGl7RhUpc6wUXMYDHLPtg2LTJnxkur
JCH3jCjl0a76XTYUwDBERZBneaKJlCfdmr+KknXPhA/GIKfYlqr6zktD7DJSPHBuuX5DuA9dXXNw
EY9K8pVHlzVEF4fcGaZDFuGfdfK/wc0oZlA0uwXUKkRTU20GV14nxUXcnQ1662j6W1M91hxiv03T
nyWLZo7DXgWTKZ0vDvU5QSfOhZF8dtw+T1TjQE5ildVrn+rUDg9smJ/JKkkUFJhx2QAKyPp9QLZ8
7uvwW9Zf1L7YpJ6Wz0kmD5zs+80E4rbFGAAN6Jk558EXDajPZcQ8QCtEOnHUCtGJk6/aURfXK6jb
diH7tkPHOWc4uLVAkaQMuzWcK5eql9qcgakzWky5g2y4VKa2wKrM5TLr77IgEvsFzDpYxUsgDLFP
PWYxFONeu956QDh79VNcmjwmZIGy4MwCSYI8RQ0MBDuE8+s6ECmwwe6ymizQIvxbCQ6dxuQ7mVjf
Fdnmvk9/o4bRh9s/uJSMQIuIKX978HtFo0EHqnXYjNn02YBk2fLPM1pBu8654hA7oVW4946xPKB5
DvuqSb8I1c4Hu05OdW3c6Sq4lxZcssoC42ZYzc3UCKisoP0k73nf7xYAYsMCtykNwthK8u9JSJ96
tfTaBtXWYbzEPn3fa/dSTaN7ZTJ3Xbhd4CMvTjIqinNqgMpK0mutAwqZl53XJu3BMZPbOjKWXRdi
u3aSBzplaSsE08jPeciHddXp7lqTAhF2Sca4QaixXOan0J3FoUzfeb6oCtGLxS1ewdJQnXqpwUGS
e1T0vXrlbxipX+EJnl6LNT/KNMaamtgsLG7as4NH1rBvVUIn1M9JjXpQFSbC7wgCeKmH37ycrkEV
HGWlPlGq7FvXLb7hQH6jX5vHqGY447f2gicbAqdZ11tLc/f3Wo6PMjHVltN6vY341S/VB8Y9riDG
PlyGHy6e8PXd8dNul5YcdiovjXaaS8lxEy+gfS6kt+xHZ+WUmH/t+qfNfvinBj/fdzRyhmOLscSU
W6a0pPZ78TmUKrh6A8BV6bQBEbN6w1yCMurR+KTwYto5AdwA8H+KgA0w/LzJXz0MZUFVLTvf4d01
OLTVWJUP5JKZk7ch7ro3o0hpBqREPS57KkqNbj9I9WWbVB32SwjPlDZPmHOxFSmoD4bDSynZ22xF
8ZS4sRQ6mPaHl94uEMTg5pBcCUwi6bfctDKiCO3EDZOmTN/rptgRdbEFgK3hyY3TRmr7YRwC45I3
9Fg1mu3MSTznWKVAknU+HIsWxTjPoCmnGbNV3P6SFVxzjYr6q00RFaI0Z13D1ntXGSTt17I3aT6h
gytjDV+1nXi0c7lz/eDFhfVorlTZcIwBuPuMRG0AmzLAQjj1hxQVzMA7deP13Y3Ae71ULAY4Sgif
5yMXllLnD1D0RGymBoYbRk1t9Rkl1NWnmcGeGqoV7fkRAMXBBZ1/c8o2z97U6oo7vUlTguZNszzK
a111W5p1f8hNHAqND8dkIfJIs+G6nSOVq86ljKMOz3NqBGfbVr/az8t9b1RkJ0mK0ZchkVKyBqFD
Dv7e9+xvr1woIt6QaqwOkW0+slXcwJou9zjXVeg/DK54EBlpmhCLUo1ZAp1vh8OnRulYq3/kcm6t
6JCLaH6MXHkKrLXUSc/0+VkoZTMEgXguqH8AD3IbFMjVeXo3U62wN0xP7bO2RIesm/zTralblEH5
UqxmoL7o3gE/0wENkNnC/u5wBPSivQi9Ky79k6eDn8FP9k1UVVt7yb/JZTzq3h3iVZ5iE2lvHLJt
nJ4frYZ2T51ebHYO0bvNv36cGOPERTl+Qmao4nZmYseo0blhhYxDr6WRg9yr8Wmnza8RLB3zE6z2
qNfu6iqHDV7kl87hQjRMvhtnlFvbdDdD54ZqojdjhdTZZC6zkh7jXFD5Z3/J7kqpzgunESYg1bQL
w/bs9OP6S0Yh8xp9W3rWPzoyPiLBSU2Vrk+b+HxEen8VPDy3diveZOl/skH4OwaId9CXOVl2vGL+
AqTdQdcNPXfYYnxE+eoich2EhTLaQnFA+q+iHK9YTEBhjG4dt+oqugz6KonlpmAtoFeuHox7Vacv
ZfCTwNGLyAMwD8fpFtA2YPseJwgSvOjFYBoVnS7mRC1kQrmgVxuHPDePbgqnom4xdbWB8SDhA27H
ju8QztlPM7e3o6OMQ2gywKg7citYt3Ii/zWzsKH6Aw7v7U0j/0pNFO4aBBKvwX3p19BxO3eK+8l8
K9xs3vtV+N1BoOEsw01/EXwXDQFqywHrHxPbZx+a8gWnDjtT0cVd4JJ3mT/ULDjsFeyyin18hNII
oQdCZEdZwKYJ0GvLS9JGT14/3vThWbojR2C+t21UmoN8w5HQJT5twcTGSNUOwcuSpjwT7sBc+UX5
/VNTrMaRxAMoYJHUnyYRsnJio2OCxyg0cj9TrFVxMwXUi7vn1huMVyzG8C/IKRMAaxWtowSrAAxy
RAYGeZxm3KvmMNBxI8EVyJH7sihJWnm1IATMkXPTuDl6NWm4zrXrXeYY5U7axsvMoT2Nag8UUFPG
VFQx85bsa8UiY1cjl7B623zBKkUcUSi57Grj5E8xGe+DxSIDGYVJaLufQ6Au2kx3ls8szFu5B05P
t2rrp9jyiL3pobtEZY0zLMXWO1Euk/EqtNmUnNDF79zMupqO/S7qQV4yI9Ub6QWPRqvuy84dibgF
ULclpWz5tLC1BdV+MqURswafRgoRU1ZlK51hh7Bj4tu9GjSqVu2Maj99ekaU34jZO5gzuEblMs3J
J/O7RRY8WjrMEScJ2wzZcGaJ+0rTQpCP9W6sYNrpdVZBuxoufq0/Q3e8H9T8ldRCAXiCJocDbONX
bnJLfAI1Coxs09ObNkRv2mQDcJzPoTNoyI5K88KU/uhXqXdsyC4DGD9CxYvOtOj89KJ8tkN6EPXR
57oqGuSTLOAmZcsTuMgDdtATdmgVY7a49D3OtqI/WMycQHugMaMa7RnGZhQ8mY9o7HE6RMR8ju7C
ybPW4cX35+xqTMtzNKmbHibxYXKExy5N94wS/7wearpX+d8q9wOOrMttkaQ0b7e7hhsNLBVeWUKt
gPCd8I/KJAbBLj8dwzt0M5vtJMQne8QDaR7azH9I/GxfatCVCF1MGHzTwTiUcwGf77geAGBBut51
M3V+3TSxUXfDwQL0RDA2WvaJzEmwecNrRM7nMSiNm0jPp641vVtk0eNgodF43vJmh+XMidDf9A77
czdzesajdRaGxronaTlqiuBA4cFLvyjrMqLOGg0sYXg1v27hXEQjgbqsOcJCfy6m8x1V0GUD0CKQ
mT6yUo9HakMIycA0AGvuMfOSX8UMTYCDFvXG7qkCQMMI7WhLbpNu6jPHqKfnIjTozwOBrMPnOmJo
HPYG0hbaA5g5numIYxCGfnIiKrvh/WLJyRni69Au9jpyXkjnkV3yP/FIIEKMxZPOuKqUPCz8Yojv
cGiymn+hXb1CH+rZtBrn1BfDPZsnQ+WMabqiFsYfJOAAWFMGZygjD9e2C5aFcDg1dBNtSwdJ1S4Y
n/qZv/N0GQuqD/F4HDLY91xjhx8/L9RN0oD/ADZIZJ9O0gFiL0B1TQ/IMU9jJ2TA7ZYEQR3IrnUU
7nsXhYHQ5OOAyWbr9g6F1P0nacR7PDCkW80FzW3WjMK4JrdZ+GsCxrSCz5LGtC3huP3cdL+Mx5jm
Qm+wWuc9MiUg3yD9gzhxExHLOHIGQnm0CTh6dtiRjDoF2qFjc2WHaQbDPkS27ehKf1vPaAGMW9mI
1R5SyAtJvWjPBnLN0qrcg7hi3yv8ew5cFw11bNOHNnlRFhAmFMwB+xk+Xb3qtoHF7YVAFIfNcJGM
5tMjozPAWJmbP8MsIMfc32GdRAX6D8PiP9T1OpJmUhmn1UIRqZpecg4MwoVOtYj6XbpYua1m0Ftp
o3y10dHkEL1ZRsJ1rkaMIjQZl5Z0TyX8oICxP83xzg7/yj4cnV+65W2eNpteiORJMPMjhqpouli3
ukzvQkPIbaVn0gKO8Si66GiFZ8HWD7wElnfGzJGb3zGsvA8oon/AkDLm490hRFvC7L14zIKc8BN2
BNEwBWzJKa/IWR/8v6EZtgZ1bGsXM/0HEU3EDW/7bHmHgK4J5ucCJSOB5ehyD6W/KnY0x+q5xQoy
lPzr2n/hrTsMpqb/0i0IbOli7zjvXdY9mwNCdI5fFOg4Y6OqDD4S1eXgIP7qRumPdnZPMAmeezW7
5yS1v/ouPfcFQ5qy0V/KgSoZUOCjrgtyzWoYyqFzIQoxqcrT+rPMNXQq6rq2WeeenPmxMro3DGq/
Df+8LanaZDp1pLuTvhDHYhRFao6VDUVw9mmOLdPxqKX8KDECnBwhqejhCLd+DVdE8JNT4+Db401g
GQQ13W/LpRYP2a9rvR4LSZPukp4/n+XFr3JJHg60gRpF99RGF4v/1rcQAhoSHebUb6Pu0lnmIV/E
vaczc2eYKOVZMIvNGDj0cywOyHurfGiNdDegcm5pOaKYbeHWQhE2lqKx+2UT+8Y55mL7XTU8pg3e
JzagTZUbcQ83MvZWeLzX9vtpetP+DHHN4mY2LOWh7b+diffakt1FOEwzyVqnMZr9EyN8DPHhzmzH
7gaCWCPojyP3mtF7HZ1EtDzPlfmT1GsCwwq3ghbMx6gyLixVnPdE/gr75D0Pux/CkfWha67wut7G
MHooBuQiE0vvprCd7dLNwVqBQ6h5feGqFpR5OBRM2JG6GES0B0AH3c50fpg/0bdGRx5HR67JKgew
59O/hjOIjczFnMF8gNYiDvSqXVPMiR9tp5lcUpZRm7y0vEeTC2GvPRVmiRbOZNPvzHjAvbjxR0nd
n7NVNkqIG6XM7hfnPc+WC47+aQOSmwGmHz4EE+docgxolhPTw8ipuDQhNg8qozSHaHbi8BFLVw/k
DNTRrTKqZoz5B7tH7xX43ZICdDS0gzwcjm5XkW2Y8ffSYGHvUk0wdJi567K+RCVEk2C2Wa6RHsWq
ETLjPhOA04z4wGmH7azOc1U8l9ZIifpSM5dL/IdUWztvGBDQQqfjSOMcltC/ITqNY5aeIWfSfIDZ
8uNXzR63M5IADqCdY/XeTkULf8qZmBKhck4uAXQB6Z8Pwtx3eYQbrC8/wBeGPF/gPHuoUk7t8cqA
kRyoed1WJp7avivBAoUwkAJ8blyhOUXbdCebxcvEKBwdy/rkfmT0gv3K5wWchvJMTVAZ65a5kajN
V0oh1J7dn6Yl1mrVMooBU1Vtkqq4MxPnlfX30FsQ3Yp6/pROVODHWoIdDkDJ48l6Pnl4YW0Tsbes
w8fRaaiUwDHCzbSbEX19jAVUzDNIRKTDDO89DlnAPXfh0ZLhLUczWuZ1Ge27SF+1r2AGtpzYpuiF
GBd4FEGnJI3kvvOquhHnk1ibA0vuRGvu9tLJKTyr6b0iHbTlueJNRh3ZSNO/GslixmlgZlQRWes3
QxzvPpzSM2JZN4eG0jE8DdUOEF+NJQlD4WgJloNwBum+oN53TK79lj8s3xiupoe2ZbIxMx0v1asV
Nc2egxwBvIWiirLFTtX6xRE/Kg+9jZ+y9tlLegMBysUJ16q5PqhmvI00KFwuWdZOg9bBkl1Du6Ug
PNUUPI0Zm31CirVCJ0x8LD++xy0podcCmCnIvaH+5xjp2+SE/6qEK5HVM55SefPcYZbZ4fj98Jkv
aBNBRYTG3s+dd5ey+hjofzwBimACb9K3HOIfq+BPxYI5OHsWVUwmvqYSAso2K/n9pW4DFCmzVzde
P+69esSV6Ndck/WUrHBZnC/Ybw0ljoJKm20SssyMc8Gpprkrs4EqIV14aAnysbQb9B7e2gyMCv4M
xqrtmNz2tXoPUhwbaWEzNJA42LgG5hg+eDRPTN5oacQgu7eZSm4sR7kxjEV+ai8QsZycYzuhJNrM
fRMGwrv/lspQ0ObmRflmlDCzs8z7N63NH07BZL3ryDotb0gt1naov4ISQW0a63WXFXzKspBxVQT7
sbXimlknNFLfOWuWx8ZhdAP9DSSWcKiXzGDkienO5vq1MQMHuYEbP0s3J38vUCcHfwaXtGErkgHh
cg2BZ+y8Fx5zDnqI8xsfoxVu3lpuqN69r0Rx02fefGmNkeBwisfBwZNVN8auqNhWi5bJGH4X49iP
A+IuFQetbS8HBDesZ6IvTxQzredZnNj9Acd8to1avHHcPPYM//MbvNFVVFwwMyRHEv9P/hDZEEYw
yEyQ+OoxQy2h/vCOXd6iCRbKHQYViDUlV2mvrJlrk0yv6YHZ2ykSlE+FCUk3LuOOejPwrvL7R71o
7O43s+xPaAUjvOjZpHr7wgHbP9UDi4Cm3InhMNhfsfXT5prp3NpUCqNCT7ntVmMmiK3BvpuT65RA
rRTZSGDIzA0cDS3wHzwdOBW6I8mJblfr9KvEhFUZxEWtgTssctW77cxOXNac0spVSAmZSeVhy9Bf
tbs0MJqNdhFae8tm6oFVLSZ6z8ZJ6SuTiXEXdro9e4b50HZFe3Uj4KsZFWypzcwfa/q7DWOzCSmr
tcKuOxF45l32PpeAHhLDRJn2pX5WgksH6Dx+jYG+d2ks3WmsTmBYe64hzhE//aNtY2cQbKQHn3oP
9gSO4ZCqIAppOoJYet6qkIvhbPVP0ZTu+jb6XmmHQxGbE4ZDbTrTHgcrmeOFpreEXhCBUpHVdLmx
uJwNIxo5Iw89iO2I05WFyqpHvh7cCu4UnBaeJx3dlKz/9mA8L8wevWFiIgF0o4A5FDbj0YxIjYE1
LLl+cCfBh+szxd4UBQ40nO4vRVe89eAVtoQszF1Rp1iCwvrWgLWXehETDXRoDrrZwQiojDHDk5UO
v94ssVmtgq9XrtYjq/n1q+VhLWTi36p4aggnL+4SbTXZhf+ON0kE4AUSK50xtXrmcVzg1iDlNDDK
2a58TBXtd9DNHyEVRT73Lrqkol293NVtGqEEMtdtSuC4Mt32Insm32EdSsUYoORmkWUWgoqgImXB
V6UBO3KxXAtTyHGUcz8f6gY0Tbn2hUmhs30RDJxhEgbRVaIMbG7VxTDkR5ph3Pe5tiKWcwJkI2U0
RSuVi1xTTy9GJ44uJ9B40dgdktLtz9LP6DthjG2MLY6EyKl34oSf0t3OTvo0dyhBFMnQ1J3vOmy1
isQcO7q993rpAcYFsd9YTh+Xmn3FLwDpYQJ66ALsHJXhwaGpBCfd6lCOqtopIqZHp214d5zqH0Zr
uCmF+EGHe6Y1DwPMIK+BIemoC9655v3BG8bJw+Bvaw8LIUMtzVgUQ4wASjzAUC9VZj33GcbPwYWS
W1beQyhyxqx5d8UtJmj58RWXHSRfWyM+eYi1ttMdImziK0142PILHA+5PzwKxkJHiN5fZeT9BvSO
ZbV3UcX0XZd5t7MZUXNBIJ5joUNjjv7ih2/PtI7RYMoZSEOUhQFm/bVyyG5KUX36CfJjgLMN35he
7s2ojNsL2kd4J0txn40oZ6EAOWuGxXtCG9turCo6AYwvJ4F13UfsZXm5jmuL+j7LPe/Zz+pbQhJ/
wkad8YiEfo0hW6AH2rDG/BxPxnReDBkdUg8nUt+KWyWqF72Y6jRwuJ184zfrLGovV2Ig0BwUASE/
J0UvMmo08qsZ3tEf5F1qWDpGrv2jS2UoV2s8j4wqR3scL2lXH8wlA6GI3NvkDgAakGDEgh+FV+Bi
asb8gDuGFQS+yV7m/h24A8L2awZ6BK575wz93YQBaUcS6aUn1MDEH4eVuUKm8UrErFr5vm/95/++
gO0Nt2jz0Q44DsV0LT8Gw8F9kDjTiSixjJceOnhG6iw2ONwuYeLfrhCCpqTOZghpDrQ9prMV7dlT
36Py1sNInIkfrVHstp12b4uisx+ixD6N1VAcbIaQe23PxX7x34rAhadpGZTlBMbq8sfLEaKyJbi0
fCi6QlfcY1cNKOgOs9cEMW6N3djVqCmSsouUO1Idmt2poo+Pm03tQztHJgqct3S2vZhIEh467mxM
EdsYr39OXmJZdlIkh/8om9KgCzLgS3GMZm+nUYfiTbNwd63g3GxbIjuiN6OIFU9eZbpxCS1tO48O
doa+uQEBe9M72nhuvgxMwTEuoOT8H16yULdFVobHOZueMlSUg70Ewd5vIWtQK2qfcIleczMxOYYt
MAcU9TVRgpEGcmjAdJddKFItJ/lOY2SsNScvwP2pSZKtCAgn5XjEpDBP9lpLsAgH51XPIpfU1NV1
OorAuqqdKJn5kV+g9AwtwSPbc6JT1IyDgTa4HiIPNkjgpdLm8J8tuTgkSYlW4lrVXjUtdKN8vGlM
Y2DKgpgnO59JgjSO3uSzQjQTJb92Xj9nkbGNrPu2n3i3u+hTFBYc6Dx9jerWIRFsfYzzaO5DJV8H
aPy3pJRRf8LgvkCex654ncSsnwh7I57CO6O8W726Qfj0H8xfeeEf+IZ6azPlTVHkbwbbJtQIFWTU
IWtCysdKPbrFA42glKe/Bfff26XhWGAPPC49bLc4mbDmz1bCbs5x9h0g/Km02ttZg27GYMoReuHO
UVDtxhbR5p+irK61sZ7IFxVewhS7SOTIY+lY/tvUZVRUusk/t9DvRs5N0nceXAdbiUmMejO3ln0X
2fW/aiV1o5pi/9fVcNsSTxBrDBvF3zsGlffYCzpKFAq+xcngHKzWR/Yw6w4/k4drI4ti2S9UBo7V
Kz+ZeYvWd7BtCIhLGL63jGg5qW+Y9zHXwoZzaRoOgWPhvNZD4K5lzykvGR8ih53+NujILtj3VH50
9xWx1J09JF2cVWEf+xVlUyiGzaVO6V7iY0IZnGzm+e6zP7njFu5uh01suDGciZDEZOzrMEP1G8I8
dppHEgrjKydIaHoBPUz8fm8mm8G0whDuSkSh4QXAiXtnjhVlJNwWU+2+q4HJqYTAuZFVEO24flev
S+dtAy9pHgUWuC6T5kHZojyofDRes8reRRRBLDkegsRk5kgehikfAo5xJFMfPi0Ft/qhX89AQQRL
QQbuxcKkMHMT/DHW6EBA4WTkduZtH1XiLmvwm4wNm8M0NemxArt2Xw5uvUsYy8SU5z5aqTFeDfJ7
h1SLchfVN0WACTxhj70p4F5hGOUmPCXeSO1ejcPdsCkUddRjsNhvS1fcWrUq96NWwMTWtzQi/nxv
5fjgpr8SETuNBuuSWv+oDFOXDjffMuB7DCbH2pUeCTyWrvYk4BEgTX44UeOc6QCJy7EP3ytc2dJi
omnWldonlftP1lrdB/1I6i9wjVhPdY9s5enHIeckPV6mCN1UlmZ+jwhDUnytR03yM2qUPlK/d0xM
P3/ECHJjRT2FgSlyhJePz7PjXgpuMgfdMjGFDbe1U5ppSXoNxxLAgetP5gGT9NH8j6NCA5DLWAVP
R7XEyTx/KQzsV/LxzdEcBQVYOYP8sTU/hEvkf1UTPdrcHqj0sjd2ZlY3Qb+UXC1Ev/8fY2fW5Dhy
Zem/Iqt3aODY0dYlsyEJ7mTs6wssIjISq2N1rL9+PuSou1WlMWleyiqTGQsJwP36ved8x8ui7GDA
v6IOCosdB7A+SNOkv/gcxSrNJ9w41zmcWgyuWr0/9R7KUsXJRxjafuBZ2BuI5JvW2XiVne6IhDAC
wtH4gMmrwdyAkC7yqvMvmmdjp93Wc0Yo31GOIF2EJjVVFZ9BQB2quXor+uehn5LbSPbXTkA0QguD
TpXyGXRC/8LDkDVwMySTmSFZUIDLzZUmLcKrMhQPmRZvwd4cU1VXJ56+vdN0zaG1mA3Yoa/djkwA
CQmZohu/YwUprPHNzPobcLwky+VEHihY8pqyPR6iCzopcpBpSZ5owL+nWcpdkEgLacJiPcvem1Az
GXdzP+Fbof/rl5+uLp6A0fG4yvy1mVqbvHL2SMu5OKIeLqhGxiB0l+6bQhHO0mLealnxphvs5ESq
O+eZPXtvT0m0S1V/pfuXnQtvKreJbxwncg3PRYkA3KW32MVJQ6gdkFPkm0QvS6oP00kesjSfDvUg
UJuORXGjfzozATn08KYzmarhGy0pxmwaDo7K6OOHpmHCbCbDnWVp2dGFw3SUNlMus6XfaBW5hjAA
41Qa1jQS+54Kozv3MzKGeByiSwfVYed3OF4pvsm4XHVEGRTp4G/jkLa9r7/XmWSiUWfjbRp6hwKb
PenE2ChxACzbHq6avkqfpKmm4FdcSZsz7zGNheTmMOiLpl5daDnEaxlX55hZwMqh4bEqsHJm7UCB
UDrFfjbn6pRK74tMQhR3FeaQ2U/9zeATUAP6t9ogtScUweEYB+X4S/W4GiHBBK3eZR9D+pxSYmG7
SsQatPFna8Kb7eLQCiaasOhOyGbUzPSOwCdsipzteJQAkEStesZ1vupGl75dat3afjteuwXzVsUl
SjyKdZdzbTdPKcNfb0SBQvfVm2jRE6LVH+VTl5fad6klx6RJf/q+0VGQaIhMpRretInbLMyPmQcr
pWtf2jofSUhi5AE75lvHVsGUxKXsmGS00fDt8VRQCk8T0vTywdU0+y5xRnokBp8QM1K8SD2PuPdu
KMDbIovnreWhBvcbOnNJ+mhbY39j8Q6cur/h6j1GDY0ioTpkjyYoUGFfG1b1FRCZT5RwmwlD5rvF
ht1GzidTbvGkTe1nzF6LN+wlxr7wMo7ZY19X/tFGgIa7oGOO7nqvDOs3k0RTBOd+fh2W/5sqwdEj
DLtjlBOQ7jqzjtWPL0LSynKqUbTpGDl+aJxv+hn3bjF42TVq+88knymMJ80POtqdJ6uEpQ3TZKO5
ifGOCOeQa+VxzIfpFehbQAN3phVEUKKKHmLDR5lvZ+2h9BnfltU+Cit51g268sIFS5ZE4Hir3r6U
NC7vZsZvZx20jEOjpqORGBVMDJdGo8OO24G9aqxFbW5TB87jV65lNqJNZqdatbQLbf9YaUl8kD2W
leQIIJddsgWrN1PcrWJBOIChulcO4zGqWBPI21RXB+CSr2GRZ0d8PeWublvCJFVy5pTPu5ZSbA3C
HFauW9F/Z0ijFc+JXUVEfbHIMB/ACRarlzSaxVlAG0+obMq8lJwkLY77VZ0FMzlWOq2JTvMOaT34
JxOcOaYSYnXi6L5sbeexQ9aEWKvYakYxARDw5xPP6ockJvOYIpmWTqLxEZYXGfYPKgyhxIY8saob
iCWxivdZkM6JP7YJJ2gYCG6nRmpHjQQt1Kauy6fQVtd82lkULHdScDlcC45lCkC+oC2zTwoarFGq
XwgJnlZcSndjZg3aNmF/FkaHRGWiG0fkyUoXJXbyxMO062aPWk3PnLMn+sDq1SeVaRezWesJBFsN
AOtWegy5cOiiF4yPRWZ+cV8wz6XtnxrWtFFtEdhZ7K7b7sWzcJcCbqLLwG+ygkpNEkxHejmFhN6E
9tXpfxhAJtapyOQeyj94oIS4Nr9Fgmx6yF7G8rGDRriTzvTEcU3b2pi2NgMTlDXkd3y+AO+307AI
Xtp6KabEuYviKhjQu8NzQR1uXc2pnfZzabzDW8b+Yvi3bC+0YbymI2mb220Uo4s8PqtPbvvm4ri7
egZBrqWcjglyxKUKTte1rSFpoE6CBrjVdT1BXQIz0Y2nN21IHrxpUVuokRkZjVRpIeuQkROYjsyP
is1Ob2bgXgM89l9beu4yEO10cCgq3M/6ryMTZSFKgWeyhUdCkouUm4yBi+7QKYsFt+tAe2Q3yfZz
8MBL0N88eqJ8NENS3vQeoi39eDrpevTieByn4LnJR48KhU7ewndpJyPcJ9JsT13VGvd6iXqjUzic
Y/QOHKlZo0qmKMnUWufJTmmVYhAYOS1sCNUFfltmvy5b0+lMTrTyoS55THh0M07GIOudVOORRj51
KtNhawLav590Pjt9BAOdIIzC+7Y2065YN1z4NTkm84OWTPgJ4y1tqB7R4HXUJ+ucVugjkKbGV3R3
jCqW5OFhjrUgFt4NCVCLjM5tnmrbXLlZ+BQ3zZV1yLcQb7cJh/yYU8y6cjQErXbo0CwmMA+PB7Jr
LO8+xybfPFU5oRTIV9MR9ZSZlsGkbG0TIuTaERDvnNs8O/Sk9Gh1b941ZHqtq+k4Oan71aMGs5t3
poPTD4m7eiFVgGOi1KV2UiRuhPBD4lieRab127p5SWqpLiFJMiRchWw0DgP+3ESFVWaNc18u+OXJ
UGClMJJNmBjv3QxDKIk6yRmGhS9ee6WKW72Ks30+imaRY952hEQ8DC5EwnlEs1TTpbw0yckz5wDO
L9rvpY4xnCO5JOLTGxg+afxAtH7anVqWj1QX9bVOh/bFRRwFsnOyb/uYG0VT4HON9j4jvh1dm4Ff
PJbRrRbJo5bmr8WQF59JaBybHBiOPkZ3oqBpUtk+tGFi3JaDyr+mMv1i0f2BhIScXbg6kTAGZ2bx
K9HvHyBFaEsT18XAuWaSR/OHeX9U+BRLcQDArDxyFM12ZDuwECBwqLBvhCWmhGYa9ko4+5jYt6D3
X6ZZp4pEd1kZ3q7p4ExGySSYvVlXFzT0aljSJti/NorK+1whwghU27LT1nL4N+/I+6eoFhchkWN6
Bhwa39fdP8Puss4XaUlbctKbh9FwbzQfJwmDTgvgxzobXZqnbN8HjQy5XCu2LNXJjrdW+3YKJEuv
rz4pIGERGGNqXUSKJjRMaDIkHT38toW5XczmExoW84jYDsqINmq7SBr2TdT3S9Jk+QL3u8VEwX80
i/G7KVkFptQqzuREHr2Dss3yrpVRdZQm9wEBMvLEHO7dQ1x55GTCBKYGp9Irn8YtFPpocm4aiX/Y
RHK2ka4VXWJtBAerg4Oppf7ZW/mIXhWJaA7CcZ/wWx6NyTj9+qeO+d7mXntoazy7DEfvmmwar0id
mVqXvnM74zexEfGfZYT6SoCcJgclUJxGTtIuxcVtZy+Ad5asCf/Qb2zmU1vPKsik84xDPUEVnDqU
xP/6vjT/idnJVYTFZxkQC80lEveP8KyKnk9KizJZAz27VWbj7aMlGhILyVmLcEWEBEqdDa/YgdBS
WxXz6BfCXKiK+MctHcoPe0bZo73PSQuADemNrKPZvsP3fw2JB4kSMhlpnJFGN8eQCYe3obAe8XD1
26Rr4s1odQ81a0Zjwit1TIXyv4Xz16LOs2apbnRj2MEh9P5N2on4f92+nkvikW7rUN3sP92+TjtZ
KRzT5WLjkae0KXdzVXckvUwmOzjL7BzTW3UJD2cg6tP5tjke/5tP3/8nRK5rAy8jI9kSjkHm0XJ5
/mFZwDapD040oHhrMhafSAM6i/oIiK/+tOiZUL6em7w7u2Ojv6h+fsZxgUJtHL9xjT/jDPffpBt/
jUbl7BaXHfTrGoP1AAjwgNqwXqnZwJ5GdxthuFyDi4ISpVGAz1r3nBjlhzPjrXUtQrIGiOIWOVR4
O7GfVmjesJTTF18Kv9Y/se8hmgjJeUwHcANF/3PgDB9Q8sKapXdTWBj/UAJSgHXtFYXQqnVS3CFD
ArZsDOppGg5miGGlQ6U1Y8fc2DW5TLaPFVDU9BwMOnQcxJw1bvSnPHmbIrS0FpbPdZbizFG+9eLF
xCRl/HWoLx56BmlqphFll9rHchFLsphWHfX5Cn1ZRQsSK/yEpXzGJpixChC9cx9RPoJMgck76zc0
8BgYx8yjMYHjdbX3TQsnsxMcjRgXh6XOScCzTDq3Tzpaqok3EMiEMN5OxgiDQoBpheMHfa+1G3Aw
S3jvB9LnNGgbujOxP7x2NiFPEPjp11d+oCfOI25vJEOQXpIlqLRt5Tprp2irlmo+iqozwtYzprB7
KcCctxFBuODhXm0PB9CyslBtK0hVqAYV1aDHet95CDmRBDUA8I5uht/eGenDpx6oCkN+VoZ+uxyo
M6PzwPegLwotd+RW6DG1a85xNorbtPEmxj7D3p6dD72B6BP11c3gEmTcFM+WXr8lGo67cYAibKLy
j7ohWRs2P9fAxYNst7oxoHPMnIRbXAzQa4o1nNmHdhRo5wwEuqO41lKOKDtjueUkOnYuH60z7UgD
qbZ4k5AxQnIdLYgAvV0zQO7o0w6k4+DXgNRTyrjZMWBFTU3KA3uM8m7K9MluKrmTHRFRtB4DqVAq
dzW/m+eX8z1Hsfnes/DjTnmaHkEzo42MHwu46PuqQqVVaXp4qg2u50j3aYvuoiTjOxzhOBpQhZJs
N0e9f8Jnql0NA2e2NZSHyvHlJQpneenTu7Qy3CM3vX5SpQkAQpjUqU7G7alGehpFQvMljzOmLrZh
HGxhRFc/5rbPrOo1FWAehpJWaGevl2XUZ5MCCupwVTl+5yWSq8patF+AWherHWXegEku9W8qjpM3
ce8+lC0agHBykF0vago9cxi55e2NbyEUSBDFBIVpFacksh5NMcQ3Rix/9pP0Dl5OYRap4kaRrkgH
Ml7bk3HNurjapZoDnMWOi50QiCISoAgHbLSLOxuJtw8c1gnJpChQXDBvu0y5DueZ0eSW0aQTeGb/
Axs/spuCZhJRIAbBmd+97BG7dBa4fat1vK2HyEAUZJ2QHO/0K2Oc+lMBwAACAXaDjhOESGipkDlw
33q0KsbYORvGYrZCibV2pPE+dLZ5ATrypA25dyySHKlXBFpLxlZzQHupqvFACvxyK1BUqH5Se8+j
FEI4ExGOXLyPTkM4EIo9GAk0fOQcJrdFw/QtTExxxo3u2Z3D7NECKi/lz7Yzk0OSa9XaC9VtanIe
Q5HBAc2ZH7HCN6cCFTDmyrF/S8uti+4oD/vptgod5NypjVEwV+kpGdS0yrp6vNO9KFAIJx6AZHRN
ml/YHZ4gLLa3bT3fzzCJWBHVQStnzsKYTBbXOZ+gF8pL0ldv1BVgRBM737h69NCo9H0uSziO5ru5
jMfo1+JqiKtNkTpcsCEFkpA0JBL1IqdJRBv4FxSyysZLVVGzZCStjUw8A7f1gADW5YuqRXsHo+00
Ndy+hROnm3Skc0tCTrHuxiI7JCWzW5SLgLQ1m25UybaiQyTZzRP5hb2DIw0FfvyC4TpwbZDk+mj6
+7aid95XAJ8KJ30pHGkGWu1yR8OSSFL0GoA+46Aw6HdrA6rIovbkY71kWS6t1n+9/y57/B+LcnZf
0+I45CN2s03zj7vvoLyJNOw+RcQNxqQlARSAdT7gCWnEHtvSnZNQAv36mf/ra/yP6Lu8/b/fvv3b
f/Lnr7KamDPG6k9//Nvuu7x+yO/2P5ev+u9/9cev+dvm4X8//uVn2fzl8rB9/PO//MMX8u3//uM3
H+rjD38ICpWo6a77bqZ7+E25+vVD+EWXf/n/++Jfvn99l8ep+v79t6+yK9Ty3aKkLH77+0uHH7//
Zhh8fP+d87p8/7+/uLzV3397GMhg/W7yj+LHP33V90erfv9N6H+1fAE/2+Q8jPbcohgavpdX7L/6
tstF8jlr6CyUyytF2aj4998s969UcESBL2cq07AM6K9t2f16yf6rZ9gghz3boLblrPLbf737P1ym
/7ls/5hKa3C6+ePtogvg+LrOr0HN7PH9/kTWNWnw4PgzUGT0Gbp2hG0eB11mmvxf3nXXWftUCtCJ
8kJ4Oh4aK2nFznoOYUP2+jWxHqOonK9405lhFA2EktEGpOIMF9e4TxXpV/AgNo0t3ICJF14m3fvh
peMzeUlIu5OHqXfC/Vh+QVshyKhfxNTKeEW1WR5QauwI7k2JDqYUbyu33OU6pEY9J1iiW9ooRuMg
buAhWMEw2ttWN19AeWyF7WUbO7fcnWiKndawRfdkYgNB0ewADPa4xWxGngSa26rQbhnn2+Q8d9HK
q7FsUIuc2lruCAq/1JEgVlkjJtSeQhIqa1VvBg0pvjDkE2lYPQ7llKIJriDCRfSldU9Dm2CW1YnU
O4X7X3VbYis+EdLeDEiXkP6MxQae5/0YGt8As3KsZJ2N/fGxYwdYM7phUdD1DalweJHz9Lu3+i+Z
DeqYWG9adhaOorhsXfKYMbz1DuORQXjIU3uC760IV64aEKQaMqI1m312dSX2Xj+8jo5W7ehWHiDh
o25umxslGVzNOd1uu8m3ddc+j2n9Fkcmmz0fOo7z6DhkajMNDo3PKjnqsS42pRFeIUk0gW4NxbpX
82Gk27zFS2FGnXu23Y/E6M3TNCcPUW2EmzHzL2geFVqaREc1lm4GQVGMPUgF8TJe973hqSMZbm1V
GC50KnacPIj/aBve82BRkXHmJoL2JjP6PaBjwkMlRh3kN8EUf1oouAIm3PcMvkdIMuFJAl31WYCT
QWyl0GNanIUJhpXYRATTT6FAf5rTOYBWJ65KqcemTYygWFtbO4pIjnqtOVitOrMFyktD1Wsa1LJF
+YDc7x2iybxhAOMiXsiOGplrqA70aB1Kvb1FabNSuTjphuavtZJJTz9a46528ey1hFBVMHCDPJyu
ph7vaytMVmhSkYmNtMrLxot3HBatoB9eKngjKx1LYqBE6q5tDx05hMQHYVbFFfvktY1BlaQWUe0O
zoeIOfvKwuIHFpJ4wGygi47+gP5W/5JMWBQS16eWtqJra7+61vgwWzbGtdJ/ymQ+3sEr+pIkNygs
d7vJQlZlSrGplQEayiyAvWDI3Jp0tU5o1e90LX6vgc/N9kQXRn82ehmeE314WLA/LTjTUzxTfeWN
cx0KyhNbcQbho6vWzque48HsB5rlhQsfACcljiwm0vvhMM7Ut7GEaoyadN32yOdUVxYXw7X2QiIo
4rQPSMkugzCOdghhpzsJKJ93JVahTSczbu417hzRMuKQo085ZYfmWkeZD8bTIRd3fgt1M93B3Hrr
Z+dkZYQsW6q6c9P2e5SqCKJ6JCfCpmQWKkNGacUeEQVcymY6k7NR3HKnLZ2n6DS3RXkBUGVmpGBV
87jpDCRUVOCb0OmMXSh2pulF26bwrY0wf1QVhC89jMtT2zoDnMvEwSjMGqIiA1KPjuUxixp7XQ9k
SVHNHUY3/DQdRAO9pQ4c55+YPF/hOmErFjMB5cwhqP8PrR5LPrPARg6Q0Cev9fGj6rQAGD4RbMYA
7ZolK5pVslfgbzjrBnDoMYVVioZ6YlZbS3QvnFQ+Y77kECNuLaObWOtrHnvf2zm2vIFL529iod6R
vpDMp4S5ntqcQyA+W5twjA2tsnhq7m14FZj9sWckS6OoT/d6ZzzX2VEypjpqyL42aeSFTDXGduuM
ExA8JuzY3O1ASMwU5MuvnYHLJhSgJ7czf7jUyqx/9RKMFBD1Fx+5w5YpUmCUpb2ZrFzfuGP5YnXh
HTOMgZTy9iJqTIcyQnrJm2l8v4EBKG6TRBbbuJyW7K6+2fgzHqXRvW3IOwd78s28t9mBeYCt684f
NAWBPPoNw6kYNi38hFXTA6kI9/Gk0EdW4byZEopz101usLTduk0JZ4uYg9WsuqMzJLSdjAROW56B
ZRMosTXV71A3krxTnWz+gkjNOKCTHzHUC6FAOXNg8tfkOCAt18AKmAi1XJXSrNZOqtCz3QRkAAIn
2uZSx4cSulYTxGHIzZ2Ac9dcQC0O2lu7wUmUR+5akw3+2nbqSP3rgjjC4pC5I2ELteO/OfXXpNEx
j/oLySzafVgM743morw3O85CDdYidNMAQ33gCDOQNF4jrLM9WjPNonDakb8lkK5E6HQqLMppq149
ezywLGIDCtl/21y778XwY3neDTaXfa/wWJthvMsY8WkJRvtRWI9AdPItynEEpQvQZvKtbboocyKt
PCRWgm+lFRzsS/O5hO0J+q3FmSMIfyfVNt+0JsO9ktOveekhzG3w9nBXSXzjCqMswEye5nIiGRPc
tZHiUbScpH81yQBkNNJl7guHfJ1QE8UFrpBcN6Z3ndCy2ePyxlodqcDUFaR52DCJC/tjbghftAps
mYP+nSF1czPSOAARbkoQ5EVIpwh2LNk0Ce6yWSxz6eE5Lj1EDouAm2HPt127w37AUhQm9s+0UXe2
O+2xIkCtK4rN8gJyq3kjLGCFRLox0rSRffpsUuuYdgQC1PQzTa19Q9LO3gCtdC29CP+TST1CsA9D
oeJuJOMTNogNe0IpEEtF9zhZCvvIrNWI4vO1hZ+Is85RVTK8GFRkhP3JBUDn7Dpf7lGv491g7L1y
hH2QpdbvhmQmdXN86/m4aiIyzQkbNjvxmZ+MLWEwuHghQqVx0MXOiKmJwJQhaP8YWHsYa7ZbUnkx
Dx+lN6Br9vSntne7tRqSY4w4kKkobndULJhx0iHeyVyAE73gd1k2dvLabdGvvcq4eNK79acYDCQT
3dbzdkOL4wOoLgEAcH1BNLn7bqaH5SwbpETjlrAykZJ6ohf7ITTU3bzfeOMaaAf0z9wLl4Au9uG8
KakQ3A+b0/pqqDK57P/XZNTphHvT2THGcQ/CbK/HE26NQfI009B2za2B9/VEC6JZXBgCB6iG8Hwc
L45WnmttP/eOvgorjt3jPPKde9Z7QnbjnSdVzzKAUoHmGH2jMz/5lmeRJbbqkQVYg3Uzq3HXQnvK
kpZxKmP9VS4xs+SGe3Bcldw3uf5Ij+6zC63hoGZYwhNuaXJHMMsh8LmtZtNnwXP48Oufaed6926l
eeSTRZCVQJNYfZzfUeNBd2EGu6VrTSMpu/jZmVlezEG4pBQ3hx8IVG5zV/yYXLqq0+i9dGGOxrgg
/bIaHlrgzAejDFdhlL8QP1i8JFr/YBU7M96J5SnNY40B6LRzQkfjeqovKPWr2pXHyrffag8lVE86
qDSBXCdg6FpPYwN3zD7IsEgh0KVr4WK152lYpQaMRScsFy3FsSyHoLCiJ3soyg3S6QGlEMIDICN7
5Nti1bBVWiFGNp1N2GhxyaM7nXQ84+R5JlhzCffWFHy9weLvemgqmTNlJ8+SHXWbfdCjqF2bFVd0
SoPKZvhIMSp3ZUGaeRR6H20Z4zxfgCo+c7aAWaG1ZdZWov2P4rOVEHUeycHZL5SP2W2mDakIcTCz
sgLfsu/bKmeC2PEJ4V7SsS/Z0cUc5pMi1udOI6RaHqrazk7WhH5ngDQ82sMdg+ZNlLtwbis6VwBL
gtCEdJil5pdOodi7xavnaN++m+9sfJosReWH6Ov62LTFTavnpM2E07mOi0+3djpEXz7knlbu57H+
8DqnX/Jm1W7spkcmrih1sEjSUQ4URtRjnWj7QnpgcqLotq5rI6AquRPIoeYMxyNdA/YlxEs0Y69V
Lh76nKQqlyxUWKycvAZ7Os6U4F6KFsIfHdz3EHD37GiJa/1YjotdU55qhPVTgXDLlTqHpI4TjQi1
vQ7rU6NTwlNp/gCOnF8d5KoYTW+Fmt1TmifuhpO62iTDQElkiDfJbc70v9QDr8fEL3G814JRHp7O
ecz3qK3dc6S3GzcCnwvzx+Drs62X1yThDdltU+r7Ek/UCto0uuiF41Xl8xOMFHrIOq41XX+ORZ5v
wiJaJQObU8eheWV60g9mF4qv2x/7aFhnU13vawJDG7sxghbMBnbMT/orzlarYFVAg+f4FwNCMw0q
gpzv00MZjCyfwOnBhMQA4CiyA5sGNBa09CdCINNL0bNk594FOZ+PnlqpHtyFsSThOEhs8CB128St
NzHhK/gPh2NHJXecXqMUye+Y4EtG3/CC2fTozndGzrLXWCgBsBbziDLBgPUqIgy7pUDRK8sb6bjy
EJrqZLto5js+deyr4bYzoD/KwmnO8eQ+A+rm028HniQs0FU21AvfdVwZc/hWWxGgi86hYcBC0dUN
iZchq7iqbsxRjw9jaG9Nw7n3dPpqhKwoTu7bqqGzXxKcq8PFMDlM5rGAkTECW8zTo+MNLoNz1HGa
TsgPABkUJdwJVf5DY5JKmxPxumrUAeRJRwKctydF+8TO/RQtZBnG9uu+Wfx5rYnlf8AelPHhkF1v
wYjAPpnyyAZYAXzAUhGbZ5N9tQ25dYQ0T/a3gOSQGuoGH1O2uNuNadzZAKE3poYqigpoZLtLT11j
3ZT14vpO9NdGdo8NnN81zV5qqs75qeGcwkXsABdw4ldt0V0UpQ7daSTCJAKFwC6NJdUpCF6nubq2
egHxHRhsPqX7atCZvgiiy3NILvA4M3nf+t8FEMSmHQ5O27HiJZw0kIGnUPfnHym23wOhWgA6aUJh
x7E9Dv39odOffDAGrWf+lCzsxtwACdWzn1Y2mQsaEB4R1syW0ojVAEZCM5y9SicPqJ+3Pg4mXRu3
NOtxciv/kY8bf4GDHU14JPD0bn6xjIQU2jBdxJumuxFzeuO5476sovsBfqRvg/aqrWPRaz8mS7yZ
mvfY2VhERCM4+NPvQRwTHmlJbiupviZdfvhGtYaeWqRK8GRX77lt3ZYCB4IHeNc2bstKYzqlbY22
OU0d8AJHw+yf+D85SYMfVRHqzTDxVzO0K6urHnguf6rWweSS9P1G89S2wHOMygdxC36D71Z3vhg+
0rbNXvKGK9xP5tXlmEEURL3VmqU2ZbM27Rn//hz+FOH0hXH8vYbD6ZUOs5k25ARqHDKH1BVRVVvw
mgyhUqolUEPrKApFMF9booRWmcNu0HX5TTzliKRZghOnpRLW4nxvDPEZe1SP1IRmf/Lkexi9oBOO
K6S5z31MeMU49D+caCYwwEKB6LTvZgu8PDfqMzaCbDMBa2pavC70CVHBamcAdMwgxm1Jy5FXxVOv
1e+N5d0yRbn4Wlqt00WPibyS+XnYrtuChyZ3sFJl1hfWbSxkZne2dOe2L/WSDKSFCIsOa2utMiLr
bmrjB/b5x1GDqALALHAUIqKpmmistzRaIj9wWBIKKQr8m91jG+gSMFnOqciMtGCIrB02Trobecx2
2qSHYcBjCNl4NXv145xLqM5ZX2xllcOcct/Zdr9J6I7oM1lkAEHKrhSztxIl4hrZdLiyYTHJQwxE
dcQpvK41iDZ4szb4HNZdZOZbiNmHMSoxB681JxTrVM+fO6vhkNXNHzZksl4ySKEftSMsnqQBl7A+
uzeOud8fydpkHgt5nlFFenLtWh3VgK6lmGVAhOQ7Q5xpR6KpiXOc6w8WmiOwEX7OcXjbIRWcq+6h
kUwSzNECcQRdDOZ67uyJ+jDXPUkLPfBbXIqYvwy06HEU/RzZ/hNEbG6W3MctITIjwI7c43hgNfMh
Zs8HAJqwAvW0lAy9ua/H8DYUXRi4PW2n2i5/woYVu/Szzo35SNuvVES0ZB1IezGB7a9L/wzAlw/J
v5Fzf/bz7s0lyGqbQFjDASSInH9MazUf0cUZblGQGnRyVJEFQH2HNZFzr/NIAtUw5jk808JdT8Pw
U2nu+1w49zHaorXRPRT0Wzf0dUQCJyqMV9kiM7NqudVdyLVEStz7Yb2zTH+4XXpDcOGwVRveuBMS
UTuByflm0Ft3o/Uw+ce4oV5GVU0CxaGysaePBLZhAa4DFjp4ij64LTOPHnONOTUteEIGBv0h9jy6
llTocLmQ6yEv4LDZ2BjtDIE+xrpLhpcYPiFDuHxLC7xfv3HqJ9rFLYdf95VooZMBwGNiaTrrKJc0
Aqb4KnInPRc1yiFE5OwuHeJGvHdYg8tTx4z4Jso4bFsKrdkQM2GTuEsDkeL1JvQGeB5ONUzQmO9n
o2PWhe4rAKLI1YSu1gxRspWZgudSBW2Ft7fS7XC72FKho4HvDdt7rAiPwk9I/gIVnhRg/UVUks5J
WlmEc1GYPbCZRa3hp82uHTJKnah69sL6S8YOiGNgYdNAAEXMGX0q5Z5RwsWtad4bJLStot66lHKb
NN4r7R9GBvV9F4KqLKCC1jXWU6+N3xwaaiujn+8TAW29W4odD1lMiZTQJPZqgDchaFXNhYFIDOuZ
O88j1XNPEEpsvmZL4lV8QTiVPbo4OYeScmfoTbZL9+c4+hW2Eu+1EyFWWNdE/ggpeNZxa4XetiFx
oqpGqC0dgIdO385+eyzEJWod42Ye5TkqMa7bENVOsrWvIU3RCv7WnvCdn9nE6A+7PMmkmJx0S3uZ
o5ZIWQFPdIiTvWxe5ey9Iy/5qBCA9j2ucV3r35j0bg1fpttxQLQbCwBxMnKPY+F8l8oGodQARuj1
eNgmyZMLiLFzuivHdhzUZXyk4ynXlQ2iR5sJxpvn9jiLukVRnU3whxEamDqd7WGocpzHAx1bVp5e
oFCiTqpya2Fn4tbX8vy+HXMMob13j0UG5XRHqTJYZAl0ODhHa9a5nNWDiIyjqOJXodwzxATmnuQo
FyfGptywg3fSJnN61R0V9Hn6A7m5+4BMH6Y4Dg1kFNr/oe5MdiNH0mz9Qs0CjaRx2Po8yF2zK6QN
IYUUnAfjaOTT98fIRuPWXTTQd3c3QkVWJiLCnTT7h3O+85RFgbvhu2X8lVprmXTjFwM0QJFbxFf4
l1N1NywS8tBomAWUabb3Ru+WDIRxlBF3H/v1dTl/pLrBQTiNZMwQEJSJ/kaWCclLk064OHjl7cgl
7wgawRpPYY4/ho3AUN+IMxz3oxXf2hQLYOK12RN0+Ne2bL70HzP2dk0NIcpMXmtIMHelh7t/FriV
kQsgTeZAFCJtH5sAbpI0BzLig+5MNvdb09nJyaAZ3EKp3BXuaLxNiT5HupNbJ6qcXWkAe7dBHF7q
hpPNlsMmlGNxwEoMzh92/EoYjNCdqNeARlxWXQnRGLiLnPxnXpKteDrae9iwsBDVR1EJfKkoU2sC
EVmFH2qzkHslwu6SXwXd5yaDZPJIbDwO8yg0LnnUgfvnI0mz0MerjeW+YYy1qtmjEb9r35qBla9U
l3YOj3FR/WSBDmnMeK7GIPQ3RSNMOpfW3nbBkBy99Bp6HVgPNbqnsoG7QBTXNgcaxZg+d45tWcxr
EBimdu5x3jEC+tRVOO5cX3zJlOCKcTBAhCL+hGbbrzOF17hpcIumbnvA+bXL6LAcpjW1WHZIYvrD
7AbSpqxOwCyBS6TMhU0TtI+XM2MmgA3MKV4shifq0g/dcx4z5vMoHOwJdDfz8ptTNb+zunQ2fVXZ
K5kyYFE+gDAFpYEev77WIWeudrNbmE/P9lDKo0wZMbojZxDyE9BuxSPAyHtkDS8NryMW2ooWsyrr
k/1QkVBoltOutgQlWGe9ZvmhQUCMyQMaiKw9vi7uYByz8Saow/cBCRCShrBcV8RtbyFAOTixaLde
g0QgGzOd72R5g+3UHjn1SoAYCMn6QgkO92PchwVeRfvFKiYXWtj8Zns4hdWfzK6fYqlIHgK1klHQ
rEXmfY31d7oM/nDAtnGSoZYon7zBZd5fXk3QGMq6s6r8qdbFz+C24F8r9j99+C4qhzALj9WnnfgL
lwPdsV2/9AG85ATRGT5V/87vmJ4E0XBrXblVXnlx32lALPPQhP5PL5gq0ChP5dOg5G/l4gDgwiGl
5Bi4E26k7ICcUuNFdX4T4pPYMFzI35wpDlqn+Ex65xePNNJ8PtiG8ZJES0pSTTJUn6EfdJum8q9I
LJzA2PC+Y8mcv8S0MH7TK0oM4goK7I8zkLHJfdBz+dC6MwdqwPFrI97wjUhcR492me0MrAzIh9B9
DplsjIdw+Ut2fr+3DcnV4QeS06iecSOe9LBkRBaDZITN1lvXJjDDrHsfajBC6ZCeOpybE6PKS88f
dG8W6ZEF4nFCpHhx/JaMliYnc4O/4jgBtXPjYAMHcaKzT4iPwa4VOTgeHIKUDkMQUsa3ktEIn5LJ
vOzcNH55brMISG1HDIJh1+7JHiocceSV0bp47clNySJypEO8uYLF6rnPcVR9+sKfd8pWL6kXb013
dq5yMtsd4nTaT8ZyiOOydm860A5ZBJ2rzLlQrpI4k9rGft4GCQVRLE3UoX52aiZ9P+V4kQHVYAmM
+6MK+ofRHd5nfx0v8X6SEF7GPJoKyObFaOVhmFmpwL+lpUIcDSE1pKhxsAdL1K3mgoSet1NFDmJs
CzZ9kuikBgAVqWXVlVAMcVelCmRq5PWnyWhJZmqptpgfHOrKRDEZc823iwq/zGCwdGIbkYthBWl3
Su3u1SROk2LKBD4LZLrVPhaBRh+KwTOQMeTkLmrcD8PUnxE+TBxGi/Oeq+FMMQi9oyctLwcnlo48
4VnN/hNSnrfyUuu11xWbAwiwFLAR0Y00kAqNUAIV8i6y4LVAueO/Zemqxo6NDSmBxRJWTdNosr+G
9AiWCElcz6mvMcVUpH4nJux2YjBZsgDL2goXT18izS8tgU7bSyYga3vvwEMBuRPcPPD8C9jwCEfR
2qHKPjgTSspFXACvq97CRg5Xba9u+eQ9x0n3Mhtev5Ey/kresDSwZbXJQ5wgZ28iHCEiz74ci+WQ
V6PODGLrXWIdnDmnQhMRBjjd+oQswv0Wxp+MABWMOZg//OnbksEb+4KMHdD8QSYayXC2uzjbyKqJ
WOkgYotFtZHZIB8d3e3tXjcbq0sNngZNjmakPtyUcrDH/M46c/yGjlEB/HVz/Sq41Gd4vasu/Kyp
L+aMVaOrXBrcHig6pliIJO2TGfJBtwJGPDugW+HWn3IuipPdFj+uO5wqQjNWVo8jKDZwWOASsYAT
V69oHRlfp0xhE/XGWIYu145ukOdvmfRejMzjCMmEuwq1PnoNIDULzC88D/BzSFWiIxwhLvTG33R5
VEDdQLvncn2Fwv7qfe+UZe5P4MzOFjP/xohb/2AFbArZOvq9Y2ycZdw/8bmVOt+asnZWdC2bIFvc
DIBeDqigWbbO2S6tDFpLhp2dnzGiHMBaQZJ4gYLSr214tlvgFsCVouTACApdsmYvogqUykZL05bu
q4l1uULJ75QRu3/VZUytwiNls3/gQ/8YbF5RwGFsZ4HtZg5L+BF4kirQKtjW98hK/5QWi7Bz+mME
6qtiYrtqeirfITLFZRwl7OL+BzPXh8L2xtyEmWvgwD5jMmZjsWP+8tWX4SODIuBpWbGf6pZZHYv/
GqYi8tx+Nfc4yPLkgKaPBV0Q7rB1QacG47sHV/Y9FkRVFl7yO/JyrOKiRGztYB4EkXT39wd1V37X
Dk221hKGRhWCP/b6pj2nXfxjEeO1mps6pVFy9LZL+g9LRkfiguw7DMYbKxE/gSWAHoUlIP+ef9EZ
WPnhMs7uMrLjeGOZo7Mn67YjdFxg09Yx/Egolu9UUbIyDz+pZlaTP4TnqJKfZo+1SYXPcQVKrWw0
lUl0rdHbX0DEjzK7pZ3F+QERXLnebh6YLw3TrfcKSK/++FxaTop9w8TAljxg8Jqfxrq6huivd06u
jF1u+0/OUHHnWIB18onT2PaiL98F6DcRVcb8VcWbWYHUUiMQKt2zxOxLYlGGITrD7SCelRFAlbnJ
gxUxnR5kghxrQbMlPpKHRmVny8jeUBWlJ63aflu7M8t5j2YsmIkBTh2PORGsqI3Z2Al5S5STMn8k
mI1hp2t/j+DbV2MR9btuxALMITwY+lJBlGG3z0Gn8nWTeAOHPJ/a0NMOudOb4CpahXMWHRCcW4mt
dwpgM0QqCcOl4DJxzOfchvBrUWMdFa7PTg67VJbTJmeftC4sl/g10ViMT6LDZ05kBKaWN0M/VsyL
hxC/d1xM3yG0OsIWWaULapdeFb/TybgqQ13MJu63g8DnzGLmAUM0DDmPsPiZnSsZC/TayJXjOLnn
Jc8/moyANr8KdzAPHpWNR6AGnlA0xnCsBmYxPKO80eboHMI++kwTvLuO9aRAu6+kk2DKMYZyO9dO
iIW8ObimGt7kssrPSB8KyAWlCtbZGSvsNprUA+3pH1XFyT5InHDFnJsRVWFYnA/xm9921m4s53Oh
exCeKU4VC7GWl+67kjON7+82KMhpwNxZfPT6C9c5Cisv/0ADZx/CuXrt9LUQEzE+CqtS75jAdP3y
s+8mk8Zy+pz9Lr9Lw8le1wi8k3pTK6MHNgJSSbcMjOGi0taLSR28YfxgpZLtSFFkZhfMF4s71bSw
aXs1K9M4xMgYdsUhrUmESzrz1k/+j2465yTswNqOG4+EdxBsaLIK0bOJLpwj0Rrxpa3md1JgGAeE
3ngaRqM+VCVuwWF4cZYJclLeGQhHyHeAV6c7TpBMlaxK1TpqKw66hm1ZyJjBYz6dB2f4DckHTRoD
XvmRRkmIMsMlyxQ6oJmj54nT+zag9+wG+Uda4mLkQJRFQxKdV9KjSROf69UhV5sahGTCgHB4JbpH
Em75fvMJGxBxT6gR2/V/VLJQcwfcbtUpZDmGE3yXLDth9j2z3kXn5L7Fmb/Pq4Hp3UjOp42R2LNf
UoAgczQzPR942PWyQM0aclGRW/xH7y2pn4SjAahAxaEhVQz0szzmOJop/9KRWbphRu89Ixw5slRy
jeSrNdPnws8fLJ9kn8Dnu7ST4uTh7+VkhDnNVh33hEfXExPHYulHPHsdfM534Bv5PxLk/9Lj/pvO
9L+Fvv9PcuDr59D9qP9bB/xv+uH/7xTDKHL/B8Xwx2fxlXz+m1h4+Q/+EQvb9r88k0k7mmDTlXAG
0Hb/Ixa2xL/4p7bru67nmovy97/Fwob/L8TDtgwwWthWQP+MkPi/1MKG8P9legHyY9YGHu5T1OD/
C7mwDCx+H9ThExzNRQ7tC3QG4NFNE1edbTu2swSu/x/ernz2gmkSbBC60XdWDTKYMCjVCSzZAiI1
MfvE8BDnAXNFytEqGxyMMwIIM5uso2vcYSEiWXvCK9s441PoEjalCu49ZPNBVe67uq43hmcwEB3G
P0ZEXIFcgj1xH2mpjojSXPFHZl53cip6PC6sizsBs5xNqkmUxJzUhGKRPaK3MziIuzFQH5nBftP3
0VkUZv+DGZHrcyguN05avTEqhkm137x49rxjCWSfB2V9yio2cepZ1tGXIUCcotNbRNyPZX3vS3nv
dCN6Mz615SCfthqg4rpvu7tmEvkp1YpsEqIs2VGwaJEcivbMUlXlXrc3vWp4npDoUIXHP4y5wp3h
tD+I/Nbp4OIaaEkus/Iah0cnBgJm8H3FaAC2oRqd61RBhddVjYW7Kr5MlCTnbIwfGDfDBFgSlPQw
MxdX6XdsElnZF/V8bdh5lmbUPEGZhPdmFdsCqSXqmfhcQF3A4DrahEZI7wqACjBy+gTZBkPvFB8g
YoyEptQ1EqHRf0h6gsy7cOrWOOzMQm+tZdssGv1Rw7mNZ+s3yYZIBtAkoV9IVh6aqBPlwrybu+h3
NKX+BU/9rzZVmLTMrmH7wF/YL5+6OfI3U2rQFHbtK1wp7+DvcdGPB85iAPKhKtbM7Ik39547IohW
pWnm+9zX9KOKUOI+c4gdTnt470HhnWzf2UVOKjdGaJChWJXNJbJDRs4wxPFn+NamyYh8gSFz6BPd
34kwO9Ih7JCB+3RIdKNVhZ6zGbr4viCIBZUcaCKWhSGbL8+6Hym95yw37/0w+B11NYuJqhFru2OD
zGyNgLU4PKohhVCduD/Y1o6lKPtPgC4ptqm4u8PUzJ5FY+mJ+45BvqofBuWOL2gAk3j4yae4o1su
hv0c7AUBQZs2c3tIaUV57n33EGKnqdH7LRMV1MaI7o9CI0jCEmVExnhljn/7yxdoO/cyFxQ1sK/L
F+8eQhl5TXkzHmpvMEFdtcFJlveNVRlbScIzDbb/nlJWHmqFODi12rupqWgCrWnr6a48mlojk5n9
5LFLcM1lYWKckFWouwhE765Rrnzql/63DpLkl53pQ2zdgoDIyr8/kqpm42SbWOUYFkv1CJKGWjie
yFmKRuuqYfL+/VVhGySoFIhHE7t5UMu/8PefezFE26xvLv/8C4ETf1raFKe//6fZsSsVTVZtB1LQ
qczB7sHLYlzpOfV61JF3VnBufg0h9URMRtCcHlPBuifFNIF2H9WU1d3B8oYfMfd6nzvRs4vf6kqm
5tGrY7qI1juUIeloHyoqTDT/wtrmY7aHUVNsACAzBxlBQGTM/qxZ9RtzstW6i66DNxS7eY6RjeTe
vV0LxJ+j3MU9eRl9Wf5maP0bzj2xM545rYukclYt0ukNdiy2WtmLCqdPtzHVIZc3b0DraSEZsDq7
PMQ6wLA9p++5AHUe/qmpy9eOTXha1oAoLUS16/1lHMsiWoruasdstqKRriAtrTufwvdQlN0JcuxC
sujm7ReWBnI5/Vgcx2DaCA2p06n74DiZ5o8PlXzbDJieCwqQCVavidYFvFSLpP9+oP+sZUKszRw8
DnHxmVnQunOnPWZhvCvz+JaZbPWRqfykKXLrPCYpxzKp3hImYSxn7ynDIUfxfviqe7Sg3EI17cCY
E2G6Tnw04G3gHtK+hsYoMXTo6VdoW7eoMhn/5IO3geZHYcjSgOQeBEDZT8ZyZ5P6Lkh+2T+oKSAS
QSOhq4Vx6L0KWluQEF4L4bS3nDXug/eGkvRqhTXIJKCSlhM7u8SnhU1BRLCU4aqAqe7ez8CcTRHu
/L4yaBVRDuhS3uayIkcT+G9GGOVhzMTjlHbESmOTrXEc3zi5tkMJA5BJ2h5RfQygEo84CEHor4JO
jMuP/S+Tbws9aoeD49oIImkFwt2mQspBNISz4ZaNrlAJ9GoTiDtkDs7aEAyvy358YQh9s9lMbmbS
lOmwO6SFmovRK4ibSIHQM64/+OzlQNeKSpMCsgBt2WoQPppD0b/hwsQjq3ZIpOel+YTKLseNUJLE
ogaYXwT6PG8YXPsBmkftq9+geMSJEXC5dQPsK9qZQNc44RtUxTtKlUV/HunN3MIYwW9Ojgf5OdKI
TsED8uV+r2repCqlt5wkU9Gm4EyfpszdpQzWH5gY+Vt07E7FSp/8Bm9VWaRuV5JRbCatW0FE5drQ
6mggFN1BxD36duKcRT6s89giCrFu7ho59fu2n9Fl9fYR6jq3wA6jOHOw3K32MlCw7hZmgXvnjN7d
6Hg8JQTCrpud7qonkYpTxXz93DH6PcVh8OF0yXmKJ/bVySLJldO8MjivUA4IJg6Zj/iaZrezIWLF
+VCBUH9nCGoeI9t2t6wTASa0PkOjnEJIiRcsms2W3SH3/OSLo41IopOSfLGC325kfmX2hrE1WyZD
Kp1JbM1qCBsiPs9BcG2g03EN9zlLYHaneeNZr+5UfRO7+Nw3nl4EOgcSspGUDmiiK5+by+nFpouR
vmsjfQCbGm5bSeLvvMguo2yrK1ZX6J1ZpgmZo4eU68xp0ltWtwB7EzhCIevDfFYnd3GSG4n1Y3hD
9dDm5gNj+4M/PspO9L/sVL4V1lkpn4CTdIQzD/uLELRmHWidEuUZyEPomsTq5STZM/xEg6HEyimq
1wr00yOGnQ1B9F/wGaGKYbiIRG4cSOAyGpmc3QhuKQ9zOfSouQZAAU6sWvpmh2jGMkFZh3ZobMJj
lwenvHRwPRA2tloG/kAcalbWX3EPi9NWHB4oGvmU0T9jA0VRVATJu00M0pTtMz2IVy6VfeMOI+cv
wZqELpI11LF+JoMJvIuc+MHOgRwL0Gb2cBQq/6pVwhAC/jTqoOGF/CYqn8WwUR0184dTP7/0WXsl
lM6+5zjm5ereOmSuB89auJDhpixIKWgE51D6KQcqgNlKE0Y5cBIyuoRNCfobJS+NYZgMm3iO7BPs
GHvV9Va775sEwwRCz6qt6suYMlAtGKiZCu06q4ti6meWNe2PiWTaVt0xYXy21y2CwaEucbePDBKr
NDraUX2Im9l5YebBNQyqCx/tugjYDbbZ+ERRAr6VcPUeSuRKRin4pza9pJXTPpTckwxiUE80LWgp
cy7Mp4IZC8IaEaIzrTitQ7YbQor0wG/NUk5MD54/+DvAJctc2LiMzI8QlUZPf3+wOi2oB7r3GdHM
DOPt+e8PA/4Ki0+mziLC+09qXnzfLj+Qn3FsT6RjmE4LYbUj05uJD5MxjmJuRsi8IyX7P/9LUfff
Z543XzyaDbdkIdehumwbyC6JeakZKyEYocJLWYcmyOO7Eqda2zL9zoYWQ63f3ZVNdT9ObvvoJSCY
8XmykC31iVK+4NzkjhKt/9RHgXfvupN/HzXxcD+RDITgixUoI3emHJehdcmdFSifca/bVzVL+2p3
rX/Jy/u/v2jLRWDoOyAGmL5eXW8d2bhi+pQi0Kicp4xoCi+mJeBJeHJre+faPjto50Cl6RwbTUaH
Y0QlHUz6pTth3CgNHwKUY6inCaSfmf6tHD+IbtFYbHOWNRvRe/FRRob5DOOQOyWfT+Q2XOC9BNfe
mz0u4zBYAwE+OurmF1N5HUXi4QtVbGFLThXR8ARkOUNei6Nr7xWJvkQ9FTCNUnzD+bGoY9iq/P2l
3dAXlHPj7mKkWbN3rCnUHuAM/NAei4NbT9M1NW3zyHuIrRvUbRAX58lqt6X02pfap7Gr/mhkHH0L
hINFbWgwR5wfuaBfoHNCCs+Pg2KS74RpfaAAGFZp5uErCC70ifgM/CjlpbW6698fkx7H/RAyY8ko
BYyZqo6dgCE0DxepdIg1JagOx/TvYgdDk1lxeWrTHK5gWMwzlPG1BmOtlvqdjIL+pWyM+wzL29Uj
qw6gN/joqQZz3xas++vECBm3VfazD178MeQ3AeB/Ba7MR+E642MjxJXYGSQzNvkRBCh/Yewtt7ou
fsQ8ho9KIkN0pAVLY+RLHheg2xTYT4iOTVaCzQ0kKTZ0JePHUVXd0ZGYVvBZmgRMUA4Xs4yf6qK0
EfO90Ht/6+TOHW1jZ5TFIY+pBGyo5aQKtNUTkoa7Iayni2DQ9lQHivV8F9/9/VUZO/xuPG9JZsOz
4uMl+UNNu46nBExKX5I2lXFIAZI4sS1F1+4GhLUkcbzFFko5gAwtzZwIqJc68N5XqyDIY8S/2KeI
vsDK49VR/KsPqOVSyXM2z2l1ts2D8rN+FRcx43rIFpBnmm0bMdP2lOmeakj461aq916yyCPk9KmM
wZmQRHIcU+uac5UgqEWKHEArh08x7yJ3QOFt9nuR1aTTLKKqsnbXIRQoRPQLmp6/Dlk1FkEssSIH
OjLBaEYXtyC9Fav3tMZesa0UwaRwCvCAiABz9UfgF+cudV5z7MgnPbMlKlDjY3JGdxxb+blEUE6W
uHxtq+GjIDU8CTSBUMnwGU4kPjEljvYF3yFckWikxfryRsn5J/rfDG3OHki3Vc9F3sciPRFwSEys
nH9F+Hv3WPDWTcZOI+qwhjSuhiW2ygdpgAUaXovCXbadv5qmj7dN/icOY/NuMAOWPVY0bVzZwdSN
2tsL3w1WHUIEnbG3tmpNcEANHfIe7hrKgogwFczZJGgFo2D1GKGyZvHDHYz2z7SyM4YRyUEcD9Pz
bHUmC6s0WtA9B7I3x61qCmCXUciFDldnrJpf6T1Y1pUdzuWnmSl0k+xpKxGaW1RHZFykjJ5511m/
AB0J4nBEy341TZckjZ6KP9OGsRoUHXkHAYQbvtmF3lZ3ODKaABSsKfL7YHbvXY1XiYBm6s9WfTg2
Ltpe4S6tJxeCjrI3A/aSTd5ZP0RGvdhCbzIdo7CTUD1HUf+WsT5A/CQa1Y9ewgKTjhwR+aUYtaO4
qs8TeUQiZU6ksPM0QpW7JRHFzJG0VC2hF6jC+Rp0xq7Df+hR/29hxbPkTSJNQBQSGU1PHAEcQfqU
ZtvWG646Gr+HseUTtNt3nNh/ikA/taexRK7QOwLjiD0+BS4pO4j2/fWiTlIFMrO26OOHuQ/d+zJ8
hbr5KyNsfjX1U7LFXodEzoR45/nvgQNqNOKqZBHr3Pymfp09TjTHdj9Ch72iaeuFnPjGeaCO0sRC
O2UBJRldkEOtgDY8RU+SGbx3oheXyeBBy8D9rAEBPFhdtDUzNLjtbLF6QTxfdawN5nB4lREGwUGO
5Aua30Eosn1oezs9VM82hOA9cX5IxQpwH350EC1M+TnWZJEE0S/EaJQDMYkxCKrQ8y/fEhUu9HK5
dcdXN4tMNg5kWnArHxJKN2JQpnwXcYk7qb3D6KhWg3CNI/37pRvgwRNUvKTMI4cd4KvW0TtKL2PX
2+w5c7FAcnCfdB9qQkKRTDkCkbXRWl82JaNJQYfNyPyV99E98DPSwvHYUGNqMhvY6rppIZ4jjbY2
Bm9opjcnQHkO3urE23YgKYkR1AJtJYPm9M8PbBtkqWNYwPBxYTiLkLSyckoI5gyxgRGUqTKDQCrE
Y4y1oJoyVDN4+la0SbAu9edU+fzBS2xvhMzz/HeYTmbna2jGN3KoVk2QjvfhIvr22hFLaRcPu4KD
C7YiLJ8gf6+ptigmaTk7jp0hTT+pzwmnPVLutOtudn93GoNfljdXOErfTRVDTZ0HkGrzS+WTi1qr
nNRVkwxi9dhLm4RYDAvGjNM3Goo98EJicMmJEmP3R3UNL2hcXJ3ijW78gCeSyLnM9rdhmr/k0BUj
0yWB3j3lmUX76hCIaYV4vtvItB8i1X2Vibz2Vv+Do/dTo63j9MkX2lda4G9gXmYnwMDDqACHj3RY
Z9T+sZO96AzxN5awIjPu7MQmtpsrlZGJbLJhU3nGq+UFXwM7o422vfBgyAIKsfUUEKAI1wUpWloV
YKPCI2ApJFyJKy69cJ9aNtYbBMXo75rptUu1vxVjiDLX+6qT5BgvW3gdj6+RY6p9NPvldrIYlDIG
fTXt9zJ1/vBlP00piQsVJ4U9Y/os3QxfmakvcVFebYbQQUSQXqRN/qCxLk9uOe7t1KQOM4KN4xfF
pq0Jl4rwvZEzwfuRxyfypZITdJRj3ie81hC+Zgzm+6y8C4gH4OKCPxqKlgSEFpVErdFMYDAC37w4
MoRmIDB3zc6t/RTdMJ4VyAN35AnGO/IjWbPDQ8KEmF3MqZvPOewmNu+e2udTRuRms01LRv3Qaewj
N6KNXPzJzakekrZn5NAFn0mtX2nvEMGEDfGBBJKLjIg6W538GR+h4TXkACXONa9KVCa14axkR5dt
y2SdK/g9pdJfbSY0yQpNu4+8bYYp5NAmYwhB4ia/msSvN42DHztq7tKK5XUkmclkvhzXwmEebNbn
CtHSI+b2H9fDh+b+QfTGwpM2gDjRcgv48VDbbnkebV5/pu1rUiiZ344jUmH3Y0K3vyvZPXh57d6P
esT4FdhbqYjqHpwINxOmrU2n3LMZkUFVuMYfu+V2Rg7ghzlLkrxnLsjwR9ikeLmh/UZC3NT0imra
uh8MySbBwGOb3esOWYavY7D47HRXtBv1RjT0wTOXaRfVKcBU10AGP7L7tj7cEkQt40Tj5JL+Ykyo
Aupi1+kABVAINtKs3HWlPfTo6jVgsMfm08gOIDEOXFmPSCvXDnX96LNYrsrPovB+K2YuW1TBfmGB
4Zfmy+yZCK6Rbocmu+iRd3WFSaU/GbN/bEBzUzvx/GpimXFh7frKfo9ZOa9GQof3wgxWSQVqAItG
uvE1OatArWZceJvK4RvyzhiiOYxi9zeOBZAhAE1SyahNzFV8rFRKB2jtDRu1fdLnb1k5Wuumth9L
F62xOFsTXhA3/j1l3ieaYvNCxvU7azkE+n7DhLAav1uPd9Vb1eYMhjymI8Lny1o6aCgiOEIEQpD1
WPmb2GS26FMyLi62RbmCnpbHKGCOVCBLagxa4TT4qPvpARcN3qKEsV0e3ELEnPhRv7pw2Npj4D6q
HN1fubwEpKqx7UM9MmI6SpGFYM1fNChMd0SLRg+qzrbz82+PZ+nOcc/kaxhrV4tt0fdPoBTiCyFR
V1z4Md7t4egB0VoliWQr5P+KmgF9edKjSLJQqlmSRrr+Km22xrWs7G1Wm4+FGmiNrB02ENKIwhCk
qXx2zVw/lJPzbqVjtDZK/1X0wPhGlZh7D48lQRQZw068JkLGDGLrzSwiKIPgLwhkxC8gCwaQPURg
skklT+qoDqQ8PFlVm50QN+K5q5pziElhztyvHAskxZpeSzwdPMdvae86xylvyx3ekJd6Jsi2MoIP
Pas3rKYOPEH9VqfMehlSAfg0bjpM3obWw6XeDQBpqYqLMSa6N09JLHI4Bd2MAA632zWDm+3KiXun
brD9ZjEhKdYz8olzgj7t0cIbnYQvyK6CQ51SuE44EQC/ogsIzXOJ0QtAovPYWsQwN+703MK3eRhG
pIQ5AuchJuI+JiheIzWaOrCANGqk22r3mKbNuE6l+IoFFQS0LnAQ1jFvkenPOAoP8KcPFow1nz4Q
qAoT6oAO1gzaV22hHK/HL6fnge/BsICFwMdNO0lcsueam2FhHxk9CUlj/yKiIrkGnX9h8sIAf46p
9bxwl3vIFZn6ursWDRsAvteis57C1J1RePcnaRM8D38BJVY9S7CQwyKmWrTGyjoGCbprZT2SmVhR
zTnsJ3scqnFFyKp021+Nj1BtVuLotf2uNVFQQjtiJ5NBeoeqi+3yeQjnG+IEl0UALi4hFRwpfc/1
km4y0otRhN485DplwbfESjEjiNsumR220NY8fDDdQALkMHa7bGzHbeKhhcmdR5hESKSafhsYrYOg
hjEcD3y5wdPJx5+YH6CarzTW4zrgn2yrJWEiyoyz486/uDh8SE8nG8Gi71r1zc1GiLqc0Y7Kqk0N
lMjy6re4nPPtNHjYZwrFjMXwSbL0XnzkHxa0lGctnR0j8nGNA/tP6ODpBaODPwl0+YYK755zoI4i
tYsd2zoixyIHLl6SMkZgJWQcrsOOvclQMPgOAPaKXD4Lf3Rvg24/wr9Bv2X1VsriaRrfGWVhW+Bj
3dVhZO0mK79T+CxwW58UuVt/12G8djBQEW5Omha1nEs8Ku0TLQBBoI5TPS75PGXCvJvoVzThhryv
cPE96tkQJ8UFVpEQUtnxc16EN9F37n6E/iVqlDZlzmEPxOfejfG4hhkZbzEH+jZafBuNvHENloiC
7FMSOOkuiPqWC6X+Y3WBt/d78yFlJMt0qBObFIomzCnjHNXEhdDc7+cWxuRQkPVR2Ad8Z2u7VNHZ
BbbbZCAvlcBhNYP60bn7HYiMY+IgeZSvqkI/71RTiAQzffVLRSyIpd6Kjk69iY2LWdbWJXK6+zZ1
8jOE35cMhMnedThR+apRwmK0JZSBcs/3/G2i5ucmzF9nnC4nIy5xh6cLsgaZZVc3zn/ydWbLjeta
tv0iRJBg/ypRvdw7badfGO6SfQP24NfXYJ57Y1ftqKgXR9qWnZZEAgtrzTnmQxkB/w0e0bEpGoPq
T2G/mQZrfJnfryhWp8xpmVgAqlIaxcayn9WeSCwF7in/alNxGAfRhsuEcH/5meKS+hasfuKhWKIz
RXXkZyMhN80Z3NKfNJc3hYFro0U4Epp6OcZD7d6rTp/5m61ee3s2sk8/KGD5j2si9mQS+leLW8Ph
1YLmenFb6trJUAiodEs4kp6YrNX9puifk1qQyLqUJ0siMs70cB/r8k10yQ/ZgZy5VGippH513EfG
9/ukY8HvbU9zLKA0MF1IaZn3m7me2uVZDVzCEkxIZ/Wj8F1lQ9aHDSptytAKS4T4mdMK5Jlghl0N
UFtGn+gJOiHTpR7EyNt8CNzZh5vG3HJ40Qt6B0giBwT0L0FNh4hZb3mpdbnX3vCG9+U5rQvy5Wsu
vNnADGd9Ghjzus6b9vHak1jcrN3H/vhoDSTdLrgcKGLOndfkhEVipjZpododdEkyDBN8Yw60dCJZ
XSMn7qyGFJl6J0abcDgr7k3ahBuZz1ediurs2R9Doo+BS6So0/FcMMN84+04IQFDWdxAdPDkGqyS
E8w0GvmlA8tB7AzRg67h3WtgxAJqOKdnRnIDwUImf8emkc23rgz2y+Yd+B57gJ0RJQ+RGOh8hS4O
MeykEErKZ+IhSFKudX1MXG6cCcXxKXFt947rYL8kyZ/EQyJXwAkPmxaoVEzmyEPe/BLcpyBTo9FF
p1DrD54VX+emIzSmLI9jpZCxmeLQI/IwHYlls2LiD1LLQvVM2gpj1qy495ugOnaQpw6xbz2MS4OL
mCgr1IFanBstLjKiDy8CmhFmXDEbbuxQV8EV5ho2oKkIe5gq4WRl3Sme568yrubQclfcJqaOowLX
EhrTaSQmKVZkmkGrU/vUZgEl3MxxvK3VrqJGI9U0I9rfUCOoZPKR/FQ/OWbKPcStd8coWZ6kNm9N
gIynSjofM2FvdYKktNN4QcxIPgszww54FUrhqJKwXKs1HlXYJz+lxZVu5toVZyC63RY6NU43OFmp
txw0SqJN12k2IboDRU/w25I+5yOGdarimHnU4l6joOR3qntc4/3j3DY18uyy3RalCkJV4W+zglRi
3F0SqkYwHoMBM516rEX5/9F1Nlu8oZ+yMuY4U4ATtn0bi3iF/KrMcWPHPtaJadU8tI7F6NZWuzmn
q0TEATPZaEN86a2y5BWwKbLaSz/at13QEEyI0xMwVrLxgwEU8aqXTILiXlRWEWKUMjYdTRDajl7O
4gLeukcjsbNbLNv0BLK9NBpSvZ36cZFUeUPBfJ5NctZ1CwoBfKqRjWQmTObjAtg+pNcJFb5t955K
NfVStO8dnDeill/+UNX73Nojs0VXMu1hB+MuL/iFBslRR+ItSQISxdbLYLTmqvueLeTIc5sf5SLv
swA8Az1aujRF+zEzyUNCZdw2Sv44xMC2RgfduZaYqqIBlHGJ9W+YIIzR0z9ay4T4fkLingEs0YrX
ohyfeTQZKRPJWLZNq9n38iA0vOIUed0LttL7NkCV5pbJMejNg5AjZMoMXf9iV0dC6y9Wqu/slPFY
WTzp3t4HHrEmtiLZoAMyBaeMbF8gMTXn3iHQaHZxTgKUDraxeoBouwmQZ/2STfVo1363A9xSkhuK
dyAdXyJkNNuZpMyhJh5BlGRcdzCDK2NfuMig6cimO5kFR124t2WuVNhKYj9s79RaHrYG5mIb3jC8
R71+Y6dZIRm3UVLVD0JPV2Iu8JZr5gPI6jcMGN2LwLcTjpL4jLnryoPvo2puk/wJQYrFHBLiU0oI
S7JY81PFeWrsFjqVyNp1hRMW9V0YqwhuhhesfjLommU5QBcsXeA8Q7qcZUW+Ghv23vZI/GJAVd7X
+SXoAVLmQTvcL0vxYk4tKESsoBdjsVj9ICnT0k8ZhtXQXhqWhKzkhpzTtv2cdH4D1KJ+gVNGIhrR
Y4co1ephqcoPWvdoTbLHvx+qmHho14PtaDWkwfhxcp5mHH08N+8a2Rhh//7r74dYFeYOQS4cp//5
jX99+vfBtvWF78a6/PPjf//1r4c2EO22RPOp8F/f+NeD0UT153bpdv88jODY//fH/fO1vz81Kg6r
dNX0/l/f+NfvjMa8P5j98PG/PcyarP/+1PO0PVcunaH/7bH/fE2IKAKRzDHon6/9/V//9V///fSK
l5wV8X++lP96YB1wMEVSgAn//3xca9bDCWbi+Z+f/+f1+edrUJAfcIAcq753CJfMnGubQu7e/P1c
E1d3irrmP9/Nc8u5/v26JJfT309Fi8TcnHBrCE4HuY0j3fOBiPZu2oZ9b8bHv59qTlLY8WFaDwq5
DIm7YeMX5RURFpnhVvQnSh81Ulm0U9WbZKoM4XDlyk6/PDza9wOhgIfE9ZyL1YzLGT8K2tPcB5ZR
wYUBRN46S/7Z1o7cZrVj3iR+Yd32hHvBF0JIFSvxy+sbeO/U0bcOlKynLEL46UjuwrlUJ08v3YXO
iY/HjUId1M5LwhkqbDTt0rwll5eQIYandXeBDuoGafydMQwxqvo6eTK/q206eXT+jrOGSiXbdw+j
D2mhoY9he5uan4Km+MWLa5hMtbMioBZS5SGLLzJ1X0CA0g+iJ3SEOKZDlrW1s1MML3Rt0XeqDY4+
ue1dKAppKh9nMs42kLNY66t1V1T9oSr7b2ofiywvagKkN9u5QXoxJ+ItceuvxTSyXTuTjYv+KQNJ
rjlyZdWJ+Qwa1IzROvHCW80QZaPnZS+n8VOo9lJku9IW8tAuiJHXIrglNzoYqg1CX5xCFH87dJ/R
mTEBTpVU0nHD5zF4U0aFcrKt5afH5Y3jzHhLOQLO3NREjnScEYc9py8ccEPMzjkk+8R4SBZiu4YM
8AEqJXQ4z+YqyEgQJSy0N2iXosv7AoNHpWAb1r4dzJ0xswcTgDMcFYX6TiEuYE+nKIGUd5ltl1/H
6Acp2rKRq1Gxy2hxd1P3hkOPF69lfgAAyghbJ0bPOxTLjrk3yb7BWxOxDsddsXJtaet9ppbMLkSv
crhKzo5IT9LyTuSc7+CyZ1jw8/RMWRZZaIJm+yLoPB0THBNCmu+oPoyLXxPG6NCDSRavDgfxAD+d
kY/rnnr2W2CckqXJfdVlX994AoFl6oxTOPTtvfZQggyET7Mj1GqjjVyQY1HgMGRXzwJqK3Y6Npkt
Lrxpb0bLW1rIw9T07UHYxfOILIiD4hE9OPaKxv3RzarfSJG1JQ3pFUngwzOYWrgzcT/hjrrLharO
limfq5Iz69hBZ+7whEOpniY727pFbB6pxeGdjMTAKg+wRocGMofX6EEc5cJFqAWlqdhWs4HjifAp
BiBorXpKxqb6amxdnxIjflwank8dkQe6SPuOCqIgFSmbsYxFPK1ImPauS+HsujbESIaRsJ5q6lZm
srvUtB5UPoo9TTMEgyNsIg0Owwc+JpWJF9NoirOEesU7RvxXAbmmSuHMF0RpleKZnN1+Gzey2KcG
p7S4qp7NxkTOVZu3XWZxjGgXBU6CtipYWzyPOdGWuuMOiGt/04IcvG8Gccu1Xe0BAByJmWSCbtWv
xsIU3A+ItXME7AeXoseMBwWtSEVcYMPVKO2dzSzKa5yYiIbssyf3bBRTS7eMjBPiO5gyNUTML0Qf
0y7xEuov320fG5yDGyPh7IgHLJxioq1gH1D+AENDwqizz2Fov7ySeG/T4u7G9Zjt+iwlNYaVtw4Y
02vdd+Ad3sD5oqJmDnTEc84gvEafP6bL1zD0JKqdotjzboYi2CkXwS2xrym5C313ifJHF2PweaBX
E9Lqc0EM3AdMUrecWJbjaNvfY9//7mkM+BMlWFbOsLoJrxyC1jnoPj0VY2HBq53rnZPeYKJWJ9Sn
L2IeXuEN4iQdrP1oipfJGr84LH4VozujfAIt6kO9lRBBfLKRG58ozFTENJIrH07u4IN4vqP8ZkC4
lA0H6Ir4xXw82S5skgkEbm6NAubmrnbAUWIE8QDr0jH7e5XVE648mG41oI/uZ/1TBrd6BQz0joGt
WgUNtE1Nxsot/blcPaago4EvTZpeMrK6pbG+oP6Bb06jp2ii09eCRCbpO1yhBD5JhjIG3SPWpmlD
v7MvDP5f531wPufiJzamT2Ggo8f6iWoMnamJgc0q6Q9XjLpkzjUPcWIOFZ5OUaXxjmzkPS4qdYwt
85UADtx5ft8dqxiZzwhkI5wydNQJRvDSzZ7HIHkcXRfxqmKZrF1EBTC4R3N+0XlJg8mwmcCmN4xe
EggyCG7w7Xly7G+curOZIhHj4DoYvObh0Lgr520pnqw6RiJkyleI4O5WILLqrS9vat87AcynxPDl
xnN0YJaAY3aMn5uKaYuXT4hiB/+L+Rr9Jcc9jmtvKiN2oUR/gMzhLtetd0n8FehqAeqB2cFrETjz
pS2DeBdX2Yno4OHYFsNOddYvw6T5tbDHhRIRaUGPns8cSgyj+yPbRu6YfRdXmwhQje4i8BgAIPra
sGJf81iZR5OsF5SVm2406ZCN/kH5zbwZgEcy/QLlK1oaNEG9U73z5GOsYOLS5Kd24aSl1sZkVv9w
uuDk3SIZWzODvCS4KZIOHrnFTTrDLCF8fY3cwIHce9Uvcxp9KJT2NajVIe2mdvvXCI4Qla4jclq/
GQDOeLy+w6myObU3cDpqkBvbvG52reF7xGuQ5JQ37WvJHR4aFudwY5mOMQ2jPrGDewgIuDHNiFPI
nF9nTmac1RYcSIzk8Ejw/mLgHF37DnkjR/o8qi5+mvwS6UuvIxJB7YR1eWrX1my1hMJCi1w0ubiB
kkQ6RxO9+xBGDm4gmKc1tJ/hGl2tDvl1l3moZyLxXWPXB5IFYN5fgEtLJ0dUN2ywothhGv8i8e7B
KvAbssYvdE/2Xh2LI9KsTU6Eeuk6T0xVxm1r+YglOybeaUuHI2LANudRTV5oxTRN2OdaGtbRbr0X
MTEIaEZiFgQ8j1QiM1LDbYwKnqRGMlwYrG2dvAZHwB5jNztVUs31JO45bmxQcwwBA9H+pcIWHUK1
IFkZVn6x1VEXh3Mx0+YkzJtcBMBL7dCfVDXd5pHDWjHDErLVa2FxwJ9JahqzEh/BMqxLC38ESQpH
/Bon9ne9KQv1m4wnf6NG52sxmjc/bpDkxBqI+amMGZTUrQrQpR5rB1H7lJgfXBKo6bwH0+3mV6oX
5r8BysIi1t8ZEzradoF+zlC6Nzb+45bEhV2fGKeZg+HOSXjfpSifaHyDDXboCjDuO7QGo8jKVQQT
pMMl4xdsaUPP6K4GK6H9JKJmM9Jmp03C+1E3dGfL+M2oJ3TWubQ3aqarUDTA1wn/8gYQF9hxaCB6
yF5OxVPiQv0XCzGj2SB/5GjfI7TxDrMsdlY7Ogdsd797WvxiAQpmOF1AX9eLD15RonfpMlw+BzEG
twgByWos7kGqkWI8vtWLJc9jSYnl9nSfg6I8z10E/XPVyWhRRlsV2PeXXhVW6Jv48svhj/Tme9Eu
3tWw7Pro9X3DpHW4WyonPkhoT7wxgnzxg3bi9p5WIxJ4uXO9xN6BQs6qnLfAxGWfzCkDtQL20ArB
xEtkk6YIUShJcQdLDj0VpfY2Hz+aDsKzGbsvMnfvLUwQWT+R9FzW0Q6U02+GFvN5FO2+Y6qIGfqJ
Un08JSVMEABSSWiTukXYc4AvsM3vLPS/5zRtAEyt/5JNQmQTw+v1E0u4t3HvW3svJuJ2Y5tZv/ba
6QZ2AKUthp8BlZtT+JwlhjqhX8vEd+em6XRkJ9n1dk1vokqpVCbpkeNEf82U6vz3g2yEOueLE58p
LChjy3MEL2aQf6p+aPaVakIdR2vbhHgpx3MwlHeFOkNuUmcT/OCuksuPINEA7njwTkK3QfNLP5DQ
zqEhpRnsk70+rz/SkJH1nw9ZQcahdJlW9+h2z6bj/TKNSe+dwecCjAE7ZCSvhAt/OzW1RwuqX7Sx
y5GdJ3F0x5XRr22alVjAiwOYaD4uAgsKBxK9rbq0OtMnQpRMrgFglsw4Nx46chAlX3oG3hCl4LUL
WiuaPKN1xnhucxA0w9Smp95c+RE+c+zed9KQaGOW0hxNZlZja468ANu+yWRmDlgZo4BI8znyAM+v
bSGUOp/zRCM80MRImfitQaFxnkscjxEg3Jd9FLGOOVQ7IfnxKEw6Ap06p1xBKGKfIz7JXI7ABRr2
JC2+yEkDyGm6X0bQ37npiOnECgC9jONTYI7oPF3I1LXNAouQ6iTnmakEpTcUX2yiPUOmU2cuV4ON
vwxYE+Miu2ak2x5T8ARO0n5JK3mkI/WFABH4fd6+wmvaYtc0qFNnFtaxeCnxFeopeytPPVicdCg7
KpIKljOMvCIYvl3FgcgW3wPX2m5y0U2myqIyIVIDaTv5rD2b/OBjbwrwMuDpQs8IOi1n6r7DAwi9
I1ucfV9Cka/p3xvBjVapugRVj8TIwYNjR9ZdBI1ha3ClbAm+gUyCAMRCZzzl9uOkK/LJZ0gutii7
LfkH0QpbMNIeJ+DADT0s5Us1uWG3kD/j11pt1ymj0WdIg4biOYntr05e7WTFOvA8Rw+XxULQF4Bv
dL+uw247FE/C917MZqG0oB6sOvmCxB+8lTWd6ymnedZbR+bAL5FJ3rHwCavz4PajRYrt+oRvhW4A
EsIqiVlSiNdAw8CcXPHsmtbatTVqRhbTiZSSAg9sgjzf9Iq94w0/AwLjEKb/IRNds1tAae3iMuaY
OLYXUQwwe3p9Mx4LbWU7TxpfRKkjKo3q/LRQ4dWFfI7RoTybNGqb2QWJZty4juuxlDPXqLrpnGmw
JWnD03R97603V5pw8825FSp9F+yzufAQ3EHsNSozDd2NDyHzwBDlsQdwy65h8+qbbJSDILQjgdxL
a2TLeZvEHd9pd1IuN7HqThgBeJW0TyBIiXPTJQinf53lxJSpddArAQsxB/qQATLQcR132mA/RMZl
aepAnlEaNaY7wpiATBzRIss4qJ7i4mIq4hwMy6sPlDyohai59n6uuJBM2i1LZw9hy7EH0TN8+CZ5
GY22vNbisahnUi7y7Nr57Q9qoyfPTWv6u38YkHUIDThdNvV9K4t3dPDMmVLnvbFJaY9t4Ohx6b4x
ocOjaDAF6cfSCTv4NFvyOu5kQCh86a8NIL9EitLmoQ3rAQdfQBIEPRZeJCwHZa+3i1Oj8IW+J/Dn
pgNwHIxbxyGpokMzL4fObO6SAK9T5vf6GNfRLWct/yjowoUOvo1KWttAcerJ1szOhmkvF35oRSw6
Zl3/xnwON3PsvZOYryPJU+xjjcv+wWs69+zh2V7nQ7CzlMkElMKeBbfcz+67ZzG+jWvm7bbLIdjy
m+9uzTVxKajc3IJrXyN6rF0InGC5ZjQSXYSNkEq0q7YI95geKPR8lf04SLOE4Yn7xDaR4y2zmMI8
6Y6O3873yRq+TSLDlgnGxUeTt+mt7JwISr+6xDll9TPmvtqlhcgp4W4AGwa9MxenBhnV0AZHsSSn
heC7wzQUSKdLhCickyDAz3axnx2KUDmlP/FEKIc9ArW2hgVC4qS8G/JpMkztDPxdAJh7f8kJvjEh
UHkB4guvNUN4Mmxr8slkwhG0PrKfRbsHCvZ59s1zz4s5Z2Qvlfi9csT91FyQqfNO3yV5GWy7VSrc
3hdT8IeK7m6wWCqiCvZqzH58tmU+7gez+4wYXe8X5f8SQ23cB1I8Jv2loUbbiox8xMBq61DOpn80
5fy2Oq7TAez/zCYtYl4X4lsSuF3Vm2NbN1k8om1OrZOYunfFvv2Lvk4STr2x3LnTxJi2L0KmpCEa
RP/kiObFr4hTMZSAVrNA6TEw4xigeQ1KqB1en3s/r98iMh/r+dVtbePkMXOi5OCgTX3KnhOgyEeZ
QhQ70oHqGPHO3zoztlyWyu0YWEs4LfWfHHAT9X7xSOti4jbi7Icr1AnT/mTZA6v7eB/49l3eIMsQ
JYBJVj+HDIzoWpQ0EbFP1UXqHhFkHTFoYi3N73qAiHf004+jVtwGMahrwKBqM2VLeeiJEEbQN4XB
zDpe9+ZvJ21rGGP2zucX9/T2Tt3gPWHtvx1mtkLDNxh5GxpltQ2dPWUf4gfQI/b51kuTq5yWJ53Z
ByRRVpgZrxNq5O1AJbPNVLsjgoDhtZLZdRoySpWmoas7i8/IRUEpXGbxdGweaVnyVxFETX7msrNH
9TU0znEYUIFa0ryXFh5kYpNBXiN12lCOZQcHBhIUdIgmufxuVPyONIEMuhWXTGgLdAgqZ5DaCSxC
kGCItKjbUPFEBDMVxnWYwRu08/IdCDraSTBjiRzj5tat9Y2SrzoDr+aCMiDSJUtVTpZETThsBr2I
t2xIPdbYgoMVfAA842RpuIFzktIWu6hhc0+JgUbOhtAcWS3a3pcWDXWroDhn8bTss765GUpJGKzX
GuFBpwB5YlPLIwcWMlje3RlVW8slui0QruqkTW8LnyupqfoA+4X9y7S7dhN3i3km1eK1rnLAFm1G
JyMHIcb6coHIchfX1rccSp6H0t+Fy+uW+xO3fOBziDSnj6X3Dmaj/f2A7NNGRp3DoDtgzvzoDbs+
1At9Mod8jT0ivnzjerSKO7WqRRJUqIBn0toDh8x5LmnceY+pyGYogRfaj2H0+BMXHX17Ek5MB5A+
4koTkB+OaKKSstb4nEZodVNDgJcQ+q5Uaj7kvKJbiEAFB2jW6zFI/UOV3pH+Wd5MXrD3AwygmDhJ
9OXBgzqYxUxwOirLfVkXRDRbiNDUeJZrwf/3Q+To//+ppoGJ5PpEo2MB6bB8LOW8ApvMT9727A5k
ZXdIZ0p3vQyQb2TOdjuyK0+0CIk33Y3u8FOZ3H72TN6BiG6dOI+ONbcVsc0jegs2FZ8jBZKbfcOC
uCfIHk/cIR7JfOJsUa6hRIB2WoICC1CNWGrqzcgJgaayBBg7oSVwYfNCsbjv3elqetU3LeY7L7eQ
j0/2e2u0N7XtT6CzqiaMdASX4KOTNPiMqAPuOIAVG9DD+L3Y1aMm0GeSj6oRryPJgaghRLUz3Paq
Y6bYRpmwGM+ETSHFWZxM7EY2y+3ix6caoVNY4Evi2r7pHDP0GssKE6dMWcLNn9lmEIrjA2zTMn0I
ZZLs4t4ks/1ltvp3Giy/ZieO9rCPrpmPdwsSLbZTyV032usuFaEmFiZE8gnWxcgmIKMs2qnEB0U1
oNOQdIeWXp+qpEmwRmMIT1EL1gb4FBFBmJbeCyGwqL4Y3vv5CfxMijoohSu/qAfbcP706CmPJAoB
8O1oT8scOOlHlUOPqxyEOjlNdyb37q7kkLilEf6SFGTI572zhNxUZ0+efQ+vzDgDecHney3Bn8pk
Fnv7y7ORYqoBBlNjPQs4VVQxE+W8TWpA0oQM2ZmPVSI7GR2Vvpv0Ap6npQnGQWNNP2ozOTMdCrFG
KqOProZTYHNCKuGFZCvpF0sMCv4meJiRue/6eGSuQns9GVAe+qUVHECdcFbDzL0smI+m6jFKGD8b
ipETNtYZrafXrR8uGUFGYSVLsjiG1MWRnUJxZ70AL9XcJ22Tn+M22NMsK26TTh2dVdqatO7ZlRgD
6nE4SrcVR6+KX3vyp2n8GdneHckVtIfvzPioLFZ4PGY+e+1DUkuUuflDbKweeNjZm7J51xLdUius
32nZG+dunJyjn2r4eyRgm2gmKZOqm2yU+a6iVzzpma3yryrssRPTcMJ0cY1FrKlWOzQCdg90U8r4
IiySQJ2RTK9Wu955xphEXt9wbpbiITer7lAa7kX7gCUZtWQQ5IrQNHBRKikPUOSYLuIsSss7xbBt
05LiA3RVc+iNnq1MOYdpBAi2aB0f4grrTSGAXbX1RPZzDVKNOwgh5pSecsd5tEhk2HQNB/JhRouc
gubieDi/sR//yiLzoZQIHpf4PKHMof5NcXFazRVbiLMDAep91KBd97YW95X17oiyOCkv4HrnFAbI
ja6ydH61FQ2aoPDT0EbZtIU4w1JLAbLe4RgDYbD4ErO5iSljxpIUJoWLpnsVXAwudN/iVw60D11Y
tCmdyXroCJlMmWalcoI7E38aaJqmbMJcpqbXcua+qP1ixwxQbK0JDrRqSKbvm1e0UX9KsMSnNnoy
oyna9mSRmVEHLbXhDB1YVry654IbqPuGJx/QKmMrsjH+GjNNNWMggDuwCMpId12pDz1WSMSd8N8M
6i9m6OlhkoR7dYpQi9Rt4AOxMqiGrCdCpXifsVFWlnmCPMaxfraOTtyzc+vpZmjcW8n7xyiR0KS6
phJyRrRmVaD4b2cmfY5O4ZPhVSpngG1FzIkMQnUQr1hl10E0v+QhM2ILhgNNmKKSeNRZY0g1DYfK
hkUerVItn3ITlGS8d+YvvXpEp2idgTOTTOucwWiDckbEybdnQ7nAGxXik223eUoOH0tOtS3pK5tQ
lVQb76O2fZ9LRx1TSDbw99L9kOtfo5ZvOkrPpRe77InBW2+pAR6AKi62Xdz00VxeYPrgrUCkaGpG
nD32qQ32wN8Y5o5FnffHegxuMLTE+5rbZQuLKjScLMfPI3bCbA6UGCVestKl1MRhkFXj1elAmC7u
IWPASN1JbVWALu/hjhKUE2xGAqe31bRo+FzBBz1Jrnc834r8LgSgxBOAbokTGJnNtUfHTPwRYXYp
l5Bm5xJRp5CZ0rpxWDqVHN8BdT1mmpjUurqNTI4J9KFuc+PoRnm+TSqWDZzQDC2yGzN3bzqpq6Nt
zseoYgwxOHiDepncAGuSly6xemLUCeHD0kkLq0TGe7SquAjJnsq4z6lPBRN0ARk27ZN2h6cpZjkm
UmbkWhQ92nTY9XSGM7RcUpM8zKBwJtx6V+XY7Cfz6qFo23XS/ezatj1Y3hoLO5wH8wmHPMaSJTp3
JqcYgtWoyYP0WpKPHuRJS6IEuWeD/6iHnns3Te41JkJW1QobBTeDPcP6KBw23mLBFka3Yz2LsRFG
zQsnN2vrd1m184JbvYY4TTHfsgdl7kdRc/mBxiqERVuEdtdk/khMdyxqG/zH0K1IIADxRdQmshEc
DOO8Y/KGMGAgxqemu8+wzoOFyXRRj+3VSoDjBLV/DyR+2XT4dNHW46I0UXenZvpQdd17HhSAt1wL
L0x0MTxAyZEm1cNeGlTvQbebcg6GdYRoAjXzkWb5r8Zcgj3YHX2aQEqUd0EVfRMOm9FGQIifJdVT
39C0GppFkXKn73wutp0wyjd3eYpmIOdB9bNkyXuxXqygOBs6JPQuypzpcGw/tARlwLFZMQp2CLHf
O+kIWzrhCuTU0C7ykoizA3qQxIArS4hsFSqdfDgS6EQLQZywtUOyQOIi0ucKM+g7a9QLuRzHojL0
aaSAU2N8QDKKVaDHjZzYBbNr/yXXNCxiaZpIL1afdJ+3IZlkv3JvOgHhqi5R/azTQl3spXroeqLk
K8sAstDfSUK6V4Inyg9N51KNj0yPX0BUQjfNNCdscBd5awPJKS28H5wd1lvquYStjz0ufqWEmm86
jJ+zA6tozr5kO6OerFhxIl1ad7Yd7aODxa5CVWgEe8dsX6zczQ+BoSjqG82WkQ3jJ0cIQOTBg0bo
D3DKRJvOIltaTLpzI+sY/9bHbknDjlzQbdm30a4084l8DveAN4TxTlAwCFuJorGv9+MMk1R0eLEC
7EnSEPGR5mSKfCF66Kt+u0iA4bY4mb1qLlG0br0qCxO3//SE/5BF6bVD8XU00w7YH6NG2iaXyXWX
U2an22DRd5M5PbpZcV5KgpGywTAOdmocnbS49ftsm+aC7EoqQs55bhm6OBN1i8dQtV1xjEUD9rQf
j6qHhJkPLNC5jb+bJSBBmh+0F8Sk54zaGAuJcxgpEDfwVs7gUW7i3oO3CjpDAgJrIrjIA+4QgikV
SiEmKlVAMqBCCOm2mDoXY9lynhZkT3TOnsPtNlGywVby08A9CoHIYouz6z+BTMk887jDRhmfEofO
Z6nYdp2OgYyP02QrP5lNPkeGWG0RDBg9m0zDjj+M6LNTp6KahTvBsKbTYwDpqka3voF073PZ/ue3
kNisSbwx6YyWVPdx5SzbxJ3xjxi87vFdBVXkxMkTtTu2V+z6vMzAxkovoKFnm9ysjJ+QWzuqfDMj
ZeJLcbFep/ZpHJentKENr9zoE2ozBD01IC5D0dolRoRbCxaQPTLir0y/B6HhI7wj3XOVzsN5KKgJ
Apg2mEkidsMYHboxuBdgWaukljzlzjhC/OdDujSkKdzQZUXvZkx3beDfDRl8HlP3d5M31fdSL1zp
9LHAnm1KVu+lAVsSWdQt7NM7C4ZjJHSzS5Y7gBRb1TGNwvj56jNx5bOOdZvodaJ7DnPjOBgek1ua
kPS7CK/fNA31G+gCRn0Ud9UUQXNI7WNVO8xtvnkeJFgJDIV5AJN6/ojVzUSbjqLVLh5seiFVVZFy
Wk+01wWO9N5s8FHV6Mgt1eBxWlwOr0wjWgMyzzLP1ywP7gWqkSofPrWOfmcEOyNEFSJ0C/1QJiC2
GN/ja+24+YpoP0HQOWdp/8st2mdGfM2G/ores/VFWzPNXzWDpIaGSuJ0IT19kypW+ZR6+TdHKK4B
BdE/QDm5aWO0FLOfKnypbPJFhcacMKarSSXcTIx9jKOx2jIlGprjDMI+aEV96HuNz92CgcTQ+jB2
bGqTgcQFfya5BnFh7eBUcMLtCxRe1sSIRAEs2xqjPKZ+imO8U7cYqukPppwnW+dCRJFz8cviTsWt
sV4L/SUvh2Ni5NlZgv3hD3NKilG7PSx0/kCT2qfKoqwn5aQ3OxRCPSurYbAS28Z/UXcmy5Ej23b9
lWdvjmtoHN1Ak+hb9k0mJzAmk0QPOOCAo/l6LbBKymtlkkkyaaJBlQWZjGAwAuF+/Jy918afSOIR
3XFfnNyQ+jVL9JtMM8YJ9A+5nmidJFCLI7fDNyfoXi/W/zxxlz+Agrx1oInbKjq3XFGKKC07hIQR
koWnwhCGh/nBoe1cmfNF+dZnKago4xZsdehxt5jwunxUt0WYNJtYEEs5FEW9BYIIza95MUtaUUDz
BtbW7m1o7d+1dcdiiaiu3+TBB3bY84wD0VV1dZAI9G0fGWMd7VVlI4IgiWhrhTaobjEhJoHQuS7g
6AMyHRrO+r12fiA7Iy+u4ogIVH9wSrqOiiEH0dFt2OEuI/5qYlDYJohrZlwVmxG+AIqAEe8AIxHC
MEHFgQDa5bMDmFyhiUIYStRR+eYHOdB8d0ZTiL2BbJxBnmvaoRNXfIIKiJcvHpkxW2wqzAOsYmGa
xrDMO3UK8/Yr4/0jTXAqVo2K2nUKfJzUpH0TDk+JGpDhVQUc70L/RLfI7NO6TUej2TswkrAXqjVN
IJSbNtMEm3ZQjjN559m0wmbr2ejeUh/ugjmjHKg8/NTjPG0Ne/ylS3/r1XlGby3Gt/5lLChxQb+e
AQVhnIJ2dCKZ7hjnHL3VuowD52q7y6mqEmSesHuJgt3UlRX+6PbBMmjBasULaNYMf2hTrruqfBwm
i3iLXehwHGrc9jTGdUt9OPx9Sy23/nz550f+/Nw/fuT7H/43fu4fd/v+Hd/fM+oICeP/9cN8P8Bf
j/U//VV//og/v26xrDOC/l+/Fv/DZ/yPX/XnYdxqI4opOGJ3pAdp1JqxtSsYMKeBU53igmklQiph
NTtwQrt5+XfTKquTqIqlq758bQ/Ilc7f39UdPaPV90168RNEv+UH/vrZf34XCx3a2uWxkhhbLDvU
f/v6r4dyddH++PNNiT0ZWExx/B6tDy4Sge9bbWzwK79v/vPrDP4BkUjLKP5bVEqbl6+/bxoImv6+
1/fXk7cMCf75AN9fy+X+37f+PNL3LZuAn78f/q+H+36k73/66+H+fP3nnn+e+J/vfd/663+z2W+D
ePhlBak8AYdryQ+uvZoACN+tDrHkpuU1iIq/v9vByvz763/7p+/vMksmjbAY1Gm02mjvGV19RjD/
E9nyj5hgQOS+vj5FdI0IWD4m08zbsPyvEzlQw+VW6AYnYCJMzAPC01H6YomvsTGVNXgJb8D4LMXF
IGa5Hqir8n4aryPHxBYaXCa/0CyxDTIwYInFKTwBR2d8yGBaoyswPPV7mh063AufuCn7bpkSVZsY
M/u2Kqrfcz8/ok48ozECotcya2c0MhG+R5qaG+A1xcj1C6OTuWq69RAHNm6h4j6G8sqvQ/Ph2Izw
4J2lsseoxKl9U+XxVvigC1KF86+IbnAUW4j/V0FCdkDTCMEp8ras/DdIDpuCmNfbtije+IV34ain
ndE5OdoUhFxEzAJsMZ9pDUH+Ibi1ge2/tOXNSVERNnm1DDUlZFREylNk3ybouUfXItZzjB8QczkM
3NKf5Eq0m7oaOuydSm+k3oJ4fK5E7jEaG1CETCk+X4VvVhAoMiM3HOesWKuIOXityL4ksOezdJW1
znPMR55DIySLjaeh8Pe6VN3PKOioNErq1njwn5OlrK3WQ0shTG4aJfj4W3VtfEbumBwaa942fXSc
sBjhBS6/kBjXq74fMHhTRUa9vCYTDiBE1NZ6iCLaHhFIETWTJl1c0VBjGuCAdYJeNcIZxLjc9Ijm
JdHla7dmzozAvfpZhsaD2VoOcjoLLbY/Yohqe/KJotyGh2/UOw8BBaoUY8us5Sc03/Jn0jy7bWQ9
MqrgvwLTcw77gYHnilbWr7y3EUu7qbNBwz8z5xTOr2lMoq1Dih69IGObCP8m1M4vy1hIZJXVbEyb
1ICqEf4mKuv4LVKaixsLuGe4bLolmlnHFD+6Ettv5KdX2tDPASQvGc6gCEV2nbQNoUGVbNInTg3W
2XLlj1S0a6zfK5ot053d+UhiJHnlHsGzx8Qof4bozHyJy9BOIhINk6ICrb3PEobAKHRoIAycrAeP
fjLUs8fcssZt6NSIyirG9WO4qJ7KB1cYX7MOho0B7GNNMUEURWzfT0V0l/p71SJg4Pz1q7JoUoOi
HlctoOcSpt2dmQpeUvqYJGIgTsfB2NGdp/IrxztEA2CdXvy0gK2oKDfIeSMGXiyQxm6HyLD1cIY2
/RcZoZfCqO5DJyk2eaafRfvq5Gm2CanKzULVO1EwLiYxwiRFlDSbEb+WES3KIKGYyZYHMuHeK5yx
69oai33HXGTNVJ4ZftQdghISjhAMbjrrjOe6WuVO+oRego69QyM8UvkvacEXL9F2LeSOvHF/GPbi
Q0ptwna7GsNBbT1wTTvrnmSSzj2YHYiwWXgns5WI1G3eaWPECFxZm1HzQVNgBFzuCf2ywnyMuit4
ToNgn7vXygop6SyN/ESnnwOzH/jmnMPnMkRMgmuxGTnadcy8LKvkOY8+E2Li3m84Wsw32NDLMyay
g1r4+HEGam30hWdvRAKaNsf1On9/qXhrbybHny9RP6+6esYcJDwPhd9y8/t/xKYUABH+7dvfd+pY
E+vc0pfCWnTHf31vuZMxtwck+dGpKdt63luiB63ZDMfvn/A4zCnKe/J9sQvZ8Bmi0fgB3Af9i92f
lelg3M+hwVr9Rc/lfQD5+aBshzBOcaRjw0oZJ+YGHu8cVSE6OGCVxQgFFuMfZJIUV+BNroOzU2FH
Ij+4Aa7fMWEOc4AXts1v844l8dQbXDhvaHbukV+ne2PRSDpJ65yLEgSr0yCKsLDa9kGBTyU8aZrd
W5nmd/YgyHHkMExRDY0nCdF2JY9yMnljbZ/2K9fPyqFOR2Hp+VxX40hlPMSnPE7fwJYRiTIy+PZg
3sdg+jjMomfiAw7CyUFxFSPasnamhdLEppVMeu5AoA/zr4QhEsRMBt6tt6eBMG4jy7ojPmEEcCLu
G/S4G/gOaB/BOfOpOTae9+ka88H0iJyfm3lgpNH+aOwS3Z3XHXjQHhmdi/ww5Kzygv/bJum1vPIa
vPXaf+L57GLH/bSt7DEk/czVJMn2KRijaf5RTsWhyXiClggJNixu3dl+71KXLWeq4eEk/nYi+QVi
kHPS/VPQQGHzoBp5k0ZvNUgC38hmUyUCCGTHyWBtLYGoV0Rnp50NLPDXsKe34RLl45gG9NKUpiD1
fqcImGyT8Man07+MKDEDOQ9Do4mEFuAFg54XUSTFfcTUbw3FO974vWfjCCdjISJ/veroAfQOAe1l
QIMk1cCa0Qhz8ggdUHv5l3eaHQQ8tUM+fd6i7+w4pHQOaRFGEj00Mfqc0Ssv2n1q/eBXGFGmFm5y
XJJ3J4Hg33R4KkRPoBaOL1bfH/nkfA01dJt+yD9M29otUMDOVB+118eQ8/uXrGzvRWVegoIQKQ7o
CN9RyZlRcOFgtObIjAQxq6N1qQl6ZYhxJDjuvotzvW1C+wXpVL3xovLH5HGJ2JSK23Z6Ik4YO7K6
wsZ/qqkLeu86RckbCoZTiwtwlfjfqbzASBFgvnVleR7TIuWytaKz1443XeeFJFb4r0NacGp0VUCN
tHSlyHZIu/d2qJ6dKT36jvtVldk7Q0tnX3QEqSve3Mzyzp4P9LX94RU06A0TYgxE2nLuX4ANEkQ7
s/tXpvrdGQdiwqnGQkrhoYMErxMUDmkDw8WuakTlez+Hp6iDtyl/LOikrBzdHOcKSvMQyKNvgaak
EyjWzehfg5Fr2qJdsZ1pj2yiqhJrIbNPAqy6tSViaLwJprQluzBTGfFgCYdkAEDUXr0gYBWbVtS8
slzZRDwGeoOCjhyc4HlKgmHX9+LRENbFSB7Q04IrgQPCdAzpusyOjESQyyXByJGfDtZkBxxYymbx
dtz0EEF2uhdXUQhMeO4JECdy/2AiRxnHliNwblfeMR+MeRPG7F51/YV1ftXDxt3J/t6c8oHED6oK
uJxa9NjnFY6gZkB36+h0Uw7+AycH+HTWVcVTgvW82vJHQkeAxrD2guCrt7C4RLztVZrZh6SOCaPT
sMvDJcEwIi83WpK4GP6MHtGkoHjvDPiDVQG11iIsc2UaS4nkIipqTahOyh1O0/wxz856Rv8J9gNc
ZJ8s2WAWfJCEeCglKSqptRk1bsmeTVdG1T+YNlkdEzuLxs8QIGFMWotXQ9istZ7YlOGrMKJPN4pi
Pp3yZa57Rsa9/HLy9lrOCyqZ4nOW2AjLkZ608h/Ib2D04lj7EBfB1lNfMSQhk7kL0witN9loXREy
wg/xySJk+k91r1e9D/Or4xzhpOlFEEq5rf3qQ+l4y0ueb3GW3Eyu7LftsIJVd8rHEgk1vX8CEhQB
LTa+XTfGLamsoNlmbX0JRbjvw+/p2CXxKKdjwjUhfLIKiPg6KhNZRfdOiKEHQ5L4wyGl9geUBP60
OWmHWSx0yD2LBvBBRYO+Sqpbw0HuLKMRqn15z+4tEQ82n4xgOdtiR6sQcXiUb9Tc6WZQzZfucdqE
7gIGpSrogUCtAUmAII8QeivM8nDJkATV49Ns0T63a/k6zIhkpv5FxeIny2m41i1LTpyfLeRydF3J
/42q2kM15szM+1/4829kBrpnnJLfAW6bhaCzq3DIGQtI3aiNr74I5C05iYfSFHeztj98BhXrMflI
bftt1iiTGCezQLQ0grs4PLYF8klmgieraf196UpjX/nqoZ6NdxCODBkXXgHLK1s4iG1e2TL17mMJ
6WyOGeJi5timPfrI1Ms3qUDlXkWf7TDmO6dhhGR2lsXQ8F0SW+4Y/kjrLipp9FQhZ6TqwttQ7P5z
SWn6fx9p9f9bXpXvfr8QZG7Fn/XmvXv/j0+m9t10815+/pf/XM+fH8l/PHzK/leRfvx7bNVyv79S
q8iYCjzTDEPUoyIgT5bMqL9Sqyz7X2boWTRbg9CxgkAE/z21yrX+ZbpBEDANsbwgFC4hWH+HVong
X0v2lRUSURc6riv8/5PMKsd0Sc36t8wqn62XeQhPLwhs9AzE1fDv/5ZZNdcjTy0DcQW0Gb8ekD+r
qwA2qpHeqQyOJGLKnVdCzTTM7L5Wr6XCQmliR9hK6Jhrim5FgyGf1k4AELeECoyp7AXxb36kVN7K
pHzsDDcidoMI06l7yJhDA0CsfuQPbjh8uPA6QLga99zhDPL7iMYeHkeDkT0P7HMMNenQUHzqGvm4
Z6B/cEz7qeXca2FkI7EHaW8GHzcw33ssDmwsGyNFLgK/NELdw7iE1BrWeVEFVEDprUay9FCZC+ZR
QuAyAtKRGGMyQ67IocHDK6W+9cEtIfLF2u0yfB3z/GHuOVCzVJ2LvEUl7Klk76l+2PkRx4FBqhtf
MrUr0nMpbFwnfXfuncIDexMHuHNCIBCRZigaMlkpwkXlMDo/yGPZxK5/8gL3y25mpvCyeF0EBF44
4O9UyRdkkR+dROEzTPgG7IzglCrc0DO+9XU4cJANryEi6oxte0tbwEYYtSqI0doWyD7WjYOKkYp3
T5PhF8C9V6dUrBWB2lE/n5Q5bak2lgTV4UdbEDghdnn1mWSD2FPKMFXn7JQsQeQOdhpWbbQtGSP0
2jpGQ0avwoHmWfXPyMAPTT2+Cfc4hd47l5oLyTKnedQWJDOGCwxbbcKpHUhTp5MYk49cRsHPAOIB
B6ncO3Sxcx8xjhza8i0Hcr+q74vcekxTopDg1+KuL6pfBMuCBa6sh2zoQUzVCuwQVlmwvCNM/ELt
mB9uSKLB0ZVj6BRNptdVrW5Ljr87VEol2hX+6DG8d2fAd7qYcGM4GSjHmzSbnlvE95Dc4zXANDqV
S8aoRXYjr7A+l0xnNPkfm6FkyxsAT8duk0Cvxc5X1FyVwvisvSxY2ae2G15j20MWpHHG2/ObB8vF
VBgFcbZfZRf/qqrkMlM4HvsBwi9JFGsjWUy6Y/xTFj1JZ2Je6lle7VyPNyIFHt2QCWDXN2Fcd3sc
WOtBwrMIHH3Fe/c1O/FN5IrDgJjVjCMQZeySfnqYRuzYfHZ/yNkTuARwmxNtuS4dAVgTwrJoGRoQ
mEdgECHWaK/iE8FelAHibaqYiPQRRwHHoLOhmhTKAiG7uZa7Iib8usvCS994tJoQM3gmY8cJBYrI
CByaoouO3UuPPaQcA39XTBn1RQiGe2JlyGfktJV24WOhAIJl6b8a0D7Wdoe4W7bneJBX/LjgfhQC
7JxGiqrQ49koxdZuygJQNgvBDADR1sYkg+URj0ISYCW18QUY6dmIIzIifnM2aY8O+jqZcjm1BOHF
cdZt6wBDpZowH6ezdQWgcr8gTlbJSbe+tUvGROJoDy8MPCugiZLwoIs3lsZNPF5iZorXDD0eslR1
ANrLaH8k1N5EhIzqj8GU8xgNwjmk6VPHmrc1HU8eIRL8HGYyeuLehK/hdos+41GHYb83kSCuhp7e
Oso/plt2JU9ZS7jooPSBsGpm6nOYQb/YV3GUnQlJw1rot1zxbnEyMSut7LagVPGnW0BaFPPFhOaz
3GkxYpuxq4NN2YmuYuUL5x0EQrQH3AdkYb7lUzyTHhMcndGHmY3dF50ns6YiTlKgVx7c7xStdaT6
lzkEXFG4T5XfIrwqmelxUFvh03mMaIwikT50koj05U3xA2rMQGBbc6bnMRoeLB/eBylT1sU2loj4
vhtP4qZtEZgJ60664Y3jjB9OmhEJaw/mFiK/8WTGeIT0Uzv56tbSsb4rZLczMe6eXU0IWtJi9XH6
3yWJEFutw/w8TZzf+hGJd+nBpgUJ5cHBZJ3SAGQ8N9hkMVobP6ch2TjYC1kGaX35Zbjxn0DLY/Cw
OGmz6mxwLvS3We3dRGDJdG9hOU8AnCbI7SuOW3YrLnmGJNl3k1tzMn50M8ZQZ2DlJbdqZsJe/O5x
RR0Zea7RfuhdmAEh88vx7CmbXa9DDSEkHYp66WsUgtbegGwJjYKPeZu5dDd4xiGcg09ivKD8Z3re
2CWRwPNPrgv6B55f3mo7OSCjwQikqDhHEBql0zwEGgyV8p1tBmkPAz1Zev7t6IK8iJTIt7KNntPF
5J4H0Z6A1AY3n16PPRJ7wy22jHAP/jC8pcreuQbgikExk0zwYjBdlWIPfXvtQwXddLXCX5lyCM1b
RhFZioeEUPa9H85fpkIy3XNSsdEyWmX80A7i1ghKsXNDQHodcATZ+O9l6E6rQPMuToVcOuCXvNY5
KUxnwDozTmCI8e4NaJFsn6JYoOF5LIV+y4yvMXTuCExr1iPq3K2qrUfP6ziscfbNlHvq067BnxW8
1EaNmZA8V90nCHGQ5vlyqHZ9ybVuADpKAAYIyPCbQQi4zXmWX9J5Onh2PDzC5niq2wRpn+ZA6meR
OLRLyptCD5iXBMIJuHNOZ6EdC7SzaqNOnFmZ9xbDhE3QqPKcI826jVw+CuSq4IvK3ffUZ2qb9f77
5Bn7wMpoGBB4aHcGQrl83dh58EQUDycemSFk8jilCEm0NpIEUuY1nvN4rshX5oRUjqV9QHXdrrGZ
YnXk/3B238bOweiYkqxeUZawSQ/FUZrpsR4qdemJ7rOwp5J5AD9xWEY/FWYydCjIwkyOrfnEAk8W
igJ9fZwTaNWuVR+NwsWeU6urJrBnE8u+2jnpeKAvpy+T5ZP1kaWsrkOssEi0137MyIPGbL1ydfAu
nbQ4WDlhNcCK+81Av42PPykBU9CcZz4CZhyGx1RMJ9IUpqMioGZCSizw07CxI2IzK9pYkqEhVRx6
pZTtYYOb32eV7QDmg/ZheOS4uzExH8Ki+xJjXNxADn8LZsIJ9ejnu7EF98umah4ILhyMGNYcMcvr
LMshFieTcZWxu0dYn71CwAXjW0MGNGY8pBhSm1VHfagjb7qtKpOUt9K6xn54S4WPFSwvjoOVg90u
iCcwE/9gJdm4o3fFahei1co4F//1K0raK/QXmeiO3nAQnSU44i10mSZBGzpsAV8UFB0+bm7BnKGc
nsGHGG5jniACtitbD8UDWAJEAlWCjn7SsOYCoQ4hEBKLHv2aCDjUciWIGm+eHz3oBYvgKz9IGhcb
PPJnWYOJ8IOGPmzz26ubENqnjMm1JP8K2N2+ypD5WbM+mU6gTjmaatEPFwILKmKnvfwOS/7ar3r/
Qj7nzmzY/7Mowz3d44MdSKs4WBKTSDGP75wu5iuZJlfSNLGTw/urUQp3PqolQSKRqeWDGeXBmYH1
sfC87Fy6Rb1BOdL0Zze1kh37LSruQjW3Rhpf07zsdpi/1NkDO3RoZ6G4gsd2R7+TBC405LscEEWG
AX3SMgQhU7zzRIkubP2jW6rqNJv2Z2FlwTasmKML9ILnTOADBY5bbZniGPvI6j/UkHabyDJyqNDB
oRpw/ROjgsZoEO2lk+bJxgoJjaNqt21j3GZtl93MU71xYnfTD/4pz+tPk9jZuXwdwhqhStVdSoX1
ktkvPmSYACPTRPzhxotksrdV83KMGIO9Toi1GousX9VOe3Y9mBB2dKgIWlkPg/lWp3QF8bzpnQNF
bMTPA1WxrnFOkGHUhs46NliGtUe1pCFjyvRiFXR0OhrtYZGie5pYPazpgKCASBeLpp+iBd66lA/E
R6Vz4G7LWiAXNepTVwD+cto9kFxJeyll2Gio22zmHFMbJO6yMHz2wLAM3XxSjxa7xVqaaESfg8hP
aHUgYUTNQaM+JvEuhREaDde2izgjFC+1bPAIh9Wv1AoTdOL0tgp7RtNt9BHtSAcNY7+g0VvT2djY
st+L2wzfQiNBzJoR46Ke1WllSMxRtrEJJJl405ILkuG+pqXOWFlFAUD0Fti6C3pf+rcyHnscycNL
RJIMdvHpOVRSbKNyomVDWjFK5iDb1kyhFpNCiLwopxMeQP3ykY1NNM/1ktiRyfbRr+7wTJ0cI/TW
SvbZVg6mXqfzfDu5QbMf6RbzPPKLrxc4QKIfZ0wgThP6GywnGYl+44cPOfPY2ZLzUCVOfX/QQWCd
zSl6KkHFL4fIcx9Z6zqcHEYKX0DXoIFQJQPwg4VCJ1MiZ42h1aCOp6hurPpN2oh8AiGhHzMnzKPo
jGD2sevH/AYbWM058Us8C2rEzSBrAbzLcPcY2XamE1+jHOv7aKqtRdwdzi1RZc/9QtYOEx/WR0vt
qVrcezyDcXbR6lU4PAuTmZAzhXvUsQ4FdDxufSxGPa4/Lmbv3WAFi3VggCSwieUaxCeyP/0yjMwf
FG1efIykFDNKAZ3Rk5QZTc0Rmfo+bvyfoaYRaDGkRZm4CMV/FS5107wc/ZPPtOB2jIO1dvT93LGz
+3Erz8lQ3eKtJ3p2VCcCTCYHpbcRp0yPvPIe+wxEfxSGTh3t2q7B0obFDGSq20T44Jgyd5BgbeI3
kyQAhqKnDzU5X/hwz5ImLnU60znoTETJwv/gmIpi1ecjRBpdvY8NnhTJYj492Q5bRtLbL8Gix2no
JKp4vtcZIkkG/7e6zpxjWHEMTU0dEYYrN9JvjE3th6c8CuUxAJPiePVdk6M7czQjIpTxH9KS2b4H
6T54LTUWAKVdjKgUFBae0JxiCrfMxg+Keu/UAKXDiAQozP45jdoCW/xBYxkBgFA+xbO8lbnL1hK+
h43xs/VRNIxT/lu7qEbKJgWVuJwibHXBDPYUGcHBcc0b1Ul96H18IHrotpbR7gEu4UiN3zGBtMdA
5D/GOex3jhh/NhE6kCzQZ2OW70pCl9co9kE5GNm5Zd8ri/qZNM3f5D2oWyfGppkmZFQhZObPc+un
RObRQvFbsgnpjqRDsbZsTpzFhFo8k5oUGdB3OwMB1MoANy3sCq8AsCXsKcAm+hbb11zZr2Mrbt0s
YYjcSLB5mgMF4+4Eo2BQEmtdFhpvkMfws4PYZwXvuVfYB7J/txwD96bbe0jOaSQ7wt0UdRyhwLwb
sUlQtsYRq3CCsT3bJhyr10IREJEOPktv+VITbrzXLpo+z2++iFJDpZ1RKGbmrpWPFe4bPpjevB46
ljrLj7AtQoolg2xnxNjGlat/j3jMT4qaFVpR8pbnMSYPuwK6GfgHry+YxCLShoFuRM60riuqANyO
q4gJ8ypKq582+Vw+/hUmqHDC6NutDRAUFC4I4CuxDVOUmnPmOafapO6LIhfCsYYyBaOR0a29ASdY
r/1FxZ2IEgFzVBXbuj8Fxr1Mpd549vTYIpHpGyJneTJzMT6OuferNUEwulk9s2oaiwDhJ0G2G+EA
ja/i305KzkWFe3qe/becLg1tuC/bdBmsQiFDdcGgJlRsljJAsq7qF7dJ6Zb705lW0sOAjoVFiSQz
lzdMqKxclaFPFmRj6b2cCV+LU3f7/RO2QoiL9hul6qIugYlmeN66d4k+caJoC9Gqw7sbYdAf+QCR
sPIc9HRYNHs+1baSeALjK7Dc6TgJ9TCruX8ueiMCcQBWqURI1Nd+R5rZFgX9vHZUMzAQ70mca9l/
QUmsepNJGlOvW6/L2nUrMGoL9PJZ++Ln+Qfeoxskt2up34uCcIi+gBUCOApzf3VDRcEK4uFlqeih
dRVQoMnNOauItwSI3XaosptAdOXOjVDuzrX7qzHsX8RHBxgHUdzyHSA+P0ljy5ua0WhWbFoYiF6I
udtlgYaGzUiuLOO7CIQk3vxyTy7u3gdYT7XRPMUFPSKvie86kRkUBVnJXwn4Jxt2qP8Ue3w1bqUN
X9RbdV6Zk3nZd6tJpw81Crl1kCQjqY4zRkTgKZijYvg/Ot1PQc1b2SxbqEi2Uk0kbsXkAEBXXGwZ
QcZQKLUZHxoie2WhRc3ixldmM3duYGOV6FWwGyvNVHkev4DhnycjHo5ljgl7aIOtrVnbFgwU4hYU
ETPq/bnwVzHXxd04+TgcatJuxjRa5Zl89Hpme3AekyN1B+0U8yNvSMOxLQHiuJHftFeqmgAUk0d/
RlBpTYsYEVMNc1GkIk0hy5OCGZX6xkaQprm2kHGvW9b5XdF0qIGcDqrYxJxMoT+f03FvBbBv7anF
Ulm89lZyYAc7ZKagshpfnaCGFxcP4AN6h7ObqM9dzmi2oarzXAetsethZSeCZtDZXY3r3Zh5YH4z
G0TbFTufdpfou4lBfPAqYNpseiBh+zymDuph8IC4XHkJXHj0dQAXhHqF6wN33QZB4WYSX1l1CUcv
P3PavZfCGMklq96g2RNOacYvg+4+kQV2FrPzvCCayO8q4rQjcnI5gBX5hR68tW1sH39MYCA/jE0i
UCnEYA9KhkzbolGvfa6/lBhpsHf5TUbXZ9eF7RtaNEbWihK3RKKcj6A1PFrJyD3KHcV5TujaEIJ8
WhwhPn93BB2gWHS3AQ2FtQefsO0cSuJp/IJqPN7ZOcgjdAxsEjd2JWAroWNuQnw8S9jbZrBob/mk
RJvMqRfgILQW/E1wzticZ3lHf/vR6skJdgAPsKMa9toHiUmg5UjnrKhP/lTqZ04j8BYDUPA2c7fB
z746rv04nx56WLIrYWZfXCL4JBWCcQykO9YfqOUcWBiBICswMxZkx+xWSe4hIBiKQwDfaJXQItvI
qiChKSLnul+iEtPQuqsgctPL4qsxEW+mUV+SQBI74I9rSPvGWuXG79mr7kqfzTK26HwgyKRnCrjF
ltdAc1LxaxfLc/U0FkjshZ1hWXTPNRJ1uKRMHuqi2FSPDKVpsGO3XzZHZukvtrfD4pduzLIziOfA
g5P7cbcPIrQxyZAexIxMP6bFAPADJyyq92us330SRTdVOu4SCLl8+uqt6TPVbTNIfuV9jnNzjRT/
3e4p28IG5FvUm4fRSXZmOkOhIdIC2Aa7c+wVpzyjZZ7CxfAUYsfl8uDEUsrbLmy4HivYkXaZX7Oe
nG6rR28W0zePDCwME/3ButVUKRlGjtAui1WMMwpBWrEGDG3trLS7YvPX+3a0b1MrenJZo2CFcumK
+MNJMvojJioN5KH23jeKJ0I3yOW1KRnMMXvoImw5WDElSTSIqkp+KfGDWGpLAguRY4kTWDiQNCrm
o09DqatCivSkBgCSeL/plAMmdJONwgJWgVqlVzXbR4eDvWdNbxL3+A7BbLmHQEazfbhQDwDdsOjB
9vUUbzIreuAVbnelY/uAYfwrO4C1ra0a9c9QLKewt9hOicvMYE3nKGwikml894WzxdUNvVs2PGrE
1jvH8RQQCRliE0xGdzUGxWsVxFsbV8W2s9OPQgwC8gAeaFjyt2T6Jps+AOakNU11i94r5IqIXgw5
QiMKi/JMX2JiipKjjHHG+d4unMfC6Q7QEP0O2YQmvP6Yh8Ob7cWvoSROKGlfGeMjJCpijyWWe9vy
foq9V0L0mFph8cIaEdyolDrUMzlmUMuvtfJXqWB6aBZFuJadeixUmK1rm0Kg6RygG5jNt+YQPriQ
7YolT9UyuPNMoEoSxay2AZ8BILNkiAYcswiN8dEbckrDG0KAUNc8JL9wBdGVmUk7ViJmVt+DfzNd
khjYcRvrnA2Vv9U518jQNDsArfBQs0QemF7u6rl6FpMmcnTUO2kXr1aqm/NRF2ARcoQQcdlXG29e
OEMXS5oIf+kuzYohJVTxh84wFmNoRLIvm8g8eP1O9+gxeO/Z5tJ9WjHyGG3npexuHZfRJ6jGOJte
dV2QSc+4Z13Y/sPQaehuvLZr5gBIa7PwjqgVELFPYccICxJuf7ZiUe6iZnLWRlq9mbYmziboTqnF
6KlWAb9ctuh/zfY5GLsneC3ESTZIZBOJt97EfEZfyt6zkBDwMjg3M2qCDSfxZNxOPYJo2jNY4Bg4
kQ//Tp9qiS56laSEraryGFCinSQV+ljDug6QdA9ci0hu37HhfTReU9F25+OW+N5bIC2FeRzdVceS
qRsulVYynwLn7GwG3yUOJyJJQxuYmDF6A5aY5KOfjKA14uGO/vzFj+2rZVFLukid6iiiD5q4UDBh
yVYyfUsMec3rX3O/zxtd7crWf03K7sac+/a/sncm220j27b9lTtO++EM1AE0TodiIZaSSMuS1cGw
pTTqusbX34mQj2krc2S+138dJIognZJIIGLvteba6Gb8MgXGd35yYBiDfvEz1n6ojc4jTc3bzne/
J9VAagslK7BiGIsIzKwekqElDpIKX9z252yMDoo28qRtSVNrqz1B8NvUC8hWscC2t24xrPzaeFI9
VmYWgpB8flzNdVvA2aAHRSkWOl7qG7sEmZQG+inQRu0mRMvEHN0uNlqtCnL8IPZA1Fwix2K9NfM+
e3T3NprZPNORsuGxRbLrYJncZI6Ga9qASA+R6GgW9CqKGp1Mr3pPENJYQanGU+hbPIYR8RdTdJcY
hBEqY+CfeAPY9kWzR4R334zTG/FXVAJ0mmY0Cp9GFeB31UK1RhKMtqlIXpup3vXoopf10H5PGoix
dc+kBKHboyrAnWTeJQuBNcYWEno3h4cVPhHykXa3sZbXGNT7hTXS1+p58DFNI+R1qZTeHVQyjGIR
/uM0NJ+RpWorW6up3XLT6Ny3puu3/cz1SkbrtWqgrYXB9EycGcF52cBKI8Bs3VoRiABDBedB7I4Q
QAoh4VJKqvAhTHb5FbUhxYPk0/yAoyiOUyy0TXPDTWFZLlrRfCGm2QWBSskz0sGJB/3FqMJxgwP8
phDiQEkOhUMR7rjBvNZZt9aCyt3oNmEFUepsatvnnpfBIFSgXiy1/nOVKCQqp/ZdEWQPUG6eTJup
d6GX6LHzKLppa32X+GjTElM5OvRRKmRowAs9rOLB1g4F83C8Q7SBwE9P1mUYtHTpV9myQqB8Y2th
v9VrAIgttYXY1Z+AeH1XImNfoEgM0/y5b7HXG9Dj+WnHY80kK4/LFUJTllQqc4whG7GSjG8q8AAq
+NtobF8z7C3L8s3qmfIgqR0xEugnDbxVpBT5bTilr4VoDo2LVm/EprYeLQF7eGQVRdIZXSysNStw
42tue+22U7y7zHE+B0yrCEtDzOdOqwSVyo1VN69ZGj4blu9uYgzwHsQQ0JMUVbd2STwmduB06bCs
RgFeLA0R3gnNFmSeRbtK99GDIMiFYbzTCCACbEvonSPEomcB4ZKsNHRkKns5ktd026oEXvBwp1Cz
LANF4w37aqVRXmrDLVlK2s1g6nClM/FdpDzLjUnjTwirthjw6qdI/txE8NGjjUGXGe1ZtEwjPCqj
yWQW9Ol2CJxX9Li7waI717tOsIpZ6WN2oBffzpgkENFgeijb5immg9FS9wIx4OhrLEgMfg54UgC9
mF3gnN43NksCW6FrrinRWy8Ua6lNNjbmpHke+OysdXOGXrmwAQ0T1SDC0K9xoTY36OsSWsgs92xb
Ebhxa9qJ1TzjdMr1BK8kc3KS6vJ1V6IyrmMW7oUL3123XnEVixvurPEqpSK1si3f3Cht/FQbGKUB
l2arISzu2wy2Z8LNZ6Wzll6bWQtZOYsALHvFlnkPIZpJv3EA9aD11YD8VUxhk2+VIhDb+MB4LLrB
VI+xUgur+KzDfr7piWsgakjl54f7gazuks0I5hRDMh0piAtQ1fqN7nhfdEIbC9zClIHchknYwG8f
h7V+GHzjPJENR7UjIztWhabhz7dnnwf4KrerZRE5l7gktHFAT0CTkDmZg6vfQ2lIWfSuqQWENpxf
VQ3UIg8AY5CO6RIWyz0pmhC3EARZ05rhQzlqcOe0BsBS4ECh8KmUm8K72LQsC+SWQLy6p1SBEIPN
JG2rc2/2NcamgOlO1nwXRXmX2aig22pqZ/X6bVRh8B1F5B9UsSFpfrpBVTFCxsm2BD5ANVJI7hr0
zyGqTWRB3npUulf+shvTVWCiV/PvzV+SXvbVS6hMdKuWQNwuxnMFcAKcdPRSatoJCCNYQXdCFm2g
2x95XKawTemgNUh9VkRgPdPaOaMZyNZlq12IZqbSFt+M7pumb8XRDpStOhrKhT/0bQxeMCv6t6kT
K72t163OalIvabuXDWIi5F/pSkRPgKPGhenwe+STweSo6tfDYBzIUabzRecV1AGoADNQNqVRFWu1
je8zyzgqRcT8M5cBnm9qTWMzh6xBW9A7ImJtsnk51aJ4rszH0iUUpBUonPgSsk5f9X1I8U4NsL+i
mFpoBRji3CCZ2tPelBlwyIftKSfAMjPpMEwz3jt16MdaLIKD6a3zG7xAKQI5eGCs9tVDVDa00I3H
xoMMj2nnGDv1HyV3YWKfBUvOsMxvfCI/vDD4HoGjSWLh7FAk42xpPrGSskic4k6nQ4QADkS7Rqnz
k1Apbeq9MD71MDcbm1hWTwfDksINKeuvWgdr2SK/xO5MnC7wCweI/+ukE9AZizUGwhugOHxpXHLi
XVPD+SJcHysbJVV3YGabGyO9PB0yQOBCO58G0W7oxwVdUqwFvasbpwHkrBFzY4jPPaIqzSXaECmP
b79NcYGTCQNHoCu7qEhwzOXFo+F7rwhFhn03RYSoGOarYqAaV6Md1A+6n1N2TjpLbM0Q/4YfBM0N
HzpuJ9xjLP2zZYbxoimIvAgC4jYnOmtYk7BiufjkkkjZKBAuE+gLeDactzHHo4aFB5hV0RGF0g1Y
31J/o/jtN4LQ8g2l5mM1/4G4+QWUQ+tk47Swdm0jSTZ6jigsRtkIP6a4qZwSwpwDzkaBBt0X3blV
0HTQb/f5P4zwCKbw+Drb3Q1ttNcJuqcNHzN9QmpIewvfF7IMFQZBShELqRzf7zyBV6L59dbJFWVR
9NMnY+oJ2uu3Id8evskodkcQZtwJKSlqZvPWf8FJ6EJCBPSgaJ7YtHyqwJAiPSYhPTqRyqOSb0LN
O9Phs2tWzi0qKR6QGNOA43GrqRpTxggPfVWzbrS65tHtg4EZDZgTB1Ak6kxILWmGwSSMggVJxKsK
IA6o9/qsk6izCGxfQ9TTQvPyxZZamn9DQwvusr9PCnpprs4/lfa+wdrNvSEagsb+MSm750GnXZKh
Blsg4tAWSYtLvpvD06qUu2IR0ybM3FfLREgYZ9NdmkwmC/YeeX2SqpAKv6gdAhB1quEQ5eGa4MIb
tSXVGUcqVThc/Cmol4Ot8gvRed8lK2sbB7tDLesGg/zNFNrBbWEXr7YgskBpPHcR2SinGjG7+Grz
ROtyHeSY61UcUaTcGRjEUhRMYiiPcTQ9iirflpHNb6e+dF10ipgJYNgJD6hQlilmnG3oM30xLBZM
ZhW8Icx5ArBw6kPoq7mHyFvVkyO/fGJlVSSTjgseuXF5yrjE+3LDWLAIz0gfQvPkqjvA8gCNqAhk
VAOEj5Oh6+AMdekyt/ALF6bYh1316PUThKmA5B6KcelAeCXPqzXyc7xanoNHjL4/n+wQrqtLNlzp
fktghoUDVUJocAtK949WR/iGI7zwRp/y58CY25K+Be6IJX9GwdgUAI+Tfnga0QFs6eLYGv0pcpDM
hwarQml8KsYnrw+eEUCgHaDOqg0o3aym3ADaxgQWBAjJcbqKYluMVCOQlEWKe54hycGsZ2j53EVM
9gh6oXSqojGD8iDWYaMQtdQifw+9kGDENF0FOrYIaziGfnBfqKBvRzQx6FmYOAwmgQUe3ZOyYD0t
hhgeZOcTxo4v3NHKT51WBhujrVFXYb2C4IfWpHVgdaRLVLrMsDzUu7FBTWiiqxv7My9upO7l682u
VLBJm7oPpCHDjDf2JDwio7djQlwzGJxBXW/Bj8y0jnMyIb5DgMQkD3fNIs22TZ/joHukkEc7f1Rp
wPD4UDxLv6NSyGRuyIkJaM0/Kj14rXqUs8giFnZPhTluwKoOQHayOnrzFTrOwqI9hN5h0XOaeicO
l9rSX0atZ8lgPplq/D1Jhs+pMNMbmKzVTaAjYYhdzd+hh71MhsIinN+2BQgJagtaZ3+cwfEsyPKZ
0JGapA9o1LUHaJ0BlgU3B7KUZKAxhU1AM63qjR0afNwSfa32WrUYbYv+dz/tisYWQFiQfUCgRfob
wiwosq0eu91BHZPVwENKVZuVIdrpzOR3OrvYToIKCD49EyJhxQj/ff6bBNQ9IPO2a93qj0MLXAIK
Em9A+ilrAla4VGuHpYIJ5KZtO5xFxbe08viWIOXrexedGTlo1DOQc1doJgGOrlJYwptBwZodPrtt
fRBaAaTSCJ76Am0qEZNfNLva02P8nJhoS7J4/CY6sW/yZONPzbHi8Wagih2HYcPjcIvXmslS+5IQ
37ryvNnnKqC9ItagOmu7j03kP3TZSFezpvrSkq3cMuW/gaJPH9t5KXvoxky6aelRwJztkkUVlbsK
HGZrKmfcuuupaQ4mZDGT8oLntIRrp2m8SZv+yK1yYAG1RcKNHpseDTfUOrhFzbh0oxC0LpFQIHot
CgRT/k0h93zERShK0/kkLPK0TLxH3lDh0CnK50ERwYE0Ydh0VbOtYmN+EM0tjwrJrfWGFXAE5Rsh
7o570i4U/ckt+bEUDw2sAYSpCGuyfnUbwPDYw15i1ZyAnY7a+lVv+yNpmi6iPIQHsQ4dPsR6VKvE
8sZMV1kXYBrSKIn7yRFYDCWJVmCAnmmOuEGfoFzQYqJ10wfml6HmS6sIIHi+TXqbRlpGA4HYiwwP
Nh6Vn6hQjNVEr/PGsLVkH1kjqQFQzouGWxY6MdiV3Y5v/IM+E+TLlPtOSXctKBSqjI6lgkUX3KX1
CI+iQWzxGZjwykzEH47pZVQGbVBDNZtyqDyWscFT05sEnKt3rWrAVNebP8wkfPHCQayrztx5erf1
XXQigW0imWWVQ/l+thRChNn2aTjtfWS7ZFoj7hru3YBPY5xRsRtdPACqwJeb8J0C7xfOjNdY3ET2
7Azzuge/BBw5zC5xsA/OZsRwZsK56gqHp2SKZgAOK5lxnnq0PIRhLeUMWi1gGw0eShuXLL8ncv3Q
dEfzTySbqcTEWSFL2iEx41tFE5d0ZqMRZXQeBZOvbGz41RD1iSGBGlRHkF+LmAu1vmMS7W0Wcy11
NQ7YSlXz3NTVdjRQ+joGPMvGI1LQU9LydlSCF6ony7RSDn7u7qIoKm+0SGNugSGAHqy/JcwOgO+s
F8IR1nyFgX5Wklrdpqiip7l3kgck0XC3Js+CaDjIB8yZqzHeMje7EDPR3PrVhbSNzVwrhSkwC6Dp
0I8xa1V/wLOu26xYBlHe5EV4shUvWEZu8Ko7Gq2vDVEamG35FCWN+QfIMZhATkCRMfmqqiZFoo6l
VAgjQfEJ7ICkC76i1k/6YK893Xd36MgOpUkHOjfSTTqJc93GJNvMGXX59Fk00bR0uvh76DKXzzTu
Uu4s8dH1T+U0+dvE30AFahRyIVA+eLqnL/o8UXfkj5DHy0NpLGdcHRJ1ohoUkhBD+moqKAyNSXjC
xIICecsMA94e2vktQSMzsr5Ei9jtEO35q8mAFVYUAJ9wSRxBoj6N4fRZN9KFSCldOMgFNRvYI9Nu
LK7iIEIrPSW5+czsjHsUk8Ads6X+IYgRyWO6u6XtiE/Q6ZINa+YVIum3mlipjULD0J+YhAfhI4rJ
jC+txcI3ox2EhJSF0kSMcEbYrYA6p+v+Av89PdGi/a763Bic0jhHqFFYHb8FPY8eI0Mio+YscZO8
eK0J8bwJDC8BSmwfgkkDVOZQsR55Mngt9A2gyujXtA7RZwod1HgjhXlbuWKmNGLkbrJNPtupdbvc
iE750kTMldtp6wLDX9RzmQSvElb6bAL0Df3Bi4ZgRmYufSWsD82grHQdDZKaBXjK1Y2txSYNFqBi
OdN0v7Geexj0hG98H/LagqdEBapCyxEHqbYp7EMTfG7TYFfy3PUHJ122yvTNFtklsIO3Yi6vp21C
tf1G6zxvN5U1AbwtVdJ87VruS+E46e7/e/HG7dt//kXZ6u/MeI9Z2Pzx9j+X5mvzR/2rF0++7t2M
R/v1365gsinQ4OqaI7Dp/TDjCf3fpstK2BaWDll7tull6FyD//xLaP82sNmR38RNQ+cVP5x4OPtc
KpGa62q0oF2h/7858TR+ml+MeCaGZE2fDYF08mzXcHTsgL8a8dCqVtxDqIuXRn60MtV4pGulL4tg
cjdaZ+uPvVnqEGEpKcurqkN+tbyqV5nxfpVg8B9X/+q118F/9VrN/RqSUrv0u6Lcy42TJMAFrsdQ
9sq9mDcfzs3f7v8OVOqDnTXDrW9O1eG6SQDH/3IYmqmyz+Nbt3SNJ78gDtiwqVIo82E5onfv+0BQ
Oi/NJ100bzEAgzufZpYWkOYoSFiPp358mWsaWaO5T50/4DOImgb0sphMIO8TosgRuKvcswvX22ee
z8L1ehx7mrFj0bdg/j4Tirxx0VRG5C+dftL2Q6KJEs4DWk15HNjtHeww9VvBTO52jFiXRlOQH5J5
E3iD4I6NYejDBXkoNza5EoeYgjSkmnm3uHV9hKPyGnlzCnWRIaJ+PHZrCp3OKSI0bO0XngPFnL1p
oItRubgBCm2T10b92VVLaPrwkTdAiKgzF11+6uYNyAE2Ap0doLeeG2bvtwigU56EBSLFjdE0J42y
9skvFPOi5WE9T2R8GEmVdQn8oj/6Rf1IuYmmK6KJ7hzHESwrEklZFZxbNWnO/BzdbRaG4fs5eWH+
rtDCj/ytPLQBNJz/7kXyjRKrg1uV51uWPkTCWmE77nsn/nUjz6F4HX65IM91Jsvc97+5Y5woqgBV
7hNs2GFw8TwkrzU5oIiy7OAy1OgGsGEPy0jvm00ZN8Ze0/R2V4CrvWUlGSKQiuxVRm7nWR8cgxlB
HNAuYWXaDzgAixk1letDwqqojj7LPQhfP/aQuIbv5657wtD12ygJ7BWhDuENkQfWxoW0jIRoPu7p
XW58Ai5vO40ZbTcRYaLUfXBhkZvdTlWH8GRQnTMKgWrRkTf5Fgz4J8sgfZHW9sBUwqPV6N7BN2hy
eehN1nlrYpArwPdikVXxUdGwx1mEcxAlZH5SKXacxnlTgmIAbURVVV6onDHQ+N5wRQkayitl8UrO
37H0khc9SgldJeRG2c2HOONQQ+ZiUnZGm7/w9eQH+nmIwLl6qKetZkyQHy1I39BUTRroWQLNokFW
Bx2KRoM8+X49qrVvNgrnWzorAAkClKltR/LTxlJelSYdjrHwjNPsIqVxn0yfuwTVg4rzkrgAByYn
9bCCp7QVj/fuZDHrnjdU8nlF+OsZHs2LvKymjWcylITHuaczbshHCB9yj740kq30Nez92yFqhyc0
0CeRlZt4vo/IDXc9b2/N9xF5mMqbyfWYP+CdN1FqFpUWHZpOm4kygK543MwBmeoBD5j9FoTTxZys
8Cl1aD2olhcd8gl9Vohp9n1ol02HyEzzp18ehfd5Mvp59j9Zm96zAm/q//wLUM6Hp4ur4k5xLVYm
ts0DS52fPq9fz2Hmz8P/j9DSsGVK4vwR22GyDd2ZUUfARLFTCsh2TYxUCJU9ux+PPw795fhPux9f
W484nJRmmJOPJ/WxLf1zaY3DXRqG0SMCNcpu6Q2Jbaij5z+z3Gj2ZHIPS+NDljTv51M9p0EirxIV
Q8C5AsVZjru+7OcrructfaJkKV/xz/9GmVVHUj6zy+hUiNa7vH8I9ao6wHaPlqjyiq+QZ3ZA+v3P
wNQIvSP+e+2TVv+129O5i7/WJOCumzB3bjFE1J8VJd2mmCf6qbkMVJTvFbuxzmnQHv1RtM8jDs/b
ybYJ20Uu85yRerZI6S/dwZXD7uKjedMqCgluNQYvnYfvLlXVOcnLGS9pXN6L+XwNNnSlspLalqGV
PU0oMeT51kXkMiI9gr2Nqlhr7kihEM/emCm3XVvNVghO+x1gqagIH1nTwsY3CQwguS18Ie98+Q+f
PmeGCLx/KueZG9ADIQzueKbhGMxw+Cj+/umbIuxFNonDbxG+JTIHeHTRB5peTBVbez8iQbcLzzi3
k8OjPB9f1ATDheKTWj0hzT8HvoJY1NTXWp9HS9QF8aECQ34AaPVjT57DbnhPnRlk9+/n5dihtQda
afNrr5cju7yvACfe/tXbyXO0mDZF0D4Iy8xXA1y+g0pc4SGusJCk+eQ/N8S+Ya6x3yzPui9tU32S
Q/XA/DG0oxJ2HZqLRLzlinEfFan2ZHuUNAggD5ZV0Pgg8RUTKX1275AXw1cSKbFJQ3neI0iXcroP
bO997/erH8fB1l0PKPDeX3u9mju1ttMrqplO5qoHZaSJdd24BVkUhl1tr6fk3nVs7BUAm+aX2lbO
2in1bsN4pMZ3HXJ9rTxn5dmd3ifDrXzp9e0+vix11bMS6/1yyOO1NyXjJx6epKs6GjQlIsSJO3D6
b37RHCckLz6BJJgJyEJA8koPogF3cIbfR2SBlT1CNyCKL1D1x59Hk+sbj2FYPupkh91p89F8TR7p
PKmuI/+vXjfN/8LPd7n+eyCc3v/1n9eu/9587Xr08//MyhKxjYk4W0RaGBwdQiNB4uvQ/AQUHXlO
7l03sbzgJ0AOoZC+j/urwcEAif7vv8nid1qIydrJMEyH9YkN4mxe9Pz+RUabquCINpS3MFIvzVQ5
D46IomMde/iO5280U4LXNjOcB6Y+IS3Z/553OF//PA8Jq4fLoY9y/CBC95fx8rzhi1fAYGHlnt2G
+js1gVQ7gL778YF935vP0T6CR4RSZ0EtS2Xg/KGWl+VGfgrlnhzI0xHeqDFDFuTJ9zd3oEyDJad6
p4CVu+ChpK+FjG1PaZBs6tygTqoSuCwP1Qw6XkN/UB7l8wjDQ3gYDmm+JypyQpXgeOhukYjXd73e
09vFz/iKDhRxgz28pEyTV9cRtvXmWbu6c2zAYoT5EvnKJOt6XBj/MBuw7N9vx/NfcV7s6rqlEolm
fPwrkmKRC+5BzpviJ5qlLCyt1FdyFZlrm6TVlU/yII5vgUUrn4rQzi/h+BX+9N6DIHa08dIEIDF+
HBaeyv9w1HvvV114fQ+uT3QqzxtrIp/bMJFE14WqH6x5z5jPyT157no1Lzxlcx0n9/qwP2vZFB56
gf5emDp68rKq7+LJ/7GRF/LWBVb+85wcMvGQvZEXCisZrEU1v06bT8q3kaPlQDcm4/7vvyn2n78p
M73HxPdqYl1gTf/7N8W3OsBqQ2C8WRlmWVKztEP7c2PXIZ9Uedw0JnfTgmZVE9bY2BknT5WAL+DJ
dFTAQ8s8KWFsnmKaK5ER1EdzbM2TPm/k+TAyCWkZNbhvv1+QVwe6GHNjYdUg/mi2+RSK5KTmYPVC
PX0uh1Cji2/Vdyj26jtj3pvP56Y93r6PJbw+vjPbeN+Znf44QQK7FyLc09cyHg1M3ffztVJ1frlW
z0em2X/K82RcYQgrtyDyor3ci/rxx17yc+969boHPZe4P8T1m7//22jGn78ADuV9E/6D6lIOMtXf
/zgBcSpJNKrVW9wQcWGuAMS+W7YTp7wvlKHbSo+43CQCpQ0MiJZwUYOa6o/j2UMur0dxOO56QYU8
c5SjkQbEs45u/svbyAtybGjrJhgFOuAe3SFCpSfli6Vn57yoqHFSIKEsz399436gTfvSe/StwAWo
FzWYcAoBqD+WhRrhfMiIRbQD44gsWV8REVxdjJTO+YhE6WV+xyAWVNOrg+n58dlBVLMxcavAmCjT
V5PUkXLox+ewS6nCI7/aAU707uUIoLP9KaGSv2jkx3X+eNKHVQ9Cfmb7cpx1Wn6ybn9euQ7M9TbB
Gw1kL+uN+sEd8PKVQ3BBNxlcaGzqy9AFPyTP/RzRDLT2tQHM5Lx+tGAQrHV0uwDhOJTnwkSk69Jl
7kfLixUn5qUfxxkrtQc5UJ5T3AhYpBbVD/LC9b1SuXDNsIFptdLszHKWjzvZqfUH1sPzntDT/FRY
mTWnCq8+nJcj5MX5lXLo9UXW/MpqfuXPt5Uj5Hk5TMd2It9Wnvrw8t/ftnbzf3hmO3/6sFu6bTqW
5ZDtzC3f+PDMbuxQjUY6Ua/xmAHNEiQKtHTV9qS8pHtbc0jpnQ9Ly6MbUdHTyCcWggt5+cPAyAnI
jXsfLgeR+vbjja7D5VvKQ/mWTmHdJTQl1iEOjVNoGkBBcVW0p2Ivz0w95MFYnhYFGAnsUcMi4aFO
CNn8Cnmdqu0s2U3izaSFIzkJ8+Uf76JRRVpUFUQYADdF5eBT60CRHLQoL1ErzbtyUyuJt0/9lTxQ
Z4P/L4Ovw8b5SqA6LhHbq7AoZtvbfOp9l44EDyBhwLiuk5wwYWhWBXN2GNNdfpTn5IaIBloIctfp
xaFQx2pLbCK6nOsYuRe4zY93kIcuYJz3jsA7lO6vFv/mh8W/UC1XNVl+sf7nDmU4H253vjtFlls0
yre4RiNH7QIDHeInwEUkaMlnxPVZ4nTucHJe5IkwKxgqnyk4zMtlPE0/xstz8pVTOA2n7pU7yfyu
81Pq/b1+f//3f5Tcku+CPylsyfoBmkn90IlzANLh/n3OME8cWIJfz/hOGt8X0QE2KcwTbgdxk1gX
V+l8WqLklfmea12yCfmaXRI+JK8OYJkv8wtMj/uAPEXFlRfQe03qOtvIuY3ixu2S70x+Kw9JeWuX
eqKhMZ6L6aiqf1yVlffrVVl5l1fVefCH12qxmj0irki3UzF890Y9vQejk71vFL97m4pY28pT8iKY
5W6LlPw7Lb/snpbftBxc3ZhjlPD6riMSc7t55hh14LBGfbTuylFt9wRHFitCGv2XWuC38gLjGXLd
0vfLfOMNLcLmogouXWkEFy1GCOU3yp08NeB+ZyJL/GhvRTzj2l5HKwvbheDt7gbui3tXmqQTiXmv
gPa5oJqSbK8XBpqMx5KsWznsel6+Sdtk3S8XqBVOCzDGTDZCz5z2XVVS3YiZzUWEq6uK/QpwYnge
uzxbC80aN+S5kATW5nd26/RnRLH/cCMU9HB+rULQ1zZUk361pQnaNob9oQbW9p5TqYQPfRuwCBjE
wg3EXtrmYB2Zpz3kVuoVWL/N7xg73P0Uqd2Fsm2NLgbNpzyUm674ZGdTeZYHesjnxhTCW8vDQMus
ox9ZD/KoxV1w6ULve5xAOaHJWJyorZrvda5xJMsWNMNe1rDea1WJ49IGxlR1cx1nyCqW25Ik61pL
JdnJSRjUWmUTFwlE8Hmmlf9+6I5uumxEsdaEbh2NJL/I4r7cFHF673dVcZJHHn8CBPfCXr13A6LK
vo7PNfxCHbPRnRmBGpd7qT04n8qxOvRznUaeN8fY3LmN53xqnOLjeQNgxmaMoIL0OEy9f5rJWXNX
jCkj9U5ZWeJvasNrN9DEOib+/I9/UxDbdTPWdv6tHntnicW92jZpe4oAHZDITU/3SHwN+RjzXh5n
9RaHxYn1HMgoOXg+THsPv7lrnBMyuI4utv7bArPvrlH69CgQ7q5Elg4XnizuogrD9OsM9YpbrFEL
EGwL0cX6mxjJvMtU66RTEzxSxM+ocDkjfSVmJOWkOs7CTsbsHvsEZphpQ3g1VlVSYsM/YDA2y2zE
iiGpM9eNHdCgdubN9VyHdE7VCLIUQEJXLtO75px3Nr6a6hYGrvFkEG2ACQUao5UoxlNjOwdPd4tz
i0bwHDXenltg/LkQd0JM8YH/FeglPzfOVBFMijp5n9eJdisvVKR70SL3aY3LZTONJ8IBam9zXWjL
tfn1UC6s5br751h5So4AcLWC+NBsayjD++tm6opxnybpbZo2+i3Jq8SMXa++H4uAhpXtTVsrgi42
2T1Zpml5NOYjearhqbNXm+Eoj7jH/Djf5WpI/DSOqus5OYQezovWjvWmp8ZbfYsMNVv1oM63Rmaz
/CJG4wskBeOG2uW4J5wue9JgVMvzeMvy7RhAhqAyF3wxchIHU1tz78w0sx+Q9j7a83mU03Qr3QFh
qDILhPUxmIA2lQMetW7o7UsGV/uxydey8GTWmjyQ9SMzcIL5ijxI5mF+98swP1zD6A9Wf784MlRa
2h++UtwbhW7Dg2bmYNvzV+6XVsFg4HZ1s8n4lgZ8X4SpOge5UZwpWpdjgjr55zlSFUZonBTC38dk
CQH0fPOsnyPk2A+HcryljtkiSfmRRNlcAmUad1EH5E1u8MBg+2Amcj1FcAEMRegYt7CozfdhgWHH
a1slBFOeA8WjLa3SLdeqixujGOp0qw2l+6m0FXVlGwUd3fmQgJDqNm4w/svDaMzoB+YFuuT5aovJ
/a5TzaM8ioMp/4Q7Th7ITWp3t14UiXvfDV8jNc32QD78W/BU+LLmNcs4L0A+nCOygMnI7+Ou5xSL
zvV7r+3D61rDGfdWD0xlUvwvbQyJoe46ZaVhfN3ro+8d7Qk2b2LF6hcV0ZGqkZD8+9BY8PQx56FW
CR08HDDMOFWArTnvghPy4+BUqpRzVXWGmCfBybZKWDPyqjwGyXFisWdulUpPkIvPY9zOCk6Vgscb
lSDg9evr4FSITeKgAyDaMbkzpuZlEq76OZqpX2ZKcUweVgWcWRFjHZKHtZ6EK8PpPfI55sHEK4L9
7Kq9PPSV8hnuYntn+5X2OYgxKZDR0HotzUTLsC4jCJFjYWvP8ikmT9GbQ0ydYgvLXXHwY/Nsjjl9
Trkg0wjpW2BBGtbXldp1WSav6iUFpQ/rNcVT8+2ghc7ORasETqYdo11JlmQwAB+JdIeWO5wxY974
aVHTMGRvymOyNYCUXU/JPTlMjpCHcqOCkSNXVKs3dN2Jf/dbZ6N7kB3zPAyfbZIIsFOM0zHufe+z
O94FCPWf8ZJ6e2JBsht5qLsp3DlbTbfyMG8ysCwYyaMq+uLV9tdYI0HdR6O4c4M8fWyCZF8l3Yjn
g/PhfF431b88j0JP3yGnw1w1t0MH241X8lD2RGU3VF64tk2v51qgX8WkbpVaNY6eGmAzg+FA05vD
68b9eeipxAVYpUlIyXwOGTkCDblblQSaTuEWc4lxjNyoJDvbzEi8NpzjwDJ8BkaVXygcTLhAbW8P
ENF7LOAPakNYfjFjBb6xnjTrelKLL6VuHkOe7BfHDNz3l8MP+dPL0xZa8HyeqZK5ssLoEJaSd4Uk
QuodjJzUa7LCjJ08ZCag3dWTxt+BEWMmGmgEzBKd1o/vRPsYoubDDjJPEwKajUtQJ9Wqi2hgyXOW
rdHBEI8uBJpfh2XWc9yz8pk1ru6DOZ4ninv5jeZi7oh1I1xbZEpdVLf05ovlrH3wOvvu758QmmSC
/zrp0lnCI5GyVc2wbItV5e9PCIGDDfN0V7wUHo7GlPnXXu1ClKlGqLF937c9y9p3AuuejmAWfO98
6X2AvPS+qSwi6EnbgJ0UoCJMARDJRVUxHzp8NldyyUXoWrHJlTpZyQWZ3eU/rkZdmj+4fFWlfkHq
GeReW7ePlUAFeT1/lUL0/70ox0tNxHWYq/aP0QSNH5sTGIHwMY7AnXXp9Axtie9UmCqUuKoRSxyB
YC413hOcg/dhyiS6YzpAE5ETHmYXJEtbWK2uXYjrTOhDR+M6+MN06sPh9Z15ToGdm1si1zfVh+7Q
GJFz5w4NcTH0JdOwfwBw2D+Z1f9Sdl7LcSNNt30iRMCb22Z7wzZk0+gGIUoUvPd4+n+hWiPy48yZ
iXODQBm0KLIBVGXmXtug/BnPhb0jRc5ewjRjIUlh8lJp5X1QEeBvRIA49Wrv4vIunSl5XRx1g7Vv
p4JCnP7TQJWTdTWU5AumppimUsq0zxVExhPZjbB2n5w+vsvekFzbvJe3ty8zWOR+rSXsccUUcain
L75vZtemy+TtR//HXPGZt5tGMrLb54UZ4otq9JFjYnRzIRKNuVRlgJx3jPAiDmqC+1CiDzvRcjvF
PrnRi2iIa3zLhcaBWJliGa75p8/p0T7/xxLLmKoG/2eJpVJM6BCVochIm8JyX3aiUR9VMAGy/Bte
98mWuJx/iHXHo0R6wt6z+ZgjDUyruej8p2ExUOfGa1XpOQBBNpq1c2xMDw3b1KC4t5qrru2vRFMC
9nuQ3f5y2+RGkfxeZJa3x/rCWA8KnmZu3xsdpdONN9dQvs+7cjDxOmqeA7Y+iyxA+VqPo3M09A65
WTNqz5iKAkmf+swpXBAOErk4t6CAltY4oNSm1o7apq5FZzZkWQUUzHX0s+2PC/FDJSqRBxkZ20Ls
lqGL+GdS1ejCQPGKGaUOdCxL42wjmoVl2ttuCvSIpqIh1iuioFvhMJPucx38CaulezMfiBoWNXFG
cE3dAgUmnit2k5pzMUTB8Tcnt/U1hfkjqGbPX4M1aLGr75WLb8E7GwnuXMD8tJASOQunvsy11QM8
G5btVqQ4vCMDUumxfzJQLR616VAV5JdEP5u+k2iNgbwgj+3sbDOyTqPUvopHR5VBkGpzKVmhe/V2
TR2aG9RHZ1Cc1UGUrNXq5F/nTMKE6ZEuDhBdz+gGqoNofcwQJW/iqj+fIWYEXj/JIKns+Xguioed
qlT+oXZ/fukWTatVfSrMb2Mfj0zxfBRjbvPz42Epzgr90FZ2ad5PL6vchqiskavbsm+kGCZE7yND
SJ+oKz3xPjBDvWyET41PxXRSF9n3IqlPTqy7v3BRp4wcrSECVoTZowouRfmWmk766kUmCh4SHtsc
XdFclTTrMKjwcEKrtg4BFsObVInOdpSiEvenPjGQ2g+mzxqQMvVpA95DcUpb1Vt9hOb6NF5mTgsf
3j/bnq//+HMCkvvWE/51Mg3VinXERSjamXJsHyS/wj2uKwktNoZUshWh01EmqTq24Pky7azgjG7H
2OZyj+C2qWWobzpqUUmOnKVYHPD0Kc/hcIwle1VQv7b/eP5Z/DaAtfJMuD362upSQ7tfWApllh32
CI/Mx9Zcb96awMTjRSHZA/K12lpyjnF1SQ4JSe9MzMhAiMzrsowOSdNY96aLAjYqLHUjgUpYqLZj
4JuHuVs5HUTz41AWMv7Lsb/56GqQl65gUaM4UMoKQiR6O4Jv/j08I/3Uk8k+2RLSIVwUrFVr6TAu
Mztsl35hyndiWJ8mBr0fsvPwSGQW4coOYmemtZqzCuNy3GJRm+6h5inLBnXQudV13NcN13ouLOMH
eNL0PY/wdXYo45s85NZSUfZvkUQtBcJzlF0ExSfYePmQSZi1q6p5jiu7eMjCiRnURBF8bQbBCFhH
uE4w7xgUXZ6SonMhILkRTUmOu53hGWzwu6jGJKCLr3GoxYexwEs5N6jHXRaVnCyChHSIH5NNkTET
ZJk2nYpOcYim4dsZBGOMqFOSLx9zRJPHrbmygfgDCfVVgBYYNcCYCl/6rHeOkB8dyKKcFWqAaCHK
8SWaml2U9WsXS94Zuxdo5W7AY8XuhxdVJXPWW895q7o7r4e7lhLiKfDTHJ8Ai8t8cdXwIg6edG3c
wj0hLY0utZH2iDDKbx/jWqnbiy7v1bnoU+Xqu531IQsFiwKzVYzqcOi8/HttJObcMdVsH3SydQ+N
B7jVVF/5DzNyT1aQXusvGtuzi0f8U2OTcRUtVNWfWtMYKw1SztPMTEG38ac1jQ2mGcGUgXodZ014
aqiZu91vBSzDVU8k9FMFc1q1O1enYM/NsYGsFenJsPGwL8cWEGrVXmQAC3idS096avT7QoMn302z
wryzVmHhY/wxjcZoTRB+51QX55QQiJpmFcjaSYH2L+5ucWg7iPelG/7+CTClTFY42YUI4G1t34/q
pUmsMeYvE8SL1iTVq3R2dREH8qX3fZ4ZCxz5joaIwJUVGTI/qAneT4u/Wyfkmwz1DalUFwXqfDQl
9mZqlJ5yrU0phZW6Y+hvRM9H98dUXzGSkxiIE6WfpsqW5KzaHG3EOgBNtCBGDqwKHPd7RXGZkrnv
GEIEZAjq+mrEOHx0SjPu+1xRdhZ4N9jSJcTmWzFPHGwd+JBX2bPKbevZn/r1XgsPGarGxEu0Cy8f
eKKa8ygiLZntYlbY5RfRCl3rZVLR3OIyKkHQuxa1GOZBBG3QWjtzEnHxSjQDzaxXYWCpgMP4NHMo
h62lYr5s2G61bCHiE9LEXmN0S2Mv62RWSvAxsw6jgjfuvXOrRN5V13iB5WqiQazLCpwEyXCxm0b3
LwU/rRidFY/g5sEdPWnV+MOwpgqpRSyMcYGYEkZEW6gC+RZ3En8RyLyHUU3a/4iB6/+wmLRky1Js
TefbpClfdmMadZ2eghvlNwxzZmZbNCcFK+ZLVKvRNq+iYtI31hfRl1uTa3ERNyvRFAOjZn29qpeU
9ZA5tfRgoMdOxzssBhOsJJuPE2orkrMmeyo2HLh5ziytrnbi4CZGscwM+fuIYm8HNLfHd81Sq508
HcQU0dTTmuvE6cfFn64Rn9MP5et/7F5FcUf2KWWgWryHUP9QB01l6t9+X1UpV8jQtO5VbdNkmXiY
3WjTekKZDuIs92Ne64FcX8rACjeiL5gWFV1hMEAeoAIViBxcdDZRYB8SVbP2UWuxBco8NqOmcvxy
1qqxeuvr/5z9/8/r1HJZG1hliDylQUHwDCwY/jCTQkg0PT2E7zllMUUz0nvYFX+aYvRj8se1dQYS
5cvkj6ZXlfxDsQQesFesvZ1l2dEeonUyVXeIA/F67S7BYmxFANZ/iEcnPZoW5qaqXLyV0SDNqFHG
cCds1TVY6mTtg5JmX4DSNuxb8yck6Iq/9k8zaqRZEvfhNld4JJtwemd2H6cvHh5DC8nvlZVopr31
KIHUOacqyTiq8+41R0tegjjDgllqkBqIZjgi++vcAYRpOzxp6XuYjCmSPizONN2evtl8NEqDAGKU
XOH2zuigS3B/0pKCUblnO8FPID5MTgK8aaef4NbUncfMbtNz46TFpWqN+8TzjYVhhMEGKzJlXvaW
QUojxyQachYsjiJ44+Z4DexMe9Bk8ODm5HwAqa78ZltvUm35b18udBvl+d+//6o5Zfs/f/8JUZmq
RS2IocqqboviqE/x/VHjqQnQPnkye9YiT1j/6MvKD81hCRmpaRt3J5maCxCmOPveBHqaWqKfzBpg
ko82ahoi75SBrWG+J5vBhNae+lg3wpRuFJhdY7XRWqO/FIWZnyZnD6+Mh4voSjOIia2U1gimmSEG
dNV5wJecgsGpy0Kcs6/88Spa4tC7So64i6hKS8nvIlTRLVljZa2yBhfvPqRUkkWmf1fKdbw3KEZ4
7rFcJYAyXKmk82B9WOGd37ZGPZVDQY9E7DwXN/Htlhe3clBjT6OXO68ByGfwWlqFzlgddZJet0Me
6biVxEb8acCfpogrrOkKMTnNzTcFlh76GewfZ+2E+pKdqNjVf85KMSLaJHpt+w5TwB997lDwPU2U
evm+lk2MbwgOfMQBRPOjD5TmSBXbXvRkvI4+Ta1VryDLBk/Jt1Mfva8tPXmh+03n2X8UraY+xnpm
XxPVTc6y5R9JO0lPKqYAO0TSwV0JmO0JkVIAJahYVB3VqRcEOOmFZ3V4rviD+JFsPEghh8IHo+Fg
ZLMTfUnuoM1NhpUb5kDiXanZQdppd06s2jnAgb/a4uxjjj3NFk22ffc+QWa1Vfr1bRPnE7zAvTi/
ijIKUTghznS/KbCEc6g0H5DVzjxCyR/zDBATs0oKseXuFf2oBIZxZ5asoLSpKQ5y7RnHVM/PU0Xv
diiNwMKyNXIPJaYaX6aFBbDZmzpOHl19F1WlfxSHtC+je3s4iQbRQMLORJafskYF+TJ2CZyEaa4V
TMknXSFsOzUdvkw7uw4PPHHCSw/0NM66+CRauRnhW08cUrTEIYlJcY3oq1heMF8coB2xls/tuyRq
/UNaDj8rt9WukZnbopUHoXYNpfFTi5zbrVUlqnqNIvfTWIsoak7oFZ4gxMit4YfyVpzVXT/ezkQf
OkxtBmKUAv0mLkDP2vlWy0AVLEyrSRHUi3NFR6eYhKivMclQ0fYP+J0gjN4DbkOPJw3ufdMlIwAk
x7tg6xfM9dSvr6lRgGbpyFv0WMGH7Cd/GKnC17nH4jUEeKm3AZuOqgQOE0GBQt7RQMqS7DfTr365
Zm2/pE4GeiZXkmuGSmzu2oiR/v2B+mU9YcgUWDgOwg6cOlUeqs6X9Vfkl/LEM3IvuFEMr5QmOqjS
4ubEBs3ZgjBQFm1MCCOTjYVGMPSHmFGWqNQz8G8bz1DycZHp4CKquM3XFcBvNoGHMrW7z4es6w/Y
3VJz1s3EmGLLyDsVlIMFAqO7MlKUA2/b5AwKltTRJJAVA3ICmUwMJOAXZi6V598kHa5emOfqIXOd
+Gxm0ebffyuO9T9vmem3wnIUHwxFBe7BRvvLbwUOo+6ldWxe5KyIDppJQSehw4gti0UptgiOeSah
nD4/B8Rd56JCQxyCqWDjo2pDkYqOxyIWUGIAwztjAcO8nldlKO3YtlRYl2rDSzYxCrs88ci6UUgU
Apxucuv5Y1aF59Lcgv1517lOec5dOJpeIHlr0Wymvs4GzecP2t/6xLy8G5gyzWumeaJvIPC183Ts
NSYdwMzyRv1B5B8BSACyArW/ESNBMZYbt+yCOzH6abajV+yrct3Z+xC4+AoM3/g6gdwBorgGGpu/
TP1y1pu4GhSkAkEK2+Y3WwM2kExA3MrpH8QCLwdu2U8tsTacxrohHx7ieisV0KJ8LyX61Cnuhjsq
v2/qoL74IxUhdmK9xGCvL6IrM3VlHgM2osKXGWJAiZ2NKyvf//07oilTnPvTUsTWqEUk7MJyhGUI
w18KEyPT9dOuqKyrD1RkJv4TXd7gKNWF8VYkfnoJjXcuy/FWLFrFaBJUv0e58X6PflwrRlWj3zS4
PZ//6XrxceICX6U23wCEMezSoqcirAbT9EVLYzaIVQgjtersFv61Q6fbw62tYCk33RV3vfLOc8zu
qhPuaigTlyT1iLlc/jzauH/2VjbVMtAkxo5FiacNLC9omh6MIbeoi8MIcf/ZgAVY4Iq5agxsc73a
N9eo5oqV0armtRmNiwihDPWIjQJSgYewM4x15cnFyqtD6yq12iVAZLgGQqOvtb7YylWWvhoSohZU
oDwBNMjAvqNy92Rm+5RU5pPID/2ZCu3k91SrdZXbVNvpn7MulyB/qdZBtxH0z5UY1WGIEQZ2ruyG
GgzaDyrFCwet7uw3NRkvQNrwyNGKd8jM5qsGfXXmJO74jN4TMbFpttfeQr6UOGrzEIfpMC8awnuy
VLc4uPg6rmtSu6Sk3r93y1xe9Y1e781Ot9aq1DtbQK4JlkxZv7G6Tt7Z4JrXg4mM1gFQtWr63MKv
25AWpj2MJ5WCepLnXXNJwyyeh4FdP1Yl3KZUTbsnXvnarEl65QWHB5i/eSd9s8bxhf9J+YOl88Ea
C+vdgLCPAb2/9Uh3rouO/06rp/FxyIbinObFWx9qyiuIbXle4USyjSokxEoM1HTqT/raWpVUhS57
z5Jffc9Y+7HtP3bNsee1uBmdIVznQAbQGFZAnqs2+qEXDVy3qHkfChsmjtnkV1y7PeBZkrari9Q7
2J6B3QL85eeoM586Z2zeJQz+msbQl2aG3f1ANOAu06LmkmSuttQaud1Z1IGzlPDyZVP6+UMFzHUW
+1ryZhTjUsnLehdl+AhZUW7vKJmxbgfRNCckmFeCvxUDiqV05Uyc4tnMqZh0O3WmyzWMJXZR8Olj
xGQ7qLs7S87ijSo51bzv5BIvwkDdNmaqLj3qfR8pFU5Zqunpu+ZjnuqPP1KWtHd9mcpnXJLTtRTq
9lqXPPUk+Ta3XmEVb5VX3olroAn/alQ5u+aJHi0bvno7Q4NpICmpRfG735PIKWUWlCHOHnn/EIh1
+3TQpvW96C+b8YGa6d9dH/3k8x9Eq3NV3mG4090+4//ZJz5E/At9G78kGgU2Ji62vIQ077Fpi+q+
TuwTbkn+o+gyjXpbUYZxlKcu2wHJblC9vxKDoQErBu9DWMjT5Y46EMk2V7olA58FP79AmHqvxWON
G41UP9R+sPPiiACw0sbrQjG0RTvFg4EOYIKkOtWx0LTmQW28T9OagRrlxHnWImtY5wS4E2eyfVEL
u9z3BlWf4iCa2ETw9zOMdE7gVTthW+2dMMxG1E6kX3RJnfFNk536dx/OFQP+GlmxEKOsz/Pdv79P
iNB9eZ8gtbKpj6YogZtTUeQvpWuFliZjFqbqlcoB0phLnrX5thvtlUnE+lxMS+DRcVYInn+3prGP
1jQmZtbTgrj/n5l/v07MrKbP/PMv/LkuiDDO6kqYQ27rkoh0m47EpLOXq5ZqY9sc7kWPOOCEOqzA
2AHx+N+BCpDv5pZigRMkz50y3fqRgQZoSlZzg2f3RumuRUsc9CowVjwoyjvF8LuI2l0gxK1jDys/
xdPQtGzUs41ztIbA3QZaeAaySK526hJnAJEwe/JGiTfGXwMssMolxtjDfehUCz0Z1ZM37feGpIBb
H0kFBVup8eArobxj5Q2rKlHfSjIkj4Fiv4+16l9LBZuLIXXxeXcj417XNZ9aeyCpedY5C+K46B5r
A++jJH+I8nQVJWb2bKZduDcaouqiCaNa5all1MuyT8E8j2oA53ZrZnmD6V0KOc0JVZQrmclt3hnZ
vVcuRgUEaFxJ0oalRL1oE+Tjq2EcvyOv7WZD1NYLcjr2tcnVi1iZJy3Jxz5DTEVRnbmONWpQ/mEG
kf8Mpw1FXSGBU5Y4mpIOVJPkQPQoXyS5nDzxLvuJxMp9V9XXpm6qU4wmX1+7FkQwVc/BVlmxceri
TMH0ObAWyJWMFzmXlphzgHTFfvU2g59e3k5yTVCNJH6rHB9MPwGfRW5qeCEZ1dzFJVEmNac8jGrt
QLK73a241PUbbx8M/b6XPTD9FfnHGv9UtkuhAfOmU395in5PgiZ6K1HFz1qKyJ/tvEjv2M5Fj1g9
KZhJ5PIpDpx6mSK6OBh+Mqz7miKwIWj9ndsb2TqzM/tAoD6GEQlMg78YOBONUozBS0xg9mY0HrRi
QFWkZhqkUWl4iXreAXnvkG1yy0OPcmcm+nW3Guea3zNtenD1Rf9pGracBlQ/nmDSAGw0q43f06II
OELk/OLVHj3r/ArBj5SvHqCQRWza/r4Oi/I+VmCJe0hb3xSYPZ5s/ghkObsb64jyBc9Rt1VdAqA1
1eIZ7vl9Agb0RxLH76nUlY9WUeT/sWnUjC+aHFun+kPTVYVAtGzoCEV5lH2KwtV9hIE5Rh9X6tyc
S6k/2VrDgxfQzNZoHbQ2cVS8JgFEP1Oqm2PbFdq5VxWgNPTjQgsJsZvjvWvDUu+jjdjCi2ZQGZ+b
YtTM6l0R5GcHpvbexRdgCXUvv8RlhJcwccJXLRnPgahox2UgN7Czq8z8u4YTw7OEOBreupJsSJv+
qutK3kkyYMq8yYdvvpVeKlhbD+XU7yNjmXu6Nnxr90XoZkc8Jn7HzLJolLEfzrw7ESkTETVSw2Bf
1dzYmLGl1ysDn9VZYWjhyopbVpYgF8jy22n5Ow1ldcocnUG7BwrqsUCS+24v2q6XdXuvNxryeTie
fxkQU8zc5BIxETsq4Ot2f6118yRqcEXVLnyIeD91Schtzn5uxcBZ7G6ObFk+2BaWcJY8hRFkGVaj
E/Q/6wDNt+oZvzDYvYSuLb2A4sBeKiyV0wjmgee/QhT7z+WBS7WluJzf3O3yCaT/qwzay6gN3rHR
Xdx6gz49VghyZplnpi9lGdRL2zKTlQQN9AWPlNfG1bsT+8ngwUFwLroHJ7XXYEeAY00X4TFhzXS1
dPe6L9fPQbbWNTd5cbLc3FFfgTPU1Oyl4QHlGk6vRArS0r23QgNjuK6Od52itRD+6PdS70g5avGo
1cMcbyNlJsMJ1+uaJTgr+T2yi8+Hjz7ZqruFngm/UKZ8DIgrqLHuFqj9rHnaYRLX49t0dorUWbDc
kHlRBu0KW6Ri7xVDtolYFm4Tan52GjfoWgubBrpOoixlr7Up/B+TxZCE/QWLINz27LS6RjUGTL2i
NC+yjxFFEg7ad9Wdqify7L3Mq+WAayreccbKxl8imGkDRNfIw4FBzkhf4nv2o/GCB60d0/AXVnYs
V6dcc1+RUXOb6CxPrcwOAJyb0VmMkQu9jWkTTuLPmMhm//06Jyr9edul6k134+gBEOrM8dciOoCq
HMvG3EfWOEUVoHJLS72Lc4rE+UY2D6DdNyzjvV9ofDe+mwWvRBEVHhQ4wMZOrG1loFBLTCisB7uk
/iMAavQO5pq73/qJKa48G9VUutjKmK1qFgPb3gM05hWsNws1Hl7BRONyGNeHSo60lUUMfEbKwPtF
sXaCeeQvKa9fsfdSni2stuaF3YxHzcqH9aip+UZzG30ZSbG/gzEULGO/UnZaqQQHuS7iBeWS0TP+
V08QNJp36sOWDT4v34cI4k1uDv4JSRFPGgDTgD9b7Wz5kc+2WDXerO4bS2aEOjGWu9CuJ4GP2efd
bsrsd5O+RwxQS/f7TFeGHjIILpXyYJgn7Exfy9zpX1p7GJZWqhOln0oYa0Wfy43kPA5xV+xRBAZ3
cq0HLw2mzfPJfmQtms6IzXnldRdc3+tzl0UP6jTLybR4ndQDOKepSdibnIHk/yBw09yTieNXkSPj
+ygvHAPwrtCYyIL9KVMcmnYuAWs7ii4rxZqxjP0VWTZtF0c9UiXPclZ6XvFkkLGorpSmeYzMHlxo
2Xbfai8/h3w7AG9KC6xFJhppmO8GrfXesC8BieEF+lUe728LAyn6wYP6CfN67TnHzH7dJKm/EE3H
aZs7SeJOu43y3+og8d7/+zrd/Nu7D78+Uisq2hfFkf/GRlC6EbiAWUiPWIGCf3YxnhmKsT3KXRJt
q650lwiNs0c3Y1miq4n1M6ei1qu5iT/mDiiCN0N0z7KA6UGePuaFj+VLppkf0xOilLePjpGGAzKf
5k4fjX8TlKeJKX1DHKQjKP84jnc1uZL3slZA/mfRt7rCsziow/SkRyXGzOw71l6mhCcPvfWdKWXe
twSWgceiXFyEUUtE/oAKp5GKI3V6EuRGEjxaHu4FU12LDyruMeoom5ieIGLsT2uIxq9j03XUh1n/
AWSi2PTrRgmtlgb9Q6YQVSZ2/aUAlfCNq1OIaz0C9LXmUTNE+XNsuDOKM6MVJZbVjuAyqmZxWuIH
vqunw20k1QfnTnR2cUUOf8QlyEsMarDN8SAqxEQhmTj7Uk32pdl12KwVY23qa2SGULUaALQ9megH
4sosOu0WEKxUWPs6MttFBZTmCuQHmvD0C0/yPRgT46e4KJECLrLCBpdr9vziogob5oXs29rVinOW
+vFRVXMg/vhJ23jHYpnjZXfmQBkZutjvVm2OL44yOX+jmbrIQ4SgPArMQx3q0hrlrryJ5Mg/GBTa
LPWxk7aOrz/5LgG1mPK0PSE6Z0dldbiUkrF7TFGT8q7shncXYUCt8wWhkpVKqTa8dpFjYIdU/r6I
FFJwu4hta/HnokHU2GD7icpQDW4XhdO/NG2bbv+Sq0rdo+zCsG4pnVu1uP4sUkqig6ex9r4rhq3s
Oy0Kt2MeOix2iTJWLmvZqu+9tT7FIAtNzmZGMTi3GCRgttlU0nfN8T/oZCqfJUkxX3IcPae4dD25
eZbEU9a2EVpTd6GF2cnTo5fESlzAgqjcq0p9BgDq3osucRBNJ4mXpKzC/Zd+vQIu3iRYLqXDJWq0
YYevbAmky0GGP519HERf5JEkidI9Tyi7Zd8mP6TRVKofuwYuMpQ9WCaV6Kqdmnt1KooQo7jUGfvS
efDKvtpgJak9R6OzJL1tPsi95Z9LvLziST6Z6ZWzVrD6nkujqi2kBpJWlpfpuiNzNRd3rWIP6doZ
sH8UTTGamPnGVYaVkde/RPqhR+KyJIxj0sVOTQqVQ0Hl9MXNfmqDJe0rZ7AOYoHrK8uArMThtuZV
bbMeyWup7ZzgNMuZCC5iJ4dwBysfXQJLMnaZ3hzQh7/HNCV5MMbwc//Irq9PDfxTmG80ifOqq/t4
QBuTYKtxjRofuvf0EwVJvmHpj9Wa1sprczT4AyT+OEvq2j7UkZ9dpRpX32nukDb5JiE+fNdFavMw
9H6+ym0tXIoUuxsl2iyJSGDgeKw9pyE2DsrwRN3m4618jCpJbT5qkrxkbWxtE7fBzayt2V6GdfFi
1NEJAHrz3oY4Miep8dpFfYjEwgmOhRu4gJyrahV4jk4uIlZnNlVeP2t1qUfVrxSV0GuaXQgGY/72
50SSvvZ8Hkqp+wlnn+ekRW294jnyJFIOVI1N2VWLcOv0dUorkq1qoOA8PkF5WwTGRTa82dYsHdir
u/w5MQDL6vs4sKJ9Y2QB1MLKem2SclHFtfIDl1V55ijReMagaqCE1rSXcdA516RuH8UMvDTZsAbx
tc7jYkVyKdgocVNcmin4JmZYIFtyox0mpwB0ZxOpB6+Cig0WMjTZT/D6U/yBfb0Z0mmZ2l3cWOE1
6YN7TY2Lk3j5ZLS4APfb6eUzjX20as371PpznevyRfz3t78jW39//0+FamR+FFLcf6eIaYZU4b/a
D4+jsy0lpWs2QUI1n+Po7bzNQnMnJEXizGtcNkA66sB5WLkSVZitu2xSgFnIuiBYEJvYFXpvU3ci
P0ZW5CxMHlWrQa/DpQks/05kGkV5fjjRoeoMsleB1DMAB7YzebI+WbrzlNqRehQt2esBlIePUUDU
RjFTd8tzu5x7qWW8wir4aVFies6dSrqPRkwrE7SZ94Mj4S4T9We/bitks81PA8bza0lkjaqfdngO
tQYTiTI+RYPX3Wch/IbAtrN7KObuOsQWflOyO03YQ2LlUbQPvSqP+zhovimYcj8MRYr9Qt16S9Mh
q5DzrvvpmBX+adTpRUoorQu3fhtKCIp4feT8PjDc6RSn/K5wt2MbZD3rmNGtENKnK7PIm7Nv5oeY
IvjXONHmIq8k1xC9MEHxT1ZYnDvJDzd9H5g7N0XFJQ68PqntzQpAhZPCblIktr86HEOAo6GMc14w
vQVRq8nlzraG+khKjFdpEwwLzeiLZRm5+hFbM4/sa2Ev7Y5anBm8A3hnTWRdbGwXNApIv2OehEdV
ngFqt/KcDc+wzGQbu7C0fbPtAJ+HrqwW4diEK5PE+x1PgO7ZMc0AzwS//eEBkii9ybCm0R7bVHd+
Ga10ZlO8rqlrwWEWrc8QqXd1DZO/S3wbc8Ha2WV91a9NW9q6Y5YuYM/vxrhqZzK6hOcxbfplS0Xp
MnMbduBpfVRzKl8rynXfmqg72ZQpvJNyImZjOXee69tLQFv1NqagTOhkmfCXoDYdxhbBT4wrnR+e
xaEoZGUnRRS/Tl2RJGFPldjGIjcy5dBZA8odksC9nZ8KM80fKVl/VEonPoIfk6+ZpDxlnmLdq2Fe
HQajPCGhQQyThCFbuPcQP6W9HHgXByLCxrNwz5yVQabvJQLQzmL0zeS1M4ka541cLkVTGsyjnbM9
NNW2u2/MGn8OKU1fdSkM5qXc+DvVaQ4UONsoB+DvCe2Z73BGGv5nlPveKhm63/1iMCKISbhmmiLa
cPq+SVaWzlt3uJIZSY9FHF5ZnVS4XeEgwfJJ2XZd1T7JNk9qRBUYJAftT9673TmxW+3Q99baiHWc
skHREdDTEW9Mg/Lgdue2t6xtPkZv5BiZ0cEW2TgBRL9bO4AlPRvQG89cnOYXOZHlJ5YxzQLRCq+1
qWlqpnMnO0qzSSGbLwMnH+66upImk3Ut3d1OLUooqCF3Evuum3ojjxeUrUp3fnefd76zTavhVAyh
cbSTesXuc6E72s+sU1jhhfVbpxvtCSNl3MMzu1yWwetYUiIfstMZmrD61ekPnW111wqrwX3hjqju
ixhBEnbgsybkkQ780l3LWNrhbsozPZGa/JROZ5aunBIe+jvRJQbbrEpWXad5d6JJWWByLynlW0RK
OKss47GM5HbTVWZ5J5pW4I1E3qLvoZSaj1C5u0vSYBg1tfIMrXPgtc2il3tpP04H6jB/n8URVtut
b37/6PqY9jHXQYtPaoN//c+VllntqH//Vbi5ve2LKtzY1GQgpu6TdaAr3qELgmrll1p0TypxWGq5
VhxHu7QWTgIUp+u8k8ObeZ0lWbKD5F1vfW7/dRNk9l6DMbxUB3k89kWdLVwqpi7NiAULttfyYx6f
y9Kg6sAekzNE+HDd6mW5CT2nPg5BExD3istX1U0PcsGdHsXUFihphfVJo91R45qcNNKua0oQ5XU7
WXYUmYpQlSjqRqHEBYiiNL0yuuLOtjTlu8nGQpVL893OkweFNcRdRVTw1OHjBJYn/6Ujx/R5Fr56
LT9h50fZyUiDZv1/tJ1Xc9zIkoV/ESLgzWt7SydKlPSCkBt47/Hr90OBQ3D6jmbnxsa+IFCZWYVm
sxuNyjx5TjnUdzZfpX2k2t2+N0CZyZZNbsH01RfZqL6rZhL+kZpX8M1Qk/BlfjCpPX+xfC1fF61S
PUGU1KB3VWcXuy/PTkhN0PWk6oHevGadVlQCiqxf+1kZ/5J9tllOyjOJaevpjsbc7DyOmnFVQWBt
UIhVPuvdcCUHYlOodBRu2btKRkQ38I1x29lycSJNaT2lVfeLriRulFTt2RFX5mNSNeFZCzw4MJN2
uEucaftiGN9DJaesOdbDQfFrNAk9HpEg+3pswLf/cACYrpQ0GZ6GBNBUHJfyrkzb5oX0BAUSIoLp
wdkusuRR7aoMHEB1kC0vPlqjYx6VMcwu/C+j/SDX5r2jF84m6Caitz50DoMaDBc0K5HIChwU4nW9
erCQI4ro6e40BEsKyr1eX8fXAOrKPRXkeitgkR7v5cbsguIoQJMNkgAgRewaOjhAk1VjrxrYgJ9l
uU2fZDcjZVobZ6NsY6RZkSxuGgUVF1tJv9DC9IuqS/9QODRFZZr/M5juuUbkrPJWQnxeJQ87OLJ5
bBGt2fdtlD55aueQr0SWyUTWEX5v5ZdEyaKQA+tjIevjVlGiL/ZQ5ggZas5DMh2gpkDbN+SD6poS
Wj4kghCrLK1867ul8yACJ7Db3g7ROFpscCLSGWZwY5lWEWGx0ZsP9rz2vFhsKnsPVEPbjS+D5Plb
O8vTq+SRAAThxfNzq8UXJ3S+WpHmXAON/bVfoV+mTSp1KlTPDvwQpXuyHFu5IlWkrUeY6YGeICfh
xBXi0W083OfTITikQ5Lu2BwHh5ydwkY3G/UFouBvWtn3f1CfG8H486DCbruU4mRV1U627ch9c7uM
vfEkxdyodcl47LmPHORBCjdxYSofzdCzDm4kpdCbpnxflfgzmBm0aWxQWpqcD5fRBT2SaIa1C02t
h0kLxVxbRl4nK5qmhYOs+WBkVnIQtuWgVPafIZWtklezAE7yNAKXZ1W92BViNamlB59a5BA2bWJo
D5Hjs0UFC0EnxD7URppraOUB3wOFaodG9GoM6mtXamwByVB9SKgzraAz6IF3YVMSzVy1Y007vmQ/
hFpg/aIWhX7IGrVS+8nTeEoOVPmbLEko9+jZeNIlerRWLqzjwTClJgqp40Ew+ixVQfylk31aPYAD
TZB/mwS4f6Kfo4U6UDORu7PLrUn3ieEHFCS9JLjIeZ8eUf7k+5DL0qawRpXSnuMiP9U9eaZ3hVXA
86HVkkiwRM3eVcrskXwazfxSka4kpYZwweSpiWb08qOZDeG1J69BKqQuP0Z5Zt85kY6GamU+jwN9
cBAp/MmtYE08S0sTZcEublO0FIAFtYJwhEXl3tX5DzEwfSSDM/S5NpZVjg8RpHIrTal7enq08WG2
wZOzV2Mb7MUUIhzsFmAXkmBPwpJ3IUpNRsoD8MQ32DtWcWma+PUs1vJoC+GqAUFeV9XUYYmZT7kT
8bmK5XaH2ASMogZkrZIMKUKiOO5VHPgYOMeGHkUNVp4rmtv8ACThY11IEV9/bos8wVqPythDK8Q7
czRKw0I8HVttZyc1AkaYhciWFTo9kejWUYXv4VGUU9iIiuGOqpP2IA8DMpeu7z36vGoUyIb4ILG1
LJAcpo9zmFII92C/N60h6/xMg3l2cpUutlD/0tIOe/Xbn0hVU2hthnzn2CRu8yCyTpVb8Sw2nSkR
xFOzUYzFobbuqPIOu7YJ6i1pU0oUOT3EnRR/cSM/+ooMx8QlJNWfuN8jzB263gewKMFWD0v33pT5
UATRNzZXFOCbkrYXNN7PYigOnaOCR0dmHh5S4VJ7yzyl3UbqYvVBq54CvQKlKZuQFrm8wZCJwDku
O2V8dNFmo/NJkYJ1PpIP0CMDAcRR0h7FofBppuVpq9kpnvxqK+umoWCjFsc+LvU5rkNdmYKeeYky
w9nl4dRhYSn6qUaffuXA/v6s+Gb11IHplaGPftatdutEsvQ4Pai7TaW8aGC9LyQI3Hlo5EmyDocu
3CVqHiLa3aIdkyOcsYe8LKYWm/2w3TBDc6PrTnzXAnbMev9owEGDXHM87g3Htc9RKX3ywyx66ugt
1puyevaGoXxGfpx2wVq5yz2pfHa0blJuHxrusAzRL3L3SktqBkXOO3R/uytNj+5dGpo/lXEMX7wk
LI/IK1MRcrzoxaTPbKt3VXAQXnqJYL319Rz0Cl4EWuCHjqQPsq3LT/x+AGPB3FstHb9+Zq5MNppn
SxoBDLaGdjC0Kt7Av2PSaxhVUJ2BHoNBwfyYkEpA+cWWN+T18Q4yslwZP+8S6mCkWHyYb4GJbsVc
pNu8fa7kzXae2wA649eePN8UzBNetctGekqEN2rJ/enDWMxDYFr8YA29vBPBaRdT3+x1iECn68pe
lG7LhsTYPLdHWdKioL0XwVpbq5vSt93ZG5sVuuwo+x3muUFH4a2lJCT+hGj0pTUV1miPjNXBsJz2
vkU0YofCYH6xozPok+BZqtatInfPSPu1z0nZf6L/0Llmetofilan50Xru/umhrwxaB267qTAnG21
8q0YYSKcTS00H3c6xWZXzmGIDtkx06Lhn+zO7u7FGmkZoJdupsHeTtFdt9KOR7wAoiA5jM+eB2UC
/aI/UpJT3/LcV1egPIz7BIXeQ9Dbp7oek4fGiD42cuS90MmvnlCEgSve6b2XMqrrHbn2YSe8gAeq
NTVCdAQnb6aXH5Iqax+8wNY+Nd+qIvEOqp/Jm7xDDTZMUG6v6PjeVyFFTtRgIBBzcnR1tqFh/Xka
T6e6khTq+l3Au1M9UfJdNJA+8IwnVGC9TyZ/3gdHB8bbO94njU/boxujizKNJKPT70NveBIjJPAg
D067H2JU8kdDfBAUlFsL/9NYwrpl99ToxKphPWo79IfLTWhK2v3gyq8HXTpaUufdL2Ye+PNT7Hof
RdBij/VG2foDleIbR+aFSPa69NkswSKEfAR7HRgAu7fLuS0bRqNUlI8wSeyCrh6+2KPpbsYaUPOg
pPJVVkl3gZ3e2LAkAYZH6TiY9IPEoZjkhMRZrBnoRFJ3hc4L5SBhU97O4ixxtn1LK9aNQwQLb9dI
3jsvbXIIF5ldRVaC3Ou8alXZq7gaAe41tOOTYBnG9ATR3ush5FHhFE8HcbY4lrjFcRP3L0KW5Uda
SaKVWH+ZJ4ZLzHKlfxFys9Qy97ev8rdXW17BEnKzfOVNwLwb982VlmWWF3OzzBLy370fv13mn68k
polXqbRDsWv84Gn5E4R9Gf72Er8NWRw3b8R/v9TyZ9wstbxh/9XVbl7BfzX3n9+X3y71z68UYhQ0
eF0tW0Otw6NdMH0NxeEfxu9clKKYlcb266x53OhRNq8yj+cJ76b97RWEUSz1ftbvX9Fy1SVGpu48
bhfP+5X+r9dnM8PWu9NDns6XK86rztdZrvve+n+97nzF93+JuHpND4RRdO1uueryqm5sy/D2hf52
inC8e+nLEsITT//yG5tw/Avbvwj575cCU99sBrSx0EoeqrumR4K6BBG/FkO/ncg29LQCuYMXjBY6
tYXtbiS7ytR9XCGHWZUOT5STWwT2gwcmDvDKBXqH8qQiRatvhNtrt7oeO1cwv/SeClM7OvG5cHgK
zNVc3auDZm10ikprOmbXlBmAXpKcPs8yiEIRUYgh0u0KGa44NfoxktaLRKKK8LGYuJgWEUXX1UL4
wav4mxtU0lGHLH2dTpLj1KTIR8lJ9gQq86AXaX0HTVn6JJF9uRhO/SB8Iqrgm7tzzLLfQKiQPokw
NUKEzyfZchIhqivziJTyaMqqIiDOMzBceghYcLqIcPzLq6t2+2AZqksS9W+u7Axwlqnudy/VyMBN
DZIjSCxwYG8Nk8i0+oheO6/uxbH0VJq6REjWEzL1VN70WYo4520Vo4j8XaZbJWR4dLRo9Bxm86kY
kyWE3lecLoc5KLLtK+jLYf9uDsjTP8PfWaElje11r9HOKVWoX+iRbt61SmDdibMY1Ze2TZvrjZ0H
omDD8ymfoZsJfe1f2siD5+TPNUSEOORsb+FPM9v9YhNnfmy1BxqIf93YxSJ5ZZ/LfDRPwilMVtzt
EnnojgV4ezCT1AmRQDN4i6x1apbObBdOYRdnywF4nXkWw1FQR4pTm2KKW4avc8W0Sg/cTaCVNWqB
Sb8DAtCug3BUnRXMlNXDqlBIkiAHJvGpBUJN2s7sd6GT1Q+dJ9cPpZJbJ6u1n4VpsUNc92wktc1e
g1BxSIAj70zda9fDNFPY5muIlRajuI5tecN8HeGQ8/FzkpXVXjS4izPo1B5fO91vmt6hr3Ty1eyb
z0W3uz31vUOoDNqh3jgw2vrUcE9yrWkxigBFUp2kQjI5dyW5/Mt5rWilvBbhbl22/blWVHPlVW2y
qULtlXUgkhrHJrsBr8By0PIKmluy+cL0LuSWs0D4vdCGyOBdqCa5nZguKAwg/lgFKGQgOUjOWteg
GKhi2zz7EygCbVX5a5LBqzVp0CwRvqko0G13yVo93oB+ogTw+U4YrUlnl85xgwTIJnvDBsEGdk5N
j8rRlAHkm/IUUEWF8hVCSXFAyiBBkbFuZ7rJXDCxT3E11bA5DqhFt4UvqIJ0Ma8eJ26PXVCX4cZH
JMFfgxRMgYMk4WZuG56agIVNmWwNdAiIdZGj3Ymx6BG+WaeXw/uqcb1ja1bdpZWN9uJ0VIhXYhyi
33C21busyfp0MztIPoEH6K3mu48sFIV7tYW53Ms3ywpNGr6udWPzp/Vc9e7GbMqBtJfUnt7l6FVf
993vyqv+bumOa3IIyrtfmPlnhxLgeY4R43cz5x+Zzg3ktQfoaU2HH8zSEhXTJA5eOvrC9ukkxygO
8dvZIOQYl7Fwt100z7ixiyE76HYP8v9z1TX2uCLxSdeUQ/t/ogfSdTmkbvU61L161QATuQinsM9z
6ccP195YjttlGll1d9PmhbKeeaJ1Gg5pg+qg0dS1IAAErBQI31dftKFJvFOdWt0lDVM2pkFVHMMx
Lo6RFtvyU2eQO5B7O12LmHIKjESrwuCAjG6oup3V/k6YbF/N1jyMdhDrVIqcrGEYgOm7t8YDP3PK
Pc2s6r04S1DQVceguS52FdHDS6IasH4R6siAaldKnxt7i5dNix/G5UBaj78E1PcGVoKpMjC5A92B
5PXtasJWTZfsM4mSDFdbXoBfptWlrfT5au/saVyAjkFRshvV4xgHBew4KFY5TQLFq+SaP1WEcPwm
6b7bddqtS+gwHty32ECzxpvYzvpccpm4gIncUygBNBW0grFTkU5KvYMG01k3uwszICMJ0uHVltFY
lfUF2lTTjHmyWKfzp6Re4UOxMHlKGADpcZ9WNHv/IEJup0xr01oboJfADOHNjGITq5bVm/dg1tOt
XUHRzb/O/Gn69IkoUfHNN0MYcYwqvi/KCNVsZEB3Bn0uzyJWEB39NVZuR4MyDdAHSS2llaXwkyR6
Bir0QmiGiRhOMGJZg5FQeEW3gfBaNkAH4RVzs4Y6pOxoulOuXdZZ69TJV+WkD0K+ngx8AX5qGQpv
MWm4CW+SocdU6gCaKgV+bKdZ6W5c3UPxQwfPdLY4Fps/eUFwKHszpFtBxIlDV1uvDno3fo5U+Mau
o4i6TBCXuFlJXGKAJwgudRYWwcu14+lFgb6qrgWwJs3S8605AMcLzD78Qh8UQkryF483gGJhAEl3
1yhfCkMBZAUJwpB19OdJUUwl3FO+WKlsUfyU3asXjzLSoXxgp+li1bROy2NPvvffrer2KqwykoQy
Fg+PR6Ozjb3itnRmg89aOaPUXgI18F78fDx6Bdn+2g7H56zI1v1EKUj/XHanNgiueVMUTYs8O5uo
MwmvE6kFfwpLCq9Ykq687iK8gS6/WzIdUgrFrGHX2U9KCjEVBicDQW81TzJU/cfG9s0dMnHmJ2kM
7sTv8BIRA/w85oFl7PzKgK5ch9cNppHRKPbiOXkMA+2sWxCNvBGTiGdlmip5Ah9lWTsb4av31SY8
QVW+8ww9Pz8rsQTfI/mgZdWHaBI+1eIY/im9OtVyJ3V3b0OKot5VHMbUOtIcnV9NCSVIFsoOlWIH
T+LgAPDII7B4YgQrjHot9PqstTrSScmQ9Puk6VpuskwY+f4/WUlcryflun0GiSPySrV8yuvGuoqQ
QXW7O9Me98sE1RyjA3dQuurFBFfODAg+imCOma87Rvd5lvnzIhrEqPf+QOFTvAoLGP4BanbYT95e
NqjpeAO2qdvp0/KjZOfrHj2RD1K8kUMUiLKm6j4MXqmugw7JaGHrQdxeQEX9dCamZGEqMh2SrUS+
WpOpA52+i0o4UkREzqbvSTM+C58I10P6SJ2Elp1advXTkLhfYN3pzo7ndefB7UGhi1Nx4PYuSSjC
vAXcRhVvHhEjhm5We8VKjCEJDLaqMbbzmktMkoWDu15mi3WNcnh9HfMSYpwn1rPcld7+JsSsZH5R
Peejb5RoEDWOfrJbKQA7OMqcisMyFn4RKdwWJHOvkWJsLpGzS4RSkBjWigfPiAgSa4iz5ZKoekja
+m+vJiLZo/rwdYJMlNWqv7eg5tyEPVw4Ytg6PrZW6+9be7RWHRwUuxuH28U/feotx1t71p/8PFHO
ZVrGJkJELNLbH9Qh7+481asBJyXWzmFn+YgcRLlyy7E7iqE4RI39JOtteBGjIgyVx8boNynSW/fZ
NHJ0z3ukMXOZUsDCcW0a4+AO1RisHShizp6TfFNo/w7WcLyMfEVUaDLF9OnCve53uypIwCkV5Rp4
T/dYWrL/gUYAcJXuB3HQQrMGQWS4p3iy2RVA1XGUkEWahlTrm/vUU0+F7rxOUFsgDAYSnMJEK1qy
tcYWwuUpHuxtemkz648lntZA4F0mupBTQNEWw9pr/eEghmOdN4DRzGAthpIda09p/imJ4terwSdW
kL40raMW1xGom0wjaWNPin+QPIX8ZaG3QZwguwpbkBmAiJexftRolEPlggB3miSixFActMAMwdFk
3ubGsQxRPdJ3vmGCEfykKTYKU5AUITJkU2zqUYAwAD5u6q4ad1ThEX2wA/9RDuxVOOTJf3jFXB0x
KxEba7b3Qcynuf92vojwoXWeI5YrvF1fOJc1AAXDgg0I3UEkY2f4sN9FJeKTK5Pmnast1Vs6MzyI
BIzuR1mH3imcMNYrEd2YgbUefK1/EIcavuFr7lYIQtTDQ2rS5JGEbrIXrwlydsRMjPIyj2zKaJVk
9KtIvB1vXvHqkr/xxqTE3s1tprnd9NalcmQcqFV7dDjFtN5EeXkCLggrGwDYp95fx8FU8J8smRw6
PECmfwjXHFS6zTYu7GC7zPG6LF4Nrfe6jnBAxPT/uM5y7f5/fz1NO8przYDbr4gN7ZJV6r4NVeNY
uxrPW3HbapehYBkevWLtEptaeOppAUZQVbsIUye8c4wIL2jK2Sq1Qy/JNEVEirXFUOrRXdkUHoRP
dVQMW2EU7vmKIrynCWlL81W5Cuwger1L5wM4n1Wua8MBNZktupGBviapoZ+CIjGAbnPPrz1+8hBn
YeyI+7vwk8sZ7G1e1PXh9bnG7YMjWT7pji+Id283sb3rs1qDJfxPmzw5UI6kM6dUZ3sK8w4y41NI
ko2fW9XIj2K+MIkJCh+fDZ8UaFGm+cLRtYl9MdVB2oVJTz9Hl1/AShSXUTHyy98NhUOEDPDBm+VI
a+3/HitWigPvm2XCJViaH3JJk9biTAe0Mp+lky2PJWQz37z/HIeSsgQqmGSmHW9vuLHEUAXGK6UB
gNnpOU6YxKH0W++dgH0MtCB2NQgPE++qWB7NZ9SXdT0B49zrGgDm8IM2md2kiU4De+m1GBoFrfdw
JEkAmMfsRVVIwpMFgqp3CuaJfl5j5JnmIbT8Dx7NSi8cIr62Os8xaMOYCUqJ+yy3nirXRId1GaLY
cGw9CE32UuXMXg+yssfQ1I0L5Pr9wwhNijFozRn6wOHB1TlUgQR/fBGoG6vNuXn1oRldRvt1gpgl
DrYWz1PFSMzvjSjcWkBpNrldxOQ6m2GfKYH2mNNotW1y8mS6YSBGOdlcSa/XeWZWc4hwDCywgtMw
PeXq8KuBPPBEalh7hPLtJIe+fFWa2g7W2ctAr9hjPbmGppauitkfas1yAiTok+EUSeofc6ROsxbo
dD1bi2suLyb2YMkPgcXkYNjPwh7XTr0uEMfZz0stL0a4xQsMrXh+Icty2QuMhNYxDVUPwgQ2dtq0
n7QDqT0A9advS2JLv1qMyjCCuxX7RREO5ptI5B7mmGWJxbHYlmXQyQpXI99TCfWYT6TQXmiolJ7r
bDD2WaPnhzop42c4ML+rAB9//DWgD5CKKT3SMoIKaJDpk9Eg8hI0mrJvahuzSN4P9WkogoVXBC9D
4b2ZC9Gec6jBWK+7xtCuSQQeqHftz+BbFffkKQgN0MQDy1eZSwNpmlC/ktvVriK66utNVGrdOav/
iDNDP/lQPJ3pJOVfVUgovNIZmpWQiGG1NYpKpISEd5hCxJk4lBVNUrPndmwGtXYy2x+IAZr0RU9x
YjkxJonU0ApdnMLBQ+jAi9qENmgO2qj40qEvSNiP/I6sW6NI7T/iWE/OoIFzUp9BkpwrEFHryHKV
tZhU2bGzDZom4NkqtST9iso5XevdQAegTH51GsIaNdw7vov+Nwpxs9eQ2/JxRFTjSgPeC7vO7HOT
hONKyQL3pWmAIyltNry4RWCsnLpKX1wLwc4s8xz0RyppJRn07DYaHU2UDZyTgq7z3Keth6E7DxVB
9QBbzbvh4hV9df92bhx7wdrq2JLXU/en1gCP0cpA4VnBsa7mxHZC+QwU+0DN8Nx5xVbYeiCX42Z2
T1OSNlO25bSCTkPX1lHUcmuXUn6APsXeRrTtflGj8FNFi8Gj3BbqfZcU8UrY06TVN4kMjNyZQL20
P/Nopnx2x6I+8QZUaPwk0Re626pV5TnuHVjA8SmX6kdh99Sk2MWubpAY4yJBVe8aHThRDUPtS/BV
88P+Zzd6CH1wW3ts83o8oBtUHGQ98Z7YDoKhN1PzZ/BVreE/EZHQmw2PZggtzOuTNUytdD6hhrqB
wiKmByoma1Rym74XRloN4u0wWPEVNJ51nxaStJY8g1+ztzMvJVUqbMHb2eKdz8I+u8Ki2awDz3z0
eXo98lnU7sSBJnb9zghd9E7R3FzdOMRwCN3HPE/so4hdIlBIIBNmgDltY+8Jcr/0g1LG4daVgf1n
FY1joZTna6O14h91H65Hfei/eujybccyeh9RTSWSf4wQPFFxGKyTwEeH15No+Eih2tzDbpPwLZJk
/94VCuW+Y20MGU6wWX7cF5sTa1Er9+hvkALj7MC222ycySG8TmzzpYnL6yDlJU0h057m3bRpbWrA
/bkqr/UkUq22JHy1wsmfBoCJx86W1F0/5tInMlhzhEbTzyoZIB4yQ1qiUurDyqRUoCbZN0rPyrno
J6ECTx/uUA04aCkvey1nQ7YzBrXbiFhx0OT4GxR2ylmMiiYY6alsDyghVA9sLtftWFKWdJFBFBLT
dUUeLtPIjoxVPXy01HQjWqChQWU7jBDRRnQ526qlrGzTlK80KK5jX2mlD4E7DFv0KjKTThkIpcXB
N2X5JEGBe5LAmifcRTgFW6urtBQ03xPujVQKJo8In3raf3eaesinlrTD0vdaDP1jMN2vIfsyqOHE
Btt6GhfSX6Nbp7tFDHcEd4suZoHK5mAdhP1WL1eEpKHWn+PB11cjLBwbESgcy1LizIuqffi21E1Y
ZN9LjpJUwR7KFTXc1ImxqWszfTDymI2mHoX7Uq3jTaUG7DTlmMb5RkahVy+/Q8br7NRWHhHxQNld
qL4LW+2047qX+upROH5rk6e5dPjRmrrEiClxWXXrZuiVjSg8LtTqc9nyXR3TR/dr53bdR1G1nN0z
6/p/ns/lTV1DzHFma2+yxty1WfPRDjaQX64MtY+v3dC2/jaSaPW00v8YRlOXcdqRoYvbei9Gb6H1
dB8TN7M3u1hRjIRdRLzFC7s+SYu9xYtLilDnq1lAwJRPfO/ikOWuua3aclwtNnE28Wde1cyBxlbE
GDa8hPTrv86r7Y6mIBHZRQUidF1kbSFtfh+zrFhDvLanGvXTbAvzVBTG3fx+iCGsV7RF8wYsfxFV
tjlMmGzB/vw2dR4Kz42NjO831yuLlaJ28raqubMJdoG80n4CqG/vPaDFYFiVleAgqLwiueg6PKEi
SkyyvBb2hUkE4D8n1VV0fS2VKIHSI6Sd0u6WRwPqawibr6Lc7K9i7CEstWsHSonCJk0x7wPput5y
t7Lm2cJNTlihskj+Dey1BvFQ+Eun8naU0kF7EIexbq2N1VXedrGVtNdRQpS9VZLKOtvi1tt0k7ye
OJCthm+1JOed9i4MjpPInm9GGjLuX0XAO3PTKjvobJO1sC1rkJMD91RZ1ryGcJip4lxVj0fN6VLN
2/VAAcW7cdS7WwfPHD8ovbbHZfHC4WuQ6w0fPkc9wKAEJcwkdwypYfmoqRl91pZ+X6VII6PKWj5O
AcIkAsQhtN6bROg0EbCyMU/861rL8n9da8jqz04QKidb9VeWabyKs4ZKpu89xW1eFaHqDFIkdXT0
YyPH9VPbJs5Dm/hTjgoVps5DmdiViZ7HJK6oxafKa7RFO85DxlbmNnq5npghT+sL26D3zkPP+mLU
5MpLkPgvfRRYj33H414Raf5RDEXrjjNaZ7rQqqvo4UlCx3sMlbMYiCAfTQd6GfXnYOrxEXai3X3U
gpoqDZrB1g2ikxul4psjZogYOpBfL7UsNV3KIomLYD0vRqkz/9Et6fOb1pDpvLp0XCZxpsqW7KY7
T/YBWYDTf/CT9q4c4+EsTOKQw+q0R0lehcyRMDKPqDCExMkG4IFIsopT0euhhQY3gvUHsZWIxE+c
OBUHOBzdTa0oykpsU4RNbEvE2WJbZtzYxAI6Vb+VbGfN1qcBFMgQfGHvSMNoFrWOpRyjaTLRidHu
+koYlg3l1jBUKDJbZDl3Ev2Tu3IqkI5RnuxoM4h2xVRNXbyDp/7oFRA0lPRgdkfBZXsDkxdD4c0p
Oc7eBSYv4PRUaf157o1jXmryRiOfZFRByW7RRYQa2Kcxh6nLVdDCsFvF+OQ26lcX1qV74WxqdQVJ
nvpcJKXzNKj+Xpj9BAlLraMPt1cD81OfydUxlfNoI7yGV0lbzwmpo00XcFENny8wL9lbNxegmPju
AoFd2TuoTEG90uZSXww/WjMk7SKGiQGgb1DUdRy1Jwg87UvjDsGmMoLge0Ejx6jCf4qEor7r1MyE
1CKLPvZS+SgCAFBakF142v0yE2FN/3uhsAl2XP1zPCbGDlkkPlYGeg9xn8APM2FW2gnsshyELUWy
CHrbdL/YnaDsdgVASfJcyOrdTBVDSYApp7n06aK09rbw8BQGfJiMxivzVeOh8SIOZtaQqBKnZQgE
q54Oi1vYhtHzN2NHIkg4bpeY18lLCsVkoTeaWsKj+HbomrY6tTnQpTeTBxrpovUQ7W3+PKXlsB2r
dzFZHfT7qHa+t16f3cGVrF5LaScGUEMjkG7yOD7bi2Qv7MIizuppThdV6pVnm8XsIcUKpx1F1r8s
+m69xf6XRT2k5Nq0CmxrrdI5Ne0pxAbEcG1z3/fRV2FaDjf7DxqFPyOXB552mgm+TN0FYU+2eBou
sda0WuEHX+cdkPDO+5m26DYAmuxzqCUFKZ20/FDFNPDJ0kgzSlJY8AgX1vNg0pkOYc0fiD/aHxXu
n+TwFPcyhmV5VjWAkCh/aR94z7uVL9XyT6m+Fwp50xyjUF/nuIrkXiovQNQ+yoat0g3rIcnYFZPR
/lpzf161kLjcl1ULnYfssfvyk/FrZcH9AF/ksI4ruBytbsg2VFTCe6DH/dG0B2mvWlX2aCtOwc6H
PizNgW55Ig8bgu6hbyv1880kpS4l2Fb17LEu4T2wB9U66p0zJOi18ABJf1Bp7SIj1T5FZX8XD3b8
I9IiOil5enuCX7Okx5QIX5K1T2XX3on82d9FvK3x2wia2Ox1Shfwxm6ij/BSJA8C6NBsZapbn4yh
KmkA858FoCLzZfPUw7E1wxySXAPq2SfNTuthr2rg293nWtqus0xHp35CQoRpMC8q5tcbsegAWlIs
KjAUNHZa86KNMjTbELkfoMU8pshW9+DJRXpB24AdCLJ+85Ae+upR8MYqmMidwLAymYR9MpWhnF7E
Em/rCBNSuGsrlBTeZuj7TUCPNF5B8uFdRlON7qtJgrLx/fRH44OYqh3n6zDK7iZmozVHGLXcrnxA
Og5Iu51ZhTRQveVToQOo7rM8VnAgwDiI/OliNODBRiBWYusiZlO0KVYqnA/TD7JnbrJ+JL02JMl9
ksMlWk58b00R9gCq/tNRmhJ7icnhkVGbZ0Stw6d4cnhhrl9UDR7ia0+qKskqufrwmt/pNCvZ9RSo
hVLkxm0H+VsdvaCxm/wg0yevA2cY7xTwTRca2KEIew1IETApYwk8nxTa+6FudoZcW2dzcA1rQ7ok
2qUQKYIyUoLZHUiqdQ74e6AfQuk1pvXuGKs0sYu/DJj1VgP9/9L0MH0sdrhxtnoc+S9/E29OdjVw
MpCNFVxkGfQecVTyLZ1ykmIs2165omxsIAVJ7sLJlX6lm0mN2HKhvVRUXsqaJCTJgTu/bPKVYNmE
ZwVKKwm+QzHUTf2fJxWKDjgvHa4kqTLob6eDBE8l8EL0M+rxT9vkCBH4Q0upA/Ykm9sBduNcsYtL
WA3Doz8d0t7YVnkGu/s0EgcA/3pQ8dA5WZykke8basViBKUjfBwg+xAT986LKezL5Ny18hdhEgez
cbKjLav1PLMKSv+YlsYvxK2aM9yfCIA1fdQiq5shyEMKmxpTl5Nvn4zCIyLF2RwuxrqX/EpjWQYv
E/UXtkzKthhbdJAmmKXS0X3DczkeMRYx4kwcYEmDtyC6LGboewFw5k3zOqGsEKcvRvk+Ui1EwKTa
sbgnSyrvXFO626Hw7E0YacNz1frkUQ3nUZXBcvl9DnuoqUhn4Rw7WaahMiv2wmvbRnFA7t1dC6/N
T83VHKxvdBYPzwZc0B+QA8jK/2Htypbk1JXtFxEBEuNrzXPPg/uFsL1txDwIEPD1dylpd7W9fe6J
G3FfCJRKiXK7CkmZK9dqmm5ZNsZNrcAtRp6lg+rseizMPc3DGvx0pKPGNfUy2amDhXpXsGHiEwHH
kdwmrDrQtOQBJCQI+4z6nlpxASJKHDnrE82GmFUHEvt6BI2WC6VeG0qSjtXjGDYJ9hSimBUJjxg0
UbEydwpf5D0Hje4ZVdl4NTdR9ViDHGNhKmgalvijhQj4RBDakiszSoZdFxUAXOiYKo7T1jKORQ1W
PDRzVgq+AJohPWNRAl9LZaPYxrC9VdIm1jIL898chQcRgLDON2ZRQz9bp+AMnYILdWouQwwo6If2
QibqdCUIbMzAVhvyoA63A5ETjSfbdRLL6YDRzbsL2U1pKEjSQG0O9frWqenqYleJ8C6cDBvUX0Rp
FeUMRFYWOFKnMPmeYy0HuYruETLALbRg0o0L1e0FGcHdDHe6nV1BXVmsuw5pKQi7r4LgRZTteHMN
AYyGjbKAMDZ2FDigjljaAyTkZbPCC5bfUkfGJHLepfUCgozs4JVlgRdfwLZ23gWXqoWuQe7EEFQI
p2lpNl7y0iq/XHhTHn6t/fqiFALyi2F6q3Dgw1+1bFFB0tc/Ujt/dlRavHUG/mtRvzw+4TyQr0SR
ybuuLxEQsB3r7Ith2o2R1x1qM1DQs2b/enI52J+f7OgnG6K6VGOJOEuZvSFp//nJfZc+J1VuLpPC
7m+muNiAxAxs3JNtbO1yNL5yhe950KUMZNiNvwbFf3BCzX9/QB4dcpwqMW9TEJotPZRovTqye9Gg
bYz/CWojZDqn9KthGeZL1HvpiuFHfxtlobFF/XZyiNNEnoc2mdZOMJWPnghBGC1s6xuENN4/hoWP
YYRR9K3jCAL+8THGKfjXx4htv/ztYzTY2Jw59snLbsDvuVaQr0ASIn8EFWx5x1u8VnTLDkxcgOUr
vLG4kAm7LbkKJO+21KThYgJWiZotH+bhqOv25FIPRWEAasxBdOxNdrzquXAewtLK73DUAjChdR6g
J+A89JEOwkAE6Ui2Joo06ldzXYHk+AEIo/xOS7bRcIjpIZ8YO4gm2J156lr7/SL1XQr4u2v0QJfq
lhv3E2IrGUfgVPeAnAeqPZa5N8FSuSJdB9tCdAEpkOkENlioUZrfyQxdXkjFaC/SqSGvYhrHU1Wb
d9i3hMu4qsCHOSq7OfWaQYUurO177I9BBh2D/nF/7YA0ArzND+9xaNZlG+4gdNstOeJne0reZSm4
r8Aw4YMMFThr6gXndbCnxF/OJghZ+6CXdcNwPQMHJiXEIgyVvy1jq+Er1PmUF0sboangb00P5fCj
vtAd9TKwuC1a3Vu3wM50qi33BUjCbibBHxmx1OrW6JqPRGFLfbp17dOe5ofn7+MgzT17VrzhKCQD
LCxUzrhOW3Ao0RZw3g2ScYgr6ITozSKlyukye9stR5UvUvPXSzAa43qssPtVwt0ltsEBUojHNwC7
VlUWpC9j3FQo9YOduGnTOACTRZ3Ndn/UDGNab1Dbr/4Ws39g+6bwDkPs5ar816YM1SKqixFuA4v7
tTfSfrnXTgA70GmxyHJxiSwsXG2rUGkxesNrEITRauA5O1B2xytvp2mUL394KS/RucVDhhP8nYH/
tI67SFz4sWev/EIgwakljRWXw1094r+U0ho9w5mN0msDN7y7zDb5A1h21gbWG2imON3JyHBeI6Ua
llnYzjGBIiKtYwPZlwLQdCGP1NtmzmEEbcV9FAmb5iBzD1Hek8gxB03JEQcDHinNF7koUyhYdeKh
Gusa9DsAKtU8Fg8liPtB1uIvpwHss8ua91ADDUNvU9vue2+KYzUNJdPfxmsP6vRQYLd2oEmD2oHG
ayv9T5EzgblX2vUJ/xQ5c5abjmhO1DvpzDj1IjsOZwF+82sv/ZqoKTz2eezfnOm3hrdaelLHIvaG
ZeEGxqMRjf+6Gwf2blMfd3/4GUkE/XnZDFtZpPwoBh+kO/pLCxzE/VgN44PTt/xYdWMGPVB8ORvQ
fXOcXj7Z6csc/vJXCbhAp75UrrmuXA8BIpCYHCcp2HFkEKbM7YQvyHbt+FsTsQRWL2jctZsXk7tq
BbTl/+iw9PwZVtxV63NIfBmWuKFLXmaPqF/1gHj8ZaI78LoFS3DKZ+uSlGbJWCUStCmuDwq0371j
AbB75n67mvkYxdcn5F75/gTPAXZLs8YFSxaJbE0jrs6ukT9EKt8bBlg2Ub2ULOp8SDYt9HGhJeez
fTuZ9cXUmV5D5MHR7AAx0JlerLTyXiLmBJmFGorH2oM6cmnvLdSQzYNQXtytJMTNRmsKLxDybRdG
FlRf2grpSIfl4piHffUCPbLZ3oxQKYIgkb2u06b+UmGvalllec+LEGxF+Qiksbb3ejgqoKLr8Bpi
xQ+R2z1D5KJcQXsvfVAmwi10RzalbaO20d3/j59RIrxQmOCaHgZhLQM+gW5fv9Gc7dSP7avNxHgc
TWCWyZpmubUcFN4oleDQr1h3E0iwA4jwGCDI2zQysbYkdDF5/OJYpXmf5kN6G0v2D5nJy499c1vY
9viqvczA2/IceJjSsB+w1yygq4qXAPLxzgPZSiFWA4oc77jDnYcEEucrD6jrLXnQAHtEuFNLJz+Q
TQ/oXbC3znEAn0UxQHzpGqzd4gVwaYih9g1bCx368mB3WuezvcSx6E37/82upgy6zTWUWgfRXdJC
+ZuU9eW6LET+BBpDvoMuZbAUYZs/KdGgaNmLvIURoJlMIYISFegxydni4PPpc3WhzrRKpvsUJGQR
tk4KOlurPCrZI+tUfKe8Vu361PVNhOHc9lBhscwWyorCvc23liNl/w91GCXoro45G9rD7A7ZPujN
QIQK6KkaLCxTNVzsuOxe2pU72OrFNGQLwakhg5oJmlHVaYZJAwLKuglV0griCihloWY+QMEsctQD
MtPBnd+5ZzLjrwuGoggg9yptMKUPFbQcQjA76vWs8S20x3aTQl94Xlrn9RUBv3ERI0ICLYBPyzCt
ttfFNxzWuqj3kwP1CVJgQecEmZd5raaBDDHoGGRIJxvs7jhDWmrT6yxb3g3tfTyFm7YT0Q2ZOtOH
Urho/qE+Ml0HXW2/D2qHqT5anfqH/P+vg+IOaDGwPeCjddJHnNQbboIkAtSjkorX38YmOhoJdpsP
RdiWj0Ua/rT0rqv2mnjhYzN5Bp0gn5vu703qvTojYiXP16ZKUXFmZVG9Cox9aOvK4oH70y1aEdUZ
939tca8oFipz63tAQtjSyQW785k1biDI3pxABNcflIRYTuD58gbxZb4yAJh4mmoIaYxl3Xzza7GX
FvC2ixJwbpAUQCg059+gvCNeXeaxZYp02zxlb2jaR694n1JNACx1ynmfEiXlpwjf3biV6tUoWQ9q
RtyNqMFbQOdAvRYSz6Q7pW1/9Sv5BJrYAISly6HNxcbWopshwipn1wPFRQ3i5DU1m65ZUCcphZFm
WJUz7/xhJ2kxFwEMLMZpgr3g2S8gG7zAjR1i/VlAqmO++dz1v/iYAPwc+inmm6jj3UpMXriPg2B8
9SAE36myepZWmZwzMEQvBuh6vJJbHKfGHhzB0Nm0vUXF+mCXpCzcChQrrlCYbK9jVeH/usqmbsXL
DLof1B5buwOtiG2vB4gKQRfUndbc9LbAMv0TOmO0J956gK7aG7r7sF9NZJ8ca/YninsyORowMsCO
VTXak51M1Plf7X/Mj+/4p8/z+/z0OT/peeu5FXM2AaraNpbh2vhC/rpAmroaWXfTFSl432vlI3VR
JN8a7oXpGth2xH+aDiQjesDsw6cEQi+JB1WYBG/pf091tXxMNw9PQOnrDrmxIjUEu3RQxhrIahlY
frYhG2kndGA+vajMXPCegRcbSym3I2uP1Kg548aUn9kLR/rd2QPL/FNc8/cFOKne3WYYmXYL2rI7
gzXEfUp/uU3t8K/Zfnej4WUY4b/YxbefTzgYQ4Hppq0c+5Tx2ruLZWzfAe2pUD+ML3ppnrIWzBbk
KW3e7lyX++BKZDiUaP9mikF1KBpw3ZLPaDjuopFA0zHkWGYf/QSwLzufnmCuZvdMhdMJtBG35E3T
DgHeW3xODplyOAweUCt2aOS7DDqYz2aFlETohdGZmqD62zZ5Gz8YUKR7yEe+GnWNa5pxhqonWS6o
OU0W34GM2Zx7s0EACDMUxY56aUoBwY0zNfWUYwZOPpqyAL1O1kXt2YlC0KIYAYIVYskobqIvsskB
E4cc3IliKV1UTdDEi6MNNa1UqCMzoVnU16J4jJA3erCzOZRCDk0NyufrcClrcxl43dpqOVQKoyS4
G2qUqrFozL9XqgfthNcCaNz1YH/4t4fy22MzYKn/wwPIKYTFdcrjL3N4OL+vhpinE+hggpytgcRB
SMXlNq6Tpt3vE2NDRPqzbe4HqT5I9usGLLBOYVhbp7aRlWBgNUUerD551ETKZG4SwoYwNUI5s+mK
qfkYRGgd8vowUYtcPwYylCOcRIRS6oSVN12WHiE/6D0AGuw9eIw9o4yrOYMk1oNkee2vEd8e1tTZ
ekZwHhGyanUnmYoiu5RexsBKi9Fp7CRrlNQ3Gxrum9LCSbT5No/WgyClsQW8P74lk+n32FSB+HlL
n2Do/e4ooAe8oF6agyEHV5isvyOTqgxUECkv3dFHgLp2fXCYawIA8usTgfQHql/GPVlaM4fq0/Qt
TOJ+TwE4CYLc7VR31RzAUzFvL1ho76iTvmTIxkL0PRF39AUTaYuyj9+Hy7yqVsJloG8uUn8fYx0A
dtfft0GdPzosKR5z7JP4kA43Uc3xHXeYvXSYkDvqBEJ62nEQJSxpwMdwvK9ykLiO3tp3y+TC+QOB
JhgWoRUgvRPYd8B3n9ZIKjdqiL+BBver20HfB0QjwT4XUGP0ssx6w0Dqp4FjZfgrJwFoplgZZsL2
jobgW0Y97pAWtzT0Qt4hL+wswqrJNj5YCxRkkF67NOZgO82QwdCZxVZLuWg7kLXsk/13f+QMzyxo
RLdH6fIACGsKpIKO/P0RA6y8uFryGAmNa8enYGFDkUBPgVWziPEO7/sSXBoqvIOKV3jnWsiyYHsc
bHvI2N6BIwAxfxelX8oPTuTBwsS6Hbqv0+g4yTILhKvpw3+EnnKTpaPZgRs9JfnSHDSlUzfQ7NNP
qHuG4G0H9e6wR9GbPtnhveRCxi9q99RsmLkSYIV9inHywLbl3260VPQOFLSDvP2rW61nIyDzh5s+
x8yzkZ0eanS2vD6UZut6MCr3qQJwAsJk23ZK0yN0wbJjbhn2dgQK4UaoEjD20vIfuhCh65o55RcW
iy+xUNWPOoHeXeoNYsEHQKAbUf7ogvrLaIjiS14XCaRxUu9hZPgxV4bIbiBQ8f6U2ho+P8W142SN
PFgD+uO3mpvvrDFQmlZHYLaII+aTGdqQM63M32w0SFNw+JEFiY3AX2eIvT1AJKY8OEjZQJjHsR/I
FsnXVtn9vbKwHAQOZIebCVxYV39IXwHSKE3sUhuruZsvL307QbS0tG+dcXAPXO9kXWA3NlY6Jkhj
T/IGyfbBWfxhnMXjyci1Z7K2D4P0/X/K1DyZ4CS53niuNVuCXze/+ZRJMD7Hbf1Ge2TaLdNGeewh
Ni9Dc092Ffg3gvvAPmTTly6C7MA1vEthYG23GcTObTfaUOXBqJ6rCEoVkIqwVjHyjJCcS6YLD6W5
JAcneE7b2l6KAsXqjYyypZzMaDPFjn0xgLidL1bAxCmQ9rrPQ4S3qINcFOSWlgV+ZBuy9aj/W5lO
HEGYrpM3vQJdSOukw6YsJP5+dWkgACnHAzaN4yvYcz1IVDrGodNNxjZ1MHgvFchrjo4P9T6htaOt
fPKWnQSF/+QZBZiwqh/VyI03feOn1fuNBX7cVEIQxLGQXSyszHqu/bZdiU7aN8qCtkDaxPkBCQMw
OoRTsK4YVBESKyyWWQXynUjL0xX6rvOB9gaQB23TQtIvGUxr/Z99yJEuSQK2E6G9r5PRnci/FkUb
4LjFT3Tk7Esx3TJjOpEMWZqw8Vb30QmT+hqGb4s+nH70/W/jwIcClvvBfmsgy7AA8ZF4EDz0N6MP
jI0CjeGZJUG87mppPZdG9zUvB6iZx+DBw67uO+ie+WLQgwz2axDAt8MZBT0JmDUN83kahnkQZFXn
QU2JgBbgJkbYp8e4doxlNqlkiZhTeozCASTt1NOGyfh+S11TaiKA4uTTgQ9IoBW6rLI0UAgeWxBe
hxZYfApCMGgYuWzuDTuplmUlxduYqxvPQa3Xoldfe+m3P1Ay9VP4jv/sZRw8zP5g36SemUL3SYoD
/rLVOR05W0vb9x5YIl/iMNpOOn9EF1WOAbA1AnXj1M440sWpMxwsykB98vnoFr4YD9RqTSjOt2Mw
bQkSVA7QKe8bRPRmhJCGD4GS5e826YKBgkSpyZn8ho+xhDqi+cjvP87nNNij+2l7Av8GylNMz1hd
Iyy9bT6CJR2YGx2kKWyAAkvHBVWZRkfrCw0Koe20vtqmJLhYxluNY/ch9oMKp2TTGPA3jFZzc1C5
ezOqPEHlbhwgXADipFhfqANMduGCO4XYfvLGbnnVjFl/vjo7nib2TquHT24Qco/Xg5M34AJ/AUFM
cJZl5fBFi3jAPuDhS8VYeBklzi0rwO83LgcD2eyCmqtpkcShgbfLmK+AJ4KowfX9NLCsApn1ml5M
LdntsbMvRdbmK6WdqSfMkIFbmBIAwUTOzn+8/Gj2nHELZIsoS9dsh66mR4xYgbpMujWJ+PDaRUZl
JTZQfcBm6CGkgffJT/RWKVbk6MQWyoN45fE9s9Vsm2fgY7VrINNmi0Ve5ZCbsCz7Nk6neufEbbYv
uDPeTBCChEZcUn8ZIPfoGZHxw1f1zi2Z99Z6+bCkQbmb1DuVWWAeCbrxhmPKeVBuumd6I9hFu0OM
yJ0HhcC13QbJuGZQ6FvkulLB1ZUKdKmGeomgVXDmtrKAq9FHe3BtCNBfofQAhIzvfjg1gblEVjXw
5gj5LD4Gm2WsttBHg7wx0jk3wAwPN3mq6jNzoVAvWe5CfAcUKGbcjIcyMO+o5WoT3YG3JNt1ri5P
0ENpEuoojCjdmBXgd17YFO+zBFnWrliHSGps+WG8LmwcNIeUgZDw+ijklvBpgKDZ0WzDmOzCJJEX
CVKFte+reE2/qFL/rMy4eICSGztRqwmD9lzUHXj/0EeXoDbV2gXiYp2UwbsNlat3YWn4828RVbXF
uZr4DfnTTxHk8XIdCVWvrxOpUN5yyBafaR4Eh0G/MXoJgkygVKk0/5WVxj+lSrxbp4d4twzBWk92
6Tre0mosdmyiYnhiidi2o299yZQFJeuiGbfkliKFnlk42DdTzw7/adqJGdXCVaDhomnzUBUHTrDA
xuj4DlWD4Tp3pnZDLGTUTBBb/9QUukmUZWZTh+trb6gQlDCLnxGWhacemkIHmeJfSU1bIFpeuj4K
EXRv4miOSFEBl6ibZgLsodQ0/dREyiA+p1Wbzs1oVOY5qowf80zIeFySqPhKrUg6zqVvzWdvmqan
tpDtjQEdMeoTFhe3TRZcqG8AcvG2GTk4A/BEMGrUd9hg7UIQrDzFxmQAUzRuqC/vmXXvgjCQxnVO
1zyMbbykvmqK4kc3/1nhm7dVCbDuXVj0DyovUtByZf3R1VxPgA3zXcLsClo64IuaXVBNU3PHuaNW
UmQMGMDY2lCzt4DhLtLgQi0aVGCDvkCAoD9Sk6b0/O7OS5PHUdOeZH2T3hs6altUwt5ig9FD7kZU
+wG1+xdyQVJGXKBBsb8OaHNpblEIAASFnoQuXR7LeZIor/s9B3R5AYaJAKnsyl0kdQA0c2XbxoIZ
joDIlgxWdjeFt1VWhreolsx2MeSNFib51AxldkXVXaiXLuQ8Hoogcm9np7TBy6XBd2CeNw3AlGQ6
abS7Dro+q9CPsRJQ2AZp4axQcAUMSRCZ7Ojgj/OxF8hVDLQ2tT+t/kM8ZuvOQxC8as1t0mX9zkW1
0EMknH9EMuXfCzNA5sArn3LQpf3NIW28p2Asq9kBC2+/q0YcuvQMGQ5L9x54ZBaxC037woqqs5cZ
/IXJzRTm8UtVD/VliCPgtLW5K5TYpgCOb5CM4i/XQe9N7NYTRLKmqTzOK+PAAvxGYlGivA/ySJ8u
XQjAm+hHqPyio9FrK91B5t274MAT8yFYkSVgDPuctCy3YVZADc+xA8i6ZnLtSJY8yRxbwbiN2n9K
xKoMZts/JdJYlTcmX5wWQY0M+GyctDscD7H9PlhVg2I7PTyE2M08fPLN5gkpj36dZNjtNxoL4Wp8
hGxsLJded6GWZ4JNYWpTubRGC/gO3dv56r03ilAuXzslEFN66Mf4wB+KjRmAwTQGhTViASiE73WN
SsZBq4IfyAPy9j64onAW6D1mvnXqkfpDcLutGA+mIw3M9MCWilum4bHO4vHg6bKKuvWLi6PvqBm5
IX6nYX+yJmhtg4UD/Ix1qU7kRh6TEZXbtgNZ7B7go27pO3mNjOdozLUBYZaUi9gy1a3V+9UF2BcD
aFakTl1Vlfh+Vlqc9NcIHqXBHQgBwWGe2d896csjLU5dEwcXyKBtW4GVftmwqN+ASa9ZXbd6eoCr
svZIJgWavo3pc4CkER6ViTu8hVm1B/GO8cNyrBOES6cvEswCSw/1/jfgzTJ2Tmf2O5SXArWpB3kO
6hYTs95PgyhvptAuFulYiHOmq1LTGPBoBUmgufVhd6RTyFWu8kPBwaV4JZkBLBS6PkbngV3VLA7U
keHrtS4zGzl+FkLJtTPHcw2GtJfuZ6Ws7iViQwSOXLCiBXXAXyT4vzaJpYYNOYG19X0Mc2v7xfpu
R9lO1UV819VcPLCcAxifmaCvapL4IZNlc8Ib5wt1TkJUZ1BUn4vBzU58TLMVlHEhsKibQYcVcEG3
dAmNBK8w3TMOKXo8CHdqoR53Tcbe+QZIXHZnj159yYAfXbR9YL6KZjBWZc2KPTVTZCygjqmeUksf
wYCzXQgww7yGST0AW2H6e0/4yRFVp+4S26FFl0r5POWROJvGGIBAFzAACMm2K6P0o0Opm9pNajcz
qsUZ8UpookUNkmFAYa1AZSMO1Pxws/RsAIuBG41ABVPzDZUdYNiqyq+Bi5i6jpgnZqOAtOr8yxAU
5QkVce7qwwMpCZQAJEotXe0RtqCUJw9oEpVfo/p9DvIwoDgHLiJwJOOFZN63SKatpxo1IENZW/co
pbfuMxlsGkQpb8gjjxMOxEEwLBCdAs+ul7jTAm+bcU/ONkdhthwbYK4wlEY0ek6EI5u1XaopX1au
sRl65wuDptY+BR3TotXMMM4UVkdqQqSGPzmdfG9GwxhvYpQqr4ZauruqgGAYndVd/Kt3slTxig7y
1EtNOq1fne1WhUcEdZIFZbVauwVVcFL0m7jxDYCU8+4gbe4fTaC25uxYGoKSa0CGlQaQnVJnzTjE
2xEYoHmm64A/50SkCKqEq1Rg28MyAN1E3qe3QYoVbZi8uzosYAKG4Dgw/+1q6hMXkgh2rpZRm3XJ
0hO5XCVGm27mdhVNmrM85vu5bYVYfOuyuNAUZe6mt+PQ4XyoBwNvN8+focQWJHXDIYuPeaTSE3Y7
75fJTwD2+bMtStCn582R7DSiDQMOGlWTqGb4xdNg86kPIRjsoZaShwZbkM3RHfjvL5cFQFHrKw0I
3SGMjjQqkHYizh8mZ3QeBwmYzBjfdNJwHsnCjWkP+ojuVmpTz816kVSddySPAhmJVSOhhNYYjYsd
FUolZQ0OKRoqICV7QDFWsKAmSmKty395ksfr7jYGxKVBFj7oMgeV0lOdH1t9iQeOdjeKHJihKT/S
HXWXdjeAnJgP4G38GBORO/WTZzVV4PP585b6jaav15DSird2FqUr0g3f57o6rML3ZMUaU507APDP
Tpalq8xk/Di45Q8Zph1KM7r3S5TY3Ylsrg9+PcfOjtQ5aY8ObA2Io324UM+ACjpQOoNXLTfurmmq
qffE0RzrL/KjstxGmoFMlKaii9GColJ7UYtcaeAk2nngnNH6Ndd1+t/nIvvHE69zsV9PpJlZUfAj
arHx+sTLqE5ReUsIXv+jieMOe0pavFauvdhOfG5SLxLiImPN2XYMdR6YDPdY2g4tS4DYIdt86wOg
sk8s60A2uhRuhXpmfUGZAUhKX0SLEwR4u6Q3PhmA3/uJ8VK1dfmt4P6Ljy/CN1BBzzfAk843v3WZ
4eA9QyrjoLsLPfK/TPH/7gMJMFR5gb977XSOc6oH114Q0UMuMrFpoFM7s0NwD8ouVWU6lxb/5Gfm
P8YT4y9/GxT6rJnZIf49aEgq/hJxOz6pAsWXXW4Mt3RpYy+DVubyapkQiLt1Y70hT4UWfTU1m2VR
WVsrxhnVVdb4aWjWLY2wLsN5yt4CV4c56KCEfoKO6d3WobC2aQgiWLLZyFAumtYrQA1aVOseNfX7
0JPZ82hM26JmALVqu8nT4GpXUflu98DYtq+Br3t2SpwhP+xX/9/tZY36NcpezYkvnb0C5SU0mcc5
WVaDtvbUBc3jNX+W9aze9o4/LK/5M4UUJqKwsb+5JsU6O/qSRfZwJNNsF8syREUZ5dwmI0xPgleP
10d3eOFs61qMy+s0Tdh/npo6Riubp6aJTFA533YuW04WKgSlOyEwmAGScskq110ajcxRBzCEl7kH
b6hxj7qWp1zbyK9hIRQUgSDZ0gzzWJrgYxYFdh8UNOlJPy7Yns4zXU3XOes43WK98Y7UCRzYfeJk
3alHGf9qyD3suPVGZt55YOGrRhupWW3ywTO9K7MRVF26SdsVp4iQa1NheiSb64PgAKDwG+qc3fS8
LlLhm6utYD+v0xqj/3laGhQYCGYlSqY4R2EbRNP2YLSmTrq0H9OGEkeFscKuamgNZ1+12NnRfsaP
gIOgJu1nqOn6vUIhElIT1yb1opYNv5f05Ec49fSoIN6Gw/Q1aHEkijyzP4FQHHs8anvaSHd0icMC
ErFps6WhIVjWsWzoIdS+zhCWIPjnfXP/h32e+dNDxiyIF55fqA1CHP1+8KIHZvfmmwch1iB04u95
l/TLZkj8CwR/2xNoPFBOOJbBV6s+k4MDVeJl6YFTvh6q6lxAR2RFHe6WQ2PqG5Sd65Vbq/gciCi/
iAnYA6S24u8ue+wra/rKUZS+go5tobfN4RYpYsQeJIQ7seaOb7lpy0Wc8ui2KFz7Qh04AqC2QncY
KLGbOyoD/MshQx3FUB88S4Ba0dEQqEGqe7Kp1gHKbuzH+xqRwQ2PDHUTZoLdWI15J/WmNkEqiVqq
NcTGAGM+FIFR0BJ5HjsgqrKnopZroQs1oe7sHEB+PneSP9npMiK1dHBid/enXU8LdmjjUFrt7pP/
R/1MOhniiIKcufOP4ajeRf7YVPPHu9bbkBsgkcVxqrLtdVoGTP058dWyNuRwdl0kdAZg8m/6EMs1
Cs3ie5kGgP2WUGwYmqBYWrZVvXiyQRmfarI33wcKQKnie5CCPKlwu5+dXazSNPegH3qPZFCCU0om
l1XAw59InQHGnaXfhvgf1OjVT3bXjWuBV+OpNovyaCG7upl8G5tKkA8sotxvv3MWLY0py3+Cg/u5
c0b7JTAGBPcReb+4hmnuSxul+x7OZHdJ4fdL1ZrW22j3e+Va2U/Tmw7dGNRvAG1CoAvsh14nF0L1
04PJimQb2nV6qD2Z3ti+iFZW0Ks3IOm3Y5VmP8xRvHZZMj73ahhx+rSKU2B19gm/7HLt9V754nUI
B2pX3k772PPFsW5iZ1lFSQcKbEceY9+aHlppPYCnw3mDRjPUnEK7PUE/rLoHTds3suMfg6hMX6tz
Adq6u0YKAKljf2UEKK4DAWZ0MfIiPteWwGGf8/5b46zdJC6+A1wDmSztwKQ7blFDKdYJS4tbFL8U
t2WIAi8EHCrE65381oL2mr+ocnziKbshE2q4DGSmVcDFYjDKXWS0yUZp0Af+q4075mfxAmFjdeB6
3Zs7QlQLTGF5Sy3hhuU5Z+J8HZSVWPVHEYPE82OiAgnjFX5MycYgiAg21O8Tk48nLLnI/eY7kb1N
mo+zSrvx2OaLwtGUbzPx23wlH7p8aldDNB0lsK6d5R8gYbNwXLB4lBm/zJiFCdIYCA4kG8I4RAWT
ZxRoPFMnmVxhnRnv3/0lEO5Ik0XO0Wh8Z0l0FHbZvJaxbd0zBM1Of7H3dfHZnrD21cnku38NANCS
2CvwvXkNwoTdDxGqqeZIVhH28p3fFUmQk+eCG5QwCVSqloN/oW1acE+E9i3+MOVTD0mmXYsS7k07
cut1wos36jzxDUsY6FNkapzGzpluoFLtgygDBcl6JHK65dOgR8oSgaHIreaR5OCEKAKjkRyIipsu
gei492skPdP0AFGkkY7wzVcJ8BE5YKeH2otonUeNfQ+EeLLBf0ZwUmkMvmGIV++45BXyAoJDLbwz
oUfNQa/KWfod0kWbsfKmCDWJYg2OLut7YqOyEIjZ5NmZTLUKmGI3pYqMbT/17cGt2/GEPDvEx72y
vq/xmkd5Xl98wTbiMUwB7l2I+6lrwBhWeZVWFbG/SMMsln/7bFPH//XZosr89Nliw4DIrq79otIt
Mch8Kfn/UPZly3Xjypa/cuM8N6PBASB4o28/7HmWtgbb8gtDtsqcwRGcvr4Xk6rassunTrTDwSCA
BMhNcQAyV64VNoc5OWsqAjXfHCjtq7aMB+SR1PuiS5JuAc8qKOTIXScrt1zbERgD5kqBsO1a9qGx
QBhbYdXauJseYmbLsPdx1amyziN8owN+GicVr37aKM3cTR1A7Nwt+q3du+pgABJy7oTuz7RHGx3n
YCjzhVjdGsrS/xbVzF9kldtv7Diw99Itwgc5TCltA6h+gTw5IcWz+EwWg2NbiG/az8j+6ZbQYw8O
PV4l9i2s/8HHP++S0QgjCgG4ccQ3XR9i2Q82ugHOXe5K5KD46bqcYMW1XTcLswEysAUs6ElwQKSd
ZPxCZj4DzSkvCnjgWqw1oqhpLs1k1gbI5Zu6/86sx5O/VYAiQsbK1c9Vlm2Ryo24Hp68jcXDcZtN
xS4tljF0Qz4nqmSHxBKQHTdG9sJ4/8cQe/Iegeb+DmzayFif7G3TE8tau4hcTcNmWm3Jfojd92Fz
+I13Y4bMdlBrg2F3I4EZWyK6GO1paUvFgsXxfl74Tq3I2Ig+FOHLjPZxyRCJLpFdKgm4GkS8XZhm
y9ee8tiJE9oVH4lWbJCecf9+RKjTHIMGfpp0tJoTkkxAL5GBqPoEgU7f2gQFkspzt+821E4bw41e
Y1FY215ZGjks2EQqaM95XeZI5U85GGSk6BdUGeX1u40ttF4WdY3o72RNDdoNevBfQmkhKRC8hda6
PuvOB5gQ+lLLJodEY5cAzY/QPXYx82o2YHxrFhKuyX5BldXUQnsSSJl9Xrp3t/rCtED9Mbdqe2UW
ABr2mBlwfMaPNT1oeITCc5M4eOZoN5SPhZ3GUDiD35w2iFGlHVy6f5Yb8Asp8PpTzYeeVB6TyDwB
T0Vj3fpASAiu+GljZa69dvpUpBfQgzUbBi7wS2H69pnpZ3OCe9GGqmlvDDt7KeJBrSPMVFysQXx5
GoNsSSYJ1Q2eqqDfEzrr2whVxJ6xOglB0ye1WhhQJTt404b2goQ3CkwKApVYz3lrqm3GygF8d7Li
rgOl83rYkQ1VOTz/szcNeSuTDRXzPOPO8tYiTDdfmQKCklWHgFGnovdNDG9khXx5lNNeliAcCv6Y
61JqIXNeufmmzYwf5IH84KRMoggqPyHI0xug2U9YO370Zv7i3KTOkgfPRmR8AgraPlsG+AE7Oxyg
FD/E53JIFbiXtHFFEpq1LJvQgo8nDRZgjFRvfZCsAVJUwH5EEK7hfviHjstveSCaL9WAuL0hQvaA
CY8E92TN8HfMkz0+Wi1YcCpk87vJWuDjiueBK1yLuBtO865ha+NgVphTqaREJtHUQhvRAZk1gBav
x2qwiSwk7YEO4wXAyyvEOqtHORbeCcmC1ZLqDQ3yxbwKy7vEt8d7j/eYv0wdQnAFIGKU86OD/OIn
mUNOt2PqOcjHatGDke9Em6EzshObNrc6KupO10ueWpt8BCC8U/W5FkH+7AEF+1BLf8msKgSuZVUJ
lT7zvsmf4XkFvLHQD2QY5OkFKCl5R6Uqrt56VQ7zINCrA61qGuI5nMbMpwUtXkTdnorpyMcVsEDO
loqNLBAehIN7Q8Uh8musxiq5sqeDgis02iO6YS+pFZF441DmoLegVina6Nw0mKFSK+ut6g4ugys1
YuoaLQo+sF1mGPYItuWkQkJGdWgwOYArKUv8M+4t/0x7Rld8AV92t7PMnI8Lq/RbOOAHMMGbGRaG
GZSZpz3aBFAFOPgRNrfi7+xu3agHmVC3W/H/f6jbIX8Z6pczuB3jFztqcOtO71vz0Q8hsmxAJSRf
0O5tA+IPvsrtol9AKCE93hrcCJT0ZZ792YXKt2Y5jXgr0t6vB0gbRCRNFyyH/zxMWP51YnQUOpO5
8nZUqhRV6eQL4ZjXUUdYu00ncetCxdmEdqlLUcSfobxZ7g07yu8bSENyhIJOamLspE0xcKBADL9Y
Dpb9XtfRXpxsDIganYfpCQA2WtebSifIlfirL/XIY6Dletc63+pHhtztMcWbiI56axhAr9OJLrko
GWJmrsNWrJMi8pbzEf8aGF4qJG6Dw7ujY6daYZVcmvFqHoo6h/oldbvwbh4q1WaxDiOjnE08w7vY
ICHagmFCH4Rm+jDvuWn7vvebOjLppeOmeLDRjzbqr71bnZiGuY1KDbe6Eiyhy9jBEw96N++haF1w
U4VgUqeizxPvQVuQ0O4S6y6cLErIq+3ChrdLaiwd6T3k8LdkZcfOc6dOQykQSTzwfAEiqnSt7qRt
X0CTUr4VI78YghVvjnYvoYsdhRrpx/XJjVJwM3nM37tV/0yAdIKhBxMWHZ6Auf5WRRZUn5XjHbLM
F2zAgiDl8T0I9JxrHMXuBS+kNZVoY4xgc07t5q0dggSRvgaIvMIr66UUPlgM3Cw4VqkzredL8dL8
tZfE5nsd7bWpI17CcEgXLM/cl7k12DLTe0y0Tq6c8+QK3mtxqpvxSFUQh0iuDYD4dz7eZVDN64Ml
mbXtNQQZ0z1Z0aap6l1i592ZSn0UJ9dK5Z9zV4FJYxqZqvoanBXCsIL9ra7N7WopY5ZsyYQaUp0h
6SJHEg/V0ZhhCTnRoHGS1e2ogavtbdKDgfo2XmCn1t41e+C1TIkTjvNRHh3RXKkb/STgIkoolRYf
RjdL0PDG8yncfkKCFWUH9q/LrUr51X3vueHpdmba9aOFCZpE5KTigpFtLSp/YRjC/fCrSssHjNQC
XRWZ0MYbwQFSm7U5/yoa1G09iO5lmV7eDssaJXdGCdz67Ze2VWscmOy+3C4cHKTg/dfp/nZ2veLe
XR680Fjz39Dri8nrOtzNxbFwDmDY6KZkmm7vWhBJMPKsf43r5slKs+QphmTjwWUMCN2pHnp2tpE3
lxHzcIA/Zb1pQGW0l1nhPGsQ3ZERE5a5bASrzpHNjZXB82yhIcD32Pbmp64Z1LmbSqLwxg2wImBO
Lj3zsRJ9dS9BetXIxHykqtYEtVeQBdGR6vo2KHZZlLPl3IFbwWNvbnytTTBxAqKHeXUb72lwcOIm
B3hFzAUVqYOHm8UQZn+lqnaEKzHt22pLgyPbJDvFtvqDGul0jcg8IoQb3M1Hb+wOaLNIrGkw6Sbd
hTnFhexp48Xxa5645olKPaaHW9+1WtCJ4AeNRh9cgVRZUSNV5ZDIXDiV3x+omIyFvXMjOOvIhE6h
Q2YcGx+pwnCh8eKVI9vRCYDWgx0C3WMpiTVVF31mkd1eR8fV98XYvfmd532BtPuwhiLgsAt6FENt
rEC6BYxm7HmnosqgwIcM6i/gKXRAiZs1x6KNAF2zrnN1CwU+XZbgC4GPZvm+4gaF2m7G6d2w+QlC
H8dWFYsPQD07riEmbtoPBk67CPzPFL8OmPqma50/FQiy7XQNiR94ab2nyYBC25gDfnPqrwacnN9i
DgBk0jk/Eju9a9LBetFxM0AP1FJXYUftVpZWf/BLkcBPkTCwBjr9UzJAGVdBoPP71B0apc6PCN3d
DM5g3KL+xrdT3BopQ0rClEceSQPMFmaC5LM07D9BowJczqi/mXVT9nnquQgjwqE2mwnk3pMZsiPe
Rxsms9toUfzdJ6IDSB4PoPlGeoexyIa3zA2BLvWsz5AdLgFKNLNd3TfJp7J1Tm5hht+Qz5MuC8Cj
L9q12Dk3B4TW7CH69lfPLoUYBfXMRQDYtm2zlRHHCBAFKv1EeyoQybzX/abud3YBMxnem0X6Ic5m
CHs4ghls9yGqN8fY+PBo8FHsKbw2t7qIkq25USLN5K8YHRnTKGlZ76i+j9OFGhHYvRRtUWwF6Ac+
W1kx81mJVJrrxJbVHigkiPOm+cxnhbk06uMGBNqWZ3ya7CX8ZMhSA0yBDzl4lK2is9YTdn4ZCg88
2GWY/Jtyt4z1wo+0f/QSyI4AKpPkl2zkCLiY3YoaECfMLxE0BO1VPPYrYKj8483MH3i4GYLUXfYO
sjk7ADWOOmvbp7Cz1BosZf1mLo4gYnNEhVOy3PZJd+YIAtf0RI206VwQhiGp60olGq1PzPfRHLN7
Hy2wjWDTatXA4yWtZEGcWZAfOnXSrC5Uqlla72Ivq5ZUpA2cvCDmDOqLU3oAbE4WNQjEls4kJUJ1
vxljtpg6/DzG745il9B+LVpwT4aDUzwaiXkkbgYf6qS7BLlW6356KKDRF02+6O6uhGj3o9ONRwbx
1zVeju4xrINw2cjROdVJbn9ioEufaeu0yg9goSxWAVBzX8jMT0vnZLJgK628RVK9+EZPTF1DuKKE
z+LaMNYcm6CVKxYk0TednfPS9r62CWhXx2aMDixL1ePUkdqrJIeGjgW4kB0lYp+kGEfUlngL4PAJ
w6b7hmhpt2wdL7xPpGlCzHUEy6idjxBRTt5tORRZNOQY1cpE8LQFQy+4Pxy26mnPxlK1U1rCXYC9
uXXas8NX3vRQcZdIE5o2IMXUwbYGoHfLGwdBWY03UYNpBPj93XHr4T1zLV2E1ie+tPmPETbDqhZw
utLfMg3b+ApluUmD6557jH9NwbULMcXuqzX2bKmTuIOWXtDtGtEaO4ZI512HlPAl4nLjS9n3J+LQ
9hTYO6O8+8rKFHKQyL8wujh7Uki9R+o29oKqgGwoXslPRqzf626ttKcYq9edqsAM5OBFiRSN7ECn
7Is0PYmyep3PePopogDZF1lkod5BsSB+9rLilOeG9xSD8OmAN8r0FHbD16k+ZfhaWGHoHIQLqpSf
60cEMha5WZc7vP76Myb8/XnkooM+tJNvE6uIFiXrIUJALW4YjYum5OE27wbomhnQQZDe5NSairc6
N0mHHbBt1bWdNjWI9RG9QB0VqeFWl9duvSl9q10Syo3wblgDX11H+HvCt93qDTcetwzY4UVKNK03
ZSvPrq6IrdVrpfH2CAzTulMJN9bRtBeI4X2P6n7XCmAp6HOAldzGuHsOEqGDTT26xXNVqTcbXsa3
qKw3cMR1X83MT1bATw0XLSU8e2Zeb1TqiqWlRmPhy8w8SWJEIEcxlTk8cpjnBAeqoo07eZFpD2EK
aLkWI4RoAV7dxK5GtvKUcEcgLqoDAQD0b2xxhiMnv3jT61dp68UaG7aLHY5XcmH0yd5hBr4SZQIN
9LYOHIjpmPGbj6dCWoK/Fl4Yr0zOs4uXMHkMx7xe91pp5HojXxxqnm9Onf0Y8rZ5kmHUbH0/z/ZB
xqGUNg1GFqMNxfWo5q9w7ccr3x3VymVy2IFCkDDqtPGUKte+y601FTsk7z2IdwPH5luRZYCLD83j
qHyk9idRtkdMAwmGUHi4Qhnkva50z4Yf71Uo1r/TrPBtfGqnxnEKxbsqZCtAFjvjEd41XIUuCooV
5f4nCF3tEOu18AmDyhOIFKtrCGfMXEdFagC6vdnZS8MFAULrtNYz0sDbg2MVEze1hPuwgjTErShA
oIjrap9jOwBCWgpvmUwM45Bq/STqKnh0eZOe2iHxl8ToLf6s17mdnnJ7kmeCB34NLt8UooTFAo+t
+Q18GxqYfyu9d7UYwPWCP0TKo/aRyQqEQ9OrdgjfbdsQjMa2pcOH0AR5tfYRyMLacPzqMCjz9Hr4
DLmY93oCYoAjc64n+1HF/jowRuQYNE2yc7oo3CDIgbieHPFeRKwc7DZICknSdGcmWfOFLMImcrYx
xPkWmGxly5l6vjFYv/1tmYjnES9DlgyX3s4SoIYLRQ31M7qkuvpYpFZ4/Ls9Xf8y6v7W+kvfm3E7
DVVKQ2/HYDx0A4KukEIvjz08ABtVmfajAiQMMsdqfMv9u6Lv/D/ssfxhcymfdWpiZRn0/gko8Gru
o7PCWKsBmUr0vLHBqbaxEebwPU1zID1NeLppk3qjvWTs9ZYzfcurLkAmsc9KiPs4yLzuRFZDoHjQ
75nYNztoMmBu3mbPDqsZ7tOuAjdNZm9SDnBxlJTFGUnwag3YU/mpcs3vlNpoiO94bSVvtz4sGsOV
4fMXLfDHpKw1IIzLza3o1X25gTxyuEndIDjxAalXvP9M6Pc8byFNF/rDRTqyO1kaC5mo9M3XOpkN
7P6R9eYC0YISCBE8EjlmmHALO8WJZGiyqcinIrXaLXI7qRVrReuZWn/XNxEhIheZAoGqoS6YJmBe
CQFaq+zlsdQMU82pvqsECAOG5qXUMrd/6MSVD9CjXYHhNsiuYTAlMOjoBKZu7nxXyCFegVbDuTMK
qP4Nhps8B2leraEkNZ6R8pUeRJGI7Vjk9r0dF3zZchG+tJZ6yNLc+YHEfuAbPf0Wln92d0MN+Eab
WCDyx7cC/AgeXDFeduJN6wM90H+ix5/qLUeJrVtUs/qQN1jZPXK7j0pBGOkmSJQVYbPlOgQZ7ghB
oluDWTgQ/DDuwWADJqoCqH04VxYlj7ojFZshfy9S6iG+Dh9bh5+L1BozpIf92775CIxOqbIVqG1P
vHbV3psmWEAjQpFNlll4pjJtJhM/H9U+TtzoZGLySXwGse7+8Hke3ouudx7YmFyIDMFWnb0FbDTe
kNWQjX8gSy+4x9x2tqJqa7Bh1aewmmauf40F/orZStWF2GhZ22t4KAEQ7iv2ObLBDYfn2r+qsAYf
N17+Z+TIIAbltyGcLp19HgEVhzhibT80ed0sc1P1X2LPfm09N/nDKht0n+JQPC2xVGLJm/AgtNoH
nEGQLcAzHdTgRukGhElaMzr7pvGaGr4zTyjbxMxOeRy+0jSNFggSWa4LabfJgSZrnoN7EMnwxZrY
vIjXS/d+ejYqfCoEJOipvuk1UjumeqeTy5sp1UOmM8WHwSsXIOwdt0iayT67kBdXpgy/ZT7SoF1w
sV3iNOwuEgnUgBo04bcY0gCcgXvDciN/+3PPxIzGe5XZnxVmNmdQMKkzZr3qjBVIvOO98UnaUXS0
42gTWFn5mKZxey8SF4CWDsqgPXwuy8pnbEetRsubUxDIr3MrG8RbjeSPIyZHWLUIx4DkJTxkZEsb
ENdteKeMOypFpSdW//qv//1//8/3/r+DP/J7wEiDXP2X0tl9Hqmm/p9/Cfav/yrm6v3b//zL8aQt
OXfAYcE9sI8IIdH+/fUBQXBYm/8rbMA3BjUi69Gp8/qxsVYQIMjeYuUHyE0LSrhuPWdnexOrAjLp
H5pkQBqu1u4bQucIn6vvrbGa17FBFyZHZKxsE5phdZy3O0DNeHoRY5htJSkFQi7VWYRDGW1nlcEk
an4qI4/4EgIIc5tmxAmPV4jGZBAIATMRbYLE/1hHxmWWrhju8QPkiYGenTZcZf3ZnjZ93FSbHC89
MDL92ZpW+gvI9LMdbxlm7DwTFfBIsp1NqC8Z0wBQU2CLf770jvX3Sy+EI3BncY4YtHB+vvSgx8uN
rnbFY9NFww5B4ACoKXNcZ45RvlQJgibTdKIbkQddSqe6JwuBnCekajPAxH5vVSnfOGSh/DBOxyaa
DbvXECs2DpzX4UsaVdYqtpPu7EIS81gW4MkYEJv6NIL0GZdXvE2m4J8GxnsyZT6URoJ0ONFjZlbD
nQ5j++A4Ft65SGlw/8N96dm/XhyHweuLq+MAGiK44D9fnE4mpQR0Xj3Ok3RRcOTl584nRCjyKxRl
2ytS9Z/pdRjVytjQK4+KkxXgWuo6FNAqtkLvFT5gvRY8U2BNw4spVDXEGjhvvli6OrvTHBEfxQcV
s/wzNwpIBhUdTIfcOdbufWjk1T2A9hsE7PljPrHpl+C2Bd1B4h+pDpRhybYpwP9IrdShivoNn3j5
4TWDam0VOcjbs7MlnFPxfnQVWPt9hZTH3gdnht0l1bL2kUUYNo/QruePv9g65n0trL2EcscvU3tS
mLM09w5TI8nPjW2A7KQOTg9Mf9nJdKI/qs7LnpppA09hUfEYBGAoZJFoFy1SDw+ZV6gnS5vVxjDH
fE2t1Lvr0rl3DvLeu9nf6BQWW1tOk3wgl28bd3orm82GGkqLhf/hjnC8n+4Izpg08Z9DMdtFGrJr
T4/ThzcV3izWACqZ4JHjEwX5ONZfOhP0ypRnGJWfTK+2XmkS5hhtfwq431+M0MMUzaggBRknZ1KV
nVViSTx2loel3corimLRTGpvEUCA0N4pY4jLJOWROlEDFf9t3TxYwBJ/W9cSKJvBlunO7UbzyBxp
HmnP6RO7XKhoANoKgSK2c2S8vzX/zWaucCq9/ed3j8V/fu/janpQDfBMUKR73MFaYmr/cDUHj+Gh
HezyIQzNyXemPsd1FX1THaBTfi/YPfzXEUBGgDGCJSz8ViCvH1FK/6WAc3wD9Ufk+rsievq5p1e1
DNOw4eRlRoRMPTBKiC6usLIG6SYVZTSuw0KPj23oghshUJto0vUqciM/g+wSgLmpiHlSs5PuxNUx
FbMKFIql5P2OikiXeB+SihB0XUcAzKylbSbgf0JWReRb9ToaRfMhgRQ5r3i/V9Wc/oDl9rhPHSTs
zAmkPEM6PPSMzDmBFJpZ+Z1v8w8JpEXQ12vdZXo+BB1nQHoB0KtW4r5YlquvwvKCu6RFFl+PVIQX
W1vQO2YsOyHO6j6ZQbn3w8J8ATdCs8Gd4W/JLI7B4lzAY981EqiNFvMgqhdO83ob1g5G+LGm7jRs
ofMADsXiVGtnBPoNAnRD2YZPYI52gDKAz6Fy6/1Qw68JcLS7RA5/9IaPgFpkY+k/J+1orXyjT+8U
EG47nbfWnkbiDeIYt5E6Bq13r+iRYgm1n9bvlxakr+BiQ4alnDZUz6tmWNfc1ktzUlunOtqQXY9e
NmP2PIaMtpDiqe9kgHWgcnT2FTTWB9K3a+LmyPvRewEUSyxjdwiBAocIpNtU5q6P4HY0LdvGGcjs
q4zqQ+2rZ0CykzvGuHsdML0Dcz9kennePsFbH0CUK8if8mysQXZetFsqijLV+7oF/JWKkJK17+ua
bWJt51f4Cc1VzlL3wSrz9I6V7tYceveBqvrIb1a+5Y8be6qznLKG/sBs7nepuliF2pPLCdIn4GhL
xZ6WvSH5+ae6pneB8GwZ0lrxypcgoHoxlHmNKg7XRF7vbb8qf7RW8mrHo0TmXu0vsdhw7kvTrrdO
WhtANYxIOkcu2qaIdP7wu3HSZN9nRbnFsqtdly2EvVRUPBQTph5gLmi9TnB6ZeSQnqtThUcKdbTh
oD8nWzHGxUVGJSKL/fBF5vlqHPLhOU4AM5elMOExxroD32gHMPO825M/nafFCukR/aGrmgpxhK7t
knMd5+WyNpl3BctiuLVlEUE3Ix9OiQUfI4BV7qOw4O4UeSi/ITNknWaB8yPQ3rFt4Fem7ghqelcn
CKMtYBnj5p/fhLb7y2eFe8JhNuM2F6Zp4p3y84sQi+mysXqjhey1CUdR58NJTsBnkObce6E2dyA8
wrqO6loo4IRN+zQ2ooRsB7i+hVuY17hVcKV3ZfY9x10JiIzz+WaBN3GAcJsf7dyJKILYIjSoIjGL
a701UUPoSYaT9iBEB3nPZVDX2YJczzYwlEvtDMlFh411Tw0Mftz7f74M5q9f1+kycOZgzoV/QtA6
4cP3wO17oFUl05d3ZK7rTflweOQZ9FtBRYTFjG2NYP27PfRpYK+c3i5/fRlQjyIFVJme/rAAKxf8
/fHyn0/ZMX/5y7mmNKXEX07i5eH8bf6MfDkTcmlRfJmnJaPvVuBzDqKv8Gylk2sRnCHJtvR8tv2z
Gu4lyIOYAIT8vToA+9xczWwdfYVgwM26jht3xaNSgWlmTc6azPWgRMnBSJGn6yGsQX8Kx+1KJWb4
YATl+x7o3J1VpwFWV4HprIZp72anIPT1HxYVNAu6rec4vumYzDuYHtnCcxjKP9/O3TD2UTXyZDf4
SFjhSxvSEu0IwWAXsFAsg92HbuwgCzrB5jud3AO6U326WfiGM8LLbfWLLvChPWcBkB31PQRpQtDk
pvjmIJctDx85y8pDN7VSkTYBwlmD6INT6DAo7vzVX3U8QbajaX5j3fGf7wFrWiP9/HPx8EoXXAeO
5brILPn55wIwng3wxwe7ORPFhu750EISEx5KDzLoCuEXMEFU04ZU6am+HRQyc0Czu0gEuOgC3YJe
jLlwvgWWvR3ASBuukUX3U/nWTpktsvoPdzP+SPa0pvnwYziz8Es8z7awTnWk/HUtzqBNmrtRWG9T
nTgHDdHjJfAOwOF0PPgSZR6IvACflW6FfC+njxZUDxyDuwGjHMJokQq/eCxPIdnCxcWE5/Q5Q3SH
zFTO1TEIsXikYs5BrlvHHQM1XRQD0d8UB/j9vwEyEv/IigsmjfgiqcCGX92XLxNh6hL+Df3g+Gmz
yVhZnpq0dQ8IhXXbpnLGe2SYBiu8yq3P0zht40c/xvF9HMsAX51ASKQoLmYQ4gMCHrz2ArjwWQZJ
frDwdJvTIleDRyfQ59F4rsAecCErqqbioMtxhxzOV6qnKmqkzdCW/spsuFjOR6DKehqyNvt2oZUK
tlT34WDSbbZ6iOvjh7qsVdmpYeWKdyVU86gLHYojhWVrpVX2sY5sDF7lk5JTi2XX388agrrRIpbM
22KmVe4DBi63FPkv0KIzkWUmU7VCzpLFT3FhwemYmD7IvrTRHqmcyzxYNoEZYXY7rFO/FtCGGpNh
CRpYfFFEkz26OnTPo+PfCSdEaarSqW8u6oZxKB7wDF7owDkaTvbjZtFx9gNUvi5e7U6C+SJ6Ipzg
7hsXYrE0hjcNBPpnpF5rfiYLJy2THTx8cKNNjVRnJ84aC/Dwfj5S5g2bbBjG1TxGhBlvPMZ3brWN
6gR8V1M/q5ZqbXqmu55HyP3yakOl7zaoa47RCulqxZZGdcbCv0RpcJCc8XyJpCbw6hf+sEvZfJwm
8J0TBCg+kzmN0yM4uWhAB3igoh9KZ8o9ADptOgXalAFYAVJhnahXIANjVxX4m9BZUZ1tAVSNiN2F
7CMnAsWAb4YrujZD73+18zo6STBc4R3TbqzQcR5AV+c82CMIfcCK760bwUO17KGjDt2J7EomiJTa
SMSBpmJkWfnaip1m67XgRIViedql6aYfnWjvGFbxKR19TEDc9BU4rnolmtw6QjuxfzDa9ptZ+skr
0B2YSqjGvMjAS+4wOxULalCi/9GWrnGN/Dw5jXWTrugA8O8d5QTKytvhAsIxkHH3+FPQQVL/KS88
GxySfbpNi87b1o5RfIGA8HJglb+x0hoJch6c0UZz7OISHlQNl8YSb5d4b4J8FZmiuGTwn7BF0Ues
XPp4iflmoK7UaoqoXYnICLZUDA0PqAzIR85DVbiHS2B4LtLT7BG0/tHGt+COoGKpKnaHxKzdbNv0
yDIF4Xm+8Wv7O43mFq6xhVQon1LTzUfL6J2HzD5S21yjgOfOgNuZT1UajTpgzQLBiOnM7RTrK1Ah
IPmhxkcTXqX3c548OzFCDls6D50z52Q76v2cOyHvAIpU8zlPt8MGGdr5mo6acuBwR9dFPHA6wLSh
84bXrJvP65/OmTr1tfG3cw6SCrTjiB7cNarfdEbCt7ry9gUiDMik0QXC00aLqQXtDqmuAL6DZ7eI
XL7zqEUaOXKuVApxqtmyATQ95jKA9tQU3Z7G6IAL3fiR/JzYIeRwqY6BJDE80e5cW7QWWwAw5Csj
WYURPgB28hjXJVDpFbiqMAVJH5E9lj6WGXT1Ou9KBgh92muGhJA1FQuWWA/oTIbUBTpGctWFndpQ
XS0R8tLREoKOwz5v0+V7N4xbhw3QBRoq9JHVpo9QWW/uBlNsbxZZOWj8TJ3vaCw9Nt4ZVwSy4mVR
HMmOulZBD1Ep1td7qlM9606DE7+M5aj30i7TFfxT8dZpen5gicrOQV9hpt6vfFXsZZJDpIepbJGG
xfBHOG5S5dY/hnT8jhW09UnmcJHGla+AbAV911g7WFhaTXDtfbBhqNbKvlqmRMQLnQD7w0qnsV5j
boNOvBmzBzpyP+T8EMe92IPgbFtIAZIUa3SPTRz+YXdWiWCPAYo+Ifk5wldj4xSBiZwgCP8OSekt
mY/IrVGvSwf0Ailixa8yYBcQAU9BHHhtZI+LHCPcGUZW/mbo4HsJfcovomfJ0ukG/7EGy94KZPIM
4PXx/djIRS4Ovxw30oG8AtWN5J8w7D4B64g0TRNx0Z+OB6FhZCXldbHxhgI8zOBw3lRgMlj5KYRA
VGtiwj205ivSixZ+a9UvXo2E4RDcVzsGX8YnzxGHMptGrTxzKUfItdh9a96pKIFHmnoiB9MPy+HR
98zi4EISd00dMrUdrVh+BUA+hcxHV+8BNpZPoyfuqX0UsUKoq+wuYQEnI3K0oNo8HSnzAtAVOe4T
Hrtm37Mw2ZRW5X/1q83c0Zbt2tJjfjAZPFyQKvsynwiwfwtD4cIlWBCcLXihl/k0IOAXhzzS6tMo
w2FnIaF1kzVavyTFsCADw0aWERTIsiMoZMoHT0JChw5Vc6Sg1pg13AeI5J4EePxW1GDweuPhrflZ
S9vZShAubsOkNz7nDv7y0zFB1FWuxlCmCEQBtwCl13K+XDnkoReI2gcPwoDOhj9JoVKPKgZuAY6k
l2YUwbYfi2oHLYX/R9l5NbltdGH6F6EKOdyCOQ4naUa6QVm2hEbO8dfvg6Zsqryur3ZvUOhIzpBE
d5/zhunLXOAWsfyjkwx2ODJ+2cWeFQ8gUaz7M0vSOyH392rChyAiK7ovwgTzo3v6jhyeBQOceJZN
AmaRs5ANWui8KiMWg8tqWiux9VIuFzdlb1cZsbKRy2fk9TS4fwp7bO4LaplF865AvWQlB8lePRjE
ie3kRZbssfPwDhhYhotC37HN1Y7wQHyH3P57airKcxKWJy3ow4/RKfjnQFm7xyLrWgOsoWbjRrba
WZiuFRIQBxl8BA/3My1d9SpLy4w6ueD3fJkRkS3koYlfWhWv+zflNRW45gFtP4Ogc8+d1bM77atR
3w9O96QvDTB2oML81qyM5Z6Hvn2YyxgnLtAl7jmw9L9vJ2HjFTKPf4Xat8EMkSzu+owgmGckK+GI
duWyRu4wVTCTFaZyO713jWsDav5lrlVxMTL16VfnXCFtMXbZ+l7WiRfCM6ta/DqWyZocN0U1fk4j
L30hwReeLOH96OyUNr1zs43eNnzN5As1ZvFnV7baBjytugG1aaAnZMcfaajYm0zxCuw5KFYDwtKB
SMqzLI6GvgdJwy6qCKzXfC43xZQnH6Gok4uxWBOxkU4+0Hx3d7Ua/GqN0zFZozszHWRrrzp/mIWo
n+RQJdzMhgruOq3KG8GXd/k6WW5WR/mmsmV+iK///aZka0b0Ub4pBZ1CNgtJtQumWT1LrNodtbYU
c9J4fsBJ5k55ll3uZOjf8G2hEhBgXzo5khL9mOjeSc4ZLZ2sLJvXVRtuONKvAFfEr2Sz53cDzG7S
wnGUJXUo2KKhKS1LrmYcjFlN7qW0nM5GWAw32Ra03hOqQ+6TLOmh+lohkHcvgQ376EZHu8q2PMy+
a8KK7trHKj7Zi8DocLm/hFqni5lscJYKx8hE1n7uTaS1lzcXdAXMay11T7I1Z533tcwE2CFbcbHm
N5WCF+xC9d12vHSVqZfWrpMDvq3F22w78S5RVG0ti2Gqthe3Dj4d1Y74FuO2GE5E92Wj2vJShdF4
x7xRircx6YttHhOil61DYGTnZuKJdh/bovbgpm+ya5YjuEygno378qKiG/oNuvUpOUQm8uCRH8Ew
p/XQXFMDgfQ0ybQ1WcLmalW4lQIt4DYWZIondOe398pKeDRVjXaLs948EHqYMLZa5lBJZ2dG9lkP
4jDOIG2ReMtfNW/IrlUkripG5gWQt5kDm2ZgirK0WlHTnoIJ3EyQVcWrrMOu55uFX/1ZVkXegPX1
chCa5ASTBvZaLxqevowfNQAggcCiThblCL3ciqRXX2SNJtjrTVaabGWbmJLhRhjk3l32GEZse7uS
SJIsuoQ9kR/vX2Zn/IbgR3uW1a0COIsvaH+UxbCpTPgSgJ5lUV6GWn8z2jS9yFfyZkDiEasXxAve
qLyo1hoHgTVflPQ2mKO6MdSu3/CkqbZ5WzhrObAvNOVl+HH/a5vKm9cTlFnARcwyx4b+lKTxThdT
/iq7W/mcr3R11n+9fTc0OQNZH16Ca84K1hus4nCFPw36xI5h3BJnwZcq7vFRJe+S0dmCRxovsnSv
wjbAJyUy7qAF/hqOWrkBAHbqV/C1D6IcnU1qgtaewPLd+tjN7pegcRfZ+ODodQViGVmDaNc45r/6
GV43bDsHezJPlNF6SELtoll4JoFnytbJmIo/g4MMMz/aVbP/n+1yPEtzxuEvLbZkuZx1RYro1LUw
jKXH86MopUAeRQgQiGgsnSFb0Znt9/ujVY5tAJeta08dDy4ZrKfG0H5KjQvbFQhN1bW9s0q2Yeza
LhNy6i8tu1DZK4id92lAdTXMBm97d4LRtfe+i9pnz/Sq59RIv8h8fhmH7tYpS2/bsXTCMfInG3IY
VMli91ALSpU6OwuOLUkSiRIsw99dpFJQMopqjaDHuJmGIpl8x8tvqLfFBwnzuNdJsIc9ts36blGF
czFp7nJEx9lWXf5pyMGK2QR4mAP/R73MeJetGCVh04o6fZoM4XYMidOVyoAmoKYX6kUk3kYjO3bD
kHu6TXD4b2FWfp/0OjnKkqx3O/3XUFknL6qtjOuJQ9uTZaDYGiGxe5qcpn+zkq7ZtJVotsNSNBXN
OdhxGK1ka2HG3lNVm0fZKKvKvl97hqo9yxKuH4iMTllxwkn699lUbRuFtf2M32/7oiSXTs+HZ20x
cR6yuT54Qav6sk3W2aGCGU80EBBa+ss6L7m0daef+zi7Pgba06j6svivgUZu4d3KIFgtA2GK+dcr
yQFxlgf7Qnfd9JqzT4A6rhHCCp29ouT6KQ8G+/+6Y4e/1ZwADEtL9IhIGlGKBUtdW69D1VtnWepG
xToh7/+HLMkLwOVpFePXvDOyAbnh3g1feuKpy2A5TRC1yvLrjtZ9k6AdvMzYCss6D4MiXmwB1CPN
cbKbv+jyT4oR512bwnYRcuTfJy9xXZ9Sw1AusjQNsAHHQfsiS7Uz9Oe6cOddSubsHIUCX7zlkvxz
Z0Vet2uT6qvskWrVrx6yOKXpyjLLGHM1s0VIEyrDjPGm76H5ex2q1HtSl4ZsaShMIHnIWkI2Lgbv
CcrkrxFw9n7OpQ7pwEoPfRu1L4Y2m88mGn6z3rxkede+ODza901JGEV2kHXDImmigOi7D2oKxXx2
vG3uXGxrXNmJHgH5zM2rvAzeiJkUTqDbHlsYDvQ0CHeBa05LiwkLazQIqcl+shWI1FuPt9Re6gPl
no2xg+2epDyQp6EU7ssGWV5alSD8E+QaLGKBI0ruDfrr4y5UJrEulzolpNVMvN9bH/3Gwjpj2fFd
DEP1leAs6RA+/it5V/2lIhsp62uctAmbNeVeHaPqq+CYlI2l/aXv2PAgJMiRe6l/DM/x2jjVAExv
rY7uxowbzQcHCWScl7t6qZN3sk62yn5DX4t/t7re8GtsUQf1yhuEvlNmA6pPK5B6QU/8OJVwapeq
R728K+w2vHSu2ew8K5nfzDS4KFgN/LXcAPwa5A3W1vcap8aP9G6oHPBJdHEnjkqt3dKAM0QkPzl5
23gzliPuNBAg4TO1l4tsMGZdHL2/R7j8pdc7ocHBfgKMhzGv9WJsd4NbaW98lMpuSMN8LYtpA17S
Imzjy2IzJhzT2CmEdaR3K0PRt8MQx8+y0QOn5Vf88k5Ka2hvcuI6rgisLkVhM7GXE2sPiPCidjq5
N2SSNqXQx6u3UBySEaND1QrXPdwNUtlBaxof6B4hzJZk5UrzUvNDsXOitUpewdapjI+6bL5OlpHe
QuKfb/8xSNEmdZ0Xun3JMQdWlDhhr7QOQ7Bj/GLWkbwZ5jUrlr23DdvaZoqe7yaQqsTHWXxl0WhM
TlbL4iuLLa6QqzkT1fM0peZRTz1lhZjN9Kki/bLqOys7E3LpPzTtIv3gZS9RmgqkGW/89FykR5Gt
yc5Gr8hecvB/9TIUEO25ZguiIUn/YSoXOUPZdr9eVhb/9bL0atKh2FbKoK3JH2bXxyU2ULUq1cuj
JtNYx/16rFd1bZVn2YBHQn6FwtudVeRJP/OM3zLrzDteR/Y+myprm5D5/OzrZp0umKXYQYo9LFv3
HKNn+TT2GDffwUyMDOo4eU+r9tdILcjuI2WH9J+RlZ4Z95ES7YRR3vNUtPsIxf0/mnw3Irvzs8ZP
z6/K3n630BrYFP0QXepKSU61Mupbz7KLVyIt5Lac3vyzmztfjkqK6Wsn5uijJRi/zpHqvAqT1Kpm
Eb+Dype8xE0gVmGWVt+jwYWrTuYsCVhRlbL5nCOvQnmiEU+I3vUHty6+sunP1tVoEovCPgbVmsn9
xoYTZGAX/VzsGhK4O1/zTHNWQWFFN60N9L3rJva+MDSSRKCIMRsdxq+mXWDGwdqKzfjXjgWh0yzv
GlRa8dYDhF6VOB3sNa8o3lRSVZDWvHlVmqJ8G6ZBfWrxfOMnW7zJHtbo7sN5Sm+yyq69ZhW7rjjI
/nPYW7sq09K1bCWI314ReXqWLyWrXDGuMQzpnmWpFYYHawI3Bjl3FNXK1sYZFoFL3owdGgVQvvKb
7DsWWX3NIgveaqQYWIJE2Ruhq2uf5sU3IwLpaSJMcqxdF4TgDDQd0+9vUzChSdiZfClwJPgs1e+y
u6KBTRpdNvayCLvcKdrha2F01R5/sGYrq3FjXLdmnIEIz/RDoYtqIyftFetY8GN8s/MWYpFhHsCQ
JS9JYeI+YgJRbZwel52iD1gKK9ZqoskvZQvKSEw9VJV8SFZ2WHd7tIgUEqRL+f9x8H2q5dX+cwIt
xMswbgs0JBbeeQs/GVb+e4xc0gXlFcuX9bk2zusyHIx7tzoff+vWuunv3Ww2SweVffJliqSxMUnE
v6Kk9fzG0VB9b2fzQ8U/NEfV9ouqeuLJtivhz8tDlP1Bv/NAmG9k0a4s8vAECs6yGBjvfWi3X4RR
m9cxCxPSmEzW2xaUyA6htrj3bXL+f8LJXat6TnACYNMp1jzvm2ngiYUBnPqC5ES/HZNWOQVe1Z2g
qLpbIyqV53hCtkrAVP1m9d1Vl+PnBDGbIar/KnOE9kenHdCZxEG1DLz86pRTd0CMd9rHQdM+ZZOC
NiqGCl9IEP3I4l78DNW9pRu8j0rT393UHfHU4LenLFSZOK60Hfjm7tiKGc/JPscvHgXDN3V5UHB6
H78rdoMiLzExXO/6fWKowX5S6nDdNrrxnketuy8rghCyOAEp2ydKEt+LWDUae91rkntxCPmVZhg4
rdUiNt9TdSRbbuQ56yvF1opHinZx7+yQrt5X2MHdW+06bPcOEaH7WFE47PNSgWHaMra0yZ40k4aJ
3fKuIClkmF8p/b01s6DDda6Klt7S6nlltA81Zbq3pl6g7MJew4N9aZ3TONiRYgdSvsxcOyRCMDY2
7q2Whl+tpSObLDuLSDV2aosapCyytmm7uWsgXy9j83GYd7oVYP2wzKz1+rjDhArCydQcGrds98GU
v+OgMo4+XLHmIi98vL/uYuPJaebx/O8espuAuOeTyEt3stiUWKXmwsL6ZTHBy0zdvXhzC86oDJ5Y
fA0HiQc72lYhEo6yUvaTl7CIvzsRyFJZko22gopelw3beBn/6BqnxKLSmFzYo07etbr6pucYMz7m
bvCXPLnCOjZRwIonuwUxzMEKxY+1nFjLePj4ERzYDK7o6fFiQYGJQqUUt4QD+W+vDxC9Qaoljzey
7+PFHD05WG5Tnh/1XahkRxR4v8hXfswd5bq7IjCm3edwXgNHg/C2mEbIixLhFyE8vH6nhRvzd3Wa
Cqv1ZVlH8P+fW4tUGioUEKcNJVurACzO91vZtS1TxRctrmKy5X9M16bRTg9CUgvLS07LPHbYcSqS
ZXNSXIQSPH2jxS57M9Q8vUHzDlXIt1wWbStxODeJ4qJaXvilxolK1mujaxyqWmUbC/jqU2sgtNgN
cGdQzuZ7RjRA1ieZNx5mMUJxkpNjLkKOBFwhMRA2tBqpAHkp29g718tFFtvWqrZqAN1V1g1VRZKa
HH/pq7pqEpmKnUvstM4lSZt15xnziUXYJDa2NNiB028IfLGuJDn7bNlRtmgR5nNLb7GMfdTLOy/Q
fg2TxfvYOrSOZoFy5PcqbXbTpCtnIA2pa2YXeZnMCNmd5SLvZF1EwmgNDrpe/asBwWRoVMtY2TlW
+t2klsXxX/WyhxxKmjzY1myX76/4Xy8mx2q1950A4hKZI/SbDsG0VReTt4eNuLQbL6UNXGq73sEO
1U0ti48+gxGqK9VThp3eOLFvaVaELW4dHpwyS3eDCNMvUZA8SxLo3AQxX4v29x4eYPT/3SNQqnY9
zS0ilx46iF7XErxqw/ysq87GNHAMfVQ5aQzF+1F+jKj1pNsbRXVxl0lk/b2zM6nOus/w5bK6rr2h
mI0OkInvwEjsxCPdVzt7zHUKv5qs9navLPNmB6BvkaOkrlguTZ1GG87Y6lpOc2/QHFwwEjSBZ3Ux
o1kcakZlUldpGnSrR13sCse5lwvpQPNo0jREIX05Ulb+1i7LTQOj/1/T/WfHcXkHskVe5Iy25v6q
exT51bGwyz5ujhs45gzQaNYeGZfRL8OpvIx4ypHZKSr1VMUB+s6Comzpgkbv1mFbwxDjU97KSru2
F2uDyYjXSY2CozE0L1Wk8izRI+fgegnhkqFOnnX3U7bJGhCn8d4h8rh61NkWbgRRDidIS6z6RYAV
eCleZHd5SQ2PbbvqOvfXkHWmUGOkD0Sz1wt32GuZCgYmy9ILwbj00hD72Au47FVQaAPfXZerbJF9
wHK24LF71GiX3rIBBpi2LXoD4aMs1Y+FlfTNW5BhW2pVGHp5bviaWdH4VcvArNdW1pKHrrDWSkMA
Ejk+3lMFNZiNY3hDDhCbOQUeWcLR2R8yc/oLuvAKEsoQ+mk3gDUyPDBLJrToNOrelIAkXm/UCBA4
CAiraRIflGXfpRZVsTHGaXwrG8DkkY0+uOYmh/tM2DUSXAmQrev4+aVZfg3mDCnItjwZlk4e15nS
kuzQ32V5Jy9N1BR7szGQrAnDi/3PhdAaDN6Rx1oWufpOdZuvsvFR/6++81iJBdv2n3M8horE7Y84
i23k3I96efeom0s3OkeI/y7v4F+v9KiTbyaZEZB18VL7p6ubm9GusnPkgkKruSBvid22Exrb0c2a
TR3P4PezZ8+BjqYUrftW5vqtxETmSSWR+tZ02uzPTpue+iHz3uaga9bEXRz+B7SazWBvDbb/G30p
eosj6KwAwZEzxX2t4X4h/pCNFoInLwE/F/bc5zqxSsykQn7qOEhzDRZRTjJQYBlkWd4i9jwcQbQu
vI/Re88C3IrTcbjKEoS01yxXh6d7SZgEttzxdi/Zzj6bC/VZlryECIkN+zk3nA/w55Afh3Z+khcd
IOwmDwwViAJ1eWX+aqhBVGIc4bqbVrU6G57y0oI0hB/yhNo/ZqhgOz/FodjlaYSl9j8zQ/H1NrkB
+tLDShC6U2ZuUFCyby2gm5tZOPF+Mh3db/oSaMlyMYiKXDIMtPWA0wi7Uuo6I8RPZB7ZnlKSfePI
1P3ajiDdYlJy67B+iZXxrEbTsM6IbH1HS6TS7O81emFrNcn0s6GUznXqSavJhgrOLO6D6td+sGCi
zXilZ4q7m5q2OGZIziNl9riNgWcfSes28yoO9eLYajYORKMSHBCmJ+acdjfbqss30QMDZ4WvDwT3
yreMDc6uxtB3LVszZ7Qu9ZB9IRidtqtumH23i5qXckmqopUx+5aDF10fekibw5DCHKHL1WOjBfP9
kuTD78XvymxnyJUq4YmoELyU5S6YC/FbUTb8qy5d+pVujpGmHKLN7YZni7WvyUONQpDxmDKxcYRa
w+2L4mfNqmHCVE31ventN29UjbekG8194pjBNi374EOBRjACpflezQgn5v3UXmM1My4j2c5VVY/5
0xgJtdmFIUy0HJQXrP4hOGhNguNdowc3fblwaqquw0Jkiwn3b8DAsklvBrwvaJTdWKJ/EL6Oj3IO
eRF2BAg83EJiBpcmzBmHZgTZTGP6ZpQleoEk0vG26eJd1IMIR+xQXGPY6NeiEihXNoFNJILio0Es
xcxsgT4ZWMk8GhTbqi4KwE0HdtbKzRvn0wgDFGNF7Zxs6JEfQ/fdXqoDnGwO3RIcJEtQ+SCYw72m
Zgo6PoOCx6OtnKFAmpshzEj8LA2yTrZaGsdcJKfpAxy2WqGk5ivZ7Dx5LQhx1zGj7+qUvjRVpbyV
QLv2zWzq27TKlc/cUlayw4RP8LqrEvMsRwY5UB1pIIFZwkumqeR3fwnat1bKapcYT7Ft6U9EJIdt
mCn4IPxTJ+/qWFTISXv1dvKmHg4hJ6N+Gl2+mIyVF6tO9atXvMmCUfCA8DNAf4excP5y6qlLNuy7
040Jg2/9GFUt40Oj7P1mCpydbJBvJQD7gBFJiFT24u3rQChWukZ8mXCufupLLfRJ6BNwrudp51SN
s5Hd3IAUgW16rLtL6//3KKuPqvcOCxnF0PsbEiv9DTYCggUGbq9kks6P+i7KSRTPs8txkG6yIUlV
9UyI9SAHyXr+Xqjr7bCEuBzjiWw3EfbBtT9US/2U0iCxt4M97fxQwgYRcs0tvziNYq97D3ydEYr2
0OB7sweZZTxZZfNrNP/RT9DDP42w+8F04eWuViZ1zJxFYENYeNFEAbaED4Ez2dD2GMGnibrWUw0w
cONepkUbSurqxL2+C9XIvciSrF+qZC9vFsHunvjV8wLAn2mL13LSg2clewEkDOVlucwYy6zjaoy2
sghcdDGDraZdFc/I87ndudHa6cmaM+T4yLqvoFTNB9kYOeO0xUs238hWXDvHU5bjJiJb6wxdogkc
l2yUVTAtgNqa05MsWQExhqA5Bxxvcn29uOamiylAD6B0nQJIX8niw3X3btchy+PSp6mUdiWdeVXH
HQ/1qE2vrov4oK5gx8iWd35VYPVwmBjfp6Ukq1Rd/4LYZXqR/Ru+sjvMrll1lh4uMKLnXpgE8JnM
g0yBVABIMR0zED26YvLDFnDk6VOmz5Nqs3s0owt5KXXNGxqeEefS2dj6PDefx7ovAVfqyWrKJlzD
lB6t8+4zbC3vlhxtHjbPjmG9ptNEtjXNnJ1JdH3rOp69NYv0s4xLBZC+rawE6ck96dgDcqbRsxfw
cNfgKH5zCXSbLTqzmm4aMPXN8SrvFAu4UVUiQ6fbfKyxMmSYUJeLdKu3Iv7EKk0olsgZS/KgBni2
NoG5dgudKG6yIMn3zvg8ecuOyEOgNOT1IfJPxdHQ63n1rkfByUUE4Mjvf/SBsf1ZIBT2UqpGeAjd
7KvXh3+IOPR2QaR5+yRQiG1xHGaVjPgWze9WNKU7e0EzuM14iOuSvxUVEDfCbNW0/AlRnFsJE3Er
upueBKDPK+2tM7Rvnqa7vgoibG12AdFOxfFrgwSROgH8GcJu1Q/8eogS5DjntJgPoXyg3jxPRcSZ
PCFG4gICEImIDaBnB+JpOTZrMh2bYehYl9U0Po3AFn1RtJeOcHxIxP6vxMoRyqyMdhMWWrUtWyXz
BxOAqZ72K9TxADpFXzW7m/9oq26HC9uhma0no6zVk9eAbWVx6jdeVOe+Fk0/g+6POkdDlrPvDwR9
+V80X9FK28Ve/tFngEn0soOKW7zooNX8ocYiW1c+wjxZWXXFslK1mCgJ8480/0S9aGvwn8k9rL9G
p/mhsk1YW+YX2ADVEcgxpxMsK3wz7gkZKMqw0uc8BWBlfdMjfQbwzZ7SiwqxosNXyKSbMmeBnTIs
c6oyuUY2yOo5JG9nJSitj0W3Ay36hzLk+VsX/KwQAt1BQntXiI6yT5iv5UgAKYsW2ZwxZfGYnbWq
6VfwmPwlc4W2DOEFIJLDjzQO66s2GVg6pW9d32vvhnPsQVCulEC8afBC1gUiGuuRZwART/OASfLV
nMdjIVT8hJLsOrQ412hQZDZzwodBorffReBJj1F48Kp24+hYwAVFjdGHOTx3WlSz+WyrXWQjndb3
3Q3ox9qspwEUsnnUClfx1SjKQNp1r85ckLCcinndBXl9FPFwqDuwuQjGkJoFvq506n4Y4JgVZg7w
FVwX4ttk+yMHI4iSNFHb4XnVoy0fBfbVdYA54/0husretV2EAmCkrmwQkALJuP08w2MwMTLxtSDX
jhzL3dXQKWzdg/pADNs3q3YCxaEeY0/AD6+qSN9UU9UcuwT55yd5W8F7S/3f2mZdpSIv7H7XqN2h
KAl0gY5klJxFk833CUKcTuJA97NxHnaQPXLYzmbtY1g9rsd8bo7Ci/St1alPql5WR4DkM7+wyMX0
gfPxupkAmXT69IO1yoYmM3vPjVg0sdkZ+Kx+4dHWEVfIw1VQOjjppO5fL7jSfI1dDnBYhkd+rn/X
bedVBJ2vk9M7hHBVN07c/1k2fDzCm2+laSNDWqJASwa+yBep3957qtMkQgUV+0hbvOXRXG3SDiBy
3f3InIQQRgsFKEKdZzMrkfvU18Ehm13lNUCmNJiik2Z077nVFtu4LL+2eapsnKDhw0OeDg2T/qLa
oieFT6Jaa4rXJuq/hbXZoscW2bvEJqFSDt026Ot8xftNTlk27ryIf0hWZp6vZ1Z/qQr+WVoq3rKB
vL5ecXQJxC6Js+1MQHlvi+acZQUCJUnxPpTqSiwOF7jtYXaD8xMZzWTbFsG5LlGVSPgxqlp/KwPt
M9IdQjVNfVI5b6y6ue83MBeto6Irgph9Yh5SgchF3VY/hVYUPs66hlr/RGsk9kczxmC5SbF9DJ/b
3ND26IzWYWet0XEtnOZVTcWXylQj3zNGjr5udo0cO9zWxoBKagg2tfayg66xSUjc5LOtvdnvEnda
Oc25bFPftSfbF16ObXVWutuCdM+1A7JYh017za2OaG5WbpGEgofVChVlvaZ7J6Yf+6K3Po0ihJFF
yOlJqN5+SFctEfpjoUw/PAcVH8v7ag0ZJobGcMjJPPmRIF3M4jyuJgs4X6F77oow9Ljn5JWSXUPi
Ns2qUzy0PIPd0dxiAaD73eJXaKTaFwjdI9jV+mxOrreOyx4HgARyqhjik7z0wopPZEdPaVbbUIft
DBhv/+omECyILPmZrSBwXf+MDeuLNUx/1npLDiwyz4CxTyUsRGcijmjabrVGB+GjwTJx4+TpG+LI
1nVkuffbOq33Zdhkt2wCh6dE3bPoZt/ssnSTsalb6xCzkPaJ8SnSBrC0mb3qNPxhK10YeFm6yb7O
3PCMuUawbwYjOs1eZh0CdmpHESXaMR4MGJpRPp+KOBn2OVKuZ6Dhxk4TYrr0URaymYXWCjym2vYD
9m7kmrRNGSfOLWvDaBPWl6qD1mMKm2QqNnZoZ7Alzivc2iIkTFcLCnLVJip5cxNIvCWE9WYbHqZn
s6jem2bfKzaq6Xnsvrck7Ve1Y3VohkcopXbAgIwJYxmEvtWPueLkpFV98alU5ES9pB0PpWVaayiv
jd/yuPwcLZg+2Irbn9CKW8DJYB/AqeJd1gnjkwUMfzioWp+j3XU4kQoVh0ALFwDiIp8hgig+j/Xh
k3g6B7ak6j81L+j9DJTUp2c1xBZnt/4MCx4RqLFVn1DIRqSBEaoKFeOIbZp+RUXPIyDhBGtZjMWs
X3MFFtEYfc5tUq7gJZlgusN2W5kji6xpHiObM3EQmv0Vo+/h2vC3nka33gI446zMArQuvQyqZepY
F/baRJS8mzLXylub8C8bzFVv8y7LIE4QJB4HlF4RhelChFjnqAOkiejHygzxAbNHU1vZQMa3qqo0
2D80f7h9SooZbRA4/sUrOZ1p26MnsgYpZK/w9DH8XkPqvbIGx59EYmwSQsC+YfU7vUg8nJXjYTuX
1z6ppn3XxMF15m9RYvsMZvE9jQJxI5Da+SmHCLYbivqEoDO6ZPl8s82JBbuopxWBBNB16A+TmOIk
q/Zxt4LM0G6Nxcqxy+MVjPjkyR664uDN+EUiUIeTRDl/K7oCt4Ri3lV4i22m0vsCOHjd1UMM8YXf
fzCD+J0qV/Cn2GBDsE1tZ9Dajr0Jkij0g5RAa1OjgyO43cYxlCERoFSkDenNVpKrvjy6w5TAlZ11
9bpDAVFBTYqFW0B8ICCAomRgrTovc/AuKkhEsjy0cWC/DKVHUN3Ktk1nlP5QENQovNBdJ9hY+Q2Z
5U0TlfZ6cuv+iFCHfYmFhvF3MoNbaAiXaSYP1Jwt9JNTxOfcqADpGucJga1Nb03xCW5HtWPjb/HO
nlB/qvYaihlCaYJTy0/Vd8LyT9OZO+ykhLXvkaKJopgQ8uRom7YNil0RinRlxu+NrVW3cBp1n4ja
N57eZJgHMR1zy++nvvSjJlSe7LLprqM9Kn5Ouv7SiEGsUJ7lD1e9Y4SBQF4Q5kna+ka0G3BDB/Cn
qNHRyy1sgB1NQ18b5T4faU1X1ZIr9MYtX4nx2jZkGzGD845h4OL7mLkX5Kh3faikfu+qTyYBnY1h
T5Ovtcqx9Yp3IWznnLfKj3rkgxotzbiYZZVvmin5qzHA79RII+P/cSu6Oj6n/TD6Sjw5/ohWesu6
jyoEy4pqZ0fsiIPNFOCBInqY0l0QYB2FdIdwlB/maA4nMwC+NZbRKupGa9UIviddqWdHRfRQQA0C
o9NYHNypx9/ALaqzOWhXteZIZQAVMTB20zEOACzLjkxk9qkePXwpRjZPWt03O0i2m2hUoKxVYt5n
VtoArSzf2qZ4VlQAb8gENzunab5qItVXRq2Z/MJSfnye+TR3Iyy5OTy4Id4r/4eu81puHMnS8BMh
At7cEgStRImkpOqqG0RVqRoJ7+3T74fkzKhjdvcmA5kwomDSnPObNSbaD3EaIGrLDD7S5q3K6qPy
YnGCo6SSvVp+tK0BVo5pwZaPAg4FbtH+Mk14qPTe9ywszE3nDMQ6kGmaMhRuW/uFVOl0mQAZolnU
7jI3+nAQqwkmT8eTUWTBMkU2i+GBG4QCxc6OQjUQTvaBrcm0rQmZBQhHqkEWgyYslQihFb16Kib0
sNqQISq3TWPjhF62UxIc0bs86XwRxnticNkpRUDUVnX7zBz/Ccu+DjHm5NXQNGVf8SFtwvk1A8Ax
5om4tqxnI4tEs+GSNxHwSrq6ZcWqNjozfVZ2lRFN+7yytW0CwGYjXEQxk5dITBbTm3bwcxCSW8tJ
r7EnzrblNkGH0Cd561zdDdDxDoujejB+ETmhD4dKM6T5rke+euntEjmvBEV5VKF34awGreM2G+jK
2S70LHqSUEQBKk/fNXR3grpvx7uWExbKYd/Uuo5hkefhvGgg/FWHybTFwu7Oo3KJsbg/CX9mO6Gg
1z8bWycDIxMRlAOt7zT4MjTJdtLDHJjPJD5i4jPwXH0FbCCg9q7xB6YUu9pCh7lGCQJ0eNnd6gwK
l0Ei0CPn30wg6LPJnDcqM2mzx+CI/ucXMgvjWSTZVQnrxR9ULXwWrfHdNsnDL0N1SvpUHIuZ7tpU
gHOVZDMq5+ywyoR6esZBdKvhpeXXtYYiUhlCnQvBKaXtqdMLQF5ThjJdVG9CZCL3qsKaZait5lFY
CygIs8wxeLGta+ilyw6OJpL+KYTUflFYqU95AhDAq48Y9/WnaRTDSW59FZFt9qc8AToFp4aR2iHc
Dr59PxeZu+fhVicjU6uTTbxr1y3lZUay9IQk0nJKchZtHrwkX17N7UgG9Nm0r0kwIkNzJnrhbgj1
X4TmNae0Lj4aNyeAUphjc1jinCWyB6vZzWbEVfv5NBo9isxOi6OnreX5xrJQZ9EL8zgoq61XtZ/m
pTgxihQsgqYwsPryw45BBXRDVHJ9Qi0tbqG5WfpKXMaspdzwJAumr8xD4/RiEXbfhYranJa+QS9r
tPYN3eGpUVOwizHT0k3dlG9J2v1uu6J/3Cu5JW9TvFgoOM/h4qIE04t9uHrqyXWG3HLX6mowxvPe
NlUx8aMp7CkcT3b0DqmpoqMLNATLWV2QlfWc5MMookLzW7VOj123kHBfttqYXjXFS/Dk5h8j+WZp
1aoEwQy+bcPQp5Naf0D9MpTtJVXoLhAC9eN0DvNNrIbhfsnqw9jWCCsUeLsl8XHs4CUqTNaAwU7G
Sf4CxDzICzvLO2m7CtV9w118udlqccXyNzQ2cQeIEqkQ6N9vZeGxtBpN4jXY6pwAOugnAcfcrxx4
bPUvd8l+EXdxubMhGnKDbrmsjqnj5IOZYyyO8llV+lSemrWQVVmYiHnwmq+P8v/aHWKn/Y+jR8dr
d/MoCC4We63C2n2wv7M46f3WRBUusBUTgZEiPQx17pHU4YCowsW4dBMkn+dN4zXgM4VTA7mjGED8
7eZPgTI+GcBJU7qnMOvjY6bkiFK/9Jid7fp4uBZh9ZTSD5zQ+sXnqcp/IicXEShvoWn1OGUu+kuL
wjXhcMUNnLRRNgCjSSdEyXIL67yg717ynTZGV4esWJjfcY9+b1TX2A9rmEC1rPw0Rd5mahr9PGsY
dOwhIjj3vuEb9gYXvGRevnmSBomIehFBpBzGo1LaKZ+OO1/EjCCb5SgtsybijB7iDfWQnUJVoC7c
KUyrIGOduTVHtGAUa7OQdd4oEyAt19A3qReZdxSPiqpKT165fPKwcdkAtHo0xwKHQD3ptjEpMn3s
vMsoFmNPULmCNeYnLCG2VtOWL2oOqXFgGeWLrEo2fRaVL1ZCxhkhK6THiz1E+2VLFsbjKGRrjQl9
Tpw6dHdJ/wL135zDIjF9jF2Lbass9VOKcIahlcpHRTe7c6bGPWa4q1xxACQnbS3d7ykVe2fpcNDu
zLvjiHLPJ1AcQuLoH2URopiQKD/70Kx8RDYHEKMiuygq657WG4Iqi8XPqIrfiST5+Aib34dIXG3s
C/7kgnga44JeKPZLFjJ9KaKk3jQq5lNma/8iMu8SC6CPctSuPxAsuZEahOPS1xCtiJZsy6hNjzq6
2VsnN5dDH3rLfiF1sAWlaWwXpWsDpo/bshqTvVqv8Q6PiFRBpLUTvX0B6I/pmhhuBXwSIynj76FS
2TDBSSbo97RSy5W8EgeqYS+3dlS/d632VzF2NRrLECbJ9pOHwXEicRMPHaCx2KIcm15FkuaQW9OZ
Tiro5jw713k1nq01ejcD9R2Npj54Q6O8Y+AbCM8gpApjbxv2WTBFSfQOUvCXwC7n2Wx05c1QLQUT
AHUM3D4H2WiV8S5rJvd7Q/y68Vyw9W04nwl8RtvMRE5pIIN8QFd866JH/bP1RsN3Ukd7YQVgHJsq
bvct3LN7bHaw3smE/2kQQbW85LPBVpX5tGZcvTKrVgcF8+AZg7gadUhoQxHF76z6g6xATI40rjZL
Y3t30MbhLoodCMP1glPQki4vhBg+Z707LrPo7mPbudceYYu4AM+MXW6zR8+Y7kjmvzN+7EnmvFNy
adnmq/7YLY+UjbIuC3n419lfbf/nJeRuewllP49YmXKMiHzC/litWR+b5Yhpq6zLLTneDLHKQbL+
j82v/V+HyzZZ/FebvI5sm7Wu2BpqNW1Y22VovxVFxaC6bqoOUxjCqf9uNQaTCcG6P1OA7Aa4Sv2r
/jj1UYqZNKBiKbsoFfVJFtU6zI5mifiYrJvt/O86GrzMIofkqZz16GZpKp+Dmxs+IKLoJtuq3KZ3
T8xxL9tkocJNV+MxfHo05Xb6GtGNfZ3U4T93NNEkf7TJHUW7NOR3WPA/zlr/Av1DuxqRq8evNlac
PpLcxktpZloQu1W0tyoEk0ulti5qZaqXMPdihr6p+9m42gfe66sekTKdllDkgY2NyrWcF5ZP0bxB
4q38HoO42CfY2B1IjMBahp2IVdhW071hOzQZsZSweLbLoX0yk2zvMsae8SNkirSk2RHm2D5lyX8u
kGzdI+7yXjSZc4F+qAYKyy66lch+HrspYYavPqdTd0IMJT/jQSowBgHIDYpqCQxPs7FuyNGPK5ef
wkF2khvt3QnoPxddo35Hb63YitEuAnXRXkk39ywxe2Qay3TyW9QN92ZTkulREWTSdIhyTL236TCo
77UzAhjt0pVNQSQpw+UGI53I+CupPo22b1kpA2jsI+tjGc1qm8Odu2UxIgXVVP4ilj+fZVMT6f3F
y/KjrMkConC0a6F+b+Xxsq3r9XfPGponWRviciHDNOGiPHvg1DqxLfN0vBUiLKDBxmOgRON4k21x
yWQXcNRF1jy8Bc9xnf9BhuZfByyT5SCHMYBBWa8hi1z/Ox4tcZWX8Sq87VUM2DZfBww9ovWm0mRH
2Vbz3T51SnjxWnL4c7lFLzF61ZZcxYownXeOG63hCbpt2RZZ8TUvyKDKJqscQN1m5W/Zr8umeFxm
X600fS+rydyWt5mo+OMKBUa+OkAliXmVIFfgoK9JlTiHpKV/RbLl36DbxyHtwvxcC799tf/3cYT4
C+CQhr6T1/s6cNDi+0Q2jpVNPvooOJXPSAaaR2Na9XPqeNrINlkMpVrifE8RJQpwTn1eVs0nqDn/
2fF1sJYuzqHS1devJrk1Z2H5/NXmJvkf1WuY/TSxt3GbNnkudVLGAsvRx9ZXm610gAga7ySPUMgw
PQ4rojo7KDpgmE4PR+LUJpYOat69RwSCgpA5w05WNVHmaLr38K4dq30XYbiCfNZY4XpwPIr8kAgB
qHqtjqKv8D0FZ4JUE2svYb8bXga+rTSJMK9Vk6T6QW9B7ndjb79PRTMehMKMTe7NpjY9dE01byMT
rvzQYXwfNkxK7JTonKpoApG0zH5zhoIlmCc+ZM3KtfS+5glkLXZD+80wLVSSuvwqm8o+YjaRV8uT
rIKYMn2c6L7X6Dxs9an23qx4UJAEi5XA8jz3TWNqdFALJnWyWiL1gv4akxx5sEF38QqD4Sx3hiA6
3r7pvNaDP84G31VVvarrRdOO6W7necWTPBBzVeZ0c4+/C/ZrG9k2MvIEokWFymN978XVAImGIW+S
A5scm1zdCQl3rmmcboAu4hu2vhycrN0JZ8jAfkbxvkAt5C0ar1XV5DtPwd42G1fdy9G+EySwSP5q
fVCCynpX0oHoVKZ+66OU0X0u8ndLm2bm+fRyWF9kzMUN57zE0J3REc3eB2Ui2eKFH8hBYyQwIf7s
9eZe1upqbN4c40jvGAc2jnwOqKCTo+se9K0UKeoiFO/tRCQrq0lJQaPRD1oROb4gJ7BG+Rx/AOkS
xJnZ7whjrbExl+l8fp97o/BNPY8Onr5FfNR9tVdXC1no2cEwlRejaL71uoKhiFvPL/xoZDjKiXh1
xtpFMaBFJiSP/ciuoBrqaAiimlX+7IrhNQxr9Q0/Nom42TSmF95z4lppzVxdVWruz6yBLloLuSXW
OYZdms9REWWPJm0K4xPG4bekzX5XtmscWsT4L8JCH25minvO6/wv5t7tb9cUl2HKtT+YBexSr7VY
LL2087JhwC3IYXcdcAkr3XiIK3+LVvy1KJpNhML/u5m0xxgg728tRxhOec0wY7jpdnlGmbfYlRpx
2kJJisAdk4qkd/yNSV+9H1yIDKLzBPr0afdqDmVDIMCOfzfipxot9t5rtRWdX7jbWSVGWCSixP7X
JWirgoy1F/26JGPxNvbJyi7MxElWsxq9UUATTzDv7dewn8lD9WMNV8OYXuPGXPllSbsDFZwc2hqN
EEspDpjWFH6S2c2BoF8TmCutnJW5cWPqz59fyEGSoNgCggoShUQ/Sa1sk+hdTPDG3pj6Fe+0W7TQ
Axl0tbso1Es8iwtQX4pWvetOh2ZtXlwtVmvvw+Jq167Vd3If0qfeuccJeDPZnz2d87spHO+eV8jz
27r1PljGjBcwVrLrvgkhOGLNeDOuNRW9xVs9ELlfawPJ4luBn6isoQdc3Vov3Ymwst67ssYytMj3
cl/vWerVCZvDo1aZ9bUbl6OppiqyFvohrbPlkq9Fp47nJel0wjXUqr4ddoOr2GgZ6fZl0jWHNe+c
b4jooBkgG411T2Ixxsxzfs71xr6oo8becO6WwIzjAcHatS53yYIEJmY1w0VWHpfK69YiqVoSRs1H
cRiHnLBkK7B9cq1GQBhCOUxWy/UPkASwOXuFPZO1AE5Edep0jl5cdTn2Yn57VOUeramGU2yllzwb
/jLLpDzmRLwuw1D/q0AB0wlwx6r9/9oxqt70rPNTvo7tDEczNu2k1RsA5EiLrFeJO4JBk54gGGCG
0YuRutNODJAptUyNXviSIAnYwzI/rU4ssk0e52Jw8iKrbm2+wrgjyrCe/9W+1C3yRY2toMsYNUzl
Qm0r5lDAOKUokq4AYAzFcswqkshrW2zSeyIEFAHnsLu33Creq7AWF1nzvDlcoZX4Kq87xy5R9spo
Jyyki/5NtQv92a6cbyBGOkAvHFEDS2VxfJcV0ZBjQq9+eZJVrQPKARkv28tqNRfJMRw9kMPrmch4
5i/LGD/+sGyyrdmPmyy6yZqVj4RYRzRRZDXGwTqwzTUQvZ4ubKs6wcWwN7Ka6Y712kDBlTX5+7pI
P2R23rzK356vOK/JShRcAdffvQKLZl2rAlmtsMjm1cQrXFY9O0cGKUEIaj1WXi0Oh9esIsRLYpnU
mqUVqq/UbXOySRYQSJ5r+mqzbA+qTWYowsLw3ZnKeZNEkfMTAPG5YQtnLb6n1lr+Jm7xMRMJ/V71
0EVIyos7bsUM9UwNNzgNVhcQHNmhKu3w1BmLOIehEh/IQxaHEhHPFz1PPjLk2T672bmZM67Tjlt9
FnlpYxybTietwprVTUDfEPuJP48k4lsi+CwMtMhNLtlUJCBxouhMinSfTMubvRTGBjlO4BtVZj93
S18um7zWeL35Uocsf5GFYtvZC9FQJLLDnw4Kj/6QwkB3x5p8WlQPAK6AnsOhU9HY7GGxeN10Biy/
HJu2/oX5n3K0tHx+s/qa12561XC1/sA96nexuD4J+udhrsKdsMWfus/TlziJ0a3NHGUHTV/9qKxE
Y9La7TRXt9+FvSclln0zlmXcGUqcBK6SnSPF+810XT2ZTfzHjMtf/SRM0ju1c9BAjJJlc7H/QWhs
apIMBSbID54w0h8jSaJstlygSDXJSocPO60nb6sL0ks1QIBbWe6JyCek/LBu7orknnWoE5Ml0L7V
S+QdLI/MJ8D3LKgF8pimA1hpBAvftkP4ZP1wYX1fxkK7GWp7goheb8hCRTu1JCJmIXdJ4GUi3qsy
N28c42Wafug4nhjXsrPdw5z3yB9OAJQbnzijctAU8mpwmuod3HkdeZDQOP0G6qFeMiJgW/SV7G1h
F6sb5nJkeERi046+17nb3BedQZsm/cUhcQ+42xFETCkUcxJPk5f8ngus46YR7VwM4/5eoMFUne7h
aYazvDWI7kryVttbtSVOkVUQlY8rdxsVqvEB8vPXaCXV3yYqmOSC/sR9X0P+FgTrywpxiLHrNyoi
dUf8x8abWmrxaw1KRdZkUVudtoM4T3BsPUIWYaWDdJm8cwhZ5YaMigbsLzmAjQgSvBheBs1U7zOp
1cDTyXXLqoWQ4iVPvGdZG0AX3kcDMvZkD0+yyYB9sHdiu962bqrdvcHoQHkCIFprskkzLATfOtzZ
5Qnr6HM0GJmZu8SHUgtXtc+qv88hkFYzrq6yVuZaFGRuiIXOunNiZUO+ujvJmqdr/T1WMhACDpL0
sk3HI+Q4eIUNi4YTZMGkZMengUniekLkKnOQ1tjTP05wwuS118k+rDuVtZhGAn8KpIGjPIJQ93gK
S1Sgvi4ZudkJ8dX08ZvzeCz92Jvvc0K4Y7Y0/d6GGDwVjThluWCkK7vkb7uz0ZVm7nRzhH3Lxs8K
Z883Ypr+bFgT1iSF8VZN1W+RIjQh9xGiVX3EKb0DiFHzzdZwZVMGbwzksYWhR6camxpf7h1VMj2Y
SFv70HxlvK8AwzRzfvIEMwioaPFNFoijlEGdhmWQ/qdNn2NMvmsP8W5bj29zNIHyCj20v819JmLj
7pa9cU8XhU4fTMtRVhPF64/aAjxEHqKNtnFnAJudPH4cX+AH4U+otB7s9fQ6anbA3UME0eG21Urv
3GSRJi29XTtORydKnFuHNvplShRo5joAtNKMYEfjSLOXBxMRFFe05FjThF3hg/ptA27QFABs/tf1
mv7vMlfCAGY/wChsU25w6XSMutr+UZVtndlsG43xTNawYiz3Sw3A7lHVQ85a8n0IcONFNk3GQjqv
T1RsPeroLtvmJTxpBR+GrDWdMhw6qyk5gj8qi8GeXyrAIc+PJliQx5H5/8ZwivjVcfnMO7Sz7Fk3
N+R2yRQbY3SThaeKvVoay0XWptBtL3Hj7ks9i1N/adcocFM7G7m3jBnlM0sndNamye6rzfDSP56q
MugNVXvVYlhlfxwcEqdWvcmC9wgFj4Fs9VdbaI7vTaxOTyj6qDcM0pOnRrP/+jogZZ2C8kbb7r/a
XHyau+lx0XYYEaxARsi3Jnt+0uPktZu8/MIYmF9IoZ8GSBAnWcPuz1Y3ctPLxE3rzO74jzZ5mtWW
v5oujLZaVeeAfArnKgu3IUroQAiAoU5bpSqAdMnFNOM2haN6b5KwuodpRXjNS+K9bMvjglhlAsRc
FGXlz3Wobnj3w6M82DRwmixRKTZM4D+Vih1WRjcbRH3c3JulunUECp/Re23uZYrIrSmU0Fehg+L1
MJ6d3hy4AewUwKe2JFJBSml2c1fnJnlpE/cod8omfMY0gvetd9TmsbrM5nS2GzHwPEfjvTXH6uRN
TQ8qaI7y5yaqgqIKFHWstm3rNFvNihaARyGG4YrhPA8pFI1kCNPVfiyw7Ppba4QlfPjhKayGZ2uI
UGwX5KTgJfwK+2RnCQQPUouVTskMwKu0+jDF9ufiFiDYmqM6RDAnFAGmWx30bcccxG+ZfRQe/kJ6
vllACftTrEAkDRnNZbYPfAzsehMMuqqMJxAT71rjxPuIAYEAtwokHZDyMOhndUFrrtMUg+QC7CRX
2WeT/sG6i84G9MK2MtRL3mdHLHWVp7qvoMcOo3vMBwhwhvGetGPC8s9lnQzaMx+Ee19ySzvNZLSJ
d3QEE41ykxdzB2dqo074gaJOTPp2xg3Aq4Z00y2MkSyGn9XhqonWe11F+GZIDPZcm/AeI+PJbBN1
p2CMsinjj2VZ3sgIbeNOq3al3bnnIccNhkAAm1/FPKIAbxv1GdGybyAspmOodsOucgRulLoeXobi
k8uIE3Irxgbd59F3TIPMbaloTzlz1dya1KuRceWxzpezheBsJACJ5MoSlKkOJ29OD602NqemD5sA
E7xx2zpO9JS5zbJVO/1bNOEfAGKqD6IFioa6VFcL+Me11s13JYnrQ45a4xMyieBKGFOCrHW6p6os
iZLoI/ytJfSjeh6eABIc+gZBxq5J/aKp9l4+ecfCmOttxryBpZUpNgZuWn4z9AerXhGBUa8F5min
OwDCv5Bq+rlaIh5MsuQ+d2vwgcP1PupsRPB4b+xWAa6Xdt1Zo0QnAbgWWhKs2HuD0d6wYduov+pU
n+HVmc15BGhwVNaAh9Fe5YxaW6fVTFF4jXryIJlAmKVIkYyIx0591/Ofg61csgyeL+IofpZcQS//
vbhGfSL/pjISpg2aa+ppLmvtZsLwMHntSffazZiCv3Fq3yhE/NQXdXSKJmYYucb3Owt8ebK+Qm5v
XN/eKidk5QxoUjjxO3ajTDBTYqh23TR7Yc+/XFN1nyY37XxCgZ0gFPoAO+CtRm7Jdo7RIHCEiCDT
aAWmZWWzRkq+QQQo/DGJP9u8wus3Ng+M5UMKYgV5q2bHDf27ybCImQjDk33AlKOrrVcCI/omAV22
DZP27rktHDO3xf1NNcqjaOgHE8X0l3Fo/aonJtAUr2iaqk9DHGtP3Vo45myRqofaUWyEHoWB2YPU
E5rOCkVxevpeqw2iNHV9QFm7uIw+FTIPKDHEKAoRyvg9WGP10SFrzqB96Ats7BwXTpMekQNRJ+ip
HtPj56gFyLNcWZF0PnnPujIvmDPnG9wA3rNEFfx5x1oh1NsZcvHL5BFgb/R+Jisc3RBWYfjsahBK
odqDwzeTpwnk5QbbLGYVLAr7VIXDY3YEr5cs2tneqj5bD5+RG+YIlBnAG109A8RgFgAPw71YsGrU
Icxveg0qU/dnhDQYA/sNWg84X2M7RJ2djVl0qo/QdBmoZQ9CuVcwYNFUBflI9GKiKCSxULn3uZ5v
k7DbJ0KNub/0M6JoefcCe/lGpLndWOjJH71ZBwWqh9bRsd2TEg7eSUlD92StOJ066X+2rvdUxXSz
ZqvQjWV1fVhQWOo08WMEiLqv+/4H3gcGnGA7CpQqnZ9HvIqeHILH5UogjjL9njnuGfzDzCx7CrmD
44+JVTvRjQj4UpIEutGHm7aERJEnNYGKLjLJulXWoXbrcmOldrcHul4CivMsQDcMBjvIzCenICml
l2huIR17r6zeJcpTats0SfbV3Jn7oam9vzLvDS5Tr3bh78VutnDeGUu9FSKj/I6NwS+sPDrp2Jr7
eq22W1bq3mEAeLa3wIGCOyElpYQs3noI945VEvRQzS1zxmdvssbXbESjyKGGmEwadGb0VuSKff4q
6rF0HlWbmf/RbqCIYfN1sULmjt5ogWN0c4Ceteftwij0fOGhvqbR9fksmTe6GvEphqZxXpqEtCmz
j8+s0IMiSucT7uOHHqGoq5ZEf6zVIQqqzhO6xfJlZHXGQLwWq3iOWUzak2o23XUcuvnSJWvPTc2r
ou7axEx16ybbV5GjCj9zeIxgwo5Kx/qjHzJmHlb8kWY6Oodm+WoZk72bipj191qE7vPi9fDQOi0J
2v6aOW16EiwPTlnoxFujhAAAGzs+W7Z51SMD9oY38UZh9ziCuCK+lwSj0lwXDCoJ7LE461eBMy0/
SAyYvWakoQoDSzSt1esKBOZ/CqUnXzSgbVp62GUYAkmtsAKpMeVeR5gFvwYH2fM1EaAseqCHJ6XG
cAuOBGagHhzraACNNUfjzIoz5FxCI08ISh95Uctza86vqlgmqB2hvZ1QpfHntYpMwewPJg/LzFyA
Zo7I4JX0SE8uGugizyzPIDIO4wwjBbjSpTf7q9Lh/1SYSbrVMdFcfImZEyuB3wJ/Fji4r8MpWNzL
lGkaU8E+f/FIzZ2Stv5YgBu947UB2rD8KcY4e1cLXGK87tMtQ15uGSVw1lBBs+isdDJeKMdztWdZ
zAxhAKw8ZRvKo9EAx16tkqUC2DMEKTA3hXmSl8G18i1uouKYJxVd9tQ7W2yHgYeQUgAEVy5+iWJa
7JQ234Xtm3R5z6MGpbcBKID/2rhLW/4ekiPhc0KA9ZAu4kMgBYf46G7GWm7rOBME9xVvBEB7m2o8
XfR/MwX1reZv1jXduRvzfTM1DJOgAlMHY141hSTUweNsmqMjvpdFZXxDQh5Fzummp5F1yEblthAE
WOmt6r42V+OB5IfaG4fEmwTZ+q2XLN5RxNYlIZXmZzqySp1aIPxngBi3z66pz09alrxNKqtUnMyR
URRQhleTpjpE1yZt+XtAgT4eChBR3vQ7m4Q3WK7KfghHZPPf/ehod2C7LtLYysxCwKSf1lZcfZEN
7bbMbO8VFoDzos5vCwi+VwMwgl1E7a5O0m8VEwPkK2OglRXJVFldMj1nzoeNelIoyj7tXcH8yciA
v1jbIuoNv67K4QA7onzrzaY9TLBFfFnVU6cFb9xY+IUq7TPTZf6frre3ehV9zrYy78skW84If7wO
C2Bv07XTlwgpl5eo1Royw0hhOoOTBVZj1/sKGrgRwc5QUiTmcn7eytRwR6SCHUGSsYw2zjLlAavo
F4M4B734Ns+xGwcs9rOw3zAt6475ipmpVlydAGFxNJ2XeMWNNsasHgFGiBVJKotZjz8UxQiD5D9N
sl0enq+fXXOqIu6r10Gn2+RlRimBnq0Oclpr6mgb7mYcIQ+WeEtakALhfWqjbBdB57U7A27RON0R
KkfdEM+7h66GxAhJ3FBusmBwEwcl71VwQ+7owwyS5PRrdtvoBC7LWgImq/wSuSm/aKuGS3aQm+lC
BAkWFv/e2JSgfd1OR0GoUvbzCilkLpufygG4ddTi9RBuUkVb4wi0RmCxArIq3x2l2KZqhEPupzmM
oJjXG9euV5RbX/hEW0vVJZBQRdk4LfmcH+SRsdNxZ5BFjP51frdeRB6lCXXe2E6ebeWvTNGaJgGL
8Nnq6rePWnUvFUYcz4fkPh7BcP7u1+c3mbFzKFCjljlgWaTy/svNhCUyKS2M72Q1z+u9qBQd/5n1
NxXgPiO8Mw7yT8qfgfOyiOsRcZKhDrDz/pTnZVMEx3x9jI8nLBslXqoIybpYK2n0q22q9H6P1Aqe
TIA+Hthf+TZAuyVDPc3ZFKh681PigWUxAqPuG/h1xFORHMnr0caMqHYy+ni3DWTS+4HzEmr0Y4C5
GHit4InaSIjuurS9y2dvp+7LSNxntzQG3bo1xujtMXUnvVWeMoflXyfQbPt6aGCHdSDUbbSVj0s+
DblV4fGZbuSmfAssoYfklfuNVw7FCV9HD/SZ3FwLiAi8G8q+1lhFoS+YLgARgDljNYwR6D825dkO
jhQgkV2jOD02l2wADWXHB/n3prYlRt1uky79tkz6Sd65x12CWroprWzeynst70ralaz/Ow3xlRUD
IJ+JPENuybbH6yDrsjAyHEPaXgDRRPRx7G/ywT9eTXlrvt4Guach8rmpwbBv5a2QP1IfGu5PF5W6
TwSdWa5V/+pW2xDkLh/31yycYQF4ZexyZgO8dXetLjqYtmJXLBCdO32+6WvXIYftPLGd/RItIIGx
49uo0DlRwm3RE7LSovxff/gfv0FuYnsF2V0X+uPIx9NDTQaH0sHQt7ILkON7j9z4wQaQNd0yuLyP
m/uAU/zjq/kHqOK/76BBGq+MYU0u7c4QhbYEiSt+KH2uBl93mE7wpDsulO6vzkUdXnNMLHfytwxh
/ZLZi7pDo3FY/DYXT92oK8A81n5o/azlmXLr/23z+mpBOECkW/kmDEm2YwrD0mV9EfQJaScTjvXX
67MeYNcLB5i6PyLBdpBv8NRb42EuLJYldVA4I8ZH7gqu/H//rl1mx1CAFfYKA7jCCkj5eveW5NnV
VwCjUdrNKm9D97Z2y/JNktWvtpLoz9ojWfriBKFTj2BWslcnUugj5fGy+Ppa/4ex81qOVNm69RMR
gTe35b1KLdNS3xBt8d7z9Ocj6bXRVqx94r/JSAdUQZJkzjnHGB+G6JwV7WPhdAen0tdiJMyHICuw
l17rCgeBmAvZsFd7GLqPyxu+jGVRJ4reNArltt1VBOntfSvYiTZdDHbRYzn+8xAUZfHURG4+RpTn
7Kd2UfxUNw/bvDDNv1MPsnI4+GP96IGVW8WEx2QxQW6tSYTz9OFQHYCmnspGdVB36FDgp2ddIJ54
Z6oIg1oP6Vg/WqwN2B9eVCwWo5yhsR09pgSldGVzNqZY1bHPH9PObna6PrKUqFR5I3sZtpsWgpkV
Dt6dwB0M6SQXqY9dufGC/MFCvHh58OKqoji/TktZVC7D5NMhWRfXhxb5QTEYRVJO07XIqRHwJT0E
8yTuvjhJRjzjQMwKw651gdWvxVsCqp1akf1Q29naW2pAoiT2LQOqwVtAde+mwFL43LAmlOIjdnCg
IeEU39BH6kvQEu4OjclW3GORiMceTssTiHLZIw/xj3RQT06oJTt57M+RnkNQ5jQHMckozNo1mN0c
9tyNn3nzF0CrfwHKT47ihOLJixwzfT2hYcyg+zV2zh2xOHuOWXYj88lF82yXihGxTAayIltHjlt+
n1r3yqYdAN4vdzFPLGbSaPrMJHZibFwDuJAAlYALeCMuWWMl7kA/KrrgWwNyosGL0ivGduYxE4st
4nWL/WBbx4HAHPy5e+CRcBQH5jpBMWxeXc27qEDxMnxuqjJPwmCpb6UWaTtxfvG7XDPoj7X6MGpp
vZN17VE81eXRilzaND9DbQhWfZbB9A+E/O8GbZk4JPHtF+V5Ycf2NEeRhu0DMf5bJTFT0Pl12l0h
ZNcPhKYVJ4Ha6YKmODEW/uR+kszPVzyJZY5ZHgwf6N8Ina/0wSk3BgBpaDEsDYWTjJfAZgbfwBC4
zbll4smIYe3J2B4NwoPdDN2Q/0zmosMyoy9Pch7Q03y/3ISlVeREl///qVir9aCXrstUL36MKM5r
8aUscnPlGCD7wYIWYgax0JUa8yCjsSi6iMvOSy6RRWGTV23O4tf+G1Y/fyjF7/ywypiPzVN7TVjA
BYcg8hh86MX6FecIpmvxmowZdDBrb9C/wbWCPdlvo0NW+b68Fd3nrDt9QQOCQRovntdxYqSKFd2S
LHXDmOByUGCKVAgTmxZh4u8syRwlKcof1rLzr8/HHiTOtc/gdWvJV4Sn70y8VOMavt4MJ9QPW/wQ
vTyptiofxbJMLOpETiTzqadloSjiCILz2gMAsnQWXZaiyC3J8hiXuuUan44N0pcGog7mMOZMMXE2
BAKkB1EWbx53PGIbP7XPP37MlWwVSJ38YRkpHuE88sbvHkD7oxiuAUy6BE1Pz8BvGig3xEj596w4
ep6qCMqpDnYebz5DQTyQIssW7hMmRAA8ROvSsOwBRYNIln6i2Lk/O6VMj/Ovn0byDPZY3pl5PTMP
ZlHrqGmD/+Q/753Izb1E9nNZHDSf9UOvzxf4fJSk4NiozWdlhGpWzCvL6kEc+291SxfROq+zRXZJ
xPNYiiInjvufZ/2wnRG9RcdPl/q3uk9n/XQlb5rwEZorGx9E3/SKo+GMr6IY572qeOFFgikFcCYw
Ijbvk5ltSZa6MUETFPgdfYpaIzt3EtOtOPnS9UOLyLq6R4QQLvh5RIuXRbwny8uyvFT/s245TLx3
ot+/1f1fT+WO6QTuz0Ki/fqNjUIby9ppLSw+XEsy72SX8gdbxb91/1Q37yem085XEOf51Ge+Qhc5
F0Xq/siN46/F1CD2oCK3fKPFHLIURW5ZkC2dP9V9Kop+bgthQPtTKaFEiDITIB8vJ753lrdiCM9Z
USvKI6ZsttVJkexUJ3tapneCqYCNL2VpnGDkoixmftZCHhYlIzHs2XTkekY9rsX0gPUfStYKZuC/
cLV50jBlbAhidsnyERAm5G+bf5tul6FgiU3/0mcZBkvdp+EiiqK196oYk4UN0quTR33TWGo8rsX+
NyLAAHNR1D97dRfs5jde3JQlmafVpSxu1/8siobl1RVFD0PK3+lblD+dQdSNSUTshBLxGi2T/byw
ntvF81mOrNAqYfOWHA0MI9pkIfmwc1y6iWNFIhYGS1HkPvUTk+hS9+GPi5ZPh3ROIW1H7UpU4L0E
SoFqgOiBpVxTiOSYPlw5inj1k5i63CRKkoO4M3nUpslhlK1VlVjGQbzsyxOd3/0PxswPS4Wlq8iJ
xxtkLRa9udNs5EotSE+0MIAmRYUruxudHHcMbC7KcBOv6GynFCOgH9WwehMv8l+rVil7W6SzcZ1U
OAfTNDlGUASDEge0JpKywlu5Wsqu4Unwn/nGKp94h63RQICMCXmxfBiq4u111T0LzLaBAyCQ4a4R
d1U8lzIByqQW2XMegjMReHJ1esBjDelOPdszP91+cVM/PKJ56zrfdbFnEdn5NQ9wTo6OPmzFXRaX
XRLxA5aiuLGf6uZdnWj5DOZceorm5S+pvq+uTaT1VsgYIhXnpe5rk4X9XoMIcKuCmKUI9AwC0uyI
ziSthorvTLOg6ZlaHYcwTzWK0G4qvadASfbKdA45KpNr7pX1SvQam6Q/SGOub+Q2IUiv67JVFfCq
i8RJbH1tOgR4KsQUXeLI3smBb6RbKIMQXGZnv8UqSdTwYB0r1asewGTha4Y0FuB5YqFeFMqX2O2f
p4j2Lx40sF/A35QbWON6WDkoiroEwqMkwj1R9rBAhGYRfwkdC2ZBvbkOIVwIFmELOxXf/t4x3PEe
F9VP8I6HVlfy1z7VUdWK3W9pzpK8RAf+5HoykeJJ9dw6o/HdwVqPZ9f1cDgoNew4XbfyqrL8Wo7E
9LIlz19UOTbXMOoQXhVA2yVnkyyAjil5TI0C/iZZhsooxMlU5cRxI8RY3PqpBVMSYgIdigJ+pOyr
zMxv4xAVN5ETSZJlFrxnaQqxMEZ4Iwu9TV5AP+QO3buO82xfyxOVXyIXGnIkMHFsJgPwynbZuYVZ
COu1DOBTcxESlWEw3NRJRkyQU3fsh6vMPhGpgXvNwdhew/o1tENw76YEoEtwd+XoG7Sa0lFU5Qki
3fAuwsqVQXymGXhrLO9ewYZ9l/GE3mNJUdZD33vsIGgITYfQqtjkXqZIiqIhuxq6rrkpUeM8jFNS
JoTtmYwt0NX0WBp8NYnXSm6hitbhndEHxOb6XoUXxv09RMF4m0tEc8D8azHmluOLwHAeYJkJ1oVf
r+A91baWYuibYahSON4Ips80RT+ZFqHOhLUqG9VUo3qFFDw0GCiA546fXwqgdpdqSpYi43MfZdhQ
O6iNTLBpuXpKRz3W1oquKSeRZIP3T2XWFtJ6cEC5O36MsRlSg+fWJWDUNvv2PerSNw1XOnHhwP15
t3TwzEQmEq2QFbDEtONv3J1f/TRS34cqIloBQpxnr08Iu4YH62FU8CUbQ2ScCzttT2ob1oc4DrMb
j0AB8l/LX6peYnAlsX6Vtfa5hDXoagfRQ2cWFdBXqfwStjiOLMget6IoGnCFvkC/nm7LftUi3LEa
pu6hEiPKFxLLNR2HB5sqSwJ2y5yx+XCwkX6z4lE/i1OVla7cLMc/AA5DqTOBFm3HB6fYLL+g9qI/
vj9G83lLbawfqqbepjK0NmsXieXWS54QKhwx2mcVe2VTPwO0qL6APW9vmI6PooTQbv0F0TrAUEkP
WdPUQ9RZWv75oMh+lm34uFANJFAb2A8WiykrgaC7wJ/WXsoOs3Iew3YiGiyYLI7QYEZEs3ErVF2q
95BtKmtRFLcnieXpU2UREzbdH7PvCXQppoVeuDf7P/PfiaPU3ZtZCeZsun+wThORlwwO+vSMmb7T
YU4RWZEU3gjCfSmL0dbXUEh+qBTNoqUB3LHpHgicIQLP61bEdSGpkBdMSmr5Vpaef2jNzoPj3S++
5flOtIedX+5iFdamYpQsDNaSjVo49sBj5QXepZmSLoL3xNbc/YeGto2Rk3n1XDPcAmEIz3mfoGE4
JSIn6nR22Ug2mDCqhUpQoTf4PzqKQ+bey9FNjzjg/+WQ2O6Ir5CV/efT1E0Gye1jf8tlrIHrT79O
9BYXGbJcrS5xPeEocDvqRg0CFkbKazAlKQQTV1EcXBfGwsDtAK/LIcb1qTmXYS5fLZ1EDgW9Mx++
Bj8yB4c2VhU/Lxw0MQZJOlmvBqH4MEuJ1k+HiqK4cA3r6MGCCHw+VFztwxGJqm+bnACNzw3Trxry
ELDj45iZbzHypEQujXZ8rociPtt9QMCJAvNmk+BnlPFWbKPMV57k3O8utlr+SH1FfurMTH5S/fLW
MMHe8E2DdIF0kK9fq8H/ZZW1ejYJLXm1E06FMye/xrAZvAaF9BU8svcgGvXcu7pZaN5FG5HC2xhA
3Zd06tmXr1Gn6M+KG2QvSnQUXfjmJE9yVQG/vPllPFxaT4mv/ZRA7qd2Kz0qyZrVuGLOJhpvKoo+
AE1x5Lj2bznqUC+1sV2CXIpfE6eER1vR6rUoam3VHTRUUze5bsCIvzKNpv2CjBXURUavbgMAla9V
iyyCDF5vP+ErXwkFyzdm4uqHHsnMe272z4TQNO9G/n20K/urIdn1KckDqJNMtXmvRgIpZMtI75Do
wKXrt388y6zfCdlSN2OIirhZuc8KwWdw2NYd8Z7kQr/ejkjDghf+pwpY5N/GT3WqYREVm4yXvHPK
LXptOQxzVvacSIZ5quJmgHO7zZ5VENNfkH5fiUaJMLZnIjC+guSVr6LKdCv8C3aX70Wxh03iqDhD
tBbFMrT1+4iXTpTEGZtOvspwvakgos/eMBKXkBm+di7higEWXbqwsJnpFaN72GyIxYPWE2rZbeF2
1km0tLXrbHWlMxh3qJ2MLjMPhDHBaysX7RqMT3ASRSuQTcIUgvYsiiZCROhAqu5FFEdp+G7zzb+J
0tAmd+br9K6FxPe4vXfwg056jJNavgYuMGLfRa6qS4s7gT5baCfax9ypX6Kwls8EK3SPqlrzqoSw
yheRfREdRD28iLtcKpObqBKJDstRYAJgKBsVwdUM9djE9B5F9xA42j3VH6sq29mNXSBYWG6hMc/P
5mBl56ABLDeRBednSSapmsKGZlYeNqHTQjpuBtWDr1hIgQ/GMwxh8btsFM4W3sz8IIpgdAipV7PX
XO+hpNRaYgmmbko7uCs4/YiqSXvUleWaQPEifieKOtkDx7d2Kr6Pd9PQzqktGU+6n1jXPDIIsJi6
1YP8eyBa8sinTbmyrFNQIyJnT8moxO4aC15F/O4/dUsXkTOk+nfRqsr+345XawJgGjN8KPuxuvVS
Qbh0ZkN9R1SXzpfodyq7L3rfma+V1cMPlKrZJfE1E2bjIiYirhu/toX9KLr2WnwpA815K6tU3thl
aFzj3EGApSxhS4EX9gU40k8J8qttmK1twoYucs5LZffh90YhQMzQ7OrB0RvvJJlWtA9iX36CVaVc
idNb45ucO9XPBr8RYUR6CA/joB2w2eaw7ubGo2PCOc7rbkFsqaSrKCkzmHHhqLrkzKkXM/c3rauG
pxJy8r8Ncx/RnC+14EgIfobGfyOPnhxuRLtP3ONFnC20bCrNAjhhYenHuSiaVUeJ+h2vdjD39BT1
0dAjYy+bHdjt5RSGpZ9NwstPlm9I21jJVGSpOutgEO97ROumuiiabu3MKBnuAzoum7aWqxfeRpnQ
H9v6xtr5EW4e6U/lPNtdxJK0z4zd45NZZ/pPMImQRerM84w+XtoksgCpeOO2LIryFqp1edC1ojsF
dm2g7uvmyBI0FvxYBKsy8YHMVHNosdzWfQ+9/iUKdOm3RKTlfKEkVaCKy4xfQ9x99yXJelPMKoHt
WBmffBNucJYo3gMQanufTKTisuTG5zYOjT3mgPjBBgpEjHNlYD9jIjPd0X9nAv4G+FD6pXroIBOd
xAqbRXjk2frvBGZktWmfPaQ5qvpL2xCzDE9x9ezU7AmbtlAeiNtoCM9BYQnclbXBuOa6B1XV0KDq
rYnSQI5Ri1Oa5CxyllXiAoQC4dpE0LqgX/NFsTrnOY2dN2UIpaveOg73APre0o/Lkyg2GsxzqRU2
RzVsIaZSWJcdm5xQt6yynRcPQPqq6Hz52ha5+xKU47tqeOpNlMYpAtxSjQfR1VGsc6AY7l2U/Nbb
13Eef9Ez1X1xR3yJmVE95Zplvbj73k2s95BP5b7u5Xpv1Z33LVP3ZVea33IispDMKcpD53XZGzJ3
69YI7C/sIy+IPGS30pUgz/cAbzStr6zmuqkhyPA4o6w7IVn6PWRHAy8RxGtaoP0WcocGZGq+5TUv
S4dKK7VNYTbGrkNS8NZMCQNj2FRoI29EUTTgsM1u1YjaFpLVZ4KduLLXFEQ3IDi6wnaX3bQpMaHi
PduSdk2tYvyCFeCtyYPh2xBMgR41eA54oKDci9W3cOyGb30ZGOt+qg+m+v/ub0O5tPR3bZfzEJ62
rjwbwrd/zr/U/6/z/3d/cV216EBuO/pWT41w3bFhf8y7oXxULV3dm1MddBnlo2hI2fzOdaILRJHV
Yz7VfTqWLyd0VpKzD1W+iSIxJrSlU1TyjpGR/K2TkY92Un23dBONfeg4q7IEb+DlD1JSGwAmwXz1
Stl5W4t3fdPCY7NJeiV7EEmv87yy9lVdKVWxVf1IvngFQDwmKVGAoV2+1FMiiqYmAbqfy0mxadmu
wfX4T6uoX4riCFEHt905DQhoW6rmMy3lmElv7O2HnNv1vUX+A0Yy5z0Cz8SgytOj44IlVXvry2C2
zncNAjqshU73YNg2gqMRfCtZLAd4X0ETAzw+Vrm001Rn/AojQ7dvOKsgPH0FlnUU1/ATwvnaojau
KGE7N7dRcHRN50a84kHlrr0QN2KgOqBpO7Wq+5Na+nB2T4I7QlFnFtcx/AxwLpsv0SCSFq7urU2Q
FUj01jrqsZ5DrlO7j4kVSY8QRDcb9eAgIxaNI5wuGtwxkJBb+oolCLiYsC/3UpG0ezZ/0OJrfwq9
/gbFSPc1CFGCj5q6fQiqVjnIYZ0c3T7Wb76nookh5eNr7Md/CDpM/nCwjxz8SdJ12LGQ/n1ET2av
9Y13K7KqesymRJNZHvoZdIlTB02doEgVIRtGnd+UGFw8lMnytnOy5ib6i24IPG0RjRwQQIOcJpo0
2QmZR0u2jR49yDrQVaviO6RDCEQYCKNpjdzv0EErb4bXRPsCaM01SgBVaL0+XiybyGLQ8ebZSrrg
mEFlfHb0wDhi9shOzjB2p6To+6MkB/k50TKEfdw2uESVC8VTZ9mXKB/Qei0xkgRN5O7CupZRYJDL
ne1kPUBXSJchgGrv+CfybRxazaML2xO8wcQOMuMQDVS07dPYIPWDuHP/HBjQIzf6qm18jFJeJr9U
+KDXfi9rr71tw+UN7+lXtGfaVREM/dVFhwoK6jTeFIMfwIQFfxzfJgAfbjz+iCp766JH9ob3uoLX
Jpiw9mPwRCzpn8CUxx9SpP3A8Au83PAwlHu2uktqPs5up+/b6Qx2iH4HcWA5Eg89GypzgKSTEJMf
GXGJaqN/d4g1YAuYdGe4Uft7iZD6xMY/QrpWXh1jaKBC5g1gZ5QfkkqBSAbyvv4WwtbCorw/pLoU
PLuSY90sBTStEIL39RbIneF2hzbuhjfdZO+kKN6znfGmKEOaQRsg928BAYBbL+/agzhKDaNjqXXK
KbWUboMtMTuBCArZqk6RwYaDIIdbr+YqfYAQUXQRuQ+V5tQiKj+3LN37RPATcoHlPKKuKGxwaDjw
1gmKgTcjr5FyrKXmtUHA8tS7cgJ9BbckgW8bu2UH0mMqwmjnbIc6Q+dyKqr6AGhJN7KjKLpxqaxA
J4YrRB4AyZkWm4IpUVMfvadcH/Jz70QFChbkRLL0ETlRh9I4vSuVEKUuJRrr/3DcCGFUDkD9v84t
ih8ubaEjcGQltPpQtxwirt8H+XhK4rdq8P1n5lx3lYWWcVRdsBVtqj3JjuXutc6X1mPKY7acLLyb
RXYQJXGQrjlPdZM4V8OQDlAXjTenqYAU1mn9te2tYqV1lve99qRnAEXOL11RdqnNdAAP+NpTUjWg
A6S8TRL+wZjxADtI+KMIypDPTlW/TXL368ho8it27rMMifsVoEBxTZXC30FnOq4iXS6uS4NoZYH1
t5+OJE9WW2u5eSVEBuXm6QziENFxKbZmb62srsRn+Z+LfDq11EfghVT3NSZGFcLM6SLLCUQx7uQD
zq/wtLE7ybo0vYcAEdKhKL5IrQ+ERLXuOkyO99icZl8lI8JA9+25DqQvkkqxfbAwFVwtGeGSUIbq
fy5OdSh1d9dgSkQdIZjKFl00vCBT69Ig+om6opSTnd6hCiCKtaml2wBamE0TDpj3i/JHAHDByeTy
XfEG4G9tPrxaOZv2cqjcp3RM2w2hYu2j2oSwYVp98mBrkKqEkLhdB6PtDhlRtTA4BsTsI1t1NGIH
TpBpFu8sObilsVzsEva6dxmuXSwGWK9jo5QwrGfJC7/OX2Pztr9GJgwoxqjr39AUfXOr2PyZG+5J
xpDpwYQDrikqI5bSL1lem9D3YWTAodH86Qfn4qZp9lOrwu+SjpWa2ZIAeqKGDKNFDUuHasGA0jMZ
k+7FLbsKTnM2EKK1t/z87CdAAUVrioTnxW3HaiVaw9hP0LyEU060DrUZ30pJ/xZNZ8LjkT7EZfEk
2kLdxuYE0RJr8uAhr2XpFqIkRN4zxuBB5EQiJ977qMrFcakSOdRQ/U2Ijs981NIqW4m1D3FErUSd
VfnQTdoVuFPIQddLv+U6cpdcKz0zT+6o0ncMUaUCifTUR06Oi8jFeaLEytmxG+Usg6MCsx4o+3iE
KkY0iKS3YQ1aS1OfUpKGYrcco7jSz3zMYbb7z2k+dDGsEAyZOPlythaZjnVrDflmPq9oduOQS3zo
OZqStEYOS99opgMQbDq91JVABEGwfjhQNMyXFD/QT2R35+j661yniV+wXHxwIoagazXysfLrzb/+
p6X33/MqvxIP3ob5N0x3QeQ+/Njpx82/SbTMF23y5CGE2BWo+N6obfmcTd1EB1cvMfOIrGgRySBu
v8jqdgN1Q/fDwSN0lZpux2oDObW+ulZRUKxLBCy8AKiZV6Xfjawa4NAjprGVj6bvjnvLaX4Tljts
YogV5eBnq0ZIR+omehQO/GBO1xz9uP5VJq6zY810tqEwDQo12CjmMFHZOj9NCYnssFlJJRM5RLM6
dPi2g42xQt3KLqNX9pkHQHgvetU6q5bXDl6P4bl0C4KLmxfF6zkZMD8YsaNbK1cXKwR/WRD1hEFn
G2PdynT1u591Fwmv55AhiThAwZBPDr9MwukQgfc9gCNmm+pE50BSHss6ku5yyJY3R8/oXrhnnbUI
8nJTVde3wKTi6DrXKYi4rMasS47LUR6WvE1SQrmEbqp0Fw1g0L7XI4irom6Bco5PVfFUxXp371gI
1VYJF3rKlrwbCRmBvCzkh3gvUo7ICgo5yB4UjQWzQ92veqCmukO8oRHfWqVHAWxKhth9LDtw/El2
trzOIOqfJMNavAZj1u/UDK4xUZfCwLAfUVnDYPpPXTOykIDSVN0XqOhltuE+JFMCHYWTW8W9NqFr
imt4cXrWMPdxSoJYyw/2YA0rUWQG0e4hbBQAhqq5aqmvTP1rYNTaSVTZUqHCS9aPyIVW2VbUiURT
XRU3EZyNosuHBhjztKGaLyyqDTXDvztk6VFcWNS5frcynVrb1EOJx3r6kaIxiOT0bJgQEE5VBmb1
m2VJm87zw8cs32YAgu+1ogSP+Mz/9EHhHjtFu0JEHl96xKruIrFHuP6htTJ2S108tCkibjDzR7IU
SkAaXQ3N6+YUGZFxx9hvzMc2gbkdMxf1I7+uUNGy2bS5MRpDo5Hb+7mMQlKxK7NYXxPnS7ufG+p5
WjyHlf0wOqwO2rHAV1Q0+t1xIunBCM7eVNCC8G/SG+V7g9XyNOjxtC0E74P6H4EZS78+guUoHpl6
xYksOTPRrgjuCN41tzwbNvOIGvPAI9a4XsGKXD1kZeI96hjJHtUwe8pdrz+LbiJhSaaukAXKD6Io
+iqwrG+MgshxcZSoA1ERA0mIruzh+rUje849TjXnDi/3eNK05pvnlrCETPWqlbQoSYUrN7RB/otu
MGAe8dz7V9GDld9dDhTtHIyMv2wI6oPkOeYdsKh1R0Gs2Cq+jZZBP1p30aDUkHvKOc4ZURQNEKbo
tyJmwYjyhgRzrF/jSta0dRsw/0atcVn6+thOETOrrH2sFuHOHoiYgM7Sf8xBQ2yQZ4m2mgUz2tqq
C3enORrM4fC3PEL1HDzqdQU2VIuwH/TYQ20tRlRo0jIRCWuXEbUs1DzVsWe1kXvI4UmIhbgTU58L
8fDf3FSEX+9rWqPlh7aGQ/zdJK3iIg59EjnkmhP816d6Qgk1UwijyImkE4GSU8KmlsBJUQl1bbN3
VDzefQjhSzY8+3Pg1RTnLbPsLt9kdcTMUrOLnYAPS8IaGaiDKCcC9dDqyVd9Ah41E5KmnH4C2kQg
j0yBPzIKiN1gg8QoAO/uSSRqUfcjAkflxL/xn6waOz+DSIUDo0qhfRTNbTuCEBXZENoZKP+jEDcH
xPk47WDZm++YPSBBEsEzEtomLkRxF+dmyF7Ok1VmD/cJcgcgzIAv6Ftp0CQgds3vodF/ubBFxFmx
75H/2hjKk4eu4ylr2jeL23oOkAPb1Yr+zR90Z9tPUbURp8mcMzNOshX/d7nbIieeAD4sf6t73CsJ
lbSz3KibMvL0Q41Q28nUsvxoskmIirBcSXKz73TzJeZfG0YPQh9Qh8wTZggoJWtyG0L6UTI2YQmI
eQKlpVPEtTU9LJFLIG3YFtCC8N1tlVMFs4VXmDi6tBwmvijuLx9uDBBl7pvpVFAoWspakhIXez8G
t8I3fuqJL20145J1ZX+qfLObE00P+pOrTncuGb4lilqcgPwWJyctIB0X2dR2WmUrskJ6VeREEllu
QbSTAxvGFDufTXIsuVYA0GHR8a8DK3es9BgkEAFMGNHpb4pE/OGl2CQazDIKupnuhGEapxhFcTsy
gTkV2XrE4JUm1rBZnowYp0tR5BylQ94KAC+TdwZPIIk2hf0tidHo/r7RjXM0xd6LcSCSYCp2uDh2
Y1BdRFXuGog7eDarESFr0ApFA1Nqeb5tln2JlapEfVRLwYBNqLE5azVqd4wg+QIkzz2d+CEKHRkD
kYhiGMBCrATSn5IlZXdGGLJejZXVoooihf3ZsrONhkxXnfXDykuQ1vXRp97IdsEuRpXdPbafX07c
Pyv5RKzLegTd2AzBOaD0A67zrZq04Eaja5IV/gqOMhylY+5fTGJhrp7brPG3V6tuSG6JwicidQpj
48CyepaLes2UkeNCx7KYF80RuoFpazvKj6Dv1cPYoSBk2mjSWl/rsk53Ok4YotibFi2WytsFNUKU
erqS2gT/CGGCGz64TBrhg64q5npQBmnrSjWyMK26g/sferrxRdPjY5rn2O+QJAoq/b3oCjQLh3gH
/VKwNQD6ZXVz8b1SXvFxBJnsZ9mmApDhNxeIX4knCXHpSjKuVy/EqAKWag0pW7DrikkjutaIwsVE
gXN6PeZqh76xXW1yKCoqG1tj2/+pLG6M3TpIpXD82DoXb4jCdYDAlpuGMrymSJQGCubqVob4Vgth
x0c0s2j/hC6IbJlIqnU/GvbehetGyutDrfrcBHjoAt3kTus+WPGq04mL6V4dezJdIgTJeqz6ZfHp
nuYWRYE7xjKPabTXpAEgsES8f9NJe1YU4xr/4zcWz/7WHsDv55IZwU1EmI49svbUwebY0KMRvskf
91JnOET2Yw8F0gGPp3whmBb1DBsFBjnlQeegdMHMNx6EwbZny2htNTqcU6CefOlP7aItU/bXaQSp
oVlfY3/8bdC4Tis+lAWbbMlyb5na/CwS2JFUXtG10rWINQ0d/kbfQjFHDvUNBtFLFlUo4JrgxEBw
b2LMCZoOKHyM5Hht1hOlCFzLq16tv7p8LzawvK7QZUYfNMGFY3Mts3ACOCHGdk1UzgCjl3FtCmmX
eJX7OMC4Phb2jzxGVc+Tve9DK+1qm41gp7SbaQHYmpp/JlZuZzj+Lwke1lXWo02s9OObU2CwwACp
SL8tJBLhNdKCo6ZgyXNC+RHGBXutDfHG9dvnQbF3COESPuITiiXpMt5WdkhS9DMqlGY3Fn2zGfw4
30n2qy+l6coIE3dbxin2mTbdGaaUXUafE3Y1lsFAUR68PqyhphyOjfydnb+/dgar3TblUxUh1Vqi
14U9f2s6+btSt9CzQJBka4ge1+0rEbkaZEehv0bFM1mxGlTWI/yrKwfB1FU99MkqtPyDoUvyqoWy
ywz1V4jECp0gSWi+YtZHhbxJQ9RXbBhDZaU5KJpn0DZ89Zz2u+sVJaRO2a9wfBvVCPK12P9JcG6y
qdQXJBRfWuIl8brAltqdHShTJ99G3Tf2BltbPzQWJjOCgE1X/YP5BgoT8z3sjFvW47SPnYuu0i1R
uqsms/pnTg+3LarDdV5d3LFBQDYd9sjzmqjLpv5h+IFyNvbq5yhtvikNgvJyPdz1kJV/M050vRmG
QKTRcfTpzNApJJMNMcMQG3qMiXWZNRCChd9bbtKqzBEFljTpmPcssnxdKdb1nnsvb2ILgz+SAmct
35WJ4T6ibVhvce2E676wXsw+2Whpw0QgQUMbx29o3McbxcHhXZV1sKqq5CvxooAca/bQfRSgl0T0
plkiJDzpxBIZ3W8rKX6FzP8R6jR7VX1tTRjoiiACd98d7UD9lUnRryRQf1aFhlhgCTO/zB4KC/c+
7ZphZyc4CwKFWHY7Jo7IH7w3BSton0D21w3ZkxwWt2IyVKXD5Ij9rVUW0gsdP9gnVLZq9RW8d+W2
l8wJ7pw/tH64CjITa8kUqFt4/TFT+CgkxAiZkPfB9cKsaXrrUDmWSfBgEYixyuPslkTZn0SzjkVh
fq8CNl69fvftONnocnwgUAV7kFuj19K54Ort7lSjZuZBVb0piEDfNloII0/XRhtTQo1elephJRlp
v3E16acNs5Hvtv+PrvPabVBb2/UVIVEG7dRgY8ctTk9OUCq9lwFc/X7sudY/pSXtkyh2iJM4MPjG
WxGiJ8ZaUCql97YVzFP7RM0bNHQhAlCAwFxAMuPyuZzUjaDVe+PEFvphNCuJyWmmVG+uWqV3oxfF
zjVD7GE0YtLG85d56XOf/JmnuF2+q8l61av5MlqeXljNxoqm40I0Z2aRPNfRP6lZ1rEixtqpOnIG
Kx1GTXS7LAyRaVuBTBTfSei6f5+T+sON8ierHg6ThaZRlS9xn287NDjZxDmR9t2GSDaiacZDTHAg
gjaC0drc9LOaHbjS+kbL9UmqvJlvm66SgLgzmXHkQxMaQHdFZH7M/fRBN3WxsnPluXMIsukT/b0r
sm9JnJ7RTO/4y36R7aKLNYJlTHaDKJ5mbORerlYP9UB4eUIO05ihqOb9eBSUiAUVNACaPwPsqFsC
CEjC1LpdNAwXOo3oEHTAx2Vv/3aiI5qCOywd21S9l4LIXwKUV4qQVF6qJbFN+UHvy0tGNM9KW6S5
Fq4bTJa7ey86AvpIG9pVk9mTt58hlp+RR8T0aNLGvqcUozrhG0bCZxObrnNF1iHIDqhwb36rRX/I
VPk28Eux9XtNEGGQ9Jm/uK2yZ+V7RFxWr4bB5q2PThrN9JWpB30qt1MVbrptJ8tNx9vCIsHOH+5w
WsHtJcz/kihguz4loFTbnj41taNYbHIPWUXW52Bk8CnlRiZcvdIJf/OcCuUMfVo5ta/W0B90t78f
nNyjz+FS99GHWbBvxEJGdYPM32089eSTVqMHNUPLg6D6c+HcgBEgNr5kbGg1yUQzrR1DRWA8BIJ9
xs5lt1wVJ6pHW+aARAWr4nIZXq0eUHnJnWlFDs85T6du1dgkAqoCwZFRRE+Vlf/W/dSuij6XfuMO
NEZiOmxjdTeq7oNtMETOMcnZZTTujY4pux7Cj6HnulsGfWMR5m1349EAvSM5JfOJuLOUHDa0CYkS
RTtF5O4rGYQInSIgNAPssB0N3mSbt5HKk4UFXSv8QbddDP+OsxpTWfjFY1eQETVmirrRDTIbujZ5
oAC+D8m25wbHJHlxf9RpGA4aQWTsxsytE/ZPipiJ3XSHD9GTND4rCbqX4aPt3E00EinaJXQUu5nr
50AELQRHjjDeL1WFi4chrBGp10QgAoOqFiDW2bZYRmdHyeSrnRDewx18GOsfrWc2niWXZ0W+Tpoc
hFLRMCfJUEw5XZrkQWP58XEnoWqiv2dJmkOUVH+UjMYroQ3QSsZz2DkUlZRfGsl1ztLiktBoBAsT
h37O8jhEzd5iWIz68jS6kIb0ixB1dcRA9MKs/eJAWnhmdO2K0Kfv2WQHkDnjdHJcbjXW7GfOcG0Y
5G5uUSCVduSoNq+Z3nB1SM9qF/VsjsXEMJ5nK+Ewg1k5uo0o+RvBs/u9WV0TssyJvLdJPpuVXGu6
OTFYUZqR2GQ7WMO9Iqd6lyjZvRExkNNJW+pmGRggU02zSAbaeAwwaRudVfgAQs9WHH2Rb0V2aoZm
L9YargBOGuUP0O8zqbJdaBkTzcA9bOWpqIkxI+JerHLUttvFjFq/IxHTlamXLuaxHVy0qcOvqdxR
tXxIKGYtAaEJfER7l9VrrIz36SjERi2bd0IW7oZyIfG5ukY0fzSC4urJ1TDrV/FzLWwmITRQDiDB
qlEj5s4qIWYSCXrpBIiWTKohbemlFuYea8YVYn6mAxGQo5zpbLf0jTDmJ121Dk3KFRjzDmeCUglY
yV/TDkc/70kcLtaxZgWJNX0s0x3KmeccReqKXpBmXWi8T1SJn3BiIBtZ2K9beJX6+QrBm68KyXxX
bZtHesib3u0VbWNReLRyTeVRVGIzEnB7XaSqFTmoWKFmBNTBNV2O9o+MhU0x9kQHvo+x8aVbyrwJ
9ZGwZCykJBqyPc1z4u2YCE2Xs79S8A4wmFCbGONfYcbvk5iMpMz4M6y+XFkTcL9JahLrJhCiSbyg
rl4SR9VJlbP9jJbTleJyltim/gng8kuHcr0fM1hrHeJ+pqoo07UHAvsKH6kMBkpD89WsMq/fsE7A
iH1dh9h3skCY5NJq07S1tdFhDkhrj6i5jvSU/i3VGuKo+72ScLZVrVh1ef2c5iV2JOuOYEx/qZif
Ze/S6gtIsbLyOJA0jpPauZwsJOy1+Jk197sultRHyFZzmg4Xu5Tvdie/SRLdLvPsWbr2UU2JSVqy
JKIX80U4tSb5JLL04EHUWjyOmX0ZOgdbRlocR2eAQGlUiGz3PTV7Gu0L4ynsHwahEtVNhigNYjTu
qHboT3F5zE1xEJrFpRv19DnBY7Sqfa7ZdYxVKf04Ue8pHHnWR1ox3aHcRPH8EIfmiBbQvkCoUOCS
hmQ2L2+O++BYCiIR/ZrFV/ST1/cpAzYDJvF1kZ/qlT+TYkvN+WpsB/iGOFDq8ljmz8TmuZCd4ZZz
0mvr2FhPqcZObNQ4VE/KtaJbhufcdRGBnYB+aBfoBncHNCelvZaN+qbkOVTLoAfhRObeFFKGlxOD
1tiDF439d9wgvTeNHfNFV+YMGNJemUyV7L7kWc12TNImqcM5LVWJ62nVaPFj6EPIXcUL0eaWjaF5
jpP+zHb8FsNTzvNQeMpINmDq6vPOnl8rkeTrUA9yASFd4kPFgxqtLXpgKjG8ZWV0RajZ+Ycp/zXX
aj1uCHAlrQbSSl+dEqSYSGcre54m7t4mrd6bWjJyjFYPTdhBD8eURLu2S4byTx3SkZHF9amP4o1B
kcjGnad9nelfuYJhN05Jfr/mDTX9N4qkZwjxaqOgUVk1XPFrV7HZG7pcSlJ2p3LeuKQAzzNwO3qu
xg+ziHS2CltggxMhh9VKO7x/eQgWkiQ/VZgfVFsh1DytaRYKTainpNvGBGysEC3Zq7bSf6RB7FT+
rFl2GUSV9mFrytZeJvATFzWPUf9UFVGn5HX/kDfzyUQtN40enxYih0n2zTKPNlhSCJZzG1Phej9x
N+VSxHBYfiKJQfo9/tFveQpdKpYT1iiNovNitF9cbdrPLWEk5MzRJW+057EVnyX/LCJRLknm6oFy
rVyO6/mQmyqp70k5bJKEfZrK7F/X8oVrFBkIovrrcmit22gO+D5Y8CEi+DbeUSv0nGm64tOAFbxg
JA1XsglRD/2402vjGK9g2092MTBtIkw1FxRnVFdjndjnmcs2lSUqNBh4uTYR2YL1Ni3ymnfV0j8a
DS1VgWYCwPah4s1bldK4KHkGZCiMtxHeUovk6NP+c81TcaNDbIqnaLG2Ws6ALiJK+VidmABI2mMP
6+hktzaDgdCYJGEAq3s3ji71LwtvCPMjcVZO8XjJBTs1q8VPk0pqUYT6FrcUNcx6RR+UfCKANN+g
4bpP7fEArYDRT8lPIo96n03gQV6TW2fjUfuMSufTHrqXTuXEzMwXui8edav0RURPIRXApIBTJDvf
dS1XC7YuFOLbzlDfht78UuwRXBmlW2fQXZeqgDEp9397SQwcE+OuGU5ZQw44CwAyuGt4s/YeXjev
jhIdFpIKidQ+ZLq1ANx133UzbRpbecmpJF7ZsSE9WTF4qyZqhpCzhSlmKCsXq7hQV6bI76qw/yoF
Fop4WAilRP7UDo92LvZGYXWergzMVCXye5WA6ilVFF9c+3kHV1tjBaeKPq2+4yLeElxx1ybxRs3M
n9hpwalaWECaVKlSTAJ9rk+ZRaFo2+S7eqQydVDrNarwz0zrkIvqNHSbyTrNIJ7THv1bWBIcbK75
FfZDfLaTEpGwPJSKRr6TpcUrTI+hNB7CHgtFGP4tpfKkUyU0WVX8pGQfZCaW5qJ7SqSixpL6aSZ7
zDd67dse+p3uJo+VhFnHAfjTh9c3O84/Zm18zUp81bQtkH5V8Tcn8jRn8lilyPPC6JMR4pNi1Xhl
V+PGrOePob768lRu5ErhoghcKrLHddR2zOZXpHIKYPFi35iBZtVEpwBeB02IP1yTRoqsKw9FTp1S
ZT4UjhQw6Mr7EsmD2hAh7ZZHnSVc2E7QV5XjFZKQu7JfJzJ5S/JWeH+NWX+bRv4V1jVaS726FKQ1
9nbB4mK1tC2ZPfF4+6WU65D+eFROeLW1eo/P6FFXRsTpOH9xWWxnSSxhTDdomqqAekM5cjaiOV+E
4atwqmRwRXhBSumpXr9MKU2JSbZZInuPg/LTEs1HviznkZwvaDXryBXyamWktSmD75YVGkwnCvQ2
9Ww5IDhWaItKlxPmpTtSa5egMY21SbwB9x+NPsrcc3SurnFRxy2dDqToIwOfnIGQdf6o2nAfJhvw
xgZPWRlMdJzF5dHIXwaR+RSo3rdx/xaPUODXU3CZqZhCWKJuIosTBf/EacnDAET8LbT7E8jtOSQo
n10CPrS80da0EO1zUTz2sf5eTJZgoxcz1uKnclxSnkTPjbFMHm9SgUgFlAE8rrfsxh4p1X6r+/Sb
3e8TLtB+R2w+ncpL6ON7eTPrQ1uH74wH6DFiRpQQoP6gQOS0GmUrw2xma6fQt6iMgPXS2WBkaCL6
IZVDZdfKib3m61SA7S6DvaEvu/Qr05Ls6Sd3UyxE0Swiz7ZleywrBYKAF1g7mfLNvnc144UQSehs
p0XBN1kQWUlJVjQ50d2YSDaNJCfA7StenZrUFs9mMHeFdqfkMFgNTgSYCJuNmhOr2DO0YJ7dZoc9
Llm1Mx1Mk2YUD8rcERpvZ11we/jPc8TQp1yXXR76NhYOgvhrnXtVT9m4XVR0GVzbn6Y3RySEcVNg
YdnT7DXuvKtsLOmYnD4scGRNoD+1jUHZ8vdsFo1BdRAhSB8h9mxtXpa87YKRCb2V3MPGFgAy6R/p
F/4c+vzq7OLusyhyJ7TRDezwz6az05tz7RMdGfeaDrlbqoqInuP8XRkIVK0MRntLar9h6XDRMGEX
YfhlpGLwgIgcn9gA4RqEOKslf5PFsuQ0d4m8jmyxso9tNHyh/R27+vfYId+eWYTDIdyRxExAOohV
7+qvbkbot7mpZ+XYXH9ccmVgDAv5lCT53nVeyM8j9rCkWWIpvXFOD4tqPRT1uU7FuEpz+VhGsM+5
4+zaWgBp2udMx01uOz/tZBLiHzX3s5lf0it14CoFsOHU7oUaSa9rDa4IlxZ4XGV39GOUfhM1Exx+
7zNcSy5rY1eOgkIdk93b1ohiQdgEyg7VIpFAs2syUTPDJqExatepWZ/bdHybimvR4pSOQWgUfzJZ
umNP0kYEvK2a7JSNyOUGOxvwA4axdmP1LZntoxv96Z0BJ9vSh+aw4awTp2R5TB8L+RIaCelCDnu0
ODKiFRbr1dST5TBVk+e4KXtn25QrONUgTVTtNXNZrcmOZXcLxDIV9ENpyV4MoC/WKE7ssZ8stXjt
CidfK61IEFpEb2SMYGF39AA3k+oh9GAZvIoObWqHQA4BqQbvCnuuRx2zus7/WL+yrYtCMaSZZQFF
pnyXvjfgwjaqY30uOPkLCVQZjpArRKhgcYdxl/3EHk6hd8kpc8fLLEvD0TQ+aTmBgKpB5MtY1ciq
AKzM+idLG7JfSrnNZ3BmLTfdnS52fdEPqzmCmOoWwCfbzj4HQD7uNpWyKhE9dHkV76J0vA7Q+ruJ
xWUFWhkRdzK192pRQKzo5ld1pZ7CjwaExdMyhdm1P3Rglshk27sIa+DAMHIJLc7KsgLsHFR8J+Np
xF/noVGp125pkpI+Q3tY18aaoQHxS5ZBwpdxwpCMkAVtTEoF491qarPh0tCZ7nfUG10D+ffg8sfI
bLx8ALeZSNTQJLAms1S9S8eGxA/uCHEjQq8ZEvXYS3VTMFOuZhvndLLQWC7Us1sLIxDq0GxIiNwt
TWqvrKxcxzqFLUvEzSGKRLeX4O2Zg8A9zaYXq0RkqvbPsGb8/8sF6Q+IbJh06V1eAauzbyWnNrWo
Xhk3ZDGQItGUyaG34U+bFtC+NiYFUyx5kLlbrJfe4GYsuzcietaleZ0/K6xxy7gzM1bSPKleSmsx
trZeoWYW1Xwnuisn1CKnoX4DDZ+dtcy1OX3ieDfWIua0UKTAgN0BBHKhsc2yzJcibwvP1srQI3Kl
RMuJ67VOPSrbSgKgrpfkOZ/4EdnMJWzkrekJIa59Cs3BFOlrb/HehlpvbdMkQ8DEZY/N56W1+Isb
kx+JnwgkJrJY1qBkLGd8NV0TYXFWHIj6nPZRdVGBUDijylXIf2UdZx1x313Ldo+frdXzhqKREdaZ
KcuG61lbTl15aTRuBRt36oULKlYHUQaQxQYZMRt3PFYx5S14ZT9VS/QPhR6ux3R+NSSuy9Een7sQ
rycyoDYoKaJhie7PU7JwkPInaAkC1om+asMafNsZ7iI4VIBDVycYJZqBza36h/xm3qI5vR/VQaF8
2sEBMzrUbpQYE5oaPa0OQqdTNjLQsFlyJpshcWtcSLj+66OYe5abqdR3BJVUC2OFyTknau1nisxP
Vf8bp+WH6BnKLQgKN5v7pbNUknFCcOjwk/Atvlvo1kbNcVBAGZJe02EyAfdQ5HiScMwWLT5pPK67
WHl3W+GsB62lcC3JqiPMn73OF4d2PAGnA+3lqRqTDvsczL1MrOxrA4J9hEcmRuZz296lRjjfWaEK
t8HWR5RIcuyomjYKWfDokB97JVc3rXNPxgWDoTq/jJO2XToVVHhqn/sRRsSSvadHZedN0tUYFPOF
3z46xl3/nltQZMafPib3Drt9NsHcFcdxQmrEdmCYIKBjV2Fm37b4xs8RfSRKRZk15U6+7JSfthrf
jYherzw8ZgPaSjH8SAdAv06B4FFXPvWAAvS9ueT+lhbgh/E8hmwPU9Ib1hh0PpWrey225/1kU11Q
pOlFETXp+ebMKbfU1apCiuJrI3s++5qJ39Xlr2rIr35UmVgsudVYe4Jr6Las8i+0G7RXkn4K38vO
WLfbB/6ilLMqToFfzDyIicBFbOhnSrotVAqd29C4bzo3vas6zm2j8SPe5NVcu8gDIcG1xjXXcS/l
qXbWBupZ35kEbRvD5zxXZ+6wKVOwsRI19rm2KtGB1Js5vRp2e/YdlLYhkF/qnxSTFVuF9FFX3dCL
G6DXuDITPgM4yaNqOJcWzlzlG6xdfijRFvZVJdpJnMYOmm2Zym/bvmazCLZGbYewbuS/oqlLELlL
d06uH0zQtwIl7d3tKStvqDICeagzi7+2u1bQhNO2QP6IJldnLaVY3VFcUvzbcfbrhnU4rLWndEhS
zgP1tSNewtd03fYiY+tYlumLxX2NkljgcgPTrrpCrtuQjUwh8UGkq3aqml0zdU+jXS+BnhrJemzz
04RkDO4Yds5o8ybg4qHY2BkycoQnuFqYOEY41lhc+sRUgA6vjbYbTmPtPOQlb2i55Kui1tpT7/Y1
Hd4bh5u+U5PJ0kNvkDp2bsMZkB+YsY+nLzlopIjb0PLpoL0YFsrCuvuoG5JccHQxChVrt7XPBYyY
Xy+i8xha1yHWwRGKlcyca9GG/E3b2Q+tsae+8C5rh2lD8DfKxfDkLtExstirsC3bZHode1LJwGM0
eafRP8CQM/2y5BIeZTv3mtFemiEDhrGil3yG/xTclyISpFtl/pvoD05DQzslpjH6fVlEGyWnGaHR
nD/bRKNZ9C9TP4YrQQyyZ8+qZ3cz67Ox/IjJ2bYGNdnpn21xgi5F/t1MeGtVu2f2UygxKudoL436
uc0QU/ScXHr3hI9j77YofKIwXodJS4rHoK9sV3xfHScM4qSTdK5ueKFuH3SU1zn8y3qMrJ2L5OcO
o+Kzdq0Zj2oFtr3iDbDFT5djtsRHVAG+bqbQIdQmzZ9cC55at+koIgvkzqrm82jAHpgifI/vUaCw
qnihXNaDjnR/bI/zkOUBsozdPIZn6kKwvoBFZNqEVMfmNaN5fi1K87ddpqMQw5kpldjieJ+FHMHZ
qSAI6jaZGDi7r9MZPMrZSmPBONsVICfGtjH7nTbRg15Mj8q8aMcBLZCODnhTJduiZcTtXeNXz4xh
VVrdq1L1CzhXxs2A903HmdkgemqdeN/DpYG5feqi7w8aZbFp7Mwbpe9dv1sqzxUxZ0tyyUlm8CLW
+qoNiFXaoZnkVp6pOv7++iO3qBMLJ4PGaeU3MofPTGRffRsvnP16IBv+LyKhvJC+9Y21dB+RAQiZ
plc7fQqDZtDxpFdO5AkiykAYYGxN3uaxHTcIn1hh79I+feb//2B/tXXr+hF4ATAtoH/nqitFsq0y
o9+pmx463f6t8/7VmbtHWIjQ01OFnHyb4iyXRKkmZDsgtKt6Bx5VoTXYEkiyqTxwVkOxNGz5VVhn
OzT2BKV9aaF0vKZEJ3Zls8oeez47tdyndmc3ThbhD3ezMQc2V1AZVUHBwh1aypsxJH+Em5Ugz80U
VCqyNuzvcftb2t0rPVOg0WV1bsRGC7lzsqaTruxuCzGSflx+6ZmDNn1aD06CpE4VNb0M+E7ra/2M
MiOwC7UfW/+F0HTW8eIeJyRpfqkRjYD0OmlUNL1ufDeZi7ZKk/hYVwqtlUZxsHCrZWVTBP1sqmtk
cybThfSG0go0OUWkjdUNFSzNg84Lk7DG5Z+Ju5ZNaYSjk3bHGOO12/Ss8MFcp79x1VxDp/qdUSr8
3bRyCgsUh/GWTdi1A22WL9oSu3uQDW/q6B53zERbT3b5FNftvTFQBEFMNb9G4ssCrasDWo7f2zxa
GVuhBrrcS2aV4iojO5Cpd0H+TejfVMNYTZAYE+VOKKeCplfqtazP/aJq+7IYN7JUIr/JGMrqbluV
GnMrmHBSJvz3pnLtxMsxKViAwrgp12rd30UOxe2RSu0CiiPNVbq1myvYlce3fGrX7dgxAvTRvaIx
9Muy+okg9JqUMko3UhJfmfVPq2/OQu23hZvP615j3s37zAIPMjAL5SSyhPK+j4yvWuwjg1WTnkAb
OuzPReNQCROb++j+0pHyCfglGucFBiWYqIHD07I32JTGEWPEFOlnDCvnWKrnRA6oPbRdHeXFRgMe
sArrftLdq5SHcbRuKFKc0brWrf7aTckTCkvGUXKozH7EqFFap3IxHkMjfRCsKRvHHoKsXQK31u5C
7uSYRb2hgiCjmnKdpqCRNHamSbvSm8nwkVHyyIkYdmp0MV0Bao6XO6niYB61jd33TCWAjS6dBata
yQ9ian/CdPzJOriKdFlpzUPeDAMXDZa/sHrTY+snmczfYazI69d9Q83rgPB7+LKZYIWGXbsVfwHJ
QtjXZQt4ppyNanmKTfsltaetqhu7JmZUVXr9QPwOdg+BRmfghmh2zrA6/GlCWTdqzQ2DaIjRFRuz
4Q6ryq+2JDYw+xKGoIct2wHqXiwbJC7vq9cldP12XkQQ99qzSw9r07jv8XBVxCfxQZEIKRDa0QJR
TAezoPe00gG4C+dZJcVtCKszgUcjyqvxsRnBYvoIM2xlW0eMYxTahfVDgZFh5S7zoRxcP1lMWpQ4
BMbkYJCTAs3qbEynfTDM4rPt6CpTVJusfQRp6vjkCuBlw8VWYDqPstcY2EyfJRcGmowEZLjiOaOg
E7sJ8WKm0X6W6uArqFQbWkOnRD9bmk1nKLmBKZj7UIfb6y0PXuB1KTNzJeISbzpWn7AxL43Rncx2
cjy4RrbdlNatlMa4zwerW5doeqSD8nHq9/oAGxxBp7TKN0kOVD2Cra5kS4IkulTd5l8r4cvzXGNf
au+A4FkbE63mvrYEgza8FCoQGKlIV0d6oGDs7lyLoYRBUeJWudKA5EklxE6o0Qw4wPQbdh+No22G
VhwG2yYPpaYZMmPNJtDCrgA0h/4oa9EftSoZjgAQC7SeVLbIR+SqU+ppV3SifkiFkj2wrb5+fnui
6vA/klPEbdMKyYIM40jzWlPtgv98mQOVaVxTa9icb08hB4CHMMX7vy+SyihlHXemtbl09QM4TPOA
XOyxVgnvuD1lUO96alx1+88B16NyCkw3/Lax/+8LAaTj0pe6srsdh9h6ukwN9fXXV719wFuyjTFU
Qlvzm92e66yu91DYmcS4/Pe5PHE8jVCf8+0Isrtm1C4pgLaZybOYxv98YG93cUQp7/7necFsQJSO
hND67/FaY5FiIQ7wpPrp36dzqtVOEQqj24vens+rmeqp2LxnL7Kp9Sa8T+n0fGpChFNVLfu720PL
rbJrB9yyTqZ0eHLbKN/rDVhiGcmBO0fvXOhA8HLsN71X2tNRqiy+t2+dW7fzIsR6u9vDNHfTAGOD
8P954SiUB7oKAc2uP7bNSZ3LtH8Ovf0ox61fYV3E8faTZEJl4xI6EYAEh8uhKbZspxXv9jDBeXqU
rv5cNAq/h6qejUbrHm+vo/GdQBltc7i9kFki6mtKN9zcvtqnpjej6cVVk1eX2wczb9pN1nJpEZUV
x95gVWRdyKLzbl9G0Vxd+IHJtqWDmVX8ekyRLDGqK0itf18n6+aJ/UAZAFLom743kjMQe7yp5JTf
Q8FflQN1fSGizvarKBkfMiI1/Y5Uhce5bSwvxH3zxOzVepG08pce9I3rzpSv8UKenZ2b9ls5meUq
V4bqQ7T1L6Wy2CXb8tUZ0+J7qktsg6nxUy4I2XOn+usnJooCTgWGo/JGtWbhWNT7cGKiWbUH0Cok
uQUpNMJKkR9QTcy4M3L0UgUxXMgvRMTe6JfmJ2/ti43C/yuR6btTxu2nyp6A6a1z33W421WW5vMm
qSOqUVytuVAmT65mbrMEXQuXb89FWY2lclEYfsamudy+oEWazSIR1uvbw9sX2gRwKI1yhXGHl/rn
uDqa1hYSM//2sL++QGXrznqcHBL1/u9n0PVcIZ+GRzNlU8Xe0trqRjE0Uoivx9xe34UTDKbGHP/5
VW9fKLtwCMoOTut2yO31J0VF5z/G8P1Vg54NR/p2GTPqIqFAz7QFFduhMVMqQev4yGWmrHtlSh8J
MUi8VjP7jyJXTrpZywiO+LI4YfzXFOYnAm/3VVq6QwVyj21W2jmoitvslbIy9rYunQ2b15Hrv9Dh
xY3xTYbjm1kR5RKba9wD/IOWbLmUdm29T5ZeeVEklwdXS6qNaxXE7RTdeIe63wlobQ7P1Jp2vtFk
6guKwpTApPi+UbOHctH1k1EXBC0YloSagAscsrg5ceJAFEVVdsrYOgUGWQvHLBN5MDSkpOQlBFeR
yfmYmUYfGCWqglJA/g9CK47aMOsByTbRUXN1K+BCsQ9ZhhGgYsHlKrsrEZ0ENdb+rWGm8YVphJFO
s63vKL8jV8L66dmHr7o+mh9uhybmooDK/PfQaez+51ADm/ODSsd3MPYmq++QPaKeSg90nwUyJNuU
tGXgjNtzAJ7B2NQyXkvqQv26VWH9Qnkp9I5m5TRc1nqyyMvtA/WytmcQJ7G5PdSux2kjTtzIqM2g
ZmmjuDsFyybVJ9rpSTP9831xCqjs6GF7Bwn+s9DmR1AVSD9a//u+dom9wafEbtDZVrSooLGUmIHx
JVwMUoV9RDvT+vacrJzwwnSPRp/ETTghjrs9Z0vDlzPxTLdHMg6LExFl29uj2wvhT3O3Ke15yJl5
jdsHU5ghxc1cQ/8+h56zhcq19N3wf8fBf/g60Xbn21O165REurXbqqVCfcrz3ld1iboCAKXfKKng
f0cdZLzGjYgfU1kysCy9O9vcFhACXJ8Em8y8fx53TUsAHzjuP0feHhKcD9R0/fDvS9y+UJlRf7ag
1MmcdoiBkd1ZC2d1ewPuSyXnl+DE/P88GZmWulU0IP7bN94OvH24fQEfKnTw9ZuXpUY+nrnWLrpu
QJu4NU4j+M85KhpkLaQGfoAadpA8ZnWv1wRVmAt+nGqAcDTs8rfUK/eSRBhv3AY8/fZ8YbuPxH2o
j+513G0abDFKPHB8We2rmlQoc6ZtOpzLZn17fojZEcmhfoXFsQknmqhXTaEuC5PKWS2Wyr6zOZtW
t0/7mebSchqJMjeV/e2pNs346u3xP5/env3366OLcS0vlL//ef728H+eM3VH2xVNtpYOGCq9V/M+
1uf/fFDV7pIM/K2LQC9exLb5pqWYD9Q6qz8g7X5MUVufil2+9JrW74RliMDR0njtFgapH2TAv4hK
gz7D4VHqDutppJHL1ObJK42XlBqzYKLKUNadMe8dUrbCOTV8VOGsf+V0mpum+J1rQj2HTn+LzE5F
QVo57Nilcidft7o2EiuqQt2vVGlE27D4f9yd13Lc2JamX6WirgfV8GaiT0d0WpKZSZFJiSzxBiFK
KiS8t08/3wJ1RCqloaZvJyqKSnhgm7WX+/+VYVo3QLtcPf1UeNpH6pMrRwiz812mQzMYOhMJCUO7
KdMieehUgmijkmgbBQjXo+0vuUG6bh+6KiiutLJKNioAscu8DdJ7dxwvcUZmn7TeyEE9+f4uPXXR
0TeDf+bHTbpLD5ZD/s7J0+7aD4gyDHKBvAcZlMS0InIDMzswt9BJPkVQkh7mP0Y2tIfSbEmvtVwo
DhSs9JIEyYOhh+awmM8Byyk/SdMGA2fuvm1+v8V8eloUD2ma5Bcvt04M0oJNpWvWbQk0YBimS3hb
vOt5K4sBoDkdtPfzZlSRxUJ66mXv1tcOAcHmssYDQnaYGi7zUqkexo64apSZ5UdnIm4dDkn9KU/S
B9I8+s+UaD606KNf684GkpUFVLDPp0XuAhNYKBjy4o72AvAt6UCGjBuYArdPwYk34JSFXC53Shjm
dK1YhJSW3s6bLwfiREmpg0yeZYe7+114r3SUETcgpN679qn0NnVBim8/2PXlyWiv5q35z3yKJefN
m6Wgi8w+wF/WOLfhoCqXmQuuKwWljpXeQaKgA75ahXJ4PqdSfHWZJPhEK8viHJbVz5j0ytXzJbqW
LCs9sN49n0w/XWtUlrAqy7kFMMRNvj/j+freTytGFs+oSSnYDUXTb5YNedjHIE6zoy8mR6hW5Op8
3+fWbbOKcYGRugMlHMgV/aZSXXdf6lG1B8vygE1svVeBVcE3Zt8UtQOlbEQ+ucNA3M8HLVjtV+SB
FBdqQZ5g0xnFNnPId00aI/gQ+rmzLjrIEfRoAEcFvJPiOR1QtyG1308JWTZeHihfN8TX/K9Zh0pq
VI31PuVeaxJk4/1gGadVESUAiMgUuMObuR64141hGdbdVPk4Th0dCxOQHbY5pO6G2USL+ahjEOkc
G8ffE56HYDQMk+uitqtrh4w1QuhV+FQ66VWVRdZ9ZRQOmIoAOpApDR8KBQeCnOD8eCWx1Bqnunt6
Il/k+UobibUsxlq/IbaEx90pk/d9AkIJAs/wNvJ9eKO0JidEkjjbfrT1XcQaQTpM2hLRjvI98q3Z
jqnqXJu0z9qJY+M2Tyh/F6qK834QyiL4eBdlabrbuvWncZFKDYbWGbUDoc4ExyWsW7IrI4P/UMif
5/OaysypbaF8u2I+0owjFZJ706cEIeB2YtxrMhLbo220p7vChrMihOhtPW/OfzjBdOz2iGYvKCCI
h15OmPdxgmbiDsQD0l/6XmtSmbYLdnaWVIf+1KfrOE2aez2MPs9drRn/hFZ/+hIxVnGmjxS6kGtc
qIp2plyTOPgUqsis7ydDwge9/9XMnq/JvERb6G767ZrSJi8lTrIdkCpvpzWjtyPkSXyr1wlIlFEW
bGLWhopq2BzK5kPnP1GCjZXShptkKNOWIgUmOD6q6i5qvh6WZ+qojwEkDAtLdfmbyY6XP00SUgCY
rNf3E0DadTtQcb0OB2OfZ3q8Dq1IeQAk/65nFH6xwu7GrHvjAdxCRli8/ulUP23fzaqreRpuCi/8
durZXc1JpcZ6Xsa4ET/pVWZ8UP2qeB90rzbC7pPW2frzEc17deT8msIr+m1d+SShTGVHZfFaHVhj
QfwTEFXN9fwz1iAECOVP4UUwTLrvVHi7dlUs9tr8M4ODVqGm6o97522Y4aurycBl7Y3KVWYFOyAj
5jYhVHxFVF65mvcDfMd5Ou/U0sGFF1nOJujnZYv5rNbWWutiPqGe984/5z+laxErc9poUcCc8e38
+cioBY+tV512I3L+JmBqXCQDjjktLbMbP9Oym/kXWuh9QzD16mX/4AfahWsQuJ8v/fFcsk2/ndvA
3buA46CFdtgNDvMfC6JPxlFqrp0yhbukacF+zz9fzqlHwh3n58yHbdWCrKWjsExImmHwXoH8fZdl
jYp/Wn7qChlf86/5Tx2wdpGedFq87Ot0dywPL9uxPcWbKIXHbL4YiCNMTWf3wV1JkKaubcSVS4zs
1T1QnJxlNg4q+TUFWC3o+jovvIHIILsJ1FN2UyajA0bcN1beqKevD1w0HQR+L3sLw3BWRFqN1Xzh
/Adq5eymvqjkzHlH3ZMfZqNybMFppFSaeZgINx4ohlAu5k2gTPm2NmBamjd1E8ioAlZzP2+Gdrhi
gdTfF56u38Sp+X7e3YdwtzYmNeSiMRsfao1QLyaEczkfVSz1HZU0p1sKZZt3dTY939pLzHbXR20B
nxIXEfEY1/AKYY/Ka2kJbIK5pRjXPXWVHnSfyiQ/v60pb4sadtoQSRoeXt52vmXM26Y1BM0lKP3t
zISeslxsmjwgL1rI0p/Z0YVP/WWzrE8g0TxSaOaj84FpSJDs83aiZh8TLcku5q0xLXeISiA+ibb2
InRdYIFheAO327Cq8Wevh9oZSWU6pUsfooLrHFWI0km+Rfihgj5rPvv5Qsc4kTtdulLXI7yxlDq8
Id8swLTob2PqX+whkN+1yuA+qDqPH70B1JHn3ZRd/KGW3ZkHzqaKCac3bew+DI0RLXHEh/v5aGNH
1MQY4/tAI3u6MSmxM/SK+1ABGttkVTRs5qt0vccd2UbRtack3v0U7edHukqn7mF6JQIoj/KjiEBu
lSnbeXOMx48TdWfhsKqL93Xgr+dHeg2xMW2i8nXbJfq9CWosDt1DkxhEPFQVcDGFrA5UynYOfWkR
e4k02ycv1Lwbx8SEbuj74UEhh+HlkmmaRoQoFPsWS6thgTo5dXfBqe3uKLSE6zAhOdQP2ITyhgIy
/fjp5Qyt9T/0kZEc5vOpelJvjQ6g5bxZyQ0liiv3mq/pq9RawinibT3D2jbtWL0bMvD2KACk2lcK
s1WFJLM17ODL6bY9dfkXajil5AkGUmvABG07NS5A/z76YNn1k2co2ZfY10l/scu/Dd0q1w3MhHu8
kfahmLSSGkie8xgp5Wo+tXSJ8+m96h6nhNpwoxqyklhVf5wKr1vMz7MBKSadXX7yC1IVlXJAGVNi
a1cDqlznoe0+kDhwmE9tIv1j56pgEHVb46Xw6MzfkPt9uXSwo/79DTE21PM35Ck61fwNFaihD2FW
PpG+2238MjY3iRpPFyQHpCsdYo8P82ZXxdlKP6n6B7Opvx2dvMB4tanGenlB0CjdgHYmTmIo0b1K
nfSVOqrVNcnw/WWpxfUFtMnwiCphsnLgzft7HLsHUqDNf9x6VyfK9LUpEROQkEcAyrl68vzqusaf
mbcQLvRG9qlPy9MWvqwU+rukL/Z45igZJb/ONltInikzbDZL7ADOLst+BB1BGWi/Se3rRDPW/qCE
e8JG7jLB77qe95euTi4QQOdsb1j5Om96SkYELVcYXkjhF29wn2/QXxqOSVUtTcrrOY66N01yQWWr
jAKyePJqfD7YVSdtXVUdjARyYD5lPup1er4jgACLfkSACiawTVIF1sHEv3mw5c+8eUp6ezdRXHLe
mvfPZ2gp8SOCPg7M1FkE9F2u7XNqHJ2sdHOi6s1yJmAH6fqhgOj/LgxImKw18ixmInRnqj/Ynhvf
EU4/Pe8vEmfZanr9CNsGaPPuC2zjrGGkv9wGhelfBFAHbd1Tkt3FPUGORlG7L0avLiGAbj+psDat
oHHUrqFOpQJam4SboVTq+0rVPgRV3EOpQ6GsMfMerIgaKpHmxPu2KHtqgBgjrP1jcIONARg7C26B
lfd7Q2/sW0v+mDp5i1Z+O0ahLYxi7YEUzB34P3ItKzOuLvUJteLl/Lauw43aYLLN++bLuhNZ+GPY
ptt5cz6ghtVXaOutq5fTHDKpnDpP3wHetG+T0q/fuZ2yfDkBZhlUs2j8/HKb2nDKbTMB6psvmg+0
bTis4uTkA7ngRvM+rckGil2H6eW82eW+vcnCgmwIldo4XmA9uJh0u94jCWDerMfxtIapRr2YN504
/9AQ7roBTOXfgVDf1E1rPRRjAIDNO2pDZB4IXUDBH6j/kIalbqOqwKSZ981/wjCr92CugC1zrjrl
xsafquKy6bKP5AIDPfd8faWpbnTsx8y6MfWnFt8CwBnKVVxCYwbkVQ7mVR4fVTNUVyrRofW87/mA
X3w0Rl3bzVtQKVo3XvY0nz7vCS1NvURpfX2fKMlVsiIaZV05XQeQtKk/BmConu+BcUG6djl9BPzi
LiuPyHRE6F8TARTC93r3suX7z1uzrBpguXg51v2w9f26Wch9P3O+jphTf6f3xKpFAH4/8/l5ckwI
d35xnTcEZD8G/WXQj/EBZGN8sGL/2KZjdwEdS3x42T//et5XDgTMejIbOP1ld1Yh6Rfzdj11n5OA
xHzqMxz81MoP86/5T12OcKroSUsBsX8f8DU1HF5tm054katBehX11KF8vs3LHbpaGddaJNx9cv/5
z3wvlIJu8ecf//Ff//l5+N/B1/wmT8Ygz/4ArXiTw6dV/+tPW/vzj+J59+WXf/3pkN3o2Z7p6oaq
AiK1NJvjnz8dwyzgbO1/ZWpz8qOh8D6rkW7Zj4M/gFcQ06tbVWWjfrDI6/4wAkDj92ys4Rfzhne6
HYMUJ/Xioy8q80nU6FQUamBm7z1cf1fxrGtnetexwJBeO58y/3HT0l1mFfm+5UIJew9FhSIBySaI
YvO6mizj+U86adcmovWK2DBtDVuSeU1WfrFVtKBdvJw3HyDmRgHNPIQyuQhxilrZRZm5/cHK0uEw
/zK+/5IzYE7JUOPIOz1hmhx8Xbtswja/LUJSaX1zfLXlZeqldfLGzdstb3nnLe+Yhm2brmcZrqMb
rvtjy4fWSB5fEDpfKsq4Hmw9za/7Vk2uqW4hv0Fv18Q3ZE+5tkYqk5G2MUAdIn++7Y4qD9rAsvYP
CsHNVWqqFoQ3Q33rhU4FhQL7Bt+2SCdVuxOovn9vF231uUyqluozp/uSdP13IdHwe1W/T+Km/WAA
mjrG5HLPe922iQ6aD8Rw3kw0giqDoUCeL9dYYA/WQVJXgPdb655ci2Q5OVmym49mefzq/kPx6v6K
oV72bQXQ0teoeur7DWQddXfA+/x2Q3vGTw1tayrj3DFdDciXaf7Y0K2buSisQfYVj0gPXwztN7dw
kHo0qgWVBcA+2PLmNn453OfQotZZdvV83qluQQrDI3p1Mqdqj1sHPGzMgEvtsaVopuzsXMkfnn/6
vik/Hf3bWYVlf+1K9K4yKLxLOKuMdec206emWYw1/vCJAjEbNdXbyzY13feWr93Mx1OsHDzmegGS
07evK+iNl3XnTp/8On4/4GN+jww4u2FC+sFR9QwSDZdDAm/pZA03neOc9m1fHOYtSALHm2/7uxvq
PMPA1xWZv+gMmB9JczFWvvlyCpc2ZvZ8qa6Y1WpCP7nII7I8TlCHQGEfDkfVL9+Pg6ZR4K3Dl+Q2
8i2B8rfjrMfWUj+qsP9fkCxkP2/aY3idgWG9M1yKBIW5lVIwlat/dVe5vDLgQpiHxn/8IP7qWRx+
zouxCoNTc7b5X9uv+fWn9Gv9n3LV97N+vOa/Vnf//f6Pf/Lqj8Pd5v35mT9cyO2/PX71qfn0w8Y6
a8JmvG2/VuPxa90mzb/ltJz5/3rwj6/zXd6Pxdd//fk5b4l7cjeIWLI/vx0Sue6qr+aI3P7bMfnS
f/25+frla/Wp+frlj7uGf+o/8n/+OISfyaP/Woefzu/z9VPdsBTYxl+qodu2p9qO4RL/+vOP/ut8
xHD/Uh0d2nzdIxLjyvzKIDw7/etP7y9bt1WP3cg529VsDtVgczhk/aXbFGjwXN00HA23iffnv5vj
27L13FG/XsYsvu/VMgZWGCiT5mqa63ma7rm2HH+1jMXUGKnHxq0ONX71ZR+g2fdk416YFOXYxGr8
oQqcmwmw5q7Gxg6Hyt96oxnvjVy/zk0S2UXuWwPsZNrp0KkUJVaqcV/Z7V6v8fg5iTHdKkp5HeQ1
DIIK1BeKAeoob/xr2Bj1KyKpD/mgWbfThdZMF66ub6mXdPo7cHRV8o9HsLzqrQdUBHK33KIeWPXU
AIMmylp6+OxDBXbFqSCVmEpT2uQNy8yPqRRnBg8JQiKmRgYEVNNv1iDNOWs23TFsR0M0qvSDo5rW
j80WFWVVwfbbvMOYjy5yHzYaEjydRWS06moWhVS87jamb5EGM7UVFW4BDsGhtNNF1YudSL1QKee6
p2zjSEYB7g+XgPvh1ej8hZJi/KikwMPiGI5tepZl8aKkqJz1rjI5aeQ6ZfVuKvVLzbTqm8pI73sv
pBSRGj84rKNbCAantRsm/8ihsXTqK5BZ1bKkhtysdWhwKZFEDpjGbkGyJRFWVG/2xVIBQ7SCqdxd
hT3AHLeyld2DlvY+VCQ2TJGaD61WFaYUYSXRtqpscDGE1o5vf6Om/9wVDiLZMTWLPrHds1XKI6uz
J5hfv6uSpICncfjbFI2FlKNPGDHuiskHAZk++CuztHe20lh3Y0gAIdGD7duv8tOgcF2aXLM0RoSu
6p686au5BKPOt0FBOma8JUrWr52kGW4ibyygLM7uhyD88vYjz5QhFzyr6xqmBfZcVQ0efvZMTWnN
oamy7mbIMKBt37KgkwFZaFGaVW8rshDL5N4azWqTKQqFrNQ4wGKtYQvQyaow++QeHrP1e6fSqtsI
88sxzeCqSUnNjEgxtOt63UgAUc1H7SId/w6VbI2c6p9Qn4A8PYFy/dxbirdAjZjWkUHRjgQiL1vH
V5y7FzGcm6spaT5MTTvB2VTFe9PtPgOv6a8bnyEUZsoN3sl9BGPjlRlH7VIdzL3TK8ZKU5QKXGBv
7cZuIh9X9S8j+yGLibApnanf9oq6P9lUlbEmQAbDYP5mjhvnA8vC0eHotK1tOIhn/UzPVKahNJyT
E94W5jjceEnYbic7wIfnrCjHbt0ZFM6EtZP6JmEDWtb2nbuo8yBMFGpawy0OnRnB5DjlCdQMnilM
RR4gXh9jrK5uT2NL9bK+hDLBsvepX70vi2x4GAP/XoUDJlRwvbtGft10VEdaBN3pgaLlKum/oCnn
MfQ/WsyvP3VU2TxfoH9Y2P+/XO81FXHx3e77acEHWxD8sZM/d/99fL2+z9d9W+A18y/T1A3dg5Nv
XuG/L/Ca8ZdrsH7DxKWrBqRp3xd4Xf/LsjyGlW05lqc7Drr3twWeQ5plGRiVDtnUJonv/5MFXgbp
KzPVNXVTczBfXFYBFntVdPxXMikbwxFDtVF3J6iPYxd2nuwpDsg0sp+0+kha4/Ng+kExfG0X/ygD
nZ+edyaNIyJ8GpnA6s6NdPJPTKrzpmstgAuNRB+veHrVG79Y4H75NFvTVZUlQPPUsyk6qRGZ5kRv
d/CmY5CCziwy0lMhU6I6tjnqv/k40QZ/bk1HI+TL4u+o2tmyX/do6KlFaxrwZVWg9+z0nxDHlK0t
I8pbNzgvyDxdjZDklmkFUg14gfIouYpxa64I+y0NyDZMNHYtyAjrwXRBFNoCO56We6rTF1BCyJZl
7X24DtUjfLBLzz5QhGsp/xPkRGaCdAZG01rEqsgqqPGBQskHCrEkd0LgSFkdUlQElrjegu36sS4g
OukAlQPysOttC1ItGo5tsp94zREuwVo5CuhcKEAJLuP5ICuHTHnZxV2S8VEeqVCfqM8eY4AF3MQp
HgHGrAPjqKkwmvmPej4fqn1rIY8/8bJvd/WZ1f88sF41/Zm/JbItuPIcGcg807M3lfGk2Qxn79i7
1H6FqKiDdfPtZ2rarzvcpKqPTaYLc/nH6UNRPa8vrFElycCiDjQUi5qxKgpyfCER55tr0D9t9xHF
92sNT2o17AM/JrwwLvTTlfQxZtsyKukHeIpNOkFN6H96GFKOCPKHpNy7oDpHgM8dYVqDLB43yJZN
ANt5CVm6jbcwIZuBiZuFynrAn5lBHpGfdBLLTYBkFF7KINcbj1FHbXB+mvCsQ7uF5rCg3O8yhNk/
tKnhmzMIeK5caTvTJhLEL8XqW2B4Ib0dj0Kep+6mif4luCLXAj7dKg5pmKQfh1Bk+QyD2Hwc1GQ1
nZptbNZgAh/J0Vx0WOPgHeBzOcbJYwNZlNcdJ3geHFgpE7DSNt7YtNWWRZNCM9IsKk1bUolNIuFL
QRJOsbLOQbeZlbmShvD1RxmnBg4CvImL0za4Iet4w2hW1aO0J2SMvbK3NUCEDMy3u90QofiT0ERj
+Xevi9h5JTSp8pr5OSXpdxYBT/k+uyjXPiQM0puEnlaZfAqjgNd0fTDs9TYumKHMt4roDLOipNxg
CQeW0E7RKw+6nm4GDdZene5PYCnIK+bko7R+MFZbmMgvIEK+aBhOIlr6rFq//U2/nj4vn3QmKYPK
SLwwUNVdSuV6gHcUMIFmHmS/JGDWYbuCS26R+MpvHisC8eeWZBFUbVsnhnT22JpCJV4AISJKKUy+
ECwU1G8PB3P79tfNrqjz53iYsayyGmDqczO21BW/teJC2xFkXMhclV7Lx2MQ3bU5vFz9owUVG4rq
Wk33bSh7pLhbtTgq7rEoqJCEbIR3t6hht6MqRgZdeWFSg5NpzvK69JiUVKBZ0dM2DBg9ICfyL5ax
8hTtcPbPU0OtEM6QA2QGsEweYXXJKpS5kUMK81hDYPP2R59ZdygPKlgk9H7P01XTIeLw4zCFZfc0
VvDq73wEIUOxjC9jDDGZfkNqLWrgi9IMYbqKAboavD2vw/dHRjMvBg4JrmH1KMuACPqG+ShigFof
ThVfuB1c5kxNpYUHLVnJJ9cw7OSwNL/9HedDc/4MF/NNw36xCH39+BmZUmkes23YUdQWb3dGSY6M
FM4j5IxeAOzYfDLH3+gNZ/b7t6bzeKCOF59iX2I4v5rhGRUzmHMwOZIKRIJgJsyuUEKwbEc3QMvI
FKbmDMOBOW5xpGQtVFnobOpanxgpUEFL777dDrYqq8nrUSwt4eLX5j/DpICAtNSrtxpLtcybUe13
E6yvsE8vYKgEc+6vHa3C98dQZJ+szbISlZq5EmVDajGoWQSLNOuFjzhFfoh8Xsgb9lSFFVk7y1VG
gHPKVl3N0oBgFWFGMOUyMVhAqAaSVul8o1SI7BD1RsayFWMMwmhZueAqi4sm2MrdHIW5BBxz0LX5
ccOUrkT/EcmOVOtcB27wDEbVYi2LRVtm6CSPcbBvogiQNixrqQGal9dCDFbKo6bfZT6QFBYMefER
cKncmnptYOpRJqJWBuWoQGnPkDW0ZBVArMvZwsWRA7AIan0pWlW1wie/RQZsQTktRGKrnCW9OTB8
ST6rIJT3M070WC0pkgwSbGVP6fKE6KZa0kVoluvWBkTOeoWiAVfEKut5q4T6WOHVyPoqL9Xr5qzE
ScqDfSLhezB2ee5cG1oBdOUOz/gyolHnHmvQ2mx4C1l7A0qyKJm+kZ6SdVYfwLV9azY7ZYnulqeR
YsaIr7ra+8FhCqFNGhT41eFMDcwV2i2kD1c17Fs1SRyFBzNqrm2Motp2UPeQOrZWqHGapZT1IQW2
IHtj9PoHJ+JfKuXRYxB3AGlXqf9zHHkLGTvIJmmsOv+nLIGI8b6zKouKSu09UTxQs2aNVtSXBtBB
hY7nj5dRAoW2hbKrPkoHicSBexUQqba0kDOTfTSgcjUo+VKY1bqsBeYGaQoj2IMA2ABWPVaLwkxX
HfkZaktN9McwoKQy2GdRTkQVDvqPE9yzFBkCuKUvyQMjfgw3z6CDB8yWJIUuNfQUt3mX5goZUPQn
79tQQRAVaCVyrUBaBdB61B5+jOvxHyqObAe1OpY0XT09IjT1EXYVphYDzJK4EZoYPHRr+XDLOUq3
nTzK3tDytuQZAihwi8esMIB2PlK5kQSlJWkCpOSYKzcHDWQfT1G2cmlG1K4LGb5+FWxkfMWRDaMJ
Q4F2lLkpXUWAcSkKAFrNqWKkq4AXoHK2CD5M0QIe2qUaaBuxJ5ixW7mr57KUZWTQZ9SVQEeLyUA0
TXK/jyLrx/ROpvLgoFNgjDiWATgQac8hT9U2ACtX4fA89eVzZBV0dUaLXR5N1ThMhg3nk/oQF8Qn
VP+CUiWrErRQHcCYAGE5OYqLTpuWlyIyH0vjVvR9MWlE6Lh0kW1cW+3XjuJZPgXggsbYBNq8Nomi
NxbBpXwKSDAIkYJNBC20jFvReobYvpTPrXX7UsZICHIt7vdt8wjWYZ07hNMZ0ewR1UuWdMc5QEYv
0kgECVy8anMzhhvF1O5FMRVls4P2HXHkl6dLeUeRaw7amoxQkYFy7bwq0jAo4QuepWPTSDPK8Jhn
qErtA7bFdMJCQ1eQjmx53x6Nt+spccj3SGP0PCvzqzWlISnqhpCq/IsWqAJwhAuVuS4KxqWSaqsg
ZEZpF1X1j8wjUZx1I7ooTiqRc1i+4sdgyo45ZVCs3nvXIrK9VL8iBwHGYOvaqPWNWI2Fg4RBHZF+
EvEla4LMeFm+p0JfSn/LO0e6tqGcAtPMXIjYw05ZizTUJ/NQucoaBqL5hZJhVVAeIag0kuceO1tE
HG5telyutBJzVajeu14lKcgHjSR2lzbcjXm9PQEIV3vnHZQHl1YEs0iXrMvIXUDaQRo0NIW2tjP6
4ujCcUN5zbXi6mRqIMitidx9ouXT0c+s62iMnhQK6oiuZfFBoneJPuJMOvn0JhFcZAT0eUxYlYoq
mdCmUWMtb7diwOpgObjRvFaUjCksB50Oj1oQ8VQ30Dso4l0Va4pkLv1xsmXeSweJkSOGsz9xASMY
1/wqofbl/OFUORGFHmVexFHfouPTuiP/2hVEg5V1GVDurvEfqItBTcDnd5e7wKnDXZ9NPTH3AhN0
fPG8lBXGB5ClSxSAC7HfdbVaQ1Gwbj3WQ2PaiG0nOtcQ+/AGWlcWUBGReDKqCDnA0XQhK1fGkgdx
8ZZyEL4obqdqK4tixixJYNvIG9Y9Rq6sMzkCq4u3jm0sjQH1eCSzu7iWZ7eMXrH0xIaUZi7QJ2TW
pAYrCmZY1ZRrWWWoPbKZsEfChBHOsXxiVY+0JaR0+BFQL8d6i2PAou6KD0gRcqw2v2fBSpJg3SII
WjJ7QmufwKYkLXGK05X0dEumkNWqHAo2Ij2kcWd1k8/VBTBDq84Nz8L9tp41Gx3napZn4JNzbNxy
ln6mZqWkNfdta/Q7MSRF4ZT1T9WvTCq3dGJgEhFdi5QWUSrWaOanqyT+JEscmBYY8/dyVOSHR4af
4j4GsOeLgZHHe5HRifkoCjU6rDSw6GAhE3FojroDZ3R3JEOXEkE0LYJqWOjEJ6RXZXpULJNykowj
aRFZfyYG/FR/8/p+/r8lsGjnRq4om69awTiLDbXAUuAxsfqdiPCTusRUak5oRupTAA4uljJIw1OP
2RbXMJC7+ho66rc74ifviqeSYeqi+msmUVAWoB/13aCws972CaHLaivyTMbiCetE1iZpHKvU5/nQ
Qoz2m2frP+naPNvT4DbFq0M2wdkgCHyyFkZXGXZiz4sqPMAjF4zzqtNN+LSSRwOxIpNZUZAd9P3b
b2D+6g08/Epig2C6Wme+pXbIKjOKgWzVLu2N9urF+Z5yAKr7abZITjs8tOZpF2EOsfIwKZZiuMsi
hBbnFO3KipsVliZMdE99AwPN8OTUBE2fNOBVpvbUlOk6hKuAPSRxs9ZYJESsO/9YeFccztFxKaTe
4T4LGZA9qxaFAzvl89vfKVboj7PNtFTdci2VrB3DPje1GnekggpIhJ3eZ4vOPMa0KhUeyXhtVwkW
n8but5/4sxnFE03bxOVAssZPgRt892mjUsl0pw3WRQBDFE3m0ABKaG/efpLziz60VCh+yC01cdlL
cP+1xWYYZG06TT/uWto68yBXx88HN6NRX6anYFOGtvRKAZLaJbyutsGG6i0sqNZF6ZsXXUk2OJAX
8ZUrFoavam7Bh1GjjL5tre0IxXhxsi5OAGF1lmtgKTfFkN7ULK6aPGIrDWgDN4QyfXatyHZLipFr
Zzd8tV23K2nnSSgf0uRmr5Oc5A0MCV63h97KaNNlqiOj+G0zooYwR62xlnV9gNxrJYfmlxRPAY4i
g0oG0l9INszynM+KKSwE4JQKi9Y27azLTKDQHSP27Ya2zh1JiApLg5XXZsoiKM4b2tX8fAg6SooP
oeIuRB+cG2kASG8/ZbEKJw4VGq25CTNPX5SKtWxtqhjmUEob1Z1dME2gvs2LzzWHmGYSmKghDDVO
1PxW9FvK166ko+ivuAdW49rw++ZaXGyhECtRgGzwTwxd46lDYJewLobdTJO3NrR2FXZXPeyQckNk
HZwl1laxoRgcYQ6lL8LQvKB62NYNnev65FyfAvM2VbEHndLddon7mzn3s0uFeikmoSXkGlbAPGxf
ORI6Cv/lcEyPu8S/6k98ufZUjn+n4b2MDaUFMqD/LvDzi/VEnkn3uDjKHMs8mwpjElDywk3HnTi7
RLVl4RTdNMNCwSoS31NMsENMiSAjdJAT4q1/FyU4C9qKY4e3EDmDt95k8p+9BVjF3o6L04g9/jlz
qPQn6IZEX4gGJVL1pFp4kZ9nRFHZyxg7hHmb9NaFFjgbp9aJtSInI2r2gksjnWFD+U/6PiC4krRH
yEYuEZ8NVTmKQ3MCmwVs31CIdSXH3wz5X8kWEjgIAWIFEuQ6+5QY5l7yDZ1hp+h4Ghl6XZUzKhEZ
zGZ5SXl/RqtIDkgXsWsscgkpNXJK11BzrXrzCJXAigA85xOXgj2aOrPQ8CjTQX71nyvtEz+6eqEM
ySxGcLmZVB6W5WB24hhIEEggtGMXp7BGP0kQ0Sw/h7IiXZpFvUmY/jnlWHrkBtmPywHeFRELRB1/
4x3TJXJ4vo68bg5prldjmnrhVhmMPsoC5iOpLGuz2eOikYbBkher1oXXj2IfC7EUZZiJpRBigMvv
CotONApSrWblCo21jd+RpkIkSwnv3u6687CkDEJDdWwWGVYgkqx+fNWTnfiEqvx+J9XSpS46UkA6
DOqAZZbnN28/zfzVevf6cWcto0OSrVEzlBqbaKOBO5vJ4uATN0xpPYobhlCixAxTXNN69GzgSFim
oLyCzIwEVbNDIRe3n1U5l6J+6rj/mnpvBlBR0Xb+o1hKU38H9WIxgKV5h2kdUD0z2+FnHztsa2we
cViKF/BUPdb0hKE9WmE07+VsjUqSb3+68atBwQxxXLzgKql2Z5Ea1XYjSrSXJJj2JsTn4qhxl+OV
WOl185mac+KakkimBEDzfTiBhWKYin2fO3hsUNZN7VFO6Fr8TjQJQT3R9/QGJ1cEsgfjM2EVtAgO
SHu25ZYC3xNVmXLa+ZTevv1Bzi+HDqNHXMAG2umZM3ys2hL28X7Y6UBhRN1Txdgu7hIPll8TSY7o
LCvEDb/R2GXOiTyXGdmF/Qqif5x67UqWQIB4nPYk65xIDrH7T/FFTw9Nrb+eOhNeS1Z8zYSgR18M
9lHBFKpRJ5lVrVRHV+yNyBPKeax7dAKRjxXrm9y7gg80wdsnuocoGHn0GYTFMvfjfZ48iwNROSU+
XNxP3jViRkSF+FJF37QoTUCRzdm3KqKjK0yIF2FYQl+JhV2LiUKp0GUAC2rMfhThjEHY8HXCRCqX
Z/XvdIxfmSOQa6ukVZLCZTlzWPCVhNFMKlbBOjruzMaQRvAISpIuIfI0kagZTIvmEwWnfjOIzfMg
s4gLS3M0jAEdVfk8z1r1mlT3SJvcYVga0J6L507itOI6k5FcTh/yE3UbWL5A1C8cnOfi/BfHngxg
8VaMvCojlyoUK+ln8dPJv5OnkXrtXv8f6s5rOW5s27JfhBvw5jW9YZIpkqIovSBIVhHee3x9jwXd
061iqam+j33iKEoi0wDYey8715wxmrRz+uQ2/iH1f7Tw3Spxu/rSDl+WejEAo6UaT7IpKbjU6wVL
IN3Vz7f3TzzaRytObKATnpuECh+dWpk1jMYEwXTW4DeLHYq5fFkzwbCF6Ulm6ySVd8l6aRjUNQAv
ZatotPN6CnwVjQ/+PTNvHGjFWkW4Q6o/KkX6mdHPGlJOsjTp2yhlzVN8kIqwGAU53+Dfvmt8ghQW
pTQG4g2qZbJs8R8Kh5zCCWvLKDvdj7ZfM6hq0ahdir8jPXGKc3JZ0rGVXew4P/1NaWFyy4eaIqmU
Y8W4iCHt3eQg3UYp+0l3ZLkwzT7KovQknLa0RqgZSf9BGvmuTlnJZTA5pRFMzxgY8U2a1lupqUoh
UtybfJUEVnLVemyd6sJFcp2eDj839Z/lcSlF0+FTyoz2M9iN7Gcxfen0Ub+RB2BBKagdcmZ4oUqo
vyYnnxEkjl31Y8pvurTZSslSno58b0voIa0YSZAZ5V3p5pfYSg9S9fQ0aoo0HblzQXxI5Y4ZgpVO
t0AwEPhm6GDwyLOnrtXWvJFcom1lUaV0JQACMaG4BSnPSb1PMAJScKZAYlK96y3qUicw0hDmY3Rg
Rh/r79K0EBiCVGbcydw4h1TY5Cud8XidIri5UlLa9PjBlpWQCmudXpE1WNAJ0kmzWTdBKszdDylu
YaAcHrHgLaS5KZY/coDwS4sootFF71Ssv5GyUVk2qSqycRcMxkSPTrakeEe5N0HGgI6AMWzDOZZt
jMB16t/LhRhagJgllX8aMTQYMpAOEh7L3hOPWc88pom/W6x0Acl7VP2hV6z9zq9YFmK6KpBxKg7i
SH+xbUmVMHQXS6IKMUeD5JvAJmRliaLoc8jpw37EymJNpP5RucILg3fJXiW/UfriD7bgA3D3Z6hu
2Zpr6zroNPVjGY6hXbOfq3Y6J9SQIcKW3shEu1BgKlIiBlvC8ixhCAbrc0NkeBKD/csQORZNWNJK
zO6HGE1JM7t0DaovCrLXS0dOMW+kTSAWVyrJaV1vEY3bSvuoo+0l7XRaBB2YLgkwF+BUfSM9PKnC
k+FITfA/SQ85ZK2dBI8jeY+cJui2F9gIxCQ7ea+0XZag3qpRK/gh/5RD9t/2hKjUhnxV2kQx3MgS
r8gRl+sSU0KzERnB77Jq0niQYiNSZnuxQIJi6OhgBpTRpI4qhlx6lmK8lv4lI2ZSautd8xSVdIqI
DDCPsksHDJXenu3Y2aQumxx+8KUiy6GQdq5Oxbxu7hcPMdjHoeXmOE3BhIQj7Sr2rwRLvk71ku+V
o4ENl+KlTRXPbpAgxeBJn11q0gOVYelbQSkFW+4GqXOOeIocQAABg0ZeQdMbiyI2qOAMobTVfyWI
kNaLoO3QHtsGXrsXXyhuEkHbpewv7V6aRKqv78ZU30ljT5ZFDlRbUeQn4ZSFkFjYz+2VCIbIMx3s
aX2fFSa/gC5X/9FiCzgOS3MHfyHrDeX24iSRsTlIedLEIUh136N3QKUlm7hPWsESb2qiZMaFZA5L
8XWmrpj3e7lxXteB9JEukzgJA/cU2tDoTyhJxj8WW185t6WdHvpketD49JmHLBcuibS0GGu6gi2k
QBLOyo34If8tX8QmiWsRl5Jo1nGx8859IFogPEkpTVMS2LiWdVTRiWwjtH/K5KDp6YHcdWNFlAVp
qpYDH4M9h9rwIH0qg3y3C7eEcLmuI+KrbyDxfKwpqbiZdZSWCg+p0ugFADkBrbxcg88zZVJ9xZun
Qr/JIG+VRm3RpJsMQFmbRcd4BgkVsIL6z9YUHVVpwOlVclgsL9BJCWoUZ5fl3XKvhdj78ofDLkrU
4DXMnaOL95A272KTQ1wsVEQ5cuaxclBm76DCSZzVF68zVnVe72WPyzsKrkwwBikVJElUZAkLuhqT
RXc0ME6VwnM2Tm2fHKIYDhh0bKXds3gSopQQik+8f0atNIf7MWRJBLMnjke6xx0qfgbRVBcYmwl4
QQbjlfyeYZ+dNDyqJtv4k7M8urLRL+J3lNSgD3uREjfmDoZEJLQp+pOlafyRHXzwrfmU5u6R44aS
WXLYMde2k76odFHFRQvuQ1zi0tDgqMKXsM3Rt1tajPT8BKKU0bMWhAD02AWqXaWF0t5BDxBhJlC3
2Z0lE3Kj661mjJ50aOQUS2PoP+nP4hCHek8fI2W3y/1nhCgCbBKUhzxhCQRk4yhgFq0ZAsRwGxeA
UgnHlk4xsYGcFypEEsRJaCamSR8vkQu3PMCqfq4XMyjeSRqaOpUIIP5wRujnOWaEw7mftUe1KFfM
qGwltGh8bYds5qaMnOPYcdvTdInKP7kL43fewhO0tueBtFrStl/cZziMk2qkI74Kl00GA6jgBxmC
oFrMHxhrCQICqkQe8A6xrgL9FIshzWOchsj+iu2RwyVmTVqZOV06OTdCWCj5tjh/sa1iRLOkg2Ib
gjsCGflZ5Dd/8L7O74oGOD+6X8AcHXcp5/1yR77R95FR9pA0YjPgJtRAMwvSQ9aHeoq4LSkcSI9e
4GVST4jpHghKgdqJ+Gru33R+5BpQAXIlrlTOkwSnjnYvcBusHXjQOn2RoFRcVZ+8wNEuq04zTSJl
8VdiwaVIUznKoSi0cwikid7LEvur1JN+GmzJzCcSQkTZGaFcsFly9qU/WtCck0ZhdUUTbSVGqaI7
bnIa2WZy6ZQnuGJ5xPK4passDkkqFJzaYPyr8Shq14DN6p2EhJrzp+Drd9VYuCqB3zsA9og5/hl7
MSsCDUUNSr1Nho3/Lsk4ZN4gl5XSBIFFZ4aC8ufxjfbb72T0ywSszv/sD9jAMJoi4j1dPXeq9YXy
pMqDW8JNiwYta5QH9V58llhv/Kp4bQl2Ba8rBjWCmdyG89dNb8a2+8NpMn93mhifY9Ox9Wyq+v98
IFGcRercjjwQUhg5LpKgiRuPDVIe4DKS6o6jTVGi3njOUqJqMvYmm+w/kAeBrgDclJqebCHNoaxM
e1myHsEsSJmjFS7OHss7oDq/xCoST001IQM7cgmCsLTkJHL3gvAU8+Vl9J/ZKyUJuF9mf7j13zXD
HIOyIKuie6rzoelaIIzTI408C4pd9eSGUw4ExQ6M5iRzC9rr5xvhT1/4IcwNMpP6iskXMvLMor/x
f9nk0jWkmCE9nc+/73d5xq83qP9zaRmELezWMealqUlVyOSYSyVIyjUF9erPv20pF3yM4n/9Otlp
v1gxSCUY+IbhWZrYQTktjeMODfe60uGnJ+IhrADiKgEbabEYNbE1XvIeeBdpLtPsF9sqjkQyewla
P7/Cpe3xrytkYIQZIFMmfT6suKMMma5G2ny2zNd5SrfSyzP04Lxs8Um6bsj30l6TYn4wIIUEBUpn
rzGeJnybskfyViCEFHN4FT5ZjuvMj+2aH/OBUj9DPghKgmWwxzb+7rpp3WsOEBnaiLp/EgduNvYa
kc21NPhk6kfKabIRpFj/+R3rv90CtslwDzOZOn/+uSa0ZlLIVNwZOjAZvKSrTP+hNF6L5q2hHi43
XCvJVm4nCDJGTzHryd0wuqDr2o1eWAepZpqjvQsKtNed56jslzYLauo7KXgG1QGdGrRT/3BWtN8A
cKn7YZB0VWqA/wLgzk1mG3nN7hUPMbcnBbkTyROWmpIF9fRFDQ+S7IvxkCakRDWykgL5klRQhYNU
PJsUYHB+wBrpaK4ItyRgn2tyH+JaCQwkywRRRl1e4rZ6yjbyNgkX+Kn4KUk/5Z+SSEiKInkj0Ta+
VSyfILJhDCEI5Y0UJmSfSz4gwB7mllCqxwUS9UtQNpfpQWAMXI/giqwkPfh9tqTZYi3F2MXTdghI
Ge9lbgfvT02cGoZYSsF6tTpdUny71AwlVpYvlfq4vFN+Jr9D4GQtdRXVxvdLG8ZcQL585EwuttRG
EvIJemW8Sf6JoPwC9pXblxSJrI2YSgxzEVr4oR86txBFxh8M8NIR+Nd5ZHrLspnogcDlw3mMvT4P
soHzKIGOeEWpQukGJUQpd7Eygo4XrJPk/QY9kGVdiMVsb1lV9HLWGfo/aO1uxW/Igkp2ZIcdvoOP
Yb0ICwUAJpgsSbupcclPA0ROcpIDSRO77Kg5TzgBI2r3n5+/31r8X27ww/ELxg6Zvciczym6mQg6
rDH5UYmLgcREOnl/jDV+25lzVU+n/Ys8JO3Xfx54LXXUvGs48FY1rRPI63MD2TGLcqzbbixbAdUH
lS1dA+kz9G63bouDifWSCj9gl5ZeQx6ZezFkgk0QjjzpNxI1rcRBSaPg80ek/e4ZuZrODmAmxXMX
5pNf3EaaW9gtxZuh6LuX2EMyccG0SZ1HJQ4fSbul1C7lSIkPOC6yggICkhMvRXPZt4LJ/vzKfvcs
icoNGhCmban/ihU50/5UFSNomRLazQflzgzh7292WuKt+jNLaXIYR6tdANAxtUJp39VuspWO9GSm
W0FvBKG+P0hbqEpplCB9y8z159fJsxJP/uEg2SpzPZ5pGKYO5+SHVU96KCydbD7DaLsbrXplW8BA
2rdo+MtVWL2s3dVMnOtau5uiV3TxzgretSrRScnetK7ZlcO3dqClEVtbT+S/VKzZ9ISgNrT2w35y
q53Td7vUvkOqfD2wOp7R7OzgSyPdVHTcQqfe2maz7SPUviBumz0UrXVVRKBOLUoWtECQ1jClemU0
W1QHzlqRwyb2pqMQWMcIbnnd+ViLTB+Cyl7VP8pdJPpPyEyMmHVgumvpbskflcyUQcD1XOKjdI/h
gg6ldn5XaNdeCIKDt9ZsKdS0uzkc93KRDfzqXtXsOv6rNKTbGpk4Ey1V8eh4w142nE6fXl4SG9dk
0PjDu4Nma9fNVu5Y3uVTxDHNfp9Du458PGJT31IUT7SQ48xL+iQ5wXAAGEVd111NkjWv5RPHfNgv
z5QCk2lFJ19CnD69z0A1ePQvBVukawiY13JhXDBpqTZ/C6avE8U2nk7Fg4m8qxfVm8b/Qq500Ggs
ZmG7C2aPGVBGxsYGzVQySAT05O+6MlCeiE89j8UxRtg3eWxFfBrBWxhoYw4sFHS4F9+qVp7RP8pS
z4Z1KKdRdNS3bp5c8m54dMgMLItlYSnyebi3yOd6JmA0/bwgLtL0JB9dK+M+NX2QP81OGb7k7rQ2
uFEbyRvNaXZzMe1DHgr9xANjFQcTAi7AWVCm7swE36rDY8w7/Uy9WtzM8JLMxjbOf172kPorx4hO
oW7cCmAzG9axW++iuN3lifuMNu7VIBtWZuGYbrYi35Zp0SUrkpO8TXbYBF7XL4f7AtFwE2R4daWH
TCWGvddMe7mERvVXo+nRT6oJXpsdhFrSijoUmQVfUbszS0IHdoLBH+zVQZ5BoTnrpN1VDgJtQYdu
HNBE9rxRqNeK5Knn79RjmJHbyTuZnFjJt9lsN42tFsf5RfaQrJj8t6jsQzvNV5jnNsSngWI/5/QE
3HGk23svh4yQC+AFtBngsrWaOdt66zxatQ8s+QCw9dJNzm1Vpe91zTbrnFvZkqFpHsLsOU0eTbly
no/8JrGHvWy42OeuOCU+CwHxEOVMisbOsJe1m1LUP4FFF/1GRTlIINwKijTNg0e1x8rTkyurZSen
quh2Ym/s6dlQQKdXeyVkxgcF8cHjrmfU6aNLgHpIH7OLi4ajW+9kz+rxdM68dhe16UXuXJ6I8ON5
PFQUbcr5ixwUs341yvSkgB+Uy4LFvokRMxOYAfGJOXAT/N06WjDWJQzdsA2c8errODAtJKplPofz
L+ZPWux5zp2Or3KQ+zE5id3qQ2WVwsCqJadJi8F510szwJCahmIclnfMyUmuOu6upcVgrmPcqpiG
kZ3pZUiJscXCvqb8N+zl5R2bw2RLyk1qFFDlQPW4tcXQwZOMPFtrXIMny54Wu6iP2lXe549fHAST
nYB80NqLNSRtXisUQ2QvkcyhwSQSYGxX6fPTKZRbUyz0itjCyL9B59kwM8k3chYR6qXnlVzSdtir
XIU+VAwhALfCNovVzNjqLma88WeKlOpavktWG6aMi6X1m7mcrpQzGD5/g0hkO7nNYvNG08BCLPcs
VyGf4lfdcmXGxNbGMMljy3TnNlaxCjtVbQ5W3m7FzgYplo5XiGGQI6Qjeddl3c7Emov9FXPkZv1i
opLGRqpm2N95fHyQkwgEX2S9R0yamDXTevYmFHz4yJJHI+DMYsT01BsD6Lz4gHjcG2Z8tpR1w5Ho
o0vIXH1uU1siESDllqNoDelFnm5ODGln1kHM/ISRFPtdpRHosm7T8XLZlKY3IUk37sUcu6z7OLCp
ZutWViSKp30AVlQNKcHrr2pFWJpBe1uGwrRDiR/rl0BQFrNhQVj4PPguGM/wmO6audp1lnUY4ohd
pgIg47JQFgUIPlAisrJ3sQ9z9vcMojQMCY+Az1ZXO+VwILg7NBu5gYz9u3gC9iqUqajmjvu2688N
34By2CHrTvLF3Hau29sZP805XoyRWnMkmq3sr9Fod3KexCiIL0fm88Xy2vu5M27K9GHmfJQsidxw
TttHtgn43rWEELKcYsvEmSWufRvNyUUcs1xT6gzXmjp44I1bZUTRtE8uGodGtmGvVOgmxdC+s21j
wDyghgL1srg9yOarFsI4/KE8wBrqnImOi2+8yOaPq/bGWG7KYTulwbD3Bqkbwnisdo9BPV+rybpR
XQJe1lzFD7U9pVPPKdamcTbsPcq7TpLt5EhXenqxe/swW5fRESpzO0qgWzARKQzencK9HVzjue9m
LA3lSWh3dnJvcpGtw1HBc9psehSqrkMeHDAAFBMViAcg3VDw0uxeI5yvOe8TNymPXZz8OENEtR5O
oueYutbGepTDKU84MKxbtNB+vppPTjPMDROgeIaku1ZleslVIlEMY6ogPYPm8wQKjGhLnhO58zEN
nuWuu2Hca1yFrELBSsn2EV8ullU8sTdHFzFlsn3lNRL1wER0ke3ul+hjsgRxpW71Zie7Hoayxa+J
Pcmj9CRnUW5QjAMqECdxbOnc7xFTXWfzq1q+lbBTMffhHOPROMQEOHJ3Y+HdipnJMHoL3BPRHw2r
rt6OtI20MnrXMu/WykzqMMmbC3cj9tKZLfAYnMAyuehApo3+Qf45IWkkvsxkD1VDvR5GUAvc5Dw9
2uW6M4onoxn3vZwvHg2foxCzyJdKCBtW41UcorggO/TZiOo5sKezF0XHBpCUJKbMEK7mMb64MxGa
OZ3F4Ii/l5NORLZVif5kA5dDfw5r57aH5m+YdhICiAkPmvgi5ybGQWSJkKIOazk7Bvz2XnRX43kw
2DYhuqyLrIWcoGrs9/LBy4EkHtEQrxc3MnrmYdC6veIZh3CIT+J+4iG/wKW1USOc8TCfxTkWkLBk
VbdroEOUoEQ+kxR5m5XvcWPdyJZAA+28vD0yDncoLVzbibiG09jGGbrtuDVskYvksqGkF3zmpE9X
OfDyUS3bSrZGUfLxfbMNo26J2EUBXI6RUSP9k4UHE78SJSDa4q+Nj4nh5TS+V+XwV5EzVP4jLPyz
1TrHQhAtF7Q6X+Qm5co0cpW+6TephCp4JXHeiABsxFP1BDojrQE1eqkG96BU5qHzmdLztLv0dsac
OaN5K7fWevTlWH2J9ss0u1RafElwSmJ5lyfCFpCg3bT1AzXyW0mfUhJliZwk+JJoJPdnmvkvkt3I
tZUmVK8SaYsLkzFlpDWEnBIi1uFeca3vA3c+6M2tERDt4JaKsVv37dysu6HYhCigKk6f7hHIIr6i
nthnZ9uh3WMVkNDURoUmzgzxS+ijZaahT9lawG08RTtFlUspXZszdJW1dxTUfEjGFFtXN25iM7CN
2G8cw0tSemgzNXF3VvqUUTmGzfxV1gbuqbEnkjIkIhm63VgUxQBDUSRCJYZzL257Zv+Ii5CyH8H9
RVyby52JtQ+zcmcVbxMhsjwcOOhOgTHc1x6iNGzyzCIwV1rqTdOT5lHf6lJCT/fstbSkbISgcVN1
QXO+fw7xEb1CntbQ9y+NZ6+yntVguO9a4MQ4XJ/1shU0pvRI3U0VJiA34WO1kX1N8vwMPWXCmoxP
csXLJ+tKe65g8vLtt9juETMLwq/NnO0pENiWeYhltJnNJWGRnCaTkLXDkKvw00EOKj5f0onQi08S
gcTt9OQN5nMy4yrseG1EzVU+prSuSWg8KSNNWZS8POR+oCZZtWr8rmdAPnCanezwMZy2U0I2QCE8
GMP7Rj0WmblW5zvJaGtiLTG7KDXvTXW8H5EbobC8CaenqYsnKs7RXZcXb5KO2OC2xWFY2CXGQE82
mzodYYCmy9pm7NVxLwlUn3VgNn+I9RLrLK8uVPOA+tFerJRYLPkkOdAeUa+4WHFBoQmKMdNWjUON
MwdnqXSPGvwVRqY+qWP34oXuSiyjVgyPUAOsJGfPLPsg1m/srVvmiiFM2qaIwktYPjvjXlI4cQKd
Ne0R4WEEmOnK1F0ldUhp5C9DSc5NN721SAlonb6flZ0aT/dLdtldo+6KKCjV9GrVWPazKkUJPIUE
smK/0LJ8l9Ms0QbU9M9wQV+HotzGJrL1WZNtR4glJfotGhhi6+c8JiyNgwds6EEz9GElCXGthBGQ
wLdqRuws/iaBs8RbndPdFyYjseo+5ePLAqpgJ7tI/JM38UuZz1dZUZDC+8DaSfbsHnszIK2fngw+
NoF2cdSfkt6+zdzxHsXQfZAHPNFgC+Hjt3BSr3FF9XTq103Xry3JlVgl8T+9BsAu6nZSoRn8QMYV
iejw0fJLcUqQyL8bdb830BVez0qyGPUscw6SSEnWJWaMxtoZZb+n1rP0p3lEUB5/E7rEQxQXlrhK
2ZMIDmeJV8YQ1yIZd/43uhwpm6J99MLsVPJjx+531N1YbFJ5sraa9EIehz1eJXCVpyP7SJoZYdkx
goRkSmAcJAqQyLzopr01q09h5j7P8Xz1kvwykWSL585kJAhqKgt4zXTVeu1cNfFJlnTs/HQtG75s
JlBAFBojElx0CVrTvpV6RWXYB8uBZxtiAdm2EvtlRD92x3i1bLq2Us/+XO5exetZHnaZh+IqBI4k
hDXBe8CQV0f2KVEU7c6z2IK+anefF+J+M8wKBYxLodAGEwpm/EMHbBRgndOH2BYzJyYDE0PVWbr2
A4CSsKZ+CRWNsC9odo3/p/Mg3XgOkmq3e+EUE1yCAJwEuuYwBiYtAOnRy0yr4IikLt5rX0tt6z7b
Vrggk2VEVWY1NZt5TUEE4Lek6ypAI+ksq4r3uCB5am1H713AZYCBjzTkXRI++QaZFdPAQX3+NH4H
4YY3V5PBCzhPHfVDdd8BUl/MEMIuOA1pnyy4g/leGh0o266FxSYFkUR/4fNvFi6/f5VDmSyEe0g6
R7T6/1kO9ae5D7UMA0xRP4YDCyVZmZZJu3SrZAVVop6RZg1pdPk3QH1Q8NIBi70vlu/uHJpiXQDM
lQaN1MELhNSWGSNAPNKuE/zdH3vDv5uegOH7/1yzlMl/KYPndpFHlktzmAh/GoNdDex1BAMtjbvS
4FAwqgm4WZoI9COlB2lN9tokuHDdtUzYyXiATBfFvLAhZK3im3qg+KK+yk/BV+5/IipInJ1Xp39V
B/qU08+JouL1/6EfLOv7sSiNadUNA+QDQ7UfVmG2narvfTytbjDvRd+QyQEIdxh8KJa7kQtOg2X+
r+gZSGcoR/oiwog4AwDQeJf0UtH5WkvX9M/98eUK/n2FbFFh+jGZUvvnM0cwMUhGvWU41Wc6bZnk
eA3NftNDRCRIAGoIwn80hso6v5dZS2I54euT0MPsl5GKz3eu1On/dUFwUeoas2aWan84MnqmaoY9
Oj/HkGVa1mmWRrJMN37+TfpvV8dT6Q0Lc7IhpJe/7jcEHhy0nwkOZIMZRFk9csoIAG6ZkSo79yit
4MBk743My2KEpUEkpyCWqISTURUyNsJpgEjMooFk0Av5/BI18zdPAzpJtAXYP4B1PnQ1ugzFAJUa
2cIomVAVmnJRWYVMl877zESNoiZb4UqTv+NIa2YLVeWlsk/LhfyPSFm/RUlU/v1X9PIpL+v/bxTr
guH4vzOurv5OA2RrfuValTf8pFq1/wsSGtf2cHXsIjHBP5nUIVNlmsQG3K4zbGdp0vT9byZ1S/sv
S7VMw3MsJAxUgG7/m2jV9P6LCVHHW/AjOFEw8f8DJvUPgCu2jGN77GsUji3m0JbG3i+2VDXjMa0y
wNd+atLUYsY3aaztUKePzOKevNh8YOq7Xjejdfzl+Vx/ntRfGVcNaej+coB/fjModp1mNrOilmzp
X745KoJiiAGfwJRoDmtzTh5jJX60wmavze+loR7TDIx/Gm7iwnzyB+Ob2k8vnUlyEAgW5pSdoP+n
3aH1J88Yro4x3J2bq9sFF5R7O53yXYUOTEd5yI/WRhMKG0F+HbP8++c3wrzTx4cIBb3JMABs1swq
wE/xwXx3sB/bqu9zuih7rjUt3uWjA1eIPX+jlAFCt/Ne+xzJtsZB1i7O5mNjI/PWFMb3YGxfB538
Yay9NaTL+nrtpAFVAT95jpFLIukY3/u2qxknKWnEj9InUyLUEv1wbZQuQ/YgEkrfeQn8MGG4Stua
Bmochv134Bn8YKQa0g3Jxqo9gHFVEu3cEejuSAAMdGv40XshU2Px1naDlyEn07brxJHY8obk+6uf
vxvPVv5lUPM34JirKKy9VYs8wybQa7qOJhfctp1P64EiYOZQovTeJzVT1i2yj50/XAvo1efOjJ8i
o07uzLi765rXsVXBCKdau46aFJ7pbA5WhvPgdrm7Jvm9NUrvneN2rNI5QCZEQSGx8r5Rq/pedTRH
FTe6DvcmXo90JmcCgzR+dqtTo3YDahnpxekMQuIwW1klJLs6LCVBplmbJBvSu7iRMQa8aIvWAiM+
+M8s9A9zW7F+ceKdonoYbo0RhRAnSFdMYq9qCiKAWnNUVzsqGmZi7rvZhQbV72dEzmN5GEcr6Rpm
BqKbrgmUgxcV3W2gA1VSIp8ENjPntWUg6VWODP3HFLcoYaE6Nvu7dJp3Slgy1mQTAxdx+jx1AyLC
JFHophF2VNX8WEavVtWSlxoBAus+HFkxqpeOi2Ik0opq4zTHOvDXdUbRwmqrVRCEt3ptQFakfkNK
EhVgGAVR7FYfoq4tGe3o3SOMOPO0A5s0xDdapvjERfWMl/LORu2g5tgzS4NWEBpmfnkwVZJnF7Zw
uNmsnWq2gIK0Kl6rJXXfdTPMj/kIighBtC9ojN2kQfCaJO53ZLF++BbQ4R6UIwzuDrCqiQrBezkU
qEEqEQ0KWzsiTvWFrtvJguhMGbuDqiTGrWGowcrLZy6gTa/dOB47K4x3VJVumzI4ZUZ0hJZ8083j
BNi3eigzotNQt1Cidqb3qg22zkjsOqmE+M5d6hfP42yTxo9HAMOlUUygJ310KXuH/kSn2huNUhcz
eEzjtj3Tv3NyiJs6vAsq+zJlHk9tKoJtq3XRejZ1pOznm15RbOYrIqQLVX3VGuhMBbActfkItX0H
lgiBBEs7uXX3PXFj+s7NONIzCb9FWjSD9kxfrEY4nztlNWTZjalRvpkc9Tloa4ihocdSh+ZoFr2O
eG1yqfRcp5hbPNNOvUPqsGH0yq22qceeytIwXSWj9QZxAfC8KoDgykFWk0k7U7TrnH6VeyCgCu2B
cl+xnlp12MRudeMUEVxwo6Id8FDMD6oFQKC643qYnarSdOe7M/mqXT8UzOf0CTD7uIOC1yrMnVF0
7ir2lBlkF6mKnI5kpALia0bPtM+wc85Fb98YFAJWmseGRdC7WEkpuoF3sDPsbm1P+UOY+Scn99/n
IEEl2NT+SssxZWi0ouURWv26i+pgU/U1qb2R7kYbqXvT6gUsa+1mP4shwslRyC4hD9Oxip5fMruR
0dbzo4egMJF8oEbm53VJ9D9cfWBqjjo9NEpmHOt+Ir2kYTBTqyh83d1qNMpU12yPpRs9DsUokyoG
+ix+C2ii3IDLeU00eso2wprfmNZwxr+KVP1RKk7A8WsZS8zaEeBid9cE5ath+N/9WjO+qAFd4sDy
m81o+/XaPJnp/A1iEmNdx1Dzh8oXBJdfFXfW74GAvYQxxzr2v0YmC5w5Ln0spQUcWts7zS6/1oot
LZr8Tsmh2R6Cdt3a4xfVVFCgfabpPm9cL0S9TC92RsWjKktqEYibt4xHh9qqm5PnYUYhsFbT1exo
X5Kp+GY5xIdB7Wp7Lz9OyCK2fbBSQvNcfdVKNhecSoPmPWUGqmTFVLyMUYnnKFG57QHpZnzPTWeW
xbrN6Cv6jl2QPH8tu2xc2xZUBnZov8Sa9tSlVFJ8Un3GryoI96x4D4UUCCyjPNWuBUiAYl9eMsyV
ksaPCdFH3U6HtPAPfVp+rxGRbcpCuanP+ez7Oy2sENDO1a/QRb43RnpXTdlxDsDtOzJl5JnZfVXQ
45n97x0zKwerKy2asi7DcXMBQ7XyPkTec4zVWA3R/JD3s3/MysLYe34zr22lqdaNXq7QgZl3I+fQ
nf3iVPllvCOsi1dV9x0ik++d6kJnHjoZntM8dm3trtvErmCdsAPi/WTtMb6aFf2PIitGqGzCL3pS
uvBeRDeTrztbdbbh0xlOdXZRQkcgMfGIkGH0bVRDsQQV1fHB38XBsEZwPVv1WXqvDuPAgcp2ulsj
aagYr1GaruIiONcOYDUXX+w+4irJhSF9SftjnoQbswGMriGvsnZLs1xnE3J0+eDsg9pUKDsZ15gV
NCsXvcemzQAmmy50CkUBkdgU7jQzhv+yiTmczXQyC+YXuoYtVDggeo3iao09gzmallP6qxA7r/x7
11Fe29CLwDyM7tp3nedmdB7yyQ03WZafe1qcXv9EvMa9IEdjgbmzyUE3+pB6u7lqNpnb3/pDEBzB
l30pmMNaJVnxNbQxJO30lujOfETajGNkq7dd1TNGMwKbrofE3RfhEVT1s5Y4L1p8U/Rqe6mC5keg
atd6xK4kTng7F43P5C1lzjLW34KoTE488/VQjTwPo/Nv9Sy+UZrhqPuGsgspU+2MvH1XfIo0DHnh
/5UkgGgAZ+EO9FH6oispKoTtpQ9o2u67abit3K5+iEb9q6+GFN0lXc/0pDoMPsI/02yO+zx17myr
JMYNpwskrDCmJM3KaJyN7waPuuE9KHWJgE1YPpWFk66wZcKm/+R0kAehfPw6OM5ZofnF3Oldhv71
MLZvmjP6DKtNQG3pv4W5BZQ1yX9YI7MJXUTrYRg8ipqzVmzUvrwH47a2h6bc1knkr2PlxUU3kWdk
Jqv5qAZJumpM5pponBAbDAnV6GFbjlO+7/XoVi5Gd/192Izg/NQnwJx3CAd+qyHSQnHeqa51RGmm
ml13G+OwCF0MfTcApKvh1zw7eMh9Y+PHVOMhKgBl0o3r91PYfG0MFN6bsTl4SR/BHMUgmeq7RyNY
TWPZ7fyBAiLUqzWdARfLUtYMoPZd8jwOif1QV/tIIfBBvHCA/6O2HkzN6dfRGOsXLMlD7AYYZM0P
Nl05HK0W7giC7W9Nqna7Wmrko1Y9hqZeHjpIRy52VgSbCQVw9JD+KgBobhyvG6EXCftTZJvdiXaA
AXbFqFfNJpxrIgwSEbWBiT50d547B2vEsRhfNXIm8Fr9Lz0asq+T/970UHTnBZJFaQf1IxFqr8wB
qqxWd5oBHCitnW/MOojXyP0xw5qWm0ciXu0Rd33U+4itZo3TzZwmsOtb82NnGso3x7a3kWM2z6aZ
uTTg6dhNdlcfeGT+Kk4YUnGI9cLYJ5Wy1oowVkDT5a5SJX0Kvfw7sCI6LuO3Now9MAqtsdX4Nt8L
Xr1unlaTX73FyMgecgOQYUBN/ruRlX8nVd9e08T7X9ydyY7bTJem76X3/BGcyUUvWvOcc6Y+bwiP
jOAYwZm8+nrkvxpdaKAXtW0YENJ2wlZKIuOcdzRnKw+uVu68cN4td9Pqdb2ARvi6yrZDHLvrKAWg
CDqHol6IRqpwirMdP8BPISFf6vYAdzWuZ2mfRW9HzH01xTXCfBejS9+vA/JS1C4zkEu6yxRetVPP
u9RvcLn10bJ2UwRaFtCLbce8gC4NuesOwdaDolb9uMoSmMxUuW9L3y5XWo/wFzvf6sjZqUf8gRFp
iEMMg59iBT8YSnNXU4FMy0sKoogiYkd75+c8etTEZmm/rtHXuR53J226nnk+I9xXnlnyCiu9ll12
9x8lR1Wh8NGSTCgFNkXPYqj7+xDM3rgbfWqPE3hI8N7gechFve+QnFPjvfPauYZa+Mfr2hnRE3pv
pQ6xqD+KuXNWZdBFZx8ZBkvIsoduugsWh12eFPysi/XeaHwljefv8niO91Y1r3SfRRQReuXLbAfp
KU0nMlL5f+om55jLOAtGwZgUZSgz8roxN18kH1OdBphjm4+2Ck41iXvTJJ1jaF3SqljO4xL8tAqO
ndSq25UYSAMpcPBwl29S7orDkyrnX9aj1aoxMTPdomIkl018Spfw7uJjQlm74Hcam69Jq6eSFWAt
mDEnSPCs98tzHuc4uxnyqiXaOdnIW9j38dbK6702CQVwjeSW5iD2T+LnukEnYivopt7RZ49WhrVu
6TxpxfJPn8g/9cyUXI/qN3sckUMLo0LdELdcDNNFC5g4J4zNemiRJVOKANk0GWvtevqWFaHezF0C
+9NNCIMtytHyKBxQZDiaLGAu/TSs3LOf6nNOT9RdTNLsQ2uwd6T2NsdOygV9VV4eVaOKVZ+xsHlB
352zPpNbjdmCEBNEGViIGaiTgdRT4rlT7sYBb2kf5KhLRDw/QslCiJng2nQjo9RsU3SR1jd/GL7a
2H12uCYB+uTzkKpsN5ZM9gLGqnTnByXf3Kw4eneNVa/D9IcNAReFNNlDgwxe/GXP6qe3iPxQ295u
mcPPPuv00fw02nBgW7M4cgxyCeMwWZLu2YpreYjK8sxOTHNInjKZGwTwvYFMp/3RDMdCCO6b1RDs
8TX7iaN2VdH9pBjl7vQoc9Ewu14bPjHiqcDpz/1sNSjDEAsQJkKgqPscRNX3jur49eCbfk3xp/OW
D8dR1C37NTx7OK98f7l1Qt79rnuMbPYlNvVh7KTYl5TGeCb85To2cV8lk4dvckMQqj9vPS1O6bAc
pyHM1xbC2xvcJCYZJYpdrWYXpU/8bvt5evaVjtd293AmZAFegJhIbt2nG5LHzmWRiZWHmrZVSh+T
qur/QZMWcBANUfVmc2QFRj7n0/g2yHHrIXEnxT08abK4rnUKj4tL0HV7SQhSajNl36MBP4JrFtas
CMnG4EPF8GFY6bRE+1Mk94pEpesy9hg5MnXDgZSDzYTxwbZbCGYrOCeKhBZsP1ldUK/NhudJdpvG
uGvLsKpG6Ov3DxXL2Onm0IeMkgzQzSHqKrbC6ik3E8dD/mBY7b/a26J23oztROvayf4QbfJuTznL
6OOa8+PG4lJth4s6ilYK0pPTcK+mWJ+MyW6NadqnsvMJlM4R/Nswor09pB+ycJFzGXRtjqwjEsOb
YD8lnfNKyMBBGloTTWDtDMg7UcbBcPRLMPXSzRj9i/69VkP6rqcOAcSuMWP/HDWWf+TFymloafVq
QUdy/vtNNTs9ZUF9tk5cu4fG0+Wtrdr9YDvWrV6QRdroAlPEATuNgjEMo/g5T8t2k2R5tNVd+B42
cXzuu3Aj2opLq7TjY+vlZCM0n70i2PLfD4n32elarrVHhpU1rSPXiw4qd8/VOEZPi1NzgDjFsCsG
e1/HYlgp15PHZDC/x9x7jz20rHbst3s6IV8zFUpsfXm6ltH0TgYLcNK8dYhj2ppYXRlf3G1k1Xft
cvH7JVpkUq2bp6nuLigyLxRKsnh7Bnmb808wdldf5rSBIDfaLDbHeK4QejDv1GcAEWeVaZ8lOdwY
Kltv6Lcq4g4hUs1z1wR/6l7SlNmOuybo1YbWacZB97lfzLJvUvHaVudM9/U6Cb1ftMn469LshYuK
WYDp1fOIg9GaMGO386FKl3zTeAwxyWOS+B4migAjrnDyow9QdOQitQW7JRw1wf8sZEm9EMTuiV3U
arWlOzlFiWvvbMt2915Mgk4a6BDtlIULKt0XJeifV6jkrGrOrqGGFIpy1a4JToai7CpIPLrffV8c
4p7S+nLITyQBsKTphjiwZP5HU3O6liWm7dAhUUPMP/gbTZ52W+AAkFuHwlqodS4RVfY/rEfIQV8h
FV7Kd4d+59WEQYdozLwnmNS1t4GDR5MYKIwi6baYp+/g/Fx4zCa6kfkudppXfzA/PWpTwVS9rZqq
4NjM5mfL6Ns4ejg3kzgUloX7sEYSqszab5MKxRibW2jJ8qzKZZe7LsiE7/yq9PeK//YWBpogedqw
eV2zEQU1yxeYx3ORZicATrEjo8Tl5px2RYy1v623JM52NebpbeGIAJEBl7HHh6exhbXLFNgDpR/f
mz5eF8Uj795LXpeiAuUSKlsXWOa4Dz7FbrKsHg7KTdKrZ7nMVz8rMDVjdd07RLO0Hhohv3Q/oyn+
E8XDD1JcreCfzDWMZX3ybZxsF+mvjcV95m7ogOdAtq9kNc0kYfAiN2UAuKv/8qM96mbn1HW1d9Jl
JwFUo+ia291BT8bbxZic1hWGhk0B/E65GrtCkVED4lbHEWZ3qzRnRhDkWz94+ABFVvPhcs4jwaY1
7dQsMeHTwkKhYyzagZWtW8/QeBXQHr701mmqP2aJDCRceKHB4TcmmjYpYTa8k9Zr1CGwcqtwHUyR
BaLcZaTLd/tu8XrCpQaUZ7VgSDTHTA3Tui6Si4IiWYdkmyzIaLrsEzsGAdutQfqvxn05XRY/ApBJ
D65K1UsvytchrMnDzNMTEc3DOdD7bpp+jMg810E2X4e6ZXfMy/ngevZBjN63AGyskD43sDR/9Spq
VxhsSU8jTWFTjApgheerW3thKUnf+wrSWf+QE3eFOJueQpq0sHqnmOQW4sTUIvePN5JWVcYR1OG5
pBk2rbcix1RRtMWaQTIr/UuNkl3G7T5zZIV7JPjSZbxZvJaR0jXJviguLpZ52icCkN51gRB7RJs/
JiHtVbW6F/iFjsFkcWE/WklaiY5wrsmoeFRpPYUEpRnVeic0gC8e5t2XupxuVoORpPN/2qa/4ZF4
bpH5WlW4bWW8U2nJCOv1B9SAV7JWrWtd/cIQOu8jX06UC2SnRgQF6w8iw5wCE4ZNhwVK9oRl1dxB
nMJbtUDQaxq48zUTY9jNelXyUo1ti/s/6X/2drmPLIe7QBzvYpYfTnSPgoxgeB6XNsack2OEsUbz
wOs28cRnq86Ah/Ipe8CuFA4GBiZgKEKiiFIqmIj6kVQFq3NtE5fYPxys0a1y3Z+qQ6xtJWMLFJOu
Gj/QB90uNTkczNx1gMk2LAlMKKNArTOHYVCEmY0KZlWTXr7CF4fWOCkD5P79DunBgMj/GhhWwCYC
GSiQDpL5KeEbMA7qoV4OwUQaWswgmBXqqita4Oq6/KFGZXYcdF9xjeQoGbH/VrLCyD1UOfHO/t5o
m3Ptkd4Six+IsJJmpLJouZXm0bMqqotQvKyWRByJMvihEl413hf6XE5Rt+UuUHl/moDWBVjnPZ99
wKaUoyHKYJ4GLzraCwtqOcKs21m4mrAVtAY0PfR66kzS+S0M522fGG53rXqdl1YR3wHWVJWLuxVe
fQiBA6q4nnhd8niNJmm4lmn7VfmawhpkrSE9qA/pDLLgQ2OFyzofidLy/QCIxLbLHR1G3M77p1k3
N60nbDTe8g9983/cNv5sGnicYMy2ZB3ro4PcaklLs0794SsegUKlJq2w8PGQNk8tq1nVdV9zDpE4
L01KggxsTTq9AyGR3RQebUiOtZN4zbr0Ei5GIv9i6bwFfv2R976FBfhXJO12M9NTu899pHSP5aJu
+3Hnik/ksPNpspZt7CMNyPhQ+63edZI1OcWzDMBpnVKr+WaHJRjeXOTrqXS2TDzMmB6Oxi6c7St+
A9Kp+ADNoZIkY9W3pezui7bnYy/EMVn8EReQ+CchpOXS8wdOyNsws3PrBLm0cbpnarPlSo12vvWc
7EfTKRphQjemXw6I0Lnmfjif3Gw8LllcraOQKM1hAN8MiAahPsb6NuMMlPxDJ0U0l+gKTg/5NGbM
5ToPg70fjj+CEH355E2rznPp4fHTnvFCfli5LbdJRfC1+tNoO36iLfzgjvzX5ZTeLLoDmGIdcNr8
YRoU73nGXdEDCC9pCuYsxIYSTU9pBy+SJH1zJslPb1TNBeY+tMJUiperXucbzlTwIa5b6K0Q6VQE
i0h82VxH0bkD5+F4KQBjt1Jnn8O03PQig53O07tldPwUVmR0Dz70Yppl196zii2QNZOPcLaBnN6z
Wb9mjbOg8qlfKyVf1cCs7whrE2fLuzM15OLnFfzEEPxIPERz4CI8ifqjzogmwRObbThP/1RB+Dw/
QgLSauKFYrMfUxYQmaCvy+MIx1+g9mOey7Uwy4ue3W0Ss25MWF+OC0GAfVtfuhE4eIR/W/mFzndz
SQpiHPY0N5Zm60WlfZqZLrKUC0Z207hpGvcHsbcfo/3AFirVr5cA/dZcBqel1JspTk7LnLkHiIVn
iTYrT6uHhnoCBE6LcYMi1Dn4cX0cOnVG/Y+evJBomFOFk+6ikVtSDwgcN7pbtczRvmn02e46fyMm
cMymCw+JKt4AtPJw2frY/ctcik1NyTaqwOxM9DGJrb7cIzJ/jsfqA02mXFmJO22Tcl6JLMJjlksG
7EM50dHXIiibov5lqCHiOvXhR8EPUTNrBJPdMmxnAKHBtNYYy3C9ZNFGX5PSpaXNXTAoWigbhl6g
S2+rVz7HP1SU/un7W1zzE2RyIfvbBVUyybSZWehWlanP2hTedXaKej83ItqUfvMrfKREdoga+s7l
jY3qV6LWRNQ9O/0g6XAcv8Qy6U2DYoyzZ1xN16YcNWr/8XMwfgJ6Hb70BS9+KJtfteO8F1a5igqw
l3wO7mbmhtaExXbx53JPJCthAQUzQ5nD8Nt59omBRRKeT27r1NTHfEmdHdJcmlMmcwKaBynhbF+H
VVfs08yGAJPw2dQ7HcMpaNZpmIe7KLNvhW09xXdcHTA+RULM76QeLTrUyK7YqGaCj4lh69r2E9Xb
b5HxhPIesYHopm+NNb+VAFDrOe6TL295QDc2I9kjiaSW6jYJ7xRMkK3sihr5lZ3vGhedq9LV/WVJ
BRPXYMOlzdOnqEd3/Uj59CeZoiowmFGtj6EdNCuCP2xFEzbHONWv3dQhPbe/m8ep/VdN8t8SUP1/
WVmNvOf/LZ/6X0X6u1Hf/6t8iu//30XV/4rDh0TJoy3Zp9Gcv/m3fsqK/vVorkYuy+iNjMp5xEn9
p4DKDf8lIj9EE0dOp0+NB3/V4jWT//N/2NG/4gCpLQ+O8P9qq/4bAqrAd/6vSAGQQP59qrIFNQLk
xwQPpdN/UTIZza9Fy5Obpr9cfzlUffVahiNTTQmGh76quHUx0aROP13sCuwO5zSWscyuwfPoF4oj
JKrc+GbSGihD9FgJ0vyNGYIa9XSqb6l2d730i3MbApCKHjNjT8W6jaf2GGVzdbNCgyyjl5JYuU7d
ImoF8zDBIYVBGt0rhH3kZ8Ss27/kbGhz8Ex8FUnaHGRDeGqvu2vWHBZHLNtyzAvGTFHcbCcpbpbr
MVF6TbW3c5lz1kPA+MWPpBMlenw94kkud4Uo9C2dXXx0sX1KM5Nf+/iryJpTmCztKfPRt+RtDmFQ
+eaG7tra2QMwrezL9CaI5NTVeHQdEe3dTo83WXJo1ToIOVqb6Wr6j3TKiuMw2Ten81B7DI9d0Djb
RS7T7e9DBNN0C4J0WQVUK9Dh5lxhDYn6x2/tkG4IhTwuD0dXMPyRaZgehsfLWpqwvv39KnUwhywK
TVDkMPPKhRcp6xxbrP6+FLKCdV8UmhAYROwgsM/bnOH+1oQfSYpX1i08dfv70ic9/Jltypast7bf
Fm5DE2c3BFdHF//58Pe3mmyFKVf5hTTokPacj/KB5xkWwWUl7TnbUHHGqff4w/zx4CXE8BplXzqy
uG7TPBMh9tBnsOl5p8HOjyrswqtrueH171f24yudYoqbaiY+AUHfPDaeuYqs69+v/j6IpILL88cN
pQgoW8IZz9WgdUL+ZPErswJWTtE3RyJfbQIsHp+tMOeV50On1oUdJ9fs8fD3q4nPRl656fnv810e
H5zFuPk+aZxCcNylhhRsPAb//n3Kz8c4jVTHLarvfRMXd6tBCzGoaXqZrZ4l3i8QqSSu2XRNYp+6
XiX7GqjjKaJociMKaR8jpCYEUSmUt1anvmfAjEMZcQADXcZu2coVjPdZpr3Y0rguTyII3NUwdvFb
3ykKxcRYXgOVVicV6WTvymE86cT7MAmxRmXllV9d7v4OdDD8trxfWeqzZ7lhvq+YZu0xrFiQR0Rb
iRq3cTMl+6CGzR3hlV/FhEwqqIx3rQJmrrLAtVF4zLTM1sM1XYpwS75S+jYl9Dw6QTL9U6lXa+hv
0vYM/rR6lRWPn0NayXNWxvk3u2TLUEiQdlGSh3Tf5TAVvY1zOcslM1MPGzGkW8b0+Ymjlx1Ip+Zl
tJxrGpQpIoW4/hmXAzk1b71fZemqT7pXyIns3YTtyfOWR6NIEj655Djs3ZymmjRPDkFcQi+MZbCd
M4HJM2bHcNMkXavM1D9i8r65v1V/urp6jqr0S/pT8uIE5BxOodAvc1Kbh3NXr8fHn0V2G10ECqZV
buXoO+uC5o0hvCSL3a8EFP1hRnaxc3T1ltIy8DagngS7+hb5VfSnYpGbnDx5j1u1n1IaRxGFW8/k
vKxbU1VbM8fLTXm93rjt+FM59HzOEnJfcxODSayrD0qxsPB3c/LW+i4LOTIDlLHNH6eQ7wPNmfcU
QnyT0+dXPJaPyvUAcGfc6D7eYHJGUFifChWkGzAMjKmF+iMz/JqPzSYKSY8p9XQakuS5gaQ4VrKR
B6tKEIzPy73rq3SrozC4IKvJq+TS9IPY9HhEv8Fgw8t2xSd5D+9+SfRo4E7Bix139THt5HO2pPWG
kK7pIxTlZ5Ul6VaaFIw3GN5gQ0vSPMKnGSXxoSAMhNDcJiIIWvZHS793KF7iqmzOieyeB8ill8gf
rojLAAYEDaXmpRpzxl+Z50fkVv49yz6W8IeyhI8BFTFPicyvx5NYY0O8CwIKCNl8ruahOUaM9rem
54a4GZfUvdfKBg2c62/sdnzSuWi6Ur8tC+wRasyNTnV2rqph/hQxvxt4TxA4qyP3dXkUC7RXU6T9
fcy4UcTTGFwjVTUf9ujzbrbF0WjHwrBbt3TzWQFPmKcTez3DpCBlaXaj6zQEKR1FkNwd/Y9hAd+r
CwSXtUNU9Jxp5rcMKYNKU3srpYjudtH8KkezkGjqmJ0TR8kLYpS3vz9M79eS1zx7RrofkfXfTXcv
x702xvWLsrKIMOmBs8xi6Z40TGuo/d1oBrkftGvfYW1f46J6Hn0rutRlYz0FqUYV53AZqpqlmOwQ
QhQIahoH1G/u0IwAOIn1FbhUYeEy5CIuOG5n2BTU0biynSj9iHyfKKWupzS0icHsw/lLxLc6Guq9
GWLMSsy+R2gpsRnbBh91CG6YNqhiQ1n714WUpCenla+i4X4ZiPEW5Yim5iqejrnk2VlT9NvXer77
6cy2n1lwG1XzaMG06vfOWsh1lsG9iZKV4yOC6Rp72Ra0uN29mMM4KerlVgko0DHCuqKceW9iYd3j
con3C0P1Nhg+zN93rR5/IlrQz6bT6DCzaDwSPXCtVTq8tJn7HtDPsR/4CifyD4wOxR352G+3kf15
mKdrlDreqxL+Ey26Fio38A9XVO+Tm1g79/H0J7f8qOZmeOGKOci+ca9hpT7msOvv7thWe+0jSUwE
ssKxsNMr2qDviLzG56ob9SsJVs+GiMVZcS/KM/ktbtJfINxgmLoge9vpf88wDC/ecnBa6xtSgvJg
OWiA8oIFOR+Gc7GY9d9nnUxtBzkSovjoqZpRhXNvEvm9CWCP4mxAdabiG0jXc0AK8X2xxmSPB4ut
bMHMNpLG+BUViwtI3KRXU5T3eor8p6T+JTqeLGPeNznzjbbfVsREEPVHxtmKBbO+Q67JR2y6u0ta
d6cfV498pLvpGni8FGxMFT9cODfFixm7zzo4CxWbL6dZmsfrTraGKoHEAExIOALb1GXDJDhxnpY6
L47s5zP/w30B0L0sJTbLolbqbixjbaa5/JxK6ifCEjJvjvicZG384caAvVX9OVhJsA3mmp75ynnz
yhFDd597JzeyEq6c2d7+/ZflkAjowOyXtKkjqxNtfaAzX2NPne6FyOPjpJdjsECxeYHxvujEhNFV
07mbfP9UWc7wuItViA++1GCdlqA3x7pvIk5AWdyTLBtgystP0YoAV6hXXmrZ5gSZR5cp0NVrw9BM
3RLTx5TMf5bR7y9J+7hKEbGRW5APByPLvYqL7B0dzVuUusNLjFR+7w4cF2XVXdgl+69RCLGxOHnB
OBDZjjCj5BLN/jlp+dj7AaKbEmdj3QFdutEeobr/aY3IGQlvaN0R45Aw54wiLTAsPOyiQQ5XCnUu
ULTvzNyZD9ddNmno4hY1wRv5G+3zmLlwKUsES1qbjXgQB3lc5cRemPLeODOjouSM5FCMz+HEKOAh
EoPv5lUJ+uXkkR+7nromXA/QACff8lmArdKcRJIF8DeMS5yNez9Pkjekwv0azeCwW0T3LcNCch+U
2+6joi53I73P0L/qXVh6WPkt16B0g+4rJDA2d7xzPDPWLWWprvGcuqueW8+X4RTbLnko9nP8lsQY
vMnu+UWa+/KUNQIcphoAxOLPsEzc55GhkWSZR2rW492yoUQIsADCsUudbWzllidnaMOVF6n5MpT1
KaPC9ZVzmvvyANevuOkYm7HS9yqf1C0OgcCJhy+ueF5OVo+4n4vDv98by/ntYYd4mkijcMxn66Bx
n8QXd8mto7r4GAtB88rjCIml5EwomG5K4qZ3IsnjnSPm90rP8bPv+GhkvVzdarzVkfma5y0SpfHS
mlasOg7NWyER9dWDXdzighvBQlvtXrSa2PhmIE+7MiHBfh7i3iwmj5/4GDW0BNT7DDWxyvJLEzpo
cTkxKf37QkkLTFSJ31YKXeZML0ZCkQG13brW+tnKOn/yjflh99gIai/vyb+h8yPkEgfl9HOqNoka
Ai5GFzD76LtJHgJlQ2ozO4NzBNKzgCYjLBXexjhO/iEz+5L5gzyPnvfbpu7q4FtuskFGRZwYqUI7
Twpsy/jfz+wC/ar8hkqOxA8dq7V2qphsfL6zvZrQ1a+SOhdfmPFK3MOmN+7PqO2qL7rhXxBP44BE
u4UiJ/0m244ogZEPpdY2MTMT9gRILReVQfBZ63A+TrFNxD3OFw/cEqQp2ca1hykvzNiK2m+lhTmj
CB78vJ7uCu5h/J0C9b79fZDh9C2oEutSEoBB3nEkDjNi7a1wPW8L3G29iaSOLvZif3esxHpDWh3u
Zy/94YSWAuF9+PhT1OGZglogsYIUBLVsxWDgJF1il3i/Nn3SSFIkwpvovT+ZNYEzzijhTcs3tc6y
h/qcAU45CTGMuzWgstQXQjUKfPel+s7x9S2zhfOq5so5F/nwtAR4cqpWy++VPZ7GWHgfgkCwfS7E
XrnuSFphb775emE4Fc0tj/JvTmUJVnTlbLq8o9uha+/5IJYDzPzsb2KTv035ZJ4yD92Ybs2+HgqP
AmdrfHFz81FSEINDZLz6XsknGXUimgjq48yunj2cxFWNgxpbqC94CzppXxRMy1p3iMAyqc9VqA5Z
fg2WsNrK0buEiAaOoyIXQFrt2rfm18yPnyvaSTmJhneHVeT578NQpnBYNrSpasBoVZVR8z1FMUwW
vHUhnHTvVxbRwQgiX4WZEKt6gK4A+iNvIxD9Ernlzmrs6LnhWs+Q2SNJn71L1Pjhi8YLUfni1+TH
Gb3l8T4Je+7lgXKg/xZuPCafXrxHdm1n7PpoQG+3DRL+iOSSdnTPpZmcl+ZheCkDoAK66ZfO+aiS
ACk1aPnR76Ovsez0Bd8IqYwLqUhoz2BD+3wTmSRatTZQNIDYtkkredQE506WdTN9Vj9rZT7RgsYH
QC8uyMf72dfox+dw+oxqxOq6qWf4kdFCWFt0b5YZz6KkZbRrEPMYu+j3YTWAbw/6nx05lsOLQ1rK
ihSR9DhPVr1Fo9V5WUxdEZwsLHdDIYCxzv/nQeP6ZSMnKC0oQa/n5ImfIiYtx54PDuL1jU2Earrg
1vDCcX53h2DaNf4+8aBghYseYZizqzuKX0WDDd8M274S+jwdGjvtXmMxcaukI32pVbZnv4PvG5Q0
J4O14N8P7eOrPIUfI0wEWg5+69hBfobXpFJvgyYGrFDNTbl87Lp3SkrqEy0AWQFRa9enuaz0CQGp
v59MsG0B6ZIQBTCqS6BwJIXBEhhiOB8LZuGeG3/C155+mimMt7aaTlGbXZKGWrJsYAFqEWzVJvoH
61vmUQWF0OjuTtxVlzIZt1movWM2kJQ7LQm385h75pypt0h0v8Mkp5Y2ssUFfhhlZPpAz9BgQrg0
R6WsHLoNWthW2r6MhET1Mi9+LR365sKd7TdToarAVTqDdbXrkKaVZbDdd8YCOLlU/CxbHyV1q8eX
KbJ/BxOkc5BOH+6g2F2jZH71i/6lVzNxdM4Vurb9XLIIYWBYu+8W3MKOrI75pCPuTRgnVl1XCcQk
zje6deR7UQU4++r6HruPSLosiM9M0+qGjIr+c11hNJAi3oZoadykc1eVlBdodoPIMPvCBEUdly2a
a5HYdGqFSblNS6eB7c8vjpi4RJTqXua6+qcEbf2w+qHZRJG/9zwk/A1KsW3jwT+m/pJveRM8y//I
7ch6muVvYiqu8HL9T/aj73HcTu/BIKJdg/p6zOvxmFem2eQSzXuT5BJSGiUC9vniNnfLbXysBV6/
UFhWPELGASUJT8IUBgBhgFgIJnc7L1ypuBkPMbYOVlLnbMaMavlYvo6MxX0m4vVk1Inax2rPHR4p
NVqlbZaMX1oPMbHt7qUYwnRveSS4+6Y5lSI96n7iuoeIPQ1R8LPzYiS8TITRUqFPH91w7xa22oRt
jBQ223gPQGesM7p3RHWQy+DekIuQUtQ0JFL7wU80VM5z7cPMxZN64donx6Vj1JJj9NtyMR6mAA0f
eX6YCtScGeiOrhAxB0lbv3ZJwM5i3CsalfM4RyR0a/RiRTvrazv72w5P0MquACP94BUyzHnVgXsO
2/LHkOliN7dRuHLQa56lLC7D6PxKZTi8FpH4RF8THrouFBsp43RtF2CcidW/TeX4FSZHDKzTjuW9
24QiAotNiVJqUFRFJakSBdFIrEUZa7RfA8qiAw6PQvvPM2TVc57kH2ldZJshwWDgOzjIHsaM3CxP
o89pY4/kKE7ljk6c5Imx9TdjaEbyr29tsNWcMQQHmzKpY0xBSEBZxnxkOuH0IYmXdH3SY1B+P8Xd
sgmLZTp6RbC3lVPeKsd/JwmCIHuNy47Ud4kV6tmkxEtk/pSRlJEeva4tb91AuJQzhf/B1XntRq4s
WfSLCNCb1yqW9yrZfiHaJj2ZSc+vn0XdO8BgXgiVuk8ficXKzIjYe21jW08DhEpZoppk7ZEeUhyF
V9d1c6yYnr+pUk5Weqa9s5nCWVPD08yqi/KHetNN7QTuiv6v0V7MJmfQ1c08i/FLlJoC8rz9yer9
XgFlg3OOTc1ojQGiZ/fOHhwd5sQ7pg1T1TodQk405QnYFRYgA0RTEWe41UYEIjkuEyEvns/jwI79
2xsRKE12C9IBlPQlqv+UHnMMVeVGKOOs3egM3talFPDX2t/pXMSkOAktRO9zQL2NHdGBD2wIOu16
QabzPZFVE2rgOcIO03FU64wq27FHJ16F4ucofdr89KUKjABSmvKZpC7yLGD2jZFoR8hhtHXLdO9Y
Z2xN075RRr3OTFSjwv7RETLUj36y7XLfpkM9MrrHF7WfzPmvyzFDDOnV7sU2t7y/yRKfXCQ+yCdn
8XaJVMC74keybNZ4rxP12kBTuWMgPV21xlxAbf4R61S/xVT2EbjV0/en6UwIyOJeYyEJrbIzHzhL
g8GK93yHA45TTvc4vzmDP51r03/TM2NCBphQuuVFcKutX60XtbemnheEpoU5Uc5Xp87jpwQUcvOr
amONc7ntslauE1ZkLKz6cPv+yq5rM8Q9cAvQAmJl8KYL7yGuVmhmHDyD4DgHhGiPIkcy6/rzRl5N
ITGNBkTllWOz7308RsZY9Sf0WN1/Lr5rI6wRGZtfFIOOLNJq53TyDljqE8NcrszfDSUf+nNbO5mN
EmdzmFGQS4n+gBt5UhXMnUjOmI6Gf3om/JuZMp5O5JBD7hySU+A474J7CQeqMveTeOU/PRU8bghf
xQH2Cv6k1eB479xSZ+NjP5kVIwm3RIGv+vKRJBMeZ6/w1wG9mGOUJ8+ioBi1KvOAzeBo0C/d54zT
Vpgzsw0O9vFIQtUI4el/v6KTMO0KzblEgeZfx14G17IqNyoe5fn7W3nFMbWtpyOC2m5Lr+3R5/Jg
9BTgGEGxgTGvrtuOaRRKXBZR0gPK5aUfc2CaZ/CvSGF5uVy+/yBOsWtYuT9uPTyCWVdfaxKhMb1z
KlJZqnP+xZOHUD0Fc5D4p3R6p0+AWCaOs3dbQ8A4V0ao4sCCqG7wx/II3W9dU4G/zk0GHczTk00R
JcXdcMubsud2T19go3XLU5iK5F3QhNvbCFcBNPLSxGOxawdSKubejFkuU/M1qtIaTNvfWVvUaJln
vlt8PneVRlyXYie7t7V7xJb7JMwWG1/8tyEjsuusX81oiw/LLD9LjC4rTyPZK4/HLd5dN+xQYZ2y
EeSBZtDzd8TZMDidSllSUbSnptHeHTQJU2mUr7Nt0b0cx+neA8/etk4iLyoCsZfonC7R9x1SRxQn
C6qi0dvueRjtvWcj/x3ctt6m07+Bkw+ciumNcszl9zYA9YzJoXWHvR+xQXJ0+xJ6qiifY/xxPkYj
s3b+Dh7q216V/4wKXSY9GET8wvXWoygoc6Vd7ONc3/SdEzIfinZdFGB2hjaJk/ELg+Y1buk+xviP
V5lX/WreTVsAANbn/FCVMT3uWhho4HSUN1WLb71wQ8dy9K1dTf7Km2dOvGl71NNRHAYDTZ39Dsuv
xdyd/a5RsnvaRAKawTyrnaubm0bVrSWd9FqJD1GmuzHVi6PeuW/YSKzb94WUJArC6s42fCjmacLU
bpm3qrJn6MVg80C7OVK/J6VkNF25zt4MiuJKji8tJr2/5YFVnSXc9iYFLqgC9FONwMJYVTWTFziJ
69zHfjr23UF48ml5sXmjD2b85xLTG9+aykRdnsuw1hyKQGP5K30hByQx5dZNza+0JXnDwTF5Y6pR
AnOL6e9orn4qA+9l8erTOk/4cJ0iyTqJW5AZiQ91koA7OzKvLQefsFEKaRXNicbzbygoy/v3RcYA
AeLe1kNoHaitFBPWuo2xFroesc5Kv1V59iFkpx2+X31f4Pbot5kQ+Z629TkpstVkwHIHhHBjOc/A
0zbxdmxmGpL8H9sMJxiqxvGWYhK9+X3qIiTFK+bPBSAsqqOo0xUgEi6aXmvXIaHDbleItyvb2saI
o4CXIWuDF39xhqLZ1XZ5z8fxmoh62tFXIvFyoFOhOt+hcprMU6JVW12bnLslOYfgjl2SZyPnXi80
kGH0zE3pxupqDEJfGSb5K9m0rnvvc0LNBjig/b+X7+9lZYIgMjHMo4neuLKm/JH5RvySZ9E90jmN
d4P/YMo7hkzQiW4UTRQyCfEpSN3ys1OeRABYtpBFi+ENCMXa1svqs8TsZeWg5P1UhL5n0L73BcaC
1IiOBifNT79Ba9il2luid3JPQugvEZBFMrpj+iksW9sg7tJ3HDh46Y0ftpvad8616ZPOzzJ9O3m6
cl/cKUE8DTMtDDov/oTqQjo6y8Hp++Xs/HA4HR9li4xVdkZ8Jc65WXXWJD6DBrd0htt8R0dffCrd
+V3ElnMbBOWSNHr3yJOxSZo4+uiApBx7DdnUvOiKZKDqkCxI7+CgHr1PVnIWTpkd/a4/er3y0XSg
OLn4ZmRedPrQoYCwtNaRZ8OrbODD0uGomqQ8Zsx/GEwtX+aaLI8RSRQe45Wn6g0DhZWI93EzeG8E
EN3qQiPgznTtgyUHvLOm3d+deTQxXEReiNa0/6WWi6RnsC5GkkkCzSKtbZL3OqK2Nrixv4o0vmiB
6N+TmmSBoTWKPW58IlYcTl8AdrujWIyrhTdifahANfqlMq/+aH6MfqG/MS1roUfYhzGJ3/qind8i
GgzoLe3H9yu9QQDmK8B6geTUUZdTfDCQcnp5HzFNd5AtDPai86NJodpA4yzYxDsTs8fFA4O9T7ug
PbWLUkyHsLYRtR7MDDNtm/iF0j5GbJCrApLEwc/H23cV3Hjdp6cqfrQkYpXD4NkH4BF74pruGKZx
9cXJxqsj+a6qCB91rY83jgzyYSXFz7hS+362o1dGn1qY9MYR3WUPwQR5IXWYxypNRAHBODFGsYkb
6r7mfjyeU9t51iq3t23V/HPRpK3YQMY1AmKdJg82V8el89K/Z9Ou1FR65khB42Kqf1dR7pwZtGtk
RDZPpY60Ems2j/yVsSQJRnNMi9IA4hJomypBUz6OxZ86nQfeIJbGJoVQOelZaJlp+ijh0TT882va
4sOeIsFfRZkywkh33xSWWmCUhOdMWfsnoBFOc7v0T7FpPfLavM6ZyM4YmdzQdYhZwLJ1cBcRBbCJ
jIfHmveRD0SW0Y0V6w87bomRMdQziHJSjhmob1DhkqpnIjhPElti4CNTwJ9wH7Ee7SmDa/gHzPkR
MAiE5FwmWaiD3hVIgmo8fVX1a257uc1cFqXRtt8ZtPebgYmnphu/PJ+lzERrT3ZmezTS/JesTOOo
TM26l0P5AczoMLu9fW7B7N4GdE0ZiZT7WhO/C2ZOMpCXCtXp2i8BfxpBNlPzoM4Au3NtbZTH6N1N
BnkJ9cQi1ulqVLtFPoznzFuSuukcKATDZPtAREJ8v+6jAnELCBef1NF1hB6JMdumy530Z2RBrExr
6yni9qtytPlo1t67+PB07eCz+YVVYDthq3l0pVOmC1NZ791WHNFZsbD3YeOyi2Bq39qgFw/CbP+U
ppjv/acnYIprA/9p/9uehmFb8fncFEYZdgPePzLoj56iIVdYcYOGHEyTXgxP3WWwG5Dy7FDhr2Jm
WUNsvY7SGcMhor5rI9JbhT54IfMJNmZEcqFnTxme+mITJKx3DrplJTnnGxmMZhdqP4qQDo5x9tkq
O9njcXUIe57EJskz6jZZ6psgU9S4Ab4SQKImD5579VKatkCQkhfi5Da0L1mjhC+22bRkK7XFPWEY
su67wVrprnf19NjaLBkc2cZrsDjpgt+K9jrtoTwJC7uCaloP+A0NZnV8MOPxIkp/RE0z8Qi2FKyN
MX2lU26tRcF8QXL8y3saVU6MWGSsPjm3+U+EpGvXeEBAEi+VMFGLGzFjIfW7TYQ8oBtihJQWOraU
mN6rS8Adt60zkm3Wv8ii67YMg2j8swX1Qru4pU6jaF7RokcXTe/5jOD+0TRMVv3B7Q5N3d4dsEmY
fIiXzsdmqRe8Vy8r39AKmSc9cunuldHDtV4nj9mlKn3GwVJWG2kx0GFup10jgqW11gg1WmNeTZ5S
1frnVsblFvIZHXQwvCnr81oyfyWrEYumo/QDsqazlpXtzbVqiMYYBaRlPgxswFfHKV6YjpFnC2JD
3GUs82NClRXOKBzQf1fW0SrlV85Yf+vjnTpJtR41x0AEYEHFxLQQjOItm5phbyQR5KZSP9BNDuhu
+cXBjfNxU/T4fcui20mF4ESTIM9AoBgK5A9gy2SXoKEB1dL8qrXpM6+6eQ/LIDQTfLU6GrsDOIBT
VlsRvSiK7zkAgO2NPKgYcy70TZHAi6cL+SgsDBNJo2Xaq7qppveh73EJ+oiDtTS6F5JgXwQyeMQU
hVSRJGQg4HtEULfVTaCUquGhLXtEN24MVSiNt54F5MY1anx2DdHKsuRAXCRXi03iaM7JF643He5+
s5uG6QtfYXHLHSNsUgQVOn2uOv1p2HZ8ZvyPxbZBbRi5Avpi0qij4f5NJsfGHQ/NBF3QTjYEdbYp
mqbGYW6odGtrsOyFDoSKrZ+Y4McL703MTXNUpfOOWpIShfK3SNtdNAWMr+g2WLRjeql9kdSGVrQv
fxd8hsAkzS9O6zxjfmO3qF9Z3i+I1MOuMG/wyasXxUow1XchsDQUPAXb0QLObo+wZCqdx7fqwJQo
WAJJRs5b2WfPTnwktWkwHMxXrWH/gyEAdK9DOg/fa2XkIJUA+HE6nmnSuE0BBoRmL8JbRTp6h7yT
GdUORaosR6A5aPZaCAYE8YANS6pDYjbvTaazMkovJVug34Lr21GLiJVTdphTPA3DPFnpm8ZEt605
P3N65XLC3IJadNQbEM/s7mZURKdeDFfHr5O1Yi8sVXzFNCFp7uHEN5cGoOf8Ubp+jhv/I5+8iM4P
oSzRALEjoM8etKyj6TCd09jn5+9mhqLyh+q1ULPqMnRF82iTqdgUvk1PfbI59uNUVFlQ7KORsql0
jAMmP/7FHAxGb04pVeQ1iDFT8Fylu8ikZcON1bMMsn4Hz7C01NYyu4k+UDu9uRke72HcV9YIpeje
R8hq3WC8yTaxAFFZxS4Fjzw07T4A1bCiw2j/qBiBVIRdL0ctubKsDP2eyX5gscPyM3rvLdavqeG9
lj4+CjNmys2R1UiT/ORZ5VWhZUTHkK7tQPrHoiJasRw3dV/8SQPvrObyGEzdvkYrGaYiRQ3ZvGhz
n2ylm35NSfHSZPLoDlAicotzjig5SuKlMC5OoP926admfnCzXHmOBQQKJ9+VcsANlDPLxU1Ffu95
8t8t0VugftK/83a5ip4AFugQmNqwBWzhzeIb1HTQQhiNrODYAZLa2IVBomHl3DQMKJp+FrK4xtFw
GDxusG9TaDl5+sONSIdQnXqZZ/Agkels8G+VZxqSQzXR5F9YqAAJftA8H0nEJndVrxju6wKzMeZ0
J7WigySiGZOwxIQNKHo2s5qjFqhv5AeHmqkFG3jTXcaSh72BdZZ1qIGpBBEQIx2mHbJ1cshJA06K
k1fknF4jgjiI/MEmTApIA3aHpNCwmCA8pkX8rvt9scBxtobFzHesEKRNZuXSLIW00AWl9iDuWXuM
XU2sTQ36P0iMHwWCL4TZNkADG7NCwUp7I8ip288GuIuyga10iKhDzlqltN3QaP1O0NkhyWh0Tmit
Z0i1UbHzHFW/qsAfD3Oh03Mo7frVwEt4NxhpWQrccCspPSGY3r+/sgN3Wzn1dPl+NZSTd0sdlnHf
3sMzvCKYdc9xOvIkpjlCHXcko57cjeRuDx53mH0qXl4VyTuekfg4+GO6MwaVbGM9/ptbsUYKC+A/
Qg/U2eyqr8yEGJhPyEHzGO7cnHbEW3kDTDrbtB/CoqM595A9oJEgB6Th6adRzUgw2WvLSE2UVLA9
CoTXGhNWjwuOO27URzNSsNIb4nVzZyswvJiBsN6AarVP5m9Ac3lSPboVPQCksPKhPFZjxpx6nKgC
YtO8qVGOqwg/8R7DMqe2JRTZ6x1/Ew2UQ6rGQBr5NvFWel0dURsiL/RvdVY4d0ZjBIrLKN7ZXZET
d6+D0UYywuNBG94dTiNFzgntGujkUQ8Voth1O+b5bWqN98FJx63vqxdfI1Rh9h6FXwbw5FPGvpzO
b5OEikTLeEI9HQ+P2aB5kJki2Dlqnr7G9JQA/qnSKf0cIuOzld45ddVwxpcPKHKDPLh6LQ0JjB1/
8otk/QiBvcmQESaJOXMV9n6CWsYs1LkbSyZcRRgbY3nxhrMdZdQ6LbSXDgXaQMt0JZUW3ZrlMjST
trYT9GlSa5m9NyxX3mJxkK1fXo0WX48fiUNludpNM+NHgrVokwZGs08GnYNinw3v7nI6LGNGR2iD
gOWPdRfsfDQLJ/QUzQmTZXOarOZj6LJs24mIoYBWPbFEH1PTSy9lTUY3rcgHLvbgnDD9w0bnhUga
5n1XR9YWztnbhBR+nUsenHQy5N5K6eqX/tlB8sZMvIlONNFS/4hM1do5jS149/r5lCbof4XPY1tm
ww9psaCQjkXwHwZxiCW7KOi/otb9cAtwIlpvfw5mZFywNL6oMkJW3gkGY0bVYSyMPtCkiFsWd92r
WZgkSSprHc9+vKMUEzd/uVCG+WFlFVmY1kifxMAeZIIQehURRl0envv3Kz7K6aomiaKyYoIlLdHB
1OTy/dX3ZahTEu5IJ6oVurNWr1AceQVKZWa/aMTM7oxxAZOyARZozrrgZjTTfLAqREl2oBevrYVv
IELvjT+CKiAwoo9qyAFVsC1BDtWZNlvGxZr2wRjJL2MSB2uM7Tdv0QEbwBjMvmWhmp1dmrWPHpmC
pdnqo6JdtvIbLfQwuz0MWtKvxYDUKnbz+mAtL1UOEBTYIGOO6t6W3nCIqj6+xtqIWk1rPnPHm44x
3bLjRI/sqDLAjnALyHCpB25CkHfXOsCmbKIQQ+roNQfh+z8x/ZWv/I+wMeaevYuoe65FK591XhYb
SQYi3F6lX3q7jW56W6Ijxrs4I8J0RE2FM0ZEX6XtOc7nsFeJu/Fm3VrxCapDRNtEqnmAYxieADSa
0lNbBu6TDvfj0Jrm8LN2UMiITp7KLuAE0vq7ZhFruIB47q5obyiCo50ukTzbxhAT9EZkEDBxBEJU
3E8dXUXVX72JOOJC6Scc05Bxpsyn8zWRMWhEenryI5Weci3571ceCoPDWI40IMj4+b6gpxpPMUze
sEwGKFcL3deR0YOIqfE2YA4nnal5lE6jHlmX/kgVn5DSs8UlWBf0JU4yUVhjmJ5SELZkN0lWlFjC
te9jzdmA1yRIpuvau/DnHf1S7SCLYqYhMZAcTqzYIgA6K71pLoY2fbX00E5quXx/9X2h/uyX+RO3
kLr6jY20ulQBy05QkeAwICGgawmIYaynVb/adAWCX9dPNcoFgnNOfuKch3z4zQFYngcnG59mm7HM
JH3oUlIRiDa1761oHyIQ+XpE7XNoSls9irT3CWYKcH6WfU+S8vJaaDzkWYM9sc7aHL+W6q6tg0Jr
edX58XsOOb5a5x9l08zYg+L5are0EfWW3SJfvvf9B30gprA0Zh8cgJVttY4wxWaUZAFk2qNvq+E8
Gv3VVYZ62ISwl9KAX8kC9sAR+lvXiWPUje4OV9g6sghZR6dyum0HzWClmcp6MVwvInmEHhxv9bR2
bINasUcCyJTBKfVLGtBD0Fhy1iNgsq0YSMd01JhfNHaPXSaI7oXNfYmpjLCqomHzQfskjrgF+g3W
/nhybdTEqGTz1YjuGe+o5Z/rSZi7OLfZqBJp4NFfFvth1I9OB6LS97zhZXnmiCu17t50+95SEKJb
GGTHvWlYNwtqyXtPuQ1I2TDCNkZIjxj2WnuyuhVAhSLABsf/vBqa4Go1q74d9KOXBGPB0QE/+Yj2
C3JxoB4YRgsORmsJvKQeA/uFGQ08rJ5b1MS9ABySxJd6nkmlxHK/kiBeb98XIyNK/PvS0f1eO+ho
NxwMg8ugsnrnDnh7SjAMzBqKdj9i4EfoNqmdRvl3zaKmuXroxtKJXphyG9AxTfvdZEgwMPOz6oWj
H33fSDbOBJqBvthMl85GEhgP166Xy7CmpP6dlktrgm310megYwE06SyCVikZQdbseG0G+M4AMOiO
qgCJDGeu6LTmkCl7I7FRsDu2N8pNxq5+DQliCIJ1U9YodiogIAQ1PIOxT8JZLOp99jRalbJgAj/S
mvPp982qrv84g2I4UZEH1w7ISfvhTfTTmlGZftE118Y6BGOO5z0gbNXpGTz6s362WxmOzKo/nTpO
9h7oZLa66lIXuXksl8v3V/W01zpvfEDYHl8keD2dzu09Wp6S3mZQYU1asE2pfrdoO39XWmeEWaTk
hicX9qKO+40sbxBJeSD2jeVVR8359IxAvhpYyt7m6GMAJ+h68RFUB6LwUkEU8LI3WuRqP3l1yygW
g2WLO2MVJ9B5UkrXcAJac+Fd9y6mCRSk16bfHljI3aSl6Y8cnV3lDM8lbo8InvTFxUU1SfmQiL72
UU0cZexGU9jOhrXvW4l/oUT67XqQZqhz+01RZMMLn6IMwbcUV38ioKxkVnvQxDC86EObbmg4XJEI
aZfIT69+zkAeh1z5houUCVcF88Ub65+17U+IsfT5EVM5p5FuXXTCLDOFv8uJCZVCidh77vTleTGZ
cXIUKz366Y7VDdeS8TEWnr6kHC0IJroirRyeyVyaiJA1+FiZHxPHqLyPaHraqboPopp+QCAjYbLD
Ww6t4WrC/wB0rV2dbK8REPOlexoViiiHr94ktGSU7w3AArKlML6ljIDSsSpev48OHvWRUdc+Hlg6
giMno/MyuNqLXF0Cd8HEJzgPRyWuU6SJK6Q5qB21mnckVdIaaMya2q339oAI9TXq5nbfagB5RzRM
e7SL7g4UwLDJhz8SWfeu4iS4jVuqSiRZPw2WiRUQUEaMflatVaBzkC6dJ6UCHIFNlMTxnY4JtBoO
8MCewMb7EWcxs0CqBeFsnaKbI5SHHNrJv6azzyRoUEck5ciiemPHqQdIw6PhXsztS6v3xU9kMgGG
pHZT1tG4iWnl33w9jkhZHMqTeo9t1/iY/eqt7UhTgUIQMUgYxqdMB3pKIwhT1648euoueiiPADYr
j7xlTkjLOZ3PQawAP5FzT8GXoBEOSLZ2nZ+WokRxkT+eEmY7G9Mig1ENqg0Fk7kj1TDB9n3jr9E4
//cgjtoFC4A5vBRqpgOC2ndPMcABI7MeQTuR1wgAgmAlV195iT6HTDNTPEWqunT8fOiccv8ej8EN
oW9FdiCSnQZaw8/Cm1GbVhoGfmCaSIZB5tNPlrPVXqH3/u1amwYNUQVsYP95JyzdO+Gq+jsENJq6
1iREOfHUw9F79fh/3+PjOlzsXnsUJFfAhqWhp0tCU6lfJqyP8GSyh2716TnJnJzAwjY+ZnRjmPrT
5W5SJ94LbsJFsz+NKXaPdBcPNNQlxw6OY12/5Mot4UFGBk3biGYcYDGLaJqXHyPt46ojeSJObXhV
SYNksPbQfUHpiqLaheIUv9hN7X3MFiY93+GziyKXOIO4Lo8mbtBVTdzEVRuH8SeRfddmyNJ7ZfJe
zTHBFh2+HZ8P+7l04O0rz6+3iVVZQLw5xNnd+IFAyTs5vk2BLDKNHYr5RptwYnTGYtnmvrK2scGI
BcVLpJmfUA7i3TIRY4/s7XSv2/OOqddwksVi5s6XLK1sBJy8VGGpTMujPsJOHsxyn/szZXzihQxL
IOFn/DpLxi4ANUEgnZGSXzmaTH3TbdExDbc9hB5BC3+zLaxdbCA+F4YxngdgZA2iJrasAQGv7m3y
mES6AFBG6er7Sivp8cIoWSkUXmzkjnvsEjCIAnqvNz/shfsuFqA29fIvX4ngwCE7heNmuRyf/2h1
aYSMHiPGLtj1EvqQNLHoKSU/0hKHZOSGurnAdPbsZ6coL8qjqhN6yHTxQv72xuod+GA5GCMnBQTf
eAb5oVNyT9XgPs2ofk91qK600VDHXCBMFjfUBggGQHUaxgaAdrEVdIw7l4IgSPUNLjSI3kG/suil
Ip1kxmy3i8fWC9YDOjoQt3+gTSSIYjLjpfLmmHNdSZnCrD2YzHBuvA1kEATwTk5eQlwf9N6i95mD
he88KOQM24khFe7fLDbH3eQ76oFqGKcgUNgfQVafesyJ/9jMtmbU7XStvJnqhdXTolqrkdUm22Ty
3Y3FlP7TsPQd+IH6t4qA5WWQqUI5m+5WEwlmS9qFsfYPS3u710dLhMgZEBAr76KjID5LP44IpWRI
nN45SW4hcg7W2ReBLVYRH8ek6ZKfrp64q6ktJFVJ0CBl4rfQ6W5w7sm0PZX8mh3hlEDwhnmF8xUe
blzM8Q9EHRH1D4Zo7V8cBfomklCkJKXHIWdNw0CWl6E1mPMzQj/5kEhUeGjnZ27o3tHNRLMCl6Wt
mFA3B8n4YpVXkglz7o47nUcz7BYJFGJ+ecS3hu/aIW2thjPILEZ5J3rdiKBNa6aBob2JlhleFic2
ZzKYaJhqk61puTbWcjf601eOvtdqN7hSUNdriFoA9VSrn500oViv2xBMWY33XDb3dk7FqXLGv4z5
Pv0sppBs4uLN1XIS6qYwGUGwdo3F5ugU7SoTEBW6pjtDl8VH3AE2m/rzuOyNOF0IZs3cRzpXL5LD
8olKIOXkiXRGK+e/RaFXLxmd3TrqF80eoL92+sm0lfwTJibelL6pPNo2hQhgfpIaK3KIR1oCLpUF
LF2PcUWAh/eLYBo3BId79nM0DbOcsm1dL7k1E1tzrLpD7rLn07Jcj0WwG3odzfes3iIZPWNTAbjT
TKhZdY3kebgStKFtnQiLtQJ/JMlOpFfl/uhmrO5KVEu+hutuXU3rEDKHkQjOXUKczxAljJfJ0cUp
mIWTBYxGeXdkgveyZ6CipqrflgDUia1jvt5Izm7ZIMlI6+fPNGPGQ+fqVRPWuDdUM2zMYHh6PYK5
2P9VZ5j4UHCsNE9cpYFqBbPPDYMtKNWx698tR0QwdYfh1PO3QkkoGCdqlOS6nro/srb/o2zJs+XS
uULT/auMeddQNG6FbAIYUUCBOFwXmhZt8eHVew5GOBubdEOHkeZdNpA1jGy1lnHLzjts8ybx99B2
PL3nxFGh2hy6/Aio0lnpHZ/iabkoSE7JM21Aept53cBkuli1htVsgoJT0QT+UcPGnPVPJfPqa+g6
LZR+0h77rK/fei9CH2lvUWQN76hm7qZpszWAVLnGemQc8q6A05d06UNwdF2b00tnSvPomt8NcETa
iLWZdczJIVH5xJBRr1eW6xpbelYjOr2JJOgMw78VPQ2QJ6gM9PuE3R3wqTjRiZvA7Wj2B8UrvXCc
YHsIm/aH8uJn37sZRhzVYrvQ/U3rOBDgXOcjHeOB1d73aPqW7gfD7BbGUA21FPqTmxX1raPSszBv
bKee+iwZ89+wxuaXoh1aXCXc2ckyXvReW4z1c36ZbebvqvozwYC4AQJgYIu5dQAITfD3BZ1CshP1
IgocAiYxLeyAjq4jGbs03zgfhAOu6D5JVGiLzj4gPXz2icD0GXdPQY9kA64EoWveoMbwoUV4800b
bbqCE9hFAnOeue8zrJj9pQ1CEASywow+XOkcxqpKEWywfCIL5JQFWA/QPtOd4GuexteG7eXaN5p1
ToCaJxnLFs6yg0QKd4QK9550HmA+xNYLZgHINhBVRJj7wZO4mBC6oW3B3ZoW48c4/XCM6tdQDRh4
hL8Cn+vxw5AApDP9X5dz/Qc2bb/27dxAKm6nDyY4zlnv9FVfDCiNuSlnd9FcWjmMqjYNzuj8WRFg
HW9JU5HXcZ6phVTSARnUb6Wac1bmnymMaGID+PxXAaBCBBMrprb1JZ4vIrHHs2XEE9BNgPoDSpIV
3I/2FM8kugSzSYN7Mo8YWX30ixXt4EzIlVH0Gw4/5dE2lXsetdg9s3tBqi5JLKgDuWeeM+1ah4qW
2ub0fflGp8+S9sQSQ5C3mb1Bncgc8I+Rl8E1wzy6MTrcfIUurbORUyN2ZuFvrNbREKMW2knvHqmu
d8ekgo6N/Sw65inqjHgzwmY/kqmT7nirfrMV+6epnwh6dl+V6Q4Hzdq6wnaObd47R7MADhgRKIuT
h5/NEqhy3GIp9eiMlwsjsMXDdHD/h70z2Y2cybL0qzRyzwQHM9LYQG18HiTXLJdrQ0QoIjjPpHF4
+vqov9CZWWgkUPvaCJKHFJK7k2bX7j3nO5Z+zyk/n3LPHx5ZieA+NE826Oljq6I/iWvrBw/Y2wp+
806Dy2NgvnGHrLmLp1b89aHgrEHLkgSJZmjjc190nxFavF3kJAnNMu8rMgXjrqH3nHXeVDWtPY7N
8TChe6jAjydGJDdIABGg0wNnCojowyl+dZ7HKzWFv8aauBVkw3QfkyvARCdS/r4vshTFfwa/CBS/
1rAasbysmQDZzG/DZZAC4w5860tVBu7joL0jMBoYeIIIzJKEXPK7pdpXpvWGfoJwGLfrTzU1+Mq+
RpWF9rw3zjot5rvQ8RBXc3omKeU3/hG8CtN0FFAy19TmA3BScfQRQ28pCcjhcBDARRVaBR+2tVbw
DNr6ydIwv8qUA83cI0hNWfkZgDivSToPsDbjJUb0acYxsB51ee9j2aVT1tsnP0/y7USQK1AA10aQ
mZy8oorOFkfFC5kro5C4qSSGrriI7XsPyNkc1Q8MBXawAThICUlHY7llWgHWu/7qe966NlCXuNT9
fhpL0NFVAhNoxpmY6xnxw+tooI43LS/dDrBH/BKJM7eK2HoJoiGOlQDtxIhSF6+GK/Sw6lwnALSN
/lfG3fSARzHahhGQQsbVeyaSwYXzwnTsrPbJrVi1o3Zh2slW4o/uf0wW6CadVl+dC+nVXrBQVtuk
l+/PzDr5nOpZH+Lm4GaBgFpqrzBcBXeFmpxdOmP+TogUmDPWNI+XFW2fFa+k17ablCJC0Cc6dTbe
JCcSdy7SYFE/pLMBhyNRV57ntgoT78RF8z7AC2cYh1g25ux40jZc42SXjeW3maE7F0F2TNsWsYg/
UargzG6KMD5gertLgUshqKAtHruo94my+bBj4yqzNCEw0MImqSHoTB3NhMHO911W//GZo67Gqfty
04a4PQ4hmpPCCsUHAlGpHopQv4SGAvyMZnOvYAjjsH5OJQPmRQqXqP4IeERuR5SDso4TiuBsMbXT
CS55d0jtGZ96OyguQb0RorR2qp7uQJ4FK+TKXkaJv3SHtr36ZZDitZ0iI9klmUFkCHbk2GjNQ7RN
huYIGGriWoBALNNmdfGRVx67mIFCTbbNhJaZARyScKLp9cAMHczLCA4XhfqSu+gAxV1XpOKthEnv
wxjtx24KOdq0joFNXT0tEcRgIZC6mzm+vsxHBxLPr7Kw4qNTtbeoD58dGf3qk9bcuIFb4RvW0YZ0
RAy16zYKHzTydNrOnKXd6gnBBDUCedhMFo2iNn42ePnzdj5YVWM9hZRroX0EwLGzukwCeiLD3LbS
6RSYbUWX8TlME/cHScN1AEcqZT6wWo7azGqbx3Iwx1U90sKYkJevmnPfj/phIkwJFJXstgYz+9no
7YeU7vpA2EDB6SqxtcOuQIBurW1EMIiCp0n23Eh9+BB4iVy1Kci2Lr42UFh3hXfrqPbm7mQPEZJP
utWPpmdmxD6op6mAd+039rCZjfYOtgYTWszSKP2Y19IYCOJ+frGHq5VF3cPgdNuBK/dEcuzviJzO
U9kshYhwztrkLtOMYbcBQ7xNLFxq7mnaZQASX8CLHjozucVdERxZU/WapBUsgjV9Opq2u9qbkEYz
WborAgfXo2Bo7gYlrsGDDtLkBYUJU1HPeMWuAAtntoZdLcCP+/WwSxnisBNybOyHX6k7Z/ve9htY
GSbDuip6tIz2cWqQCnZxS2tGI5tBlhxufAN3rG0R//VXG7lIFsHSRJp8s+xzc+emgi2BB6tRIb8g
aqAvmca6WbixKmuZxi3iTkFHvRfdVjQtYWlhTbc3VSNtPGETguD4l2BZZXUBdnqyo5+BHrEnlIhD
JsoIxPQGMqOO6C0vSLZZ4+mj54dPgYE0K3Hy1xKhAi7+7lb3OVR4u8MGvXxQBuPuBNIQEk0Q4gpx
jHTB6Ixhgy6kpNxTRfEU2qn93OYmXR/zg/Fetu388GjlmXVXLtlzhV1TNDDk35AJy9gLLN5TkeFQ
HLKyAWRtHEsRVa/4yXa8xeqO127dDNzjw3LYmdQVNyPJIJlvPdqeBXmjyWkETGhjJyvQJ0u0JDRW
/ktKbIHLjnWMDfaOAB79MZHATmiSXDrcygCEIQDZdnXyMtG8Euj3FKcZRv5Bac6o+ScxGj1OQgzQ
EokcEl3Gapgc163omadYJuUkAMUtDYs/fZm6Z5zd7Qt/5F2RMiexoG9v3JeOEL4kA/yWLLi+gG56
F/gnoP8fCF33sMkwvIP0kC2QscRq+50fcN+RrWA/4Mr649ApYQ6ORTLAm2h3PCcsmNNKxM7TKNyO
XqqVboIiXAO7SB8Mv9EEmqHKtDsgWf3I5YHMctWanfko6c1vGHVyAlT6hKRZlD3B31qXWwjY6bGl
R79GLttlSXKEKfM1VoBAkLThaNHs81FM/kOv4CC25ZJjxX66Dl2Wlcq6FsHVCVxvVwXkMrVumK/g
JYptZupDJ8JyX2ItKCtTYruvyLQ0+uYuMoBdAEQHMIzB/JS65WGsmJwP+QiYrwFxURTt0TbN15nz
+mY2B71CflCvp6EDmo9znFWa708zFB+Jolcc9BZwMILV2QTsczAU206TaDHp+C0y4pfRWXjxCcmH
PiX3Oq+a4EDN0621u4RtCSo4a9mHSXvSiwPBRBl6ElZxoV+aYbkaHwOd5Q+LamnH86aFRe7WioGt
2owtNN9y9plY5SS2VFH0MWqHHWlOcX+zDo5KsWqZYodObt0NjbUtMwxVud8xURb2K36rdcMEchcg
wrw3ZbjkUaBi4Ey/csgZPvfTOdDTdOBFJtgkeqVYf2Z4+Coyyvp+VCxwvthJw6jXnh9FnLxrYkWN
JYENjyxXrYvYoUjb4CKIaxg9VKWlhDj+Ek5mf5yh/llhAhyYlOF1IKHcjlPvbqVDrF6U22/ftXCW
83crwhAWRCfVqQ7oF9R1vak7KFZLRxz1Xfo+Yt/L6J6vXb11sUQCIubgWweIvCV97L4kpdJznOsX
uuTqkuVRecIFcuqHhqc5kJ3ERbz3cTgufwc0td9ePYHy1PZdMZSw3HJo/TF496o4tqECCcVAkQMS
qDCthk0wz/ObTpGeoN7D6ur27i7OFdZLK5xPoVCMGPA9eWLYcHiKHtXQvUQF+/tUm+9l7i8lcOpe
CLWcJ8pZUcN4Ilsj47YIrxM7yGIJFqdGjEfMa/KADYnDKRYohy7+i5FSuoUaNdYQMSmiX+KsBC/7
qzNIKqNRnSLBMgulqgMoBMEmY7ncIm2BEB50Z89zrYcmMVrGB+ScKX0PoaD+rF3Sfui0w9RR0xds
TXfXIbfDKNO9KKuPjp0/efdYerbwyJtjJqBrA12097FZWtux8rwVvViaGbwgXZipc5R7+tCHNV1z
BefIEKcBstGeXAC0g0b4sydJ0uh/V7NIX0Up91Lb8wr70ZnDXXRoIR8QHoY3p85ifDy05R9NOswT
nYJzJ2KfCLF5GxFM8Ok1tBWnFXlTETJXNE45ocxEV0L4K1maO+hVFJfuq4lHiPG/ekdl6iO1xVcI
Yr6BUPBZYFeLy/hU20P5O470nT+Xe0BN+rHDwvnAYvtTzs6FSAV5MXrYUm1qGysXn7zVsw4bbf1n
NkR70R2p3VwVk5TPPU3tdnQxysKO3HyfEgdEF8Ycq3uZ/5ZD6b11xHWhth2h9AjWmqZ38/u0ogaj
HdBfG8iI9Jyik5tBMxxMwO0eKH90YHehrcodwIuSM0gJPshD9xQtVIG2aFASAUCCVFBDNlkCRCVp
EIYas1dZhjuO7m9qMqgA7DSkzquNB4ZeZ8KMv+gp6qdO8U19SJXCdjP4jFdVFP1mJvbuIYx4Y7BI
TG3C/JrwTny/CRDwqh+754xWearZUujb9s8ZYq3dwJzSYv8oytrkMEK7QIuh2wZmzzmTRgDIcfJq
4OtMNGkKhRW9yNvT94ewlXTcvj8t0ZOdVCOqXa5pYnUFCRgkudqonXPamOhwjXbRwNaurk7fXxME
R+qSVe2cag7Q1prhVpecyL9/Z+tNcDWW3z4FiODbEjwcnlREGwjGvz/DV4Q69PvrQXak9vz16fej
TUWcjgiR8id2aCBq44MMCK+Gb82c3XZPEckfM3vvUajOPTWRxmYYjgTTIrU+2aGH+qIdGq675evv
z6rGFvtWMjOux+FEu2s8fX/2/QFoZwLTXli4hjwB5A0SHR3QY92YwbtvdMUlRoKwElMrrwIn/i4O
kSI4aaRwTyLDh5rckkyE+FXkQX6lLyoxZl+jYgjvDa9atu3Yu9pa4GHu4k2DVmvv5Y26uiUQk6B2
HtqhC+/qESpMogOa7bV5TRXjhbpxfxQRKT5dPltXU9qMWkRMl2T5shbqj0fn76GOdf7q2UiZih8j
lp2rpDFJLgmCaoAVzjWnvbZroqBhHfHsKz0dSPXJeGzHIT87UdC+J8n7d08y08IG3ozN5rtj2cyh
j50oJFGjGue/XoAgcf4QmVk9APZN7hyPArrVv6dQxlf2M+syF/hgMnxDTe/oR5EICpKO9mVU58kV
MDnj0FiWB8oxF78ZUZiMfWhe+8T7cGADUoPX7j0ZXr9f7TjFpj57GGO+v3QwKG3RFZl7PAOxWekr
LelfkOLHB50RE1gt1KylYWqM8JIAkvlb8GfdWrmcUFImbPhHnJ6Ittw+4jBIPsiaBHaHQm2oy/iR
0pHMRx3ctwZnyWaCgqsVMlO5mDyFhH/juXn8UNaNevV8dHvL4zZNgEGODKXoFGwEaSMfszNimovy
9vz9ZUwr05yd96jt6m2BwwaePs9Ik6X8gSEHQkiXyBPzSfGRMePh0bi1EfmQrNp6uCuIimePHrIj
TajogqkQ7zDSrBtn/9NcxxAUo/jWKQtIh+lOBMOAkhhxnK8JnTvj5TJfeieZSI2FTuUmnfpIZw6u
luEogCSu+sD7X7TCvLpRPpzjwbOpMUr/w0CnsK6L2LmToA3XyAhsSp/ykMYVGjcA9P7c28fIG+Rh
TMNuS4vDX3MeZ93pq3kHTvxYz7CZQpKaHm2R/bAXc+ygPE46TfyptAs41y/Cz9gvaLzY8Uce2wdM
ko9UTdMW3QzveqTjW0xLfN3nNMMFwR7otM/A4LK1wiYLHcZ9QHEKQKHBX+FPxYFGA82VDl5CqX+3
RtJuynKeTzN8G8RTgXuheY2pbahPgS6cjzonznVMmJgkjrQ/rFp9deWEp5m/8Tlx2+ewH4w3qFib
Pkuo9ixao7adISZwUh94QWxyoEaUzJh6yxXz0jJQvTS+wcA2MEEiobFKJ1jP6fb7tQ5n0W5m3D+4
Rnnp82DTdFX23A5kXPdNc6c606eJK8VrYHabhmkiZCbfPdYuN66H1NgjwPSGTaJdT/G4YF99WrB1
+KyKkYGnXO6nOhsuWFaKZyxDb1gRpls0czvUKASRp2nEqUZnfLCbrUnSmd6zGOQQKwGj/+Xxujbg
gthje2eWYf4eENPx/XhkkzHYzOA7HRaFNG3rjzmOv2c9HsyPdyRM+Z0kFHP9/cyshpI9EVV0ZwnH
e6etjbgIOXc+RtfKeI7NNtgarOMHhzSy24DG0G1q76T8nHab8F86L8UhOw0+HdrAvdkmsULjxL0Z
m3X1HJjq/fvxzjYEVYVVnCKnKa45jrAQLeDNNImfjBjRhKLqt+E8adBgOVkMDPF2Ou+PsazCt56+
9Vlmo7+Olx9iGMA4sa3cs25T8ol18WwHwb0HX38d1tI825rjz6BCfcAqOd5KnOCGs8UyH7y1uRQH
g3Yo/rNovjll+sg9UiA0kkBLKuc5nvSvmdO2TdlNogxTjShIV0pxYO/n56kFzsRcIFypaag+ECz3
ACZRoLH+kGXY13Qj3OatvTYQ/z8yFB5o7Wkc1wWLZ8DtJvFdQG02+33j9C9lxhjZozXP6GoiPwXG
qHmJkvnFclHouxAxN4VZdyflslxZyaU2iAftnKR/SjsWehXZTySJdBs9tr8gDstbSs/MaXnvjJaO
9Ej4DTtxP2Gj5nwQ45JkBd+ZNQqCVgfPNFo6YHkgd/rlzdPL2Lif/fbixqH7hEvs1oKm2pvLXupU
XONEK6HOgcTBrqduifGHUKjsI2fDP/amVWy/Hzaj/rHI6v4F1ImCjVPA8y9/0GSNb8GUEfQ0MlsM
E+29Edu2scmbufkRqXSSbSBUI44o7dMxCg8i62HEM9Bh2SBXO+kna2NB5fpA8Y2TY3ntbRtxhrXY
oGq2zVFwMC9DAaQmND5GunuHoJuMLfyUAH99/xElNPrm3h0fIyf6RVjQA41shtWIWmCtAYnA5ge7
pUpjQAa9Tag6tC4oAmvMP+WtDrGIzykDwFyM5c1Ysj4sWT93wxCdAhe2DCeZA0pjihObqy4CHeWo
5mAaVnEbJJYb4w6+De34uhYYj8qXuoUTN5XuIbIi7OatP9+mPngInLR+6fpGLwHhoMFrPd9oX0A3
1AXiS+wrLw6U1e/vL4fuYsRDtGEx22QRDdganzTr38ewotVtwUHAX5ZNqbkd7YL+gzLND2zg9Tpg
qKVj62x7jjqUBdev76ujHE+5QwsoJjGK0NSWELZxgIwpnR8FljEgwMsYkzvHiLAM9+V7TXaLB86g
ZD56Qjg3cp/L7ub3qDkpsUDS/KhCiWzAzMRi53ltdc75KHGnbQPfgBahfTMKMqNdyB/f3zlp+RJm
NRRq9Zpr82dSAG6Z0KaXcaN3o5GeOQ0gBoinX1MSbWbPTe+0ZtZtdBTZUXYu7QDB/1BeHZmPuyhp
u21MZMTKpR1GuQaxUjv1TZG/tSTeegcQCV9xjFohzKwX5ujcyW2XnBvJ1iCSdc/IfjNCu2Ss6x7G
ydDbkL1MzhbPPMGaEXM7Z3XXHJCTOdsKyhkdJcpwL2NEGvkcl/22xJaF+Gcdw0VdU0qRQdVgvDAU
IYzLNt7hJuw1L64qfXUGxeq8us58+r6jvBQ/llLBz0r7aGjzdJ8HRXI0WjHTg95aaKdxPlxmOWJ0
nFUDDjt4JSEWAG2k1mwjMV1vxzvHaf1WFW33rLJlXGtxSjdHy7oFfvWUhAXXmO+tfIlqdkFkDRyO
D1brvrs9WkSG8FQsGcaDpjkKqlt0DaF7yPiLhmV6IOxIb+PJe54msS6aAR0jnQZOfaQIDs04ErSb
nkPhMQGGAzF2GKDpVatuTO9g/r5zr+/RtV2xdV5BVszorxBh+cXcXgIwK6uup/LJSeChoxqAt3Ca
dVyltOAnlmimPW9BaZD9YfyhxINMpGq2SUXXfZDARHG/ga6o2zcnqjatCs2XTpTcmyYDhD4N1hnm
VMAyTrOfTDPdJzU5PAhz2IG7es8JemA6SJ5YTiKx31IZc9TGii+GBBBOGnxykLtgpSOfwx0nTBnV
RaQyP6YW4t3lNVZtnN2aLP4ZYRfA+56dEP3ciw5TB3f1KZkxInspygipNjQg8XcBrIYF6KLBX35c
3DU5/tBAL/07Zoax/WZ1BqW3IU9hgK48Vb24HypohDiwU1C9HGadXr55vOfB0srw2/FaDUG5DZyE
5wG6/Bp5sLB5q1Jq30MkGhJ7B30FI46uuYAAF+JX5IZdhiwlYWToNgFJtKxGRA8l8fgQzdwGgpgK
mm6FwZbKsmgzx/0U0sKDs5i2JxbPmcBKpldQEFrrjQG9swtbaKB0j9ybMsBpKO8p0UbyiJisuI9c
KvLELPzPzrLewzQtSKXg5GKyjG8hJeTLYnzonFqzBKhxU7jVR2OZLTuZk93bvD9GgugwmumNyZ5S
CQMw2SCGiFatX+JpYDFSbf5HdgYHEztrDt+ZnC453GdbpOmm6EsAhSZ1IV3gC+/1HYMjeKNyxgx1
8TkfIn5QpOdEndrNRoGjGLjuhUCePzkw5ZPRua8hfuWnihd55QXFfW2xFnlD65xVXYozzHfSMBN9
qsEcf/q5SraNOcUnK07bI1tUsekKrvsqIuk9H+vHXLtqO8l7mjD6AJqqeVl8/izd7hBVF1sb3BEA
qA6NyGtqedvdwGA/Y4Bod2bymhcIXd3oXPkevCb5SQ9kgsHBbwn7SxAApg3ole+DOSYT6L3LBs2l
SfysLEv7vlxMZh4/cW8N7ABDaHz5xItmhT3tuf6mFcWYua6iJN6a/Ado819g7R2CKI/vJpI70X4+
kI/E5tlG4DiCqthSBTarXvX6mIj+DyPXAc6H5wIoaJn6lgefKn49gHlYRT2xH3VgsWaZX2wRa0My
RstalMR9dJhNaluf8cGq0nlEzzz7gWO0e0BvCMdYE5bHrh4vtUSPWK+bM4xjnC/nQBSfc2+uC4/5
f+6yJUwaqNcYtafK9FmcbbpPsJGMkj6naDiI9ZoFCrSoS27IieYUr4Nv/Eo4qu+Y2oOz6BFTjoW/
buoCmIah0h8Aqg6MtiFjAwEG/Ua2Xk5AxIFd5GSRWgP2LIDYbzyD2daXRrX9yuB0AFYTFcI0P7t1
a93XOrRRlvHZIALQWRuNLRlHNbSb2cCF6RSxZLrONs/YnEmMWxy0NQYbC8kSnT8DN37k5jcVoYTB
UloejLi7tpnt7zybPyhmklyK9igMq30l16bbxEb3RNHf7gaabnhqYMT2qHDbePhhz8MiizgR8erA
Apt+l8FmYqp8swIAuzRrIqYMRJzw+7hssUFwMq6tgRUsKTdGRpPYYmZ6Tz4qiupFplmBvrovoqHY
O1IXWxC0yNco1A0GLnv8jUiKh/T5+9n5aAWXBdIp9HA20hH4pcuMxvHMDrpxjX4ls54rP4W1WYU4
m5ellvYdMOBmTQaVPitdcFErGgvfvwIn1FNHCJwyjO4xnSf3carMr8ZNyptD8AaNpZXyneQ4ZgMB
FJSlJf5rDnkGReVyMLcBZ6++z93/OCKmqMPOZjIHa8qUvK6OcFPirZ9Q/PdlO2wIh41uY52y5KhK
XppmIQMTOvp9WZkWAskhp8I2rSHbj3YV3mRonGF+zS8Dw1OcNUGxL2Ks0t+FFcTzQ24gMe+lRP1h
QYeJgMaF6sR9HdzL7JFoe6QgY2BtEr0xjfxMp87b+tq9o8pHXU26MoY46yC6otxXjXfXsXyeR8UX
/FlH3X/FBVMOVs2eiDzBNeoYuJEQTsJ+7xGIlERf4yxF05KZPKmuJxEKzEjZ87jh5TFGyqZnVHEK
i4kLwqLdU0bIXoOovnRe8gdKH/NwYo9x11vPsx4EPovfAc2HA7lEu2nqunVnw7buycSQKUOt0G+A
bGkaxOxLcROssd7H675BCesH5Z+05+BIk2I1IVDaR5FR7Bmq4WIOh3UDpVAtsqyCloDueKm0r9Bp
OnxJi4t3HHEwtO18K8ZshlO4nZUjdmmR3tw0xnTEWG7VkT1G1eY+1YMXroFj3XCUG6cAEU+Tv8xJ
y/XHUItOFi+ZUaEPkkTaUt3wHyUUdV7ktYfGyAhLBUlxKFyMnqlhdbuYF/kASCGxJm4CXG7AQMiv
JyiOPOMF6ezijdoAyuVvyFD4sEs5yKBnddcAZmEYUhL04xUcs+byWHTTvuxiVoFEQVoLnsdKbMYe
9E2fDf6Z3eAN3jX2GmuimC1IipExR1JQS9uQLtXNAUNW1CzWdjah4AAzvQbls1HywRjScZvUYbWr
jBGbivuBjON5LIuNmULdkPaQbqJjmLoIQRiAz2nESMnu7+dlEmTmxJqHqqoQDHfr5FN1ATiUQhTL
URZprI0qKlkmZkjyIuqMdUaMz+pTo2/EAWgzb42qN9wtg6NpnavT4MsfJPoGFK/egaH/PHgvIpxR
GCxTsNIpF4OpXPlVexjz5FGn8xMOt3cK740JNlh25acQ2JjLMLjXU3pseiLsqfgIRlEWHEqRcbYZ
0y+skBA+4hBiBjnKfWfsajuxaNzhjyermFKxWBHACBYly/CI1o9B85O0gmLfmyMtSemcVNkd0M7l
W2eU066NGE74nKeHAKEmyTi+CZtYkqw9ZNjldPelCrSHxej8QAv+a2T3rZwEnRJ2SKYoj0VyBstf
HqOkuzpI8fe8hfAw2a/RM5PWlddnI5k1ui4fUUxHI651u/FUc8zmxoACbOXTdFcU4zG2eLVkMDjH
aKRrnWCXg+BpOhsEauSc2ZTrPAfiLjtvK1V/LuHczo7V3CdFjJbfwJRgZdlOZPo5txg3kT+2ruIY
yDNtzFU1+FvtRMufZW6zWiMlnCFWwWmRtb/0L7yPUWQ/xezeYWymJWd8UEH2urThWEw/WCjbVYfG
aQNRYVwxO/0QSBuRToVbgHMzF3MZs12S5DnQLDSx4zDvKQnPmvd2K/a2R/4ydR8lOm4kqm/i0IeJ
3rgbEKnb4pJGXUve11wFu8bO7zVZRicHnifLJWJm1lc06Pz1blUhEV3e5BCdeMNhondd1ODufBzJ
AyQo7SlknTfG5E8ugeWjhDwhPH53YiugKccoJmRX72/4Bpp1Pf0cYgMgd9pyiZIpkEp723bhHxKH
6XRHk7cGnkSJp6LXPAgRd6KG2bmElq9QhpNgLeenKk5fh6HYadDQe9HSPtYOsjAag8ba7Iya4ncP
OPal8sd4J2iwbkoCx9VMGZfch9qiwYZnc3Szk86ICxtUd8dZDMyoMmnrITzbxB2Up6D2WENtZPAB
rkV/UibDYEKus5J9S9Iutgz96NEj2Ld1/bvxjGadhiBpiFPqKhPJaMPcIqGKnQk2NZvuHoDIhqAu
BgpusSpc8UVAV7NKmt/MNME5WaCQ1Fi/+4HcO66zpgJ9VWbxo/UINxHOT5BmvXnnUhDUDnpIMcqd
NE2qVriFG7Mlu6yLjnaDPj6uvjy0J4hLcaUGExaHwDj6tflU+sBDQgbsgorTy523BoxMNLXnSk2v
KQ4ByVXEFcyeonMgwkmb+wyOzASOVw66UEzvgNxUlnxUksrQGog/lzFCfNX9yIeWsHS3qJA5iN/S
iCCfElJumcbOpouwBsN/rp35GM7RNuY/p4GKiouNvVpDYlTzryyUL9k4/cI92ayygokVWmtspvDr
ae1/OeRLrQ6VpyhNIRAwq3QvPeBNVRA3nDSYS2poQysU91NCX5TOF8UAiXksHhHG95m54PxzcuQt
8/sfKcg7EYS/DZ3zP1noj2OHp6Lf5IhXAh2HswFvjMV5/nRcln2xDDfhTzDzKfeCYfud73qEACGW
7YyWvOmqDLdm+BO1SA1gAEct3C2xkn30CdSNzSyxuLqZ1vZ2j7F1zjd0Q9qdMyj4Au+0n9ax8Cs0
wThOrcjnMqzbvWn3yX5281Nlu1DUPP+ZpIh1TlTguoe+JK1GkkIcPIRy6bkq/9nMaT8rJu/skoND
mj0SmvzRTrGua3chM+3ILjxFWn0xYXqoVNHe07KbjllunbnpkMzThJfVL74D7hwM+sjezS02qEol
EMypMFnpfo6lPR5a8HXadvtVzF3JwdYI7qJ0q0IE75MK841IwTEpRcugHIy7JMPwlCMiZtpSkNu6
4RXCg2aQIIeRJjfUdHBckgkSKMZdWHylqZNtniJF7OL/BvlOx1//8TfX/XdJvtuv/sevsvnnJN/l
B/6K8jU8+XdLCakkg0Fb+abr/L8sX9/+u+mCipWORffTVhb/xFn1O7D37zyiPN+3fAa5lk0A8H9F
+Rri73RIleXzA7x/QnjO3/4HWb7ektTLmCcsi+WZSYtfYpmuy2xB+pZF4vC/JvkGodlVymgZjkbt
S0MywJlnIf/6MAaKVPV/fP2Pf658tzlYM86ZKY7Ld47rlCpt2j9PwdKOLaGeBhEJRwzngjN7nH+0
/ag8ygbBD+lUwc5Ieu+hdehzzWHfEkAEEJk+T3XF5Yc6zjUwaxneI9SB8k/DYdmLXFq9vvlzyojJ
IHdz0zSQlrpE5Y96+eDbEnI5Lcx2Hj+icnIPpqZg8VJcwJtygEcTeeX5vx5rm4se7d7i9LgOZyDV
f33lkSpxyTFSn7uK/fn7R/uADPXFiG1CYOUgPQElyAjJuEfr+NdX3/8QTVF5gZLv3ePDmpZv1TBC
/+myevzrTfk/RZ8/lnHRtf/xN1v99/dKmbz2Qrq+s1xPYvn3f0pdlnYT9bODPcPMkJEtKRCeQD7p
1lG/wyGgV/2QOAdEb1svKwjxI+mXBuSUHEKKzDuKyNfcZPqSpxzf3SAat2neI/WnsbInfehil7nY
GpYlV6FFYznI0HyMsk4PM1MQDl7LjLNyJTt2//Dvn5nD/fGvVyEXP5eiq3yLSbxly399ZrTkLKsq
Ma5QP4cbAsi28AIlV45f7pU2J6o0L8KtN/s7wp6yXbacDrk/jCu2ir1blufQGtPX2ap/t4ruR91m
UNkJxFgNYcIGlGYleh4cesql6h98SFBMIV+5CfeKGR7EP2xqSP+KPe23O5Xkn2EDCXps5ItjwMqk
zLd2NG//NKhP/1o2v8b/G/4u/z9vq/PfbkHpSce1XFZmOmeOZLr9r09e0MuT3mAgcsKeSXLYfBqb
CPo/gSK269HnQZK6Bcj92dVmvB8+/e+/uOxo7Kb1se+87CTgtHOaEy9Vm5dHWEneOmrkk8J5+WL1
IxlgMRp5w3wx/AvCfeg8nragXNAPHHObM7YxN0ctppe+B+Lz79/cZfH75zfXl67LYubaZI9bavn4
r8/Pa4e5V/h1t/CNH101NDt0w869TaB3UvQKoz5hDQ4p0pkZ4caMimvDOOkyaGpHtOafaRlItlD1
LKsYPZfvC3jjE+d6E7DFKmRIPCY9G2JB0Ymap7qmvGvk5uAkrnARynjaeE6fX0xHwfT4pSITH1VV
Y4wY88fcK5lhuf9J2HksR45kWfSLYOZw6G1owQgGtdjAkswsaDi08K+fA9YsumvMajbZllWdWSQD
cH/i3nMpvkcMdH0spts4WTiQF+N8p2H4gIbvNv5A8qTrRk5Lq1T7GOkejRnMMnc2Rq1M2+OjRofg
xcV003jG74iRInM4YC6L/rV75nm8t+KGl6+rvm12c0fUXO9xbTpnEFrzJkzukfEgmx2r+qNPxz+d
oU7//jl43v/5HDzXM12uIYtUbdP6x3PWwRgdPExkgG0RGzE5hcOCdybbdqnA9/mHMBYWAcUwfrvI
ZtPk18TkLZqcFNG/u+OFnBH5WrTxCyDSH6FJS9LSIDvjaenLV5mXCOAblZ3TabIfih4rZI4DnHky
H1/CCNTB1HZv6+qgtIWz2VHocuO22uGBwbMR4Ugaqss00U9U1Kqw+Qxez5lSyXeoPQlgOrpTwQKy
qBc5cDDdVAbkTS+H4c/LrcOR2tZCZWzPb341Oud8ZITspdfJRP5i+nGzc0jEXS8ICyuCuet3iBVb
PdATSUkz1Y/n3luZVqI43AWfNaqxU9u77xGu3jvEecPO0TEukhnUS+hSu3vW9GbNrJFmIC3b3pDR
xjKN/Pjvn525fDb/cU3zDnmeJ6R0KBOc4P8c/SRywSdRbD0M/16DTeDSW7CKAH93A/SG1dQH8b3S
ZD8RbzSuczKszl7VMC32SD359y/GMik//vnVcFZJChtSi2lw//FGq2wkGyB0yFGy5+mWGnVybGuy
yBGbTxgyanPda+8vB0HELU+SDO+vFF8xDulVPjQZLt6cOKuiHo4xQcUM9xt4o2HN/018oNZszk5d
2VeTNDvIbPnZFuRLAJ8gF9kgJifASzr1aXD2ap+olwXInGcwjaZuzyZcnXv/yjgrXBnoHL6yBJpJ
EHikiXDerFHSS6cJ7n9+sVyApcHymMQK+5Ctu3xbQtPaj6OLKjcYybataHkMZ+z2YyOa44jTPar6
ZhdBA7iLh+w79X2CfJbfRdODGzIFMwzD3/RWQv4gQuFdY/HGLNgtRXrwnpaGbJ2bYHR0xqb2lGdM
GZQxHt0Z88EaQrOFR9o5ej36Q20x+EFcbx9HqyXmzAhIakwtFF81oxDyxbz7QX9HBtDb1imK+6S1
nphvLi0Pwl0v56WZBXSpHFXlu04XSSCGQ9uqwxfyhz9bS+yNDudiGFs75evgSdf8kTgoSbWeT1bl
MiGxp/a+qbpp3deeWtXIYG70Sh+JS9TlJogEPPfZau5Mb+TRbMI3u0h2P/eTQvXJYjh7mPntwa6z
HdGfCKuk5xx7zo8h7VHcN5OAhy6Jadf9dKgMK2AE1ODNapatSm29lU8kJrJK9oPT7CjGv7Psj/Rk
7wpARFmW3YXKCx5rxWdtpjOmrayUt6Ajlz5mj2IsmuhMR+29ayKLnv37wolKal3A5/Z8i0KTkDtQ
sZe2Ik/egt0yY7nYM5O1H0agBXpmYKNjGP6x+1ZYdrkYYMk1KJZ4Lkwf9PsDujpNjmQYquxo1IOH
Bohg0DLiaDTSgHLMcdZhCxWpI72hqe5dfz5N5sS6m8EbUwDKrdJHlSJSY50as7EJ0k6SQ4iYIsyG
ZxXNwzUkSWbn2xrBKITbUkyUsm36MJMzdicT8v/YeEy3WRUPP9S00JbOKfs55VtBahB42w97uX1S
hhV3mCQOpFaCFCeemSVElzxy8x7cBjEh72zMYraWe4Qf8RaDATn2oiYmFAkDqfHjKX+pOjasAwsM
NPbm2fDK+Kx2taHq7d9fxdDhMbCHo3bQLQD6oKZJ3fqxjLp9BFMIO1psvbDgq4jUZTUZVqwsNwNY
qo+aMVop0QAZzOkYrPBk5/0MJ3LUNihfB+qRO7n/ezEkbMXaEVm4qPDSRGHqb4WXo37OTx0h0Ta2
aVyEu2JOmSqT3XEfblin568sdmTMw85hzvsBxUbrkRGRGyTNAwwtrkezDS51mOaHqrsrrMy8OYEE
Go1HhLmKoS5k63B1qPu4ttJ7fINEA9TmdmGCUbQEgEvhQG/lQIwm7FNmYNyjx165w5p9EO13PN6B
+/yEKoStRpa/sqIrD54HCpI4eLqYjN0nYWDLhpazaTKhvPtDMTDblOtGgzpDuJc9Yc1AA++Nm1gi
OUw5KZ9jbd9XXCRn4Qwg60qfLI4oIozypzsZymLepBnceK2zdP/vd4JPr/qPK8GX0pe2IA1E2DL4
R3FBvZFrqQtruyx411inGAr6LPOnpWuIeL514lBy2dB8MVzUt3gwyLUaJLk2ogm3ZTJLoC5WuS8w
dB3TJmV9hVp/Gx3GpiaPtHQeRIw1Q6fK3v19Wg6df2TQAxejdoLNHJg265c82vKpvzgOnmc/ZwtV
0aauNSX/dcKsCrk4wRMeMNrKlAPVI9uGrfwIYxUzfZfJmiDF22Cn+Ss7vXTFitE5//wyI+7MBu88
/Hw16Er5kgJxB8eLgiK4RKrFc4bqkUkrQXkpenPtWFfPzw5RHRNm3QrJ1VyyUIymbNUQ8bP9qW+m
kIylXYXX7QRbBTRN3BH3xBoPeU2zZ5DJLp0lChvs5ph1LDHMjnAo7daaeBjoCrYbP4Xmr84MHgON
IapJATr8+2drL93XfxcfTDBkwHKJHdZi4OPf/0ffSbBtl5dTTSLCUvr6vccjmAM7/ilEsOxuHXwR
MCLGZ9Pi8ce8t0S1k489RFidXU/V7MlZt4s8e46iiAjf8TQEvJFBBQNZt8ZXKKf4VEfxPY0Eue8R
17GP3yUl4wd5ix7OYYy6xu3hWCFrY+Q3MMZjPuvDEEzb+1b0BixGDH2y+sh5AM82aVikbBIUYvrP
0nCyjYQ6dw4QxvcCeTEzzWHz7z8mU/x3keZaNr2xJCtQStP2UM//4+fETnccPQGrJ7KDBoQQICSZ
4u4K1z8/qYz2FUwMNruyJx47NsfuOLTjl23mwEjNj8z04mvZuNNd0c0fTZ28tjJ1SQbh5ECZETBk
pGww551XjOWD0uRoLqe+wt98Ywd6BP+o1nZWTGd7SOdbkEvSJMvkwCgfkqNTe+hZwJ/lHSvdMayA
AEzYoKYcaTF2t3ien5WVzEyW223iWfZFZVctCEAOE60JYc8QW/XxmWXbC2KqSzlTxGWijpFv1RlT
/6DedzYEwAEmHAZFXmc1d2Lb1hjP7CD/bqeKfA9N7hm4xocyHfchyrm/y3cfjbjpVmTu2l9e1O8m
HMGkU7rXObVx9YUhKsccoTq87PJWTncmC4eNoa3owgpTU+de6xGvmJWPxbZrcV8hNG9AU4YLzbSK
WJ4VsH4xLzwiMX7vMImmExkCJYflltjGZmuVRbFJuxrtWQKspo5NcQkCZ8NdUN5EoMb1vz8s8r+b
sZ9nhUdB0vhblgzEz6znP96pIiltP5mk3AJkniA0QidxSjCbwRitGiMCKVuMz+h+0p3JytnAJyVW
GOAghxQwrqJ+naO1IoyJIysS/nWoMwa/dXLHvW6iOSfaC+vYyIuCV0+6eGQsQUaF67XWqQQ3egJR
kf8/fYH/340+35MjXOBRgcWYymags/z7//ieADaQXUMqBfQ+Dq+tK2T6BR9r3yd1D7/J7Y5Ks9Sz
84+f2lxm5rB2xvHL9CPSMSoGWFOZKUwd+tNsupnMqVQeU7AySvk70czdY9LO8GCy4swessQb0O2a
KC6I3uMBmaeAlXiS2ddWuot1DxJB4ucJJvA/vqv8pxFezyjySzv1HBlGLrcsG+Q2xXp/nSEQzu/F
8mmzAccSa5G/hWh5W/XKuP7U61MQQ7JYZo2lUJefhhOtlPmcOF6+djurO9V8ZyZrqlsoX2PC1veA
hsrtgMWOiAZxjl99p4NIpVMEgscf5p87FwcXtOQGSFywB3finbwEFR3RNaKz8YOhOkHwO2R36OCD
Q9IHQ3YIA+9es/6ThIOfR9Mk0FnbyLqz4DkevZO5QN2Bxb78P08sE+b/ugeWz5fhY+CjZwts1/Z/
pnj/8fminNEakRp+O2mTC85lFZUkynSn0lyA2e68ahhp493kki8zU9HBiFPcy99sONjYCoUzKmjZ
/IvxaplJdyT0iMbKc66kcEbS3gx94B4iw8USDu93A7iWMp23YUMfCoUI19IKy36041uVCGTERji5
t+Wz+gNcCJe8Wck1hDsyP+kOukTeCRcKRj8740V67VaH2R6aM9EZBG/tkEFNgMpIsJ1+VYU6Jd04
rtsiibZsgQ5zw84KpNEXgXb7NGoUgTHJCwKOMbw5ZMNjiwAw1M8EH7rlw9A7h0oxIqoS/w/jD4d8
WXsEmhyuUv/F50zZDoIrEK3sR+aEKMzkRkyRuZ2t+idYkR+fYMkfa57/0QDGavJ8dyE4Fuq3/tbL
tIS5lKpdQZ2LPKz6ZQFJ5ch3KixXBswFBJnIQjGkwsAdcOa2ZHwJb1OL9LfNs7RBbn+IibzbmLlE
Dmyl5d5UGJ7NlEVRTt6qisn5LTVT5Lnb2b4T7pTMJagysUJQRquZALHAx80uGOt3y57MIpnSSOt8
XSbFIjTQbLEhKayS5ZdG8045DB90T4Hs4MFlP8jNR62uZI8DOh/0Jg9XvWl8Zm71NpIrsDbV9Nua
0K62Eiu7++R5OmN/H0CmN/qdGiUJVaR267IgSCMKj9ZM1Dk2oqPFAeqOzEfQq2JXNFNCh6x2MzfN
XnJUrPQUi0OnUnQU0ws3hPXS1YPYOQxDV/U8fmrbKxkOy3YTHXLWfYdZ6WQdV8aTCjt0MMJRZFdS
Lfokta0gxobgcyKgJihot6Ycq/Xo9OmOA+Ghdkg5MmzX5e9rgLzgWE8oVMY2sQni5PO1yftCvk9S
hVVvXVnFFzOaiGYWV8v+izQs89Z0xdcYWgl2xn2TjP6qiOo3m57olGvnNW/S/mih53Gzybuk8RdH
/rxpSOhDhfpV+kVL8yGBBQpCa33SDobYYhUjLXNdeXxGjGlPcz1cFNl9QGFKhuS1eXNbJA4MVDXI
Dx3zA/ePGTGcSA+SU1KNTwpx3+Xnl3YGDZFZAUGMvPZDzKoWSMOSgzUe4ZLuZzAjKKDXqHjaHU6b
ElIkDtQERARLF5ut8zJeU3ekq8G49JHRAvBD2zi3667tj37dsQouknPZ2fJQZEl5wLp1sbrhl9+R
EscQHCAZJiHbQSvH7OlLjsav3OBvRkOzpq9jTSootaJBIVh03CfBMkNzJo3OeOOtCZkExPCmDmOO
1wKwKDGADUjr1tkSJ2+y6QHq4drG3sOBC5UhXvcIgZCQEA2VS5zqZtFcodW4OPE4cDK+Zom1ZkMS
Z7em1VmiiyMTaWuebi2HMDvCFgTqU3DNxrMPfy4S2XPp4a1BtEEYHqXVymA+bYTlp++Nn2XCiIzT
3kxGgBZWwTOZygqFJQcsk9VtUrfwxnU73C0BGhWT7rU7985jQtZDoAx/VSE3R+jJvMFoSHKzANJF
kvguw8/B1M+oplmNnItDgqyKSPInZj/f7CiZ/SCn3wQaN7hlbgs53UTfErHDm3m0KzzJJ9HjM7ST
yCQyJqt3NRnicSyBu87+xhaVvph+S6Rx7x98BqG0afOazo0yuG4v1Oy0MZnxAeRKbcLsFFEQ3hGh
tG6NNrvDwpStSGfCpbbsK7CQXLuq3SDJUrY3/PYAyqw8khktFLdQmoifdCh3+YhvuTVA/l8YEMJJ
7tHtdNfQqp55WMhTC+GLOQsaNm7IvDFovagJjgFLPKLcHoJES9jBxkXBTUI6aIkDyVppQ8loaa/Z
xDmHsmrkgCtyXmOfWAfIhe7AMizPGf7B2ksekKwY255t42aoioNdetfcw1EbeH5y57jU5nEBXn+O
ToQtt0hS+d2co273i3klH+IkOfmOTKHSQKqakiY+Mn6cj0PE0V65+a5J+Ia0a48PhhuPD4EiG0oa
GEYqm/aC3L2QY2sLDZG89lKN2zhYFBjGvb+gZXDQv4KMs3HZWKSBm9kuZXxKRhbT4jIRN7SV6yIw
K+jvDk+yEW6CeEDzBxb+wa/sfKuIH98uqkEQH8RXNLTrYlM7afkAzDavlhl0TGp8g90nraBgRABQ
olY8xPGsL2QPHX9+pxu4v0Pb10fbSiA7seoD6tDDeA3dbJNpSWkqevPBm1hk6TmkD19+O2Qwi6MZ
SLvMrAYhdOVtSPleBaNN8BLgsKFwzYcKVP5BVi60zTVjxEspeQYH7f0qUxdDErjBG2Hb3FJxTpVo
EwKE0RbJKLSMphFfEbF7FQ86A+D2imq+uZhNBODCDVIg7bX9iPx1gC82q6tdJxn5sHod2Fs8veGD
h5iVBG9eKwNaxJjaw31Bz7sTSfRiBsQreJaLHaabfpEY0/wuYNencfPtpIN3M2kFN8oDJUPbdY7D
CdsbuXxEK5jdFvXH/GYlww1RmfhtR91D74cYmYLY3mcFdw4Qjt8SCczuHcgtfZKhrlOCRAcTW82F
AJ+XZIrfxWiYq2lg/qQnIFc0P7/Tpsw2rknKM/9FKCeuDLbIfIidctrpMldwHVNniVbUN1Gk1WuE
rHqdkQt5K5pg3IlwuFDPqL0RhSeDvcrOiHW3zpc4sLmFwJOUotnCPabjHq0t+vfy0yTbADxkWF1y
3HaM7N14aQsJEGqPMMnsjaxzTLCIjEW5dfBu/IaMwOCgKOpnbF5wmLxEHtn+bmWb8dWm7sJT406F
u4pIpi+tx6q5ILxPv81MzOssBY8Tem3F5Ql0mmvI5bEPp6epeZhavlCm7uPZUoCGNCg2Ak3bOow+
e6/7Tr3xtz117QUFVHMnQm/pJ3Vww9Dxbg3i3HXew8xY7tXuqz9YM+QdbJJs1fqCuGD7T063ssU4
+K0695KE05HIBQunOJiWog7Q/YrTaNCSTE35XLfFMvRl76y6pwnsETCOl1Q2dwPHpzeE0drOw2qX
Vx7YKcIQTuwwsuozGhsshj70RT60WxW7GkwFGQhd5t+ZA5Ks2U3iPdmJ2U1G3HWkxPxKwnJcA8fv
mW0CGa7gp9+6aExurt4KBtrHLCNn9ee/1LdFR2beihQJ7nbVBbu8NfnDjtC7mACYG2FMuMwmOMD0
pM6K5zQ8Mxe+dnnfXxMkbzOsmGtsL5a1wNpwTyXbMGgFjDnL/JyYR9PHqpRjKrtDtCyS4mh5xqZ3
O6av3lljnudD++auvkTml1+OejfZYFMp/Lfa4ZrOBWd/ln4CXXwdJUWLgiq8doNIr4L4lgUcRVUK
O4mwbVSaV5IPK3RzdQ+kp9fqoavqzVBSFABU0lhp1r71Hk7NkzGAyQv6p4TDgy75MVskzTon+opM
vPcCGcRUDvdojZu19qqRr8dDjUdaJztRf0UIsA8/5pWksk1mLyVi4rNumuOPQVXhgQtu7SrLOxYB
ViUjf8jn34PDgH3wy3u/ZbANf9ezunLbC4aJTZLhXsIcIdqCWweTpJsRsDynf82i3ldanULPf6u7
4rNNmX/S+fLiIorNu7MbqZcReuipDgpwpl17y3NKBpndZi7plezCb8dbkC0wEczCXCuPoBKecF4K
T1RLiYD5lq5Fo2o3fJyG8SxbRtgPBTRnK4Yt3IbuBbD9yfTxu3kUWxheKGAKH4A1gFAn/ST18nVi
+b7S5FyVgfxC5/MxMgZDgbpRmqaChJm7dOISxsGOyLE514uFK4rDYq3Qgw/TwdD2pTK9SwshYwUJ
548K2O5MFQsx4f0pKw72EVaQ42FmMo03v5MLpWEhWTNl45w0aQCNFxELeh0MtDsH3f+cjjfX7e84
5DdeyyvhBgSoRX5/QxJHikj4Vx6DmHCjOwKRHPrKlNoEGE7loHNypzcN5qW1l9cQeKNvs9HXGopd
HKzsbD879SbOqmlrpd5mZEy8w4B3Y1SOMTsNfs3EL3iF/VEMUCiHtDzOdEXhaH6PtgdWVMDMqYe9
X3qEkBcHvwjF1kg+Ujv7narkvfSfAsxihH5ThOWBh81U5Z+eA67dtj5q5P681N733A8Ha0S8j75y
IEsyu89786kO7ZEjHlG6+I5UUtxFon1t5nDF/b42Z/cdImy4xlkGEMeRl8QlMIXM8uuEhLETFPKd
yWqcn5AdgEb2QpJj+0foPxWkVXb/sRp+g+ESV1dKgn/q5MShlu8MEu9WZogS0YeCYPnoyztmpmun
BHBIz8Gi5LMkyHNde/KROAVofGb04gYELbdtxIuEa9FrGX+QW15wKzSatGjzT0vQ5j6DUuAUL72p
9l1vfvSFfqQa+6vBz27BgmHpxPTQmL9w7lI/VLw/AT7/lajdX+Rf0nHAGgqvAkMTZmxrBKQAbErl
L1jAG7pXKAHpwF1oDSOSBNK+db8aZDyuiooIdobAF9mJ77nrGV9l6sVypnQtVXZyqnKPW2U7hUmy
b7oMzzQvZeFAunLL75gLCpVA9JlNhF6zOWOl5kPhFrziHXKmyIo+J9S51COHrMm/rC1qFHYiY7fT
sTrnwoMTNFTfBnSjrGze617tCytk4e6J90kZx8HgDpmC8ib7gCZgME+hWl5VvFO88aHdfVR5xJW4
GTiTj+6QsyK35N72FXe1j0Uqi+wVnzcuJ2wrojNfAzVs5w4tbm3WxrrOyX9zcMb2RKDwwpcs8fFN
jsFvFPn1LnDFp+9f6hroc8c3Qbij+z2R07kwEpIG1xUDW7Y/Fn+GffCzjt1zS8TiJhpw2wkXFood
uS9WgAmPH2jo62Jv1Q0iP5ejFI9vtA/ijxivtvIZlrcVNjyZvY/ttAuBpa2j1AzXfJo7Bqq/0Ry1
G6bnKdad8rMOqXujuDw0Oac/g5wjczXNTnsoN6OcL4HT0zP39nmEZXFs5nlVEByyERAxWwxE6SCG
NdgYzBz8XJfzIcsXlAjtAHc8i3m/hQ/QsCCybbkqyunUNo1HHxyA2kk7SoziOPU7ijH3rsnf2T6p
FyS8ELbbjrQPKdeJwzQ2y2R8hS6b7slSvs0a4zUM+IGOrRY0cJV+bKz6jX0RYElfAKDh6AC7xF7G
gO0YMbXajGMLMYoZThRxcsekUsQuP0Em0NEtQ9M3zJ3aGlHWHZymH7bK9Z7Ig57hijQ7YXfiZFjx
Pmm9CvsRQeeCCgfXkNEf3Vwcdd4/9Ex57k1V8zFhDTD68Di3QcjGK/sSjX2aMQwhES+5/2wE6kUw
oMUmPKFsl2OgIdIofs4S67cs4VChi2NpM1r7pCP4CU9hyAyBHzoDgdQMkDRycarEeiIhN8ZyRMJF
bQxYKlkSIriqMBGaJ6shz73lJ2jH0zEuxFs3Yl4WPRiP2Yc/8jOcbQIWpwbBG1kqOhiCa8fDMpNw
t0ZsLLkLlwCfXzMObiYhI5aPQv8GxgCmtZX22utIUaGuYiIGXodAxU1cumpdL4Tu3CMJGuImRM24
vGLOAA0D/dEoJ2JOsMSsq7m7zUHf74cpindJ0/yZ0kjAZmV+UercWw/ZojpLiVKmX0NUTjlYYe1a
tl0+ruo07w5sXegYuJz91H7s2Pgzys/Wlo3+2ymxGDQNNwpPLpUf+cbKfixJ/DvEX5ls06siAnBT
YRfZqgbkSjkPx6lVnIqxqbe99yUHZT0VutqKIEvOiOH/OFgMm4F8gtzja7SqMz7Xgxz7ctU6PTHl
dLK7YoJyMu1w15zzOr+EcVJuDNPfNb13wcdzctvpfkrqTaEJ3y45VlysTTQ6EHji2LsGPrhLGjP8
8u57a/F21mp6Ls/IdzVdKNNVVEtqhyoU+C6zws5lkQDwbx3Xd3kZX6bAeY/d+TtptLuRMR7ZaWYZ
isz/nVHXyc6SP5aXv5mpegqX9U8XLyG6zN+mNgQ4bwd/TZEXb0fcRSkZD3ZEPpPmBACkWsDeXGE7
/9Ok6CXCp7CxCXyOWxhadtWzpVjMq5q7cXY3baIemg5ZPTKTfc46l2Qc569cutWW4+oNo/CpLf09
Aoe3PiasGar4p6G8x96YH3LBXx9x3SGGQ9kYJk9Em1BKzfM+nsV7Gmne1lXd4XyFHkQFpuI76SR4
GyrnOxrJawxZ1THHmubpc1Le+ziFF9x+PeuCiGJc/lHdmB7FNFwnd7BhmmR0HYXat1P0XlRipF8K
L4++590MHFoA2ARR31hqMJ+5MUmTmyEX33VbkuWQAtSOwnkl6Me5J9sJGVfl7EpTPRhjkrIoc4dD
rkdISgijTZjDWIQbQO50IThEMJdPKjxIoT99uZjeQ45FRoBG5LAH0HUBVoSzf2KIaiVwNeGxDlSI
z0FWPzs8bYSpqBS1JwCICTA6tc7MPhVopYXZxWbW12F7sygTu1pBV3gZaHfIqKnmHcglA0AJNzcJ
4XKXqHTP3tk65C0w8angnJyd2dlDkYTr0dcPuIvVWsGYxD9u5dfWqjaOCPK7EANsUEdftvKoMqWL
4INDf+PHJ3QZA40Oj6ZMY+eAa3iOYOmkvvEa5H+UXhDlsWp3WFqpNHF87bsAUK8IT1W30J8AGK1q
B6/8VHPeAmh9bibaBSPs9umSOgQCAHJ9pExWIADRios18U8tqb1tJEtapQXWb8OK0x5vuC0OTq88
ng2abiTfBFczLGnSWx0MB0Fu3yUbOSNYheTGQO4p0uFdUOVc1YX/GtoAb1DWT5eM/12kYGF6Q1oT
77QjzL1tA/6qi2wXeo27YnXHXQCunGwhSwCSbeO2JE/PuypIeXt+cx9bRK7r+VsPabztXeOOk32X
ItoD19f/cZDYc8si6Ciqs2iKr8ZsM6TOvK3BEHyXxtRvzbo+zcqZGa+WFzdhZNwFSX7HFqGuJlJD
X1GYdEcyR9ASh899bJ6tymLtUZMD0lKyUKhC0BoL9gd25KAX88mRyRmjo4Rr7nUN1wCO0XwsdZ1u
ezjmO1DwO0H0j+UBrICkgmU9ZcYJoufUlH27MT1qw8ol8ToZHbxiI05OohFIFosn1/ptmN5j7Rbb
uAFOWOCpVS44JnMJaQsKcZm4pzcgCpI9ksZ0rQqXPc9IrdV45rthe97a6W2Q2zkKQCYrD2GcD1eR
DVdaN4LGjOJAjlS/sbyHKfBIvQVhz8bEXJs+PsQyW2I07Cjc9KXzWSAF3XL30wZLcUHUtcOBgjvO
Ml97p4d+Rve/p9XfU4syaUkQ903au8QxOqOSejWt0M6bglYbjNdi1ZfV1itbxvVEQxeUOXeczxkI
562Q2d0cEFsOBw/r/MqZqJikhkeT5N5bzmwLCEJ0X/uU8m5W8WwiAbNGo12rGSBuXbM081uW/FPL
Wow9AUrveCvgVe8SvvfdaD95JqFWcuYGqkJlHwkTOOajKw9Jh6XUkAR95YJQ6wG1mEcW0phzExMD
DQf4MA/WE73Qt2GYZBy39cnrFXuwkqfbbSJ43yVa3tk+5HYYoy9psalHf00xhDLL1S1Zif0nf03J
S4w/PuN4fzGQqmxDcxz2XRM7L2OeYjzMHbnPfXMfLWrbcLYZbTAa3s9j9hTDXqKjr3OQT/U1Hbpu
WxSkPHmUZyjHE+fq2uW07yLCClRfzZ+gmp+a6IN8MhLNXet1sCOMhk171k6zK4vAu8podLazyaPF
61X1bf1l9W2wrlMo+03EnxgtGGGdpfc/W+qCIkZYSm49r5fMLT0oaRonOBkbxrZIOE9Npglm/pbm
Wf1ReBWOCuc3wTstE5/IfMtMceobSd3f6uKxN9MLUTHVfczKBVWNsU6UqQkEMdWOBbbatEvOwxBL
VPGL7lKFpMmgzgw1uWZaB0yaA/+eF+Drb1EDnV/LCHtaGu+YwKqiG1/yFkIchPU3Am6TC6mveiWt
4aVMUuehqdmYJnHVnwzbz+EXXgu+wVOd5HO/ibySJQU6iKPtTU9zZfp7URAnSKWv9ygICsx94IrL
LGBQwFe0BihlHjiyFBCkwT+X9Ad7JVCl6aavuXSn4BExKHzQiL4r4qBZIqBLHhy7m3ZBG8f36US8
Y07obi5aXlRb3yoSi7lcg5OVG5op6GAxPVCLIKIV02PBo5epkngw+BG7gVMf11HyZVS3qQndcy9r
+8zKDS1ZfGHy462jH/H08guhGfXDDJ+6c22oOdTr1zBrfk1ZCjNryp7qqR1PNAVsQqo+fuzl0Byd
1GISkYQOk96Sb2vJfJxZ9YRcqX+LDuIno/yS1TTduiDzHmode5clcMtji8GKqOQ/t5j/f36hLFfE
jYwzj/b8ZLVGfy6aMqhWRAKNrnbuB0+qbWNB8bPaX80itOiWXwzyWu6Lm8XltrZMER1B/TpIlI3g
HPkEpEWqzu9I92AO7lPoRoxkKwhqyQr2MyYlBgmEABCNZ/y2RPaSEybAvPk9wQK/AQFs3k8idw5N
QFipG464vAQLRuH1F2anrElBDnPQUPClo/bpfFiv9wWWpjnC/12bBrlH4wjhaKy9x8HlTixcvCaR
dWk81ik2WoOCjM/rOCoQdJH/q8qb7GRFGSvOqZcXS4Vg8hKTWscqFmgxgypsMAm0b7Y8Ou3fUrZo
oujaq66z9m/rgg4ZSPx4j0obRaJt16u8cfG3mgpItHQY1aVT8ezGGTnYAlBGFKMRRtKzn6kZnQHK
7qpSZrrx4e+vmcgkz26gPs0lCUf3xJATcBwchtn8HHu7vYdRQAh4MfwigPhkEpxDUovfPjo5JiPw
em++YCxeGkh0TAd9PFqEYIewFIGzreh9u9Lcul4WXh3k6Ot5YhYbwOq7TzyejgECXmL4HwIOaOFk
nMK8zgeCxS/ELyCCQWq3/VHQWAH3H3RmdR6c6FW3+rKFCG3/rbckDNg5A3Q7tGBkvxfHHawGlm/e
UMDOseBow79wrT5+kt2mo19RFCsjG4//Ie+8liNHtiz7K9f6HdXQcJh1t9kEQgtqMpl8gSVFQmvh
AL5+ljOrblfWra7qeZ4XWjKpEAGHi3P2XluP6AJjlEU0IMadHMz7aJLGgz7f439OOaPIBth3fO25
nb9D8WNxHDgkMGsOKANOtgPmxItq9ml2z+lTS+MHQyZfcwvXvqdb0UMyfwCocflrhnHt5khaXDJt
NnDqikzX7qamYXRluf1lpjuOyRyLY9Es3jrLEVcXdX5f9yDMFrO/qSzarUs63yKvo5PsG7SHBIO0
tNfYn+P7bE37D0ragIDj074yWsoQ5hlvSe7InWXqFppWFs6clK3OwAfHW85sxuIba0Se2WDlTvqU
hhuk4hAAbVTqiywrrJC5z9bemLadi/mXcIgxC/yB87cVw1L+/M9yTsKzVn3Tqrz4PvjFKpqgLkhB
EYQmY2zQBi1uK7MjpQMu60U6Zbwp8w0xBcC21dXTDtB+FZ3HqekcIsM28JQl8gjywL0XCdmyJpvS
aWRLESBLdzaeTpNBNyMc3wMFUD2sbmssHlpfb92on+/sxp5ukjJDwFdk1peo5BiOCGQ3crB4cDvi
VFPd8QJLC6/gvcqbT6uRg8jlroRy/KmvJfd8vSxALUQ4v4ywYYYmJZae2ZjE4CQIUffYxviFuVTc
zRGehIGCzLFWDfwJ8SkB7u0ud71pA+vhXFItv+UFTxQV9wM5R9eL7s/3vNFHM2/KtU+D5kIpGtal
LKKL4Z1JTRjp9rrvIfWSb3TYQMcbozhQhoU5l803ukysU5e31yS+jTYDyKzbVTVhPDQN5Gc5ssgN
QQJHHHTLtxqGZUCxcmaPhgpYS72OPlxFyxOF36//Mk+ZA7QyyWvaO3rhrmWtJw8T/MKAVFz8QaMd
b+PWjjGew3cjs3vCl5DZN7Mnh61L1zNgluTHRJScfMJYNhNukhHm7s4ziTwfLPeaLtsht5r81Zwo
QhjgIYmMFuRjGEq9mI/zS2ug/Z/t6Psy4ZyUcqm+6NBja6XIzgmB3xnZNJ5jMmPo/hbuylJ3uu0k
wTX1VD+LpHybBh2/3oCsS3rZeyOmw5y0L4Ll/5T6EZkNrfsiZg+0wjI+dJhX100bvtMMNPZytP0r
o9HddYX8MK96/XZaECzXNGFfkzE9jNZTG5vLN0nA7cq2dTpJ9UKlB3jmKOTbyAjcw/R50NqUHByc
Okez7vfgTLk3dJoemjwmOs+JDp+fafr8/LlKm6EPeEPp+il1RhfOdcD2spjsPJP4G4/uox5BKhRo
ebFQkfVM/5qwa704ICmuNuiGom7NYk2IYiqqLw362V2oNVeS1Lo1n3T3xBeqBCl2mV5BMNTK0AgB
XCbPv7gSDjAGaNaFxh38XWTK7nquvzjMTccO3uSjSuFNxQzvm2b1QU/0/JyYrI9jRW9PAT/3TV0f
ytk/f3owflgbSx/DidmIFttIVAc6C/WTizrEMahNu7nsjqgGOdHmxUzEURdA/vKfWGy2Q/cWFfZ8
bik+XosZxB9p686676tpFzUaTsNlYww5exU0CEXwOQ9/fugiwr9Zqvaf+2hD8TgwhmEKIsRgk4po
4D73/l6EkkJNkcw3FfLvS+U4a3hIjNFc2zfKxw5wTuHwfZA9ujAR4Tm7msGzQ5pKEaiN6BC1n28L
QYQIBoNP5+Aw248ZZVEg/GO2tXl4Pydiss1I7vucbI0WKPMMq0qrkvAi7HRf2UrT5kjrikmAvUxR
fouA4b0L5CtmGafgltE4FG34mPqSuBgSBo0Yc1VbadPakbFxAMkNAD8C7vq5KvuEu5OCZ1lqsdzA
Zazu/fDGpo6+TVxDnG1pvRhycr5lYm6INIOZ5baJ9aVoGo6ACIMvFh7XR88RW6EgRYj1pxtt4FZj
LbrRRzQNvU7Hv27nR5eG2LoQhbWezFl/mmEyoSV6iuri0nvADUMNz0LDeJlpyWnY5SWyL9jCbD7o
WvekS+V0HOJFu/EbKtpL0T3CwHn1fGoag04KeTdVq7aHyeQ35Tt9NqoUiDOtks5ZNt7UDh2rpP+q
m50GRxdcE1q0bh/hAg60Rlu1VIWhfNdr6eq3cilfVCGRHvC1sFrubspOvCrdt8ZhwR06x6XOe1VC
Rp/m2NtS/yPQRSZiRUfqCd4g25li2ZU24YcDRzOreCPpxTr4cjnXEV6Z2vvwo5FTlkEJKGzaWyKp
eWMi8WSrZmUxl8csSsCkli+m6YdB6cd3wuqeEeNd+aEV0VEQZkBlf6SXjwmiGbRbiDOXPvceXMSY
YaHD6EAz5nsoMmc9xCXL8d/u1BkeIvVEHVhjA4w/pNynMf/IhuYRBpRiYZ+M2RBB1UdXuWynY53N
YYCtFlmX7dNOb+wWm5D8VpQxeMcM0L1evCaDQ9v9rNHJboCkmJZ3jeEkAU/DYLBq+d3VQ87RjnbJ
xvYsBVpqzFA5pQkGaTb3956jHYs8dfHaKb2GtXAQ50CBhwKJ2WLbu+hGxug8lqS/JdEzXJcLreQ0
bo7WROa6Tj5MX4XXvh4hbmUkb6LR+9JWLoq1+BrV8HvJhvdM0TFWZ9ySrJPG3fm+9WRr2wINGIda
Mq3KcnmNr+LKJZm1+W7OPtlg+XWHRWI9wK2gjazAnQjz+i32i3Zl+uyaiRoifhw5RWEgBnc/pNan
sMqH06L6umEK5MXyoPLA/vYSSDWZPT+Xln+Oe/KwMRWnh5hE6rDeL3kBOnPkFKCx2oVRvfNgJBPK
AXXSH74wV9HgYIYXFOzWoaWtJZpBagIslrJhVtLzFOAjOIFw+aJH+jmRoXoSo7u0aQ9mA0rVP3UO
QMvE0h6G3Po608igcJO+sPWx0AO9ZHgcN9xXEGcoR4rrjFjt4kmvwJYlJu+38OonWC9thTSymf03
ZqVXGz5RlxTPPhWxcqS71a1kLk8VCTsazBHF7qNXQeWhhQhFkWjc6UNAO2XcufHanThfT3Mj16Cl
0QTaFJaDyeYvUz7ZCK/8buj9U5KHJ8evRzTORnhHP9HxqAQ6cf5dmw1stBEJfL58nY2bxfPjtYXC
kzZPs0YJ3Z7ouiDgEebexJ2C2kOn29QvgVGm92MFuVpqb9S8X2cZP44dgpSM33vUCe2cGUkWe1Wa
LXCpzOEGrxzoIm/bsfno4+yWR/RCCtETbfu92aIcIGB9LNBfKlJVVdtnGoV4M/PybRRnMuieM48I
2DhlTe3jdTOP94sOkicUxneKlGdvIiO+ndIFl231Lnz1fnM8Ky20A1TfJAcH5P4yYXvCed7rTzm2
aRQTzbWW0zhuiOtyfbl2NY5+ftWf6s5+YpK7qUylN6VZKuoSsl+L3M/vx6dYi5EdAmJMJ/9hREcM
4irdmEV4kFXzQETrCnjqBaJPuA8NpPFFsZCIMtxEdrhvBDGuzqFgyx/Rai1IFs9k/tKY2WOZ1RmI
lpVXOU+6LF80eQtl4dCjQ8cIt7LuBx1SWhXdATh5Lmt6hXbTMIr1+K6qiXA03RRqJaR7GNvOQw/y
ibogmRCzjnwk8W+XAh6Al1Sn0CooQ47tt8FB3ZWk+y5EHmchr3Y92wy6URJvlL1yInsED8AMl3Qn
4Yz1RnSTfez0Jl057xUtCfEta4cP23tpw1ye7YVnjxA9+toHuEoJSX0DIoJCfSligA4fLmFBAeBj
i05wdl6g2AUiKEPtSxyRSWrRyfRDqptd7D05ZIJc+/54Q1toHLizCVhJuj792lEdXkePyXeDy+kA
X4bMvKaKW+04/xHsgmImkcsXBbCdtParCEGtA/2EHatXWMVbNDZEkn/4bDXRIBaqRdaQGEhUMEGY
iCygnkszptJtUrQ3jTChGr+LkBEc057DqkcU42Swxo751myX98S130NXnRtZe0dg2azj4hwPPlXG
ia30mCiJAhD1ivyFqbmNdLUZIFQbjWdNvB7+ZVm7w0HmaiMtMnTZ4Qdn6nsvTV6xDHzXYIeiJMAW
ptPxbtqCE1bqb1W7cYlNBOXOuuyyF4lao+Ue4oP1/fTR1rjwsC8foSGgBiPRkQGiv3sJo64GpO7N
AGeRZSGqtEDsqWKjMA9DGlH9qBwFAXOeOnVc1q2R2hN8V3tPcRKGcLWC2WugEVno+42OIdYYRpCY
NIcO+vqmqe2vw6I9t8JoV3XTX3Mzsqt7LY47PLDM0U5t3PZThN0C/V02byokc8LTS+bjtruSlgMb
eMjiIHdv6JKIjWt02MRVRc/NG4YnmPZjH30hJrUlQwQWjlH2O8AQwzEs+LEEteOaKueVmyMda6n+
hK3dXIT6YLbJLfaSq5bQkI0+DPgmWnd44y1bMmebxQ5JbMauM0jsS6W4TkN/zSNtB2BIsqCsIvRi
nkPPH11+gJoqMQfJCAEJx3Loz1GxFSRIOzEVJYgti6/d1JJUBXQCiJ8H0IqsJOiWVhAH0PAX9P7b
YpZrLMVsuKX+li5+D13F8w86LeFMlzeZrlIrCMOEMnNLctamwa29d9nq+n0jgRoioDY780mrCLlD
ev+YcarZFgVKWzh/Rl8/pzNJBCb2AJZRl8m7dX1a3tmhUBDDcQGc3xcgCDXocq5LLyqi0KLA7Te+
rB4QtF6jBiyYCIM8W3jElyBO2ct8Gpf+/e33gJ3uk4H1VtVzm0Rx/4dP/2v3UV19Kz66/1A/9c/v
+vln/mt9/38e/vG9av9xud8+/PE7f/pBfv2vf379rf/20yebsidC+Hb4aOe7j27I+9/gXOo7/7df
/MfH5295mOuP//y3t2oggJbfFiVV+XvKmGlgMP333//+X39OvdT//Lf7pIy+1VX78S8/8wNNZuj2
LzgQ4Xdg6f1Ek/1GJiPm8hdoYA4SZ0fouicgFv0TTIYoiW/2OWcYthD6f5PJjF8MQD8GX+IjWi84
R79d280PN/GPuxL9KRXJdn+GjHBZnuWrP+7DhXId+xOJ8ju3GcYPBwkzlF25LAj6CXBsKzIO4nlX
j9qGSkwe+C0iOlIb2RbltgpkrO9FtZw6AZE2oQ5qOXtOmphRaa0oUx+t3C5y6C0k2rrPbU5HstxF
rbtHTfedliO/onGCeGzW2qRC/iZ0wx6y9tHNz+Sw7hdyleqErQp4tSBt2DZgB6I76ATwhYKO9Wci
IGVFh7dr6fvBl24I+5ELus/2PsuMFfFrL1QIcTKEPOOJwdFWc/Z+IQ5d++oJpeMWEAF19poRsSzR
W+rSwQb0H0hMhghjXehdEW4qwgLtu1aYt1aImrJ09lgHt6ZHDCeXqi6madxtTpbj4vSXEUNuJ5yg
YWMrFIoxWjsLW+BEbOeiZP6xd2Np3zpO/ezm1X3poz0IOWeDAUZ+VrLBcrfaQOWpy1/G2t03+jeB
MBrX3yYj6DVCEu7Or6BENhqO/ZKozzK5Qt26Kr3HOTlE1h0o/DW+JERld327dpR1xvQOuovck675
ZJOhTIh8vG8MGPlx+KBniHya1kCiNto52G9EaaznkPFKLO/A1Lm7yDb7iJDh0N4XyAzTgkJfC/mw
otawIlrnOWnBxzflOUbTv5pl/bUbXiuQMLxTmpGfaS6uY+tO94vALdyAq1RXrqPCMSjGay0ePo1K
e1rdjH15M8936r/UrVE/OBPgFnG8NVTwJhejkVAqOvfQN9G7S5fKD7tn9f2jFl0aW3vONKLhGmgl
MJKwzNVBwT1ddCq1KbkTSkCWGYqMkG+4SNe097Mc147hkl59lw93ZXWnM/bUjZgnas/8MIlMW6Xk
LR98QuAs3dy5k8caGIMoqFamPayl4W09kjJthoPEx00URAJ9RY2YAVtADPs3RXvIKsNMsAWVzfnT
3Ljssxz/4Lbv6s+3pbPTTIx/Y077CgYu2fRqvEdtCYaEv0H1ifW8aPONCWbXq/GQjeRklUGROfsK
wFZvuFdlOl6aoXyxl4Jod3c/TN4DVsjT3HCW905+StQwY4IuGx4/xoQ3PaEi3KjxMRf5hZ64wYgf
+mIz9MmmbcOdJaJTlHPnY37EY39K8Z3TQb5jOxyUjrt1++KM/JgKdz9dmLiAYBP7hFovF7xWPDrA
cXdOy13hVdKT3gyZIKe3e1Z3FETtpjGtnUQYJpk8Gsg1szle1BNTDxSguA/wpyis6OtxUvyJYMSE
mGvutjKKsx9rBHTG2zmy95bBsw0JjIdjYJ2rdXGAqng/opseSp8u1XBhZUTDob3hw8lXSe2gQNE2
PPsNuzISSgI1dvi0Wgr0cXcIotZLFZ/CxN3GER3H8VB4xbltxSFFOwv2FvC8yh9IAC/wMECDyjJo
aQPVpSFjd12k3ks41MNuKpxz2mGztN+7cIy3TMgEsCMPLqp5h/4KG5CKYvALQgn4GV+l8lSAGMlN
oINvgs8q3LhklLZbg2bqqia3O6+wpBgmZDcpJhB2CH79GYL3GNV8CANSiggFqutrU1DlFL2zNxv5
ikniUBu09T6/NyRmeWVEyQPH35uYjs1O99t4a8oZXIp/Vxaf9FNO1g7c7iCi21yx8QDYhbh4nsGv
YN8bfLg6cqJwMXr2TcnctLJRDIydKlPqENk5MG5ozgwIgAsU2gkuRvUiP6+zd45NyM4E6zK3WAkh
CrcM5Fh+d0vlZtTMS06PaK858SXSw6+WQJJrxR35LjhnUoe094oNowB8SfynC2WsZ+es0QDB3fUV
0ekupXi4bWT4XY7LxHHW1MC1aPuR3HnUEvIV1gGyQBoNAQvRmhwtDi+U5RBcLm/G0rubcom+oG2g
4w0rll6MuUlE2WA35K9N/rZu7HUdoy3ryyCHsVFl+RtBvwdoNgHe1WeEwECMpjNZI2sQW7wlp7Ah
7IdE2N9tOX5d1n/PrPwDuOzXVdwUjmG7OhQzU3nKf7eKo4D27ciWFXVsb4vrFI085+yqYDFRdlMT
JwR+i/E1ssd16JGtgjXvby7B+bOdhOXgEVckVd1R25nfXwPFn9HLh6zawT/dFb7K24NRM9RiG5Me
9Lkes37l4besflfr6NR52yW1yWZrzUtmpd9sx3hKC/NWqytrpcXTk8xvaxnh2KF8G1icdRq/+jB3
movVlBy5a2LgcBtGWx5bL21uUFDTfxlXxeJdJYO9U3+EpECaYA9YnsiNaVlx1dKiJsVo0cDt55tl
zjdqKldvlL1oGwPsuF6X99koHhz7leNdgNw1F4eY2XZi3Nu2eyhJVJyjgzeWL9SeAPszwDkV2Ux0
aDu3S+8dSiM6YVs7pTLcUF4NksTF9FgAQAxhnkYnXXxLDGOVMgem012LWwPhAIXpckXy0mHMX+Uy
rtvhNbJY/rATVxBN3ZTsEuNOqk0Xy4FXkCPB77BdZxeGOYVFgy4OVWyRfddqwrLVVsHQjq2FCdS9
8rHkN4xakhGcbDhDNNtPYFBWoHawj7AIFdqmy/LvUt8svrUHErJHMEzfa8eqcTAMfb709BEGGCer
wabFTFdI9gwtkX4HUUAwFwqYKKT7uyxPaiPV5BQgeVvJDYMYgQ2Lfq56KS27g4GeJvO3eqcc9n+e
fRxFt/bc8rUrinPflV8rDmm2/VotZBMLZxtxVvvrEfszG+THMwMYRHddgweWgfvzeB1JSMlxDVQ7
Gc6Q09EfVCOBCYmbb7gcYs9f//rvGX/2gHg6a6gDp8nxnD/w/PQuGYdoIZsDgO3VQEEmzugaCHsv
texFt61bezHYhrZUyIedWvzKTNvNLGfskm//+loc9eL+Gzb048V7uhAW1SAfTuUfICJ+F9klkpBq
N41l8LndYCc6Z/WN7J1gHqIthHfCqNgluEd4R3msHWEE6Fb/ZJvFmcYzC5oInPy2ixibgvya97lk
zyu3EiD/56iM31rH2rmSqnGd7cipr3PvqnEFojubSND2KKwvvWET+0DYZk8kjimsS+TmAY+dZnro
xMBhsjaYaCGwv2+gmO+IvaHXDrjfX5Ujp90yOjFGUGtCyj+qzXMUYkrlJajd9l+/ZdafvWW+Y0Jy
dmgHM2h+Hi+lYZrYIqpqp7Z1ecijHdd7SUmDNAOiZcmJfJX5qzq7qwcx3A3Rsx6Pa3tiF4knpW9f
edA9ksYnN/zczk0pijjm5SHS2KCyyzPtLQ6LMS123XNjT+Dw280UL1eyk0Ed2Wv1hzMNZRoGfFxj
uxmI1d+8yD97KGBUc7h0DB/w9R/gxxLYYGYPLCTcBHXimGZ7545o9GkeosWn/lHilZxWKUcz+PD4
C4uT6bxiON9k8etK0KVKjX4tSaRs83PODjqbeNQZXJ+3sL5Tt0ydoPKs2wiSrufwOI3eVsftQ4gR
IWkH9dV4Yhmr/+4WfqKh/jjqfdcCFscyZWB0/PkWWjUlEpKDGfVp/grr34H6KBx9kyBDQ6vvHtDx
H9nPrjwOWsx/jK3B+YBNd20XnAtSpvRZA6VXrFWhH93IuWGAqkm7mtTA9E51U2z/+pZ8Tgv/etGu
w9rqerouKEf8tK7mDWXoqOOimffVEW/SxrVw4aYU9l5NWzNxVVkxrhfc3hokXC87WyR46mgYLY9J
NL+iVXJA+crJ43lIeAAH9yKu2+k1eQxDOAq82QsnrZS+oNHdDVkBngnRHvsemcWU3uInxHpAOAzs
ZMxGIHp7Hmo6muVi7Um+AgjHkQ7RRJZ4255BGoEsoQK5navuWT2Nf/2OmD+jnH9MXgjIbd2z2fCI
z6//breTuyBmrCIHWs27oI4DaltuchdgXq/U7NFnQbJK2NBLEhrblip/DjBNbQd4iXr1VaaParYS
cbmyiRUYOLP9zSX+DOr77RJdrJuKpWaIPzxHTl1TbDK4xHpyP48jrAoB77g6FqozaM27qM5A85Sf
SYX4sU/jzGmBIpxeGm7hZznAYRpkxdbmQB2SJo/jYZT/qNz9VLj7afP4r8+8rVMCUthix9JRmf88
wBbeuTFceCqs+LT01l3VDZuCO+q1HLRY7GU074EJBYm3M4S2wT8LrGK4qCk2668Qn9FzKv9mcf6T
xZKL4u5agPMxLNrmzxclGzPU5tZh1LPn4oUH6p2jiooEk+04XkV13ma0qonzvNTVjQt4TpPu1V/f
SPtfx9rP1/GHWb8xowkQMgtltmBJLroAZs8uKthZiTvuJzCcVZW+qR2kak6q7Y4aiEJz991tNnYw
G7JVBshCjbchGdbt8lKB4ehgK7vXyXRhLGPAfJ0kfd/5WLuv6lkSJNU0dbdTxJa5867ClkwWHkH1
YkeG9MiGYXCGp8/X+msN9afq4D+Ls/9/lHB5+v7nCu7qo0x+rvjy7T+Kt9YvPLugFQEyGngk0Ub+
VrzVf/E821FfIllC90B9M0B/q96av9gGwWJw51x6vKbN5qqroCaScfGLaVG81XW1xBpMT+b/S/XW
ZAngMfjd4mACqXYsfqXu+Z5DzfgPm1hwLDECFzJmsPCcYAaE1MmwUhWxWK7ssPuaWq627yj0XaUk
ZV8NOflkhdjD3vQRb5sPTYaRDosRUkkWbPBUJQUX+kSPPE5Iq8poOLUNu1TIOZdJ72zyKjfLEvmX
zw+dVBmw1ELLEEP95MKN5x/HWZfRVREuH1lGssDCJv9Iz5rg8sU547AECCrH5wj9P/IpPvv8/4xu
6KoXNhjnoSUWuHC++qZhbNH7uyebHfKa9+BZCoLWF5VDuaRHv1SBnGPYmUA+3Q6PxPQI2itf4+Dr
MExT5wl9qnVO1l4SB0ehGHGMjHnvndIQSkM1CgBaEAROepbXp6H3D11MWDX5WsnJG6OvYet3u7CA
GoNIpDrGRrYT6jNJk4oGrZvuuHR7g+QF82lNGQ1FgoZdOzGY6pfbRUnEeWRzcAMGmPvs21w7ydEq
vGM9mvNxPFSkxhX07HUYRGyqMYbOiIZKE8AyrHdku+i6ajBhY3bjzOwj+zr2j6zrX/CFk9FGS4s7
E4ZALkA8uUu6nh2yyDiQxesQebSgZIT0i2zyFL9h3xwpESU5UQ6aNb4pZSltSpveIdUvp5O4WGr/
tYdghfgRIQm5X7ukSb/Xc7Sv0Dqg147dNbq1KOFuaJMz0CXurukeyq/LnHLUjN6zxv1eVfKW2W5e
ZeUbzux0kzYmQXAly3AZJrAXUFhRPsmawCATm+VYZUbZoMA5C7oq4dpdCFzN+mJnsNE90TaFY4o4
oCvoecchm9B4Vr6EOEbPND+0xVAFU9XlhwTKtt2E72Gd30Cb7OgqK9WK01IhzS5xHSc7R9zSPDVP
iaZRLDPuPXxkuOTc4xzX1m7O40vndhfHbYLCxLXTKNR9LOzrMfNQ4+wJ7kaTh2GJamhvnroRULoz
gcUZidqVo3P5/EB2wldzZt1vo15fz3AMV/3JRtcdFAgqqTehuzDFDPv8jegvg4ZC9IzvPT3p6kO1
THcdWeZbhw4nNRSSsSaHMhu8s3y1NOUTgu2QPXj0Tl01ZaAULBns25RiLOMm6iCzjl6kY2lAtbOp
q3qTAnTFAfvdRFt3RBUdBezbLCJ7gwpFP6VKi6DzMoIixUZDlzMawmFjNc5jmVJALWt7Sz3xkb6Z
xPClNweLV6X8tY7OdipFVLJupziIVKFuKpFCNbp+LKMoPZt6Q/KJVZskdoriZPW8sdaCTRnPlMTl
7r4vwIY2OvEnQRJJe1Xs4gWggWPGQ9DW9hOHh2euOgzcSPI/k/1Aa1LflBycidFc8BTmDgxHMzwb
RkjTiCqyPvoFG9PKWQ9ZfrtMpbvpUMRTU6dXbiQzxrUwXdtjzuZwLIKioGGaTOMAYr2Mz8vDQIVe
6ikNBW0Yru2hNdaehm9BON3G8UCtOeVDabbHoTFNNI8gHZyvelIeOdrvjAGhM1ipvY7ZhBS4yGHO
wc8X0l0fPQ1UY039I/a5k3qNGDGpUQwmpFYZYZnvQpNsedugS8M3TV710qeY2zROGHoaYn0s4A21
sOS3aVqgG8iZCmoCfbqe7pKYK/YhSArEBFukM7xqp8dDtbYLjz+vl3sFI4CerG/iMo5XeR/VK9oI
A9KSiFwwMyftJg/3meF+n+zWX7vEgAKm8Z6bmt6EmGN8tQDk84gXYdm9qrxqgeZqzraq8e87WFaz
juczHYBBQZnGKU5xNM/MM7co209Gc/Ds8DaW5YUMUYOzfv1cCHKndbpAhTRuxsqV6xJSXhZPuyxr
MIwP6IfyInp1XRO9gm26RwyhVBcmQDiK3IqCiW3XgAyz9gJ8TPdEe3A5+lUedZjcbdff+MjadJUF
BxecQLVR0fRiTuuEiEJw1JBvGAjUhuw5s7xkjTCngcFD6HgxXbeYDbZhMsVrb0ZCMRkFClNAMluP
SFYsumTXWCDtFiMYkYkHsaFBYoEomBUAREIZr6tSAOFsCblO7fngMisiaUrG70O+oMAo1kkhwyDJ
prXs4XZSC1oOlWXdiznMMKRyWHNqZJ99j+5oOsdl+GS3YDaFu9xXq5TlKCxKvN6xcd8ZCHLxIjCN
9giHPkuDdqhtxfAqWjajmpPcYavuEAcgPMr4JXSkA8hVK12vr2UMTMAwkjsapVB1vOGUeRqgQC9f
uTFdnlKEmziPrlJdyZ2UAG+uwD5C8TQGHKd6/Wg1mHJYTOWaNghiLRbVNCSPvcDBag0TeecU248k
g+MyxIfvduPatZDVZDPedUDgtVwa5DjNaZiQpJBSe2ehON3EIWX0wSYw0G6wrNV2R2REBX5TOUhl
02IMIdeyyppr7K7vlWdiY5f1prexteD6xpQ0krXrnL2BcjHvCndtni7OZO6kmbuX1OKMNdV3maKU
pflU7suxSdcYmrtN78oHanhjECGb27hpln9xonGXd1CF4uJdx221mUeoAOgLfU6cSIOECXjRpedr
NQmjUcTVLjVdpCD+qiIHgS4VAbdNbR163eAc1Uc8K1HxNMLc2qbFdW1OtNoG/SrSGPWL31BiIS30
OgUrVLSLuI3fCtoM20IfVOiEKIlKpQfXdek5MnrCoxpa3a331owDwBi5UMts5lPhI+nDNR36ItkY
eFqwss93hVSbsbdiKkiG0clwjGr3QEr0Q1uhw9O8b6i7OWcQhHhy66saiRjqzUtam3ITesu8ddxR
kJA4QAK0UUyCiduaPbs3D/YmHef0FqHMvO295nHI+psY0PDWTIW3zVBL1x53dsymL3rH0mAu5Gww
X6J4T4YGcMSHZSY3bWFbgeHIelew1sEBahF6AW030ATr/iiuKko3Y7IQMYzPZ8Ncp6PgqSY86NFb
PQ9o+ew836HaovcV6/mhm6/Z/Thn29FvrA4g4ZLqcNUJMtvOQuzSGixIjKZ/Y1sIrqyESoZA0+nh
XJQDh/Q0LMBcm+VDDzlDouHfCQEdRp9PtqGDnEqYyud2efWX9nEqDEJ3MudrDDh+ayNBRNZZ3dqh
JYhc1UiMcvQn+J33sIeiXRFS4S6MaOdIZXaM5cajeQRAxFmlZmWCL86O7SQwHQ3gz6ijbidOHpsk
Kk6M6L3WAsZrRXMLSRvLZvLFzhCca+FL3bH+V8Rirjxn4za2sZ9QaGWABeVMQZYdNqhUGsxFZV21
JvuZhQQeu0/up8FpYGgRyRkO/npspBZING8lxlDOBmP8gFX+qhFUa20drwuZZQu1X1JpgUScTbOc
2IdGVCebxQQrAzqKFoaxtOyNwe15BKOEeD3QbyX8BELZi2e5gUH8NAJ61Od1RLzqIjG0O+dqGZJ9
lrNp6GAjcNEgrTy8TKw91niRE+cWN5ofEybf26FIbkK8ncw95nU49FcV7IZNHfbVCsvLRzzTaq+t
DNZWat+GLQkFkoQ2j8L4qk77h8bn2RwYAGt2Ue6t1Shoj2AN6YcIFxPyX4FnkN3FGtfTXTfEl4JY
R9rD7sHZdhjPb2XUHHFgztsaRyr77iciEoxbvYCaFfa3YgjfUxNhejjRN5qH19hqKXfHhy6trKM/
1NUJ+MoUAGp6zJPyZGbFWePYRPHAAxIgkjsbRfVGjAI/lZckGxvAfuxinm9jWFxi5Iux0FgOpgQx
9VRclfOyC/WGPUVZvi2DFOgRnD4okZIulDBs5IQlu8o1D/pHJ+0bWbcthxILrU+tr7C8T7vcbl8L
rc+PhHN1pHIffRJgQAYlGJx8ouJ6EAM6zPq1S8t7iov5ygynlORQ70BfYQmsOjugJfCpZ72Jgfab
TGoOccWwY1fwJRHLRTMNL9BaDgel1v9f9s5bSXIkzdbvsjrGAAdzCKtEBIIni+SpwCorq8A5cQee
fj/0rDB2za5w9TtCWY91d1V2BOD+k3O+89H74NgS9D+URsRRQzTKmVghieiBq0ZuE5bJafKxLum+
BCPeM3tdlsd5yOt9VN3S3rTukp5c6JLTEIBT9xyQkT24xvwTe48jV20ujOx3FjBGitdioa8JnDPz
GB4JKrxxxoJVZfjlfWJwOL/JmgpEc5cRL/BKaDVoMlH1Xy32ca+prLs0KcrNZBoLBCrpADaPBgQJ
cDp18bfpsdVQAnj3CVpSzOjrLwNxsTg2KWvs+fMf7sU/v6AD1uhVsfPS7AL0qxaBHyZml4huxRDH
zkAhZRRN9pSXxVFO4sYXDWqG4TYNjL9QwVTqPGfttfLUe1wmByaPYd2DjpqGsnnQ7ldXR9meDnc5
lgbkDD+NHoG80xtn+V8Nx5lBlPoe6ybew/OaOuslS+UVj/qFLLBtXefEFicuHpF2uI9xN+4SQiy2
fkagGx72D8/UzdF04RQ6zqUA23SREc45XsJ9Qo3QkpF16Cej3fEYZFOKCny8GwscEJ6KXtJ8wsSr
ojycHfcg/FXt6D6lgjKmYwofuLkA37zJsfUxU0YEyfqhgve3zGg6WZUIvfeglO262j9Z9byx/Ok8
VjNbCw8MAhQUr5scFGNZfSTYG+ttGfWnQmxN2Uw0YxS0RMReJfkOwE6IkUFuk1sEnLRlcBQ1ycBB
2dbHfnQ+2mLG2podG8dUJ1d0r2qgbNLmgCLBeWPiI25mNTZEIPRnmY94uXDUjDMhO2BJV6btQNoO
vRTn17thcrsTXd2OeynnhsZ3CuXQ/264ri/DEpFcb/sYlT4lHIKL6a5iJhf7C0De9M7rySCuwFzB
MBu0THdIvestEtR9k7Bt6cEnkTRHDIPqecQztHYDDsPRDdAE2/1Xlz/kyFXHsWwPaUyp0RtOtYdT
TjJFoC9WnoUyKMgSsxZAULM8xAFkDmt0YbP6QCl0RRRuTj1slHa8GrrYqMdcGZndGQdWrQRZW+Z3
5dbWtY0wJ1kFom1FbMSBEDm8+WRnniY0zHM1l3tNmO4FnBKAWt7ETaF+enZvqLrkznDUwfGm5ui3
zsmO9T0WSQpYAwnZ3JuXnAkEqXiv1PEJb85EqiMr7tMwsVi1AsK2WPWHPfKR0GEUxTiVTLSx2Xe+
Da5kwkShkOL6sAlN3E54kFxrq2aIO6XDb455tT5LytCyZiqRJNdSZq9VyyWn4hw83TKH+AgguA/5
w1ybnwUmrVNA4RGaPa1NAsCDnyhATRVTyQfFAPnRx1jtfzVJOx/TmnI3mp8Duz+r4Jeb8o9CWjkU
RJmjeAOMKTIbPo+wyp10BCo6vl83X/Ncln1e67NMYu61TvzFz/O1SO7s+rtP19LC6tQu+24yLI62
AF+IDf3VirxrntUvhTV/uuQZjEF3E6VmwU22egDEGl8Jmsv5txzGCxFvpzjnt7cc5oDpOJkoDdIk
tCNis6o4aLZ9JK8qai956bQIX/jmYVxdpynQuxyuxtZ387u5GL0TEhPch6YRHAw+2WvpLJ+AjQfq
hpimcQEJm7qT/5QvGGjLOyiQy77vKOzY7fC3ZkoFjyTFzdKzRlrVcqNu3xobCqTBBiDMFuZ3bQxa
yB7PCsbfhqz77KZ6+0JhSqh9pM/EwmebeFKnNjdfeUIM8YuQHZOYyuG16oDNCc+6J+mhSAlGyJfs
qSIgnVY8YTFoVs9zFDFe6dB3O88kNTAI3BZZTUB4Zma0owW2UFsif2KsRm7W2GVPum6v69MZ1eUb
b9MfVxNCnsycAzy6LgnX5sibAxfzsv4I07SCcOGmygYilaXRLqmBnMcU+tLy13eahyyWj6mcb7Mz
7ospfgcIjYhqdO+nqriLyezNknT9BLrvjg04KXfhqOfHANdnYkMUqy1wh7477gxVYEvS+pLSx7XS
uqf8aHeSOZ+YWOG2fwD62Ds7IjLcHcw/EXC2YvTJvYZdsiGODDF5Xx2JuLVBkpXocUyQlW1/9hL/
YE7qmFW/WdW8cSUcnN6Pjsrubkp7z6XW5jvyeUrbrn+Inb57YEHZgRrPvfu6e2KoqI6rudG14idz
9h8ZUgC2crtt6RhArLXf77rUeoxRye3LmG+7rpxyR+P9QVLRcO/PJdLFxrJfPXeFk6Mlmsqgvp9T
492BhbABb23uvXZaBY9RQo/Kl5kV7wu/KSBIiCFlUqE3zMe7SQnydrqEASNSZtubm2PBrNkc8vlY
cKsE8edIbAGhmM1lDv7mWDHwPTqwn34XZms/uMZ0YB77i4gZfH9ddFsoXUaRki0A4Qqb5sYAdiPA
UWYUNQGOhS2mDNhG0a61u/qQiummGecaOchYvc6GAuWdAsd46Qr1N4/Go+kYO91YX6LhWI2D9IV0
FyyS/Tv6tBP5S7QwkmFEFFsXl3I2GqybNYivNCpLJBT5nR+4tJD6LECIpuMFM8pCHg/r48aWz+NC
qdwxHHNr5jE6ia4KnfQx6IZPVNNQy+F6L8OtzP4xLGarr5pQqIBkj9I6smKY94B1QHmuArr4Kehx
e/RFRdHQQaMWi7GZC8YCyXi0JgbvfTHc/BqlhjT0BcXepuVJY79Mr51J9xl3MEeXsXwt+hG3vOQw
4uaZLiVb+636E+fTuY/KewuPCrvqXWLx7w21uNUAxAtiBJrhOWZeZSH432SdJRFKFXu3h+g16xTB
c+r/mO6twdBGk7E8GB2Scf77yaEETrj1LaLn5wDBdpO95oP925PmcdHp/aKsv7bRnyHdPDOQJX4K
gqKwzB2XOIxV8VqaSNsrFyPNzHKihxlvI2cNtbijae+Ok1b7AUH9Vqj2R1qv9MWUut6vrJsPPZbC
1PWeI9PgKBwJPB2xi+UGyUV2txcBbVWjsWzF48Fv43cjcD6gQrRSlYfMt5+dRX2jOUll8Z06Ubvz
SvPiufrOP2fyw87fnFZCnfWS2xKRmwXR/24WnK05J+QG8gtC/HT+NkHyNdioRvcnZgNDWgapYA7o
CL6Oa99hMGmYIcGHu/fbdhsPDtNI0d5gTj8uDQtgzvpdnFuvamIt2oGNVeoSCabeJN6GijRhPzK2
gxP8yFR+zBLqTaZeoxZHIkatKc82suWmG6LpMmbdJR4qbpx54I20jecOrIRRdiTLFRA3R33Ol/FG
3CDbVuaZW4sxrM3s2iokVblX3CpVoO0ntyEwsS3MxkzdO1wXwD19A82qmIV3WMzy4mX1u7UkFBNd
9NC18bFnXIHdgKMB1OH9hKsoX/qfzgyIgi1PlrbfjT6+ZkbwNI9S73wiBfDhiZeC+O+JsQiElnof
QPlZSpgLcJOPAPgh6kE7k3DtuA4wPNjiaxzn56nIVzR1zVlp8BAB0s6LtS8z0e0jhJOScEf2GrBQ
43TLOADleDw8KdfYTmPwbEVsiTLvspCys11W8wNxoXvD1a/pADe/hToN8RPSRQ5YuFWKEDTjbE/x
SXVeFea9yvfYopONw0474eQuGR7lgFVVvvoBvPqWFWLn4A7YVIP/XBjoDxbPfe6cmuSG1N6MNsjV
cYwvnTaPmWHvMAYWG8Q7CUJvIHaqK54ZaN0wd4PYrVjgr7f/lALGncznVsY/LZiBbdPPuzofPyrH
gcfgomQmuQ9iSNcdnbEgAYNl6kmXHVw0m8i+BL9X7fWwW1eTOjVeVhMXqZeHEvBq2MTJlxV7+M4S
fH9RUJzrQB8t8Wuw7O5QG0jbEaD9FoTR803RW0DFXxwdbEwE3uHUv6txHbQn3rW0xsPQK7p7oisZ
DiLmx6Y3pMzdGxYGrl5+Fq86Bv5ubMCql7gycwhJ0yRemUMOCkJkZnrD44J/HYQK7ryB6UBAwjB3
SAHNi2yAkJgfwIlZeVGpJjc2tk5BZQ5PZrRPHPv3UJXDybMw9vMN0v8MzGU2hpgqptJ+dBEjb3wu
0r9CpebewtQrO23djVb1i4hdEU40miEIm5MzcxOKxOluiRV9VFXUvqskpOBm4JLxA8BoUBTF5VdX
2AjSiHs9qAIHfVCRDpRmxWcRAEd2mxzkBeuHS1Wy98Ma3z9aAbyJiRQYGPqzTYpbRyPDYmBDCDBo
9X4YuIGZI482+xPUSpg+S4UXFHjc6Hkbp61ek4b4yjHOxwMmempVp7/qJbvaPoVWs5QYwQ12cCaw
DkJpIR9l9JX8dme+bnPTt+RNosZaworqm4G7jZmRFcMtA6xAFBtdfjyUf7MxvnmzOjYJ/JXBYL7m
ByvWOGKbQ5YH/DVlk2oMmm7sXf3tpg2D0rxjZe4avMTG+iMP8iBoWRhixA/szvlBHGacMNH8TRZU
d22SHdlTNqE7MRXrg+bCNX+xpoVkJ1geG2xePJ3T0BFRA+s+yXxyOuT4rgjePvealReQs9cOTD92
4iK6ozaIQ8KE/SN8ruxj6fM7UxKsNi9j82QZHIg9bDK2xe3F8hjGFSNLcXuF5DnqxyL6816UsOHa
lQ4O60xf+iGCydjDdqyYBLuC6lAa/JRW8dGLMtuDQJvRFqmfRAR3SLaGg7n02H5E+4hP3mU/yi91
CaKugjgsMIXg5Z5iChFm/6KQ7tkHcnVwAljyjmzOiawnEDT4dIW36Lveh8dWpxPSYgka2S6mM7FI
Gb76xdj2RrnzfRjihZ1Z+5qN8YT3jK+sqfZtAC4qMQJEbrn93DR4uUYgsvuofK1WbPJi4aNh0E8G
8hyWc3ppFeb4SrOM4cb/kk3p7mAfEGMfsZ2MDAPxc6WphhetaF+ISo4R5gsnZQKgHz2n67as5km0
iYsXbQADy/Vw5wRg1ZpivrerGHUuChyeipHeeSaKFAQkKqCF96WM9kuFarlZWRhODUaAoVKwnTRg
2qb9ngseTz2B/bfdAdx9TQfcuZ3DNjPn6lK2OuKLZnBOxdMA9Lk2Kz4oEDMzYXPcqK5t3mJt02c1
8CfyrdOt1J315PUbdGKN5wK7e2C7Pb6oAizfZLCodZ8sTd+dRsxDXfzC5HyyayqEsW8H7xuN2aqR
IyCrTuubs8w8Mml7kvQg7KyYLHY5u+oOkilgHBx9BLUP58ZC/VD5PiX2wDCQ+Eki9Wwkh+SNBp3N
VMSr3VCY+cUBpEm7BDwjRWpxqGvnocCrfmk9AHieqfbLksCgEsUzZN5xZW20oXDoWsCb9WByTDby
rE+TtHd31isZJtl5RKByKopdPCAonnIg4Gxo36MoQVVvzt9QDrtrXbz0aGrZbehwhEiF+Hy6WKP9
ORUFpVNTHtylNfaNiPNdBVnaLOP7RMXuZiFXPvRp7PCNsH8JbNaT/t+0F2trTUCVIBS3C7z5nFUe
QhYSE4YK4ESaZKFiBIT9vqGBq736zHB1WrZRDdaPxJ5lZ+Smje/E2K7+XCxjSCnrrOUlYLSwM/oB
y1cNx5iWENCB9vDts+D755cuLcQR8T0w8jregtIoeGksAkIRBGIDIN0qI4W998pky3Tifkh6ef7n
FzFMLM4gqM9W/9FUTDsHl21LXJX7SZvZxdFddoFswqzgn/9fjsdWjNl5KAECajTaBwhbxSZLHdJQ
FSKNrGH/rHxtb3OzQiBjc210vG7A6zS1c0porRYFoAvtHu3RUFvJSsuj7G9FWA6jsUML0sPShoC4
6NfCtdp9U9Sf4H0EYJScXLV2FsV+hm804F8nUmI2oZsQ5YBRyNTHuo5XJ2Ayne31lxrz3b9/8UxI
GkSQmtN8jGxrOUcmwImpOptWWZ1JkmN6aM7epWL8fmB6SnvrMQw4G2w/zsQRdeS1yJE+MQqO6EsO
lct0yUm9N6OznovZuy5q/fMwlHf43bYOkk4kBRgsbWajsAmzp7axrh6g3jCwauCgaQSX1nxsupkS
kCYEQUt5TdhGmd382DmE8RIVVQ1oDpbYcNgPdk8NwyJQrv2LctCsQAZ78z0FtzZJ+fDJsmAwzjJ/
zeGDdLUBG7eqW8E13uKOYtxcUz1rzT0ftI+l230vQ6w3Sugb25ijZczPls0tZEQzWBamXtmq+nfm
9NZ08rDotuUo836ZA9cb94+0EUnZb0XtvbaDsecw/cNIxWbnH3dMyP4EeHOgGPrNJq2jbWSRPFmz
xlHF8ghC+tFyaaATm/ERG4e5rB9GdjscCnhJSuN3nyanwh/aTS2Cz4h9wsYHQLiPZ/POl/aPNFgo
udAn9SjfA/b+0vhWfUE1FbiHtiYWhhC/eGOcLSP/Vdj1Kdd8nn6a/bWpess8eKJqfDU1xOAsjgaC
zf8Z0USnGnhLlLa8BeynNmWZQlhYHg0yuaqR6s5PxhvM8wNAMPRvbE4YQWngz6Eo6uMY2+yEydOB
uRgdUwUJM1g+qHbN3id7AfVMxzJ/FRp0W8emJJyXR9uGBpIVr2VzTMr8yaZK2ti992ZiNdtUCU9I
xduwZNggFOwqs5wuGpSOP6oPvJxvKjCf3TRl8xXshuRvXUFK481hBHeqiODLg+BuqIJf4LXmnWvI
S3tFyfPWy/Zc1hn/BZSsoQjoXhKfVB1wDKlde0fHyL/vl5VXkqPV8nDcCFTeuDof7ICWPJuBcay4
45z/ZmNbTEhJCFmfjm0KhJAOrXIzwhjtctfonEQGrIAFuVGW0MUpG+03n0gk9tg2QHVCKNU4T5vk
LpUKE/SzOTl/Mx2f5oa3TKLbQMcDQCFhI9E6zDwZAX1FMqZSNSKHvMRHb4pGeE3xSzahS+zq5Obi
+g67wLj4jk0mJSLvLvWz/cCXY3nEUIqMV8w2IWO2DF5q1e9aAij+LUz+/yJZy0Q7+n9XyR5HOAfd
/J+Ug3/+jX8LZYX4l0TB7pvCdD0pHR+NufrTD//9X5b3L8tC/87/OGghGfB3/lcn68h/udL16OCE
jyXDW3+A/t86Wcf9F1+ih4tWEuqIAFz+v+hkbdNf/Uz/oZM1BYaPVa5r8leCe+7/0OPHWZ+h/fdp
/REfbGaiVy68MB+4Ve+w+D1UyqE+TkhbhQJJfFPJZKut9wWDMqPO9T5tYABlpCk6JQNzE879jjDa
eNeSegeRpkPbMMqted9W1oGnnOxxn3hMF39wsbLWYQux0cNPs+3NNqQ0Zn2+jjnpECG1DYO7a/kH
LCN5s0gW38FmrXZiyDZqarLQHagiAvCKIYbGbNdOHE5DOSeg/UR7ihcdb2uXBX/NHgVuLFrgeQKx
Y9F05NFJT2HrjsZb0zvnSuHJT5MW147zlfYG8D8770i1SCWqVaGhhhP9VeXzBIFlek71a4TB3SRM
Ppzs4BW6GGMIfAs5nOOFcZrWLYULEDkaqvTsFGBRmMYaq3xr2JnVHCPqS79S5V/zKlFkgZosb74D
L7DOXgRWajAUFsTZP9dgmI96VJ9yeepg5mNltCHYBeTXChMOuA/uYc6rT9IPjjLJ/xSDegGP3Gzq
efzlkzq+TbyZcRuI2lL/kTSPnGlJss2HX2VEf47j6W9k1fc8hgOORqSXTgCcRZgHM2Oj4McxG2Uu
8h1Qok/ydGhEojBimcrWvGKGgLLL4Nueq4sZSW/TWWkBSR2GZ0FeXNOHDQNMJp9+tcm9lZXbj09N
ke7tgC2y5SIngX1NwYfAVWNgT1U6bQlRaDDYEfeIjQqgX2LCRohpEBL/yR4LKq15ere9KkLzieTW
c83tInvSDVhec2oz4Q0kGXM5E8thVt9VZ/91SJUGDpO80v5/WNHniMLLMorfmT0wZjDNIWykDOeI
LNB/NjPlORgOwm1Yoo7YiiZcCq3FcCMbTGTVynsLDPWaGsHj0OQvBBDXIIlxeKO3PVAFfgEm11ui
sBkQkUUoPBLOcvJ8Nt3ArHAsMmiz/0zYE9JdxXzRHYmXg35PK+Za1RTc6y75I4FU7ZYHxH/pPprw
syKTYR9upTbfKEzA3n1t0LRcO7YQG7rU/FGM2Oi6nwQh6iq8KXcOy/JyzTtApY8lzpsIVvgUZifQ
GqBpMGv83BrXSsGImSgMlINDv9G51+0R80LOjytYGtDDZjnAMux8NgpDe8SqCXaaqaosHoVU3s7K
cNYP6OZKUUE1b5HsGD9B1C6XrEftsHQA3se4fatcXe5La/JQcC7GXiQwsltt7uopFbtUw7GyxMw9
n7AfKImC6NF04ytJsdYt8k+Rg9UcIvaAAUUf6T/k0bkLeCHfAskWBwFEIu8b2OgzZD2590wzOxRE
IaP/XBkKCA4nFaxBtRSsZgCJ0H5zqgoA2Zo3hRshVD1Irao0oTdVnyaNS7VQ8wGHYeUDiRAdODTA
QCZvjudYYVNVRP4WnyqW2TbxIYRjzMO/Ddk7S96buapDYP1rHKbzELnMSWAW7IOcbX9CVbVzU4tZ
UcKnvD7eGn+aYFK87wsudEvf+z20LXs2jCPrZ7D7IA2yg58QDTtN9DaVYhHI2rUmGHg9zQAPtvRB
1cIyd1IgQKdZnZy0+7Ijy0FuMjfhugXpyJfZzSMwlk4xpSBqCtGT4b0awK1zhngaISKBUgwSpGQC
Rk6BNNOPGaXgZklrdlElWTIiXvg2a3QMDHg8XzaXAZCuNilEa7Tg4TQ/Dn5ElOH0mqfeuG+NwaVY
+QZBlRFtFrgbdoE/CF3DrvIfXbP49BODPNy8vUoW2sk029u0L/icpsA7uDYvriPJSsZA8Do6Kz4i
iHBADnkRPpFKvmxdzQIfIyLhNxPOw0m/xOMqWlIZXjKbmfUsntrCuNcZbNwGXCFK4fTVZssfr8YK
mXYaJIFB/kB1qHhJY0Z+UnxA0bYtBHMFsj8e2N+RXAuq4aQq/0hqI7lortmxPwHGk9XyT7CQ/irc
n5GE3XSY2k3vQ1tHiy+oMG0XHUBu4tA1pvtmoEotoxrSphhIj6Gflpa8BL4lDh3+kt3ipU85WslD
Kre8Lh/SG9E9xLzVc1xA7eNcwNMCB80VH4zFVyE1Yz6JisYAVHywavmkh/oER9ALRxv2YGkyDWHp
iG2UJSlZIRZjL+7JD6ciCqMffzRcUHjLn8QFMKa0yHQWDbuabOxYOiTnzua5ySOGwRZqpm3lw7XN
CxaN1jMejhjfFRu8vmJDPXrpepwUcNyam5gV8ieYjusrXKAGREnXbTgOeGJ1+Sa94Sd2ZQ+LlO1U
QnigxUYlikgzHZnbxyibNiBj94ZiPSYZralRc1hzpxc6plxgi7RpgBe1jWIDyLrdIYNp6439HTIH
dr9D+mORQTI0XhcOalU1poxes4LD0Y0+4iUN5zImWTx/EnyVm6adwGtXhPfQV3i8XJtk7s7dENlH
o/BdlEb1XliF4gOcyGpA4BvDmUV9z/y7TI9VyS3reoBJYOrFmzpQhHtVSw9iP9rLZLhKO30Gyvwn
8LPHBuUOpRGpHN0HI0FjYwqexJxGozX43Ex4dG73oKgTeAtIyFkjUgZja+Mh3qmFrMTCucNK34az
WbWoy0EGafnVeQTpxMXUboMi+U7t4MGPKZkWre1dmk6niTkgWtZNsiZVd06BF7lB4Kur7pPjYKum
NCw989SPLVsWhMIb0Q23Pm7njWPAX1wHx9F0wnXBS2P7bwRE0KCb3qFOAOLb8+LuErLiN17Tbcf+
NilowYlC8lla+kQWObG4Y4sHt8Zs4BqPBiDmXddZ52wkHVUEzplRdhaikwaEguSakDq8THftGu4Q
2JFPenJYRMA7fXcKK0ZrW4gWC7Th6Lld8Cg3ttNtIiL0bKXDPDJOlayxvPI5uqp/D4wy4yYi20Zi
wWES0WAJoh42d7hRr0a03GYfWdaQEIU3ur9rPfM9j8ir0AshurlrJQ7joPwiUv0Bcyo8SUSzkM+n
Lb0m049J4wftORBd41Bxpm8HD2auwxg2yuuLE92YXbRbf5mag1EP2ykm05RRGu16adwFizitQPhh
AQBrNgxDZmHsnPWTwLqiHR1dfY9Ptox7ppRzoXaSuZvKSFHrTrUJoCKXHZMbmyV3jxbfsV5aL5V3
VVQjTUjUw2J8OZxUBCHGb3LEWt56CwXHiEobqRhpgDDxtwmTqY2Y5h8P61Ed9LfAQtyaUEa40Z/c
hiEEjuI5aGEbGHs9RZ/gg7twbowzHMVmi1uY9bwmSzSwmucI1HeT/aog+Wx6G17HWtZkXnZPBvah
y/1d1tj0y5TFC/HOVB9YDxI1/A3ICPJim9ctN7cGIUsus1hKMKrWpD/HykKUWFt8mlKHSgRXHb14
RQZYyMl/gdXda1Mce39+N023Bq5l3XNIYlroSKgjTs7fFVhU6l9BYf/B1rQcg5SQekDX27QsD9Tu
+yzynv1mZMs2EKhc1ZIAEqT+soQ77M/ZMSNGaugBtiVmzfq43/Y22bNTw3sfY3YNSCmai+Qrb3pm
gR6kbh9eqq2ZHqOBfbHrEklUCoUoKPb0O+TC2H7oLkAgFpumvPQ+zAlTy4TPwWwmFVbC/41CizuT
KCcVIyHrrV9OvjwnA2McEip/MlIv/HSb6Ohg+pyNbQNGdnBp9xNi+7aM2Unsii59z7bU6UvALjG2
F5FLZBAo5CL3jy5LfbV5gE694lpE6gUNj22y25MgyNFg1L8ZPvy49JRhkjVqj1KQm4h/bCYQ3Epd
uLRpsSrJwPyo6libtslKC/m75X17sjH5GIHIOMZ4gJ8AgWpVCLd1rsKJWlbMSbsblqLYEyrBHSlQ
O8SYCdCGAbZhQotjEG0bmxk/udaBr47joh38HHxMowO1iLzoS6IvEd6Tg+jVJXbngI8V5qSTNWcl
XjLI7CHEXRC7/VQfigrVsiOXX/BNqK5b6sVmnfuZ1q5V8p3chXc3BSqNtrdsGNMIjz2B+7cEoGcY
JdozTJwekNTW4h11SwPqcQYKmm9hgx3LR1jGai6fEB1K9RMZThN6ZXQXmXm2U2xNy7H1T0jGil3d
cbC2jMLJBQxLfFvbFpoJjdl1lhHSclfA9ArmkEWm3to0l+CGn7K6YDnOWWDXEPl91s+S3IKkLV9z
RZyHtaiTZBfKp86yMCBvMEYwOuX9sSinaxo0V1FC53BcPAvGS+9XD/WSfgn+nE20bSKfrijBQ1IS
fFnmXrbrR94Nhm1XlndEsv+UKQgu3yt/emqJrfSXZ2nbYQauKKNF7Dz1m8aXczqvXxZpW0hQo+9O
+d9aao91u/+qOBHzoR5o2xj2e3TdJIlBIotixGYiQQWRXdy2v2IeT46B5L1PnSo7+TnySQC37OPB
su7meNjRnYrj4jIxXFKyX/nv2zTYL8AaxSWVbrG3u8kOxSwk+B6mrIl9lc3o7x3UzSHpiFvdTPD7
unuEOC4Jeh5juVZyzpSwk30KEQPBBCZNsWN682TBGYT92C0bdCXVxMVjkLSNdX3hsaqsB0eA9K4z
MtxFG4eVUjQVCuUoividP0+fhBJ8x++2rWzqdkI666j9QETMfeSpJ6urpq2PtSwo5+mkBc0EqePm
1jGhmSzavMQW85FpdS8BjRv5A3kiQNo9Cdwc4ZLcUoSU7EW3KXf1InBXZh888HdmGr85tj7KdHzo
ZxISpwuG6UOSF3esXrcTr0dyExEMopqWvCr5vkFodM6Bz52s5AjU2wP73JbEFocWo2cfNOLkKQLA
NO7x7uTkuFErz9zPS3RC7P/Y4lpD0/GkwG303rPQC+tfeRe7418PkX4a3xiVEkXnePHGs9IT24N9
h6DUZKDj1c0JPjAGKGymXRy8lJlCLkKQns29WtbJB6Pr7whoFcJrLBI2Q4J1z5NnothKI/gmYN0+
WCTHCf2gALcJseGtDE3BEgAyRLsMl0CLr6Ete0bmEFRtfSli/1IT3BxQ28IGXAkKFy3Lp2rMz0ZT
nCc1nXKuQ5uaEHrtYwfHbo5ujW98tKP9QELZH6rAe8Qsl9iXj17E7KnLyzfcsHepumNNdiIZkA43
ORimwTLkYnMPYli/csbNm6ZhUh4TaOv6Cs1yG/0mBvSoFwq7prvkWXxqufh3hcbngRvZHAkoLW/4
TC9u3KLo0vGvsvbfLSd5qmfrpaP+ZTOOEpsO06knMm0l0TwePXI5b5JFXRoQMwVFQt5dsJj7IljI
4ZIHkBbdRjmUR8JAOrHef53w7E1imPA+2U1sOpQXtVOttr/SW7M3VigzfB7+ipI6u1iRIodC57fy
jiOfgEx/JiXiZi9YGP0VsFYP58DzX7MYdh7mExoDri323mkEk5THCMTWt5kaP0pwn3oNc4OBI2/x
fsbevsa1viYq2BsTQpduLK+qwjdrxoAGRfzZOOLsRuKLyAVUkKTxNAIPWjHvoZjvRTv88cm7WQrS
XQdnn/Gntkn0jRX274J2aUDouTUNfmR3DcDE++LeKrTe/M7RM6XapRkGNvWG9eblFxMZX6gtidQc
JSla/JHguOhQNkE4GelTkfu/y7m7tyrjROO2jzw5EW7ifJqY99yR7Swpg175qh0oIkU+4lC3ERoO
hzlZHtFBHIHRIDrEKJ/17zG2uk1iqqMhG3qfKTsajn2XG3+W4kMmt9z2wkn4734gVZiCuTEWsiZM
AXoKIRFHkCmfRcNkcrKfksCN7lrRIiEc3zTp0bP3WE7NNU4o+YF65WwCD3qNjx1k+bZgF9raNdmA
BErTRJc76KargLre2nRZ5twcpA0TKKieRG68TVh/pkM7N4+yZIHf17Y4DgyUUsf8H/bOZMlu5MzS
ryLrvadhdMDNuhd1J9wp5omMDSwYDGJwzDPw9P0hWyplqqyyW/vWRkqKSd64ABz/cM53fqlechbX
7ltDZPw+r5nowhqmR2EQ1IBDwOv+racbNn0S0puMjZeBK3MfzSQjx4o2ymW5g2q9OUQL9Sd94kEj
EgGmE722JgsMn/q6rGXQcq9J390NNYoyLDbuaZnMk0VxQPoonsNlfRXY9a2owOCQ8ORts+RN1pBf
KQlIWR4fq7wHncm4qC3n4V2HH2uKzhbIxENLtDwCPGzVA/1Jm1GNMdbJOpSIzCOVjT8lI68vHT70
5E5Iq3TNAbpN7IwQJAeZeEq67FrU5Oi8rJc2hymH+WEO3V+MUC5GvlrV2+6zkavgCLVE5FBNViU6
WDXluM2bgb1Z008gjNwOoGYRH0JCd2l2MAAvLWN1smwXl8tPOCAfrQRAVRTVT1M37ymj2yNvDnxt
eNcVR/x9hkxvlxTpR2q39yzdd0rbz1Xt0oUazLhzNTenOvUIu5rHG4M3HT7+eZNE7l1bNjiwIKZi
XGCcs9VxgmAWE0qHAA935Xjj+qW/8vwrFppWfoybNlovx20+6Vs3w26JX4fJMjs+N/Ig93SAcQvX
RcJqmvOdWbvqSEThz4SZXEQm6qFpeRM3bvcDmRS6oIT9qdlWn1nbE9od2rt0qc8txfZ9teYY9pnx
bhFliNo1RFvCENhK1U92fAeshqPhY1AinRJvNk2dz5wID0BzK9DtUiqPuAqpa9u0/Tkb5nPbcnKF
UsKFgFlvkA2/yXRH7AU+zi7hAVlyGows5R3itqwtM8mXSqS53ONSQwMSRtuuxFGhCfTY1GFo7tNi
H8r0hgrtF2YfWmgNmDMqGOSF4QjSPZ89dLVNurMzRPrMq7lGtLWaAUVQ50AeqtWkZyTNrioZmoya
6f9kzAwfLRun6YQjM/QpcompLHXsPAhu8GrBqjRHt8Ijou/3uFFPG6iKumqLhZUAZKYywWjzjqir
IRCdgEzYFZJ2B5wEu9ZDFsmPyE2CgbBnwArVh4U/1jb4u5bZHjZJ4nz1Et85Okx8tYRiMtyzSORD
QO1WyXO5FNmx7Kt50w0YBy3LWKVq2I5I+LBb7sg+6/eOhjRL1gwUu+6gahpZMrJJREhtmvXph9RI
LdCj9PuiN/pt4uDEG0B41uBGNxKt2b52ojs/T2BTptaBx4ubE6UEV6NlXSvmeUvb7NKMzD9VEXlU
bxKjU2jSiNMVElp7YrR8i9qOY74BSSQ0sWtFmqCkSXdF3P+EeHej6/huRAB0GPvihJe5viI3QzEL
4UlkXb1j3847bmluW2fgiWLEt++lf63t+Oqnxp3GOABkU9/mLNC3SNywUI8wkXmoGf0EfEEWYTYb
65iXOjxIGkJE8XwBLPTDQ1dn93Y93pY4s5Afs6BYpaKZK0LIccaVqQqQieotqfuzFQM6MdZVsfbU
sTIfwjsjgVPN1qzfZFzAVd/3LHN0DBnAFYbOzrV09WfU+/5xVJjCsxlzyUNSt8OqEvwuNNVL0m/Q
yidbr26IZvPKs5ugJOlQVyQDqDPyL4czoiV91MKO7sxFPlqpibqOUhvusDRPGBgfOuXAyYKMDRaR
kWWM/L64LcU4X0vzov3Cx0LHiFrx6HeIx1iXiWZrzj4y14EJEERfIdFZqRIQNLI8ciTQByVAiNex
K36NjhrCbNBoQzXeegntcRNZpOv0bI4GuQu77Amh0io8n88Ts9KKqeomxlTR5ZA3HBedl6lvfN5e
2tDyMvPs1SNtNOgUgucY/m8XymhXNMY6O7tvY31tnWzkXzv4gL9JdAkMggW2bO1iOr16grG7xNt6
4DntY/HgYhKBh2DZFLjiMKhGb92BZSqG6I++VcM5XwZyZcOPyGYKz7RoOuYG0ngLN05ozGz5Jj6S
TZ6OmKF9z8hLSfMBaIpbr7GY2HpoGOyVfdw0m3rKkOUhpfM8C3+h9bHQya2twZfu4JrCqUbly77C
kKvcQPX3mQMzMhvLfrvUTEinRf/04+mlStaTnCJQe4sC1j0cCAastujmjs3Kj3W76jsnCjpjGam9
TBReuH7N967Y8+raBAeOst/B2Dj0MKZx30xQm6Pp3FWokB3tfNNgfOAgmWqzIIctc3ijU9rcKSRN
x6SNCexKRNDRgWFP+aqtIjyHzcmsteAhJyjVdlh+ELSstmYkSD5tyGqaoyogSeol8ioGgIPtH3rg
HoQsP86yIyuoyRVtuHUI47U5Sz2fpaH/rs2W5i7kVirnmOQMOHOxEVYHVpLMfJubXtQd9mCC7xI6
9g0pV5cEt1rFKGG7KpnQ1OAzMVl/R4ODtpy8omX09xWzrmioviHDYKUBXbm0aSL7zmjPadN9FohO
DzlDTgY37UsSGsxkTExmSK8bfNcTnlIKLTbG7CkHWeeXaI2zXul4RYfbyO9JzolpBbhnt2JVJEYY
ESiyn3y3ebBNZOp+/V2NWffaiP4ZexwtfZgfkp7iKU6wadhEmYMNkcYx7MMzd13HSLIgXjzE2hRy
GvQVKwkja4NBUnmpXOC/kcI8sJNmd2DQq+os9A/WED81Qpxlacobo3K+qoQEtdrDrpnN0RmQ35Mf
taD7Lf99yJjM+u5A8HYY4cFvOqK+EAfPkfe9pYAd/fJ5yMI716QrGv0XK2VJ6cwvyunvELs+erGi
rDvk1jjs+Qr2xoCzXOJZZ6Qq0Moq4hpqEEfyMfJ+zL6L4NmlQxZJ8qgpOPOa8QmrFM4LckAUiEsq
vVigoJm95eCVK0rE6z/L1juJpHzRvv8qCgblbIBfqg4PxoIFBJ8OrvgbJEUHpcgNaAsSKLM94Wyf
lRx+lW3zczbr74ynNx1cEnT1xMgJZlqOXOpdzcgVyBJWNXwwzC2cHUFPIQTkPtrXlknjRpdBTdBB
DOI0N1mhxSSEYwlPjAAx82saFg/aiF6nBRGVry9jM5Pl3Y5y05rEegENavPJ5atXXx7X1cJJMBCN
EzsEDs95bQRDfctY9am3ZuOYS2rwiXB43s5IwMvaXvZDB7c9YzO9JQecxlHqY+L1V+HX/mmrdFEy
k8ElaSLmPsWEuKJ0tq19bAwTaUxx8tzWpKSydoHpNai9jc8I2oYs70zCuXelqHzYmnN3aWMfIXzc
3YYtlaacG//oVAPzLk8ne3JWvqU6lVcvc56NUufHnFfftnEqcejmRN1G+EH4pZ1AL3MrR9BUXTee
C7aSQdfPz9niuLccEIEt0+LUk4u4cSHtHxK1buD8fiIIfWlPqa4OdrECm2xKcSKUZ7iTzRK4MTaO
aDTkjWe8EIibm3Mg5+kN6A0cIW/luJT5I1ui5WAsUKjCxTlKdhkUpe1B5RQXS9wEUz9csgSrTekZ
EFXo40dvfARVACPUbVYFLgkGqTQwBZC12/dBi2wwYHzPnmpk3DKrAYMSs4Ke3mHidkp6G+RLIz5S
T7KltePvFsWRh3mVSTtPT8eeMKa29CsEZKJxkCwStcbPViBF4MncZdS/2wmhC4ri9q0JxUDvz3gv
0RGCkgaLc+T335SmCFx3U2aXkD5RHpggFYR0Jae6tXkzG2EWTKZRXFQ8LRuUsWRH4gLhFkNA6eGq
Jgm727E7HZrsIBMreo6i7k2ZVhSkI6a10B8eymSJGBZNzyxlGMOwQPALvDdxj1InK92jzJLrWINo
8gs5X6waZ12cVwFxbPlrGX0JtK3nPsFFUS91AGuWDncE9mNW40ALvTCCVdiImA9sEePiNzAAfEv+
vI3hk/Psz9lpAh/Z8MY++ZF18MLe27mrW5hcgEMjqlM0hfURs4xD0pL9WGXVIWtxSyGkl5vKi5Et
IOBinI6qSHrA4yPNZg/H6R15qeambufl1u5X/AoMGvzrvE3T3sxPkTQDG6UpfVx09bEWYGd49cRi
BLBxeg0Pg9XfSkMVTF0ahrNQUabLVFbPJGYhFGb8ds7ClHxvIDZg2pmcYWMVIyygKY5TOOYnbdvi
VBWvEJJexlC92D0mIsWhbka2eowqk5e3FULKlShRw67futLBYEftkKUtjYkHKC+iSj5qmYCkdoZg
igEMmJBG8DWzS6oaBOrYKVeOAbJbK73gyo5ucsMDgM2W9QrcYblGAwotxzYEm0e9nIeSt3/iTKRd
Smcvw56xVMvG3CsMhJ5j7u8zY/yW98wfU7gQSNLuSazlAGyRItv2/DI2LCDCunuy7C/ZgNZKezzJ
MLvXmDfyDgsPjaMjXmFBs0ZumCtO4fwdQES457nqD+kYvcLwQFlOOOs1q+nJ8BqOzGuPirvtaL4J
z39tI3gGTHsFjz8TasyqpyGCfdFOeFVKpj4wGUhR8a1Dw+NP4S8DEAO8eeoBmdHo3rtRcUhcJYIs
0g5DFPgmg7Wbrb4n6uWOAyLlt/HBsV54W6NmPF27FLBDSGxJ0o2spMyLB8uAaWp2a0jwSEPn7RcD
H3/PG44VNZWFPzNQFoj1jPLeq40rWUIfkwlXFSb9xJZhdsRx9r0WROHVpiJEfNV+LNWqN4ht9LG8
mWuCjMzaP0+4+ea1MkxF+ua5b1J5TKnc6xRpzOIVQvYBejPEj5pbGdmJ5bbGzvXiH1ZMA1lkUWDk
/QsqYAE0huFRdI9/lXhdWCy52T4YDTlnHlKHipyuFuG9SgIHw9p2Hq36kLlDiqI/eYyLymYf2BQH
KoSXNq1IcLOAHvZwX5veV0SJDUAR8c2znToO/YRc+lvKyVAnpOYxzkGEl+7KxSDAMI3zk6KDWoAh
bqwE/gMhPCynCawlg+ybItN2Y5GvtHFBRex0ip+aVWMQz2MQInHDWSH6nSRHbWyYcznlNtIJHFph
fqfqr7ZjaP8ysgIIhKfvYmAPG7gy0SkVNQQE5i6M4gozPYSO1DvZWQGKnRkYC3co1itGsRXSsAG8
3GSgcgfotAcXwwAjnVmf6rQ/R/o6zrP7RILcbYNBi9aLIia9Q3gTwfQw7mwDCY5pu2cN7vk8dJqk
0PaeNRHFYuW6LKW6QGhW6S5EmnkSPzIWGEh/+AD9fJ0dBPE68+udYxa/kCQ/DkWEkMtBCIdwAs17
dI0zhaGs04FlQCuyM9QreICA67yZbta+xgYzUl3yUJCrTTlhnWXjBp6TUogWmb+L/du2yZKbjE3v
bjCWm2lgx5vjtlo10wLzX+Lrk+3AHCFNUHJdPRE0jvemPO4C1zZvJNAZwjxj96ihNOqEhbEskLl3
FT4Vjp97Iyr9Db5dTAEIUDLKiZz8D5w2ZrErGaNSnrY1gifyR3oCt3KmoyTUFiR/gohTG13SnZu2
pjOfxUNMRbGVAwwJRX70Wrf2KTGanh4+lKJq6klC1aj4NtjH3vyORb7RKNZ9osW/apPYlUwHszXv
BNTv04hy0ObUu9TMSyg8qtt+Smk6tuFEGPak0w8/S5ErpDS6dmmH7NjS11xpDPLdxG3GEWDkjnGI
SeQi0rtDEMe4xXIa3ugyeqYuJsDJxnJcQcMb624h6SK+1Fb8E79DgoZwtc2/Zl54Y8ZwgVhs2agf
6sd5MO4yTtQDu+mzzVhqq5Vo8Qedw15auw6GGHAdn6qKtduOW+tnp1nk0uF/lKH+1iSI1ykW0cX7
lEpJC2oHy24wCGWt3AmydtjCqgZmz6J4iUP+ILw+xPg00lej17itVquuMzHLhfO3SXImBIURPcjc
SwMwqO0u6ZIXsw4JQPSLR8NiU2zhWx/G6WB0dhkoCcTNYHu90Inv3YmjyQcAeFkkW8/Wjieqm/G7
bmrM0QQPktfQZHRI7kh6eT+DbeQpK0GkBLEa9kBltjovl2toca7YqODoKS+UKt0mH6x+pwhpcbNq
uMC7wuRW76qZoA9HDwfFxsLFPEpVzoAbX20wjWrfzmCtaA4MTUS0BbdyU5msqcuQJE8HzCIjRPLb
7YU3xVi5t7nXZ/DhF2JYbEJDfeBUFNLVLuvId8vSb+YqNG6RTAHIOC5DeCPQam9Ywd6pvJq2s6Ro
rEJUdTqdcIE55UeBjWWbBmwXTNLc88Zn1cTxN0rx6HjDgHTGftILijHSpCHL6EEecfpczJjE6ZyT
NqzkRSbx9zkkSHgKx/dsSUA2akSmUEyZzWNqM+oHJ7o1IlYbxaQeBklpm40WajXYH05jRyjfVHoA
kxtU4WsR5/XVS5iQ2EO2hvcSC2WyXGNikmA5rTr/R6mdG7bvCAMs1weZhQaXtA1MVbkIWM3rYCab
poUiwPzBBhlQPjcr9ChOybYHtD7h8FwxsnP03K/xZbMZOUhhgMJJE2OzMu+dfmLnEOGAdPI+fYxk
9VDZqIejRAeZSHFed6K6LY3OYrvAWILElnfXo5BIlEL04zE7wOFtRpg/U0wa8zfX7D9ahv2byY/P
jNA+2np2zmWTPPPfp7ysp+9F/EvVyBiyzPtul/5qcMHY5KuWVMuif15QPZpIHhxtBR2YKCp2K1gK
iT6ZLx51Jp78SmyjmlGwhinLwIu7jys0ILgDuOkGhSQvayKvMi6OzbIKmhrxCwcU+zYKHiu7UTVA
a3eB20HHPbsGkpYSv+f0s8MjDlOdTtT2f1G+fg/9DAEd825w2nyvC/sw/xy36jjb4jFDu8JBEIJq
TaGQYvBc7ZZsZzLWSACUi4LzOxXWDv3FTzGQNxsx4QISC0SUtt6snFOTkws1kXI3D2G9YaYCiKBR
x9LCLlAilC4dW5znpPgWO8DXYCXv3bh/IbsYuZqZZmgjYlLAQGY+ZGwixbTuObzubgF5FzvpMzt4
hagaOLUPswHjY8yV73DHEYfMyU6VgcWOJyrmu2l9awhGSyJzLrJLqOV90jOUBpqfHUI43k7RKaS2
4oUs1kMvBQfhTHoEnmyEw7QRIzzZUlnZTk6chHxFZoNMxrZWW7S/gh5qjnCgT4Q1Rr98o+ppOI1v
QhgH36GghsX8U+TdQXtw/SDRvi/lh6jcn55BHZYX7HRGYznaY8TkN27uiY16Lxv3rvPQIHtD+dg6
6/VV/iFdFSIzEoEmK/AEy11XkkXX5y8dvCcT0xR0V/QKfLMbN0VZ2879Z9QADtJqWAK4f9mk+ZbR
bvMLMBl5wzgLwz9Vj1SYLvV8ThukyxQmMY1CX/1KZHgbymo+WgA/dlDv7p2EkGS/95AeRNXrOvFp
x2yXkwir6+U4xuhew0E/tYuo2L3Z7+RvbUdlv4y+BasxZfGhChLLCHG81LpAZqAc8H0eDi3sNCdN
H8GPSpEDtvc5TJu9sRB2Rlc/AivYmVVCPWl7x4wOyICDZesKaRxW70o2H3PJzmeZupNtotdn3Tgc
IUm+ixE3BBoAFl32j1BP7wMagRQsLhx0+5LWzc+wBKXV89Wx/jEvaWa+IDbwAvBTL7GYyj25zWc0
AMmhtdl+i1Cyuszms+Mub4AIogOEr2PTGO6tP8G1zQTNXZQ8+m7/qtBlYY1WzAqGpAp02wfNiFKx
mYU+aOIQ+D9JFoEfeNexm7OFtFExMqLWk0AHwdNex/IBy50ReFrVR/gi3iaMLfT1DsrFKs6nXckD
XbaICtGYGsdoZqWnynZntOl3ELC3FbMamBbyh9NBExFV8uVAkhts0htb4iMCf6zpIZbnxPTjGzSi
zBor52bwjqMpnjGEgroyHsXYwLzqU+x3FDBE76RUWUE8MWRjRXhp2grHNMw58oBWhP2pQwVKVmUB
jAjpdocNNb+dyuJ56vzPypLqLLlZSn7dzSP3yLpxbbeNS9cyVLbs9xE/E0g2BRluSQ/4gXiZsXdy
E3HLFUCSbi8B1XnNkmT+8JzhHrDSu2JUhIYHPajrToSm40gWyKnj3Puw5uHsCM86G5OfbmoBAyMZ
jR+VU1JFzio6AMQMHKHSaxe+W7G7HEK1vCVzslKlyAAwo/lE/u9uETcLk7Ax5MH17Zhub1zOcUVq
O+7PbKtZAx3Cpr4vXe/xd2/Z/3fZmYR+/fcmu//Iv5rk86P42xOSlo8/e+3+kUkhTOn/ZjrEUuCo
R9fJC+wfXjsB9ZGwYdNT0veIqvi7z06Y/KrDf7DfScu0be+fRjthOr/hy0PBgjPOtKVl/ztGu98D
lP5ps6Ne4ONYpmsq0o4tIi74i/6YVVRJiTnaHLynKs7OafgSmtW8M02bg68pVpYXakClvpI5+oGW
57bV9Lpx5KFJRzDjw1azegurKRKLtHr5wzf593CTvxWk4JVJ0bUYD40/R7m4AKuk4RCPaJJ45hKI
+C85N9VA9p6b9sNzlXufCzP2nYg/loEFUrIMC6NTqFtEd/2CNIlYaLS2spbjPnfQ0UfqqWtnVMT4
3w6YCnB0CcVWC9s1ErpxlzeoK4FtQAoZee/2OAkTv35BopQEzLUbPLK3IanmF39OV2M89UWEjKKx
wfcwzcSKzXrTkvdmxlclXfMuJ4XqQIb7Z2OByKTlqrYYvzalwwIdrALzSjvddksFvY3DiYB7sEi2
+91+ImQX8nxq81lD55aflnUqQQyDx6plmLOHzAOcW9fzjd1X+n7uzdeyI70gta36nPGq4kAvqb0M
pgeMYfM+/8rMUr8pZw7UCKOjCSvkXj7TMDmYoKar9DHE50iHZDx1SNzoSXtKqDmOASwxJ7ctXZ1D
j7pwyZ8UQbLwuuhi8kl8kEDabyJ45IH73KqOTE90S5fCim6rufT3HjlDfc5kDTkzer5kIpueyQcD
SQANRXT9v9wea6DQH2/d9e5wLcQjBg8JplOenz/euojZane2xu65c5dHrv6R0uUXm6K7Cn9DaInv
DKIPjJFB0jTPXMWXyUYA9Ncfwl4jAP/8ITyTdEDlGCZPLJ7YP38ItdhSd/WUP/uky+yVP3wf5hJm
4jDOh3EKYsYt23wx+2NO4LTSCsFEblBYK42ihpfH2U+Xa9Kpq1rojsFNDdRyRgj9STb9q4cae5MN
CN/SRDk7wKvfnFagR1BI6Nt3RvuBSiZ3X0eg7//6J3P+69frkfvpuaZtQJdHpvTnnwzpdl0jxc2f
uZvuukRj5EQQIMbiIiK8K0SxjvvW/y4ctzsaa5EwiuneCZFEIwgoa9aOvuf4h9H1AwVzAZlMPTJH
/WGw5icLQX8QsvBLo7Tba8QLBjSwYzsQjFH3uWbHVG8LygBrQV7S5TTlqlvNBxlwM8ADI8vlPdX2
F5nT1aaJp+SaLZSMqPfQ2dG0mRNe9b/+Qtaf949Xeo2Ed6jxQEQa0rDdf7nSfeckQEQT8WTMGTKq
/oLsaB810fGv/5o/Z3u5rAM93+W14Dq2Q2L07/Hvf4hKwySWdBO1/hNLjH3njGcgIBuLGjl3CAUO
28vvf92/9d6+/Ri6r/p/rv/Of8ZM/R5R/89/ektQ9Hz9TD7+8nftnv7j+W+/yuZvN0+H53/9nX/6
40mx+vtH3H10H3/6h33RJR06169mfvxq+6z7/aNEX+X6O/9f/8+/ff3+pzzP1df/+h+fqPe69U+L
SDz50zt6fZz/+5f7ZW6ieWm7j//6L319rFZ53/jNQi/uGxYbLFM6BvfE/zHRS/Wb5Ulp+srlCVLM
Bf/z5e7YREr5lq0swjzt353y/zDR2+o307OITMJ/7xgY6f+tdzuvyT8/wx5RbCZhVgh3qTx8aoV/
eYGW6D8SYqjiY+p8NhMv9EpUwaTw9yUQm2BI8T/Q9qF8yiH4smzzphFoUFVY90qPj3GNoke2mq2d
k4xPiekRKADkjI2NHe8abMqbrsThjbUF0aQAwygm9RURFzFmM2uVHtstTivqjuyQqTtEa+cya9sb
a+3WU/9Ig/ej4GnY5dmy0tB8Jl1oHWG4txjbN430m92SDg+ygetW0D+WcjrNtf2CrZ7FOWKgNio/
JRmRvNv4MUJ2RuZD2cOkq1aoTV42d1JmD1pVP7q+83eLB2gPuNDGwmGBB894HAWDxKIF8x0ZjdjV
zvAtb5iEyagxji3acrT4MInXTalrXmMG2YfZwE88Vv4zsD40QpxUZdp+M2flnlM3T57afmkubC0u
0KDQb/vPjRPCvXJZtScl5IA+aqsAfzAreDLXoTi/ZkzqGbgIqKDuOSr8V80+cU3g/qyTWW3ipnyv
+fT9JFFRVz1/aMogoSeslVnHwziYX6btgUMw4J0qdyf8yWOrkgI3xLm7gZJCSFDn1fumZtxs1emV
PYacunafxAtAnLT7lgyoIYAcbRcZJXfZMrFiGs1AG6rn5AUPzkJLHsblR9QmIMkgiNOPswwogFKK
KpR7wVshLbZ2s2o1LxVoHwStvjg61ogKtOyHgPkldktnj0B65ZGxBLD9qTyS4LJDBNRZFTjhBd+2
1ekfYYsTCesjN9mAOll4dXJK4+YnpkE29BESABxPJz5rzL4rfB7aWjz0U0LwB6YjwjEYnhG56Q4V
fDfJuMAqxOqNa5how+7iSmLCN3mTXqRdnXlIE8xpUXawQo9kci1+TSBit4jF6/0YVi+MkcmVB3dk
pV51NZDBEkNsEAo9ECXj7MXE/mzu+PLQqzyonj8bR+HR5ZhjBF8S/4RdYCnDFzwon6zNmYwaHpww
F0NQAaECCH57JeRrP3oKR0wBZYroqaBCfRTIQnzLVkxksbB0rxSGh6Lhx2A/82BDKt7C+f6GiGMJ
MsA9m7wWhBVDa4wt5tVNR1QLngaHQLCtLaYWtSdqJi1Zpfeevse+gtMJeJ0zpDoo/BhI1aMt2BXg
eWqAfu5Jmw9igArV2KHHcITjYHEHC13b5qnxM7TYVnHt+7Q7DG85pxoLlAq6nLJOICjlPg8HoqFU
mZwnkULe7d4m/4D+1z1xYMd74JQMlMPNUJAUM01wvc3RCg+DNu5wDfUbGYefYeMYRxsVVzKG3REZ
Toy6thqDccZrsuD0l/Y5RW+Ki6p4imXOITDojdUBiDd6+3MOna9kRL0FeBnRdQd+y1LlzVh7KgBa
UJ4dNCIog5lO2CF2cw9OYB1HjyOrkSg1IaD56d5e2LCnIwfMBGjO9BjiNo34YZriLvaku0GGunrn
4vKQuywpTO3OuzzR+IPIuNr2FrqIMfT3DRvsYGnAW+aCuYwz7b1hAREr/GNMU3A7etVDI/mYGOAR
LEw9MU8z4pFVwSUTmpS8x43IAdKQzBHNGL+Q7Ch6pG0vcAUOhdjjVsGM4+SfEFyfkqUJjBGuvh0R
E2qQN1V4KHFr0zcPHLFQbPubph9ec9291rUxHFyEfXAkf4jRoWYGp7ohGvuClXBXR8tMSd1C+vdw
Ruj+YbblXYT51wuNnEQFggf6kaF3XDmPDma/jXQG8+DP0WtTEM3t0UAIeGh34uQPiOo9o0b6H9Vq
23tsLevcOgqXxqEn1OA6uPx4g79j243uekJEN+NpStLYvsEkd1Jse2eDU7vJsfWNXfmZd+HVqNFw
evFgkpngGNu2+qWg/jYz+yBzAOjSL2hv8zE/V53WezCe4RZEBWfUuU2wCZqCb9oFi7SFZfpqjQsG
nwhvoipd1haRxqEtcNg54bQjRiDa4Y6oqkVdwqL7JM0LgUM6PnBXfRGIxCB4DLlDJSJaG0dYj+Cl
MervUX3v1/azYVe/LG2/GR4QQWwGXFMwmZUKcieuKGoR7fsgxzaGCVCYCUFynBkW4lLY4cs5Vvng
H6JufuZCGIDlSlKdqsg715O1w/qVnwtzvJsVO002foC5pAWOpjxZrlZXDuU3f3GfjJAOjqP0M6kl
jLecjzhfgaFYuzEijYYR6dvSl2x7K8fclOBRFul9iLj58NPp0bWG5QH5wAPiJdhcVjQHLke3XxIG
4ueiJOomro5mBO3TIsz4ocf2clouQ+pmJ0AOGGi64kTK1cHDoelHPsDIBWyl2cOcipSGiVnj2k9Z
khQj3A9OdcQSQv/wBkJvKuXhbkIv7GDr3NRG9YnGbjeA3GTuDBBlWezd2LHJANqtzm4LO8TMHgrV
i7Oakh9zUx404uZ5JnxSZ/ktYOLhYCAXvIqKdIgyK6IT3QT5muPd1BcvbaKCUUHAMNv64iULk1t0
+XZf0Kzbt3IAKdmFmE+amdV8w3UG28DhmuT3Rit+Nj6GixyRo07SH3kalkEej++LYP5mSI/1N4L/
kai3PS/nBgn5O1Ta8Ap74E101tVi/Ut+YUn2G4c8luiRtpFMPa7Rw6yJvkS3lu7LbNiFffOOouqX
XpYQ93hs0zHJYVeFI2XA4D7ECYv80o7uqRd/Rr5f80jwepvksk/a8Wq0HekUDbPpHH4FtH682oP0
xHGFM6SW3BvRMJ/9hwgUxM6amifH1xW6ltG/LxTRSfD3t/EQf28bYsbNqbiEdfPea5S5kj3LpqK4
OuDjaHdFwZuLQfhb7y4fbMvYrqjlmusRecmkFetLQK+EV+PNKi81RuBbEPjoRmcyEYYoXiEJznWZ
l3gzjyPQIAsYShsj3c49ifCoYFpr2Ud0ZEOga4OsOB6wQacVMXoxs4rWRCztIrIxHffkJ1C+a9M6
L0P65o5DFEzDnNxbE7v1yVwQU+tXpAHdrquctyISP+dhQBGHfpWLIOI9aEOIRclb2sOSAlAhDzA+
G030WYswd9LSvIsKC+iLeJti45arjy5B9p9KUNQsC2yQqmhW5B0mQRkFc4qsrfetBfmKOdM+c5Qu
jWC1j06wnpKzMrI6aEz9yLHwZPvtfpL6JURATHH5rYzsdypU3jwmqCwLCSLenq8CsvXFUzfaInWF
QuQWg8axahpUMR2attmei/1AtP1lQEKB/EaNSXuHwgtehl4OEwutZvRKbHGej5Y1CreOKORGdstz
ZFjQEjotdpgfvF0bM+SYeHb93gZHzTJFK9c5Imy9ouUga9CaN6lZSzYTL95kEG4SAzBJkOaJ3oBF
WtJz+LX1yI7VOaboi3iPIhxeY1RKi/lTVyNgxwP2I6zb5rykhC9XRXqwLL6FcfyZeLW+cRFf/2+O
zmtJUlyLol9EBEYgeE1vKrO8fSHajfAIK+Dr7+I+zER3RHdXVWYiHbP32m9omckwSW9dcmBzSEnT
9lhZKcq3lbGeogk7Xey23ovqrrhHopZTKBfDbyZz/Ya2wtoil3pooleYkv4TCakvEHDiQ1NP3oMN
RPXMdvnVgdl7UIiMDmOZEv+aMak5Nq5761GfbmuFCWlw0if2lv3Uv3lehwgerOgmsmzEzBalboR9
GhlfR0+UCojt2qPKoXViwAQ8kWSvqhdXN+kRCmZlh0zSu/jmM2cZdB8TWe87f3qWQBHRTs7moeG/
1I/VTrSw9CqexYpQHTLRYCUGLdIhdjuwUBnE9PCBqoC1iCI5qJzVcPEskt4g8ILnZOs4vPui6rZq
FqQuxM5nJic4ahbf2ljHaMYAAtyyqSxwqHynWV9cqsaQXTbLHHWy/VJTwePyYLjVueIvaOfoTQ7H
0TZAA6LwtUJMh59HP4ct66MQAc2+Hd3n0SdYy0kogUx4y4KOAPNR313bOaIKBL3tWgvyF7EZudtP
eePjsrOGqxln62z5qGtr58fxJuytzWDv+7FOiP1+xBWNiXjVmWOh0tSi7Fs8VCKfeAEpOVY1Zyab
Z7uLylewoenObsszlQgFaE6SYtRNSFuohB5tEavHXoTvTRH97kDf7yrYPk8I9+/tpNCVmdexkeVh
bqlS0lXYJXtU+pYxTACzP7CQH1dMBpIsfR4zGJphpgewYQkMi679zZyZINDAmyksi+8+puAf6Jc2
sYrncx8g5vbSn6iN+ltoH33BMiubk4gAofB16aL5liFTbgrt4e6iKczokHdOL8Hc5FLvLQgNrGeZ
xKY5xKdEubfQb+zP3q6GHbK1PbGuqEB8Fk4+VeI2snATh/Z8dLW1nDX8OjQwyy7W8IzJa8WnAe36
KNTy7vT4wbQaL8YMmvvcBr6OXD9wGwQPNIPQYaZbQUXynAUM9ORQTmD0Af5XmEuDMgt29QwiK2Ix
nILNJbw4+beGQiPjXIE/cL3vY5hSk0qLXZhvOJnYQf+frDPWgOD9Yqi23WjXR6/Xj1qac45JVPi1
vOiEQ4M9HLbUCC2722AHDO0BawmoN3CdxQG3JEpFUN4nu1XkZCK8U5UndoosG6xV0bTpveo5CDMy
dBW2vESwOItjYgYFpkx0AtMLZgH3GKcK3ZTdv2vb/miJFNssuXWWxE/t3GR4m03+2bJJ3lOI+FvG
ogAHybOCHE4p2uzTie7cbaoJeAyvjNXh84yJFxJTuCpz6n86V+HFEyp9HSs2Hbp4G7qmQHrMIIKE
L5YvTV1u7dWfFFA8RBjPtxJPYM96BAndHBzA30W6O5I7fVWaSl1ndEl0cDblIdL3RZU3bWe73hfX
yajX3ikeddT0p9p2qMl8+4oZAOI12usXrIV4aTNEN/MabxAsxV3bE3JH4oWQgCL6Krurke7NnwZ5
T/kF5OvURXSzpMYDKYs7A8MiPo0h5/nbdw24RKuyuCgdhECYNg95F1eQDpx4t/S0h0UHDW6kEPGi
/LHtIddI6vmLKlFfxmSh7ZH1Y0dXul6BTX9IeikfIb+dB8f6WSCe41EFecjFxOuOkQKdBpuXeVD2
xQ/fZ0kk4voQTe7fuu9IO6jTniCnGUR6GuD7wQbgEFszRc0M2YEedhQEH8zLimYCw2smc6wUhqNZ
KBZJjByKBAGXiUW5d5Pk5o/3KA/8E36CcSsmrC92tfzyCtXsG28IH/COf0xV+Y1XBTmfz8fC7tBg
gzi4GvhCUMOCt4HaFzWMc8gs5zUg1/xSzO1+YoMOZcvnKWnRZMuobzEqkmorRwdvo5sbMJLNea68
7L7kbOqog+/Zkp1AQMlTN8e/BdzYk4U6wg1hpUzQZqht9+7sfy12bZ/X+Pga0uEeyWd0GZpe7QtJ
4ZlnLcmyS8kJprr8xgb+ZYrHXd38mYtUnTVimAPrQI6ueHAfE8B1j5WHDCeV+b6qpl8pNJ3QzV6X
AZOS4AHaSm/ZNYk3f+UkhwF2Wp31C1nN/ESMdBjg1/HFdMmT1erXpFUoiUIgX01HsajTvDmQZkUy
8nDTArot8HrgVCCSUDgYfmxnLvaxld9jeW96TpF8ScAy9tE7AQkYiSkKHIt0UU+/AEwHIORdvRiG
Nyi0kz157S2ticrKRXtz9HDPU9qgMXDwXU9Ad6QboMpop3+Lq/CytyCGs5HI9Orf1JH/HY3AkVDT
8PHJuPpaMwG3oXGXY1LxXtGYYRG19xHS+EORuX+a8belTbcNyTPF/kr1C1mfqAXP4/ObtV8DITUr
8R1kWAxvq3FXYg4+tjlsgtsK3dKaH6GBjrRrYwWFBb6JnfvTYxBb12WFcSpCLYdY79WEpX/CGjxX
bfggsbe6DVOdvvpi+3nCj3lqpaZPktvW5SlDXGo1NXSkxLlOSXalFgcX1JofmArXKGOrGSQXiZRw
w+rliQJ329OdcN1tWmKNsRsQghYO0PNo8DUPQhLNl6qAJOlEL02TZSfXCT+4+f+wW1t9uTZEfI5v
JMKhdQ5SZ907l3s2jND+8Y1fSEsRR6+1GY7BCMPrJzBdJyTDe04FuIdcrFQQY2A/qTZdXoW0riPQ
ohOdZXLIsng6yLbEp84swJJpRRWA6K3M5hefJx5ZPlKqrLgPkC4AqiT0SwuS0JF4aSAUZEMCH+MZ
cgFXwYlz8xncNQHgIfOkLgJNTyZesRcJolvIc9ln6KbXMOd3djF3gFAdjE7xTMVGnHqFMWvfRCAj
exG9p4nRG9Nb/zxTDg8ZBDN6gl+u4jS0Uu4SK6aX9HAOWVVzY4lvcOWG8cW2l/iSt3iMAjJAGwUU
C1dUcAjqoUROukJTUdEfmiAqb76vM0bh+rurcnM3ZeEc4hUFGCao/EkuD7dFQP3DLuPaOnF5ashd
qAElPTqx/xmXXHo9kcnLWsk3Ldr7Nfwqi8HOlul73aHY/H+jjtgd779SZE4wMtPJ95B3fKFWfZWi
fG1D0gwdiDY46li5Z8lrRaG+KTTp5MV8jRNebRsLINHn3U6P4i1eRvdsmxla6/Ta2JnP8hNDoU/7
Q1FHjEGT6G4nCRPiR7AZpbNsQDUZHKqMPCzyeeLV9ETxsYR82w53mFLOvujd91SMxM2gJLfdJD30
hnLEqv+6slmtyNaEQX58AT2Lk4GXn4vlhvHnXch0vpmOzIOhCs6hB7fftVHfR5Y6l3H0soSZBzVS
nu2ZH2AZO2R8ksyW2h9BUhjacizlstDV3m/Rxw4dCgSTupcCysG2H+PHqanUM6LeR2u0MOpm0/tg
+uc+Jo9ISnEHTeEcJF09jefZNzXTkYbYtnr5SuMavaiYvtsGpWjayGmXypDJUhN/1F71Wa2rehfu
z6I/kmXmcPTEd5e81SlvIVDxbmA21xFhgC2iuwyECB+qqv8YDc7bturZ+OIg2JQ20hC0Cg1nDXyR
ZO8Af2yT5TCuwi4N/O5iaetXOXtgbotRc39oqkk3C4hTAJElBh/LlXaJ/06XZ8dyrkmq6h8d1R/Z
SpSdqXtpEwYU4E54seok3w9aBxtQPFiQ15F4VbM1GnK0YoSvzkcQHwWOCmbNeMBIoaP87sPHcsD5
r+zwyp41f8n5XdikNQSMjrahQpaaskiFDYYQ3FHNYfSXq9Ut3SMLjW+VQbbicWDN4hRXO+pQSXbB
DJTUwsbbJdlzm7Wf/cITgF8kw6qw69O3GBzCbmrA0bFmY02WvBK4O5xIMiYiNXyY2TbIqXCOgwpC
KKkBQULU8mnmfQ7tYrGQ4hW2J/+lX4e7xgDAbSS63NyzzCNzKxvt8vSe9eabRupsIQNm6OptvT4s
HqwZ5HE08QXQF2FTGg/Q/WqmLDi7AuAD3mItlx537iNGu0OV49fp0WMg31XtGXn/t86qgz3Fr3R9
77gkhhMolRS8jeViOSJaasbfE6MenAU6TJ8eeekwEGQpBFNUltNZ29aLQ3W0RB5mJfR6RB9Wmw4s
I2afwoOaQhpLS1aBEuIR9yYAmZFjIC1vC7rbfZwbXLqjBYd/YFsfjvZbyFAJZJ9i4TgP/1k+NMxe
Z/+mwjhnOWbXYIirYwIs4OhJapg0RYPQ9uZC8joEY2k9xU34O+tcItvm8pcmsBtHFX9fTdWOzG8M
Ak/RqPDZMoTlHu5sGlqqmBD7gSk+gjD6EfkMEKUbv0wK57WDXMAOx8rPtcUOSJbVo4Mo8lJRShei
O0/E2u39uTT7CbEx8w3vBv96RrOHqj+p4UGQYpvwWUfA0AfG5Wdm6lnlGGdxFZDsh53SjE0DyCtg
hFcyRVzgywRtccaUnZyNa14IiL0S2fmjS3rexhUvPEYIx4FNqb7MTkWPhSpHK1SiQ9slhqovUw2X
lFjj2v2YYXYid2jiXwMnSE/sENkJjWAmePPaMhcHmArxxtAODS7+5cFrd92KB2NWyAAoPcc+dJcY
lAzk6D+RV2V3Ith+Mb8szjUb7A2BKt7DKOWeFBXm5TOPeAwEYh/jWdrQl457Gi4GTZn9J6LlwHBC
SECrX9wOaEsDDCpDzT7KqLzOnnptOsLNvBSPQpEyGFCiINUkCt/4Ii+NRke7hiMiP+fl5Ak8Cux0
85+UPo2QVxbHYKJ2QIjlc5vwISt7yhpHEZ+yAq1M5SFYIeltS8HxV9nZf0tftsBgmL73Qm4DXp8d
Uh/Esw17riHo412JXZi7gFAFe6JDzjjYihGTXSeEOcBhgCBifSkAl3zzhpBFAlN4/mycAcx8jjPf
171s8vsCAeFiTQkJ0EmJHRwfLGL2GYB4bVcH1mf/wtEMd7//TxgiXTV2l04pkjdAM0jqqCFz0ZLH
I3U48tF9qPw31cFkF37zjBBvOaF5beH5VXwI2Gisd6FbD8GB2TKTAznuoP5QJJfJspOMqS69k95l
GwDxQ8V1YFj5d3GLUwOmQvKLnawxVE0teld3HuzrkIfL1QxNQmQkrLfUCeJT13mP5exEe0jZoMf9
on1MBYN7smvZBRPwV6OLO/dCrOW2teEIhc2Zs7oymMhXXLeVoc1abIHrKHpMPGwZCVjDa0YsVdKE
e1ESQJbDMVUEaew7do0PcRee6tEwVEp95kI0goUianbJkxewdWZbo8fd4FjNNrWKXhIrveqofcU2
5j94kcKWDt+uE3u/sP5JWVsHQd5zOcdMnhiDSL0I5jJwXIfI/OJW71e6zb3rw4QKeS0Y6oQpwA++
l2prhro9cQLfs8SCBECS2t4zf3QRZvfeEMQNCBr70ndl3XUQf0nM6VAn4N141X/pBBkPN8W1qOWb
vZSQAgaxa8Ng9DeKEeRtZn00ZgDqnIiEgAZ7FXFtETYG9qRSWb8ne3jH7DFt0Y5t4bnEMHQThwel
7gEuV+HeauQtIGJpO7mgdBLmDTb+qcvgjY/u1Jmj29ollyHn7MAo8zSP6ZmWAp/upF97utYrIP+O
Gc2d7ynfqpEpXrqwFGpyrq1QPleO6201VQ6JyND/dH0K4KC+IcS/Gs+8xBXRl7B3jv5YqNtsj9sJ
ZowZ72WwEFzuY7UYVj9HlsOO7/LwLHQ1P3cLw7u1Om2W1Z7RCWdry+G5CkOXBRL0vUaXp2XBXgkR
VWwCiwLXxR5zLivSmRiagIZ1udWaqsEs25CLU/fssIOO2QnL/cwRv5umTt5QSBgEn/qXyX22SVRi
riO/kGga8EXpE+Y3xjMdVjcMngsokqg9YrWdEJSXnNimBXbF6OpIHNpXyEqUrVv5PHdde6p9Es9K
4facGyCFFCDgq07L8aLcz3mBIIOj8uqYtAGh4VwrYFk3VPKQ41L7DPTjrmKXalEyL3a+5tJ1nzpl
1Kk1JQMCJvIHidXNYXjLfqW/5I5LUyEwD+P7A5KhHiBMMu3y6yvYQ6aRCRHGrEMeeKsAQfEBq+CX
Q9avbDxM5KuLxrmYOtoJmruzRSREgN0eB0lSU9p23dGM4uLLKdiVKvsIW18+D0kOw8FsLKtmPekM
Xzg+GkgJm3CWzVMC63DhrN+o2NrlY02QZcggXUJoQjx4xtDdQUEvHgAEPc9L8+oJeWKUM+0jFTz3
q+faKQkZQ6jCE0k9IFw485ZfPMd8JjZzMiOmsP+ym0FYy9gFOlfyaC3c44U1fvqt4EmQ5UtgNdvJ
IeMhI3mCza38GStchoiANItG78hs02Pajh3fH/hTLqjGHVnrv7zW3SgNj8Ti7hIJEB4oYP9pGt0k
UpgQE+Qqi3l3FpEeS+Joh8S89asIFlsGdbYLmSou4KNjOKYV8uadjrry2Kh0lzkjLwxULG2Sk+/D
Iwxlc66VZTFxnnchlQ9/85l59En1EvO9ARYh8WcA4AI1nuZvUTSjpxglY/kc+GXXPBNYhb2HwnBg
eMM2nerdm/V3nQygnjKcmF3eveNfIsRKcugrbHsQuhccSOqxqAEvxXh/2VwdO66TpcTzYRVMU236
hixrmLU9yJU3Gmdrpvxc/TKu+AenZMvMQG5rz0K1PLfXiCj6XVeCf0ki70+ZsOBoc9KFHAklUfwb
8/+qLHhpUvNoMnLVSmqyTaXzv0nuojGCJYr5E4G0T2pllVr5Kes4SVUII9UpHLmXETedDzHUIzu1
tobLnGHPyhumhkiLb0mSPD2pEkPnZpxEcRVmLK61qSknuc0PwPT9bchybIvnnNVydh9SCtP2uBQI
ssYeZVio8mC/8MntwduN1FuM17ZpLfpDMJrPZP7xlhlRSxv96epHCt5fZHSdgk4Q9oeTE5zgUt7X
dMpzGIVMi7rfOaqzfRjkP0UWQZ4W87lkipEtcJwRsQHA78+QBlD+DBCzsvA3YXTOM/iHl2x1uyzh
UN0KvwRn0C+/e+q3XU+C+thkl5lm8yGC3b/tTPbSdNYzNeSw8+zhT88Hd57K/I5pT+En7LZ2guMY
EWu+j2YjaPX6YBd57rcxqr2A+xhelnHoLy5eQhoGhhQWy5ANEv5fIlF/k3iw6HrJKWOeVp6G1El3
iQtPJzIAN6pF2E9IF+92mURXWBH9Sfci25W9QLvXsaqGNgIQwzspwP9hEh6nJkcJzBCP2FZgTph7
cePKj3iZrE9GOtnWYJj0qDjefRfJVmnP7JsW0Z/yajwOTfEw6GijPZZDkgXjnBEg2DWkSSEVMJ7f
XxzQDUlJFphVm/ReLPke1Ef4YNn8AeAR+qJ5tHdRJUGG8jNStcFKShE3YtKLHbo/LPaW8Q48tPyL
tRYH37pbXYDhcio/B1gzQCtJ35SJA+ZhIQga4VOwj5t8QdtfE+YC34uk94m3m3rJJgAhWd0QXvHg
zTUG2SzWV1EjkxqFPjE691+zEMzH4k1v5HG9iSVmozNKZ9vPrI6KYd31J4buTbVyT2TfkbEq5e4A
wiOUv6au8e4JNjuYo9/+QHhHBVYQ59H0pZoSTXWZ41EszRXLg9yzc3zzOZR3VGKE9hKrdoY5QPhK
deLxQMcBcxVqjjkOpM46NYMygCmE6wFSzDMiHhAEkXNXwVm06Jt0G59xQzhAG0R0UUwHDoPn/2cy
Xx8Wu6EAAU5Nhy2PkwdEFSUYaYnTgyCE49Hr+3mfJWNAYDifWD/imR6K9ppWXDp0INwWjWNx23oR
8dyjd+UrbkXVDA+de5dWjDeZWOnDVJfNxZHFDbAIJFBShditBDsuWeeC4LE/hO30p2R307juPS3s
ducAKaZy7/4WixudvBGCTis3Og15KCRzq1hhsGbL9phbyn0uTHQl7xEOk7fBAMzF0Rn0RyV2RBud
YT557lOYcJo6mWfQEECMiQPGzF1IbiHLctOWM1bKNWCYmdm1GORLBPfiTQlEXvhRGYqhetukUdIf
TMsFVwulkRTSwoqi80+WKj6QNGCKBF6bGoXSb4YFkvFPg42wGcY6cAIQ+/ABw/yXKraifWrYbcWl
IbTan57akOUhie8kTnY5G8rks1T1foahdG97sELWoJ/MBHq78gFbm2B+tWI8Zalkli77jkEG+At+
kOCEvbPqM70PTfQvV4WzJ5gi3iUsv/j28cgizLFFsWtlSxJ36ADs8lwXqUC09w0nOftCIiYKw5xW
abBqBcWe3ZQQ4NqA54LqLUMrUgTFZ+MUzaPd+5x+df4uoKtFfomzva+QbghGabNayCUQrMF8cW4m
3vqhBQjUp/IYyaB498YaVFVeM2hyDrk1iVM5nlzbApHh8o8keVfs8jYcdqqFoQlY9FK2GV23HK3d
6OYK322FBXAbNrR5zjhxinM55dM1IUAK6wYQLo/dO88kHDz2/t7e6BTFm0oZbZ+tGuUz7CyzDVAH
0eJIpgmM77U9DA+e+5aW6+B5Sa9Zjjy19EA7BLTBnBblQy+zP60bW3sX/SF0MVqDmABpO6LTqpsG
bva0bZM+3kfU3ZehiG6c2KAwiUU5sD9/tASu4XJ69cvCPjIOPc0+M0yVWWjtqlys7x0QWLNgeA0H
5+oXCwkhfDYcP/A+4n76JVBH5G00XEY1QOT0Ipt4U8rI+R3qEU1uzzJirNKdXI20g42YCLLUPloC
0gdyc/ZGfLK59a4SdRzGtnq1UfcurN1PgUTy0+8jg4CvHeke5ARxAZ7Ijrl3jjoYEN0ADKntyPmN
uvekXfCutog3o8UyOxe22XYGDbN1OzQRLizcKcMG3BTZT9mW70ro4MIFHVz89X+IhT+gRXb7OsZi
0w88EW0HkyQ6RhXRLRRfDsHLC2jmwPo1m/i5CXp3N1W5DYydf95G6Jh5jPtCTXpPDqL8qmL54E3d
X9qA82Ryyg6CfaA9UmOFKvrnwdFvqnHZuYx2WQoeRlbMU8pNRPbpzGKkEwwzL9GCxLqBnYCGExGb
p9cP1sBqZaHQFhL2kCDC1WP84s0sxpmYPky9AQLslOlu3/PROVsZSuFskA4CF28fT8OFzDt1mxLh
nKCThmwtkdHzulcBu82W7MddmMLt4XVhYA4/ySri4Vp21V3+36TatUdr0U8DO2unuea+EExX/a3f
u7hmvTI8hCa/FiIzeydjfiOX6mMe8m8x4Sbj2TDXogu6HbJvgiuWAHS/88KewTvDeHqQNnuwIlbf
UTqqH2QYKph3Y5QWl9mrbzhYv5HWDefEvNrpYoEeQNWL2Mk/Qx9hojj8zfuq2fZJB7s70iSjCjGR
i8CzEWKXfyhs+8hUsP6oR9IkkS0M+5T+kOReLELenCGiYFrLmUrfFH20CzVvaNqBxMrymwhSGjzY
ejkERr5UDDnYz95cp1/l66vwx7YuIcV+6BcnQjHZNmeaejB9p+fpkUbeRCY/AQ+gUQ/exwzG6dQy
xJmJXgdoJu4rsrpQLKOaUf2W4IM2VGwgEHTEvq/wsUu15G4uYPtjVG4/MXJ65Kb9X2x5JJKwGdcB
6JMpAzVSRWS66DL+Gmd9yf2ED1/NxBXcUHWQ2xjK/3kM9Qdoa6zl8llW03Ay9uRs6UuAikju32KE
1YGiyjkg/+cCI6lo6a7YWKzNbKEDduakgBGV3kCgNA4qHwMygYUiusoMvctINDtPJgTqbA3HqlI0
gsz3Jzdnqif/BIz2rqViHKAUlKk4PBZOkZzs1UzdxAeHQQjJVHRSSl8qTjV87UjTVxFaV8VviR/9
kdEA7XMYuQPBEe9yqWYuQvrOdF5ugaltnp4x3ts1CU21i0IjTGykMapIj33oseQHqDGF6Z9Rp91W
i/RxHEP0wlHCjkVRKcsQsRtDzBfVhKcGVeHYIclwnkXrZKcgQpOCy/bv1MYPCwENR5ZFcEyBh1rN
8Ic8YtLfe+Lp+hjHyRKwdfKcPn+waim2iw5+gCAPpzjJoSMzIoRoTiKQBNc5tSgYC/26oCu6uCtD
Ji1g1iGR9HwveeSdPLg4VWx3aX67guVSZt4HEdjHTqhvgtLghGOaAYz0LlznL4CE4KihkBEx5sgD
0627l+W/dI18Wtjjczo6zIYAJ+4reDHMldy7XYFPqn2yxUgCQ8akm/L4yxntswlvTkmetTNR77a4
WeWfEUXP1h3oF9M0uzWT4xFzh4HfkJsQOmF5bRGTEJbH5K+9xr3zH7SI6zCuO5hAX2oaUi8ZEcvj
qdzHWvylK7JBVARYfuIO3bxi/2Ga7BoSYrT14v8IsIbANefTnuGU3hYt9Rlgho+w0xCNaWZWAwab
WaTUiaKsXkln38qfe3AfbbLtThaSYzdyUCHw/x2i0rc61y5pY6vakliZfhbX0eMj5Qr9NCa5dyHS
CbYU8bUbW9YfYlDy6pJESAxFzFChTjgfAq85E7B2Lx0CktdfuO7IXBL5Kabk9DHuqFtScuNW5t2x
kz6dXXqwPVVvCy6MvV/b73lceAcGO/8J9xT12XQvS3kjzulAwO3ZIUr9CeIIY9KcV7o0nLkBdw47
C2RcStj3os5m1qBxDmOXXUIX/rCIj56g68MrSS3FWMwNcBGP5oIBZ1FfwFfNpTRowu0G9fQaNh77
rb7WE0S7kMlz2M33JSjeWob8SW75r+QVJFF/HOLutR8XZ9e1fnkmNwvGPn/C1IxeJxR0aZYjuSGv
J6ElLkC7XnIcO3D2qkNIduE2wb+95lq5jAKwMuOGysfApgcRP+Q2W6TtDE9Znz8tFZtbsXJoKqIt
j+TE3Kjlcd64aK3r2lq4xgoy6+BgMX0mA43TUUVjehsXeDZMLrOPuhWvDkYBYgxYZ1iKuzup+dti
+DAgXk6Bs3UQLW6yor7zjyUHiyQJclb/IyTjL0Pl8l5Qx+Y2USlhieoxtcQT4UM4GPAQlB7nq8Wl
l67TW8bnIdpq1nSha71zh/8K1PSf10cDASu0eL3Vbztvelo0pGl6ie8oKU8VaOMVDMxVPpgHY+s3
t3L+qTIl1/h70R2r0VR+p4P9qaa5vE7j9DHAXz+ZzjEP5WOzToqY38OPdH+Mxc4Oa72LZJPwwyCc
jtxjw7klrk5UzhdcGn3y0PWGSoNqkXitqoe2GhbkuLBQyZQ7+XHOp0m3Jf0nsDviMtFEj/TAQcRH
BeVCCa2WUTfKsYyHq2vA4rtTyzIiohBGycVoc2I8mP5q8og2vcu+kBJt8W03VzY+26xXRFRVY3oQ
EL6+1tiFES3MTVrpPW8HSo4yI88jDRj0ROFpcZZve2jPEZ8EjqNl2osZlp/n5PBFMDYw4Z50CZ6Y
B5KUzOihbYPPEFtgZHgbRgviadFb9UHh2vOVv5fd/DNp6vCcgDjhUw3OMxdXOdoAq4blTXeEf03B
8B+WJQDxiFo2gLYho2bWr7DvPySXWBjYX2MMzCGZPegykDwycY1onTet7K9jlV9D4vJ4eRPAHX1n
bxaY7jFl38rSch2Wfc0T5prniUL0QPOY8tEMzhEVTDvU/q0KwFhRSwRLcHRJkUjJCv8s8i0lN6xW
v5SXkmRJkXfuIeGMYt5qP0kreIxEdclnLDCTBlmZ2ggW8ii/tlGA1dnQ77gjXxa1Y80Bv+oXb5Vn
fwsCkNcdIZfTibZjBQU1JBh2w6UhtJwEJ7iGs5jyY+RNtzYN68tkx9+jF13krF6zHAdJAAthILNW
TCwIsn+aLLBN09UQy5qXGHMOyU4sUjI//vGnKdqYTEMGIoawCvsjotgF+0jziBKKzNWlcR/I0cg2
S7OOb7GzQEAfZPXl1pAeMyci1XtglZrPH7JiSTbZPlOYojpNhWI6aJZN0dBoeahv2xEXTt6x2U0Y
TvZqPRo7p0WD/9AOwIOJyQSfmQ2/HUaM5Ts5B9F1HLwnr+4eWehhTouRf0adJvxRO/oaaw27J6zd
bduU8T5r86d0hqFKPcqXsYrr4GMjseweZVJnP/jefBOriFWFJAvi4sxBH2TshVLvNobz09ADuexw
usBCk8RNd9+jL4cDzFmu3ga8XYkUwZfXHt8T7gtY66PHdswfiK/MZv89nYIDqNFHL99pUHwfZriY
wi1ZDhE+GE2De/TngsdWotdDuXrAFIEdYyEdCjWpv5FtFm1+wZQU91lFBxtUe+ewh2mHNyAH66wq
5QZ0RiwgmKgywIjxDClLLfaTPzOpNs0qUxj/1ghlt0VDuru9NittZbH2o3N0YdROfS6OiEh+AkNL
GAzNhd1NdEKnHJF/sKSnBK8xizICTx0J8oa4L1y1fucdurF4YeyMJnYIU4hEtHAwhG8pYPZLbwff
iaJg6pgEsCPmETIm2/P2c7ltnXC1TOno4gSMXkp6N2RerBb6MWVgAIHiEOnD4KIh0GhNcF1Wux7X
A+8E50H3luOo45BBtxEquuOFfU+Q6tfAncWt8q/ZUGzRPP7Jx/SNl+7E9w++0TCPBf+GT4w3GVkj
I0+IWcy6WRX4YXKMx6nHN2Od3Aozm9Ym3AfEaXpNUr/oJOnZ0ycPPhUxahBS6cJRrt0lDjTt33qV
H5ATferUekQBI5DxNfae8DxKNSKl0erW1yxB58W1vXGTaBvaTJHQJLNYprZ+jqeEwyRqn3JfF6cZ
Jbht8MlO1pcOl3aFnjMRUxo8kzDkjYH9obaYRyt+TSr9LibrGZnFhbycjN0kb3h80DZP7GhZEHjF
O5zoGy2RNCswFUCDlOO0t+b2Flqtc2KDtfhMuozHQl4ATk71aWlQ1HTVKmLU1ksE+3qrEZDvcLuQ
Mtx4LFMMMej7XMS/AxjLD/8X9LnJKQhLeOg+ulpCVn7PdNVnvKE184bq028idBJLPO5ZntXOrcuW
w5KW9q12vm3DhnQdcJZE5RyAlHDu80rehwwWsa7+x92ZbLetZdn2V3K8diAGcFA3skOANSlSEiVK
6mCIsoS6rvH1b8IRL8P2vXk9Inv5OlFYtkiCwDln773WXCiK8Wem+pARc7lKE+zefVgsYyKDUESP
9WkmqphkmFtdSwiZn7ke1VFGRIes21ezFmTqzA1qtJzMGKYUoyUpidvaJCx3KLBsdliN+5ompDFF
y7Ak7BgOHXFGKhdek0JEyRr5IafMELs88JulGVYytOxeXYwGbVV/QBRpDvraKMqrZhSvtuWNpyiW
9klQx0zsbGXBVzt3WMxNoWXVPRW7QYeNVw+vNZBEPpTylvPq65njp3WcQKMGrJ6GDkZvtPvUTC8z
PRhVlwyOOIHbZnOXLZqqegHpcmkGmTHUBG1RC54GDxx/plHZIqtmPjQlCittxr7+TOWF3kCRz3Nc
9aG30dWZEGaXSUINXAh8jpWBln3M32aQyUKVhMVZy+SOyjHs98rCrOF7B75217T4y3V7+pxrL4Db
TNoS7UOKJ3+dtyr7aS5/jnVosPvTna/pBjhxM41O5ikdbk/VNWVS10yi3frMuPhFpK79emtqyCWY
hpzQUKHf1aRFSjFNA9H6gljwlltbYfo32tRkFFcem/lkPOEYNPaFVMZYy+NjUNHAn9cU5sXRiwp+
V5bjcCUIqnKVinFvCGsLxlDhUJEwYqeZeZw7fSbZ8G49hruIIPmFGrXDukCRgu4rPY1RQtNTUw4J
ViX6t/ma6GZuLmkSTCmke0QYCE3qT6a9cjOMBzKVxF5Y2D+Cqn1ScslYYbJbYrelNdcpjFB8LaZx
Vxd3esmZFIjRA9TRjKQNqF8VVNFaDPRE/GfSJsetNjKzyGfrexsk55SukrCwq3cqFk8kzJozSDXm
aCCFqIhJF8oznaSMJgKzZ0w4DpEPIIbhliMyKoUxvfDryTW0+lEb3SwaiamDlajLUJYy+skwi0yK
IDt576tyN9i4/hmmEERibpu4fDOZ9xhBf7VD+1FWANX0AVb9iONAkCUGZEaE9a35zY8JSmR4hGMC
hEuOvIN3BA/BQrtQFZyVBqLVDJZuK8lmlc7bYJkMnDGOoT4JFgq2JcdGBLQKkb6Paoi6VHYwN6MM
qOMBMPMmyxVtLex7oeluLlsv9GhwkluvXTgv4LZWEVnx2lZWQ4ZnzdvsmF4tdEJk4LaWlat5TEFF
oYPeps+wVZre8Qqz3tiApVHjYTtmOLvG0k/lMxAiQ0OMAqPC2iEw4ajK9EjeBEpShKCLqZAOIYE5
WRysikk8gp+M0WVuSIp8xMN4nfpmhx/ugL9EW9mydFEbSNMmjHNRTS4tWkih9MWQkwFikvI3LwP7
Eik5YCqgVSSQ4W1PNDaQ71GtVfZlAEqMiBhaCg/5REZ7Z91ZugF+MLkEyJHWiii+WDdMVPcSOw1S
C1eoX1Wi4x1XiQtphjp2zdYESjBbz6tVWxYjBm1K++pW2JB3zMgygehjXBI9qRaJJCD/Ndm6s9sl
cnOQ4FOSb4acvX/MNQ4lsX+1qo2Fx57QgfZbWCiHJpw+LYASis1nnTBVr2SD7nybkKutgCeYIeMr
zkJvBuO5TSgBUdCoiWwY0XdS+9A2NvjcQWJUSwMmkJ9SHyZ0o9EewF+zbkvaX+GILjExh3s4+3uV
aMBt3IMglAvOuqOUvqvKK/HXxGS2qO1NSJVST/iHbpSrgQzItVpw1AqeJAUWao0vTMGikjA+ofXr
GWx66sGL6UlBwX+qvKBfTWVXXyJlmOPEQkQnhj/Lm4ZFqYFsEFmSuBDHZsNcPdunIHQI1jQ7DQ8K
skMTS+9ybajVq67Bgc7nsAArfMHjCTK+O5BVS3vei9QVz2wvcXfWqo2swGIGrdPjtqFM23L3TmPj
ZifL3sgULMGwxSYVkscwR2UNjsirK0KKetu30jUaGsIhMtLyilhZ+UiOguHJ8sxbxuiyEKp8N3bx
Ma7VCsq8howizZbDaLLQpO061RF4VnhgSLXIoOVG071eoUfFBcmy4W3tsJCP6ObMqHuO8oBOZBjb
rDgo1jW1PZZkKjkI6D9CTf8yKkvneJdgAi+qkwybw1AlnBFGd2SugJgX262GL52S3IkMy3AysOLI
E5gDM+/yJ0aC5KzShMkIPpdSk8jEoDuRyOSYlbAwtlGJMInbmSiEKh31eiimz8huv/GJCEYZJK46
ohG/QdWYB5SaCYZzIPO+jA0MRAJ0ZvDnBa2goNPbLVHED1VlB6tG4emwW5v23eCCUYj32uwqrIju
xMcSSvlRaqkKxRgeWJ+eh0g3XHi3Hx0Q0WOMhCn1kmlfD/prk6KxiFRsuPqIb7NtdIyeUfuZR4zE
x1AcKPBfMg2MNt2vyJEk84orsySHy53DXZ0ov2py9uBTXu9Y413FgJiJkiFviiWqFKaR5BqLoHoq
qtWYKMjssnQr+eqc5suxQdjpa2eO1sP3/wjRXivkiK6Hul3hxnFbuidjnnwkowQnTvE0WgysG4Dh
ONSXLARhLD22iqVv2gBqR9yY8ho9wGNC2BF5jRMNR6LCAiSA+zokNqqiBKdlB08X/sixTuOObrH8
4PnV/SC1W0HLcEnea0L0lBj2TWBnxGkTYZxwSEJKpLgtqTdYQXQsMXKz1T2iJUJtPu0z/o7ITKxE
lZ46s/mme1clxuzmoZpgmIQGImwKHMoRbJoaydY6pcpd6HLYoC+H5N2NXyy11jGQzbe41um1C0yT
ojY3HT33MvfsrWrBRCWIdxGBO77Pk3Q7NexzKdlBqyoM9rpSefAOhIeJk3R6WmkuZtVyLUvZrZ1o
fBlzZvDgLdUUVkKu9GgJcrNwWVHaZZCbD2Vf39jPLTQfkucf4joPDlFTkPvTydi5e/UdwX26Iy97
OzDwNAbfxsGl422XQRjHTCkcHIcl2wXnCXKxOw7spCtHLdkBbdCsY50B5zhk4Ets6Pg9GVZung84
7WZau14e/S3WomInsnaDl/8t8ydsZxMjTw4CjheTj0XrjtL1piGcPIGcYP9LWg6iARamMXmPuvBt
ntfjV2aw1vKgPAjERziTGswXEa1lPUunJRkosTt0bY+LNYaD6JfZrOz8qKJLLKs0X6i9XSyGkqQd
BLnUsoLeK8wTyUVZWdGeLfahFtbnzkP0TYSNGuXNduQ8MkJwXja4GsE31TbdKP3Zb160wMCc49dE
uej8qUdx6o6+tFFDAmyJ97rMq49a39Wqd/UJX9ozmpTX42R92oJpuyxzX5JaqwwkzkaxOl6kBtac
Z6pQ2i3vjsL0LqjAFKmcYzp7nPamUb14NakIaheZmyjxXlozKY+F315VzNer2d6gZQxBq5RWkyFC
AOZMTHCGMTui8UST6d7GK3DQkguDvPsyaQi00VXOx6pbNPmnJZX6HXv+/ViGHdUWORbS2J48O5SX
bWROC5P73Zza5l5K8OEEeLRKtRTLnglkiy+NeNBZOpuxpxaSFD8n8rgB1yB8yEAN2VIcbpV7HAUC
qSVQl9EKHXAk3q40HmNr8I6q5Z2UoiL9cZLCYwj/epn1aeyEde47bQGyxcR7cRbyNaGc57zOuIsU
cigGnKTOdsvNMPeJRO3r4Dq9YKdweGYewmSjZKDYppZ2EmGN9WC4gWRPNhZXERFhi62Rr3jvIz3m
LklVRAKe2IzBMm3r0NVQhHbpxMxqaKBi43o4F8fBMOP7hnhPEsAXo65Ol8DI31WQQLmBr9ws6DsN
cVmyCFsBFn/80l70JWTgTH5WuKWC3M6rWsXJoT07uTGmzFQvjLYselNZ4IbIlHz9aJFEjvAACbsk
28G+UTvpoBTjKSFZZ2lN4YNkZM+lx7gTWnd2N+hk6Njqqw3tdFVO6PjZqj5pO0RHENPbCXBBVSIX
seiEd/G4QTmLeBphzMaexk+NQ9I6I07dX/poeRfI2UK3L9QcHEqlAE9alGO2iq3knW3EhlHKzJwj
KhUnol8KpG0oD9Hey4uPVuXmzzheDol9lyFwlXt/dDHAoVTOuvNEBsdyxi8McOpoPsMPUuoazRqN
o7GIo9U4ltdYJWnHMxHZ5b68QWDGESYdF1y9YQVkgQ/AXuZ6sqAh5asYYT2lXbZ+/hiM6Klrr+6W
QsK3MHgbpk/dplWmS6Mo2b06W28i/7OTI2ktef3zoNfQBTyT+Zi1sKwgZDXTz5xHEDDmiyRXX5Bv
95sG36g7VfW7TBqX4JHb1TMqpjXMZZASx4Q1AvCRwXkexFqxxxbrKnZ2ZqKa3olBOwwobxyUeDzI
frUaqCzJl+FcEPcdNmrDu3pFzxeG2gEMQbvuJTRbYZeyTFpsVSZdWsMMv1rFkLcQkDZTEMwTAyYn
eUUbh1PBUcYlnqluI7fM/5m/bippQpaak0Ji4O20FGisADJoKOmkusTJqVQ+IJGNCPAke6ON5Tti
TSIGW7bwASUHvW5/B2SOoWLdnLPeN5eZlkLFY9Y/tsE56bKnXveWRaoMp2i4j6mqsDGXOwT32TbU
h9Ep+t71Qm2VkUt7or0AWp3qzlCTTYU3jRDNWU1SM6yRuuQbT1nkGkwsmMl0+laOEHKEDVCNoRjh
yltInpMOuYoWbmwlPmTZd25N0CN6BkNkSMi3VdqrsuSVy0HJFUqFUVkMaV6vdW5VFhMyPZjNI3RO
7hiFnGFCMQsn/mrQ0TQSF9cJ6z3OZXPZFdUx0SYOexpyY0JECuAduQMwd42/K9mZVfuFByjYIgHd
Y5WPdvJDmcAk60ymR2FIgrecRVv4omTiFIwmsP6Lq63Ka00ug/dawcsQNFfK4oZBxlwNli3RijaF
/MDuOvU+T0lpb3E4xLISOkqrY+NXiIcjmIw2FO0iK8yXUiC/mLZ8AqHzEIcn9OLBhpEJaXaEBmwG
MRAJRPCrELpj4kTc9yQelUn8Su85XnUT76hFfTJ5bb6kUfJlKsAmLHzOjlbcNeFQrkgYJ6DPYGbd
meTCqPPJtYlyJhENoYqQn3dso+gLjUtNrDrSWF6y3plqiwvfHmM0cBEx1hU6AWGqAlc1ES6eXkBJ
TsfA8VsVWztD0kr4MmQXespWkdoEGDNDa6qEo2JXOQD0kKk2w7ab1U6eAsakGze4PBSeiDZ3Vct2
UiVS+C6wk0gE3cj5MTTgVNCQxcBBWg8OWe5kC4yJ8MKP2JMATyhJ7oY6qA46iR5gkLponAYRq4ta
styNjcSRDA+jPEqs0jVvWaaJxTibnZTM+srxmU9hxGOkAHdIcPhBJuJ70boMae0E9CIQDdAEy/pv
PCefZp2meyVGYR4YG81Xyo1IvQ3P4UegEuCLBHDNloSmWTB4KSqGOHmsKgeTCBgus3AnWTWcel82
dvNYpulXNHPdjFa++SY1bjUqSHnb2NFiA/jKrPexzelbSqjAzsulcyTKyW1HFOE52XS5pcrH0Kap
6CFqZ24RSpyhhw3zfU5cupUiVCveerbiNazOU9eOGBr5PwiPjqXamHTb2jtTI65MlIjiM6vu1gkC
mgw+ToD3ntOY7HQKSakWsPq0ZS6QFkTxRjp+FLsjPqg2TaedpmU2GQaEj7TbKiYOu0A5DDBBd2rm
k2GLZmGT6dOt6AJBMmeFNiB8qpjzkX0sxFK0jDGnJkerat5xqpB2QqLrZHG+345kOTbBZzZWw02u
GW6Cb1rUORfInzTI2Ll54vvwHB/jKVs63vu0S3snzbKTWhQVUDrj00x8UiaB3fl2g/tf4CeW0LUD
DGFYHTDtSo1SoblfU60qimvFIrnTwG4VKgFx9KWQaTIUidOXCe/1ppO5XFgaUAYF45NSyE+9Qo9z
YiKsJg3RCymb26ROCLXyYBv1OSl7REfoud8dauVDSskXtFT6dD4RzOQzTZ8SblsX/yVVKUlhaVm2
ywq+/0Lo2Pfz7qsDaYqDAaovunvW4i/LQ9CO9BpZxSSQh8gUyVLYOOjs5FUSlKqDPRdfBAcwaBhL
0XjNGv25tfB6bK1yDNjEYLbjwpO7kDd8b9sNC6o53JQOpR9jjVNbldHyb5UZFZYZWzZ3dPxSDnwX
OFosnmNyavOetg9aI1Snin4LFTRQYYOmO8jt7SQBA28o6ycNQRbVjs5T5b/3ph/e54pPn2LSHyYV
2VfejvuIhBsKMc6V5WiYO90P+OszRhOlJxJIHGwtwjeajuZo3Cx1ilcoGcns9ULknXP/KbAytr6S
Yw0BvzjidwmmiQxC7SoI4us01fOkwV4N3LBlAV6qqTzyihLTolODCrDvp47YC+LFPvIKn3nYZzjs
tUvlcaIn3Q3IVzEGm78VhojtVMn8DZ5nRkIjCd5kQ8yQzxi1Gg8gAZfMMLX+YOTDBWPmHSnybuH7
dB+D/KvTaZ6FCSwPfQCWJGsNFpnMPgovfst1jgwI47fpoD0mSMhXSYsLHsjgtuJIs0ol60rFfEYX
abtjUCVYv9sHYot3pazfTwzuF7RvGOTgXWziSl6lpjk4RCidgA18YFPDXyAFb0ZQqXvDSDcSc3LX
hue3tGDPMGljjQRhumBkyyxAj59lw0f6aMubJLQ2+pBwL8VkxNOquLO8BP8pN6U7ceTFfIuXeJrg
2kQZ728OZNZlGOD6csozSOfiwasTc9ki+KScaHdpmr0UPqQuLbNTdyQMPm2MB1nQx0FxovKGIuCb
2XgGHM501a+V/ZQ+l77+GtSex3Iv1U6kP/Z+FxwT9C8I82akWDQbw5u5d46jmewy16AZKhpsNrFf
Xalt5X0qaxezkbLd0KM/sttXCWk/ujd1QDReKg+iPkRDrSzkNiNmDG8JxNYTAvwnqAOqM7Txe9V8
1QnfmlS/tZiGESwxiURYBxo4C49VVN/3QenSjKN7xIoFalMnfmT2E44hLnnl1DN9Zq2AniE90zSI
dnorPTfV8DRoNE4UsOHAdwU5mziNZaD8qaj0c2A2D1meHLWWc7ywAf9nMJyWf8Nt6yngWKNNZQBr
QJ52M+e2eYTrZgEdA4+NMGAuwT8jXtpwk9ZA1fNsGF0I440D0yBDo7Ho0yjDxKgyFrOx24ewgCBG
qVpyEnoP2sGgsKHaUbU1ZP8wFR2BmkK+a2V7bzXTA7lmr12Mk9NvViralgVtG59OSOZ4oje3DAKK
7TzjbhppeBhr/W60uVH/Vgc1/W8vCzZMRQ9AW6cFoiv0f2qKooN9ncnhxlM1Rj/TrDeNkJHr7QFS
Kum1kWQsvxO7/y2++fozv3tPP+tfieQ/8c7/t7HLDdsmvIO4jv+eX/4YhHEOvfw/tnXynn37kXz+
X//6HyBzRTP+TleDlqUwNU35AWQ+/0S3dF2TTVPRrO/ZJf9MKdHUv1tz8IHF7qmbQhjQz9mim+A/
/w8/Mnmy2Xs0Q4NHpJn/TkiJqv3M3jdtFSGyxu9jeKPqwPdnaP4PUHxD0B30s3DC+lqebPGpjWJX
Bdl9VCkfkSRfe3P6iHQVf52/4rftCQo1Fwxdr3WS85fHRxFxfKPgwLSCFFIiT6EWh046hlPwAGoE
oiqUmqxfA2N6jnOUvVRllqsEPCoeaowOr2KXMyem07ElDOlxrOJ7u8+eZRpTdsw4cGGW45uV6/vM
8i7jjEhIDYndCyBpYNXXdvac5DnGOJxXUVQkC9rSFzVSHlP2l9CQNp1vYWItqeOb7lWyxFXprRPd
hQOF6NZSzAtBlBfZsk9e2gLTAtDQMtC1pE01pK9pGt2y3AaNlHwAlutRQXm0KOP8k3EGgKNkNTZ0
rKp0AX7zEoODYOoM9w10IvYRscM/1zhl9YAJ8THPQqCeQ/yaItEoqBqHMNiOXqAuGqZ2XWqcfWWA
r8M/rRRo7Yg/3L7rQP720hOCu57MXOQBJ40/r/VZhyeaB6mepUA1QmPzGQLILY60Ta0V963PXjCU
5VrCDYsje2MX/F5QbNQdWg8OoFqLqH1msrqzR+8LON5DAluWJc57TPvuaCQjYKcioq84pstUtKVj
5TJUx+iNOo7ux0zbjmv+1MM60eYldVKU3guTAxFyGFq25TOZ7iyLlrmZTylsmcg5JTQrgkZzw08s
zbyL6E8IUSNuwROM2Q2wU0/pHgXKqURfZ2Pz5EjiFAMYwelmACdb4PSf1dj12fJzRCICa9cMwZnq
8jnyp2uvYhyQpZOByx4GNuc+Sdm0ug07UP7Qc2aW1gDIRqGCW/CNPiitcaGBeCfpl6QpjvnEvCBY
1IV1ZmF/zSB/OnWdffoln3BOYrN1LMBW+jmlFRRFDd4q8wP6Ew2DkX1t02sXdNcdvW/W9CbH1RCN
VztSD02q7WJy8/TWP3NxcUNHsOoxN+uq9NUG9TrJp0cf1t6iHmtCIWspXJbWe0ZtDh7UWxQlIatM
C5YlxWGXZyusXRs0yNcuKZ9pJW91tLiJ3Nx7U3scRfYAaYdpbJ4SC7qwlQGNL3hlSZoe4WGh9k7O
PgpxMjESmD2zB754BBDZOUaA4o6cvV2atG5nUZMJzyOoSyI/TjvYgiLQq+dGnlS5aKLu8EyTwCr2
UhDfw+teWqPGsZzCkjurLavPzoo3sYVUdBWM4qCEfHko2+9Dhezg+csA/mrW3lKymJpFVbPuzHL9
xDj2ECCQAuPsndTIrh2e/FeyG9cz72zQxy+h1OtOSBs5SjYyaNCwjl4xpr4BTsSfIw5tn9wrI06X
vgeYAryJhmB1wBf6UXTqDrbOqrH1bdGk398oMASkL+ZW062vONB2ZmJuq6Q9pIX/Qu/moNnBbZT1
i6LiMe+0WxeOT94MpkIumcjxxgZ4xrj8US4lNA8pMczcYpIWQPy2duVcQ4jhLe+tLw44p75Ud7IQ
+IKOLczXKDe2sT6+FRTCYLV3QyH2uiW5oxKszSZ1ftio/iz7SWNF/1fayj9XfF0nDIO+A4LKX1Z8
VZNB9fTD9NRiI1vgWDoR/vkSMQSgZkUxUfgf/ZAdIhNRtJcREBfsYAuQGwPOpTd+k4Xz/dV+fTe6
DZFfV0xdodT9ef9JKULKsqrkJzkCjzuk3H86jU/s7ljP9M2cV+2L5FDnK86yp6hI3wj220NJIH5T
vU+99tzTb2iy9H9wurn+fxnNoit/Gc3y+B5mzX8sOJgHn8lnOv54tvn+T/9xrpEM8XeTQ4phKqog
w0jVOTD1n3N2y/wjyySBxUT7q8gmHYn/imhRzL/bGogojsiY3hTV4O7758mGH1mmbPAzXVc1w7D+
nYON/fNdruuWoXOCUnUZ+ZpKDhzBcD+eazRTtzRUhMJFnSpYXfwl+Z1a4IxrlUImcPNnSX6Ox2UO
2cA7NZf2iwrAOrLG4+sM32kWpgbJXG6pX6KUCII1/1xtwVwRiriejGVBK8FeaY2rMqHGEDtCLFvT
cycx6ph8oNNlXDzr3LSlSFYcV5jC5PZi8Kn1SF9Yehf4OtgrUeoVeJkW8TF/IelteMJTSKQ8OSrt
ucZH+yG3dJEI5dwwa/Uu0KnxCymY08wT+15wV+yDhxhUBakipMfOqTCr9gqQAsGbstI76BK/e2Bl
9af1459X1iK7SubEOAfb/XxljSxTu2buy+EJK4J3etBkxUEJy9IVB7vAO7XjosO2LC9At9OgY+CC
G6LDF+gBCFto990rizHvkJHzXtx02tSvNRGWs0XK8Y6cM2hhsArjg0NMi6cswdbnYOg6S0/hBQsO
2bfWyYQDQYHIJcLN+wi6tjuxZMiI8A7TO2Ai9Ss9VMDhlsVrcZVbMJv0OxwEOfyP4B1C8bkEeAwH
CY3hm9fsuPjaI5NBviB0S0jk0XNw+GSOy1iNnNd603wRCps8J2865z9065lLWA0wiVEmGmYZjOvw
+tcrtZjv0X+tjf/vSmumypJnK6o23+M/nM3p6052nDHqQ3n+7h3tVfcY742zcs1WxQn6IGhH9vcF
+uidf85db2msvTtr5d1ln/q534S3v34/2u/ez1xL/PB+oP1CeyI70c3O/UN1stjIb4BHL9lBfynv
ghW8RWAzK/UilunaW9dH/0k7kSa2ZLi5rDa0o7bJulsq9/4ZlKj6BbCUs5S9C5YQ8R3vKm2BfTBy
kfbyvvxHGheFJvlVf7LtGT8HNv3xYv5y246iHjytnm2Cb7PADNTnF66z7NFYDxfprn3z9/K9sU7v
q2392XyL19EzZjttq++Yk8jfAFHS2G3GhX5vjguxqtb2q3KMV9IqO0ZLZQkV4DW7aWf1Hsn3Tn3y
XX9ln/Vv1pt6Th/tk75FVYj+jwnZKs1dLGp//d2of/x4rLUKm6jCskpF90se1UjYlFcKlfXuHbAa
eSHGe3FWb90Ft/LByplmOMENBTWn9K9YLPgkzTtddHxD1FM3bT+bvXCrvkzn/Cb27VXZ/vUbVNgO
frmZf36D8wf44ebpylC0hFsJ1zoau/4YvOL66e+0y3iCnHLA33miKbNsdqRwP5IC/9ev/sc79+cX
n9e0H168nWB3T4EmXHmd3nnbbJMfcCAc//pFlD/uOT+/yi/Pa5L3EzhZPiLqsnph0PNewBZxR9db
YHx06FBCvPzNJxO/xCSy0fGihDTSP9BsBTjCzx+to5kk1fwNgpidnMrEdLUnSkObJC6xmsMQ3iFS
vGUP1lUhP5Aya1Hdj9JeS3/zRv780wsaEjQo4Vx8z3P84RrXMSfFuOMBGz4UpEZnPIwpC3jsVF/w
IXsoNfkyp4kLqOH2P7nwP7z0Lzd/jsaegR9eNq5BcKH3P21I2FojU9h7GwZwxApEq/o3K8r3I8TP
y/N85f/1gX+58hIxLfFU8arDql1Ld9oyRnZBW9UdV8W6WMv8t3AjpHIL/woU8Tefef7tf/Xqv9zS
mtoAipzXs/B53FGwdmKZXOuXZGN/0gC4IXX4zQv++Y32r4/7y90dJxAia42P2626bXf1P7XtsISB
HDv5b67snNr7x8+G2Ve1dYOKyp7fyg+3UoLfCRhkj+JpVxuL5Bv+VZMIWHqa6I4CB1NacGGyNhTH
3nME8h6VTsUGVqQcr1UJ9BQQx0V2o7NKDFd6TJ/oD0PkDf31EJGQs5UJ6qDgRVsRui3+9affXKp5
L/nDd2OyDpucPi3x/XD64/uPmUb38/vnQBRO2CGP3nPMCNhcAnwNz9qNASsnP8Z56nv6irHrN69P
o/DP3oHF+Jd4OlpYvx7SLF+WbIbIbNUf2nt6p1+6b52AuO9o5H2Nrmw5VQX6DinpQjv6j+LImcv2
z2OyZZxenMdj/A5UoFx4D8GhBEGarBt0LWA8QCKnX423S/r9MOOanYBmVbxnlphprgREl7AZsosR
YCCYgq/Yrcb75oNIDZlABVYEnopLGa2g3KCUjp4Kfh9mkXQ1XNKb+RLgHaocPVppFkaeO3lc0knp
NDT0W8h2gE1szrrhGotv9UHymm19U5qLrR7SzO22JhF80zLRH7RUWTfmU7cqjIOUcQwmYG2TlzjX
VjPGgzUIscsDXnjsNjCezRNmES3aerJT6Eg2FoTpObCwUvkAW2N6zN/TGzpkgFpD6zaQuc/1F7kq
/f148zQnPBm1U+5hOVMtZIfxNu6S1MFIBBfdo5mF/YHIt3rDUOcNX3mDBw5D4J0KTapfZCfShgyd
Ie18n7T9FpoKfY0Tzj692Q7iofGYky3Sd4TIvmvhfgULei3OrPJod7v0OKr3jbUhtzWJpU1u39kh
bJRvOJAchbKDfbS3HnN1J+Af0eeRSRgwFm35UU1nMBbJi9Zhc3I9ihd0QJGjAHjgDatiX1sL86vm
5H7VUHO/tzeVq4aK+qy85LecQDMFyPXRTzaStkSEDyccl1IDZ6GfXC18bBPCQtaDcJDThAQipesk
WPsTQxVUVcitV4r5ENRH2sSqfxer1PaPVYn59wzUmchkog/tFv7bOlK+lbOAGj84bb8F4dERhopX
CqeWQRfZgN46Ie12rqjUunKE8WHLa5REynokAwZZvUIfknHjglr3nrMmYRyV7vLUcw6qiKGXVmAx
6wHq7GFOD+iXLG+2/s1bd9XFro9Ws4rIbshf1A4SmNO+hvek8eJViQ9zPsF0VuMdJYXUL5l8W4i3
0lURb8HNITLhO+UZWwS5i3rSDE9VdIqHi13stNYVT1imm+oIcJ4YoPHNvtmMQk0eG9DfzvSqQPfh
RkWiAvaTyTP6MRKKlj1RNC1iPkd/Ei3kE4znOx/mK/wGB+U4ixwRKyhm6gAkj6soazPjOWDMtMc3
B5tSwQfx/R1J8FE1F62GQT+7gtODXdOlCh3atYyoKtqmtGINZlPrsXviHc0YD40cMCeelhwt0+YE
oUUFipavrGCr0YCDg6Us5K/xjk4dQnmohfDs7E9ZLKHfKVwidQ1Gs5dWNLgWUb0qMORFrlquKYoR
c1HKkR2X8oSJRfWtwN5bgyvBSsL2subzT8hRS5LQ1o1+KrSNDKYg2cUBYBn/nUoQIZaZuga0GJNn
al579oIq3XwpdZCuboFaDI2mWX2g706SXdvuovZDKOesfK7ZIKrtNG2C0om+/APJCgi+qUpIwav2
0OUhWqOkasARMtret5GrGzurO241MhyzRf8e82HIt+TkVUJG3HB/Ugbp5a2Ktrb9iKpAl7fTA896
8Exh36vPBxKtvHGl1S+juYU/ppFMmTP1XZr5e4tJ5VTs6kN8Jj8oFW5BhJyxr9r3iPu6gWG2qLbJ
lriOTQ2PgYkw4vr3CPLCtJXIoPUwEz4Y5iHpP2Vp4+NSGCGd3Zr+nMmrqnmRK+6DpSUzDHAjk9CP
LTihMD4b4q7K9jjVFfCoblA7drkW8V2EKTior5lEj/KoMLGpV0gi8+f4Su6jeEs6Hi0HDD9epnjY
FLIrD1t2i+HKfAO3PeHkcBKxzUraSiKnyOLWWnREbGrXuSN6mlgrZsiZa097AYY+OSNLDNXVHD5q
coN1xCs5Cs0AQiJMtCobqM8Rvdb2yTtEp6F+4HsCPxyr52STnqcvihqy67UaSr36gROdWCc7OPWa
G741N1tzQL6qV58FPN9WuHy7I5mf1iMbMTTcUF7hwX7LX/337ohYxAAvyWE9gsp45cvjKB+5ncYl
hfJENiO8fFoL2SqRVwUWnolGOd5ndFKo4BxTQ8fM2h6dlAM4pVN4nf4vZefVG0eyZeu/cjHveZAu
0gD3zkN5X6xi0b4kKIlKbyPS/vr7FfsA061zpjUDNBKimiLLZEXs2Hutbz3ioMngTjgz8T08oZAd
j+C65NUlXZKt5BPgQfYdMx+CW34VI3o+zPUReCWFgjV36EqxlTwUHz7NkK3/DUYoBguO/6mxQInC
XYC4DJUOry9/2TYL1FZYKvH7e8mBe6i6MqDiKekPpJqsXBhKaM7O2BruzXisoxdXzavP6jMhV4AR
Di4EHOEzD9QtZkKeaLYkNZdSwpizvvuQ/JmFq5jx+qs+nWIojM6B5BsXi4tHLM68eb/3tXIIn/Oa
yQ4us4AZ4HwgELSbpbhA/FX+4r0UPztWBTjs9y2SE5O271+aFf05/OZIyvgs328EjtJAAeW8GHhu
M1T/IJTYpxHnkD2F9Q6bcQkyl+3SPd1l3UBs43PM2V3OUdsX341kObLnmBv4NqV/K1jpdt6rzTwI
4yOI9wRQwdLrFmiCus8SmZS+cJ8NbnxzFdRrevGU0u6i+u7e+O7okwPym+sQZQc3n0CxeXPqb/UL
RqbeIqpkVscrB0b/O56b7BNbKpCCYrbYjzvseOyEFLDZq0UFo8/z5x6V5Kl6LY2dRawynFP3wHPb
oAK2eG2R39yzUS+pt8rCRxjyOg7RcDOVV4+GN7JwrF3oT5eexshmieET+J95RlUbPfu836+52HLc
qlm6h4QbdkuhPqRL2EuwF8ZF9hEt7e5h+J504t5EghPl1ZdpXUNrInfisb6aqKH4tHOAiz7G8CdW
1gJXag6rdlNlx5JQY3KRuNm1gxz2zkRQB17rR51ys4LO8tAT/4s1ZdwJ9u2722BbxoQoLAm6Tljq
6YgSvu6yZ1jf5cXZqTeSr4wB0NYqDxZ1vWQcMekb/ZVk00t5AzTgkGpz5vaLD/6uexK33JiPW0q+
F6RarwWj2BTbOwPaGpxps1bDJpwOfretrQ833FXaBlRcdRxf6HcwpA6+owJzD9HF3yWgXM/Za024
04cO5nfm34L9uPdO9k4d8YwazwRCzpOrvXGeOMtVJ+uj3jOWMY9s8jy5JH3Q29OEX8veVy4CuKUB
mQCH9TlHlXJkhXTfyg9AxK8FjxpXQnuL6BlvKm0WfARPHZ75Nwq/vdzDIUM8Zz06KOJ/d1789w0i
uu4MfQR6hLu+4c9nKi9OnFyR0rHwX+oUsDtewctdmS7uNA3WDQhWfbGw8nn71L4ReUNvlOwBWtg6
GYYenq2VaM8a2r5y12r75kIr2npOK2JybyV93t+eYf7tGfC/Hq/9yxlQDFrRVhGPl/Wg+EEiyH1E
/i0mRIwK4wEg7V3ENcsP43Y4ghgKbIxwu69z1P9K4XL66NRn/bf6lv92THT/Rd/LamwIZlXyP79+
CN3KxYf6+MsXywJ363hpP5vx+inbTP3n//2jr3n/zv/p//w/n18/5TZWn//vP75DLlH3nxbGZfHn
CY7597qW2wdxWUX88S//5I+hj63/w0aVwrTHdR3GNIhP/jnzMf1/cGcZjm8bDH7g4HIg/aeYRdP/
4ftMgXSdboluOIwMaB38c+ijGcY/XFsgmgEoJ3RuT/t/M/Yx/jqcQC+DloYfwmBJ6KQKWL90eX09
8gA6UXjoWFFxw9ZPnUphqXflSesD0oGkcja6oziI5fqHKn3ObKwtWRak52D8/M05/K99gD8eDQ0A
y+b1YkD26z0MF12r7ZJYHge+xiIV8IDgMYlrpSXiagIl10AKHhofiinK45j8H4qeIr8OHTlskKQh
b/TUKFatIIV5bbv++8f3y5rA40P2o/u67t3fUGH79x7Tn/oUlVOlWtLhKK08Mh51g4LaHW2gn5b5
WpvluMbhkieutSjQvM2CkgMEbySMh9AlxpWgAmdkRR8iAVubZLyjl/qvEC8hFGg+klUPb4pTNu6h
k2FEKdOe6zG6pBYm/6QLPkvV+Wv4cbgqWmj2ZjqRjwVR10GK/5tnanIb/bkl88dTpZ3k8WxtXwdp
8ten2ushfIGIXmDiGeWzgrE0+bl91tFGUuszwfND2c9J4sSxU2vdg1HLGpa1NywHOT2PcW+eCSr7
VpiSIt3oH74u+ejlaDRwfemhu43BDRmzQPfqE7J/wsbjmOAt6LHwHkx3ARm6AGMLlY1zlls9xByv
R0uqYy4rQXc0CYxTmFi0aORNYe5ZerEhblMLs7yvq0tJnN3Squ3hwZTOJxOxASXuyS7RwEx3Qbws
cwfhtWVtSP/z9pmZ7kuL9NGvS9TQekjwvyxsYA7zqHKWY4tudcDuhZmV+sgKdf0QRDU+0mnYjBkB
v6ZTArwPSswp2reYf/NqyJ7wJaDRU+FsAFtKbDz+ybGE8wCy64R+NziAyzR2WvxZ3GOjIxdoOHKb
/qFsjGgFvM0Ap0bES5t58ixJw127DsJpAamrLdN6R1+5X0B0tBeiDgnjoj3kmt4ic0yyAWB9zyxo
4nnbjReJmPmUj0DaBa3ArrXXIiaObSIPlJDOj4z0rV3QBhxthLuGzqCAqjHWa12du9B5EYMwV1mT
2FvdJnuPYAvjMur9Vg3OsNccB7uVY0XrWhX2ydwYPSa9BKgdOMsU1W1gJ2dWmYTegEsUGaDEXVzY
L12qxQcyYOSpCixvR7puCCkIJFtgx/ma/PLtOALUAC9jLpRhxJcqfnZC5kfYO28GEctbLHRYgGK7
eIzy7iNJbZQiEU4CqML4K2m5oPBba1qWHjOHfKKAqDtZQ5/VUKrOnxMSI1dO0kicvq4+q3BrofJd
19zzG+w23QK9E69oY3mnXPIPVAAwycBcSb41xXPYJMvar6uV5QDCdWzcCk7RHdw4pEa2ldq75cFv
tPziQUog6wW7JfaLeHhrex/3VTguu6b21xM0y8oF4jHqACtMTKh+CoGFMDlYAK44VlmE1juJ65Od
NPa5qHCpq1ZJSmR1z84o1NKG0nzITG4FvX1ylPEksck8uXQC9crrllLGCIGamEKKlkt9h3oZY4Ow
1vG+BQaQwMiw98R4UJ1EbYy5gvYM3nrm6qE7McYnOMnRp+jSmPr575fUX4YCqDzZ6WzijAzfMjzf
+mrM/mlJRcwy9hlEIhbKLJ5D6ph2TYi526ZEiozrYPXT2gp5wHU0uBvNo3VhV1P1HmPDpmVF6NrA
IHivh7HYOwRBA49lpPSHuOW/HYYav25MJgukYwvddD2dVVH8sk1WDnC+rISVxyctPAfs6Tvw4DAe
dNwYITy4qR8R2tBQcrxZWA+bIUmDTTAaPdhC19h2sfkWE9F0mIbkt83zv/aueQlNizGW69g64lem
Sb9Uqkms+Xk6oRGwbS08aya5gnEb+K/liNJB6KN6Bh7RoUA0opupl8skN6wd6Zc4LPJALJG0NqQ8
EqV+0BrIo/10zYH6nsASNU9jSuc/yg9Tl74OSWHvkp5AAY+jph732bEJ1bBP+FBAw3f2Sc7ptIOJ
8uT68WsQdERsEWK18xpDztyhxyIO3oBpAvlg2GzPoNV8ABCxvknuZNdCwSQcHKwsBBAa66LyrEdX
q1/azDY+9AkKS9TKci4aOoJJOTXX3oyybaI0c1YDULzGll+eA86/XzS2r0vbhneEMhPkeEB+F5JN
eXHEY+Xk1UPBX+iuSi5jZeTzjJX3OcI+NBt8mm0wJp4m4fTHzmmHY2mziJlUQN3MtcGuTsYGQLN3
HEfBOHvM6nlp/hwC3b0OIXbxSh/HVaRDFxprB/M8UTCnsYi/NWVgPk7LLrLKfQ+y5o9Lm0c0m1WU
bkl6bLAIYHYCRhMvdYI4M2JCtNvklXebWZKfG6QZtdEO52ACoJT7zAvs1J/YwyoEM4pOFTL3h0Ck
w9GGg4qGrxj34MucY9dX6PaZ0ze6/CBRaE+cJ/3u0vgGWMb9dIr+I8+IeiV5x8FfN9gnY8AhM8AT
3BIv0S7EgFt5zP2czl12IoVRPDvyrhQV4wV3JEtKJt8aU0NcHxn5he++3e0VTU7JgtM6Ww1RKE6a
QtNjm4NYQPBKscMWmyq0queJwIRtURF5GYT1g2TkPql3YXfjaiIsbNn0fn4TLGhEfKIOmiwpdlbe
qE3hN93v5tK/FsWmicIOkRYuPUcn+/OXo1SRiMjEFE78UWPQL3Gkf/MUQwQ9irYeu8eqkEaxFVmG
qsF3gH80RnNUVgQ9oH9wJ//1N2ukyTHhT/Ox+yfcQaOgezyer5Xofvb70yKZqFr67F8Vd5+7DvKh
IfzTr1dRa+TvFYYy1RCQ1RTVh4YVN9EV9CKE1rkbctzOG2OdybG+6Zb9aGmDt4RwqsPVqqPb5MPF
B1QCorw1kGWlzYk0kqdwgA2XNJF6GlKsMKjNnVUVT+EhHlPGXkk23UY+KrwLOYSqqt7XEyaQhvYm
lFrziX3rPbDpTLrkGktRvuWDO1MiucZRUd/C++Xu953I27p8fRUEGt7mon/FS4a7lPCPaJ5n1TcS
fO2dXcfjcSAOJDGNiEAJLmAwo72fAxr0gOeshxyLlQIrPC9ao7sR+rhQ6UB5Yll3/LPNpyOf6K9p
fv8eq5ig08bc4qSrlk0hTIjjmXswcg/Bb0YHMy7BwtcA2akVzrVQFJKUGIPJxI6wEFfW5goAmkOo
8DSSDUgAskm28Tm3uyuFSTQhpbIa3I1tqcBfcXeUYw9TyWj9mQfuaDbphbmD85dcI4gV+CN7poaZ
iJDB9qh/cj3fjgWezgKyB9Hc0b6BqLjqWx+BsvGaSTU8JvdLlQLNsMFMck4a4n3+zUhhQaSCgV+X
h9cwZFmc0mA6hsTQPdX5ivwvVM6P46R5i8rQ9NVv7lLxb25SJtDYIwRtCOPXPbId7daqDQb3zLDk
YCUQU0dnZrVBfHCqEjx37FzKbvxwRfuZggHY11akL013eI9F4O1RJX6nQfSbB/Uve6Nl4bDQ2b2+
Nu9fjzG1mzSNqJm5ug5V62CCVaoMpwLcAifYqHPxJlvLPJNlhqXTtJgBxNibBg8Q4W8eyb+UEBYC
TmSfrmkb/Hc/0//5M+y4CIV7y6Xj6XAKkP3WnmjkpsGIAbkph1UZMVEx/F7HOIV/t2sAdJedw/Y0
Pldj6p5DG06B0zEjCX+nhvpFbMQCY7kABzGF8u7hcLl3I/784CjaA6ARJk7F2CsApcgbLwvK9HEZ
9LBv9bZeO33vvpRJEK5JFNUAIhX5zMxbpkghAQDCrZZuYdOWxkJ/8DibPOEjXhcCxszfv5C28YtW
FSklj9ZF9EoHhcdq/aqBlk0Np7FsGVuM98zbeDjrlX9pxmTVUMadYsNbVY0kp89DYKo3IsLxv63v
JjVSYetFljFMMsJVrcvT1Bq0ZJV1Rvx/7SrwriIyjo0BpCHFPMg5Iii2rtdA7pN5vGPBjbG/Hz2/
eiHCBOlKX6NSbSeB/Zy2gIlcXlkotZxqapclyUJrMQPb91I1gIvKHTmMORNV5Jd50gE5CL6ZQy84
88Qn0corFmn6oG1rkfNiP7dkAM8qO9oCnWG8IYOWQHZJQIrwWiZPZB9OjG783r8NNlVPVLWvaJ8e
O/ZvmxCBkFbIlrTtGaFAkISygHlcgK6qtO257kp9IZDc6/z6uSeacF+EmsCXAOLB4KCt6ulAv2ra
JX7/FMlaoimdOMdKgLn9ANgZMUjcRS/QolOqCj86NFKrFzgeO3cdZcRCRQU/plY/zZONR2hBIY8z
ZXxQvN+z0k1ZIaXHjFRh18CZnzyQhSIXYZQnxLYV/iromVgXJSeptrbcXaqH2amvo6sNvagEExIk
9+EWoSPMtqvY4fTvdO2e7JGZv1Wc2Q9jiPWl6bPynBG6s8O+TvCEPot7LmUsLnQb4jkQrZR00V2i
RuQmLMydrSH8K2LSelL9YyJrk0aHy6vWO/1zrA5V2vQvnlN1HLFdQqR8FAOgxmfSoWffcpqZjbD9
2rtc0JLpuvXp4Zv4sVUln+Dc33zSjTOvD0jX6me2U4VoTJLsarURuDZEB0XXfNPvMfQWGchbKstu
1hz4ozwMVDuPXtYmmyJuyJJAHUBIgbkdIWHP9KgnmsYLtya9mAXlBFiTTuA5SYBnahDUsqlyZ6MX
vqqeNDip4T4PMmzckOTj+WTZ19wf4qNItEeQ83Ibyu9jnf2k9fPdb6JP6ObT3s4wqvBi4K03E1yd
0zywbvziXW+gqmoC+61vPthiLkPi+IsCGn8VrYtQbqwyudmep5bd6J7twTBn0VcOM56eCjCfew8H
gSlLWvikd4/SyfZpEz2Ellczbgt9MCGAirFaHWrOKdEYmTt4IeecoaMv7P5WRMH8tep8c9NNEVJI
l9AsNRyIjqIt9LOvHLQfxEgPTXI1SGW80n5ZmXiq5rWo9ujrA2L91LDj4LFpC/HYTqgIukCioQin
YRUV9s/G7OpVnTBEvE8AqQd2uctI0u5MeFVmeDQdiL16TZJ2q2s/YF6SA2Zl+rIp2aIdlcLkiMik
CMM0RzPxbukkv45ACtd5BzadE6Em2uqpKgnjSxmkQSWKT7rbLMQYAsnqasYiGRqkBiRj1Fbvfql4
cBTbPds7kT7OzSq7O7Rkeu4DJFINYTuck78ppOcEP3B3RvrUQ1FpyfulgZJUe1As4YK2T7/kQ1AY
0AyTuvOBl7T4cz1e0BYquoyI/aEJDNSQdWlOIinr2buRAbRIaMStq/FlTCY+QrRbUXXX6LKA6RUa
d5tI1evUtRsSM/2V24aPegozi5jaZGvU2Toiw3rhGpAFHKf9MTU4h7XMsxaNHQ9HchjACNXwclRK
rohljI+JrZcLKayXpOzplTjds2H0EyZ5j26P/SKsGMn6lWS7Fs1HCrW8G1Y+1F5wz4LjSjUpTkPk
U0BRY6g3IaqKiQGayxxmtVH2hKNzZm7ymijzXO5Gpz+xWccbqVeHsCztbWcsSrOLN9TgLSZrZR+c
xjnm+V3D0cFojto8PI0ekgHNDc9T/BwIBbzHDxmgt0tTGK+4C6HlI0MieL3fxlA7ZpkXEChMzEHI
a13G8LCkf3+14CCZgxIsz1Jfg7+gl9RP0b4KsnsSZVu+12F1IQIR4sTouWCzxNpS42vfuWR8AKJE
EsM51WvkPbukLFcN+zqASRcjB3HYvhGBwbQVM+761k21+43XFUpdWKF5tsD1Fd7YH5SMnyqv+DkM
9vSgawzLG+vTK39YBNCegtofZn2UwZsJZYf6qddQY4lXA/YW3WmC+wDVLwhB98mAA6PgBr69HoLp
SmNmXRApu9ZI9JD3hHBQ/qh7ECb0oKA5Ay/zPOyfujamtTwKkraLALw32XHoDZh/un0JYKELgxVE
yOdI4CxNyHo+0rW5JbG5JQoDjJZCo6HbKY57Y9z5WYHN3yPCN0+hGcWsR2NTMp2UV4vITejZejO3
yxLtERRkXXpwYQtucF5Mbie2peLOV/zMNNRykO40anpMFFVdM/Jl5C8TwEOW6Rdv9jhzW/ocXY3W
p2u0dF/jWA3GxAPGUQ67rBUzXbggCIPQvkR6tZzIxVnS8X3DdWqAV+YNM1IzgN1Zebsql9hlZPvJ
enOT6FAophdBIOrvdT69EDiL29obUAp0AxFgg3NtSGuH6TI+y7aCQQcJkmV+GJYWGk9epBgvJnPk
xuFtcOmGF9wGIpTnystWbuixk44oCti4/VnWF3ur61ICJolNd/sKzlM/fKomXjO8icEJsWP6eFgT
wXFcOs6qjLNqh4g5R1S2qCkPofTYoAALcDKZVq2T2oMKPIp44xgJQB9pijUG/GQRt52zd3s0MBmn
prVHIO+a0NnhVQ4VICMON4nD25akbX+T04pcSXIjFiNTh48kcAiXmtS11uvvIbFua30YSVGwglZu
YjhRS1XlH0HRalvDznzacjr6nlYRSltr8a0PWByDpoaEGln7RuJHMUAePRlBGIBEYZJftxwSNeQM
gY0/0e3zY6mYWpvE8qyl011zYvruR7Qp2uqQNUGKL0M4wK+Ahgm4g2o497rwVoYhkpas3upPlT8t
QkuV5yqNBLHLQcYGsG0bYmtVXceX7n6ZiHZRYNYOoKmiy+jWNHw5IfWqP8K03pFwiZeXBtJrmWvY
KYTRr2Xhaw/0iDHqyEefXjm502SGBCnFE6h1VCBAOHwLWFKcue4+LwKSQaJsB8UaomvTEd1pCkL+
oB5ac63kbe5L4R6pdLDLMLaaGyNnWTur5DnxJ3kW7XjhFs0fxlBHTun4CAlV3K81tyb2N0ZrMk50
05vJlmuLk9TZboZyDcsG4EzRRJfYY5IC7+VhJNh+FVs5HixBcnUzIA+putAElW0xBCLQvK/8+MR6
FuwaUEs4k63iGNDNPseMpqhpaUGZfPD4Nmwz1OKLwUhJa+oya5uXANEkkThETSAk84uQ7VulFknj
QKlC5X8IOlFmOXUX8B7B1e101C+OarHZ3r/UteHsE7WdDF60dDtUOoZ8ydpUu6h7k6M3vuBrwSUN
QAV6DdNTy/4xWpF41gnTdanKnfAOrSRzqBTyTDJaNlPuswO5lNZbgohtBAXOhAfEokl6RY/Y4Lni
05xpkb+zc6c/JE5CcOX9T/91+fq7LNLftNJDc6YX36dU1w5lHxqIeOSPJklYUbmTV5WVjHvTvNOj
2FIkAS5+7gHM0dzoKRG+C+JdGLsvrI7eduu0JYPbk5q5c+6XqtXWBXlO78Qm3OMy2W7duxbxKzzb
IH/hRvikvqRGEPNCA5Yf1QiUs9DzNrqbautOlP5j5DvanFE+hVES7aoxNFk3ACbUUaLvgn7ISb11
w1uP1XUOSxxojOTLaSefW70VV7dCI90DLbgA8FKE9Yj4gRoSYnRoA4MjIqEFYPVoBSbBHEz2jzTJ
CJ2BWL9x3Kw9Tp6rjlTUtyy3x91034qmdjxqkcuZy4HzKQDKzgLHdd/UkK2H0VI/yp6eZcpIfuYQ
VbB1zLw8CYbkCMzMehWmj7X5qFd5yJGTS9AgK9NrE9opCbcPg+y7LX28EDFzox7yKA8PeD6Z1eHs
f4Ss8xRaiCkLvypuAcXrir4IqNBINQe47/6813RtOQ1Tfwd5PTW9mV2j3DJPmoVhURdp96bXWAXJ
A6w3perUqZIV2nAL6aylCQekTMtnqfY3YYjgJiY46iPHgVmVlvMjsdHS0+IDqS8ya65oBZzlmIiz
fNdkzqk5TqNz+nWx62EnUsvaxobPtGXVycy6WGlaX4u0sraF+CDDYwpijRDTiqAuP0fALIIDOVPa
oVcfcU7pPtqKU4pKg8PXxZ3yl2g06v2UhScjlcExk5N/TfSu2vY+jeoGIZp0quDNmjgLeUKFZ8BB
jBUbPdzJnmlF3Nb2moNMconLIL6owAOWrpnWUjmfnujbpZapfiF6vc7mVN4/lY80sCDte5bm4kc9
1eoWm0lxy68GaLoo7ymTMv/WlJHx5FjJi1KB/53eAnqiunmmyutWxGTlANJtxrgi2AGMzZaGgQSb
pE8DEWxRb+jeJ3MyDqNdE1OmkMom1l9jhrEbyKsQiTlzO1k9eIOFvyxtoTnzVFHgmunRIfBpNNp8
P7Hgo70GoudnbA0iLZ4Mp9UvnvbY+fxidlr3IHO2SzXuyd219oa6jKY2LsLSnVY2OWQ3JuOo8ulY
A5MzP3oKwcduTK7IC+KPSEfAYfvikw/fuLOiTJ2UD7Ee5NWtIwh45SdleQAA1i3yNmqZfVbykqYX
WRng3kEOPzoB8yzKxyFJbGCOnljKkfFzGQc5GF40ql7VAwQbtZX0o+qglF0egESUh4pdYVVncULb
ZUCJraXF1Q8m6ooyWWk+5NTG0p0Hdb/YCQROt9TokSG/7Ioxos4unRMpNs6puV84LnTQtPxincGh
2sdW8KSlvbf1C8bgg4BmSE/RfOpMpoi9H1500nMMa9AIgEngRrUE1M4Bk4tVVufu4T7nnQXC8Q5J
kNM3LYxTNmXeOTYd949L5LnFvGDAFzRxvyu6Ijv7voakPZX6B9Q5aH/S/OFNLdKEUrxTDQIYcVxM
uCqHTxyJZRvSiRdRmT2PNb1ZKmwbduNBmWm7I7PSe0o0a8m0oQG4m5wde0hOGZFNpyRG/0gm0eHr
q4Ykrzm1cbTr8vbBCmvjVlfWuu/YYQgHdq8IjfJlqhHu4dWSMbzzUGUG8rRorPfG/RLmNLvkoG9E
gXjhviOJ+0UOrTxTfy2jzph2emMiPklC7yCKDCre0G1sj4Gwqt3p3UGAR+B6TsZ6ysCrH5szw1ln
P/U/I0+71FC7O89tD0ySTLTkSKE7aVpPSeDS8gI3v4tGSU5qxrRLyNDYs6gQftUkzc6lDocyfokT
bdyPkw1RtVFcOJKiNXl3tajZEajXvEYo81H9vI2tkcFbpoNvVwPSpGjoNymysr1MaZ+qULwTuILw
2mcWFlsGVuACMa+IRvtdRubPsSCtmR9ao6Gpy1M3ZHTT75+7AaXj2BblJuji9FrYPX64OGLPzMru
DK6QjOdJf9X1cQ9iXT6GjaUeq2Y7AsInikqcNb1yzl9/gr34qmXiSTlxTnLPED8FQxetosHUloZN
DrmpqXoBri5bmLGb7RszJnsuSRme9QGuktJuVj3RClvTHDDnkEe6tukLLCqgPhxQMSbGjuIQ4/sP
dyauiI2jTCd7M43o+pFWHMmvSvdu46g1qW1ow2vwxH7sNpdCHu150FnD2WFnPrcVscFGRT7aMAD/
MxlCrFqDeCebXie9S5WmKMHIcynwcCdGgdi7YY0ZhyRapU7TH+L7RYOMrsA6HQxmupyy0n7dO9q7
1lcBCBsP7W8P3dXo+PQ2KFJ2GcYC03+mztQ+wEwOswjCy4NI+4JID7KW+xwhvqjvuE3/uavV3FN4
pUhMDTdVAcXbTxKW9mI7UdWtNGcM3kkKTFvRvecWoqtWET5PETpt63bg2DhCHI7G4WdRie4jSOhx
ij7MHmKom8faN8156jL+NBKgfKR/PEY2Ulsrrre9I/xljq7loy4/VGO0bE6QDsuMRwdeI3urKEoN
4oONsXOfAmXviXtzUPySP2emvr50eHGWjofeGvD8g+/pB8uPnXukCL2vrJqQlOtEtppYpx0SlY7A
iYa5PsofUT9pDJMrDlo2kU0wKRvCd5Z41KJvUXobRegsOPZBfe1K56my5XawpfU+JspdsDqMWHXc
BdhQ+ezrivQ+a3jzlL6i+fdj7Jin+Th4RqsyLr4w6MsV59iequ+VVl0UNeVzEfQJspoCrr01amud
2NSz1jof7kDwedkNJ0aENctIcIFP98GhKj2KdkjPXkw2moPT8huwl306CfOZ/G/CPCL7OZtyk4hL
qPZRLR+d3psWej4dwvuQMlIKCL+Ltpc61jiDYlMHvYIsUFlx+y0Dy81k8IM4cRzPLEGrJMq+yeBn
WKU3ek3trkxp/CaemX8MGpltE4fpB41n5tzvgRh+67IOuuJORrF229z12vfaABiXaQ7Ge8ltEyRL
tIe3NjXihyiS5uN9dQjJqr98fdVW4AsyU6fpJUATdWHySn8V1zCJzcuw37TMbZZWoR18nSBJ3yvD
m8wyBt2u+WIzKyWrIE0XmtE/RlkwLZQdP9oqBCCmHdK4uhP4Vboq+sUEGWtW+PVnMoHyREmMoySi
QdK8w0oulwjAgo1VkSo4Wp9QQp+w8SZL2/peBFN4ZLLh0Q1XtbNL8b6I+9jVTsnFSkhFRHH3OhpE
BlAQRItEK9Ccf2Se8S1LKoG7SY8PqkBIXVq4vZIY5VJIm0kB++YE1JOliW2uyNvmM0IKGFBiLRwr
vIvYVxC2wqMSTX+sPVAzA7st+S+hVqUHQGnLujC1FUCmb01ejXeQQKsfjUQSm1AZ56+vqqg2doPC
N9IW3QLO1+soSJXqvPCPBYIYKANZgPEQMqndYgGBo5xy9vATZdC8HMy3rHLoXTh5cw49V3sopvoz
JyHqLcD7heKsWgQyRMLUOM+Rm7uQhhsddZv8QSc9IiYiGeBn5WqZWROk1kJcO2nFVzmKY59U1sud
bAhtjEjNzkseWcapGv3xtfO4ecw++Wn1nBaiNohe6pxwFPJG832QEnlPhtZDW5nxhaEgOM3WketU
kQOBvwD+ZvUgjOrkSQwaOQ+jlOLq22370hohy75N6KbupO9ZrxnnyWbiBkhYboKi9tZoBbCuxOGt
8SFWecmydZPoqNGdfCkC4hqnjN4Yb2Xu9+eEdSeMHLVR7HyzVhNPfgTDqaiceqFKOlX9VBJUgSLV
lzLbd45dvEi7O4yaibNFVmdXL1hS2Ek4ZXvfZcpHGv7ZsGsA0M6/vqy7IVkHSdcx/4KILnLVv6Wq
fpSR1W3JOC7g0nHwTDP9ITC7dtmhLRmTk0R8il8jmhbIaMoHd8yePAtP6KRYrdPQ6jeuxVRRWEH+
qsb7mGc0ADdT2plaODyHUbBKiZTf9iaeuKyzE9IVqtfKfJJjUN1gO34WLX0zsufhDpv+eG2Ffh41
HFa8veG2Grz6uSh5YPUwqX1hkDgUDv+fuTNZbiRJk/SrlPTdq30390MfBjscIBZuYPDiQkYEfd83
c3v6+cDKmspJmemWvvUhIUQGIkgCvpj9qvrpCzP2OR13vWfflIOYnZpNsxf6OO3F/UNUSqU3Pxz5
uSYANklTpDfgvhPpTs7yJINYW6nKOwkZfajoBw4bf9FPTX/QEOUvfMuPLEdHbVzfxR/BHP/7aVRg
bnJbcUuUH+/SsLFO6IcvaB5rGTnJzY3t+sHSOam/D7OqBHdrdeU7PhbSXy28d6ecuuCRZgWuWlxG
sVLW0S3Rpsc6m9Wl6OvkoFUIEaMbjBo/fT5RNGSF8lK5QM2MxLwqHWwdGD6bnQ+feK6smv5xnuIB
5MCpO3yzuGkXWjaQQvU2sVlRsBThyGlrdqfgQq1rbIljZbXJDbuCOuDxR2HLckFZBm3IYMmhZ9jU
DXVG9tiDWgbSr181he6gkZ5g0CBPYvht1Q0T2U6LoL/dFYVyOmdR9OzR4flQ+RiD2M0AKMMpz60X
5lssw3hDGzuzHEqbJBS2V8U+lcPFPVusSvcJ1rMbPUNPXqmLS8OkMSgiXp9z2+OeEWRW29Ah4ZLl
NayjSRUHhgxvuI135GllDPOGnnfem5mjJovcl4kSPhHqQWmLo0Zf2gZ7FoXwl7pwutvcRNZp8O0Y
P2zb3VRThwS6HNYldrnBy/5UMn1+QGleln4aoXjwAzhcF+spvNa1POZZaBy8QmHM0u2XTsn4DOsf
mfJ+2HQ1sTiBzLi0Up88Esc4I2VMbzkB9dwvjYALBZW5vKVNXjYvqVs7p7hkbKNzKEzDjPmY7NZE
mZzU82alm1bzPCkBvYfmerONRTDkRXXrXS5MwBpYDJjquUtMEH0Sx1MxOcgG3MZFgq5strxSU/3N
6wHf17WpB17WsvfuEuMwcA0xBzd99KpWPlWcrN8XN9oRzEPZIRpnXTzcomiONlk0lSAxu5+VssbL
/bPuxAjFzmTl1vFTprOW7WoyloOI35xkYE9kU2OBOt2RgWzjjdlmu7CO3O0MwnUj0t57G0v9NtbW
YzuCmtcK8cCvs9MlTcclCV0v9M8xuOfCDu2tliZEBizKJVh4Sg0iU/k+i1bbVIDBe4LUMzLtqnHN
n0WC237QGvC+s6IuV834VlP5aGuF3Lt4rCCBiibofZpD/Cpc5fQCHxptJifvpbTO6ZLiiAL+QmUS
UneLUlu16Uzzn0foKsolZl4lLulAJo0LBOsywz3WvdfvR3t68zI93Dj9S5RWM/jroQs0x0w2czu/
j7ZpbxkNfGR+y5hLNpgAY2JUWXi1s4qx48zoVairnnGu27+MwkiC0CjKgIaeMvDvD99fxQ7xjtwg
2tabpCLpBwrQIzsA7Y3TBrMWd0HkdgxNdKtbJYbVMT3kQTVR/4+vvp+mo9L2CA9l2/dow9kfDyaW
TXKI/i+A7SZZM3MzRNEUNFhHiIGm42rKmPHDyN/oBJiN+7/ZRXUffH9V9zHmDT3+Yiw/B+YUz5TK
0MkzCaoxLN/6OQ0kG2NDl+u56/FZ3B+m//NV6aVi66XJtmbGs++qKz7ZvrbGgENkDPR5GAM8GWiX
XN5Xdeucs8Kmx7Ek6QUz02GzaxRBzJAg8O5v2/fTiJ0hfbNXWh39RZiYHyGLWSkjuXIN6jcdIZLV
P44Ju8a8KXpQad/Pvx9mhskW9fMbhZKDpfweHetmTUF3YCFnk8lOtePsMC6CtFzQAcQn6+YJb5Vz
nYB+rgo/0hfsFVn0RfSYGmVZB57CYqJOYVF3BzudPqdcHXEkGavZmq9s4RHGvQT9gD4IHtGEH+MB
HUfz8KHFZgODrC771fcx3N5/6O+ftEChWjWCNLemqvhQio73owF+UHRuH3w/lEkKdPv+1LJrbVt0
Nt/IKgOqCarg+yu76+5VHRUnqknnbkrqIOiHekU/0e8y8u0145KlaHwG37Syw1qttpoh960BLjKV
tb7W+H+Bf3/ITCYG/3r4/n8Nt4RlExkPieCW8X1ozwSfo2yady0NAweNuMbBsglqUyBL4Yl582j+
6Twy+Z3qkzW1N2zb5pTWNbt2g++H0OKrugkfW9FPRyYbD1rFNH/CkLRw7PlnG2fx3TjyzBerkr6s
VTJOz3qBdtnZ5oXIUrMJPQ9/taPozcjqgA5Db4/PhxRPIZNVrBFu9NtwXEbEptNQQc+DwIeP6uRG
JPyHuFKkif13B20Tyal/wEDAYRn5PzJZvzs1NYd5BoBg6kjnYKLFe4L0QyjWn5rzaBo0m1jzSY6/
e/++KcI2zBHDtE9j67qUVYVmsVZ1m6Dk2YeyoWtKryH3z+NpztWj4VbPpUckwoJy4g7tjtUYg4QQ
YV62FSyEjpV+5Jdvsi7xHsfnSvdzKlYp/7HklRGToPUyeZIWR6wBvZYpTbdotfJ3PBVLm4vfWhcB
pVl3jwHo9L4qgbIX7a2wO+gLyj8wmN9x/eEq3Sab3OT8KfXhVs6YmOKhPiBNIyO54z60Bjo8lTNu
pzukNfTotHMeO2dyMcYCl4gr8aP0zFNZAQdMvCmAiVyjO7UdHt4u2WFNyZaWi7HKRK+G+l9PUCFO
jYtTKBoK8k6TKXdZ5tzolO9pzuWqP4bOXuF6JmAb7SqLeL5VFyimbNJ03xlpVLIQd7hYHS1D8Cl2
vdqFU13sZdjam4T2lpttU7mLf/NAkCpif4ol1o2s5kHqQl7Y0Pwai9d2cFnlauXjQOl3GRXbou/3
5hR6aznxz8ajeqJXkQDKzGg1nn86GrlOP5quVIrTq1hlT7FuHypTu+vfDebliQqKwVv2xtivTQAV
qP04mEw3XLdZQt4DWy8oeX+j1cWWjSl9sg1Xecv5ieT62VFuNmDPgwyooRGGQeabC8fDBXHSdYz9
eR1VGDYe2DS+5N0EPydNoZF8TPF49LXChEXERlQ1mG61FPtO7i7UoG5DhvONKB/Va/sp7x4s6n6R
YNJ4UUEMUJXG7Xnu36kJi1KADnkmzNdGJEVA36O+TNpMbm2vbzbKxH84Jt1wrOyPMVb9eWpvzFHp
yMnXQLQ5h+mHzjK32sUZe+skHG+FzlC6IrSDonQOU2c5m7UBO8MZqLtzb9IrSvI5zqFIEtREQXFk
SmEKLkqxnrhPUrqkkdb7pWH2WmUNhBXZ+9uysLfWlL0kbV7R1VW84dq7dB0lBtJPQBpNcPQKOlQ9
2uatLqmZOUbdwo6qYt05+StUbZpfHtoRxTB0UN+Lu/Zs0Vng9z/ITTzpCaJRRORZ4hxhJrfDlfFu
tsVLzUa0SPT6SSO7r5SOdbC7W6ud7G3w79xw69hW9DE7svmqfQ+STcHosww/2HPl2KA6zAP2m1fc
re+mZsLcppp1/D03xZMYOXgt0XdQdapnK7SNQ5O3QS2c31JgIhqh+Z5Ty+fuGoKRRpqwyDmA/yne
HakCI8au15rWve9sZqQe1+tSQ90pIrYyWW5urEYrArcM46WfymyLmEB8pOQaSBeAu/ayMX/j7EOZ
zxw+uKQ8tgyXGAuaT4mDFli4Xrgb3d47ijq/YfDmPlYyL60KsZG+cK6D1mN+8LILbSkOlqbS9KZ9
FdISpDUU3jQO0Gs99IcnIS3yZYAHhzskO3TnZlWF6fvUnlHYCcKPA9QJjPrLGYKkDkZmxCyuPFaf
NV4WeF+HJBXTTtqUI+jVhcVg+FLlQSujcjdLsi0coUtUg5cIC55iWxs5ZWA7/pJSsohXOM++U9/Y
DEIe7FyxD4WVLvk3Ep2iZsJS2VpL/bOYi0e997ajMB0MpdjyIfSwS2Y+xQnNQA5wevnls9rcuT2q
ftGAMLChNniafE/HI6TaeKEXVFPC686WsxV+NaHAvsd9OQEtKpr6lT7qt7QIsAR/hDknXjfE576I
3aVbDNqpVBHtZ+hAJjedmRKvyTWupvU+xbhSCkcDBOBoN64jyPaZQtQQwURdY+UwfW4qmhcB2C9Z
kX9FXb3u+eh2Wls9F1aKjNiQk8q3g7J00LNUBx2AtxVYqdxTZ6beNimicFnYH9GkfkAz7jdt6l2n
CjaXoQyAGkdHEs7q67Z5iof+y8hHGFuReLbM6tzuNeHh5/dxm3na3pzLt7i14we3dNdqqgeSFalO
rqD+MXlV/IipXgGqcpxl3XJ/ov4K3oFL/KXtLugZx97O3qlSvflUtwExoBmxzRneRVsmahd+okPE
Ppz53apIdX/puPW0bWbrlJVZUNMaf/bY4id3EKvtfSmJni3xE1rEFQem6TuioYSJSEzOjBzoJZkP
+qhhKrUDHcmJ+TtEVTrSbZt6IKuGBTQb3GOrjHO+Sodx2bCyb8NkWmdx+dI4SAz2kAJ5M+4dNJis
mZs6lAlLwG/hVK6tnI/UdXN3mfjzZRzxCboPAifii9VVB1E26yoR0dp2qY/0Oec7vJpkn99SE3VW
GOxrhpZEj4UrbjoR0g2fhNkeGOaSJrTpRI/xVaVOe55cc2vlnDqICD20kqeutZI1YbTXIgcRpAF7
stKvRAOnoro72WPew/xe5cyKlvgSSMv2w4tlBJnUf4w5TVejTLZYOrcUl5jnNlE4nfOhXxBiwgT1
k5anqxiK93bg7t7EJ6Ojj4QXmGSJslvKJnVjCRp7Mbu5a3SiVtW4AkK8cKPl3RCF2vV8b/Gq6aRb
WGOW7V0Dn2Re9NTDTQSeJWpDhf65QEVFZ22797LoMsAtGFK6RD7XDSvYMc+/koIj2vPHR61TDxR9
dr9IWS80Np4nT7k/JzQXJsX3zocoBRjhQSmzdYLgDkaLFeLoCCJ47re0eV8k384Mo0+vmMpd2sKh
wJ2BkbEsV6Y9vYaZOS/n9KeHM9o3URuw6TxYIicX4v6IPP9kd9zHIhFW+7FmKIDZuEcZaj05b2Y/
Pdhd9ETjoNzMIrmkU7aJk8bd45trSENtcmN8I5AYRAoJPUwwjzDqvO9qG/C/7Mh0F4Bdxzx7nuGW
esWL97NiY+3jew+HcsuBx3XhbJrtS03HsWeTHMqiOAWARpCHYvStZmPQttujhb14jqr8FE91F7RD
/p6pqFyFWDgWxWTCgoIZEkXpiYHBR0olrZ3CggLovyh3jfIDfQp/Zz6HVkr02oAx6UDgyTNu7inO
9DSnVsLTL2No/xJa/Zxr+RZC9rJ2MZSQe1PLPHKpOcfil0ZghIZKrvNhOkGbrgVoj7jjf/RNv8sQ
u/YRju6oGnWsolaQ6AOdNPdivT6bN1rJojmXwHYaX2zI4BrU7tgx/Bbd3Y2m+5hTTVwSSdsaqMrD
L8OBmVaLKd4y/WJZn0bWZjbDAze+F9FG9nqqBUMi94emdfW2EfaXTxba0WoL34aEXEQjz9JE53gs
2KgRluMjkeVjajXrgebHc4a+uLEo4+GQoFdZeViuIspLSF0vddBdMZUJ7L7Ho14RarZdWCekLnFG
Yjw3GobPQqv46VuYz+AWakENPZ6Cne7or27f/OrLkBgudWFGNu0wq+nLzG8Og2481ZG8UkBycGqF
roZhWivlRcuhYWMmgn5lpVsiVc9Da26ENb+qtGCmYvRb05moRxJDvqEelNeRg8cWsqmdgZMu7Q++
BZ+NG+jWq4xqRZMfLesHPWWtIKP5rE/T85goDOmptJexg51V4mujvy4/aBHXAXNOTRz3NaOM4Vzh
613kfXGm+uQVd/W8SB00P33EnonYxGFOH7Qq6i3t0VecxpBtQOgMQ46wlH/mEwXqHpv4sJpWSYhM
Je7LmByaUEoCohXFUQoY6GCE7gW4q0zYj7HN2giMwAs9qI+tWpuKYqKxTp80GwgOruBt3tbXNDQf
Orfw+SijT9V/4C2p15GQt3YEO9TU7iuZNlowO+WulCsBwGgaO2woDS6lsoDqqAVxFNebgdXLKsVW
Fsx+IuH58JWII1oouFktZVS15FyY/SQCoX83GBpFkA25hTAu00PPMXgo49toJPMDpkhG+BEoxqwA
vhabgkNTTXt2XP5TlsXaVnLELw0WrE8iyeNAUTm/qJXifjmMuyn0qyCP2KHVAuagoWwZhKZzo5kT
yagP62Pjej3Sc0qFX+FEwUDLZpIV5Wl25hDPUD+VJ5MjUUDrWY2Qdpez61r4CkdeZ/vJKpvLeE30
nLJeNVoXRIKKlppULMhAe2sytG8JRlcUgC67UKxwSatiOtYiS7dma1vs9Umc9CaG+TyZf+I6c7m0
dS2XTCcCOEB0q82w8HTdhi0PI92h75cd85OHJDZOshsph8+VTUVgfIuMtD1KdMQg0oj18C5FawTc
18nVyWr4xnRlxiWvdq4/t73ercLxnt8LTR1ZAuKHo7Ah6HesoJ4+KOdJV1RO6FXDBooBlt4jY9Eh
csodh7FHaf5OsTSfEQFMwjUFbMVUnIsxUwejEvPh+6sktMG7zvnbhN9+pakRJgldrAevHWjCbZmk
SUNVR6NzOTXiCI6UoaGczO1Rn3PvZN4fejlj+vEzF5eezuqIAvNVdp+P1hEW70VRTHTIZzoNn2pK
fhVmQn6cf3+TavbbxKzj6BUDO63K6wH0W9ZBmuhXjNXxTIXJHqNUfNWT4Y75SNcVZaY7tlvPpZ18
upXbo7Dn4UavzerJ6G1tgW+yYJ3A713w3vhpSXkjXpNK+cnWj5Kfke4316kBc8wu97X07WmvNxRb
Evww3yeF8qjsEe2L2BDTKsoMaAXa5c3soXG3AKZwDVQGwGKhS4oSdfPdifrtkKTjb8JzJ9rwjLVT
84/SLpjijzCMax7C51Nz2oJaa+Ch2IB486pb04+U/MDtjdqX/ewqg+bQejYZTWlgJEcpNh4bOarq
2nOL4P5T+eQiO+F99emkBVNeakEs783LdWV8uCYbN9d9GyxD288xR5WnZ0iMk/nlavnVslFN2jL0
lkzEr70eQ/1DBqrrLmE3HV6URlvCZA4KScetLpnJssLl5sgiAoeb5KxZxpV173YE6qbp1LzVwj8X
OUYefdyqMgxvLFdS5WGTy5hIlENhvHbdoG1C2Ba4qO0PKjEqVmdUpXSVNx55E2Z2BJ3+Oti2vzPx
j6ysvvMuWC8Ohk+EP00i5JDCJnNQzWv8A3v0PutK8trc9nTGY+7zrOuYn+bGglXA+UzhfGoc+tAI
tyHTvxW2F7HSTGyobcoUJZ+UtfTnYMjSYVdFWvvMWw0QY8w0TF/lzhxT54Vw1LTzS8r1vp8S66h3
Q5Z/aq3+PtzNrJ7PO2KScWK5DSHpMXGn9NF1++IpJU/BNIXOHhurzCEcGEKOeuNfdZu/MYYQ3CvT
vyaR9M++HS2//+z7QdMwcBG0bpbI4u8lLdHXTrFUIbVwmiXB1ExXL3ha+6HNP6bSveYAGuOoHJY1
OO2dZpGPd4lKr+OaC0cJ2DLRY2z6mUUWWQu902SUrEqMCScipc+494OKXqU1diAHPWWaT2Yj3ghs
30ByhetO++FlefxUd1jVcu+OfrSgBriu8DaYzzaG7qWP3w8h/pqy+PCTublGpeVuMcbw4HjV6zhn
D1PStp80F+FqrGN/XStgpm2UUEbucS1AWtwql5JmfaJkjCTUa+q3w4XNPK0Y2SFi+3qxhMGdoppB
5YIWaIZEQd90qZEoBrb90UBeR8BM0uow+6njkZC0FVH1WKG4d4owQ7iIlCXvF2kijA3bt3CG5BJn
T8LDCEKgrtgOJn3EtIkZK0Ie7iFhdapVeBwLZNRlW8/HcJirK5kQRoEeUgPOrxrua5/g6SyxUbPR
CkpmF6s8A5Aic/eEbwp/XZqsM/dOX4Mhqncm/rUCsP1QQXjSgNv6uJmS8XXUYiKQ9PDYRdKTLq0f
peclL9UdksqlAwWVfhLG9L0/L6uKI2pugUi6ILG0rFta2ABwN1t83s5GJ4xCOu9RaOqscvtgpTVQ
RM7YCNMcGzSINjLZYYGD36AXF190r0rkCNqZf1/AwYebUp9KMrNc5+OzbEpS8LnxRJcrXVZsihfu
GMKEFtmO7FMEoxgbF68G2K93VP2OPYKA+TvsUv004ZVEk/vwdXgk3FrZPCv7Uqcq201Wfk2b7peb
4qkMpZYvC1pplWK2muY59he7dDbdtDHhtl1Ti9gYwMhWqZ+OoL1Ip15VQ59aYvxvN6wB1jP//EpO
xqNKx4RGUUToaa7a7T1X1PPvzWZEpsCpOGBrnOlJyzaP2fm6Y7FBY63OzCoR8I1Z80GzxoIcljSY
cOpdSkZxC+EPrBUL3os5w6nUS2okR/vUkXCIiOVa5nGO6xMXkkUWyzXWtnlVu+16bMJmY0chDHBk
zUXRjmA68DixS9H0tcp60I4Fik6vz08tNxvqtz/Yn7XLXmdxo3GjXk62inHHMfOvMQ7yuzb+Ko+L
ljBGXe0HXOqPidlciqJYhkPt3v3V9/V9HQYFtvyOpevDfcfWdmzlCFgtokQopFH81JyPfig7+JUu
9xAS+YO5Du19cW/gw/RKFUqD9j7LY2ikZyd3nhnmWcsoZ9HmW2QEa+8DucDbh711Mj1p7u3KP2tE
y+rci3dMk+CXFfqnstofvL/0frRDsrUhydPcqY6xfbFMD7/e/ZIwWOONlSKOEULUtT/vTHy52zwi
bqVN8udopd2+02NadifkJxTle1fs0WdrTja6XIe+YSBYs/zvS7LHQmhBY6bWYlC1v9KEdc1mIbe6
n1W7MS4v8VhB6vEdyj0EU+mxYScIsYVdWQppTY1y3lay3A3hivRE2I7DVVXzhz+6wC9FwS+8TusX
AkvD1a8N2u6bocETU3m7OY6/PIBVkWu757GU8OBRi7dGNVc7ZVSEFTvzGWKOAKADgRqENOujbZbW
1K3PLkP7+l2WOoqaWf/SO8a3OjepjQ0jgvmo3pxwLzq6uFho+8sOT8tSjj47m76mZlWYmEZqUMDD
JPeel+6Z0/8CW8WO2sW73sfzzrU/ZEId7TCMRwULOy+VyXCZmdycBu7dEOLoGU4qdterMmT7Oah4
YfFzXHRsTkk00zEiwEsjXs3Am3bmAAQ2omVVa5t2YxeQb1qm4hsMskvzc9IZQg6Vp1PA2DBq9Odn
9mxv+A82lG8XB69i5Usi+NVEc9vmIdOj0gCrZeXpreYev84yCxE2Iw2Haecdu8bnnFL+0pdnVsI4
q0yHNbaePHpMgDg57Aur6IvNSE6jo20vyWksugxTmBbNhzpC7aEWEUNx99brw1vsOLR9Qw/TdfHI
f0cP4XZom99dDDmAa2i/SAcCMbq9BT+30zTciH6W/DIH+T52OsFCFqGSc9EvmWPmDO85xYu9WaDb
ObFANC8wWyj2cnY0UojpDo/2vXTB5Gqp+b7c2CI5hLL/IXPmHoRBmJzE23yQv92ZTBWs+WTuX5im
/DKYIxrUdjcFIAAxdyzTkT/QPkmK0AbyiINzYZb6rzh7n7hfLxWEA1/eXaIKLlZ8SlnzZVJ7c+Uv
SGKnuib00Q8sFMO6Pc9UXi/12sG14TJ14cxPXby1rrp3aKVQv5uMNyLP3w29e5FEg5fCJWIV6+mH
lnpy3Vj9KkwZRvhqildjxLDQBNqu+cNBphoI6j45RhaLsGjOgtRV81pwFUD1IWBj6eGxGobNVHlr
J4z3jXkn3Q5s/3HbcsCbn1w+fg25uulWRD6te7QwNBjmU85UgPC1ebF0usSiAbJ/RjXNOHs7W8i9
sltvJW2CmcnkP7kGC0i3iw5uil8pdcZ+4w7NcYT+3ueQW/FifLHueptLJsajAbJ5qLhVFMkzisl5
iEq17SUrJxsM1KCJDbXWlJ6BrVxLUe6HwnEZ2TohjspuP/W44hVjqmU5Z3tcfdQ4CRMW+9QxEkCj
cmzkUBBa7GgYjNmt3+3LKuViZNrg5EI09hIVtcHmAvUvJw/m/ubys/pKJnwhLUEALPb2qorNtzos
WMVFD67RvTNpObEKIIgPJD7SP3EpbbDqcD61guUjnwErcftat9ZTQ02g7hfvqU8BKew4ezG18m3i
h9R0Duqk3Lv82ojvanw0oqDwQu8zpht9lTl5/zBFbMDTZK6PTDuHcZyftNj1npwSHrTVY1SME56G
Yzjt8AgzObo/lXTJ4esiXHt/psdCPEZEJWEcLWunGl5MjrVnr3iokSbkUszbITOt54Rv9RInDFZL
J336fkYEZDtZlNyHfc2mxszKy/dDZJb4N7PwgH2jvNhkNi/dk2yj+ShKRrvKqU6+llWn+2KWurT7
HyjlLb7/X9j06OxDzjoqkeJgWal3+P4qShU736Z3xaG6P4hOMbMpW7YnVs466vtF33/y/Zrvp4Kg
kxvOhETvNDQ9rvVDHJIpKYr84ft/fX/l0HY8Lb6fe5OBrFaBPh9C54/X/OOP//V3dA/QXG0bzub7
NQ0c0T/+tnH/Ln0VQ0le/+v1369ySzbXVsi1/P6LpxERgJg40f3JcKe5MtZxNpTXUsqlJYKdKhql
NmEK1jkahMzlJcYjCX9f7Zo0id8sFpb7yBhbbse8ynYrfakpLyHVzJ8KSKWZLfi8ovjEEdFyP3Gt
IK6lFZRDKykdKbkNGdbWxtkic5ZSHXC+ZePTfEK5eISmZZgRp1Vms87vE+93qTNiKupm2g8gQcJ5
LBcwHdJNHNXtavQLD4tBrAVjaodco+MRRPWWMCH5c18gkRJ7WTk+kzkznNdabMsj3UZk+TqeFCVy
smTjMSgmMkB/gi4fnaDVoJD5mQbugYnAHmdN5cmlr+ltYHL7Ivf5I8qZBJseUU8EvuD7wZITSOwK
NWiXOBM0U/7A6f2JuSCFhqBBENiT91Fr8CSQAtnaebgv+t9OiBc3h/DBhfatT189VC4QM9QPse48
RC1wPCsUn7YC5wW7Nj9VzIC3jat+aC5wbDSnmO3DMR81EgcWnAVyRRArMzsEmzGwrudN64XsQZrc
zXTTl+NPn1nGXKxt15rfBF2WP08p1+UclwSXPXEYZlzTTsNRjkfvuc6iQFo9QfOxCcbJ+ZIKXKV0
iVgCGBd36CeVVbBVMR6G9fCZqeJZEf1bDpkf5A1rs2J44MM8msX4S9MohpHhGrFzpzw3KOMBblCt
fwFlIeAQm9d5+FJ5TiMOxoe11KPPsYFoplvy0eyetJYKDIhjeHvtbh3OHw65gZUmxXVwxRcK48KG
z4A4y/tJgPWBifu8nlI9ZSZknicGC6suTdNlTtRjqarppcC8ksTHqD3iCX4xqhDLPcRacpnRnrWa
S3QwL3FSP4wD74uYk70r6VO2P4eR7pM6m/ZGzGC5cHygE2ylGJ2/GnZ1tnjXFqmy/DVN1m9IryC5
qnA/a/pEmY3eB8B1L3SyLmSo9YcKtatrEidIwg4PvFhb6I18vMaqKUHgwugqPGpcFHZPTHweNAoG
xYPKniKfezbyN1SymqoQPCkE1LtCbtpCwvSPs3HD/PjCR9PvJpdFZ5aVKwNL5DpJ+5AVuBlgVtGY
c0v75gpGvVpv7ZDw7J3Fd20ybQNyelWOE24f36g4Ty95hV2oh4pAjMTg2im5fVgN+Fh5P/q6xg88
Pb3HsTAaYj5eSG8qVuEg6Zpt39qpuudxTA5OY08rmL7XfAZeFTeCirctQniJekn+SpfVmRu401UV
03UvJztp7MnDbOErYujrz55/t88IOmHmduFKGniz0lEb6XVfCcLusm5inL9R/OIz8/P7kgpKaVGd
OTLX+2zY9DOnwCw6TMZXC0P3kBftgSsXrAJnkbKzA4R536mBEuhxiYgaZmLegrZSBgXRIwXqavQP
kX2uOeyNCv6LNcNFnUwU7ZmGo8zPxdIq5+Hgu3uN6dTOn3IiYFuh4h2O/KOuUD855wk3KhD6xE5W
ss1XhPago9CUEJGAUiRkJuACO9ZF1fIbl/XfYrJvf1enj+J3959S2VdP/+v5b19V+7eHp83zX1/5
P5HMDkDt3/8Mfv8D6H7/Tf/j3xa/80T9/r+w7Lz+jypeT/wdpjUDTd81AVxjwPsnll3z/L+bAI5d
Xyc063qCP/kDy254/CX+mk/MzwbQbkKN/GcTr/N3+nkN2/do7/UNHXzsP3+wyz9qzoDZ/39hs3yL
P8EegcQzAvL4NiZtZMLXxV9gjwNiOn5Qoka9xsJnIj9WD0HUqP+C1/fXfsnvbwPfEsa37Tjcivkx
/sSUJE8EA1OxuRg07TDkaAR2vCnxuTbEiFG7sSnPhb3/04fwx+/6N2a89AmUffcf/2b+P78rJcMO
3xJWoP+X75rxqxkh6ayt4GZNaoPYVTe8+TRiYIJHSkgCJqoRK9gmGLxVRMaV+uNTNMYXPgGMN1zP
/ZQV5KidzcL8SEbqZfzkfRhwb83641j/NIzs5veAN6xmz1h4KUQX9J32+p//ItYd1/fnyrrvt8+z
PcOx+KQM8RecHxbf0JS+7PAcpr9NAR6VYPCiNyX7buydfQh5m3sDjiMYqzN3w8G6Ghn97TGVYwSd
lnXXb9TgPhOteWxmsALQAMSmSu2Dqqwlg2RWJQfSmev/Tdp5LUeqpFv4iYgAkkzgtrxcyUst3RAt
dTfee57+fPRMzEilClWcPRd7j9mGApI0/7/Wt6pB3prRnYDuw2MwK7rRDeiUSuWUunQ2T65cnbi5
+S0c3hxEZrALutIJLph5pB/GRmDJfIpVWW9VYu+bvL/2KM23RM2o6KGABeDk0a/YsfeCZ5wnhN1E
gHIbe9sp+L9Q51LCsCjPrkOt2JlJu3HoEDG0Lq0MKEOB4d85N5TaY7Ag9UWWL+FgUbMeLvpR7mld
XAdu9KLT2/v+tg4ozv/6sly2g3zEOuqWQ8qhJjEUJTbvzMyQyoAyxIgMKzxWBNU0RrvXZIEElPRi
QXnZTsSVmYqbRpxHXrAX0JeXDRAE5v5u/f0POzaWXKVbwMYsRdXmAOCst/R7Yq+oafOG20x5Z06g
vXx/icN0EKmzyJrzV6cEEZHW4SVG7O80BeptmK1TKu/tWO/M4qGeO1LJuIl14wR5UxxOY3+vKExL
6HzpDqqCz2MICHk6RllQbyXKotR8QI74Ysv4vkqjO4Q8G2PUX3zjtm2QiapqOUW3InEvxCTOtDx5
VGF4D0Jjl9fjKvfTO6ejnRkmNzIxlnbORsOL7lwSe1yCaUdQ9mV73jtECPvuhaGNTzG42YUl41WH
4MMLy/fvn6bhfKZ58hx5ngYzDkuCTmnPmv/6hy9EpplNzVqrtp1Dab5OHcBZ5vQ6Cus5M8gp61vv
MvQqQu8coil6ywXi2GOaUo6GKDm/7NN7bbjIQ13cBJijFnQOiF1HlxhM5dkIa33VxdYrmJXwEpUK
8qKITcNI9YoyPnZZPRM4H1uPDRpcv8yofjU+vU6D7zFDO7RQWXvnDM6LAt1BTQC9cFVltIiNywDR
ZuS5D4ErMWSLHjJv4O8Hm92pQgMa5eEWDd0rlZXfiYcRfjDTRYWSPRDOI+6NJfDgO5TamCizwqNH
+pPdLwxxnV0a0tjFqINCIBHlSdJIKxBvWyq9hF9LTf9PS24VZoJl67E171L1GmuqXnVZra30cdhS
xv8Zp0GzpL7d2+CrErsbFqWgkewPmtxkVfqqa9sYr3GmEHHmtYP4bbhxeiJO69B+l52zgtmCijz3
+oXmWNFqWhuMnIWBK6OM+CtBXSNgtcNfmGx+UKjC10dRNIRw5+KTKY0nSliveeQitMjBtFiY2+Y5
LRmKxz5Ym6r/RZcBSMm9qsSmTrBZieSRFrZcR3Z6Hd+oIC/WIQKHRWRXNWVTvLp6LBEwc/6NiDTQ
7i3OdCtLHxgMMZbZgWaSMWMczLC9SNtGLiyMlFQk2W3Xwa2XZE8KYK+Xp85SIe7zm2uzxyVpaRH6
uR5R/KQ32wiJAvQSCDJ2fjYUJbHtgnJ+Vzxm2rMbIacxGWCqwsNgZtkyctGidgPNGT1+8/2hxlyq
MdAWZSt342gTuZ3/pNL8HqfuVa43Z67XriF9ok40rgNFZcfh8BI+CzXcTTndcSOElDQPr7Hi3N6b
5Z2hGSew3O5nlu+/vjlJ/goxOoah2Cd9/ubytHWSLq2rbVKSTJP32W90V+ciRC6YJ3wiiXXjF3fF
oNPXl7NHOrzLEsJaHFihbAOKdQk+ICeRZNXGNJfH/IdhAyucgokqP4EMUXaVJkzwWY6Bgdiz1tHv
p6G98TTOmq3lvNQo40leiC6JuuAwQ4VDCehtUbuRQHBXiOHyld/xXvTQu8ga87Fv4brUVvATv1eN
qoBlRe9mImsSLahr7ewwesk0ypNa+W5qRgitpr+y/fg3hVhUvMQgNLiYq55niiPj3gipOcThH3eS
12OPJaEgZuKuVQooAt5TUuOHHb91R7V5H6vuquq9F5ki9B0DKqA22p6KxOuigoTlJsn7FEZ3cciH
F/p4YzmXj0X7OLf5qchYibntWaanGlIDTBu2XlX7eGIW/Yw1//cLtaXAr8x8aooDzjr4sEFONRT1
0iqe0368iyNtWToXAGhJX4k1HUzDtNNa57zmWZvuVY+IPHVg8wJwOvejsF6UjtxRzPv9/S/7e+WP
G6B5epcu7lnd5A/iiD4PtZ6oiipvm2rbOs3DrAPPK10t8e7EYmW7kqTAGjMee4FOx0lDhXppuyTx
Us4vM+b8KhuXYopwiCZXQ9bsOpFeo5L54aGj5R2TIZI5xLX5iUbA34/Wcmm9z9h9OIXnOmJOqHpE
kn9/T8axBVmZwoJn7wibJfnzPemCSJkCUTSkwUhCC9Z3OfX8ZduTmdEkyVabxk2Dzsdjk7RI7Dwj
iyh+1dwfpedhe3QYg0F3Iv7jyAiwTF0XrmOxK/nymxBgQV/XPeQAmX0j2xKyYmLd+xx+oGPfYDL9
deIhzDd58GKVqUPhNkzdIc5pfkgf1m0D50oK1KDa+nr+nls0AGrownqt3bamOk9E/OgVxpUV4wYX
2fb7ix+5Wa5t01oyHPRBh2cfLa+jZKCuz4lr3DWqe9R4B66KLi38jNDMhuwfvHJlAhtnoyINk23f
57uVoFfcMi555XZBmwuGWB3cVGQmxlOj1q5sYTvYezYM1JuHaT8l21rgVRPyd2PwD6TxiX3T0SeA
5IiDn23a5uFnpUqnsyuXIdjV53q21+jis5HC7O3uo2A8ccA1zGPvGvI7shbXYuAf3L3bJooOS1bh
idBfYrddR31+KZhJJkf7Ncn0zjaS574nWTMN3hoUEgXeseX371wcHqWYSRSYcnb1Sjq2kocDziir
aajmnm+FHMAfTFpObfcrDnZWXhjYzoAfoyE5K5V1H9m0DevoyY6yn5mGusFBnbPoIpw/OswIe9TP
CoP+dtkZ97GTPFvgRkEAROcWghXfp8VdEZM6wZadkuZGkK+1Hfxk04SUEcsZJi40lhWH1/79TR6b
WoipMymlSNP+eqpXrQYs1icZ2S+se5vskpmldV8iu6y7yx4V1SKHVU3RNni39PaGvcGDwvOOfh3I
1LTP4TKf+EnzXuDLd+4qYZlSN2xU7p9Hvu0JjAY0kTl9RHdU57fSrW9KzzwDG/7SN0QBaPxICEgn
rjuPqcPrCttxOPQwxarDb3xUms/KIks4dS5dhPy5jLoTlzhylFOCmYtvSCE5Ozwt+ipqafT2SBhi
bY/emZDrBsJ4GdhUlxUNypDPOUnF2fcv2To2dX64rn2wfvhukA0sbOXWz+KfSGHFwnfyZ6fzGmTF
lw2yr1Wt6xTkFSRK8qIrJffoNuTCBjHe4ObfqBxIXx+E152o3WVudayrmMjW0ok3aUHCO+3W24qa
1AIExqpOSWJgBT3TUv8VDPJ7CC0A6x0WNOVdtzJ9Mhu2fgXdi/E2Nhx/ifnlqkxZ1zx0Y1aQvHz/
BI4soMoyBFtPRSLLl6iqsTYyHV4xn7LGN5oMV70o9zIKbr+/zLGh+/EyB0M3bttAgbkjcUFXd2kW
laBe7ofpqe2SdThkazWqcNG35qkNwrFx9fG64vMnkwP7Ddnu8sl03U1G4Yn+TTd6G7uIzrxs2BAH
deKBHp03/q7/NtoLFDsHQwpJnRlYCRqyPAd7LmvEicFDD0xx4WwNEglaTrvZdU3Cj6/yH0MviIIr
dh3yRgaVf/f9czePnC+UYiOikyohyYU7eAD9EIY9Qtxym9rQDzpI2sxRttZfVdT5Fjhwt23qXWh0
+JC9QPqn5QL23WE3PcLnXM4zWxNz/CVT73cRIVIzU7qltCjq+vH7n3pslvn4Sw9WNqTQgxn4erkd
HaAzvgGHJbn8/hJfKrXzwuXAhGQKdYCA6fMw/bBTylRrDlNhF9vOkuCCyPZpdCoGcblPmuxWaeqO
mIWdHXkXohe/YXHjU+lhqsecMJyrMvLXRTkgXIAp5WGiwYuF1rC8l9V0P9Z8yFVg7QHKPKdEHLBS
vc8fUklHqbJuvr+TL2W/v3diM+3qhjA5bRzUaqIBXJE5pLzXwnhlwnmWGikwZkZr2bhMJywOWvCe
1d5aTgSyyPF1dJEu+4LCTmlDbKO7DRHsxPP9V4X4YKmgBulaQil+Gskcnx9wHjIU4yIrtlbBw+pT
hbCXevXQ1/ZSq22igEYcy9hVfXe60UTBHAAzB8QWQeNO/yeqSHGqJncju57NI56WrOy6VRAISJHl
Ju6ILLe7Gh+oRTnAyKkUD3bx5NcqWupRSXe96pZkkryCErlHOZyv+or/F9/iWTiTADrqJkMz4MAE
etLE1k+7CH86hvUeIRMVprfrySQRzXlZGa9SoijLcv7mwk47XHEYplDP5H6CXyo/s0HyQqImoR0+
aI44e5nDSA58eaa6iSJShAMNjPYqrjZpMl0l/hzGoTkXUYNtjmVgVcMu2kgvXdlGhv4Sq8lsHdm6
TbfR2hTMF2qwNiMjcZKYnXuJ240nCaSi36WlfoOx8kpXVOe65GzoevTe5X1h0VEcKzZH+LCSoUFs
DKdTIq/yzEuh4SK1eaR5iXZAI20c+PUfX8o1uTPYGMtfs70PcY7ZxvsoU282cc9oEnhX7Q4fwl3W
B5wgmKRRN/1IJ9UhuuMGQ5gvCwSceLI6OpmFDWLcgr7Wc8MJDetF1zst5kmg9xMyEsIhzxQZHxsB
Jn2V3RFm8sebxDWLwqqszDdbaih6y27jJYV8dKAgZPWTMWHKT+3yxQ8hb/kqfSJdca/p9kWD02Np
W4gve6yik0D8UvvWAkH+PqW7UHvam9+pt6FHWIA5BFMvgyJ32peYm4+rDKeuv8eHs0SSv8cHyVGc
mDDzR1LaCJMpkK9TCMWlJEgiRLNeg0G1g1+GBSnQCaK9oTnd4sSnfWQiJJCRz4eunEtJ/2CtHFyv
9OoSOXlI5HaRm+sx0tjuIVcdpjujjm70tLsS7RN14XtHRjc/G4L8JG6QUz9kvtDBx+zoHLQM20T/
zn/9/DF7uE3cVB+LbW5gjMUMcsEx8CKvkGBJDAHBudG9gDjC6Z+fFwM5kcOPE49ini4OfwGFFAc0
NXt+5o7Pv8B27EGLgrLYmr28DZzoNXf8fdFYD0ZXroMMjETo3Imw+NU32YmTlnXkXOeYjimExChL
OvXBtRHeJaQH0JDKp9JcDTHHZ4pMcDg7/UZvhxfYJH9ysFqVSdcemhSmsItEUQSrf47kwy7Gcmm9
mOiYt6rDrgkDuaOPRK5NbvmoHdWfCNMmfN/qLpepuaCUsfFq4xEmyKUxmu5KJu0fRytwRSUCbIi4
8/SuOrdqrCVZpFam8i+rktKqockzBtI21BFfmqQkdMVI2qt1JTQ0qhL2Cfab6dTYOPZ0hMniwyJK
W+vvOfXDSkrmcTy6ro9hsCB+vYh+VRi5OiEpEtf5qyqrH6ks701JL3CcfkzoiTQfMkyAnbe4CAdC
GLHOvSWzk+77MXPshxGLxjmc+gD9jPmvf/hhVk+yUtPizklNlMgJp6Ki3UPkWwz6de+L8cSDOLJ/
BnY+L8B416ngHix4oi6Kts+JAtB854y8x3VVqo3tilNtvnmfdvglsKRC/ncsAhMPz37Yvcs2qrp8
q+OKBn99kRvxYxxFOBI1MEX+4zR1V62QqMIm6yqtzkhAvLDikyv8sS9SzfsnXUrhiC87qDhKXDHo
MBkqA+1t6GyqobpBpidrshNQpY/Ym7oK23AWdSeK5X+3zl8egqR3Ox/JMegcvNvYqRwaA0a+jWqU
xYE/XJgq35cyXXcAVnOrBpuV/IHcf295/YmLHznBwI+gmQoJgLdwWOZpRzpHAxFp20QqOEhtvLQA
cdKRuCjs/EKz7HuERPdRoL9+P56P3jSKCeWYyrDZxR+MMIg/Qa5Z+LxtgpMMS38KE5T7BImpECXi
bM4vSlx6I1LoKo6fv7/635b/wSOnGyjxwjkmbQr9oNQDUDStJWSTrdvLJ4pgahEW4zXlz5uuol9g
1fINWcejqu9d/4dvtru66DZyQqEk6eQNWhfSzyKNFkhIY7/XSkcvmdTmqhMJwU5lsh7K6cZVPezH
HRYKc1MLlzo5QiV8nubG6eoX22JDZgXlIpP2W0DFfUGBaQZTeMsJH2dYGM+YI9mZ/Cqq6Wnw3F3R
+DjBu59GXd3bsXxz4+al0GW0BLr+5960NSana7j1UFf6Wi7AeeSr1eSyk8hHJnCzAyeuxQ5s/Eff
JhxcXxXDtpnIZim7HNI43wbdPX4Q7JsV4QfPXeP9krpYh4S1rLqwvP/+LYgjg2+u9qGbofqC4Xhe
qT9MajKxVOEOHpOa7RuU1pqnurS0DZFT1QKkLEWopFhpEZYEtNp5X5mrIpFnUZF2S0OrXxoKduSK
4U0rSLVyKu1MNgWdVV2+VRMsIK3Jr0w6uX7DeqK3KIaD3r0OZUXkRHzNeennUMxb2cJsNuT+7ELr
zR/zdKF1JPulyzEZ/1oxbzqjsZetXdkn5vRjpx2XepfjCCqeAm3P5/sHfh4GMUahrQjTtzYEb2kR
uVNWj3Se4hXimv1AHLFuja8FSEFqYOquQJYfVPR2cfVUaiQXK9VO/KwjHRUDLQmCGVepOZHzIGES
+L80QfYwH6U2O94aSObAQPfYno81hVDfsN7K3s+WhiSEFWLKfdbn3dKhQURqo/dnisWVTHEX9nS0
x4eAv30aapLBjI1yVLoCPWIv9djZmnX/MhG2ct51zYuhKBUMT+XYIsxMWnf1/WA7UsCYd3tCKCq8
CCMPJxw0PD5oPCujuttsU9mSdpLn1TKd7GVchRGA2uhZJdi0O565kXCKDjpGE2KT5yYRT6EFwImi
womHfWQeNAwS9XSywOFEInf5PAbyVpWN60DVhDW3TExva4RsKAyMWE1gMPj1Mz9HKDASgYfN58Qz
mT+wT9Og0HWHVHe6OpbL6jvXmT58gGi5cNp0Yb51yLyaI7JIETX08x61pAGCeGrUWV3Ky1SKx2Yu
DDj9iabSl0LWwQ84uPvZLBakOvF61ZyxYGiLIiCJhJyAAiqSCuQZoukTN/1la/P5koedTKczkwDj
DBtgt7sCMrGNMxbcvD6x0T7IaaVjOl/HsEybVYbpTR0cM3w9Va2IeLaNB83NYsoa4F4aensuNUKn
LEXs0/Ds9PIhasanNIx+Np21sxwb5SmJW/0ao9ajJKck0+46K3058eqPPnnT0Q00ViYHgoNzANyK
Vjm4l7Z6op07GtZEgCFIVLY1ONLEg/gXauuOzAJ0+KERYSmVq0rMzW3/AkDYxqov0wyYQv124ocd
fT/swUxc+BxR/oqVPozJIunIV+/9fFsWGgYFAWzB3kyhWgVDeWZBTizgm2aSiKfwoWzKM7eOXvL6
dlDxY0VF9MSv+XJqnd/ih19z8JgiTQuDgH7N1g+RDrhshNVwRQF9HXjniNFXQolHKgU3yBYJTapg
7+S7MgT0cvH9D/myVM6/wzJsJGG0puh1f/5S/cwmaigmTKXD8jMCea7FrjHWub9PjGLhaHS1ETx8
f8353r7MDh+uKT5fszGy1O47O9uWEJdIqsFb3K56CXMBH8b/dqmDj8XTvZLalZNtax3DBtBJH9e6
0d2ZJxtgs/b3yF1J8ASc7yyqyJ/vaia5ltjO8u00sHoN8CyiajivGuSt5U8RGtdWPl15rEGwOKLg
Ehzbe1iSIkI8Tespql7pi975vwZbbsT0wuZ6aUf+g9aNF3VDON73z+UgTv7fs8gsv2AaMV3bOViL
04qNHqLDbIuQZDeYxXaY7DNc5Zui1i/mSaTHMN8pvEza1u7sswI0wJhwfE5NUtmyv58tFMybKOue
/RbymAbHEyUZCVvnQLqihdTI9vFI6m0ptLXtiVX36Czz4ecfDFu7j7sWuFG2VZLeIeXmeqli46Lr
sl2mE8fQTP/kO2HGtYTkRPWljR6NtOGSyMNXM2rnsx65cKx95dXnhRCXKIRXKf2BHN/u9+/J+NKQ
mL9P2sY0DOcE88NRVaPVQtPFjYYj5zWl0jWwfMNvLyePfGJBfOa83ZY/KHBjOgrOvr/8fEI8+FIp
/FOYJoDbtOy/x50Pc2ZKrl/g9fM6Hlc/+CcBXlq3ueaA5/Uxx6l/cjnk6IrdK3qQw0FJKv1QxRar
NvLO5ZBcjSBm3fGxdXc+6+n3t3ZkEgKIRc2QI6rFcfFgj0xS1zSaQTDXq8SmmbxtSYuaWPpKWrff
X+nIVO+CSrFZERGRctj5PDEMGK71QudKA7gklWKiMhvn4X+7xsFy4psDmlCX5SSiNgvUntzcdP39
JY6sn9wGRRVsQKZlmQefHCXHvug7Lds2rv4EZONXV1i7QB/1E1PT0RdD02mukyGbcA8eVwdvddAV
18ns6alLo7eQLIVZYY6U5R/d0n8vdfDUbEzapSxY/GAXYOGNAZA7zkOZ+icmj+Mj4L/XmT+zD5+R
1tMctEtuCVPErW6LWy0F5fT96zl6DYkKWaCicuWhqgkjX6VcjxGg2RB6PXNHd+DEJY6+GerKLmdf
26bY/vk2CmckbTbnNkqSr3PY+R60DmN879hffn8zR3YlHBuoWGGtkNzSQRFH79wsYYJgtp2SP8GM
CKGFaAUX+ESIybgv6/Ryck+VDY7ens2GWliOML5srI3KSxTjIUMFV9yXk7PBL7eIRbKOulOluWOX
oigoUMzwPG1zfpkfBsSYwB0cQHdui8nFpszh0DdYY9EXArk8UQs9slSCZaD16eAr0G378Lvtm0S6
uZ5t+xkrbFwsHP/OnnxCFk60M49NEBYtDduSczfmUFyYG+T0+bKbl8j0Mhu0d5K2L1M7PFHhO3YZ
6mvYr+iz8K4OxkYCJs4BvE9xw0bfnw/LsvKXSlSnDtDHxiBzkEFdHFETbZ3P76jMBia7jOvU9VwE
mlkZw1J593nS76lNIFJNLnw93Hg6l69LmoHqt2mT0yC2ZpvuZrBzg8O2J1ARJc6JT/HvCfpgZXZd
y9b/bkiwnR1MKRMwccdLGKxtGNziIVR+ARQYT1WBxTuKVuwZMBngX6zV2vAR8tYvMS1ZiPRrPiBh
JMsYSIhV4nLEsxznBZhkmH+gAQewCxk5DdrM+hGcmsngcEgA/f4L/1qfoBj+8QYOtst1UEunngWW
fkexBGfzU0PegmX+GgSlKgBs9LPXllmdWPbn5/LluUk6EDqcGbYZB6uLZqatyku+PAEohNDGhYbA
A7jDYsj/2JwPvr/LY2OV/dN/rjbPAx++83REXlhEXM2CWBXxmQetveD5f3+V4/ckOHdwfqMFdzBS
syCGnTbwKAdJVir6xUEPgA9foixY5so+MfSOzV1IQv5ztYP5pOsGPyJNNttK+WdMoEaIcSu1p8A8
cVfHnx01JEgr7AT0g2fndXaZpAV1NUfDzZ/dEmSPOqD8R3fz36scfEdJN+m1rcxsaxov1OAX1ki2
ySAJaPwfb+dgvBc0nLtRcCFInSsnfU/MF1maJ8bb0ZFAiVU4aB7pLsxz2ofxxqLtdMzx84amBu3w
Ryh0VaQAEqQBVNg9MeEfHQn/vdqhGpDyRdjW0OUYazUhVe5qynD/cJ4PWufEazp+Y+wHqCvRYD8c
DKrUC9JhR6Y78dIGqDyeg6f5W0phOX3/MR0ddvPO499XOhgQ+DMcANtDth1tc0Xgq0OOegCn4fur
HH10WFjYT7MoIwH6/KJqsDPE0jMaGuhyLCaocQDyPQV1+o8uZHHIh1XjfOnD+dZoZ4r8NrBa/arI
MfH7/XIM2E2lJ44gX18R7kLDkWxqaH7Rczy4pYgDHfqCbOvBy5ldoTXu1oZivbeq7Oz/vUHkYuhf
daa7vxaNzxfrzCIwUOv/62JOOT51SbENDEAkcbBNSfCqLzIsc9+/tK9Dg4siXFc6ZDDEFAczUjyR
LZ5mdIDyeFrr9jN+sT0m/hMD8KtmHZEAFlOquzp7YI5an+/NNdpgslNeGfHsEiwgkRAeFsjwVb8k
pcpzzwa2GDF0Qzupz//BHUolkCroOmPT/HxpIBCR9Es+s0abDSp0b6kXp/DN/8FlFBehPTDXUg7m
wt6CZeg7LRMHIJjebEEpZ0t4IZvvL3P0SUrEMC6OFx0Pz8GTjGPTA5qfsNibzZJ8poWm0WSd7vLq
KhNb8GariU6M/Ud/zsv//y0SzoYpnAfp0h86uDTRJkkcRGPKZhhza65d8qax1mUnpmDzi8BAGPRs
JHtu1mQq7gdfHWgJjahdJ92WfqovB7xsCdRoOCmEteqRmMtvV0QDFCQroMqLJQIPCz4YrHprWJqR
ed8LOplNOL2Hgi5x7FwLt3lOap5LbZ0qon2d9fix7DxdG7UJhrGDjYqfdUnYkFK9bSPzzrq1ZLEy
enljeuGJM8/8dD/v8mZtCXryubhD1exgejWmOBGJLVJMkTGbd8kNh5o8saJ/PSAYYJkEf1g0+9lO
fv5YGifqiqGZCAB1R75SYv/kuktfU929JHmZPCnyTazs7fsxPf9LD+7s00UP7oxyS485S+d991i2
6b4L2e8c01zMxxC3DFdVXr98f8kjEztVbb5VxjMO8kPNThbkutmpjksW1RJgxdaT0zbIcKiFDuCb
+tT8N4+Cw1s0kV6z52OBRHf8+bmObh30lZ6m234ib8cgvIUtuo7hVE7lmrbJ0oYQMI67doTQ5586
9x27249XP5gCW1XEE3VHfLqiX8IfolswrEO6h75Lcm2qTswTsybpy/2yVZMOD5ZuPR/IwbLCILIz
LUKtMNRpvnBMLNhZfj3ABV40EmxejbELe7mxFakFk4Y/dba5q2kSFaXc+Vb5oAnwawRk9WP3bBTS
WVU1Z73CEBfmVFszQmNiCwhq0ZjzrE2g4M61OXkrPfZwD011jzUIwX064iNpxVlnB48aoNhukARv
lPkuBjCbuy6ZNRg1m/E+i+21LpJskwvz3CDNAzfdYxAA20ycFQD/fdGaW5so7FB4t3n6gP6PhkBh
nNdlGoLuS64cL3agPFrnyKI4OVf0P6rwwUrxSkML3qeW/jM1zSfKTQE7c9IGgPWdqUF/K6KLAaXt
Fsortr3WOdOLep+35pM3gg1oR+d+xKS8LvTssu9HcsVgim/94SqJsvGKvMmrCVzfReADqWyB0fPE
f1V9BDQguE8FaWjaKMJd0ir9KpmgMm4NM3oVmgxuu/IW8j9k1PK3rRp3Q7E9X45htQ205N2R4dxb
DxZYU2jlwULCQgnDpLPWmZf+tON+3WgIfOwhjzZVJW6KwHJWIqneysEwVyUbzGVbOueyajixG9p1
quXPoTcA0zYRJNYYfNQAFRgM2pB7cjPGz2VvvbGD4CjvJ7tSRC/D0C8xjMEIpeu/cMf6DxzPpmZh
NVaRweDtEqZ8j7+4xHQPckxbNxGBZ0Pr/m5a+ads72wq+208S4eGpluodshX02CRGaUw4ech3GNv
gFg07DpLvTXGEyG1JbrwZDsH2+OOcPchyeqLcOpGklKAhSWYKxkDb1m/xCL3x9OG4aoW+pubqseI
vnA2Wuetlv8uYm/fdIRRe+WbtiNJ/aYi7Zgc9VdypV6C/iGY8ytkxuX80EXUbsO1je1z2zPOWjtm
rHBZq+ZP0VA/REo+hDn/Ayj0Qsua+1Dz9jJMrVVRdC9GgU64DatxNbY4vcdYnuuajt0dm4YokOUW
vCPXw44pRLXOSPfB80Gg0hjjfUgnkudwQ6Bh6FFG+1ZwN5bWPVC0RjEBO77RrxoXanqv14s0b0jp
QR2EcXgh8+YmruJ3OvfRhvTNclGmWNL0zkDaGb540rjUa4iohHsBpEvwhMPTshu+loA5KMANrTvB
ezGzDbpEcpqzrhUZzspfhlkPoa+0wMSihl8gd7kniDpedtVauFjcMPXgi9KyZ6VFoKDj/qnJ2pvR
GNf6GD9koa7W9pSB/GX49249p4Yn/VkZwulsHPYHw10mjPvRUi/uvuX0v6gYUBIoaEQI8aK35XVf
ZO+ZjbKF2vObqxPX4MTvWZafk51AliCyD46G9WOuxLaR722SrsFhMhml+BHa/uqvI1J4mAP8DI1K
W89kifg9qGCclxInstH0P7AlY1QuU2OpqtvOpxs1eynLYSd95xw94GNY31lNDNzCdpYBJM4FhDHK
Oml8r7ndVjW4LhGC7Om14mcg+odYYvIKDeeczcqu6PTsSoTZheFXpOeMILYzr71pq32lUn+JUyRC
qaWvmMV3RToyLLG6OSkZyFPS86gj4OC6P16VGmIjV/fQ2WGE0R2SXgxyCfrqxoysZtk9iB0cUrFM
2/rCd+q1HV+SSPQzGXof2CCtIVJNpsrXYUekxoZS561PfklvOCvEPgZ8wbPAiS/zno/YcLsbPTJB
l+XavpcMofL30JF/OYEKGEoWAPhO3b8mD9OPf+ZMoJ4/rvSpeOY/nzWmz4Vm4hT1B/GGdHlnhMzF
cJu7VaaMNzwB12rU1soq3DPTM55EM0B1d9d2qT/kTp1sCoQTtqveiSC/SxHc0IWF5emNvBh4MqTz
1atYucgKLGqObbcyayddFRhVF3Xd3RQhKULxGO6GwiRl1ybcO2zm2QoibxC/xDaRF4Wsuk1XE8ja
QqseHXZWMdv4v7MMUU2AN/NsYNjTnJaI/8HeN7bzWJdjv3IMk7WtowraSHD7hGSVUbCEgOksyiK/
mOx23BX9sA8NwlvECKFVxO8+lO5VVFdrLDb9tk+NnH+51a601jIXvUirtZmXESOUPn7egJ82apcg
o9DqF42LEZEVmn3z2MRXYxpra3KvXeYN37lu3dIj8IMP3MO9ARcwMGfKT7lRCFFhFIYDUF3SEhs7
ujJYVc4doNuQC/9MRtWTMtPDoR3lxE6vNReNsH9VGrjl0ebLQgOIsLR7ijzrNdeS5zzGRC4kPcC0
R/Zu1uuG4efPtG8/eyf1+rFQ/B0Jc5GZ8vGJ4rftrpxhRrPow3XeA2N2h6siM4hD9SvimWAq2lmY
rJwxdDe1NX9uq3ZQV3FU39TGeBXl0aUJ5l03sltXEkHlEYW2qEx7oefjlW0oAlBh6jsgrxamIkke
RgX0hhCvZw0Kpv6Zk5UN+teykeTeabH1BNMy2kUiWMdd8Vt3WZE6gwnZaNeF0bZLIqnPEhanzjNv
w5ZB7rNWLgMr/AP+Xi4CcjjXIvdY6FL8A03800lYn5DZGhtDRFeqs4yFCxh2B65h0RdatOtd43UQ
g0MCQM2YfoceEEBBcbV1XScY/9x63OLteevsgRNrUs1JIR5RleF0UdfWeKlGh8VRR3UIoBG1PQ7v
qrol2mwjIkBqScqPcWL7ks37WWzHj+PYoDSqnN9BGp4JEbDt6RfQuOYVdu2TnJjJp9zRbhRhnQ71
jUUzcuHYVHxRSDkrob/8H3vn1Rw3lmThv7Ix71DAm4ididgqAGXpihQl1QuCokR47/Hr97slzTTF
1kjb+zwRbUiWAXBNZt7Mk+fkBQTzOi3drmWmN2aNsevRjkCEM0XsV17Wy9h+aLqGvHq+jcPiOAT5
oxRjRVp4uJWxfQhbgqt0qr15Rqh6NLZ5HrObliH2m0CK146VPFh9+YI6eL+WDWRfYB7tN7lclfj4
2CsWDCsNVsdAyo6Wkcv7pT8oRTTvG1vfcW6Q1kbhfIW2dG0zEZCsIJeIljW8K8NDFOYObaYb+LVw
1Hpu+nI2rRRCYdHMq6/1oqJZXZMgB47KFyef7jOU99gFecwxN7jWK6iQA1njcI0QY9pPfrtUyiaG
nsuDr/y4KMKNmHOIxE/zNQc5sR61DoroFwsF6GvIhWiLC9J0q8fsO3LNe3hkloi57uMdet3dCjU7
ky68fm0u2aemes7aVCKLUMIvq04HiCdpWwPkWQ7ZrW7DVIfN/aiOWUeUkQKECduDASOt50SE1pGK
RI9k3pnIv7npkn1xakQBcNMvhlEMfo/2Lb7NrcL51kgQi6LKpUITLx1ItMVr3Zz6fWAkL1Orj0hw
vRiVidBPkV91srXOaaaToV/bLT35IaBrUHdXCE10Zr8CRuQOyQWNDR9qhYAiMDjCrv4a0HNvZt16
oYV1tRQZ5PrOe4s9R0512JfJVF3HUJGulrbhkll125dBt7UJeLsldTBexSGmLw969OLKjALgutaL
5gT3FVz7npl8kcfWXMFIBeQqmmb6AfdI2OzHfNirxugIKYT3NN0k0OHQZgofwtcwvm22MkIRw4tk
3QXJIU9RhnANZHUx5D0Fmtu6eiiCDzM2VfuisS0Dp0Ne5nFGjWa8D83PS9qurByxrupZnZqVhS5m
D+C5mkKYUNFAgXNbG89BfKyVR1Ob3GKBz26xKJDlV6SjdnPR7VC8gr/f2mTyLmnbK0irXA3YeNHa
B7z89TTCNMRJpnSsQ6uqRzLFN5P6Pl2qm0zt9mYgQYeNWJfZ7yDtg+UUU9fRxUN3zXQ3pSOg8chP
9ASwpnqlaNGVkinbNimPkiJtNBYbTSpgmNWdIt32Q+TNqCdYnLpAPLkxYsmZOu8KZbUk8r5SnENb
ooKuI8qUvuBOUVFCNKsRujeLZ3cjUeHk6XHqVwXs7MbiNSW8U0F4QGJzS0BHEd+8jwdI59D8zolz
irjbBvbE4UX3hcCH0/qqYmzTOToGYfvQIeHV1y/SEEBYo92EKGB1w3KllA4nv2CtWcPBXrK9Xkf3
qYUgn5yLY483B6ScAb6nuXHlzPMJWOSxU7FeUj6uF0l9r2nDAb23L07XfSqc4Z7Q5gr2smpor7Qo
2OVRRnNfunbi/qSbNdJjlR/p6nVslOsq3HVsMiMN7waj3ZKuQSvRPqWIKCeq8bHo8p1lV6h5B5/g
Mv6YsVmVPHyPOO4HGSo29X3eXqUaUFQYUcoZ7bFI2mb4TFS3HuGGQXNkfKA9ikoDUYyDvvFivTiB
vGsMDcTQcheU0rZre6ymgWhSiTWy1ykMvhp4TTKOz5Vsu0joer1qX8/O4s5xeDX3EWTh0R14OlwZ
MqbWzVRy3B7ltSlJvoZUDGpKmzTS1gFJpCGHvgQK7RpbOJk0e2fWoc4B0SIEAE6DFqdi3UDdpFqD
h/z2ujGwmXW2lvWvkP6WBqJeprmjzQJMerLNFmmjNLyL6FPvdN/Rpfdyv9btyoOvgrY4wfODsYbq
flRIK6n1Ia3wvcgR3Ue2fjtU1vWSezVtU30k7caxouHS8rNs2ZNAcsnVPOgOQNppEziVl/fySrXo
AoQEK0CC0jY/hzU4mGna19w6Qj4eqvC7CG6xjq6+tER1M4Y4yZLcAtAbiU/XkLjJMVzrg4kZ7dcF
TiMrw31jWWiro1mJQ2gASOoRFL+R68SFrzTWNTJdexOOTVUrUARTD026g8xp70SK30rNFiTyJrCK
ExnEh4WTdYMwxNhKW3vmikRjXRji7eAA0BNvhMZNg6a7iOcbsyKUxNnS/2KsMgVRTsrjQooowEci
wEdKoNuZab81hXwjusxGi24jdG/VTOYDma9+2INn63sUgKChCUgs2dKTvHztc1IAHCqgW1g3o+HT
0OxBF7xyrJzGedWlx9UdZzxpg5xvAk12iorF0UYdZe4lVxt1F3TzJqfjChXwZd80HGz0ak8ZF0I2
yYXRCy2e54jgIOW6DLQXQxoq0xbTSZxrq0/taLk0x3hLF3pGvHgAhm/5Fl/V+s0UqK4JqkAa82Oi
f2rZ7AGTHqOgrQ7h1rK0tU2iAtVNr+SO8tiVoqsoQxEB566Gn2YbgSVra7XmpqlGvyJ8DrRgZXew
tgNFKNVT1mekZFppZ8NMP6v5I3oCmx6N+qGjy2OY93lGEpBR63XsRlSs9NRYq7a0BjO4yhL43AhQ
l1rz05qkJIoULeYsjGMXVsYoeTDK0EcfN1n2AwRTkil7de8FcJh0xSZBAomMMY1IqVtUFAmsGvZ+
1ZMCMkez+gQXiFegWdXkNWNmbWgr/JTnza3sQx7thfI1hoacD+pW+UJ7k+H1hYoSKGfJPnUhmyLc
gQm2bDmoEaIhDIe72UCoocXciU3nX0B3uwwBONLMvYP6HiQfDteqcHpSba7mCYUixLO6oOXIrWzj
qvRtKfN7FsWCVFmNcuSirtGN0XK3D54RBxLrAXdHXg/uu2A+KcWTPSlQ6iLWAXEZYsNKchigLO8L
x5UvBJ0nmO4yjqrwf7vpl7yP/Hg2tk1BQFSSddFSV45zP5oqN821tYx+k8Kj0fO7KqKRNnzdrSFj
zNLKYxVs5KoQBESeRav9oiPwq8W+WiOqPOn7qpW8EmGWYGpOWQvROfgxOCNkF5L+NeIqh7SOj2m4
3MW1ulFh9+31YWOk8YOSL1sNAbYOgd6+mj7BKn+DUvAu7spVNSIJmrTIGwQULghtY3qQ5U2toL8l
VyDsSVdD810Cxw66eNMo1mqcbXo1IEmfiZF4PrNcjtmSbU3Ei2sINC2UUpd8rUA+kOkIRHIVxQnW
woASZR6VQVrrCtbSSSGiRGtMkAjQ3g7oaalDr5hnf7KAlkb+MI97Ofg62f2J1UlkYftzoLj6VHmE
im4+sjX72B0swwux615lx540mHeG9AmSnL2SJ9sKZFHbLMc2jdGhp2ugx94LMR+MZT/AkSPFbuEj
q7WtltoXIryJmu6HprwfJ05dKQI/FS5hme2XzCJhnEzXJJEPdSnDncxJUZq2mh5DJHCuIvs67UeE
bQMvDIJdIhfbrEAWCnUdddS9TL1DghlM2xaCYFSDsqtajg4VmueccW6TVtnZdr4dupcc6EY1IKGa
GncEuruYdPSASleVsiv6Yhu0SHRVfkCMkVr1IUvnXYV6mPmc1OM1apY+Ipk+kFMP7iw/sKIbDtmy
MxEszX50A1HsCoL3BC0Ux/zc1uPD0k3rDnKhoh03vZ55Wlt7uo1IbKbT3z2sAzyVkoR05J0kdI9H
TvR93wLHiD21K/2uq/wE+iqtHK+TmXN7Mvantqkavx2bav/Hf5pUruC9T+8Hpax9yJDafexEAMHF
T3/8GkX5RCL/3718eeHNRy5fA1X99y+cVXmkz+1fv19e/uNzv3n58kYLwkeAmuaOBNlwcMJ0PFx+
+uM/b/5WBTFcNpeXaUoG7p80i/vHe/RlJEv3x+//9nvevEVXlx2YgXb75u+vLvfmq75d6fLHy2fi
rJZ3M42Tf/zp8tO395EH79AXo0KV4e3M6FjrxiOlxX5jZFJ3VPvmrtXgwKurdFpVQfd1loYHdSRD
/+tSmai2/li6kuHk0kEmkljBL7ypxupyVEN6TPPTaJg7WxnWYQrbNUIYv77Mn4uAoMipK4PCpq5N
UY7beAXziZJYLtoSMzC0/R5uWYIQ9hDqOJz95qn1DeV3VM5/7nIUXboUAAGSio56603dUS9Ruuws
LjmGCL9PI+LoNlarpDBTb6IWBfnF9Ac1v7XxzeMwnkBtH6108poBLbj5d1Wzn9TMXt/On7CmeRNw
VmGgaaY9VDXN0DXkOGlxjWIw4jEW+R3R/E+iaqBcYNOPXbXb/88k/GtE3uJDWwlR+HwE1j+O9Y0W
3ETJJ3vBuWOtkKG7VqfuN+CMP1fPxRTQqgMG34Yw8w0yaVrQ9a4KgfAuZi/rAi+gvYZ09Rp+lt+0
T/70UooCCgXGCpuG9h8XWKiSU1kSnq1uTfiUDZr3tW3Upl4qWb9BMPx8ZUEYcuHSVuW3qHIdJgy5
C8ANcdQlhxdRDeyyNSxOLgSpO3SgN12de71ELQx4maTnxzqqY7L7M8UZ6x5Zpt+AB362iWH/+tcN
vYFu9Hqlj/JEV0AdI2yWmfROohNuj6dfr5+foFOYTwOGCmjkAOZdoB2vdnEGCbSJ/BSIwLRF3SfO
SZcaCaf89Dq2iGroDlzZUBvZavlxyVFpLUhGBr/bSX+uttNfBEsighOWDT/+G1uiWJKZBzO94uEQ
HBF2XKOzRh7hU8NZY6q7fYoEwAwpfqiP28JJfnf5n2xkG3EBIcFBtzJD8eNKk+EkVqusKzdBk3tw
nKxMeUAYIPuQGKNvFctjjLQVSSrwKJEFfUxrE66Y1u9oUv+M5QCjA3bNAiLncDviNl/NRcGJrihg
vN7IKoqAY0fuqq6dJ7nJjklf3PeooGr28jGjjWf162XwZ8o5TbbBmQPdVWEPAhT946Xnqh3iqWGZ
Z1Pm9cjMq5Ij1C8UNJlMJST0cdMSIi8tM7ZtKjg0RlToU5tqsMj1DXN1vyzo8bUkJnM9ue0LHR6r
Ap6CPE1WQRf99WaWV/eryG/w95VU4JQshspq7Z0g9Qjs/0dvlui0Y1UAEYfc6c2iCBezzmCmLjfG
3B0Kk6zOtSbpLsC1zWXw/6OM47CA/70yzoY2tqL9Or/WxhGf+K6No77DwSCSwW6Ew4Q2FcZ//Np2
f/+bpL5DnwIqYVnRgQSZ8Jv+SxxHd96BpZDhdUAMEvSVglP5Lo7DS9gXgF8gXmmk4OW/Io5zwbS9
irJ0S3Qi4p1kRSU9A6Lsxx0zNFbp5A6RXFSG68TkpEaejeN/TFM5TZIFwmGB+ZiOx167DZFAdoJb
1fg8DMirO81KQ1kYxUt9vl0Kzre0TkC11sATMz93ZKpejevtt5t6LXYjVuovbvUtdipsJZrOKwob
5nBum2O7nAf45RJNh+blqJS/4yBTjZ9eEIYNsN9AAqEd+nFssjnIK1D5ZBAZFwp/aGNKl58z8iGL
eiyOMqezhspXutKL56a6mzpllQ5HJzq22QfgyHP9nAulRUoYLbWi5pgnaGxL7hzUq8cxhi0ZTVT1
GMTtSnxJocLBiua4cyvVkTdNj7NUAzD+YMXHfHwG8QAu5nlsns3wrpYSN4g5T6iEZ9FxVNLVMtRr
8S199aiiHoBvzz7EsGfYfbriRrPpecrvEukwx7x3caP7uvObmHaw5wHpMOZd7R9tI/RM9bkwb8fp
sZwv372AO6iLFM210e+CZ+4unZ7D4JYbafJ2HdE6RCwrSVeMASQceX/kRL8YMCK1FIujyKuGZ3gV
VjLfk+no+RFRcxsVMmJZ+Wjaj2p8Z2eSl0+Jm8bPUnjs+Zu2YtFZ8nXwYnSPJbxHy5EXMyrG9ohG
WwVkfXI78xDM0NvGzzbYEP5omdLKiD05P2YFJGjzrY6+3zw+oslAmeRYMBkg/kidsqzDY1cfG/Kz
A0RlivQotX6PeBsZBIN6yGh/VrpkI96ZTxL5XEo9hyw4JPPzSEWMvSHGcTAOCB5zRQuMitM8NtkH
8Qk9eAzQK2NkNHkukTFSjnrqWcp8mHR8IjtqVtBBcIfqCBFbaYHNs9sVT1OgaKTkW55XjJioy4Cg
WREVr5Ug2WiNup4QqzBEbYZ/a5pHnWRV2YemewZXJXaguH/Z/Fw4h5gdLTm3MrfJBSnTdJMENxLq
EskdlzfAboj1Z2jPcISK7V/xlvKOuW/6Z3HpCGpWCsgxq1/cF+8ScuRSzZxB/BEfuXuegZXJwumq
o2w+YyRQOkeDiGML6cz+EU3RYryrIbLEWvDlSfsAhJdxYS8wa/xFHfkFEkptpcOo9GuLcen9e2sy
AEXjRGkNMNVL2PgqFNEo0WZW21ELhdIGnsv1/F51joF6lmLaUzpuAaxOhLVLjl0XrxRECweSaHV+
rlm/KoSsmoxoI5q+5LGM4hjY5zQ76zBL/fpG34RMFyssesN1R1Hp2dbwH69DpkjNk6EbMG0DUJOy
PfPP1J2EaYPVCHOnR8Zvrsg55yfmlDYCgemlxeVPLYZdV8fjyGpa2fJeQcIyKBBMmHPyPpugAriU
5FsHnI8CL1NO81Mg1LV1MCX2qTNOigXiYL6MRBsYK/raVxw5VhpU5X13ttpNk6CyO5/Ep/gtRiiQ
1HaXry/vjg3yHtBmDScJNfKuy9yxy90logI5a6747hro1CzBdQ1RlqCayKkQJDVi1u0ZbDWJ1WLd
ZveL0JJRj2WJiFF1HgO+fjlP7oSAaYRGWBGcuu6stPmaj/GGLDirViZuS5J5TpsUqs0DohJuQAAg
SPsiR4em04C2sAO+TZkxfBKPJMYj1E5dyA0WSIUm91zHUk5N9mTE3I0Nzo6bNowjRD2rBIilUoOt
4qVZPg+wMbHUFiG7G5krhWp4Mp2YYTG6zXKZb4Yy4bFsBkjuMxfLN1KQYuJ5IUoKV+7P4g/ithh/
hcfO66NhnXi5kXhw1VXkU9ycmTsmRwyYXUHNSymN+5E7dC65bUIRHwml3dAwk9EXW/F6IVwuZ9RT
eDDuS0ktUfhexVO3quYT3zZA+8mTFfqJWTTbjRgN06FS6IpNkKZQwzIo3B6DWvMsvMsxAbGQnJ/y
9bcdV6JvabCAM6jJIb1dxQN1bCGKjSRGFMC+y1NF5Mf6MHfFiOIKJDB0PJsYd02D/JJql7rR0KAS
987NXBaozFfKUJI13WWCcpSvWuSYxQ2Jv4vfpxpgZtZvCti5JvshgqFXenJKyovLc1DtERgpvowy
uM3wScxaAwqJsa8jVfyvB8koxk88CfMtriOW4CjHK+h/jMu7FxZL5PBcrFMxUC2yzlHSC9/FDDcY
Qn5iEJm1mBNEyUDbZPsRSBMvKChJlGcxNiJ8SfEpMrstQZt+5DlZJUzCZJ7NTMdLn9hYYnHkCWuX
W0oVDVlfbnhm3wlnvm2ug+SM64PrvKpIvrJKBt4D50x4JapO4osvJo5J/aC3Z3HDAyR0BoUzJLDW
LCjLZvVl50WnUKboqxL9eLh8XYyRuENutmOEhxQ0UHZWuVf+Im47dE6FqroRM0v2/DIdMulFHpPa
hjBeYqVl7GHxLXCieyWIJSkMPCVCslM7FYjwsboMChTC8Ip3VTki56xFKNeoPzFsVeaKHSVWTtPC
OmudskYT5qiBlpKnlkY+wHTMGasfb6rVoT/mss+2kOxzqDJhGBXxVChfwcOruex1GUvBvEgwWGX2
DXeSBpzYUYOlYs4NiO+s5Gwrvk+PzwEwuJiZN2K8oR1sOWECSGX4BVI4zNyJYSvYfIMBDXB8ZnDY
GeIhMrFRxo1wN6kSXHaBeJaepSpezpFbElPJZ5SGujU4RJPYW9g9lbXHkEsKdnA+lXqHFATGGXsV
hJ+zzk9NZS0GU9wtty9eaOQrW32RJWqBvCD8GsuIjh5hdpb8nruKgMf0aEQ0zVG4O2GhWFytdCoB
yooJYB2JoZTUs4NAnGDW4y2GpLli7/TLacJo2GBixW0KL1VY8hrNu8uaEaVq28pdMfZiarBEKiY4
5GjNo4r5Ylc4+AVxBeFp88sSEnPeIH8sDCr3JU7nllp7sk8B2BUDnx5H0rJiHkHLrxV8iAG3viX2
SKXrYP3bje08JdJtDNQ4BKoibkp8sB83GXtEXD2J0RuydDi8HwzJG1VFeAaHBxFjLRyYHpqrxYCJ
MEP0lodccIj1nFNzO2U2KCJGW/gLscaE/1CJDHlJWMXFvNUDt5BYpdbim2GOvPdV2H6sa4aglH2x
jsXaFQuQKRB3M3MhYQQdDKAYeWSMWaMnYSNtxrnE69YUzC77B6EkRmYj3CcXvEwHAyVMJ16i0b/Z
YeG6vjmNnnBVOGVjYlLwMxf7yt+Eq5wQ9BVeXXijqDmz74S/xvTxUSlT16PBoCvCdQZVTr/mKWUr
Y/zm9ihsoMzoi6/mhXA681/WJcJbl00h/l4ZvNacZ3Z5qHGLoeaOZubKxKawY60fWT4GFyqPYi3h
vcSVRZgQY53EMhcuWjyIsGtpr7s6dkz4cC4mZocJUxluYTh+HYP95LRny4jUIipDBxI92T/GYOmY
aQPM0pPwYWxb/hGLR0wGIyGcyq8v97PYlHSMacCqS9sqQeqP1wPYE9oIpV+uJ5x7yNGG0cRMiAkj
YhDmuSsclntEPXivzduyYVgwt3Z5g43CWogoiuXAbJHNtV8Ym1/f5M+OwCTGKMGgwELF4m1L3BRW
y+jo4URhvVvpBk4JNymCM+5UJmJAZkt4f3HHInQV+4wARPzIKLIKcrIDc3i/6Efh0oWNu9i7GZlZ
WTi0byGGo/BNrGHxcW1YzsKYCXtah0+Occjpn8R02dQcDRYApl7sTOECa0DEIgaheLQS0UeGHW3w
FWNxNgju0T5npYg/1pgcdlbYsX1ZOM2S/aaKdOEFeHPSsKF2guGJbmeaTsXqenXSUCO10OXQGld5
FPri+XH67CcRiHRJvBmaTz06deYZaRccErGBiCyEbYbk6GITxM8yEfDFXjPAeCAHeHae2HBc4o0x
UsIRiLCLcbUWIIfL6dezDVj4z2cCnoJuXDaBBen5m4yHOkxaP5gUh8VmY7a51Vj5VNgby7rEssx6
1G/EiBKEiaeUhBm2zoD9AIBi0eSziIR4G9Fb9UWyTn1I0MYbiZZFDGA1BGb4NBHkcZ7iMuoMekE9
C6sBvOdicJfwvmgjXwNMR9wl3j4ibsk8j4iMi8Un/hVeRGwbLqSihWHNHE2wPkRVIjgUr4iogfUl
3MzIXYjYC3ehs1bEn4TvvfglHEqWPliKN8mfxTcURAalJXkiWhKBcd/KfhFg882TiM8vT83bRIBN
hMeq4ydCPg5NDUgungIXLOIFEVdcRuqbwRKhm2q1ZH9wG9+CPs28Vm3s5rcgQixcETh0ee6KKEv4
VuEUhS8lTQcL1ZeGvoDaOLPdxVEKxxkz5uIM0/F8Yg9K9GmLfx3LSyDJNckdDIjhcdAS34zNFdYj
kI/C62F9hSuDzkHcjyIORkgQWLdin2gnERcIn1ThknmZABAp5RXd4MKz8fE2gX1SPuGpxTOCkBd/
lBDWYSWIuRztdCtCIxFNcHlMqJh+4T/4yK+X7c8WrUULrEkCk4qqSL6+3nrg3TQ9DTTAP/pJxOkw
MIvgR0QQPCpXvlzuP3luSA1eDbz71D39IAF/jL8+R93Xou2+xsXrbPflc9/S3c47OtGZAotchqUg
2EVd9Vu223lHohmFQMrskFzKqtDO+64Er1vvVAtqKjo3vzGNM4H/THZb76jr2dAtkaHGEurWX0l2
Oz/W51gcJrl0KDpJe6gmIpnajyull0e6/GDJX1Vq3gDZnttDD6xIV8Hnl8XdgMTtagy63p8rDUQn
DSG50EeIjAbaVR38bzuV9Gupa3vxrCh31rNjr5MxQ6K3QrBSq1wrBTAWJ0pNpDXL/lK2cNcuw1rt
ws9xVmydfvDsnEZbVY+PIet2lZvGjWOmo4ti9Sqh6Wqg1RCxXbC3zkIQGpv7Is8/QPcM1eWAEWyW
aZ9CjE2cOl5JdQHFpDxaW5ptiqxt/VhBoDRM1fQusRFUzSwIijvd9othsE9hXr7Yge4rqJrgadtb
vchEXxcYxHahKtwF+rjrB+lznckPhtXFpxSwVJVk2BLLMOl5h57cLltXAx9p25l+AyaHsCVFn0Qp
p1tnL0lEJrZMUi9VRs5RsOvCmmKMK6eHsDhYSAPSn0s+UNoa2KO4oItxhh47C4lU/7NR592Xv/+N
3fKrjbrum6fnp/L1Fr184ntFyrTZpHBY0w6OcgT1AZKR3ytSpvNObBHSpYi/YAy+b1BFpeQEyRPl
KKi5+SD76vsGVZR3VKJe7+u/skHVS4H2VRiF1IngyxB0FtwGUuBvwqhiMqfEDGCLcaLuY5YOaJmT
PImkEjyvF3dgUZPgpIVguWDbfdB0AzA5AnIDLNGfECjeNFVH34gd04EZ+hbBKkfVVaaJPjOa6yNd
M4/ThCzVmFZuZIdPVR80V3C90XuRkbYJaGWEUJvcfjo7AMbHgW4tZLBDm2p6MksTUcAIJt28nSA3
lBPzGspt3jOlX+BJP8ML3Q5+1ssvZfNBN6bHKUELeZLpU0Zn0rc0EJ3dh4FkqAIQOzbbGD77lZ44
jm9PwfuM7umVocmTN2sQ4Q/NcsgXjcJIMG0oa1e0HmegqJf0vETlfZr0zjqcUQaIFRL1dR3kfjzt
e7naJrSWXk9VpK5mawjXc9F6iHB3ftyGiJ84ZbUxsCpxVnmQ2MPM41E4/0R7CZJeaf2xQtOVg3lG
DJvZtR8YhP+9A2hA11pg5QUxkXIojYl+Ixk85OgsFPjH5AWi/J00da2nzhSn6jGqvZasKy1h92HX
0T9tAS2e5Bpp9FB9MNSnRrmip2rYUX4b/LYsXRQQTAJ4vXSTYTzPurLOmp6CSBE8L4iMoNjZuPR3
IPckRZQmIvnRTLS7vKGIb02NvUmQ0NI55WZmcd2qyeJrYzCvJd24ylvAu5XZX+nj8tiqqe53BpM+
ZZt+Cm8qs9yhov6ltnRSPRV9N8E+D2AettHfXlVi1ak0lGeSsa6KeT8kxrlMsyMtJt7AyTfWDP9q
XTUJC8WZ8lVJA10WRQfJikew3HeSXhzpcIrXraHcNjKBa1y3H4GpWl6cFKjEZOVtP/pOpz44Bgrk
BqgZUm49CQO6MmIrPNpx8UKZMl1L7lhQhOxKiYhVvQ4GLXTVLgBNUpxlxwsU52lk4jkBcfAy9P5q
tibyQNZzroSHamg+1q0cU6lFkCLSwQd1Fguts8y9HPefkzZ4mFK+XkVFUKz0x7KhUUh2HpKo/1i1
5gPAjogqpXFtd9lnamCUm6ivkECa9kqZb7EevhLLj2o9XM2t5ZeUFMquu9NaiTbK1H7InR4nJhHo
tvq2GdMvlkRCI4LtnTAX9dW2YBkBsQwNsCKNTVPRVRcDUjGU/BiXy51DYz7nyfjB6ZaGHoSYCFil
xUanYQIRnEZSOCN24ILzrpbdeJKeylgjEZ92QHPZMk3bchwLD0mbk+PU7mI7up9jFYm1mPixtelL
dod6NU7WV8ksz7WCegMttc9llPmBuhziUT9G6XA3cMhZ0Bcr0IGid/4jQMat3SOiXqXnuSpk4gbT
j2tWc1mDmo1oOtTscYeQwMdEqu+1keVrxfV93MFmWCVeoxfLevwwZ+lvwYZvSW2ERdWp6xOlmSZs
km+Qbtqg62PeFarb0SotK+Ee3DK5sST8Os0wuVjBQ6ukFEZLzwiU6Ru+5S/Fyh+QUK++fomf/lt8
7LmEYT0Oo+4f//3Db+79/zz8F2bxv67u/Ye37/zhg+0/Li+HX0sRov7wCyC1uJvvQGTMp69tn327
yPd3/l9f/B70PszV17//7bnsi058WxiXPwS9OuP870Eh66f8c8kjv/bB4hPfXDCQnnew8dKsK1+i
UAV3/s0DQ1b1jtQTW5mzjMBx8co/nbD+DuENXgOKQMHuElr/0wnL78CWyND7Gnh0+Nb+UpR8Qan9
4YNBzymUBEE9AEC5OPy3SQArS5ZkGrotUpKlG6c0AeT1w2RNybFvdCzlaNkrJRjo4I+ydhf2Hb1W
1aSuB7ncNrVhbyXRIQg7BlDDuBxdpw1DGtzzW6OhlDp1QQnideKLlrYm7Z4NG7jv5nVZLB/LKe3e
9zSAHdDh8GZ9cg5jGhb0jFgmbyDdyaYCkF+aO43U3EZX6GMtEiPboCBPa2DUfeibcltAAeG/msCf
oE+MHzfSZVggtCUKAlzN6BhvNlI/OH0e11G77WTjuqF3bhvzIbp+5IgwF7xlJhSHWl1v8H22QRMe
Y1XKs3FQlCHepHH9cZijfShXN5ZCf1WJXj1FKrhJiJNb2GD2FeJknq5QtpplBQ4PjhKy4cCKqkSy
N6XKXdQF+VVoa9BF5LS/qzWkh2WnWm5O4LbSKrpF83KMN9owf54be/LDUfo4OHQUO/JwnAw6ggxt
F+qwjzjqlCJP/3WRYpp2lnKXa9F7MtfpsZss79dDp4qhebOiLOCvLCoSrCQR35zQmRGUSEMLAA0n
x4PaF5Mn1+sI4VNiCsRhtZD+SdPuSrpG58Fferp30XMsJPVJy2JKOMVwpVhdggre8N4JxvDaNrdT
C/KDfSSvTJNnLnKSipJUlJCfFbaHwiUxIqEsicLyd9m+H8v1YimQtcWZIe/LsVUz3qSKMxnOrSlS
2q0lrmwidV6b9IXJakkEmiuPeYjKZW5k27wZlN8gapUf0x2XiwvafDBlFvudUP3HQ2yn0u9mSVW3
bUeHlOGUq/u8yx4KMfGXhYPo3ZDAUlREybRS40S/DTv6auSgrLdjMb+YTMAuVSdfkiR6Q+tZdot+
Uba/nvQ3bPvf7tPUSCRCDQ/u+S1vWJBMRlgs3CcDRVFhlJZdRHcdqP4VetvBIeo4n1o2bBFFg7KL
kufwosjxt0MgvgOz/pNtC9n0m1M/swX+Efo/SwUbDNkANvV1fsisMr1woBbZIt6+l4vrokP3VWo0
G+IFOQH9XdwGpsoxuJ/2qFGQuaPJvRmMmXjbuJaM7j5M5wzgl66iBq+Y23QI3FpdWHhJ87Gwdome
+ZpFpb6kNKvUFe1QzejnlrwrpeGjNGo3XWrSASm6CmxxFBF95qq6z2aICppGj45T8V5eAuNQoayy
aysYnKCLQVxGg+5ggs06ctoP5pCEbrzQdxaFyfs6dho/SbpxHzTpuI/ET1VBH8Es+uSNngDeq5YG
YJJkVdc9/d9t2K1bOS9RN6tHN7FMZafZZe1qeap9UI3ZL0OIHZKxsjaQ+WfkMqV01cKyelNm5Evj
sE3XQaSHB+pDg1/NUerTN7Ca8/ZgOU5y58xj+FgGo0fKwPJnxyzXTm9fDUv3An33vW5Gtwt2fpfK
+t1shrcaDWGeKvpjE7n6lMMN4xbxBCw4NHzj8xg1UC84rYZxgEmlZK2uc1uaIe2SIjcpJZhLIkOH
MUmJt1FiUufuS7pr9dpf9IKEi5ICoKM5L2+1KzuqdstM3T5J+2GlVgJY0pKESCJyJXpLiic07Pu8
UV90zoqr0gnvGpGx7OTkfzk6r+VIkS2KfhERiYfXAsqq5P0LoXb4BBKTwNfPqnm5ETPdcyWVIPOY
vdc+LD7CYITT4CEEYj3X/oWWFj9Sn8ywDtLVXXizjKeCn87xX9Y0fDJC6wWQ74g5rdWoHWwrbmaO
cqdaryNf36hN/N6EbCzSStqZgWmYDh9rKdNjqdVf0U8/gx8S5lZPJ0RDfWR1HUWyYnA8piNFp5nd
t6It4t5zPooeIOMa3pcZQAI/7CFfWOoe6jqdZmO8OGML9krtspWBD4jFN8sc3rbOvVvq7piOv1LL
/WlCjM6T2eVxllsXK53vVXhSTf7QuOtxdr1t14yYMbwJ/PWGa83x6suaLwXBTFghofEfUuF9G/N2
8/zHalzvzM1+NKf1mhvqawtDkArGTSun5Zvb6elAPLMh8zvGxHVUhrV/qofvae1es7YwuMXCEbuh
8wxyoYx0NjeJ19G7EwyW7+VG1jEZx1f+p734Mt87pfEtdJdFSMLhUhJL9ziXuXNIbRdEmF3jsAqV
iRVdf+t5aB/KnEvaozCfPCmOWYEtGx7J91rYZB9nLR9SHrQ7q3Qf+2m9+OafmXuUnZOx8UL4V51r
M+nbcIqsHqbcZNb1vnJMdazqLI0cmzVeMIAqULpO1txnH0wzEuTmvQsf4k6MdPW9AARhseicrfV9
cbHhLkZ7TRu+r7CBpWZtRNF3vf/hzC0PZrWS6TUjYeNbktqb770mvIilzq49Wo189h/SzLBxTioj
EtNyauX4ywh1vx9KwBVrxhYiP61TdmoguLlZG3AlpOo4oYlb3Pd8rYq9M3e/Maj8HcpseTE5quoc
XaAS26e7tB8OTQrs0gqCn3db3J68AYrdkE4nbHFubGWqgiBgfi2mADKSle8VQZhuThra7IjyOAXD
0Vs386xbd+KbUnIX3DbIaao+KqE+85KY58XqYyiF3iFo56sRgEbM4R3AVzGiMSy6+3DbvpYWYpC1
6T/jzYjbtOLJk6RHl7OJqMKZPuZOs0DeKshhg3VNcZtWgVuRqK7ulOK5YZ4kbTKj2a1gwGQ2wnmO
bdGk3/ONTER0Suj82uq7pIyFJ5w/WfV9uJrzxZYyWRBQgSgQuBiSpk+R5VozQbsbcw3YV8t+M9Mj
Aw44QrLCcz/Mf9pU8OYIgcHe/16aU1Pan8OqEf+Goo2ZepMAXzTHLnsqbPnst8abbxb3Q/E3qyHT
1IY6zAwWkixnWIyldmcJ9bSujAtWN90edRuRfWSpojstsBv2QGHq/Wtbz35iIaRLxq3ey9o1+Vh/
U3rCZ2/be29EZolzX0baeBqlse0sg2yluTSPyqh65G5w7A3lX2vwCvuUDRKkmu7EXakOJlnyQwV1
IbVwNtshybZ+m+ECnbkH69uLrN04L9l9BthnK9eJVZB9LGHP6Zn1nxmjJiKc1iS9Gd+MWYnI6PJj
tQEySTG3j2DxLJG9lRbbpKl+Jxrhxe/SlyZMf3p1n026PKYba0Dm7KEM60fuhmSYh4EAH7+PR0VW
i4+vIX8oVM2L2a1/UAwxChqbL9bKP4hA02idO4BYLnisKg+mvQlQR5Sjk5jGBCJ/qg5Dm1Uns9vi
ya7vmiXoj49NT7xZGPCwzWdXs09exRTDVHo3WC7jwawfbD9EqMFKAfrA+Op64zVPURQDF/28JXkH
0r4u7SguAOg2q0v6WrqHmhNgj/vjZPbu62iA06sziIK+lidj9l8cIFr7sGofK4T0neF/bm6zxqZr
HK0CglfOqm/Yij92WVoI9rcuTtP8WnjY5QI/f277RbFZjN1QL3t3kCoGQKWjiSnO3uUNg2qxDglM
2SUy593Whd+5O6iDI8UK5Co4jKZWZ7UPIVLeZeh/liXf3mawyaFbfvjEcaIE8NTJrEG9tOHixyHV
XcwDMJ5akwH/4DUHtcCJKPsQ9XTm3Q7RA4pgNC1lTV6nOV2Xrczu9GzccoI8frUOyE3yBNzLrBEL
TKv8LrqtuMs9nFSExR9A7YG6XY2U7YqFzxu0Juf67zB3v6c2SAEp8cTKLPAu4UjVxBDsd+1bSeUX
OejCc2uZ/4x8Y1tjwCpSjn8CS9deVTC9BRrLfADkI3G3VO5Mu8rQW5JphvL62EP5vcGu2FyXgx8t
zr9y4YKrPO/bLmvckSBU0wI8Y9AM4Ilq+eTXQQvwK495A+mQO/1v7c1HfGf46uGIKP/bXKb7BhzR
lHXrQU1wZwlGyXa9mR1qE4IiQZLDOwaQ7yHPUCplxl1RGttjC8vgMGnKisXZt1354oXVDyR8zUG2
sM3x8jdlzQYgH/Gn4+3RrjUlW/dsZKvYMZRCKXpjITAPx6Zy7JaLX4tnZxn00U0XiF5u9hUuNmQh
tBUifW3qLa6ndYqV4pUknbiKGhl4kW828pwVp+1/ha2POOdGDM1oAaLAzJ+ClvfYWT9LChUMR+HY
/Qtm+0N5Ux7pyb8Tium7b5vsvUxGi/1DHljfpQ6/+qB9JQipCqe/JoCZMbQ1VxZRgpso+nPfiT8b
yKucIVZeyxYZkHT2i/qEQFhFVlpCirGkwCGb/jMa9Ru6xRfMF7witztizcezWWrAcjluT9ddEmBW
ICU2QJeLvjdA5ya6B7SpAorVPn8Im/xvuj0Ypn5o5PSrMfoUbh1ET7OFe+QuUINczfjUxrTKLO0d
0EI+y7exBOvqSCdy2/o3Pf8auE8jjAMaDeiZFVPO3uPBGhjvUKuF5NnvLNMQp5QJOxlyh1D0jKu9
QZ7cm8xgkT3cq616EH3dxrpVsdWqQ9mpZ4KoERpU00tfVDzS1p9t7uPa1SBKpjexpp/LBsiOjqKj
WiTRZFjMvUuJgVQ5NA5Vtjy6wbYXHQDOBovSbjLMy0Q4PNzR4b7IwkczhCdJPmy9K2r3MU+3y7z4
d2u//kpvWcPLjW+hfwnfPM+bZnsawqBpEDYanns2aYFRWwBvrPNZx8UKGQvNGXZePMRRDVcmm8qv
sVn20xTeYYu6mqX96IVMgpGnpUfegX/UpJjL4W1XnvNoeMxvN8Phtw7iMUQRI2v9kBkm50Dgf7kr
bU/ZweCxCiJZW6ta4bAgVFtbvtRsvU1OXyWDwAloZaBQm3l+6UhUBoMlO16e22JokK8Dzslko1l9
nhx9DYfZRK8z9EBTkA1bpLj3ozVExWDnx1BXR2/gtK6rfVA5dAyrT/AK3A7TIQy0kA24P1NOSRj+
JivAPso/a1pcZjWHOyFKEK2CNkl7h4Z3Z+cEQCb72RCxyoOTa40XYqrZioZ1rORSEV9J8jXX3sB2
GC6SyY46sy6tJWoOseA88mfQU3ykKd0cbZCpcgEyprup14MgCVwCER0N4UWhpGbnfen6Ztg3jn+j
V1zSGXiws9RlbJFhKrpuOyraAzubXtas/wBXdF9yvu4cM3gYfflpra+Okv0+qMczYdUyEW35B8IN
KL0/fTqznnYB8I0daseqHQ+4ZOFMT9M1NAHsh65zaIHI3xFIhaS06GL+6zMOBab3VhkRAZCFrHDU
hp4WaiFk9W371fIFmJseQJ++ZBMSyc3UF47GxAxuDOvKcyMPj0ci3eA6SbOLtKjex4KMbKS2G/NF
/KbSm08rDOO9b5WPwbJ9jIEJYGUVXaznZ1F122Nz9piChSososzPurOsOu4br4WWmLS97Z/MbVxR
6LuUy2wEO46vDZOS1Y5rJKfl3uhb4zyvVPGOh5KnMDFe11gs4kbWF7tv/pTp6uz5FZ48OztAj7gz
3P7NRdNehS+223ZRVl4xsQxxk80nzjz+IGd4OsurUMDKzIGj1taPtNrPqY/EtHBdACKu+WIbHZt1
K5tYXTB7KIYeyqy0lmdni9jGFxEQ0xpRIfaSHnz7KWwDRn9kZiU+qzSC7lSshFL7ovG6i+kPHQ3w
jdLkGPJI9kn3uBDbMagsPTtBcRls46w74uPAt3pxEYiYLWz+WOnbUGEbgripljjY7Gan1s5KZAkH
zAc2Y+T+T6ZFuy8X+iw05MtB4RaM7G1idMk1fQdo5DBNtndNSd/ghVg6diqYk2rOzcoEKRKY6tqI
cTjmU3PF7QHVPC/mqEmr52aGY6Z0wDGOPlZtZ5/BAp2vZT10Yn6t288WsOlT04CnmuCTnTcgiI5K
7xncitizoXVXTEL1EuBssGYfSa+4E8FtyjYCTFvdq2V7MHMxkkfS18dJ0/xzohAsypAj2UCrMqiB
uqQphbvV/PAWzr+FC2hiNAjBDNskwRN0M+aBWTnrINzhjQEdseFX5hYWgKUyTXTKMDkECWk46o8U
fho3o0JFbdw1Zn9Yl+W3LwE0AlJkzsO68dVbBXLG2h+5C9tpH1gKpPD2z1Ee/nMCUGabBZPNlbJb
V8TyDhq1zKZir6XxbYn+iYk0esIOTHozlEscbgi5eLdereyoWwS/rDGZzG7nlEnZDhvpi9XM6b6Y
mlM3KcW02WbK2ndvuYX3XvVoK9EMv/hGaXHLpAiTFTGA7E6two8Ikv7ijdx2dupNUJUsyYxMFQdh
zMe8cN8gQOh4I7eVOnp9ZSkJcT3nNB2ZlA0U3n0KaXvoRBg5vqHgIuoF5TwfMYc9ZSyD4t3SO/tB
jiPNXGUnBg1uODsIeEIk9YCa2ySfWGfkhn7ZspIlXXUtZnZz20x5RbvGdWKfalHV5yWHUCRseHzg
tGOWnEA0QVNICSqOvMadGwzikLYpommzvq+AYgKAOAbMlNid7ofVZFhfQPBhepNp30f40v3Yvx3B
01Hf6JKhPJNgOfDj2hy/Rj9RRTRQm5T3ldubOptZ9T1bnd757UJjw2wmp+k5Uaoa0ST78TQtMkN9
GyQWD8NdqcvpmGc9osd8ToyOBDWnSzGCpM1hdKg7ZVucgQgb/K6/+hBUdwt1ateeJ7LqE+jSHIbE
pmO3DCcEQbVFwWup7WcC3cYkEQPAsgwnzgbsB47/iiEyHrP5p6ibKmFxgMYehhCv29zuCOL5ZxF9
wgvMap5OCBTVcssKD3/34zLt3NxDmh5gN1k62E2Ol6DTnU31mTmg80a9vueEiPLvmpUs2tmAXZH1
xcnxdbvvhPVmjo65M1fndyOsFxRPTmKl8p/bXtp0fczW5artbL3BpMoIHcNxmDdrN1PlJYER3vfe
+jLW3ohb1T3bgLXi1mISx/0rbnp10dVhrPPszNt7n5u9fze24legNA0BDH8j4+dDPc6hSZERr6Xd
RjqtdjmNYD+SYVut1smp4IjZfPNQnzKmE9Ou0GaewOf+Xc9NuPcMdF45KPR9SC2xg5opm1sJW0fk
BgzHpfevBggC7CGvG5F5xBekXH/HNA8osDuuEUlyRD0TY+22cxeDSwu7RR/W/mnMXcFY4n9xlfXa
u+mLBdh82aq/40o23Wzwx+ZzKqZwBzJ9JQAMAqCvi8Sc/FfHqRgHw5XbdH7AS/FraN29Z4Wffu6m
R2Htm4H+eCzJDiWxctoxBGYF7gHeX1WK+Dp4c8qqRaQf+hFi6PvN5tcsQyN8mNfyl/YZvg7oPI7W
0lZ80fWrWvK9mB3F+Kx5AhX2tDAJQmpXX6ClVp7QbLYQwAe5AUGOryo5ftMJd465hARwbaVCzZu/
knlJHbKW90EzGyhOTcEntjGVkke4lAjVvGyiBuD3ZtApVSFfPRyxkw25sUbBKL54dlzWnGnGCcNU
Dj4CLOMu7+6h+bIvDzEMu6huMjbmB1PasT2up8EeWsTpXDMgyumSGNi1nk8Z6Jf+U+3ra+s62/22
TmgKerrLpgbus/CwRmCjn2dtNInfr+V+GLIcH6NNfTKQy6nrH0Q4W+SO6R1TABzTrfOMPvDNomtL
KDSY6+fgMCV5hF52NtpbPeoFHOnoFREz+5QwiOy08ugSivTQGQZzU1q8SLOrKtzSOnM4Pktzxelv
/13N6j5YZrCrxDzNdCmj8WRviIDlNr+MEtXLZNt83n31e83Ouiku7rGYTAoxtL9jXt577viXyUIb
ueY60VEO3fNkXbpbK785VF2bx9M5BSUdD0VtyLe080cUjoyv6gY3mmYPUjdgUaZt2y+W88e7AWrH
ga+Jyj4qYNlh85rvVtN+87Pid+jP+6YKEHgvcGROiwpp7VAUHhxBj1O3MP1UGjS7dEIihx8cFclf
z0qRdrV/CyozhBhDvUMUqZznYEAl7uQmHjcBEdI9h+X4NLcKzTeYHhRVMAyngMEA4XxdI1ou3Y7+
UDy11jqflu1mng7KDRdU6VPDdKdhKo2DpwQTSf/JTNdnQxV5nGok2CNE5WPPE7nq+aCK0Y01y8V4
QrbE0oTUkXlvT8GlBU+b8QRaoSEu5Xbw+2W9TiLgNyfeQI+2cWeMXWKn5s7PKiZuyqzjbHvJ4JoS
iEupYsxzHMiyTCy2Fxt7QgKu7WWfOslAjlFWUdpZE49uVc5H4aknu6CtsaxuPVnymbEtu4Wqn5OF
p2kOUJjmiic/DRWeqNEmXr6cXpUKbZDU5CgwZc8oc91jv9QF7HVM5dvmxqrynszC/6tG66ENMupR
7X2R3p7Yo56Ptq3Po6wZ7KfojoC2xoLVltl7z6lTfKQewynA4bCwiSZRK23dOJ2QuFnHYOmfy2za
2EhRXKNMvx8EyLq2H+IiNUkBVHWbWKKZI2r6SQ1QVzV9G2/GCMcQ2Rub6ZZWmZmmL1cE/nNzAeBJ
bYUmzWUowjSLHdlShFHT92+1OcVh+cetbsxnjbC3xoCBI7kWbO0ahIKCn2HWhYFL02ULtKb7LJX5
6ch+4XsOy/XFLUef8c9xJp02UZ1solpZF6+iLlFqfbdF+MBD3u1cxdnseXMVTTUb0gZ0pzlAWxh5
cSICL+Vu9q0r14OHxPjYmZSVDqdgmhPoUytOfw+C7kY4wmymED0Xn9KKyPmiaYJEWpDTQutR5MFf
qpB1H6zwOdMR5hUrFYTBgTXFU0XxC6UMUykfeGcUHKzBHMmtBqJal682rQzxIVTqfa0TH/45K619
pcXDZL5LxeqlYB0eydKMt7SczkicY6d3GLjwIPie/ByXP7Up93Vr5B+ymh67qfm3LEp8jFK70ZJm
71t7MyPKpUVIgVmvUf0ZJdSLFYJ9l5+ps7zCEwqTevDOUzCLs2D67TsaduSUvbZmGbtT/5dS2NkN
foKIr8UDyALMKPh/ZO5zgxOuDDm0fW743cQrhPTEX/NPX2/nKjSMo9BMAkaXyHntY6QVG3546v1T
0zEGMdDGRnlfxYr+Baxz8Kbsk51OwOvzl2CpSVWoWp+fuT4spn5B6hDLcHgamFoWnmZ+xRTfaJkS
mFv75JG66Vvs/MzRZzLZuFa8bsu+yKvXfPGxulJCrz68pty0mLwGPMzQqx2yVJQSM36Ye3dRwx6m
h3GX9WjCRc/8NSUuJ20ZdzblY6ZoJBQJR5DA3pklEfSs7agAQRuNzhGtOHsmY61OVmn9CBIH1rb+
9OzhY56HG19YQzi2WAx0HjEtFHnwypuW75/vu8K5uxNUix+3is5KufH0pK7po9vxA+VFnpAP96ar
Fo1g84qrmCB4RG46Y0HEHgwJuDdDMQ5fawiQES8I5GY4XEvBi9JqaMQAMEbbiTrBDWJCfE0AblKI
Fum3bKTL28vMRpJ2oua1/TLyr7Bu8OWGFUrhkvfWhwfbTfIahpl7KG7fRudaGyURISmTkX8G3fa7
JZjNXeCa2wGHFsQLJIkEXBQIFNdPPQXsVLT6I4CQWBLjz0YRsmubeU9tbVxmy2bxww7EC0/ZrbMu
NGWxJZZ9wwB+bxsWwoJg8yKRwT4dAbgH5j+GnaCD1wfTZN4sO+ea2uSSZJ6N/YYcSWeYd9qZ7Wve
fBZGfc7W1YyhjaR475kQzvYvSwJnKOCve2x7oi7Qx6LGcm7IDCNCGZ64qe24tMIvbwh+geWKCYv8
cBiQiNFgagXiuS3TbNeay3u4GtHaCTpTJGYQDooLCFtrTVMWiSiWG06xer4StcMe08I/XyC3Y5a+
zcdlYOxmTDyz02bJaGPLfPAsg7jmFii5mYqH1ZvvMk+310oCSRfrQ+tyyVPfGj5KGFNCcNzG594K
z+OMrHLIHWZgbvvspNo7+i2SXC+oPotJ1DuVjdUxHJ9HrQkMonCLrNJ46cE6mCsBW67ZBQn7kihf
Ml6fhohZPLqAb+blwbSbMUnFZ1jNyw4cNkkpMs0ipeyvyiqDUzPVHnvagf6yRAlx02H6wHhglmUH
m4FJntvnbaCgmyxSP8gSy1k/s/1PHDZkF+Z2M4kcP432OdmxKSaO0SBiYsa8pE0Q+8NQMaQFCp2a
w96p8P5mqcOIwi/OzGzHfWfO9sEZFw+Sv0P4Qib+5gxNoqnROKMKki9E2n8t6b1ay69OB5dBYAgO
mB5bPcITDe1/VnlEGSjjCexeRC545NJ9MS/rdWIXG4bskH/cTCJvlulnE/zFltphyvIyJhVDQJ+T
VQToOCcQjIMfQnLuNhz8y5PneeF582a2403xxVNgR66vyUGo19iepTpsU/CBY40himMN9VPGpJeW
zb7L3KRw1JOs8g8v/12P1Y3czxrUaF7LoP3MU++cdfsmS2PIdRytVhWy7TO4QotbG7uJt4bFekQO
t74T+X24SEEqZ7unFx8uYbBQ12U/MxuQXeGsFiEd6/OU26C03ael4KdYEnYg5Kvl7+XzDM74OV/e
iuAWN7GGLK+5folMs1Tc8qJFHtqDkMSjyPSX99FiyR7MDUVCle512WJyY9oOcmCI844qj0zKGg5C
/rPJP0PNWaFHnvoioDIO0xY0yq4aDP5aIYlQMpCs+5jkeiVfezmGiVfx46pi24+OlR5dKoTBw1DJ
5CEhviw40EOYR6NB9qSN+Z2Yj+m2N3RRNPf3W8GCVtDChUuRnlDCa75RpIJycE6F4SSEiBzW8Hb7
9eID+wxDd48stbIuk9KSG395BE+fmo9oBf+mJXp+tGJ3ZH5BUdbmHzf0WYY02Png9AOTShksbWt2
kfbyaATtUzXOvNwdCzoajf1QyDjHolq2BCgwwfxVuRlvSu6/b5S89rxMR4zhLbXjiNAeK3WMEPwX
aOoDyGWocwRYIYKioUeg0Ymx3KdzuSeSfTkNPhMHHyqyhGy7U9aAyx1FRltQcQg9Qb6iscrY2dgM
GKfxj5iWlBiKjc91c6J1ZHVG68jnuXV3WdlyDDfuhRalTlrzcfDUgujKaGOwf2f3f4VTm+NBXcFw
pAHXsNt/N6SsBJLKqHCJZBvbDVVJC/CsZGGwMKAF18jK4ZYnkbE9yUkAk9K7Gt44Xyr03iVHhpr6
LepLXxzoGmLliyfDKe9qgwGRpclGdSo2u4hG6X2ADSzTX3v25X6YZALN0NpnvjnxOE5svIrh0XB4
zqke1ol8wU7W11oq4imK7rhguxILUx8bpcsFv3q8LOVpxXR2DBEt8tueX0JvNujRG3HXbveOvYlo
0vLRQ3CW+AG5liyU9oMd/qvZAc+F+ZfXcLetoKHsrILKlTFJH8PD7KCuRArwlQVcobhBkrrO3iVd
hpeLFbSHxWdPd+BO5e8g6zxWwtwoErZC7RJPoXl+CYRZuckqDBFlf9DFSr05/CZrqDw424SWygOd
tbkvqBTqOJSS8Vt/A0U15N2Z335fmAduJAiSgWSi4mXf9tjFXLs2k8A56QN2zoPpfok1xGWRTyJx
NrdE+BCmTza6D60yCEDK3umB78NawrfCQ8BkOWXchTP7R6NL0kwy8+Sl49l7C8dVAvTvjWhLFRWy
57PUAq+FTlFSs4nmyxzyb1E1f7ZUD8dBPQVS3ivU9XhfAULUg33q8/ZVNX4b1S7m1zBv3BO88N2y
mP/k+jAI6SH+Zdrqm6hsycVDF6xGvL5mo+4wGpE1SNU/VJ0XayNE+DG2D8zKwBBMYRj734bNonN1
rHUnZv1K+X5loWDvvihiHdR25iFcXHzQZf+8Lk1c9dMhzGlrAgaePHD49wwOXllU9NGZTQxn5yWD
UT6kk2RSwQcWEW8QsgVFBzWplM+HOnHzZ/NQnXRdvHHfH0dCGq6lYKfXciz4OQh8KqWjMRLYsZB2
03X/88KtLhoHjOG6W7Fo3y4c5zectSFitbpE1XBi1f2TguM/B1v2ZdcQSVw2jIWsjtRiTMM3+d7V
yAPoCpKcIEmgZsunZsiBJrr5nY30qBVpfbHUP6NP7gHNFL0fY6mkQcKZDacySEldAdvOR1mRn2hl
P0ccpl82jhhyo0o4wx7r7HkEfmPAGS40qYhO+bst5HjgaY4FUsTkpjWBbr/JfVUYGhobFRDARArK
kq0DUZUsBwKkEI0fs6wijqnDtFaRMMqMr/6h1Ty5ZZ4eVV1cjJl8tdJD5GSvqBvYFjDtecu9bHha
dCXYxKAMc4ypikSbvoRVkbDp3mIWrFmE+G3n6PqFSi64hlViB6W931bzTPX+lWKJirXLncIxMp1p
FEmdaJmu/audtoikEE9eyEgYqe4XK88YT1j5YjfhSVQKapRi4eP3H8Pm1QkTvZOjOu7+OWENiu11
LpxXytwYAcrBhBqLVngpkzUorjLQ9p7P52pCl4fiRVHjBARNkSSkd3mgqkj3zd9iXn/CsD2xBkCa
7ff/Qvj+wLAOxWD4fBwijUu7+vRTA+kCmnm2Xpznfxm1viid/qAJuTbSHg4oodHlrUBsl3Q9dCZR
lsI8e02DzqlBzeYbVpL7brq3UlqVwsnf/K7/WeyOCI1N/dJt8S6coibVI1/i1jYeNuvQS/1leduF
/KuPae2xBmJtXXIGNbb7h70hevXuoHyTba6g2yTXlc5/4KINPPc9OA7D5PBeqHshEWCRs1GvMGZb
GlEeK/NsWrAZ2VzsVTWOB79hpNhyFDg3Us88mMcAfRr+3vGgVzQ9rev+Xp3sjhHmciQZnUmYW0yJ
w507rOmvPlgs0gzDz066YteHTf2eylM6LOWNLEO6+Vp+hDPFAI3enNRpQLIaWVZEDLMwLZH0GfzZ
ZP+EQ4GwrO2/zeLX4nDe5hVTuK0/23VjJ3nOfzjfcJXhYtx7wCr9eXgbMXYQuNFIQhS9A64N3lXi
6ePGCt7GzOd5rbZnh9UdZykLjxzp1wBKUB1tORzgYVB4WLS1nvrQhSWTCd9RhcNhz2tcevnJhzbG
EUEbJAnwKfF4ZB2bj8KlA7V1ST7OeChtUe2nfmqPuTUePK9Lpt5SUQ+pF6ISaYelf5nMfO92xD25
P9ZKvmTIgI7mpfhZfUa6JP6wWbUKdDnIalKXNrIrGNDXoSQZ7yaYzg+M1VwML4u/418iHwKZpVB+
LAWzeaM8z3b3MLE3DMI8v2vESl2cF5eS6LkoNeqjZkXWCZ1HbQNeuuvSvwS7rYlA/Rm6qtxvHdNe
nNF1nLKC2c1CBhxNqxWFaf2wdVz6XsjKLmvpRPwZy6GgMh08VlsSLYLMESMZV4YoM3lpAUNxTOjV
jfKMrGvjfqLsQ2LMcEOeraz+TXqa3JUDrslsTU+pZALnb+JnafLIm80VGmb2JezRJHmzl4A0i+xY
uws9xgZrTQuYYQ6NhnM0XJPHSDLFDn3O+5RhoNMXz0rkR8yHHCqlwTZp8n7wrL6j67vY+hVOZXkX
uBptpIPY3Stx2yMZkFODckN5CXLR80BOYexPZcNRwbipdWCfgB/8EKjpY1Z9DU58+8wZjf7KNtQd
v01+SlXLBE0VMjEGg+lWzElrOBVO35bDycle2oJxdMolV9Rz+KB6lMo9kSVOPVCDaaY0aLzSC8vy
f1uKOOhm3wj75WHBQvQAm3SMDGRnCet6QjvSKmOXMJYXlR1bKz8YwrWexmvWTOa9X/yrN7e91/4Y
u7P1akBKu5TLdDsCJwQBhVUgJjx1Ocyzsbaaq7K7177wcRpqqz+MWUtzXY3u66SsJKzO/Jo/3I2L
KQvQPlm2YvFB+0ku8vX/v/v/d0rkL+6ZHB3T7LBHK3gzECyRmFS1J7YiRHpwB8T/sXcmvXEjWxb+
K43es8AhgsNWOSlHKSXZTntDWLbFeQiSwenX90e913hl1+syetlAbwoFDzKTSUbEvfec7yCZW1l6
REsRoxjohrPdoghXOCf3fRA9xTx7JxIqd0XrGXujmxkF4lESo6btrifzGMSHvNTdk9nzJC92LA9p
w0rNcXqoI58FKW73jTV9j6gkDsZA5SS8cgN61CQfWHjbd7/WGLOZBHb0CXrXyNSA5ONA0+wpMrpa
aJI5lE9eeyoiBYiMAzw7McLz8lxFL/wtsYsRPHLGSefnpijPtwyTyqWHhMgUBBYBjJx0kYTxsSPa
rWO0QxieXs08eSp0Mu7odTKopPeIdI+jTFuE4oS2rVyZjAhIJvPXFZLPdUqTdJ3F+tHqrA+BK4js
K/KdMR6dcXTPUxjXm3FI4e5YzQywoS23Y1+oNfN7e1X3N4sX5xF1pdy2Q/oNQ/hJK0B8eTZ/Mai/
jjgj9maRPmekTB+LNJPXpJiLteryx7ohN6f2uvqQkY60MhPzgoEqOFQ4f3eRGe0Dp833qgwDhp9i
L1UtLkuCtTYwBRuISw1qkk1p4pl4972V5Kq2/PFzSWh40LUZLNo5upmoiwjpXKcda1BtW6eq5GO7
jSz3hT9sjWoqtqW2FNnLQboj6cY5lraJOpcQutKs7woLkUbF2FCj7kc/VBrbGJwtUvYBhDGTEW5e
8DgVzdeRxv8Q0PRrAF6OHHg60c77BpTasW+7NfuRc7G67l4mpnswJAxch5+yNUf66VbgcQDKTXZ+
0tYKxCVLznW6hRPRIiKmHUxBGR0lQ8K7qnN+zAoeUlEOFfHeeP4myUits8VejRoxiuG4mykY68+N
RMeb5Mw4FctnS74GgnVEwLy+lH5yU8KgWyL17JVefm+StbMtk/7Lu6crWPyJRhod2pkdJiXn70k3
RBHKIdkTEI7NAW/m2lO6JtTnkfUSUYxk9a2sFgsBlOb3Hzw2NE8qtxp3lVWTg4aFDcxqMO2Skk2y
G/JvmctRckrZIosaAVhBEjYzId6IRIQFcbQj2GYPOPcUV4xU7wJCWRDrze6pSsI1IVuQ3Oga7VFc
etjb+3Eja/IUZZWexWKPnNMlE2nKWEpk4e+jMdzQ63jqU87NKvmKdTF7kjZ5hiPlZhSSt96qZnws
Pf/EVo7mVzRPQcW0/93CGDJaphEZ3TcwfAJgSNtx8WaGbcfz/VDR0t9MIwFX5LxX94aCCMw+vJKO
6o9FIBRNuAB3YSTvyfW4pAXzMkOn/HIyTqfQHbazmzDBzLMnl2SKlYxHUsFGg2iKprcugv4o3AB9
cTXj+yQTF1q9Gyt3vSvP8SFaunhTj8RqTCXXpNLvcwb7pFierjloBRSt0F0bdaH3Xh587fLhsUjN
5BJZEU2yHEl4LZzt+8OoRoEwOrY33w0euqPWRKNUM5XzGDzJgYaOl3ysUpgBhhHHUJUUe2yuH71W
2ifRdMyKkcYYAxLEIRrkIR/UMUkZPyJKa1ci4AkJW2O4b9LYpCwaHxIHlUXnF2JLOu2LM7WvVVZS
AYafM6bS/zDE/a8s2bsf1eVr8aP91Wf9f9qRzXHoP//Gkv2IK7yr/uMp+fYzGWX5Wz+Q/wPkd+Uf
HMkdTNS2g27AWnyd/01G8f4AXeTCmKLQxxVt/cmY7f/BH8UQCoOK+tH1MWz+tzHb+wPAsrQwC3sY
EB1wSO+2939ZFzGz/49WRlTHP/locX3io/QEnlaL9rwPt/9nJyOrU9QTzFZsfEXpNCF/8tz1hO4Q
Yfa2UWpPlMUeKeFzhtTJa1j1YuYOcHsMAjcRG2xLW+0dnF/Cc/ctoRAc8tIfrg5PSqO3mTB/6fXg
CuKFCyZA7T5c5oq9psp0AfaxuhTk0XI2jdhvMDruRGMSdrzVbX2KTbHLMScqIgcxLuDr3cYOcs8B
UJmYNnOHzUsiKEyxk6vmEBAYgFWKeUN+sBkUeG716NrZyUVZuHAIwmnRskIXkZiYOr3uYv/iabEb
yuoxtoNHMYSPWTI8dPPZ7fzTqIvTEKcvRpQ/9r67LzNkTSj9iw5n6UBLQK6VT5BQDlcino9LzIbW
4y64ulpe2mI82unW7DI6oDRJyscm7+mVMDjJ34K5vh8oRimwvhq2t3WQxJfe4g4h/ZGUWr78EwXo
xndwbBjDg3ga4vGisV+Wi/A3gkxTEVOZ1Ls/Pb3/ztj6sx8dfxAmYNuCFs4EV1iO+AWVM9TCYvLN
IXBK6DFQG48oLmRMfLOzHdkEQyDN0kQRxh8JIp801WyFQsM20Ttx7bmTbU04VTl/nBroHo8ka/Z3
27+G0BhHViqyBFYth26blEg8KOwYE8VT+xty4s925uVj+A7XD+BLWraAPvTzM82U3uio/qJNrzi8
RpTEfZhfkBN+GSMXh0h8N2eQWv7+5i0/9F+G9L/+o796+YNxTvwwjygt0ayI20huM6Hf6HuL4OXv
/ynrr9+T7/AJTU8ua4EQy0v9JzJkpx12+y4hxdCkB1MBuQ6HfYB+TONrVYv0gNryTdU3xmmvf/9v
24u1+ZfPSRqjBdyd5cf1fmUWuDFn5LkujLUfGkheTzH6hazadCaJlHO0vHxHnKLgvMWRTMIdFL2D
VMGqb/QHSvgNWvuHhr2pMtRLYb8CFD/FyTWhGiv88fHvr9VasBJ/uVYZCBeclAfJb7mPf7pPSD+s
oE4TYx1k1WmkFSoCucPgdJ0l5O6RwVbePLMoofTxj14b3KzJR1J47JrghZ74b27dv78cIo4tWBwY
AWFq/HQ5Caafdi6ZjCow4I6AclOp5DUeiQibmlsNL4dx6DbMF/+lXud58dbWyKKi4kRL/K131fNv
7g88j7/eIcggkkADh24XfJCfL8kpR0PMIkwWEBYD6Y+1VJe8QNvrRPJTZ38QbvqGo+AF5d4sEDDN
M8wh9PHXKCb2O1kin0Kes4qKYBCf5vpcpdlH4aRvTpKfapvDabTwWlE/vLS+uMYFfhoEObKFwDOI
/MeQEk0bCiaZ+Wucyhecd1ef/pRfy9fKwQpI5Egir5A7tkH06hvupdFfyt74aLbi4kCOI+D6Shem
5xInVG9VrJhX03FzrLPd4VCJy4smY7fx8tfSiN+KtN4HlvqcL5nJibU4QpoFJPSMNOI7jJDyzjaG
tWqbG2XeiYLkOjt0w8s5eQ7e28PuJQvd988COfeqKySvehBX4UUftHsdx5yBUY87ZgrXxFcewSJd
4tzFXK0hD+cXLbK35dKHDl/Y8slaIEoj0pyA5d8pcEQTBlnY3wExMJCyrgu5yIIHkIOAjSr1Oo+0
GCrvwsEQAnXx2leVcydVyX/y8PMw22cjAI2ADBTOWSj3Hdfmq2wHdggu4ESLABXW3m/UJ58RKL7D
Ja+a2XsmX9w0QO8ZvxpTdwtjb0YGPNylCxFMNJW/TlqeirovCHBcqghE9y0vFOZTzFmpOFtZ9L0C
qURqzFtClGlpezuhMCUNUM2G2dvjv75qxmh2rR7gMAcLkHCXdcTZ2vN913df6iB7DufoRAmLuRvL
rZ5oks1JzfgS2dlkRF/MmpFYIiLmcECUBgROJZ7ckJJkPXVfDbglm0C6F+VwQpil+9kMEZF4mbnX
YwDGYLlW3x439Cp3XVe1TPraYMU09lQwlBLyYBTIPWTGOEijOYZAph6iEVh29MEOEd2VqniFfngZ
e/9CnXtylPfQ5m9FzWM02YyFAstaV0Z1NQipnxSx9ym/g93BuUs4wxsVdQJPsM2rkS38uHqkk5rF
yOkjFaDbtSBoTci3GKzRtHeNDU3YElDJmvPjxZJ8yUMxngJv2I8GFdzsOdc6K97fimH4NjbNd34i
hifeF6+91UE03dVO8NIPmtPJ9JTUyzdYjQEaAflloKMVeyRqc0UkbZ/QluEgExk33+aHh0bypuG8
5imyyY5hfdbzWQwnftXjE3CBW18LYyNiPjVlOT9yeRBN9B21QXtxXDhevofXxAkOCNG+do76XCXw
l6fW+DGPzxFOq43XsgQua+3ESW6I8lea1di0wLtqsngtz3hc3jFV5m9+4l04S+/zoXilKOZjAKzB
dc1D4H0PK144Nbkozfp8b0CSMMLytFzjVPKWOb1cRVb5BS4lzLzph0ydK9vFSx8Hl9YHD+1zlmPp
YCzOeJI7oVJrVxqMx2FNNukjAKAb5z6eZMbCQzB+rvymXb//6a5KPggiB6IKPTJbCkS4Nxu3ieH5
T7LEKTd1LnKZ5dKaMH91eudhtrpjGNEoDCYwaT72xTnXt2VNCWHy3U2qX3sdyUttflloYkrlb0vK
3XLmtWNv/37D+9xIVkYz7L2igj7i7Y0IY4oeuPzhWo3zV6dgaMkccpjqrRsaL1LLXS+9vel6F98o
MfMXZAlPAEL4+pYjdVi7+zHkO3MK71G5W1pIhyzCj7Is9WaavQXueNYNSUhOb+EE99HRz+lT5BUr
bXI3/HRSxIzvR0s9pvbwzQxgEJSdY/PamojaOErXEX3jyfZfli+mcrzTmF6yZaepbUT0DkSEwEuu
ddUcRpLxUJJvrZYLWh5gk3CElUV0Evz6TcacaFVZfGHaVbek4gfEQH9oAL1Zsn0Omu5coQGMzfnj
sqs67DZpXl6UIa5dZGxGnxbeYDBm9gr2oCSwD2kKaS2JHlqwAKs8sK6KXPI2tR76UFySBcnB9JMJ
cV2cyq54pY3yMnt0e9nT6uZQeunR1OoW1vyZ5XYxyNw4Fm1Fme6m3mEwYaN6bGhCQtQRzQ0gIcPE
pmW0xEQGkdGb7HkP8pkf3bgXRCtn8+vyfwslr9b9t7o8p/T7W3rHs2Rt6uPim1IX3Ynrcu/oErL3
NTe/N15wO1+XLxqEHQ+D7s6pPvrxrdbjsZPm0Uq7rdUvd3VZNnz34tjdLQp5sXEoB9hZgos1Odf3
K7Td6BUzEku8x18gXPw1nLNVHrIz2tVJGPXNMAZ7A0fg6tsE3YdoeR2wHAMAqaFzvqtiOoQutix0
GKy9gUDnKZ/7Vn+sWqx1kjhqlNZoRV2a6gEB0wwvYyPZVst+3KXNzYzi19KxrlEx4zmyXEbB/kuT
qMcgRw8SFsaLxm8zM+lZfsOJqrcxdb6YH9I6XLe+9ewJXCUD2Zz6qzcmxyxhF+a4FQ1YHqMFwZ/7
+2WjTwv7yhNzWf686uRF+tG17pEODvXT6FpHKjPOFe4zW/oPqwmBeLe3oRTX7KrA5Nwtfx2fHruF
5AHNg/FRpZeCeVcT8aDWJk2qub0steq0PHqZwEUSLwl3lbKemJgsqgEWdoWsXnMQnLkQB3FouzUN
1W18keP2aDO8SYMgtKeLdl49dhtQ/RQ5d1Ztk2DA90OJzzDCeJaAKNd9BEk3Sg6tiF+lEWzsga3D
iN2NtK3bkPOq9XX+upzO09T4kc3e0cZUr/nT70t/QGx8gb97dj9bJVvmcqwveh4oaVqbpIgz9OxE
jxnDCUUCGsmZ8HBuwhiLKz6zZd1fCZQtS0Og8eLX3tG3CjhEGl3zCu1lJjiFeC53IF6OjwwlsJMV
4jIjrCvPjkcfwuLU+b4fGTXrtOG/oKF+SUzzLfDR8pblaUrYbfC34seyr2G9razoxjEVDpLFQ7Ps
unHN12IszdHC3Q9p9EXtjJbtn5dknLI3z3UuXYRXuRnmu6GBEyl7nnXcNvxfk32bS+9H2w6MVZdz
blVwocXY3HsxDDFlgWn2G/+OmkeSa8Km17go/e3mDaFVtrGF3CNZ2HszMw4mN2ZGhF+RMN4JSJnH
Nl0O/seIw1ktnZ2fp291w2HAKVmTJrAPhNFif+A5av3xPjTta55xQmhMph82XQs17KrG6TauJqxl
SF5z8tPHMdjxzn0NA45kps2rHMoJf3J9he1UwTFDAZ63ENxb4EKrgM5kL+SDlViPwBrZNqM+AqKR
b94fWVymLIPQ4p0csZgbF2or06tNDMGUjhtVD6jY4JS0PWJD9Nv1EsbzFPn+eWi8DKqe/u41wlh7
CHtW0krsXZJA4Kw7Gu8TGt3aiHZ5Y3wt2pBnPCHEjooCm5C96kp5sy29izxOsHlobOYi4UbE900B
0yVJXzvzg9s2RDcDsA3xCmV55dA+sLEsoBiNCmNCx97WWwcNn2xyFplqGdupAI/97OxjsRxwYFwl
KY97MFUeVWrHrQ0ifKMM/tvA37pReLRH2yHXpcbzzBtLtqA8uga2vGoWu7nGTmnRHllQY8hrEOxa
tI1S/HUD96JaHjnSqOD7tBhOK3Fw5OwvWvhmBb/gKArnWk1yvFPLdhgmMFE1pF1zDFEyEJTYAU65
K+wZ2zdqSE4NWOMb1V4YWUB+6Msno8p5sVEYoI5yn2UjUUJgWhcW4kIrzF/6iDlVC5Rkm4bhAWot
SmSzB9abMwRvR1VvR4WJzO5EtsJcGe8swx93VrONzLTEw4MmSGgUUKM17Qc00ciYqGlobJ3zIXid
2gDQKhqKoGW3s2ImHVVbPPYNclvNyRaV6PvvzBwZLMAnd2hw0djzUd9/mX5ovELlO9nzBsfhQ2rx
XuUt71zS5x84ab5krnUlZSnATSqTFYt+kjRPTS+uboiLutGsXT4CH69SwNY93a7rXjApkhyhXTp5
5EoliT/dZdGyx/bhdSrdTRlRMNghN+gUWoO/jazuZrv+D1lFelUs+oseUgxD9NelfFMcHu/Qu5Ba
NGfmGoA7xTAFbdcozuPhQw3x9r16owd15UG+8AvrYWQFCcfwMwXKuTVZnPKifxswLC1L2YSVyNLB
LctK9CAUer68BF36qlKkXA0nkS46wRi+tZz7MYIfEPreWsllLLvB8sQoJ/nUmfeeTF+Xo61h27s8
rw4YhaA8DuBp2HdpV0wFc5SB1Xzm2ZyXZUCX8dvYZm+9wadYdsAhgnvthCMnWeBSkhn9yijTV2jT
Hx2hNvnYu+v4vr4WKGBbpb67sb9z4mtSFd8ScGlDam6ntCZqsd51dGh7Jts+gWjx1K383v6QzOE3
s/NfSszHwwjUI5gxUNCEK02WxOGLru1Hy403acunDtP7qlP3Jlp9tNT70kMMPSEvn2c2nXaMKWXa
YjcjDZRtH6DiMFloF1U9XvgoCDhdZ9wj/NNY75bTneGxn2MtBtnTqeFTEdN0dE2FendYIwH/QE+Y
xXH6lBBBpExdb6fRYwfhmw6L56IkI7Tsv2rLvQf02UbFJzbWvZ31z72wPtFXeGEGeXCcE9AMB1AS
ZOExXfRF5ve4p+PWKIkuk4OqmNif8bbouv5W1jz6XsYhKzNe/J6txKZZCqo0POihemzC+DXveQey
qHj0Gg9F87i2BsovzYY31fFrgvWCiIvkLXUJIM/D8d5T+rnW5v37M2iG/FslTtfJzV4RZWxVjxIw
bzlj2HV4DXtr3wQY1aKPv+kc/To28EEwuhxEwM3y0nq/AhCdgslEOc4EsQ5oRLQ5rF3PeFkaACru
92FHZghghghPTdLcDwkho3PiJTibqHEMs/hN7/UvDV/XtJE+2csAQwKrtX/uYlVEFwA+9421a1M1
93mBiNRy9178OQIvBMcDYjpvwW/ugfxLe5F/FqUWVGyI94Lxw8//rK2dslNhbqzLZUXHLEz+OYix
ix1zEH7v75H3i7Zd3/kULKuJS+jGhoLgLeEMqWnELK2gSSVovtnF+9C/GNQiU2iv3l9hOXS3pf7R
af9J8VOspfn2XhEO1G1LeVjYUEzd18nJXjODqQgNpWYMXvDA3/rS309JjxihvQFQvWY9W13hFSfa
FbgUqIwAFYYxeqXBUTc9i+tSGAMrYNWg7o9qju5LNewsh8flyK+XNQTUxq2n8HAbCnLZbrI5eFg6
CMyPL8uBevmMBkOPmTPM0hfTgboJVO40IyhpeVNJv1i1fX8rOQ95QOhziEbTqG6T8vZeJXdlFL5U
ZXWj23mbqRYLx7+iFFZZ8mon6tYZ5rXnZ+aV2AWT9zIwC4HU7dr1raXVZg9c/lKYLX+9RcBBoaV2
YcJR2VvmFiM+E6eO3t4rHBY9FB1mitqLVzAqUCNGMabGbtOk7OtRyDGEpG0Ilx1uDwliEm+NNswX
VhoGHnnwEFh2sasdcx+Z7JQ4KVGItRyJk4wNxZw4l0+u8QlV9wmZzDVEsA5YnRND2qDroyTpc+z6
fHcNg5OpZ6eMjB9LAerwSZdOUVTVN6+ntHDpj1S0sMq8IPwQG8Qs+aCBjwy8ek2xO8as/795qaz3
McJP7XPXZDZISpfpk95ABsvPz/cI5F/Tn+Qs5/UPKTElJNR18SHpMeDEcnOfRuaDMRsPga8OWVof
qoJyjm4eJFLs9EBCDr772hDnNLgg5TN2AZ9DQ2WxvUJZodMBO+KQingnW/NpaA2saHxjiIg+ZUP2
tDzftgZUL9OHjnTshIBVBJWlVlsTv0D6YOGEw025ntto1+Gd5PiGOhtAScIe9oX45zUHPotjxlJq
IvojTqrEqWh+M5Lpoqbm2QzSvSbkpEvxjxvRno1jCF7aCDk9m2NTmUeNj1FL3k81ykNs0AeEgVOi
/2Bj26Z2zqmnosPinkycHrbdr3SmEe4NYLu4nkltYA2/6kWR5CXrYXDX0qX4ljH+ZOMYt5QoSzuu
QkxNN9w7psUtEzyLnE+XAGz30o/twRt9sDD+S2ZJANVAqksaqgzorGzeDgn9Z0ggm5p2pEzFJeeI
oeLktbfkMxabbRKSkWekmuWCqO2oDs5tlz007HtmEQDVAdC27ipOVXygQ+TI50juisk1VxJDE5rQ
gLdM/AgIgFCi3tfNdAYHFqXq4pABYGGuoDF0X9FCvnNHgas6OmUp1OLQOWvDPrwvuP8vM7CWCeX/
TH7fN19/4sS///F/6Atc5w8HESIofvMX7LsQf/Dykvxs+0LYpDGzZ/4T++4Ef3jskdSRhEP/Mzfp
n+oCW/7Bhu6BgjbRJaBP8/836gL75+nS+8SNYCRJMoy5XIH8ZV+eRwowJLdwo+fkSneekm2x1zVz
TAPH7X5oByZt1+izjKOag32qWA6R+Se+12zqfji3bUvKX8yAosZdljJSjTuilmhErFVjnAS7PiOA
CMe9ZbyaffNi1tZCRXYZh2Cz9gYaNCVC+e2f7v+/G5T/fODggwkG5PCc0GCYDhzqZUj6p8FibjYA
TwqL5R4NEWRRu33oOLoSDBw2MGAGfd+BIr6zARIfZTyX56gC0DOZTvRRWPl2jGhzGh4y59jSuC/i
2DqaMn/umhBvcAXP0ENsuhoIsNgJzLJrGbPe4BTNt4IxHl5QCuQhDPcEphb7xmXyjjeDXk3z2ALB
ngmUmUe9TjTrbd4DjsYGFTGp84f0N3fiV3Q4mT5k/jDNtBzCdZYEgp/vROe6VaW56+shV4r8mUqf
nYrdT8cTtnwynbYZvmlMpWPzIDx/X7pH7Lprb/bns8kpcqNrMIA9hcc2GeMMXkriYvPAcvr3X9mv
EQRcqDTRuQTg1Qk8cH+NdIPJ48VBGVrrgDUwq75ZYSk2ldv2967Z7SztbiU4uzv2gWSn7ZpfOspM
XbDvmWsbQAMsK9CfUzOudRuudDuMh2R0D6Bn4iOOwHsbhsa+02LVkxjykPTyc5ubH3zZly9eP1zG
cpMKapO6+R70+M69YD7mPeu+E+btQ+zBfI8DvSfmQMHtcQyampGxcv38N6x3+xd0+XIfOPuS1cRE
nCOr+GVTTxqPTA+wS2S8DJeYdsGLIIUBQe6xhxl0sNuPCiIZXh233kbRzH2YIzo+Mke37cQXPYKh
ZNS6x3w91tFL4w/TOXCYvJXlk5l6P/7+a/tlZs6bJjmEOAhTeNA8ug+slH9+02RnFV0y8L67MWbL
kqCHxc4KisFsoVVnXbVzQgdFZGWAfYzind1b0UoCroKaGxeXNKCnFJfGkcxYZ/X312b/ooV4vzhh
LgEOtoVYy/71marztOv8xMVy4WGeHOviY19XFGQZJXFgpo9uP5zKNC7ulZ81ZEr0Kc4E8SHj0s7J
AFw6QoV6P/aBj2eKuBSYS1vXLiqShqZ1ncz6k78gExgtqWNLChDGIYuafmh3hKuotUC0KUBFozSi
LYll6sydDAB0Wv5OBP1A/ZVlxx61ZqDo2JM9F0tsM9ifblmXP+V6rOj3M8tiqTs6qaDtSJTqVWn1
ZvWu/YHib8+U4F5EjjhSqheMXMggZm1cZWWkDw4TTp2NV4Z59X6oZXZHY5iPCWR/yD6DYalwzaUe
iz4A/Kb2n7oCbriZWV+HDlEGFbO7nYBGbfM8eat8ZsJI7UmmJIXpvq6G8j7sk3WEEe4AT2YCshMk
N7dmHD8GxtZzkvHsT9rexbV3LUaU1THDBxzS/bDhhzmriiDZKKr757ZH/M5Rr6m6fTwVmD0qsdJ+
MF6tjtxxsvP0XvrYAsemazjyC3vL2UxtZkecWyuVUIKr+Pj+f1qQmqu196hh1Od+v7GKpEUmHNvo
YVLe6Gk3U6ptM6IJqrEXT6a38aQeH3vOeabX5qfECLtPyrJotkC8vhAMOOliW0CM2fqRUmRA55JF
vyl3PNPwJCtbnNDBcpCN2uOgrRBAgpEcBjI4DiB/yXDmGfoaSW/nteRudhnCsRgn3Iyn2jbvHUUn
rKaE+QQRDhOQ598atKhw5hxIgYY8zkbzxU5Hcx3xbwKoMYqDn2cPReyr3QzBFCYMPuvnOCRaTxq0
t83APnaWAzLA7da2Sk2Ufv13GufPttDO52hBL9jaOpR5wjUAUSHHCR2ycrn0wgUmhE7Pf3YTQsgG
Y8AF1PnxQU5aXLosYqeK9N7H7B3GfX5DGgzjtaS51vcZOUphCWczKOcd0hJjBf+moUGH+6PNUvOB
3Aj3TMOK5re+Ig6IT0yemO30pTzPKoEkTXsNXfXH3OnKc86kYojtZ0NWgtBq62oqWz50ZVtdVPZq
h98pUpLzsLzYtuz0LgZUtcotZ9opkM2rYLAruvPgQ5whclYjFJJzSOH+myXmr6u16y6qTHSiQiC4
+kWemckad04k6JAx79mCtgsvlds95Rg2SuiALw6y6lpo/9AGcU+APKZLBm+fQDf0+5Lnblcr29lE
OgHsGDC3QdTnJws2081fknoRiYyUOL+56OX086+6EbqqJQK4qySh+IFrcVL6ec0up9kMwR2F68ZG
QmMSkFswcwszsff1OB8qf1PZDlTVyBmvqs7OvtdfEbgshxbT3EJLuZsN5J7elL54M6sO6iFmGcF0
auFEB/38bHqdOKfl1P5uc/y5o/OPK6f1a3ucWT3UUL+c62oachRBIoAAju5FN9G+AHGFq9Z+4gaP
Dxpp0xqgZ7hp56Fa1iZiaWMLRVc3bCf8J3d4nE1ADEwhAOiQCjbZH0b0nZs5c+DmJdPHZOwZRcV4
nUB7qA1lf8+ARm3+/jvgfv/lW3CW5pT0OZqZvsVb+fO3IBynQYwfVZsByzCEiWFB/YpPsVQZmXAo
JtK5f5FhTzLzbHyMKTLupWpfSjnazyMoQytucZzC+z0Mob2fVfsjHRVuiRyrqy8hbZeyWnthBOGl
ACbogr0HDw+8wBkckvSWeHFTR2unnE742fTFjOpdmyj7UMGk1zWt9AasZz8q8onnvjgY0fDcufRz
nCle12Ka1j0UQBBEHysH44Lll09tlVaHcSh35K3wJJAs/cSD3j4CSQTjgcmD7OTszL1lqyRY6RQm
Hr+mMJwXMPOJdzzr+WsayrFm4Gq3xy7zw0OLICg0Df6KnYgDj4ZzGBym2UMbHQCJxKd//SdAy4md
yl6//5Kl6XcIsuU5lKcHuv7FGl4Z8fS1Q+ZSsrKdNr1PUupoaUQbUpHynaNtcMVqBBaatK/DhKa2
Q3C9tANg+msINlrHe3Me9/jC7aPXiw81e/h9G9NCqpLqoc32vC3igG/CXc3m2K3cgB3WmEBVFbaN
w8EaTnZ8dSqYVwk1elq45VnXQ3k2WmxP9XwkdjE+TzQejl3Pwc6FCkpFuMN3KM4qSMBwtVkr4MuL
ZMOZp+V625UBJOkcQC17aJ0ajpjPQQQzxGs6ofmrzf7DJIz0KZP9oSRHYtW6c792wMMQFjhjzpim
LzBG5JMhvmkAhCKYjSvw3fxDBI8kC8YQD4tb76re7rF40XdLu8k+dM0MXd12wNexjocjAqVyUO5d
GlXWJjdUeYhHA+8x4TXrsP1mNc7Xbhg+Zw7sz6Lfc1PjJ6Prq2OjgqcBHNA9XNkTwRvfW2U2QMZq
uUOX86OLK8mnxLwvY/vVbSe5Eel8Mcml/mLxp+6yId+pzsLEWyPqHaN433vOkR/fbtLgzAy0X1dw
qTeWQo5hmf09fEx7M+OKhei/CtKk3dZpj+l15cW63ElBP5wgqecSgziju2vTx3I3EKhR45m7E6JQ
kC1QrNqKaDCoJFsd6U/EmnDwEdA8nPLerZ30YQoaKD0i/cIyBAATQBIsPXcXIFaAtEG4Rt54G91X
+sqrUU12tO96denxmRwBsbrHqJ+WnZzkjlQTIFKaH0DdYV2NRUciTwippUdePMlt1qnxfojjT0jt
9AFhHjsRGLbScpPtkgVJfgMebmaSY7NAGNR8Ded75hn9nZRJdjLRikETnkn3JMIb6EN0H40KAS6w
tKhDvI8G4IjaGYVkSJtuDMgcJdACwpSIQWSBQNz31pqV9dpbGfL4AdRzOtRfmk4fy8n+VtLEu3fx
xDx6+dyzXS/6iWaezixhsBZ0YG1iV2hqNf6DTeoNl+Q35F/lynWtL7YDN46Sx2R7TL5mvtEyg294
Oyh7+bfAVKpJnzhV3uoRt0D+X0Sd13LjypZEvwgR8OaV3pOiSLkXhGzBA1Xw+PpZ7Lkz94XRR92n
WyKBQlXuzJVewpKJIT+etSWKP4Sv+ajFzVJrAFJ6vvwpidifkmmYTgYZnk2WEkEWWbgkB00rq9WU
0YYo0GO421n3kA487Jo2UnRQAHWtywdeqs7kTmf6xR+iXJM8Y49YTqW0U4ca3jSKGDQwEouxAp1Y
2fDTmGglXcER2oVNaAH80yZ10ehnXE3dkCzSOFxldMyc+py3PBmyJ5OBPj7s/IVFyHzyzHo7admr
Xeb5GbaHsRgL8hmYgotD2Db5wR1T0OG1TOZ57PBI7tx8NXlSOxPbI0lYkVYd3Rtu0bPWw6ZiV7BL
9aE/uEU+HAkxNQcJkwK/3zWMJ7lVDcpEEDMLaGsad2pU412TMzJox34rlTPvXc28Rs96J597d6h2
ZsyQ2ym6u+OP+bWq6k9EeeuF7/dNjfE9N2y6qryW0lZQNszJwmyVJUG8yOzanXeTne/GYoQ2/Wi3
l2WlX7vU0K9Z0cG5LT4h7ZYba6jGpyTYmdKk1xSbwv7fr8xKdcBKnHDOnN06+Kq1Dv9+5XXVmr/K
37Kn/MQiq61Cra0Z7plpchjHgf4pyhh6pwRdYD4wW9E8iy2YM6JSZ5Fk7dLpO8AOdPseg9zWj7L1
aDHMYmKthr9gr0AQl8WEPDQ/2M40BTBSCoPmzkaJutpalvnstNI5sjsRG7tvv7BRGkcB38maoPym
KjvyYM6O3Rhm22jgpidzuafyoN8LIIRb1Xnbpg6f+toRi1rU56kk/q4LzLGZEx7amp6Mfy+AccLD
v6+lDUj8TI9sYNuas0zSxxhUx1kQon+jP8kLZX0KO/va17TkJZICe24HsYfNPDXD+eSdxuwrE+1T
3CvkF3MwdnFG+28IJOXC+cxa1r2RUwVpJ+skD72DKKkkonQrmw/KAVs8+DBzlMi3eqS642Pu0+kT
oBsHZ1YwjHBPqlFbI4e1J5A/Ry9xAF464T6u+/qQjF/VYyZaWlM3A7eYsBSDZeNvf3ZZi7zi0YUI
XnwJGKSadzqrve123VLE9nCoo7sfTxPQNdXh8VqEuggukGxJ91S1PKqpAbTGGC8POExZcI05EgMK
9vud5U72qXbsD4O19xi1hrEl6I11Iqp4jg2WvnbtrlhKR/M3UU0ktQ/ikrYVbVOAEflOBSqm3jrX
hLHIxs79b0U9E8V81hXxrd8A59HmAbNaZlxGfGxs+RsUOGy8rruFscKXTScFKo0dMxRr2pz7OpTm
On8EPGPy+XPRiHTtiGTawsd3x3G8lgPMAU5x0PiqdDpZlhyYoNrQghxBAW1dmz+Q/12sO+88VpE9
ZY5/dKCcKLJeE/ZEz6GTnftaESOt41fP49P3xmy82UwTjGhkRerNv6nt7H0uZhwluEzsaONVrLux
TvX8MPwwf8bsXWAfNaRer1sbbc7yNwFzPBzw9OSMHtQPGJvH4lyp+k/zdiqByuPTmSCEMR8tOpAk
drvNOPT5oq7ACoZwIjS89pu6glHRV3craqGv1c6Kcojx2VA2z2M7m9ZuV/qsUgLjLo+8MyOfU5jA
FZOVmWHIp5eL9ux11Mc4n6CMsLy7lyKsSZmz1ZOJCldd0tlHdE0S01SLj0MyftsQVDh8E/AsiLSy
a4h+B0++BtyiGS5NaDr6nFs7fDIG5raZkovB6NqneqC+zAQzf8sDsq2TPQB9H0pj17ALj0d7n9F9
99M6j66LCDigcp9sR4r3hE02Lry+29nG9FYwGl/3A8PfUQewMsLtWUZFqd8REsCn+XX6q6w7M15O
J0ln7fQBSkfrNm8Ta/G8GrryYjgJ5VtJ7m1zzQuOEz/Y0kzZfbqNs+ytXj/wMFJMKklOG4NPFCLl
fNQ9RkWTV6vz6CDSKBn7V0qSDWaYsfOSagDAg0wln7YbXlVl9WDy5Phsj9WihFQX04WF5T2hJJoC
5G0suv7b9oJvzcENjc3JpgyBthGnKKs7KfdsQWLFebJLz+bIA63Kc1NrnVKutIfwcc00Kgbt0Ky2
Qsj+INm8r+s0Vuc2BP8uwTZfOdchvwMkXFQ+opPTYOOuREHkXw+yN+oKyCOIxvhwbOc9sdvy2xXW
ccoFQ2XOLcG4grWL6dewKC6McCQ6/talkgpgSQZG1beNP9+KqdrwAIUHIjxqrXPzysz5jJoOWlA8
DBxXkPPGuGpfu4CHvp0KZKN0xNFUIlwZbTg8y4Lxqabp3lMTeAiHVllcdBFnq0qMxkmrAVNHSPCc
ReLy6GottUNaou0TnQMEIxZsaZFb7NJY6NveY7sH/XyZRTmmZPJci6we6xUthcvKazQcYOhQSZ/h
TK89QBRTQ6o8LgesBX41NxoGsklVmZiTmwzpZ3xhb8iG2LoZYVhsulZMVPSE8Dh6+NNwocJDrJdr
XN4GdpwG68zkt906T5JfVpdiMQa0nWX0NtJYUf72meHMfQEPZYplOLdIe81xDkbsYvJz5xtQcGBk
wFEdWdYeyLYRiB8BuWFR0xJ4coSoIRC3zaICV7d22+I74MeBrEvrT6UqfR4WXrAsScTPjY6Mpek8
5SkOKrKjRFm8uYhxsSmnzvgaTArN0g/0yUoSZWRjTdP+UNWQbHxTe4ZX5xz++8Jpc1zVAy1r//1a
7fVsGL0a1FjDuJST239egHzbB2q14YXDoF9VUlAVccGiZR3Kx5/896t/L4Be+X+8uj8AU3A9gSmt
hp/SE/Ou6OyVFhQZXqSPkqhN4c5N5HPM97roK/O1dIQHleZRwlX//wsBAWZIpF+mseHrPvx9U/TB
LNWddatr1rbT8VoVDPnpprKs07+XKAtekv7R9+MWK+lV/uHfi+jyeNUZNp1XRar2ulGCJza9TSPj
6QBFaToooJ20t4HgyeMcMDtZtzBh0Z/wZSNEPF57/P+zCmjbymyqBM+9k2Nl5gwK9mBncgPuOLxi
Fq99lm2Nc1KhN1s/i/wns4yQ8bSOVlCIHvy01BzxX1En+4sL5AgLJ2We/74WeorujYTPXhuh+LO0
Vacy2lJfZOFJTmVITx9f5+NvZx16aNt7ZCaE7R6lnbhHvVcl5ljgJNuEkSN+9YOjl9EZ73F2J6Gz
G5txvCCe5PfcKj+j0fCO/34v8XhK4iit9/9+Mwyo4HQ4WANjJHQNJpJ2SR9fBTjWORFjosixOZ3/
vWSy56wNfEwHJc3D/vHH3L6ZEJKDW1p770rp7RlMYXv+96vWzFeUQBeMSRB/2An2yVzr0GYEafU1
o3//SU997yl0jbs1UosdcJ+buFhOkEzSuRsZyXboqwK35YNCNrhs6IrQ3vgd0pfeZnNO4PoznlJj
YRm5eco43OJprtSGfGh2wbvPnIztypsBBd7rnP5PJy/CQBoHBiOkmU6bHxVJMezIwlUHE2zuHh0X
I3yvnkvpOe+g/p0ofRQAcfCypK2WvWngDUyII0qsRrO6/AnZWDfcfqJrnDmlPMkSgZghI1ua0DKx
8JqeXKXj+KMhJ0GbKodzFme/PDQUDiWhA6QbIrLhjxfp9e48GNxoTztqqHJnV/dZu5Lc5l7bUe84
FfVSOdiCUuoBhu6nHnV1ZAZqUkIQQBFy8qVVKvGaeqE9U3zyBzA14tXNqt3oleU1shPzZtLn9O9P
4Z8L1o3b3j291IHGTrssiOBrgvBzafbaotFDXRnpLe/7I7NcWkEgi8pW6edSo2JZM9kvu5iMH9Rg
WruaZPLX3SMzAUUOx5dvipkIwbf9+9r//gb4ItEENd908eaqhy/KpjtEt3DUpCQ78fmQfFvWtnpu
aRdNUqYidZC+auRmNkXM7NrJY7GKmmGX4yer+sn6yqfmxc3DGX33PCHMlY7ZM6IXtRYTSFZpsaEA
ZobAaKLcgIrvDH1nu+QakS+2/Vz24TW343peiOBaFf29YV1m7lG662jgpF2Z8EOnFbsjQERlYS9G
L/lVffJGG2k0q3BeS4MdjJ+fUHRJiZXhAhUwnaWEsioDU3Psu81ScinYCniNU8UvzhDHK03hJx0L
RkN4CrHCWWJYuw64ZaHctZ0l6X4K81Oos4+KfmoHyACS4m/QMaANOMjNEF/J9Rsbs0vevZQ2TO7i
WVKobe0Yb0Mr3EUhKMhRDv1NFSrning8ow2vPmpF+2dUDSeczl61VNzB2/KHZZXX74UbbYYEHEgY
nMLCeidWeXTk2J0eMKk+3AbDoP1YtX+SELbcbvS+XIGz3IgAX9lhs3Wd4iuKoDCh+woSE5uqmlaW
h9msDOgxZwPZgPUNzcVEUuNs11wAIhhe4RzkeOni37qXz1hro89kapuZBKFAXqPlU+eBMNkiPjOB
pAXabruF25MVHjm7jfRM7wbdQ+v16ZqqU8gIGZUqa6WVyV4bHWPt5FRhiKk09lkZJRRHIbo20fSU
E+JfTlKdiFbWO2YKKJkek0EcUXO/fGmcFlsDZ07I+9O6LMYvQyi8ZboZkPxZB0o8ivqkWLrDuKDH
a6HnD43L36YD/bVBMdCtUeTA/1xGP3XkMKg1yrP09iIKxXMIl3OWtweLIsJToFqIT8hFU3iecjs/
m9VFwnjzMK7PMtv75Kz7oefWusWehjz02jsaeob1Q6zwKbXa7eBq7y5eD6DpALoGwZOutBcm87Yo
92D3AMzxhugQR/URkt9BCfdddZ121EC91tAsZFE6BBjjdZZ239CtWB8DHg0GJLTMOujM+Jy+DtGb
x9WUkBtIs0TOOiCeM8VRDATPPG3clyYnJeYwAexw0tH18hcZ6kcbdFpdPJ40mS2+Edxaj1l69wir
5hQLj0kwS0y+k3TahuCbGsP9zOOEhw6dAQFU+m3ZNqBlBotmNt6ypmj2ltXsehptZ14/vLkAEGco
Oscs8iD9Ty2ITaKRgCvHZ1pdX0DKzdXYvdtGwE5ArCVJOC6Ql9iuT1Brklkg1JdfOqQ6QvOp84wV
V1A5uHj+NB6/mYcbs9fF1ezNa8nhk2FYPuDPbO4Rj1Wtoy85CNelNJ8zApi6FdP5O5wjJyEGxMNJ
eAkRIKs8aiYXzySYRbblJzcDyt8qIegS0oIg8N3bHiqsNmyaEUE6afVoXo3w6WpY3VoxniwbwB/y
nDZLc/WB0+SKEBaXUIN8NtBZK1Bu31vdvHKqwsEbuy/VRElQCAu2RweecfRr2TjTjsUo+QDKjrZp
b1rrAWtfaoF/LSrvOwm8J0cyZs1csWFkYCwJ6+KIil9bmpJbq3pP0uKc5dQQ6cxxgWrcqhCQHgWe
WHfXzoil1Mynn27CZ9529DcAVDIwx4MpscvqFGbPvmbRGC5xYcsKe2urG38t8PrBeypd4bD9sMlR
CUr/vHJDr1fdQjQvHHUQRsniGHLphGArl5y4nk3OI0lNci93hUmkINXg1sYvauCdsuxPvTaMpa4n
CfCPllKwtDulXCLzwqa1MHTfYtgoa/Qx+l8a4gkDQexc/aEgzzq6Qmdd2IKSqyUR7Lpfp4kLscvP
rw7hA/RjdoBVgyTqRL+VxOmZ5c5EqC549lZlFe9JzhC5TiwK9OI1TqPZmFBDMVAJm6A2eKl9Y3SU
bvN4WlhiIn0aBq+ZXEZ+4e4GKfZSpEsZqm+Kw2igavqQMWS/qiv8Wm1e5IuIry3qoptITk3QJmm7
jyP/5BRwx40LYp12pJt+poXxK9eGP8tzSpZ8d4jpXZIbh2ajWRJS/E3O3OyrivwKDT1DJRed85v2
8B9QZZZ9ExF40Qyx9Nh+IBmaRXx086mi46ItKXHWVxU3EMD6/i8uq0dDSbLPU0rhjfadnlwdDKJy
mrcHVQrJhW4pAUxzEPrGjsz3SHS47twN2hJdIDY0S4GiwzL1iNrUhbcwAwigE73WtfgVWvuBHF8d
HTIjhq9IIALJ03kX5jFd7jTClWs9GlEEsvAuGcOUtXub4uAlrdMTBipwuV33QoKG2bPezYw0ufUh
NHOTkmOLRP4idZK7tDHFjJxflB2iXaCJEreXg3xVRQv6eIlyeyi0dGbQUkGX8qNJwgQVDvSHb3/n
umIb41XFfPajHmH3jt3nLN3bErJC1FbPQuYAS0r+ddDQcxdD3cqE/D0aQ7iXVkD5NlVnOLwfOE0S
3dPWxC6ykNK8ho/Ge5jsSZ1mqxLVFz9GcemT5J2is3kpR5R6u6SSwHyKU4dB0EQyKdwfpxAKd0op
wKyR7aU37W96hbaZHV9SA+XNwd6Bu5u3T1ThUrMHBg5wMvHsJyvH7m+QodBC4dZYPI05rL9ZU/1c
JHgdmRqUFhnhPiYvVunb5FGA4CJ3zSK95mSSqHYThiUsPhqdIif9cibtx84jtQIpLFdd7q1MNvLz
KeHgbyT1wmnsrVYY5Mi59pv6qJvaXuGPEKXz5NuURWnOX5/D4nVhD8yDFGc3qpplWGyrmF4A1tM3
WUSxefAbKjajdM7X5Oe+dNc8moY0ST3WpMkKeu5BNL6W1Agi7bjZNiQVbDvY6iLxygjzJe3R2SIR
fWaD/mrgXKoyxGUOKZQNMgO2Zd2gdjbpPvfHRRxY0dmZkDsmt0eMeHyuQm/OE9hJ4nU4LG075xOI
h/fhofSO4U/6ONYbiUYzJmI8OMGZnvQaHplCQ2pB0p88Uo81sLTCcAgUUg3HzrOMo7dU5efe6w8x
oDxvdC6NMUAHCDmHN9CSy1rIvT+MkrMHBBxU0v/776ir5H4wTW1V9dWtd9QnMYVhpTtQEdh+tca+
fPPqlEJOXWCUH+Ba2MXY7pOkamEdev/5ledqDoH8jOqCkmsrhNuyFzovyC5DxnYEQwGtenkuiJ0F
8CWdagC3qjS5SyxT7rqH67TXNKQo3SJS4Uhj15KU3v371b+XgqQ0+8PkT7M2ed6ay5om2HmvIgUw
w7pG+dEUMC8NZYD/LKlqGy0A334oN2mZ5rdxtHeZxxyv6yJqNxhYCGADU16tamVE17w/EkWUiLpO
cps0AgE0z8WsSxRbiNo1VuXU9XvDRQaV0g4BRefNUf6mHoQo/L/lh+waBoaafujCNFvqIx0EylP3
LBjBITryWdOtv9yU06pMM2ZuIl4lBpJlUpfjQSL54lT/CQdF07vvVsywKD1D5H7wh8NdFU1HNdK6
YTXtfVDuOdTc1zA6CWG/McTnpGGPr1w7B9P4FUb2nqbaE3lEthz1cUggX7osZp5GEkP9+UkKJpXm
LDMrmbXwqCLsAyfF1cLHk3BVkQZQEkJC737GfXfqbOuYJuVnp3l3cOGNRiCwZZ7sKpLydsZNi8mI
eZ0qN7aff7NAzZty+KtKymucCiBil8zd3HhsmixtRvf2RRsgENg9nSHJk5urPWCX7ZD/EtvYFe11
wjVclANRdg63mQ4329pphU9kznulhEQNf63AtjBl1Hdhf+lS+VJqWEZa51LaeFaLiDYTTvUZVoHm
t/jye87NPOb/rChEA4ZPW1n3oDLvYZMcpQfiMw4ujKm+C62ahbSGzNrqPFn+vjKjY1T6r1no/Hie
pM2s2tRe9FdQ8oLFKr82oUUrDdOHrMLlmRfDN0O2TV2Gd5dCd7aZbTrjvpiljrokxkDrn37iQyRb
Xjd7Tcv3XfoeNvalK9AnZP3a6NaTk4tTidQ8XWQpdnwG2ADt02D3q6rEiTYFPO/z4qtkQ98N03to
7N1WPrPlJNALB2HGO/aXFlCV/fBFCgkU4fF21G39ovnv4G7YLmNUsMRnnBsrP5EHxy1uRy3UbxQG
MrILVr7FPJLqXykoxNPrn1LTLqpnv5nm2tocUnOe+4dSix+llVR0lJzMGWQ5LPQNrRzqqMcGtRYN
Xy6ItkaD3A1J9FKPDcTM97Jrl2lRX0hQUs7dt/dGT874SlZ50PAWhlz5TqZuPsFwU3IlgQFPsInI
1ZQH1JKuR4/Zj+qEWFm4yWx97BeDkB4Z97Vu2291wJmRNWZixYSZkf4YdnLB1nJqcuuCa+DqF9MX
OWI8Ru53Bik1JynPQrarOUTEkZFvWnqrdB9ug81RUAD1K+jqK2PnUS5mUrzHNe0Oj4jvU1roF9ck
f5JrX0Zp32oqZCoTKE07bQbNeLMb+qLCsnnVtXbv2XJHbbWZTSdq+65e0Ry7kmYx/zuxWBHTlPpz
uzewb2c/cT5KDj9CzeImeASCP7IqeKKL4LdCZiG81B9Al0XNHwWnIUfMYi96uFNiABFQNJ+pKCEw
4Rg3xEtUDYckca+DngF8f0t87cQQDIMIMO9itG+0/cHZb5K7aYQ7pU9zSxYfzDw3AziQylu7nnrK
+mJHBcdJOsPXI6Q6Gi+4bf/gWROicrPPEL+/peMzdWkzsllJmP+Fc5nlz4T6YAWNQTOv2+ktggGM
dLCvIKtTCY+zzzFzjQKi9x71CxMCN+zjq56ltBnrrdIUJNqauWo56kBAdMLnPs8Xw2GQWvX+H2XV
u8lKQOh6ccMQ55b5Ov1gSU7Lz0S3Q9O3iDJsAVt6K2Z5CjABdwyeFOtlcpW1DN1iHlTxKXz0y5UN
S4hrjnMZ6HuM9F9D7jz3IWGxgJ7YIUbFj9wd9SIazTG65BbW5p1Lgp+30J4FgfPDA2GfsAUJrk3L
0kfigG+6rujr6A4ZcXktyQl9epsg1BdeWt4Nk4oF8zKNHfbN6SB5utLDtGCKvSH4NKO1bq1xK/ou
Cm4fb3re4WlY6xxbUzc6GPmAjas7DASX44S+E2oYIF2jbbjbsPTPANuMJWzkMP0lwSgXiVYfnIrG
bo5XGAXPeh6/mGX9mvJPuka/HUbaNyK+FTfYtq199Kf+2nNYdRtVLSZakbBOayvaLB0+NsUQvM33
ON6KpZdEr3V5TwVTzwoBF0Wuv6pm4PRqxXRrYt5oPZdiBYeEp+UcY4Nb1C0SqOugYYE2qXVNiwjI
Y6J3HH2VN55z5Vwnz7mEkngh9T2NifkgiOoPHJe32qCE0zo4JeeDNkJAMaX4ngLj7Mub8DdxoS6w
TG5Oqt7SWlAnaGo7uDXg3bpt2w0b5lInJ+6PniJZgAuIYNJHBQXK9gMO1m7FxYfOLUgHeiaubz2w
2Rla9sWmhZgaWtgsY/wMYOG99F4KSHB+TYqtYiCFbW+rjWTiOu0esBsLTeOE65khY9isxkynvfHH
T+uzqylKYhu8xpSqGtyApSAbaMXHIuKR1prBVbjuC+m+G+bzMHsxamhBj0vYJLLZDcbcwnYDlYJP
Ifobh0cDqilyFqyCN+luelS4aKN4cup4D9GPdL9mLgqVSt5KxhtjBKGIB1KAcBDE/slwuZ1GN/j1
0u5WTmJu5vZvTu0URy127UhBF0b0KIZri/Wlik5USb145qwMvBelDAEEjO1WCralLG+UvzJXcF96
DXFY17jWg3XkTPMslZeu7W6F5+Lwtq5dkP9xH4Nr+xtc4BxN9jGFhKiKNqT9kxRfG5hfmlnto8iG
JWY0G5Mgxkyi2c3JnL61XUcVVLRKKalht+Ti2wdj4kRoDmXzorAzLh2Hh4vjHUpCy6T9UZecVRt2
L45V7RLN2OGWPGhyoEgjEc80DNlasFDqldj9BQ9xBPWsfond/spqNiO8fvHGvgP9g1wwTnTaVwmz
GT4BsxDXpNG/QJrvU+pTfP5pZBcIPWFOSctwwIfOiJMSPr/OFkbXNAtaQYWHs/+xUNkmY5Ip2ojk
VBgJu+JYf7W1LFqYBkNSYuzztuQuKUftPfRe9ND/1KzqhCvqK2tYw4lxAYwhRcZJDe8XPcGtvJJJ
e9IoYJzhDtFn8J5nNA2XaIfZmxeB10AgXIomO8vc+ikGlqoxxcMRmsONirqdPw4kxVuH4bwOr0X1
Na5mTc3a8E+bnJ8hehwKJ+15DFqy8+Un2C6Cb2CdqSD4GjJ3D2oUgmYSgUDoGwSCzF/3gkuT1g41
c+Pmz+poO69GvvuC5jW3SK99jk3BdBHAvPZHPP4cdcU9AxO6lU3Cd2X7j6VSnapAbiStKbPHvxzr
mLGN9sdv2bMZE746UAeLhugzl37APET9epL9M7w7vj+WmtT7y1vux0pfR3nzPTVUr0wp7SlDIyOo
pCRz++qbuR7dnDBghyCrmbapLQ5LxjzMIWiUKdaGVX0VygeqUJD9wypg9fwYhtKGOXrjsiYUNMu7
bG2k7aF02JJB3KQzOy/esPDxWUQ8MuxzLX2ESJH/FTxGnYnVwOfnnMKHHsyGIMmao5FP17zA2era
V7RoNrUZm7ycN4VhUw3NCZ2hpbqKbMSqD6cv/Fb3KGh2Vqz2jE3nUSCPCeGtWRwypc7w3aq8nDXN
eIKxS/O0f+xC7yeZ0PWG/PXBMgxVms2aGPsf6jxDcOqLOg0Dky6rP93lBrP0L9ypC+E2n02VfwLy
upvMazWKRKuO512DAY8zPkUdDrBXcCJyYdYwk6rmoSQwrXHG38ZV7Gxy88WL6wcuQz+wvC+GoLuZ
j5JcK2Vnq8kt8/J5ONTMR8XZ9ap6NmiUGZCQWHde9uoSUFfMOXQdmgTn1T2FQXvXC65jFJyRXD7a
tTaZT4HUvlHvf2Qef5t6tvZNez92PG30R1lCzvOJ5rpqZtQoRl6jvRUZ/UxxdQY5Rdt3iPxKg1za
lR/uwPgxCuVHUgTMt0guNg+fRHiJBlaEprI3KoLPoVHh4nb1J4+M3NffXRPN3tMy5IME/BR93yxN
v91ISqgf9pnNRVnT7RxF087hOd7pzYuZOy8coW6RN1JsMB3bxrlxMz+VwX3MzJ9e8sTKsuYdIWYw
2s8AD8FMD5F3VTj9hqxbfI6cenlqcXspFmWbZnqT4Sokkt1Q89Ybj7CZLYpvdrhbzzmjaH33KeMe
C3dv66uZYjOjGeatv+iW99ZlTJ3CqnufIG3ZevdEh1g1w2yBiKrDkiM7FibGnTLaj4yxhxulF02b
vhuV3eVk3FqbbFSoP8vHMkGQn4lAyaYvqO7BFDzDnfZRDfq7z2gqqQfSo4isc1pPPhK5xsgjZlo+
fNRWtMfUNprjM1CLnQWvQsnuK+LUb9msTUbenUfL24+xeaOyZ+lGjNT5F6hKQTqqnztCSbxrxVYa
6TVnPuFH+6BhKQzK6CMavL9M4pnp1LNfO6eOCYXV5OeLkt5tlMkb6gFdBIrS1BPD3dcwr87kwi51
IO8O8VZdpPuw9D6xP/0lHPvqUTxjqZm7PaMGl+ZA8iL3gU0Gbj+ckDWbathTAx0R7mHQug8zy1m+
jI5qjGlOfeGujrpVFms0vdpsIPTunYTrMdP73W/cW89ZhukyXbbx9Fk/rmTbZgdhKkZnWLvTwP8c
zYqqxgGLDw9g17okulhVWXYNJbdkZdCMOtlYaszjYx2ealhpyBxOnn6KMN0R2YY1+WiArAQflWds
xjbcJT4Sooj3WrYmbBYhUBNwcKNbagY9LbcJy9J46RyPCX3cqBkpz3E22HRM266NLuaoeQzTL1X6
Xa/Fd5yG4lHBac7Mqf8pLAtjA/i1NnnvGxIKIsi0Webo25ykp/7ALMa00czHkrSgXS/Hic5aZdan
9IbX9y0Hnouxr7+Hur7vsg2wLSwF1Dn4pEDHiRyYe56UjWutX06EvbvgrdVfyxqEsRbuaDQ5hM6u
cqzL6OiHuIZ3S0EV1c3ruGr2oAO27bQYesrPSY41hkeIWK1TAU7aH2lFb5c6CL1Q+m8NTMxOy1fg
e4J8fAe1wD7SJXXqe2eRtn+BkhwaTCyg/bPX5BhLudLSRJAuLjcgO45m4jLWzwwFzm9je933KIs/
pVKc7CHH5exHTyWGTZVTKTfpWxorEa3rR447KA5NjmrvZZeHAz8YmOZpBrupYMKjWBcwHGLJUgn1
eI7JuvfPk92vE8FJN6v0H1l454w1WsttqvQef60tk6Vy5Uev1R3lb94LWYK9EQF0wsjLZD+LN00h
NwE2t5mf4FivO2bBnbfQKCflymmwW1KApot3t5dkDuSHQz6MIqdXczR+0ra7pzSvTNM7o8KbxxZ6
NKlybJMdlpK1wawmZ16uVcWHZ2g/uebc/TDd1zSIOIye8KU/WwOYKkpDJtNf4edaB73Orektgyi+
VLZ7d7EqPEL2gB9Gd5kMAyOi4doX/q/dBr/OtRHGpwFxNWwrOlL75NUR8c0imvwYtPvzocZE6Gjv
jcMTx1bpCfr33nbajxIPbK93lEoqnuTKkreEQXkQGtfEbn66cfqUyvgiR7MoDDpzMtqBZ06Xr3vb
BD5DekIk/Vcr9f9h68yaGlfWLPqLFKF5ePU822DABS8KigLNU2pIKX99L3FvdL/0C4FdHIpD2Znf
sPfah6IgLkkYD6PUv1GPA/EKsxumGup9dtaG6xFI1yOLhtsB8i0snffJDn4clmzeq+tiLwoVGGOt
bZ71f5Yz9Mw8cnvhN/4pG10ww0O5dJoayfpIiLud2LBNqdDJR7zUrbt1g/bH18VLNoV35SJNc+Ca
WsMPw7B5gJTCcUPXnaXPRg/QQAtpvoxyYmZYbREm7ifPfvWteUssf0qIypJVkC4eo44DK/blmWAf
zBnVHU3/HeTcHtzS/C1o6mqgA8EbYs2+Y2bJPmXBePbWkc5nawO1i/On1ONnHefGgiNhSfQDNiB5
KgwOYVl896WiVrN6zjt8DZEkttYfnGZRKAqJAeyfFaEuGjXqKJ4YteRfj7puoYb6s5t/1oglyu+z
Kctcz7zF5BzAxMnpVIhk5QhdZZZ45AgFlpxGqGv1uZxEC2lTqpNDbEA5yg6JOX24HdyZvOZfN0Kp
5U0wVsx5dOomjHwM9kwNxMRNa2noCrNs3Zl6ROTz9IaDJlyik2eh8E6UU3uof3DORk/tqoxDdoog
gO495LWNRe3tOMArs9T3bzHEFTIWvyfZGPiUxdasYI5Jyn6EhL5YjXOUedAT8K63hNGJSD80BbAg
LdYukWSAlXoFujO9uU424hONvOGVynVrb1eSgW1vb+w+LCDfZQMMTUbDyrcfo8iII/OA4mQ2CzBP
vpfmp1kQJx3pg79giXgFv3MZ81mXbduvNssMdhMm0+6ifBQe5OIi+uJtDFzJCPdR4+ydTOvXQrR/
++yP3Zg7G1IrEg6t3GHQOZNTibakCz+bAJA0aLG6nK6QV/dicgg4Jhi5x+qBTIIKex9mfoakw+fK
GVAduAyru+FJePYH4YRLewxYN3pevzZqFqsgMRTPKf6yxBz3mvinxoQBkehfrNA4y9R4C+DqLjVk
sq9ezZ4qawYHDKz2Z+T1tiVbjiupMnY92UsCWprGvNNzJZ5zLX/vLGg9sfpJ4qpdiLhA4B/tW4WW
KDYPxWSfRey99qP14UT2jkXQGvbfu8zEX6+s3vtQXfVIe5TkAukek3KmIyLicsgF+UcxstQl7uL1
ZNrs2dNk2A89mCEmv/E0UXmVIH5SQ61rN3ikNteypo0F7GqCUKvoKkzv3cmyU9t0d6GFX4Xrbtza
2QEy9LfkfaGRYvNdj7Qe8wR52fC2GorsLacyswy0LCSPM9hnE5fWoNt0vKLnKHnu47B7Ul3AT5T7
f/w72d3fvVvhNjWx11mqWtPpQHqd3B7nmvcjSdRD67BLk+jx+yUudgmmv5zPfoOmJFRwrCQvhbSN
eP05L6y22jZgQpQB2bQGeGJgORaxMnjDNcEX4wugR8gXkUAAtJKo4A9a/fvj7uygeBCiR3fmsh2t
QCIC0DC11P/Q6oHysrqSvHtFDQZgfpgY8hceZ6Te9NquZXhvTXp18hPx3w/G/LAyHNbmCp9IaPDW
C6wVkWzKcOqT6BHFVmPRbgbanFPpIOyJej0FX2FlIP75QNEHLV7JYKtYF16ZxRDKIvCJtKBNEzY6
/RDLHcYalBpMG7eZ8mGwCZS8mdEYmESrnPBmz4Y5zXNNfErrzjnRUb4Jn5i62o2HgymEdnR4sx+V
7Q47fP7/efT71O8Hff6K//uy3+cCZnTgZKFX+GkIg2L+4FSJAjCW0ff+73PMf6PZiATs6v95DotJ
uhSF0eK2dZxjG/WInaYcGc/s5DPIO0d0M//J7x83BlGGsQ45QbM0f5mEbXvhOhNr8NrDUpuS9vL7
gf34SJpPKVEIWEOzltiEtx00wsVAI8G0NjOpX82SHD9LLqcRgTDy/T2FHhr5+YNuF9B6dORS8yOt
hZieDQne7fmhxU3cD/x4aZ/Eku4vhouDRZiZjYrOHpPYs8ya/37Wz5/9PiTw3ibxE1l5jPwy2vZs
VnBP2RaxXCJmZvX7OBoGe8sFiqgi1tapWfmH3plujeXNuhmtI5jI40L+z+MaWJmBby2P8JYaSs/0
rWPyF0TRTG/QVGQwh+qoQV1/Xj35VGy0/UdCPM1jwQ5wbwlvyWSsFxucewAfM4IcRzsxolViG8M+
9clOKsG2AIepL4QN9KeEn+/ZVCzKGs8Axv37UIj6Elj1cXa35aVhXoQbejd3VB5zr5U02NikEQMO
pwUGF5uyvcLE6bZhSCo8DKD2+vthDCN1sHVSDetAnCRyj21deh+DP+NdY1uJ038+JYFkQyZFdJzq
ILl0St4pWHIcSTz6fSolSPQ/nwV+d6qEf+0EZNY0bawrnn3r+vtZ2zTok0wsxQ0jMiPPvWNiNMQw
9UQ0xbpnPqBeA/uRVNfp/HAa1gUx1Y8u0cWFYoi80PnpctSzbVDk5aYbSlJg5fhVxV3F2G7Qt1nm
FS/2kHV7rntkbPNDLXdrvEMIIzIoyHbvlq9Jr9l3M/lizEOzB8Lh1fPf2WF7998/Rhi9A5Fd4BMW
5UZahORSM+u1Nn0Kk2WorjfqEJaS2z+o+YV16hPlIKGXg2FefbpE4CkpvtHBV59ljOek69rlmKjs
MtSeviSg1d67qWLNJghPtsIgOiogtTfMLsch5aD06zjbe1rn3Bma6XsLdxRoxdi5T/MHF1W9NpZ3
ZcYPpj7pBgx2tsOhEi1H0NwnIriQxPs0778PTVPMrSt/AOcqQtiRJRunFrMINPox4qrY/z6y0p7V
uYPps68QDOeYE1ndxdV6zNWzb/vVPvb84mjF5B0OZKiPoQp2sA1eotbsLhbF3MVoy2TTC0NjjUTE
XFtYe69Eo+ZFVoJWhJzJeKKvKso6X7sWYXaMfSvvgMvFBVQ7egdrsM6EU/d7wxOQa7DPXm6/nyZz
wuDvZ/id+/NoXdH5RLt6HvwZfL9mXRjVps+05qzDxbx5WAZWU4ZHlqHWwio6+Y5qt9gNuciQHfOQ
zvfs89/fJ2ZfhyG2N07u+Esce9VnBqcJ9bH7j4kbapu2Nl6oRqxNUvqEvBoeh5uNyjpTcvrIdJYg
TECelS+d0+/zJS0l+dpOdYjm9OwESkxdkn7pIXV4InOApZMlWczUOYE1NZRxPQ83bWGeJYCLQ8I+
8wb8Cl9VF63SgkI1yUzmkrCeT7rmYQxx8npNxjPA+MghobJoqx0HAKDZrDvqNqXX74cOBe3R9TPe
svAYXCqrM8kLka2m0++DoGwFx2fDjlQU6Waav/Xv93ciZR4D62/p2AXexvl5yeSByjKkpc2MQ2CN
8lp3IK50G1OzyYZk8iZmeLX/M3B3xpoPyx3cQa77GT3t8J7PwQA2Y8olqvVoGUYNNDKbXYjAt2tx
FxRjVOws5GFEvo289INPHNafjY3yEGEmQ2/9G4cF2NoR3nBa1V9fAdaIhTkxUMxtn2VgbC7dqXqW
I3iGKTm3cf0TwTRdaKP9zloSLi625ObbleGHOT5lI/+UBfOdBV5D/pCLHjTFg1QZhoVZuVdZTkmU
2m8j5RQKH4DIDFsxp19Nba6BuNWEDlu4b7MbPkYyKRlsKQjRYVw9FR1q+cniNNOj8l9uFs+BRZUr
WV5Pw4ufGKQSDM2rEbr/6uZQiPC7oGb2ivKDC+JjQsRaOV+lG3ySbMICI/Bu4bC3Agbq+ngqVUiy
KErzYnxFS/KQvfee6OE5d4GrkzGfJWcjDZ5VmzwNebPhgmbp0+hfAXHVvnHjVCX0tmQcTmKEb4qb
q4f3JjgP7MxqFm4o2Im7K33C9wjRwQCyQju+6zLaUydmqu2ld32eaozZ4CDDTv/Apd00XfTXLZhs
5ZJiy4JR4AcMMSucQavOxDKvmx+1E2/LoD7aGUyZcmQ6kYbPUdc9B1Ae+0ps8kp8goM5SLfadLrc
RV310Br1bvYZQ/F2fHH0YFuB4uNYuAqbd6bw5J1e5jo4xUtQGBdkmvi41Lqyig1Lm6uvDlYndkFR
0hu3SHXDc8ImwCk14gfLm2qGm038nqHSI8OpC872leGiVcX4L6LXyvoz5du8sVbRJI4GDOTIrJEd
pG/SjI8T/7KS/XYXQ74pfM4kJCaVYbzFcXRVuXEP0dkg88tfKze+Jn3JtEJHfyFZXCeIWhe9Cr5H
yi041Td9Kr8bhn8cE6eomwOHmG6V5SolzZzMhOmzdFhudBFpzhLTRZ29RGm6D2AleSpg2EASFlID
TetuUA530KiQk7NJCCxG5plFyoKnS+K0UrEv7OiSBBWWpsH8qLj9F9Xg+IsBnXalN/f8yiyV3Qs+
C2V+6JIXip4hyeOF+K/D1JCpbtPgP2U8UKpF5s0xNmz8omox6Eyfuj5Ew98GW1tGm7GsP0jJAIdu
+Q8IuDeUvtfaHR/2pF7oVPLavwJU/GcGxjOcq7/whM0Q34ObUjjWzvQTheStj9VVi8Qlv1VJ/zaJ
YZ/09SWR02s/RMlCTY+iMD46Z1JQ9tlp0RvpjnyyC0kfKYcNLwWSfpCcujURqdqH6cHiM+gPUxwU
K0uHANINr5bTW+y20bunDkw6SEmrKKXfqdFGG4zVmRIzKjMiB1ntxXVQ9UVNSU806i9pH7zIAJUQ
LA9cPTHelWFg1gczG6O1+VrqzAK9xlx5AZP0sGzPXK8XgsqNg4l7Ykv0ETHwYX0ydLYoz1VEAy4b
9mp2fm4t4zmjyB4Cxoojmy9X4zWVEuQ+cbwtZMnxllPX9FH0hJX3B3T1Pz/FZMiCNBFIxVKt/sd0
1zxHODt8YUz4lxfJUDYnzZd3gb8O62XidOXSKx2LLAbg8Ux/dp7RPLSJwCtC05gkJWRFmHT7hQYx
2OEU7jvIu0NMvm8kXmuV37PcYp5Cv4DZJparas770llO4PPu74O/Yb2bbBu/ndhXt+sG84aa7G1b
Rfu8y76awguX42gzonXuMe7Uw0iDFwK/JSqs+bDy9OE6m7L0/yR6jtYnPeRj/J1Dr10EJsPmeQIi
KFkSuBKh9qXo/7k4mdNLm31LQTxU4RYnnYlOkfnhpvsDy+u9bZtvU7r2ukc45qkUmA4L20WqTP63
bbETCflQo3GrTfHujdzvUZyd7ah790Qn1qEzEGiWsfzwxo3lIIBPpCq3sRg3TdgllyqHnZaArF6y
DYWzZ90nfNMRioGIrbCPmI015iSXmQxOJbJ0zHK7OCuB7AQsin9nA7psl6mvn3IJ4CIOQT6yLV/j
hEIuOc3iy1UXYCAIiFdkhOb4CDeZnhYUXqxN5ywwh5uM9jSsJ4wfGma2MM+WhQWqACIO7wTOBWlU
7dpNV73n809catY669CmlXAdeWMcPfBKVpB/IoOLURhaz2lqW8tYeWc9hz6ctd3LBOkNeyR/V+M8
8HktLK+BPRSgMUxL49PXAnaN2XtB4MCiwwQdq2n/+0AkMUJ9bhW0UQj5mPsUOjdI4WcfMswPbZof
7YTjgJFct4B9n8PeQJJU5d6SVdkuadp3pJJxxfqzdzVCwsv8Dxlcy6HKv12d90lLCFiANAzyyHPj
ldEym7+/6uMDS2cmlsaWnOM58ceLljGWlIXRq/de+0kG+3sENVNUuL2d/jhqrBuV0FymRUTGBOoE
kgiVWYFSUrMRHRJ8/xzWck936u7562HroO8U9vjqYzRDCXiLUxkchrSDbwxuPxNZduiZB9VJo90k
d6gpcvviuyR46w7i6ET8zZllh+SnN7kZPjADclx6EqSGhiuqZ3Vz962pWBoJzML5983eqVrzkss3
+LOmUz52X00f8QYYdHttJAi7E6MQpyzn3cLkF7WAnf7RHIPde+1vRp2dj8LcALJDDbvQb8draHwb
IGd5MbGW0ALtLYPGcWzD4ZolenmyO6lB6Zgwl2chK2cktnHgG8uM1RRL5NC9as6mCy+pLiYcuf1u
il21QjhwtsYQOJSLCTdISyhTU+CiiHDzXeXl/8rMeWLXpF7DPM9XdRv+aWMPL5ZXy22tkR5vipZ9
i9hl/YgE2qnmFSYGsPQHMxPfdg6f99vQ3roKv0ccuKAF7YDdTh83yynVmZ4rD1vShCtosob3pMYo
z5Aif4MMtCjnt1l1cHLrra77fJtIzE4jVDsGWmCPRq+YC9UYY4eX7RBrg5vvdY/EyGYZWSzr67hE
rEL1iE7jszAn/dnwasLNHppZ8SsCZtmm+keuVMPRQOtuVWolxvaAmnLBfcKOhtYfS3h59KBfGVOv
9k1TMCCfioa0vSogoYYro/eyPRuIRyIhhLtEsNycaa1jHJrYduzge0XbAJ9cRrWEmf9qUCSz9CJ3
r9GnP6LBQ2S1fxOdfC93FlHVY5TT5FLL5J5ObhDWB3bFE6MO6RyIWG5XsFCpb19la3E0wFJGMgNb
YaCnQcNhnQawi8+4/dDcnTPH7D/ADV2LXNuxAdbeAyGDte5QEqoch33ZWAfL5HbGS/SojeDLDqQi
FbDZuALwcNJ131why8iMzrHhIHoS8bhUBTkZo527q1pSljc+jFxzeEpMhkJO9BGpPlwBVx6x74Yn
zvpbFGvW0aUFWeXglVbhNH1LlX3kZk9+YWCcTdsxVt0EG6EKXXGPhI1qCOBubPMaM+Brqmj4l+jR
fQTgFUhXrn3E+NjW2rUnE7kxJnQFY7MJUoiiiXB2Y9XAx0SU0Y783jH1MNt9Da0qXjdNlG4zLyX4
T/8zEP63qiPJ6ZKSdEQy6o7h2EvnUOcNvR8vmTr2y9gfvrvcHTfYUvitkl7D1nvvBY08FEP0t28T
fSn3aY5wo/D+OlZ7bIZ+l+jxD2b+AyiFcIUIk5l3Dv5ZpAR+hVxvTuDlT7YuU4CcJAD2+nvTK/0Z
xOs2QD4yBF+W4MqXZYYI3X3qbDe+o7IC8Ivjr2tfnTY4xnb7kbSA4nH3ttLmqzl4OHLx0bS5Pc0i
QnIZG3wzKXajk87yjy82k9QmtLpBWO7pe+So+bIts2AVZtVDTMpGTGR91kz4upx+Hp/OQ6EU3IGh
fHG61OPtWh91UdNKNi3s4+weU1dfGgRUea79M7X4bjvatk/rB6fVc5x05mogBSXphotvzabV2vmq
FKN3q+0uefmvaJqzQwIoThnUoJZpypUTJNZR45fD69LL1xoG91UquIoHlmAYQYig+kjRPyxZOcZr
1VIkI+V9RRl3zE3vG537sC5tmy8UIROUKBZLu7IfIZZvNlRvhQ4tJhsl388EGVPV2LAq4k2WwcPn
luP+xQc/kkdDeFu8UfrCIsrjIMllPsY9AqiM+i00NW3H1lJ7zjMuPRxf29RxzZ1QI+9fioVIU+NG
YU2lH3Gra4zxZOlasbe2sD0tkol+tClZOXfkrMOPwpTVIUfYE9bzQYWnlr5ej/u4zDH5FJJa3ipx
Wvvh8zgVNE52SpkBFemPXzG0Mlis9wA6tlbRUHEERwVnpk+BQ2b1S1ZqA/a5i2NiYfrAZ/TRxtNR
tnV6q0bi2Izmb2P7234cC8aTSNrkwKJNasYEw8u2wXNcOxYKL+BB/ENdG8ji1J/a6CFchfDY1Uj6
Wv/ZKHAvDCHOSCL/hC5mesEqOyvOFk3DIpDMzEpQJl2cfHY6S06W/ECfdFgjUcVlgobL7UULdIRq
ICZ/bWlpx8IV8RaI1bOFe3UtwpHY5AAGJwspXTXOKvPFpeuIzGQV9kyJyQJEiwnd1b/QJiDSirqZ
6AJTBzduW9GKfgx59G7Kgn4dYtwCS5rXG9eQIZOT+P9qMDP0DGwJoyZfDZPZbDpkvevJqPudKaXD
bqj9cBlr7QSJDU4/be08NP4Mqbedol0ZNc07bZa31Oo8vCaeFu4avAOFlkJWqrzmpk1mueXc4K3n
YKCP3J+k9tO1xwBjMfjML2RBHTdpVbDtgxZMDrmxdtrTzeTuC2fRbqjoc6LUw+rXJgCjnD2AaJY4
FP1rRS3H7IidlxVkzkX3+23VI3zmWuLcJpdamTWHoJs80Z1KlFaCMV91dYdgWuMzuxoifxBOme9d
zoANZGpcpuxowI2l5r4orHrDhuYRVR1UqGiwXpyR/WEfd3ROFZmtdui8tM44HYAzf41TJfeyJbCz
3YZl9J706VNUty8OTtwUam06pgfH8t9jFf3BM4xB1kn566R48Z1Bzh7HhXTRRfgNlrkWHeIQUfeI
vLfhN4KCJrltaeHYWyH7x7Q+AenDeUvzNOnpBuPYGXTLNrYMbWVGyd880C4dDJESeJNJAPIKMDNs
O7/b4A2H6tn6285y61tbtif2NxjjnYHGQSA+mFf0oQKNxoCvWXRzaenIpW6S9ZJLNW1qw7o0FvZB
L35xJv/NH1XADqHl5tH9bVgMZ6Fv60D2MKt5wUaK8D4VUqGIOefUCQKMbj6CIcP9iqrwrXSzc6az
va0qWAZO5216NdUL4o9S75YydsQajimNBLEVa07B2wqwQ4dyNQn7E5Hy+y6kc2hzbwsTnGu7GKu1
HaPDV3Z2GVvcVllg7NTsBuQUB9P6BS3KAWeALnLSireOf9fQBDZg49aKrHWlQ4ZEmbOyzLbADQrf
kOkLfEDtYKbk0pRJ022nvHlDrcbW0AgK/AZwZQ2/x6nq+vuEU5UmiXwcpQjBzPRnwnhgjLhFuhpL
3ScvjBvJ8eJ6Ry5gudS7juKImBZdzoS2CflSeQztrrzlvnnQZ5tDJrj+nQBNzj5C4IfD+OjoPnOC
RkzMGs35HulPMKqXmLSJ1mtJd9Xd+Mkv4BBbhsqXCPFWRGiUp5Lk1gWL6pL+13vvm3glgplTGgfL
djKS41DcOUQ4CiJ4OGi3cCXN9pzAZ+SXR5v5FiG4ajYn6LyC6Cxrqz9WMY0D83B8qdENcdTOKr4w
VddRLjZmpm/E1N3K1miwJGb7rvRxF5fOyvDchOUhN16fCIKtNmkxoPwKaK+0ANgPm+WlLxlRZ41m
znNOhhoKOOdomWIzsONaxB67AMupd0agVZuJwS3VVIi6ZcjUsZfZPi5sRh5+kJxMUAmxDFcW2Yto
G1key944iya9D17MD+6q7h33UwC2cBu1SbxS/ZVrJjhEmr2zSYFYuA8/K1/1tH1IfAJQst7iyFhj
0HvNc7clAQ60UTl4hyKr6p3GqNW3eadRGUascnE/FOXGLWDO+vzHtbLo9kLYUE40BptkygzGw5YB
lGgC0eNO/Q2HUbqfqgI0reNAWMWznlXuexnoP3VTsrdOBlqj+Q7xnwMnASHgiX7h1clXqp5aKjao
TB9VbtNs2vLNsdJk5TeIVMLRhxxex1+jbT6KvKZf7YpNOHNrylWMJ2xhW9FHVk34q43a2Uxm0vDi
hV2qtzMcp2v2dvJI1H5imSl67w45213rKRwtUaUeiECXcouZ/lASRZn6NTqAkAFBiqGe26c0Nszz
eBHBv0l8waiQ85JwTv3Z1OU/EsNMoC+RBSiDZawdkp2cJHt7ki9T5etblB0m26vilVcIXOWBhLwc
HguVjGTbEi/0wdDOAXbBSzXWHspiwi5L8YyRD3O9TvMxWSdhpH9Tl0u1bLVmOUDr5EyR5Uok/bMX
0KDHRgI73Wtfsxo5X5t9TA7FKyaxU2l/1OHNSKp3RqvlwSjcb88rQGywCqT45fXYDGu2zqSyeM3K
5delK89f+gYdB0m1FA8S/R5yEatgsJajwJkF7qy/Gu2CwtZeYCDY+wQOLWoAF6u8J1mwDyt7XUzl
hfE6OqHO/adHzgVThHFKauNcTvi+06gJV7F1bqRiGYJwYKPzwhBynodb91bH4tKC8gsm1R5UcOhq
S+6NXv6VsjAPLQ6INKpJmxom5MnGtMWnZ6AqNEYcSzCC3DY1EGQ67YpL8FG5xZvplhH5DsaTNMeT
I/B+hHL+Jw4n2FMTZSB6sNaiH3MH7yN3arwdLArJRFz7Rv6kTQQveQG8lEcTDQhfwybDe+8hu5iP
nbvZGxQ7KaYXy0x2edscOy329ywK0QSi0PP9LcfAG6DDtSYQ5A294H0fG1ujYeBHYmFw8Hn918lA
8ps73mIt+8BGiu9LNn/DtqMM4WzY1Vn6lkUpiZmSUy4hvEdBLVlHY4trccQJBtz8PEYDub+Ou3oX
qZ7tncohc81Hh62j/DSCJ7R4L2XTg3nN0H7XK4OKaIUctNhQu6Ps4cAdXcH0kfd8qKtFZEHExK0K
/s6Yhp2KmpOJnWLhtNzsbew668ZrzmhylpqHczJ3WBrhIWfbESBAYhb6t9Dy4ITW50tZyWlsnM86
ob0NHFLQzR6ETJ+MHTah/LUO52EP4khmtgBdsqOBSRkCl3rn6CDYy9Yozpt6OzBuMzokNySHzRZG
9YbwS23YRe5lM56iqLe2VQC7C/rYjhLiIrRnDJUvA76LV6vuYDgHvPqc0HjLY21a1ryYGDWx7EeZ
U3nWuWOrERhxsbdbj+EI/BN/8CJaLufFRtWFrg/9HqcnDt7ZZR/k3ZE3L3PKJP6G58hKpNcgWVrp
hvryqsfxZmJZzXsFTorsUcN4/Fosz9zAAfd3QvhPSozv+DDvir0NPS2qeeg+ml+Pl8o2aDwHuQok
w/soc346P3sOkm8/FZ+qTYd7WO8kAi/i3AiuR2j7zJzuHa/SccoYto++ti/tCwfWsNVYf1CNsetA
CLeBxjuuf/sAbFdV0Hxq8BY2EFSOSe3FV41NMMEf6JAK+62OnG/UpnSSpv+YjHSjIrA1Ai7HvpVk
87HqqhicfSEOg+geovcV9kWHBzoN1Q9DjOkQWyUY/rBKqQsAKMruPrp2vW4Ildg5o6ZWbgKpKbTw
MNilAT3bEMM6FnbBof7c5VW17nrNWk0OTgIbLobHmCAi+S5W6pbGQtt3xonY++Ik/eJeeeiYBObH
xo+uMgnx5rgeXGKMmkWKsLd30lNQ6eGJSJArgzUGqRaMLyeQa3wpj1GT1n4kFuqc8A2WdTW+ZaET
nDATtzVDoakkL7j1fRY3zegh6ur/TZ7AC4PCLOzT5yD2X2q4N4tRUpiEFKaFmJaGh5FCjdZXFREg
qxhiV8LckmV+FQVHYkETOaoioRqGSaRIOgnS/MfNuYwd70KRXa2k27/VTESgE6yIR0UyHkOK69oK
bDKU4IVog7Pm6mtXmR7rJsUVqYffoZ00zzm8PBDWf1w7M9bAR/HaaNClYAuCgio9QOppcNXiHi97
uyYYrFibKdLYtKINM8KUwQj7xWVgd2xJCnL8NM1YmXqz7nNjOA1Qb3iVEE8OaAktLEaxurt0oUaV
3QG07zWKtmIoV0abvg1U+8ug8DFTRk6HN1ndK2nRPoUNgSVN/xyV/dGqPOJD2OzDplv5GcstfmGL
WBbcf2XzoFmfxwrBe0QIoMRwTy/zaRVjSiKmKODNMauPi0/fYgyes3RF4jxQ3CXAEkM4qAPaeBZy
nHHLtqIm1n0Ax4hLuo0WMteh7W8BsjhfbPDc1lRHV6qdVdfBdg50XlY2NKwyYjkGePwP+db9NvtK
AiD1mPVeOnLHgTuMJ3OgulLMH3RrB1bLoGyucajazkdcwH5X6hRnCqw8uJNW4spV3ngKo2oPsj3e
TZZCY6fDQpe6mMtRn3MhOmka0A85sWAqcDYue1Q6CfuKpQm9aZF6GMniseDdTa4OHHgk4hWbL9p1
RIr4CtOJWinNehyQpdx6ufga4eth/yW/gZwAWAb93csAhetVhMY6fu3M5iuGeLEq3eTA2jdF0gjh
gP2utlB+vs6kxLHcEVptVo8qwp7t+FRKk2vpqzYKfsQYPbdF/Gi81l8PqjyLKvjjhm20jBjMtnWL
j0zymjPMKt/WDj4xaKjZqhf6Op/yM+mttOljwo1POLyOgFRCqt2KxoZ0F8i3qq/fibxojpnZT+sg
vWWJdi5ycDRTWWf7Zij8JboeKsiKz0Kzzl6DrH2y0Rcj/eHmHWdmPGawW4IwdaNoy5k1TSgKimgl
hqTZMxUPS21TGFM4dzwMVGHPLQej+WJ3Ph8aBu17a8wTeageSXaI/PRA6kfPMzebn2pZieQiB5gG
GetBz+l2qk/js+y9n8g2fe5M+4e9ABihOARJHKzxUtFTCS1YxwQYraAtc1TS/wgNxk9jnshjvg1W
/neY5pyH9TBoKyg213ped6BIvmOXexrH9DzE5h42xtILiptdCGpe1KtGY35qY7qRvT/XAi9diQ9M
39icdi3RSckod8RGXbXWhd6dOysbPPCSDemuVBkrN1rjqH/IJIZ16xz0jv/VTNv0+QtO8rUW29sS
HESB0AFO6aFluM606pC67Y6whX3pR90auqSbvYxDchJ+9aIi/+ZJ70EW0BtUQfqa/pCn63SqoZ+w
LCQTgtrZPvh+eMnN5gk8/VGf6j2xnH8zmsIObRo15hdUQntb6eLu5sxlTSxG5Wn+uvkn7Ir41HqQ
/PHUZHryz0MJF3s5AnsdcXOQffTu/zB1HsuNK1G2/SJEAMiEm9JbiaRIuQlCqlLBAwlvvv4t6Ha8
7gmvqLqlEkkgM885e6/NP1SP76USd8CoaDigRLRivA+4nmr67G3CESWfXi3PuHtxWC7GvPwh22OX
G+MLCsOr7gUPUgmeuuk9EeXJNfLnWvuohHey7eymp/k/YRokRnXcxulSx+jl015mdhz34UVzxqOt
cMRJfRWjrkaHdx0m/x3USoOTNmqT33cxnZFnVk14j32sMLnrySYJ4aOa1d0cYBZW0Y535ezjn88x
T2j5G3qIFUvKM7RqUIw3qHC7vOoPEge9X2BcIgHI9LrvxCn38++BsunsYYEYyAdBpgZov3ivG4tW
WbkL0+LPIBjmuwXCqAasBK69kfHuVJyzrNgTMAXuO3x2CxpgNlbQvHfvwFqvgyvWnRFBI8ddrMO6
64M/aUhlLc2lI61j4NkAI9j2LX7ZOrESMAuoETRd3byM5Ds+IctrnoWNCDlx8ms2mSfkcqEdv5DV
e+qlbZInmNLGji9ZyfAaIsuTF6WXwTQhKOFLN0b8A+GhjGhr8xGFDS+vaw2Au/1LauJqVbG8z0iI
XgxH7YdV4Rja7qXnlsIIklCrefDgwQkp4eJ7cvtVl/dPbDSfzqAdMpWfJ3pbEUncBuX4lIknRVzs
VByT0H4ycu9Sm/2fjmIpn7pjD2qhwVnkztbu9mZXNHqtgJZvt7SRQeWSqyQYUCWtSioopbfE1amH
2U0X6RCdZkWbGrNH2Kh9cU9Feu+DejdJ47WVe5Gpf8l8rBjFLqZpysjT8xgtJdY+RLNQu89+PpxD
MYIgkE++kenzxHHJ0ZyBp4LYOPfRGYjj9uWkHY0aYAU1LEv62AuR+zkjyIZmACrSxIRPre/LGBXn
tFeTjzMhDZdlzQQg89OlWX5MKb2z3EvsfdN3rJLcWvuhG43DfAgRRfTRqK+27dCHuQidgbxwltb/
EMXxaUXoUxiBJokkwY+zZ+jou3b2NmZ+ebOKG4zmpyIeNlT7l0pLT+RZ3wIUpE28EiJmshp0N2Cz
ViW2qgUibFrnURiM0523SJqHzu0ug5Vf4Vp8+kjQ5uR44ji21KQ7GObxwqRdSqzgQpeYZpiDkYdM
5YiFe2cHHE/mf8511AdG+dwT+2oyts5YXEatvEtPnGdZK94Gb69cbwEOZ3RBAur1n1ZaL4HWn4W7
dnhBlagfVU5fUnbLoa0vXaUY42Roh0xSSg3jLTXKXYOiuK2vjM5WuIM+zYZ92c/9f2rurw0ZUPxi
4mRKeZmLK43+RV/lZIAbl0jL9xo3xtg1Z6lFJ58bD7oaNQKCi9S8ZSGSqBR2s4w2UWWcEwPlNTSV
nPXEyTxm/sWfkAEkrX4fmieFb3hUmvWqegEKt9pBSTpTMyPNWroNb4ffYzohU8OjQzu/CXEndimg
8pFhC6XvEtEjO7kB2QstBO9B0iOo41dzxbH3MJBW0YRR3aFHZH9qJHth6a7iD0TwyBjxsyMvZErA
+8zUbG4+PwJenx4P2z52nll2X0zL2LuQugzTXoHPQ424skbBWosdIxFnou32WQe+VI/OVX4rdPef
29ZU/kOyNEKdQxTnVjttt+S0jLF5cavx1JC+sqf5RqxqWF0JE8JAXSX5NokeMSPBdeh15rKW6UYk
s8PDrIqtZQuOXYylOq9yFi0jpOXkle9uoLDzkGK2sozizY4ZVqsYkRNd0v5VZfatGLRniHhJQlmR
gCVcVOMAsvSdhse583qijPhBdftjmvAmyoz7n4ZN7QCt0dobQbTaEpIlO7vh9EuonL6zn8bnpG/0
tdIqXD6t+dZM5rNugJzg8KI2ftaWC6OnWihayO113b6ExvQ1KlK79A5TQeZzfh6yp/m/MWCuvkCf
p2cbLEZsDVprIVep3aVJJ1p3xb/aoQrgxWngD7hPLeFZ6y7S3sME7pklw6PJhCGtTqRgIiJJr61t
2Vy/E5TjSe/3CJb4HMyIvJh2wsUrU8bXyZdRYnBB9gp4IXLImif4/maa9U0fRLskkdSBwr0RdfdD
2/pGIpY2jeJsti89V8hKCY2OPanxg6ANHo7RAuNecBgL2lSB892DXF1EJXx4s4Q/7tQWbnIws0U0
HNvCjt/oom072TwqpzoC+O6XUlCB1NFkMPgk7KOI3a8QL9PCaqdZSlsEANaqS5phbyZsF/gqkHwz
Z+oOuX6hvznK+mwc44O6FTRsEpcHt72kBOAubFVehiRUG1UXV+HNfFQXcmtmeB+u6P7OtNWrbu11
oto4B9JZJX3gx8Q1dvab7Anm0AM12i0vJ8pv2/83AomPJwU+TlFLDvFfUr3wDhJ0ir6fs2v/PhHA
jn+vO5UwquZ6b+srL9+CYEU62DinSF6GZvZGttCrVOBuhEEVWFYQVSEIELBgVMshjopTFnUHP0Is
0DOsWVRYqHBpVYSG8dGuyUliqBmCYIiDN6eErGvasKuhR8E9XfkewlyO8IWR/bOM6Kex/WDryhwM
UtvdaisZD6Qq/Ov5Scu4IeW5lvE5mFgGpE4X3Ca/hH0h+MwKdjEa2zfmLfmyjuu/QZGiH9bsP2as
FcjZ6ifiHa1NX7LzVrUi8SS5RNQpu4ZiY1k1gVxrmJA2uK8zLij7UBtOAoc9uWF7ONUUEUw3xROz
tuCAFxSacfTP0qS9cD9dzaz381kdvyOY49JZd5xbDyUe/MUQI/XL6V1f9Agyf4r0ignFrf0VzrX6
1qjhuYmDP1GeBmAWdwKF/slMjXuPq4y+DB7VpmQpcVuNBIRMrq1R3+id36/Dmjcu4/xYW/kakWZL
BEBA7dhVexIlqJ+Lv/T1lpBjvurGDlZNlBYcIpmEYWVONyMTjTATYHWq7JMPfliDfnhWkxeT+Opj
OsciGCBFQS+IUFxAmMPnRowY6zdHoUtZ+1sHLiqY/AchzsY2ypZWalx7A55io/oN7ALYO6iO1uzi
7PXZ5C4sjTUvspNLo5+HMpxZlSaEwKUli7tnVznxcE69hRSWQNEZ8B+zIFOc5vbSNFhspJFsRNrl
17r9Sihalm1YVWunxJld2IyJRK+9Iu4/CDFYO2mijc+TPyQuhF8o644sQPMRPNAxfxNrELQMZ+jq
MmdFHoeaCBS3ZdiooHmpMLGyZ0AyIHZy2vS+zUjNtqNxHbfDEt3iCj1beQoVCxDh459Waj/cLj8R
8aleTat9xUbGtdq78VnPM0IRmca3ozRXNNPyRetAGYmk/SyYC25lg/K6LckZH5/HmLzuOJEBnPWe
nh/aIVz93ljDFke8R2v/JNpabPLgi61XrDraCO96mr1LvSCPoM92MiQ5ajTtdJ0l5mdZNvi+vTXm
t+4UbkXYMGUIzXe7qd8yyYQ4GLOz0gBbtV1hMsTBJR+ZsbnVDSNcaSrZFCO3w68lj9RkPf5L/qO5
7BOvWzvKP+k5kS5jY2ivg8NgxmhVc0r2ilH0MlPOpa3kPYPhON7Cji2r1lzGwb0q99i31m1rJ7tB
k9vA0MEESSa2qJotK4W9MVjP/LxrgKGBivcB0uW7nDO4CK6npdC4qK7s8QUxOiyGwGfbHcFkpS57
XHIPO/dKA7zJmltZM8mR0/Ae6yOKfs7WTkMEGOX6M4v0HbLA1U89tc5TLp5xvCYKS3g9ZBcgRW9R
RlwR3NAad90iyBy2dROOkY9Gwe5Q903ymZr4NMhio1ztI/C8eGkmKdSTZoD2Y1O42uqsMkXWFbzv
ZtazlzL5wFHwM1cb6Ky2DsLLqHWfcvQni2GIyM+ozqnpfrvG8C/V352sZvbRb2yPHmJ37vOcLbED
X9CCTaJfdWh71IsDno1gQGyTzlL/qkNNRQRj5j9ZELQjMYL3Dy/IVOgvfjqReFQUCvRBtJd8DqGN
sgcKtAsd/1Nqlc9Vd2oSWkZ9nO5Ba8ly5/b1hoS3p7l7UTJJHNubUVrnrGbt9kkOQ+s5FcV5/oGl
P6xCRyNctLrS5jyVuY3XFzNE2+jHqQvWKKZeK8/4F9k37FfvkcYiriAicmo0XzrdfUN4xuxHRTAC
fNhtHfpCRE9wutPp6thH7GN3Q/e+2wy2o5Bn4A3nWEyYTz69EecIEYSeo3/pYfxVCnMjc//hhwhg
Cwi7HCGvsaW+CXFCfaSaH1RPL1rlrmr0EmNZXRRBWCUdNHQ3DFiL9lNO2XkY7adq5uckOvgefEnR
D/T72Y0wN6vi/Ltp61vmuVeMIMFihaLtD900rsQs/QHLn63i6I/Lr2TWcxDPgDK+95jlD38THF3s
reUtm9IdLIiFWeUnpCp71G+w3sxV6+Eb9toZV8L12ehJvCJeCtRDrvbkbNwIQyPCvi+0K0NZwBb2
WwB0y4unFajVFxgQD/xWJ8b7DN/GuxpbWhbastaQYtr6m25gntCT6VOrftD4Lceo3UkjfR1ph/mf
RkCTMbeoeQIzpgkI0s62K3YFWX1UIWyyJmLdabfdfM4c7JNTpc9mSHPKYQszajIgP0fdveRx9uMm
1p+2wOoaI2HP42MXdtVWL9WfvqWTlobWzQoD0gCsR5CpNydi7Kc85v2ZvBW19ZMlyQPFxXte7t0m
eStw/jB+1b/yUi3Tzr+jnXMJxpx+ClU/pQo5/1gE/2Dp7jpPwk8BSlG500M0NukR95QdY0G5UaDB
pHlKs9/lci4rg4lGdx2QflpNcsMd2K7GKHz0uYszc0IrMP7U0LKy3ASnrEW7wDSf627G+SDSDqlG
Ok7tC6SRWzsNH0XCkVpl/iNM5I+AtWy4/tYF5dfqaKFlh3UoidqLZwIt4M0eCq8lKMPACVJ5716Q
f4D6imK1HgkGQ9T0FoYoLeafFUIp9jhHFy4LSCztYdkPjC4jzz9bwV/PZMpk/cLs7GE3whlZAzAg
b8ic6RmesSjfQMu/tBaCPQPEf0ZXukEehAug5IZjXOMjElQ69V6esYIElKURFcKs6qLwKN5AOp+G
lDLeiVCva+yTWE7JgC/EiwzCR4ZKJY2427LGbZeVVzNc428GyZ3yw8C8heihjTkUSYlg1CiDd26Q
29AmZ2GlkkuBdyC1vZuGDD3S8V2FVXF0imSjQdrtJPcgiLinKG3WWT0rLS2AcWHM+87pWW/oTgBz
vVXzMMWQzqZzkk/Ixks35F8UPhyTaRrXnQVZr40ZpQbVV04g55LswH+t422N2PwYE/NdFuWjTMJV
xwtcih4zUxpvoVyckCgbSJqij5B2G79bz3ummXszYC4Y696JqvI2hC3SCC2HxmQ9huBgxdFH7uQ/
jh7+adLxYNTqOXD6l1VZz+oxTrQ4yXhvch99f1sjxmmQXgCfWvQO/sBaAF3z/AjtVbhjM8cTpqlr
BvadEChrYSgZMpxgrwREOtoYWB3BDtA3tCvsV9aVV1pPlyBgIOt5KPhjLraur3dZXj68oV5GDkhS
s5wdSx7nEk+DMiPEUxzswsJ507zsI+oyh84oL7Xn3WUsb5QIDFtDe9cTTuwNEEOZ/3jVjK1gh2eT
e+TliEERLbBT7WxtbRgaCPD83EetQ+5CRLMAtE6oD29Tbr45Q3mNaS2WpCvosU2zpVTGQrPmvGux
ZNd4VwlhtvaI7iVF42UK4x9CG4ol+GqSWSEZ6uaxQ8bZxbQ+x+I9IgcG5f3FDiz8Y1Vwg3WBoYFJ
kNc7h1EhK4l6StNFF9WXItC+w1FnxGJcHGu6eFZy1Oy1LLLnWMXnoU6eu14Hm5FvFKyoUYy3xgAN
0rjfU4wALoyCQ9JXz5VFjV2l00kGkBnavngJdOB45joo7L9T0Pag3LBJhg41WA3bCpoBepMbLLBz
l9n/PGk+Jbl8NYPu1e21E8LKNfKrtabU3WJYbsr+3kkIXrR4U9VcKLYQsPXtV+/sZZ9dR72/6Vqw
YzrNlslVW7IdkSHbmnxiIxd8JBmNHZOJGa+HwplRaaJl9O+mex2Xe72o0Dx1O7M4sNDfvI4Df1Uz
TGirk4rVczljtKIIin8NA7ogjgN/VvowPfdfE1ufVaTdveI7CZH8yvQWFMR8Rf7OH8SVPv8mG6YV
Sp61JdpVWM+c3JpTHTkG6Y9RRT/gEQJIk9Ynk9etNKc1re67IlBbHl2VXUxcQoseMpLVYYasinFF
2iDa4e4n1LzZqWW/K9c5+k6+cZElIsI8pFax7ambQhT6Q62usRqfy6yAuNCHbCNLn3F6qQWMO7ia
p3NCw9/24veQiPZFVuvrCYcc108DxpKxy407vlxYJihOSx6yYrwK2zn2CV29hhiEenLvcpRPqWHf
Y1vfuqF8EM3yHQuJiah7ZdDEQU1CBOw0a8exems25a3lxQ+KpVO6+pNNFWc2s+XZO1dQUuAtZaT8
acl7C0ClEYh0ubUylZ2dltgJx6EGnxjMeBdUvmjdmpIVSnuMnbyXRfjwYwasjhJgI/ighm5POwp1
sHPVCXJ6oOjBNFFJML/oGSHH0P7wGwZ6afnihM02zJF1sbSplRW1PxNE85021K9hIcyl6hD0WCUc
vDbWtnYc3acKemA7uWQz2dO27v1n0wmqPZlyuzJP6d77abZhonqLR0xUA5MronFicawQWZiqN75l
YbgLqcK9rzf+ihGi5NfWym3ZbYUm41WUluFdhm34jEr7/PvMBX3wkl3oNp+ENVlnof713RDc7dpp
wBSRffH7tPFxWtdgiFi+0uDuNLg4coeQRWD2euSRZSy1FwSbOhWE1RzivuZpWY/bKgQu3EwfdtCW
B/n/HzzWtPWYQQbUvHc/Q77zv3/2+79ifUUt1s150TAl/uevBmPEN//3+e8ftyF4mwFmfYzDgN5w
pQ6W5fLA4I/Ib+fVr3J2NU2BfEYpp8C9zPDn+f9r/IZCIUW6UZpDcfh9cAkc2w8k6849E5qoIcSY
A7ls1QGH/f88/Pc94MboSPrd7/d/v/Xf3/h9zmkgXYE85g0ZXOz5//ePfn+uiNDSTQVwfU4jg+QU
1zMdfUlj8EoVqS+GIf7SRN84RU6Wwmi6Ox0QArxOj2Hsc9tVSM1LPHsdZdmy84YOdBI2GLupTlBk
kGKlDJjdPzWF17EyY3VM0fYvYRqDKn9xRu5o5pYxO9/cDebsEUPUorsk93Sa41WTa9fMDcaVH3qI
/8gPWDktmvu4LupNS7f1RizGH02NB9H3CaITulQewWnHiFiVUxZ6jJo1bY1SNj72ZJYem1ghmeMv
R+Tx0W8k42WyN9zfFY4w1tVyfCPHsFuNc6NpZKy4jTCkbcO2xvI5sU4GNGNqSHBqoiAymbmhgSW+
yDiaHc0FfXYa6kTHpehHt6pnPqscu1wHziwBbUUEIQrNoRNA+0msfDMqEwnezF1F4zDu03boV7Ro
UF54mDeGKHuJatw5jaIFZdROuipZdE6cqCVXTGWW5hNoWAxRRvmeOIY6OaQwnNyRSEKNmiIgWeiC
WM94GpizOtbovNcl3TLrbQDve+EMpW09NHVUxIV7znObgr+GYToHPpOhJutNMjDYdoURPA1N+Bd+
IVNIOey4Lsn1ixj2pE2jX8B9eWuFixkzlQ5UhmbGyjbj/K6917kRhZgeUTfB7eITiYhJ4i1Y1zJ0
l9ZM86hGslF7yznqTWdvNeJlD0oa/tELHHdT9lZ6YBiyA+kRHWNhZiu3Iuvb692A5AMmWGOMEAxJ
P8fb1Ha/YsQaY3PiAzspz1Cv5A1RoYRFvK8JltCMjEtlpr3YGaMPlBS+stITzEH0SP1oYGzDGmMl
U75zOUa82+ZXxry5Iy7sVmmVfa99tRrrIry1tWbdHQcNYEMEVabrz5zKmkfgawtdrfWEvskQMYUu
ZBhgusEGUNHF4VxYV2hnQLP6hl3sQsPKLpoqHuIvTH3tbBTCmxZNIvgyku82VeVIS98SDOUIxVHd
QijbPg0ewmvTS5yt3qcg5KRy0ZsO2jIykxxZApMOv6iTTVYxdLamgAOb7sY3W/wmmcT/MkeS6uyC
PaBeJ9LEGKwXv5jYj0RmIBzg6YRhexuGc24QyeQvrUzNy+R0698/jJvojWsrOMGx/YjyyfpymMxz
Wdsxk1laoqlBwJzPSPVK5/qb9gp3FhHM5z6IgwcpB/nSrpWz/33KgFrDUCXt9cieTOlRkLvmJuOx
dPsndyoIpWXtWuAzGj9DDuqsGeOtM+M3ZPp8NO4wvvcK7KNNMJYZEHDrWohf8HNUqbr6XaEfe6Gf
6Rd0x0SLu+PvV0zBWcmQR6soFo+aXJxHbL9lnJGSyRScsYgY5ej6N+0YMkfoNp4SxyqIxCktgvWE
s696yrjKH5fSTPOX358Sw9H7faYpYsE0yqG11gPh0fBdvfx+lddF+t9XmqbJleMgoh+twt6MNgpR
4TI1A++ashXn/atDne6F/VULsvjvLFocycF4w5ON6ULou84ozHM3j4PHYspYTjRC2K2pQPyAYAZX
xl3CNAYsZRgf2kD1B0DTIiXD9GjkeK92ZVTXVoZvVWGXR82CyRLOYJYpTv77ljIra9VzhAfngNp4
JZ3ROP4+WGLMj7LbukHPOSBAY+/lbfmMNq7faQFxwr1mqiWRWOKRmyNfBXp0oQPdMlwCokInGxOQ
8QhDh1Z46qQbI2ZEZA2xvu5DnEMhfel1p6FysNIGwvkUlrPngNl4fuq9Jr77bhce2wqLUjV/eo5D
8dy0lG8C2c1ySCXcN2ykfzAP+Esq9vLodem8AV/9ME3OutVzazROjJmukjtRz+jh2l63GdKJXssR
3NndOXNq/ZrOUeSz/bjT7XtBwtlC6+hZJaSdWloE0ZZyIfCm+tnEqbMrLD6LiAZSFkRXXZr2tiKo
Yy86+0lKbbjY8T6KhotTTeZ7m3FCDJq6W7YlgNRUegF4FhKuJZqOje4znw+sLt1FytJfdYFviynK
dCwHqW9rMjQI1rH0DQmlOmNIXdN47ZrBgQGbkgv49hqXVbq23ISUJk6KMChb/1hnLVxyz6SRFXhh
ucF9iKHa89U25Iz/5vXNJnFE+2K4RIaqATvv77eRVhNbLGgSyjJ9q/ox3k55FmzKeOK2i4kLYv5w
1fp0+JPX7n9fBP/3O7ltPmWd313bZo528HGA4KH77rrBRtOLYGWRzYefmfy1rvJ82KG8nHZlN2iX
oGHfrzI1fiOcXRYTyhx06P+aWqueZCYOVpTL8+AyG+xIY1qW2CNWfVHCgiOUbIsNe1hVOgDyiPk5
DlOUyxJcTF0x7tOFLaDBpO7BT7VyLWlQfxUcH3pPfWvAjikn576TTafWpUd7t5tBkmJEGzieCVqF
qmh35l9YVDYZ4VgHR8gJ8QaEuSVDZUIUu0zH/9U0u6AlUHV+1oUx4alVQUtgtrsOadVvfKdDzqPK
6mREeE4t99TiuYXNK+CHM/Weuohc16wXq8kgQ7fTNthJTCwb7rSE9oHgZ86LmzqGAGgRV26RtX+9
aPw7tlr2Xrj0bHItEDdO6YIlMdHOc8+Zlq6/yV2prXNfo0NCAWVXQffdWv12nFVYfYerqxT9kQmK
fs4MnQerMM6/T0dH4DwyAsSUU3xqfMYcXVG9WDWO1pEu/e8zfUKvlSUah2LLp0WHWERnkkC0bZYc
VBPGSyXsu2+XiD2xEOB3g+H8+xSORbhmMgacjSlSTdIPjnlNAeyt5sRBVgOZOPvB9P0t3Pp0Dqbp
ySLT79BUZ3RBUoHD1OqN8nBUmKoM134M5G0A3XTCe5ptOEcpMeyBRRFFzYew9DvDZWTLEYKz9cKz
fHR5JHet+s7K9+ak8pVll+4nYnGINrV9d8yywVSj4xXyrHjX8VNRP+yiIW5/fFOA+HOlecJ19Tb0
ZXc0cwuB5iS0NzT/c7Y7kiyaj8H7AJTX1LmORGCrKzL/F0AJwbv0s3JnDC5n0jm6rmZrBxIY6rwN
4Y64yPIWMoe75cS5bGrph6vf7/0+YHBh3KLL9BDP/0uAkGAvDZeeP825cnYvU7GHLyYiCPRBuKk5
c5fHoGYaQvlKCcwUFBVK0DxsSPvnWGK36kvvWAaA3P08Y0k0aRfkUzatUlmLS5tbI11LbC3cJS6b
nRFIitPhTYC0Xzv0Ri8msIhL4tDKwzK6kL10/3Iqa946vTAp/iP7bLfDSreACAyxEm8spTQieRFP
fq+1r2gbx2CuRvvgK2xcxqwmh9IqqrW9JXB6DQGYjBFJyTrWmvQ00vNe9Q65OcqjedEzq9k05Bpv
oHI6lwA7JL8t4zoOF6WVZyAIXOPo9BPRuVlbkWAOBJpZACrcDgV0hQ55E5t4lP1x0iE88L55uRNt
GhTF35EZBudmHP8ZuZOeZUU1ixpoY7mod+IiHl/8GjWxNmZX0RJoPWbOHgcfa3DldDorDo3fsEfZ
FwsaZj2MFTsS2qYLhuKJwcO0pxv0ApiouQBDEABkmC1MrXz3OAp++Nr4HPoJ6J0Ge1Pdt83eaxzI
Ct04rqjPCE5unXxnTEJtqZ/vhHC2QI3zjBmyAX0GclHx9PtPwUSDke2EYvN78DS99jtu8U9wxE2P
TUnV09Rl9G7K7NiKTl0dn8Zyje92VyJn0stRXLya3cTJxJFZDQ0WGzBmE/Z/dGf0d+gcvkSeDWfc
ACQOZ+YmSAkYVUJ/1Zo+2CW+f04G5ptkrD6pvxnkJZ9Z9k1wOCInXbuE1hrSb/LTgj5qY0wldQ8L
c3Sq+ll44b4JV75LGOAi0uOt1rikyBFWExRYnWTLQclqKvc1aMkQZexZb60JFvnY2ydGStlaIwV0
2xvWmurw4UineFFDX6zxuOb7IZ07I4ziRw4PpkhxlcfAWvogs3ZuOXSwLzS5xkpCPdr74kxlS9YV
nLtl6hGjDWZ+p0UKVmJrjOe+srdTVY6X1jgA0UVnTRPHbIkTTUu0XEU64uKZCxMoMXSoquE+hD0i
p1CGm6pqNpPsiH7TOSHbejK7nIvxaZ6y5Lp4mLO0U3WMCkMg+ZBCLkpGNBtR1uBY1+pjVSFzrdPc
XU1jb+w4ntDAd6PnKqxYovTZypvgc3EqLwIBjBjSoVd7GiqieHJBYlpU12vDM6IViHRaEaBeVuWY
OOshD4ezKBKwEWTMsJdYztVLvHNWcEw2lSI0e0Ihmg/DliF4fBJ+XyN6mKX64E/eBFw0U5np2Wnq
FN0Y86jSSZ1DbbkYBCZx8CJ5a4BznH8fHMdLjqDC5XGgNG1bCgiJmnFpe/DndWQ3K73AT9NkLrci
4UWZo07KjqqXimuum3U/RaUhc4DftGJXjdcpdpAvdrYuKzZ93lG2NRhlmjzu0XSkG3xHxrq//yVs
Xjz57Wud0CJaF7IOP2BGfhgAHJaglqJ1X4b5XUwgVczYnLajTaKdcsvjaDTfnY//rajZMLP5QbJ0
aF3Ch6ORwBHoIZbaxK63jGRBFHiZ/ho5jXNm5OuebSfNlk3WeSv4hNWJIqQ6aSJz16FN2BhZR/lt
8Bid6Owi1ryqFh2uj9+f+fsglfnJDFgROsLSC+SaIIz0mMaThmCd0rQfIvtIDs5mQlqwDrS6X1Vt
zU3X6cMR8ypUErXVejs55+aG2KLXSmSvnHqiu1447sIpMGT3KONaT9Bdn9ro6vWhubUisz+OWXHA
zA3dvDQcfIDphLZOcLI23Gkfx4N/hiL6EXRigLDU1HtaIM5baI5nAjRmEeiERNTITyUeCE5O0/X3
QcnWpncdPjW9jK4FfmymS5dobLOLsFZZYIu9aIPPbhTZ+fcBkROWBDLF8ICjjid2Z9jkMVU0Fsts
Zzf+K+9icuKUBBKWI8qiQIbbT2X+lKTFsA0hHS0nQ4WXSOrT3q646jr7anB1v8bIgpeQbpih4dPZ
JDmWhnIArCyzBuS7m/HP4V7aokeRT1gW0RaT9RiM8hgF6FHNYmC8iMz4ufwuaASeq5p4dVsAQEos
EWyVYzT7diDNgreUTnrSrL1Gf2lxsm2EP/RbQeLlRuXVe+ZkIU7QCo1kGD9ZTcm5Mln4Mgmegl6+
6qQQrY1Bo301GOUT2qDkEI7bxBDmXuZ0ZNFOVNs86sx1YSd/uMayg6RPTA/54WsEw7YDrl69m1gd
ZXKQE+roOhT2khw4JBpOGW9xuFoHUzfjNYiPbAXAzWR46Y3vooofEB+7/TBoMzeix+aJc6EF/HK2
0ul9kIniTDPWK9/JiMF0ARigfS+xy7ZH+nbGdXIs79BX6hZ0RLya42BvvcA946LpT9qg1XuCejDN
CV+DmM3iqdwu2KEnSZYlnm2t0PprVpcPM4LQlWKt3ziCLWA0EUPjLcFmaYCkyGNxGLtEQXjTh9em
8xYd2/Wq4VCzHthTL5pU5VKFHoNdp/rBkdXffHv8f9Sd2W4cSZZtf0XQ8/VsH8yni84EOuaJweAo
Si8OiqLM58F89q+/y0PZXSkVOqv78RaQAlSSSIYPZsfO2XttlAxRVE639dBu2omKKU8FJ0NcFQ3x
WmvTcz87yGNvMZSRdtSu2xiaCf2fA3hRd+GqTm0irNCyDOsDworJj/Y9ZNKFrt1AeD9mPdWY2RcQ
DcWLFmAaReQ1RzLF8IqRsizRAuh3lZ/NeYhBfRuplPZuUkDK6Qk/6QrvnnQUQoeYfcPWMBGhOa5/
IpSdSR6zCIRxVniaUOOq8ZznsXFnMfKEwJCeDFJ+rEozTnZVvAAXjbayLbZIwAhS7YybSq+5ROBI
7/Dy3dr1bSsB49cNDPux7m6lc5s5CGCHWODSCKCeoIps1tocpwuWRjsadJOK7HRd1PymPfbVBM53
rhCqfM5e4Ly2A3vy0GRjdnL9b2Ae4+P1N0NbkkCli40+QHXlDHiMeJ73kV27+zSz3roAt1jlGevW
QQ8dM35Y9p4WbqlZqxs0v/4izVDtz1G4oTIaJFwAEAwaLPs8Q5LRZ/G0iAYretEEZZIW84Tjz8jv
u1yuKKW1N6Ev8yn3DylY5R+9Os3P/b0zdTcmiC6EzZB1USFxn0omWjP2ZjIb56uCWma21mmY4U9W
Yt1VXf/FqegsFKGQa1rBqF0smg7xvmhJHSjnyo0M9SVDw2nldVW+yhBAY01YBbEGSykcwo3W8wRn
BNa3fb5keNhjQ/cRbdZ7Nx6jdY7zNo5PGZ27O84eIYATt1gjUWBnYxpD5P3on/qiJE2xmYV6SXMY
9Ck76j7Ku+v+TFT2tncti46FYnONkmHbdCVkxrHv967HQKAO3BKVmZO/sHOcLObZTP/Soz5v6hbT
7KXjkqkcmZ11RFXEiChBBaClNqoZZdp7GnMXI1bt2Wo0nFlpKTmqkUGJ/ble+05DjmkGVTs0O+xE
2iqh/XYosgLs2ZM7yS34rurStE1ESza7HzhWQfgjvLhK6KIHebIZsxI7bNiM6LcqGKlxUMhl2yWf
miGhG6iAx0UAKtOC0U2Km4weLe62PkOdR8doLxX1XcQZFKM8U0mAQbe+1t0xfy72kRc+Sokauw4C
2n6V2HdBBBZrpF+hpVmBTSlsgE1VR9TDBjR04+KZpXdoUTpuutSzVlWcx+uGBPcDYhJsFV0jgGKS
pdDa6EmGcDrTJIwvPdPTweQsNUhge8B0bot8aPfdvH80Q3fwSkWDPQCgXHk6SSHzLfTiydkRr7SZ
Utkcjez1WsL07uPUA5M2h2xLps+udUZ34/a5tWUIj/w7yL7FJbDeUfcfAHRAsnOLfUlxZ7gj1oQJ
hz4jlJr1mPzFIJ+B+Lsh8oiTwo2/ASserkXlo8VGsLNyjMK/lVS+JxHJjerM8NRDLsEwOdocEHyA
tHPD2/U5DfVGGtxo3d7ROW63eHxXKBXG43gawtK/6OM778eIB6O88dzQOdJexIFmE2raAJVYM/LD
dEUDWgJgafexYvR/7SPKkkFNnbefLbTCTjDkN6FJHMePXwx3WA0NeqHJHs+Z8tu943vGjfT116zH
nSEYjUOialzuTBHsDQUizGQ4cVtyEme/pWlrYHkHYEPI9bXcogJr9rGDoMWTRDJHkjEOg5FmrzHV
WWgRoXVwt9GbuRyQ523acj+1VTmeTGe4MzXSXNHGq6VbleLM4FWcWwsuOAmvdD7gs2zriXAfJ+2r
Sz5TjKbsHt3bcLqubZjqbMuNFh8//Nsf//5vb8P/le8FxAfmOnn9x7/z+7eCnIlIhs0vv/1j+16c
X7P3+vqv/utv/fxv/lg9/Mfjh++F+nDzsHn89W/O3+6//iFf/s9vv3ptXn/6zTqHmTrete9qvH+v
0e5evwk/6Pw3/6d/+OH9+lUex/L9949vRZtzIL9/Jwsj//jnH+2//f7Rs68X4sd1mL/8n382f9Lf
P27Ue/4Wfngo2iZ8V/mH1/zbh/8gdVi9NdHbhxO/rX/9Yu+IrX//6Lq/ObruCdoOjm8I3bE+fujf
5z+x9d8Ml44vxwHfpa9oeh8/YP5uwt8/apb7m+sBJNEd/onBJmx+/FDP35s/E/5vruFjqXAElkrL
98TH/7wqP92+f9zODznVbhFRM//+0eRjlj/u8vVTW0LQd/JswzHw2znCcvjzt9f7KJf8beP/qArN
QaTX4y4xP9tlOb50aMt9bcK+DEGSkwYozwR2TdO2ePcgZx0LxRRAyF77NAVrtPbrojMHjvvx13A+
J4YoYlaIXOC0usazMAHJ054S+wZ7Wjy4h4AW6qe/3Is/P9RPH8L9+UPY9GVNx7fIsuKDuOavH6KR
CWCFSpZ4gLUvnj89xN1gU0REqzpy0meZ0l6Z/LMg3XUj0OxfbI+VynfKkz6JY59JAF7Ab0hRljoF
nrTi247dYZubcJOiluK7sab2MWMcxrzd5/SvQ/PTwbgNqA92+EL2f/+JxD99It5NYVmm0Jm26qYQ
P98Wz6eEl55BZJ7Ic+iSnKyxUuIzh7zRWZ9cEAMm00/VPHhtWlxy0AdWWYDxJ+IA2GAG03LM/a3S
GyKCJgTT1//PqsRw0TL3Bn1OuEOrTVqkHKydFbRfm6kmoCkklcZqsbpds0FMvTlClUkutlMf4gbz
Xqye/dSwty3YCWCt2qmE4wYCQIICiWWwyytQXtgD6DzxHGzqSPARWM1APnkGldJgEore2G//4nLx
Fv31KbZ1W7imp7vC8F3X9C3el5+e4iis8k4BFYacviUk/t5KsvzTsKIRDQqNvJDLGCfPSZuwxyR+
Scikn6+SuHd2Ix2ElWZ/ka1sv6DCebVGy9r34pKjpT+XsTLOigMYJ7pb0Fk9s+44fdaxg5h51CIa
w5ab86yNSEQ7EComwIdL6XQnTZFdOEejopYRtMuM+YDeAZfTdDqBFli1ZdNh1cNiZFqbNoIXmRbe
6u+vi/HrYyR0gmp1z7aIPuK66PrP16XR0mHCUunsoKRteq1s75OQWAVNU3ty+Poe9lERvJd1LU+R
LInj6UZJHyIoLlYD+oD9hY8WUG+6GpnY/Pcvfr75vvxl9bHnn48WGGxMwxC277EG/vW+2ZWpVCSo
TLDGeWRJlA8dtT7nGKs5G8ycFi7xImtboZPMM49IZcPF7pfnUOsCR57+/qf5dS3kpzE8xGw6J0jL
8wznl5duBjUBvCAEYooScXCEz0bf0EVM3cHcUAJnT4lLekmSc8xLYdiGFXqzdGIOXD9Tlbr7cZTG
JqhqnRY+1GOdAKQjNsMbWXf9gZMMA9LIy5B4aM160OOc1wgcbutqxr+6sPOF+/nCGgyGLN+/fiTD
/OWjePXcydGtYJeprEdCE4OWoANuP2EF67pJwCho+m3vmGsDAtCCubmiskl4RUPM66vAnKa17PHj
B6pwwQqaIxRywGXKM+zj319249eXl8vu666n8/ISRuH++pAOXdJbHAWCnU9s+3KKUzTZZZ0fALdl
j/J9mHuCUSuPnMeR49JZWEiekqORFOTjUQD9/Y9j/vM7Y5pcOps9VpiCB+HnZ7L2Jf1WEkn2Pgxr
XHJjjD67fa/rnt5wPHScqHEKxfpEwEAcrdNmSg6Mv/aGPsZcH1z71yA/Y8QcI0I8iPbUmE9tBsn5
+lsrgCfNSlwfrAjmXalJ+iz5hDaXONHNtaU32OHXf/GpjH96IEzX91wsDQabm//rA5GblKLXZxtE
k79tEsYXk5YSk0o/QV9Mdfm5mUbvTGzYtsruc1CeqKuVfcTZ+6i33XDrg8UnnXCWVTQubcG4YFEH
Y3Up3frxOgmB2Kot//7HZmj4S4HCS0l9ZFMpeawUtvh1JxzlCFc2aLTdjx3EC/L4MEzVcjIHQuQr
UK66GHrGjbTM8X4CBHL7Y+H7w8UORoixSKfIGwsvDg/f3o7tZ0A5xslwcJ2rIez2dUIw9Wi62Ded
kgm2U7xZZupvQcMc4J2QaomeaVn6d+gEEJBONadFOSwZm1NLBOmpzXIItF59RhP9Jub9s5+vsLA0
cM36ZK2V9hw0jdg2FbNYukjZpkbvTpA3Q/ZrlVEAAtgbI5ZmQtFxFA/xVyhK95ozxMzdtY2YYI+b
ubfxqICOg15/jzTX32cpvE7GPmvSqNalmZAYJswGCdyYb4Ce81AixV4aktOHILNlDXeLjmifisuE
Pfzoj+8C5/wBDYbTTAQT6Q4KDmojrY0/lSQEb4YyX4xwXTDnMQxvwM+dzRpQ/lUZok8RQRu0biKc
zivdsEG4ZAEmna555ZmCa6mi+8IUb7Ukvvm6vLfh+GzTUDJjy7u5PjquHfobOiJy4/pQdyOrdvY9
CSK06er8aM7H23y2IRSOCXlyhFU91hxCe2CW8w0eUl4YqfvuPiggus6dotQI0VJZ6bMY8I8UifJO
1++t+3G861vjtdSZiv94PGxZLvWsHg5BkNypxIqoreR4Y8NX94LRW+WEJ27hitz2RfF8vWYTZc9W
yNjC29lZWwb2M0wiAEaR1k/XgsupUQMG49adZWz0Etlv56+UjSnajRCHco9nuw4dsRrddh6N5wdN
2Iu80ifAfCZEQVyze2oSOPEB+19RIzaSoRcdZZIPGzrdwUkLpL8RSXTxy94+lho9DtMmEmHkpm1r
7tpqMlvgqCX6mBGFbtj4tCofmsaCgU+X3MH0kMVWeQbnVq5U8kxKeX/xO7Ty1+fXjlv7xiGcjrvP
z6HspN5Tr6yu1cA/qrwyztpN7dsOjduORa9m+H3TzmFpeSduK49QJeYxiNCzaB8RTXs9EZsZY2W6
5dRQdOIZQZfOZ2hXyMt2PJTVmXtMLxJ5AHZP0afPXg44qoG7dGskzKUqLz6LEROnRKReRSlMrLyT
rwT15ZcoJoXF9CsUMbCynqdM87aOnGNgugCryewvbVgUjC5BbQ3kLg7iGgeBVt/3UmDYtC/K5hPI
FHLs9R+X5JUsGrdl5sAMDhrEPCYH6IT+wDWwnLX+Ou86UhIHZApmZdUInNPgh4JR5tZe5iS85GPk
sm3M8+iUFyxtzBeM71L174OfPbfaYEPIsMpl71Brd369L0r+rl4JdC/ZEGwF8ztQhc7uum7TNWcO
7gvyfQtvDebA/NTKXIcHkWtIJFmNryX+kPXHYZLfQ8nMRY2Z/gBWaVgWefKY180ZIYWJJ5ULa05k
BxkoJAKjQLLTG9u6YoaqQO36+sD7EY/h+FrZ/YOoMrUHuwhyL3DYMVTWaGfClUlciaLnEBRZi5ua
Y5HIcjqWE1Mzt0lp3QzT/trWzfCrT3OVp4kzSjvlLa4lZjJV3uq6EeouWWbWaJIC1jGNd5u6/fGR
OFcb+3oo3L30PY45jnMyjRRjZTcY0EpUc1+PuH4Cnd5uR28aEEqbr0BrpmsvE8OP+y6TJD7Q5KTx
lI72MSlIWSNV2D4y18eNxF1NJgB4yKOW14Uk1PunuGq91fUHzFyoBEBPxVkiD195TYlQC03w9TCm
BnUaWnPf1ab11AnjU2eDBm7bvP2CXQYHLRYP/W5sq+4BdgX7fAyXHsNaFoAZVHdeNzXHUINzaKuG
8BG33RpWjiTesLMLm8syn8/XilDtbLKLs8KVb84iw3m4wbbO6jiz4MIxfbpu2K2NPqOz6mw79Nxd
uIvv9fyJrwcXwlxYBjukw02bjMh+B+seBEhQ2eoEov7Jj7SJmGsFvQ7tyFI5oN2ado4oaD3UP0wT
N8kUAWgqFr2ZmrdG5BAKUsJF7uVeIe25K1vN3RpNFR7z8qJ5lg0moY7315cZ1iOcgJz8PANYkA0s
dpECuf7ShfaKeCH96xTqzmaGXZoiHrd54JC4NJ+3amsszjoAigDU+yGLIK9D1fjspvr7dQcNJj0+
lQiwF3FXTrizDUKP5wfrekUGDQ2Xhbry5rozB5ylgVzWe0+aaAHd7NAHTfi1T9wN8tRtixetHwOy
bF2Gz4TP7tKwvTf7MHgXWrdueaUrL7jzo9g4IGuOd67FC9j10j5+kT2A8Ol6ZwcmZaBJivQGwuAh
J4nszm/rc4Rs+5hNUN21pVoLY1JYLL38LKXOCbs09gm4GboVCp0m3tdwZZoQONIwY0Ta+dbFybUM
x5Wpf41FnRw9s3vo8ZqfNDmYjADqJ6f0gyPZs8GxdUlNyv1x3+sjJtq5tCD+HElYjWSKdehiRjTu
qyT40o9u+VnTIiYdevye22+l2xqPSJuMxxqJrNmTGF3Gab+2OGMzEI397XWDvC6oWIC1Q8NeCbUt
VdtaJ1uDgLroMJR0LuclV2ZGxGNTWN8Fcgy9I6bZ9aLioY9inDnzXkBv6ev19afhEhxJBoGfmOI0
nn/xNNUyY5iPygVHAWzMNEg3xq15KRuhH+tG39oDDC4Q0NJbw/nwV45MVhjHJNDUeSoobkwmwiGv
jkIUZnj5Mc3LfN21udgURCeJGO9Lo6GTSfL8ok0Y0+cCSaOdn8+qaBuXIA7AakeTmaA4gtkuQRmW
q6m2yOJ1UPiMGRiECZ9fxOMhzWKrE+W9L/SyWOdVfuyDOW6XmQTzgmhDyw/7UdFvKosTIt8Iwz+S
bQN/M4kieUvHRrNRj7LAYxCmnGTmcICFMtzlfQwUqzyrdkBgCZ5/geM8PxUtHPk6qd31pLvfry8E
VnZ1RHisMcBi6HRdANLJVWdQ/Ch+XdBXoU3UErVVn4nXvJ5t+TwBK2aOJv1v41JNWXWT+Q5jwzw1
12MSd/u8bz8VJrkwoxdmG4w/4ck3MjBY0SiY9hbM/k05XmASSoIG8/TiT/m91vXV52Ca7PX4HfJr
eDD6ttzD2b5J+XsnVTcc/OfH5Fp8pr3I6JMnkCgcjCB9V9engSvIBeNmQjry+jJcN5nDxJM7uXTN
rDhXbjjsUOflFNzNU8fdfdCt5svY8o/McswuCBxo08C5gVsjbhCUpc+VrvI7auN+EaHiXge+/ZBW
49Yesxe3FtCjjfGFbE/0s/b0Ah/UOkGFtlFDzJx/4TNan2JnrxqHyKCS01Fnh5eYGMe12Rv1mvFN
A+KgDW/yOHzW6JxsKkzZW1T/xBmlY7NOqpSRS/H045FRzI9ZhQoKG+9zo/vgpw3fo7sI1oHocrIW
JfoWMYTEIwX8LBUAfXtMvZvrlctBCt9UqVzrNFmQud5J3ZI3cW4J8hdgLThWHB486BfozgP5mSE2
1VpOHkElQxSj0+TfIizyzmZJskPYxXcUJIuh7Irz1B5JQ1mVqvoesTbcX3+ZGrwgsU4ii5CXiYPw
CXcYLznaY4ArO0Bw9rMtzJ1tpG9DGIPi1YFdXB8KAU5Raqyw7M64CBm2QreV0R4ie78XiimjUH15
xsUCCuT6FoYZ0IByTjC+/jJYk4sJB3l2ELj2MpZx9pY3MLZEHWgbrxv1e0wMhyRJ1HkYGSywYSBo
wf4hsvLBc+puy5X11Vo3HbyJddZhqVE15wozQWVulhtCwxYM+YBZdXUUPalxo+VBvLC1LrupGh3r
QAd0fGqxW4sM/Rc9H97TOjwgvGNha/zopcqaz5qNtKrVqgg6Kb3D6y9sIgOaWRvzvQkdsbft9w7H
EnCOiqoWNvQCrqixFAM04caU6qDZgUc1wzocaC1BuTqfdzEVLmthQMW/qhBe08uFBRUZabfXsgqu
oUI5aCnmhUkDerKMnVeld+lhHK1bFTUI+JmBLUo9y7aUaqgO5nfPTcp7KAk9AqMZ0cGWmxkcuYa0
H19ESHIucWDH0CtYFdPiiXUPsEJoQRWibjkmOpgyP+gOaKDh+1vE0Vmi6lZpo14GMjHgEKfnQfZf
GInSLphR5hrwtTnVYTvaGdV8kgxHg4OmjPPv5BIMl7iPTgYG84pvfNsrWvEi503rk2iktiTHKgA5
3DsYpydXPDR9c7KBxS9zCbeM6Nr1tXst+yZcltKi2MLNtezwIpOw2XNaihAqMk+n9WbFxalyarVr
A1/d6ajJ5v/A9+ACUuEDS5ewQ5j0iRB3tXLvaqP0VrygTAQ0Na1D7dvQAfc2q3A6hq662EwFRozB
2OG1NoBkkxsuNSEX9Mc3BfSnuY+SUN+vji7LdTyL/K9Kf4kBcAkD0MeoNT99Mp4f5fa7zGcUykRF
j2Fn2iAZ0+9hcSGdduG4Oq3Z71qTvl2v2/DgWuy9vZbjq9Wamf8rD3rQJGunmc+HFaIvmdjOQetR
Smmij5auQDcdGagtPmc674zTi9nckbGU1qZciwxQil0E/Z3UZLnFbyyeypxL6NNEj53SPhGjNQ9X
6BPHZquwRQr7hPWQ4jq6TeNhXOWxyNZoj8aLVPkBEIpaeZFF6J/GfRY/Xu3aaolDQrS1KaRItg2x
K2u8Dfr99cCQz5OMYj7cBKO/cZhGvRThlDyPZedAwyMkm1d4J3w9IZINlIbt6CiRfXBYvsqZ6bjh
jhRxknsT5+AWwUysQ8SuEveUoZJoA04XXJDiBR58tErnslFn/oICOj+PtqSgo/j9F41565/bccI0
PXqetum4Fk2un5uMBY+RWShJQFmmtXtz6Nf8vDi7prTd67LA5CTKBzt9iXsV3Km82Km5u+HMAqB5
uFNVfrNiIx121eSsnaGridygIzNOg3/TF82NRs7FjTnFnBBI6gwmIpKtxG3vcxR9RT8q0pb9z2k6
wYfPEJX/D9q69txi/rkFLSzXtT3ToJvueMwpf+rttxbmCGm36R6zE7p5DcGPoUoAh2WSbCMWjXvU
J5h0mCvWyiEIOTDJH0lwkQ8O+BQ9xQ7145AzVJ8qQwWHxiDM1h9VfFBZdDGSkjoiTI3NtcqXrfee
AA09T31/KoMESatm4WiT/VFoUPq1Vp3QYtbbcITBAw/aPFXFhO4PUoGs2K45UljHqyqiqz3Uau6E
qZE42qwp1NYPnWT5j6I0QDe1aIVwELePAGq7cuSTNMEikpPBqEAbQWmjfouc8fbaEf1fDeA/RUlU
vn+LXn+dq/91rP7HTfSGbaT43vzt3/r/bU5vCMYHKBb+m0H9Q1p0r0n0+tdp/PWf/BjHm+ZvNqxB
33MYEtuuOTf/f4zjDec3T2AL0w33x1Sdx/XPcTwTd0YlxjymYoA/T43+nMULxvQmY0uXt9gCK+p6
/5tRvCV+Gde5zHmhZDuGL7CBe4Zp/jLGLCdJprIqO/hS9F4V9nBs1RWUytg5lwYhugVHrzYxGSbN
h6ssNc+Z069k50KNafyzZZA2CeAmWk5Fgpo1FY9REjunvu1eFElp6DmnYRkNE8A1DXJcJekGzWmF
WJiaY04u+VLPI2Cvcy4ahX6KdYD0+SkjPt2brK3eNNGjAV4CvqtvrhGnsMGi99lbeDoXIRXjfuNW
k7evhv6UpvwEag4B0josbY3TL5EPT/RxoRz02I/XqUOKVUP+4y5L+gdXp+1WQWIXATjHeTZtjSuv
DQ5QJN+bbCB9vCL7piGShK1/MSiEsZGXHMeJiCJdQuvP70QaP0ti/7ZRCvnAbOylqiR8BoBO02B4
K2UaI6IyXa7tpEEsJOwV0lCTsU0AdaCsyJGwKezkiJ5nHALcicaD7QaLMWk+05f4lurjd2kVb62V
raukvAn8cAdCdtNjjDHT5r7NyLkLhyPg/ie3I40y9TAaxMVTiRzRd9s3qwFpOIbGJk0bTkRqIGkg
gdg/XsyROUQUKPJgh5cgiu7xqlIAYR5geXobiI7M+hUu6LOi74kkMeL0iNEAUH+3DgyzWw/jxsHw
OOTJvSfaW1OMT20uNz0OC402Q0vyWecVj8rxloN0P8cjK5pd4Z8qArl27Q42XFoQzYyEIgkYyXYU
zGUUHSJWeTiZAGqmUrzj+HLID9UORhc+kK/n02MeiNAeJrA8jmZsPPjCC4YQYpm0zTaziUICEQz1
ImABzXIMkNXQgLsKDn3l6DsTvhMZGkJbhS2uP9UGKHLhRFVaCxJlbJ6FgrGsWyvXZtOSBhBoBKyT
Jpa6Spn6NFS8Jvqx0ethddXZWuSUyC6KN/rl2kJKBv0NjcLVKAYKFYNDc0QQ0aos66e0yv1lbDfk
O8v+LYj8+iCrDgd7KJCx+NVKayk1EmLJeg/xbrMk1IxuvEGCihWBTnWAE/lVSH2pMIzZ0RH2L12K
oCw44HfNsjJuIhISF/h3K0TT2UmkqY4SI7CWXk6MllXAlIxdj2QFXJ6tDu8vb6hwoJEsyOy8x7HD
lhl4GznAFSkAZGUjVViUKTCnhFzkDfadWNrlwpJRtrGzUltmOtLTPjjkQfoOhuYutiJtyxHhm1cU
ctfH6pZhhM4RiqHXZPiLWKHotxLxUpeEH2o99xXZzICPlgeCmM/uxiqHDXhpY/ZnD2udrr0d+fAh
HemvMeFpC9GUnyt2O+TU1S6NjHJpwaisZefTZ9JJ2Itwj4TDE8mi3zq/1EnYrIHlwySY79qFv8g9
SYJXz4VsnATXpBLnfazJperN1zyEocOrAJZkSG91BAP0YqxwQyNil0rCNDxE6GTOfFJFI1a2Ghdm
9jIMbUUH1rQXCmUpJC86/QBud+RzJHyOr62rt8QwZv3BN91Xoyca1w1xHEdRSGoPwMXG5fNA7b+n
ax9SqyKu7upq2BqlFa4Sq2MtI+l763E2xvgl6I01IfI9M7/gu6QdqHW31kQyCFp3phCcsYBbwCDz
G+dYJ0R1+UFy47rOekDQR5l6UzntxA0pFuAJD2ZEQ5QwpYdYrvEkY4GRJpcfiinNWB5ZiqFq64Cm
6OH0LCORYfbywrndmKy8oktxzJKUy/08Q/6Bu0dLLDJi6LBGA2UUZjOjZjQBHtCz3GDZ78dTGGBw
6L/oPcD/yqIsZ9yHgjK5o3dHyCCeec56c/PJ8u4TiGm3Ve0RTuQhLh4trV0FFmRLTscHZgxzrk5N
b0ER7WDgsU2DldCjz3FVdwsClSClU3HBKaoTf1fayZs1CfgVvJN458QqT+rHkMEUbwdJYcgqugvd
VnkPICjYTTqruYWHj8b7QfPUp1opYEQYkxp6XbT9o5VMQM/2Uc+wYTzbBFsSYRNs8NtaC3ci4ykv
cDAgeYLruACV5rG/4uoZVpZHAA3rZ2rrhACq5BwHeEGT0Lwd6/hkDsEJKY1YK9FBCC0mdS4Ru6Es
rVZeaYD91apDxf9OOB7RxBbVJsni21D3MEySGEZnLSbyFUCuWhp8daLwPLZdOQP0sz0DghrybkZI
NfJhFDBAKAfjWzGSqqv3TMSMlGcpnxzizTDlLfWwMjd1G28rPbqN4qBdl7P02uuY24T4Ggg2nye/
Scs2B2BGecPXkM+vApfiWvYWi0ZHXynHXW9H8MqgDdW4GJUTrvIRQpthooLDgEU3shxxwOaAC8vo
sUZ3bAApZeQTQsdOE7gUDtibMBLveeh2i7gRzpK3jq46OUVTOtEtjQhldV4lAqiNm2U8WHR2GOcj
fCi7bTcnNAY4+bYg14uVYgzTFYCtbCXhcLgBS8koz06Nc0r1n4RZi7vJe2KpJZgc6yqoMD+lDOFd
FY5NIxIx2nIiS21l8Pg6CatxTfozsCOWA+F7KxNF83qeV6wiWKcQ13p6YhkotYTSDPVTBMi3mb6b
BJFo9ZqN1lwjvfMxTLAIxQah4FGV0KNqnTUWLVC7ygBRWsrx2FVBgdoQb3PpC8LaezKkjBFXPcHr
q6zBS6ybFXkhxqMCWhyZ5JbLrMVYC/qmSwN1drsB63NsLPjs1rLwZLF0nBVp8bAQ/G8tqB7GyF3A
0xN9bVL9S9HhnsW0Xl+iqTqEjHSSmgwsvS7f2gjjGNM0ZnNN/zXvNQLY54F+yJtPL+6bXqFxag1j
vKUZxaPb0AYWkp7DFAarIC110lMJT0mHhBdoOktFeIuWYo+akqJcCA+dWtuW/U3cwK22I4tmojxr
pVhaJUEcDQZelR9Dad+WxI7SVaffk439TRm7n1KOb/tJ50yaVpjjwtp+RN/BKaq9hHn8SvaIXD2P
Ph6M2VY7YULD6w6o2Gi+uL76xrg1h3duRYtOskREiLXtqTa2WRR/NbHIoL1oQrQSWrMKDF5qOAju
yu5rklFN4tc1FEUspqjJKkdb2LMdNQXNzh5wHAIbVDRZQpF2nhzxNEhyNbVMhosIZvmiqmq2tBG8
XlJhW2OPsvxXs3BzsDxAJh33rkqh9kHFTn0buE0CzmYW51sRsRu+eyccKj2v/lrPfTBWoI53+Dnw
70kTWhjWl8H7lDrzpb2lzI11kp7DL1X72IibcHwDCGbbt0V6YebzNU5fvfClV4i99SWMYPiR28Zg
RtgvG6COCFwWonrtKHMKnNWx+VbKZwZEBBGv+/RbZaKvuNW9VeYvrWxj4IrqiITjfI7kiBedOWZ/
1FMenBjPLpMnXTrLQbmXKWRiZUHNltXSSu4VHVHELQyr8bim6lx7487tyZ1Ium3vv2j46RBOxiQu
8jWSnlT3kNlskS3rKuHOM1YnkEge6xxc2mjiJfM29hzqW7UrN35txmpBbbLqrifoAXIjFlfji0Wv
Fha1xIrMwmV80VC3+/WdbyPTQ81TFF89/abyiX8zbqv73iKml9YmAZWLrrrVx4hxZkFHYZyp1Qs3
e0I5wLR6nkGi6s82k/6pE1Sgmb10tPCeO7VpSLfGM3PDBHSZJM1yM/k7ZZ57RZYAtoIZzD9vDyDy
sye39ZaIHNee+wLld0Grl/d1U5Xf9Wl2EJn3kQ/U2lFrwht3Lhs95U0KfpQvdsy0blfY8SGtzX3e
TPtooqigyCPvk1kzN0Y3lsQWLhwNlQP1z/hQ3ZvIiy7iO8AlWq1Bu4rfQPihPFuj62OSJ9sToR4p
oIN0NclVDl4Hez/+QDprMTzP1dTuSyjuCBM9/Ql0tFHNVZ9lEMm6Uj4k2BVb1wnuZPCFdJeIZiIv
wRKqQZ0cImQv9Xqo1wV2zvjk/T/uzqtHbiTb1r+IB3RB85o06SvLuxeiVJLoTdCTv/581Nx70dNz
MIPzetGNBlSllrIyGRE79l7rWw/Vu74ghthNSuBGt1i7gnxeUnBZ1b4mfR00jfKltT68AsIXyIvF
Jiu7MMPdds4RGYJiGtmzt8w0J1Ts45g5u/p1RL8SX4FBcnLuemXP9WMXUb+p82Od3Kblaqzb9Oa5
zk4l9lzeJ7M6bUHwmg/yBx+/UK4UBIj1+vmMr3Wc38ovHpaWOcGLaJ7ZWtsCkyfxCHuZH4z2gDt5
5GTwrYcoPxWkM1Eqxj032dAAIZ5fmFyTxVWtobPe1OKE3yiD3K3vW47pLpTyJ2IV2/yVlZ4BoKPH
N7NrdD9RbpHNXQJA6jF9pH7sS0b58Di9eMWRHbQbIxk6cgAth5Pj0l7kl35y2p3yVNyPN7q87Qcb
ayrodu+I4bVWb0ZSxbJFKuOcmcALcQAPHduhwoWEqEIVAdUux9lFaOgasl0neHj2GR5M2zcfBtQm
gGcJqjKxELlXWx6IlbNtSH8Hqzp364GuaU6mKiPMhcnfSUQnhs+c0z4CkUg7qTAFyEPbyfVQyu+p
/pl9NLc6Rfztq4Ca7rEGmS9EoBrVM2uE+MvD2AXCxAx+LRjd6hcUeqX7pBKQzV8Wq7GfE/eVnyQR
T9p+mkCt/Ww4sdk7nIe0eDKifpcjV+bzwk+YHdfuncTYHamgPHU5ox0VOPF6yIsnXcPYt+NB7O8t
k+W1Gz67jr4BdyO8OT5LNOnfec6YjuCrm8No3glCG7GXVZvUAoZmSIhjzsAR0gLJ66Wfrl4qvWx+
InqB2Te3pvxpHXC53dNJxUUArT7W9jlJ3fxb7Y3Wd2/iG6Q+0jDnFNM9p8CBKxlyp+0VnxK+Qtqk
+dbot8ajs/2XDf4jjgJV7ByxUzj7vyKGzprv4CxXgSE/Kt85XuHyI293FH89T7D0jftivotfyZJu
v133JB0v4wGzfTqkMsJC6BHHEFdAu3GqHYgtIpQFObM1fLHOjd5zGIUgQK1uGnrv9mAPuyU9Wo1n
zUFFlPF6pStqOzf0HqiRbN2rvrfYF3ECqaEnN1SWC+KX6r6NfTS5XL+BNDfvtE7S3+wd9SthdXEb
qhSuGhcZYsWPcvJ5gcAlFcIzDX9ge+HTT49xd4H1u/n1vhZ9T8AXsYIusA+NzX3uHoS7z0EQxWHq
olItic/xXBEMcH/u+NH4bK0uVESg6b60wmmmLgGqioVxXzdnayZelcdeeTFcNEUehevYnvo0UHFw
iIfUDpM8lAXejvuSHzv2y+rkOtRoYfnFB5c3ZxivdojUJcgf49lnHSlLWI37tWPQAL0lBHvL6o+V
J8Lid0t0RwYfV78rrjfstnDp7O6QsFlUe0s/5eQ7uvsF/4RzZLlbPSKmqzMe8n2dB27to9pxIBIq
jxp7dZLCjN3JDI6ywvSaqnR+co1XXX92bB+2boA55Ni99ryXOo39iwnJn/Mg2XckRKAzKHfEjnNC
sEjpQ0B8os2TuUBy/PZDte7yT2mExfIKV6ym/ss9zOPsKN2ODD9FfSplGOHh51hZgnXDtNPQUwI+
EPutBr20sqWyl+0mLmuRL6BlIU7cFWBFb4jeLVKGI5I56FFlfgkICUijgq36lFNcmdj4/E3gz9ln
Hlgai34mfX2kE2DSNCJkwWNfmz713xbFE3K+3q+xwPa35ObCZKapRcnraYDkJLNBv1F97gmCm60d
lu7PfiHi8anNPLcOyOjesLGg9+CqvuVYCk3IPoiXDfgnPvDl5Trqvp3jAAoQGvCzK8pt7gOqok7D
+4tvOdSsn0IE2bjvupC3t5x9IKYhp27ykCX3RDSq9b409hOALXNzdyLxO/b3uX5Ea6fhyGZ85Lvk
m8mgJDXWY4qF1KNW3uSKzOuG/dqez6tySuJzZv5mhDMYp7I4LMQ0aX6nPVRJUGsPVOgUu34Tf6fm
nmWmkGGkVDc+6AjsSfTE2QNmE1Y2jWDu4PRuSGyBstGfVPWgEkqmAnY9p/YZdvg0fklgNwD/E5yv
l+4tg3SA1WsOx/boOrf8LVIfkIaxCCH4H6ujC94SJAzXSmu9Cuvg9nvqgHE+82MrylVlcjYgMGT7
3BsY+9m8F67M3vzNUmxG5KuuBxjWyu6UJDSaYH6znLMpPe2Z92Juj93q2dmLtkDDCHVl+4G0PoA5
VRNAxupC4tfthvzAbm24hBI/1zn8WKALIVuuHgWc2Jze0/iibd7KK3NGlch1JeRHGtpwdvYUNARm
2aR4bMkvAYNsQchveUW6TgOlIYR634ujaPxeg9wChQCOTNCbL1rn/aDlZ6zc+73imzNXheUfUdd7
bD3Ep2n0v0oPp+UzXRh2J9YNBy0rZNO2ad94AT2gCIiJG/2RKhay+pMSX4ALAwAPB7LHxIE83Xl4
w2bwo3W4bHojGow52BgyGEFp59+K+jiKm+VcGvMgP9X4qZt3Hboa+WI2odY9Jfzl+W01XnRxF9Nu
YPOicxosxsmxzrRjKNe+NXmd7YPl3lFeUZtA6uWAtqYDCycdbw3nwK+YnVj+0tlRyXW/NqH5SXkC
Th2Kijlc+HgjYnDOrbhk69kAXMZMjcsjpAggA9zKaWo259o8JSbkZ/o5tLTiSwEklne5CDLtSWl8
GpsSiU2FuuZtpDbqTwtQeiukwQ7GFhY5TEv0QbyjtnuYuUZikf9TQrVEbLLhlQ3JtT4TfIjmzNzL
z6QPKn4b5wkqh40TtUu/NhBfBXUVPO2rcK+G9EcAD6Rlhhu/q+fgPw3VvswP5rJLX031SkFCHauX
gd29U9nyu3gx5SMndDt6JBCBTeYST6PDVWhmbZ83xHKd/0PuEMK/mvRgL6OPr5zHrf2m6EQd+1um
Q0MFaf6oWDMT6XdFSOYaOTqMUjr1phrt4IOe0cybavrkrCcTbjlEuVtF4nSP6dey8P7w2T1Gx+HR
rPy08qfX5J0/bPUEriGQ6F92gxabTAefdJvlBT7MeTk59ZkeHWdiFt3knf3NMLh8jFIPv4oufHTS
DNhfSsYtbLV3lIxcMup9gwiHA2RuDlZ9JiGDfRQLtHiEKgdajjy/HHoRrnebdI56mHwgPoFj1sec
SiFKu6OxE3Yf4Lan1mr1I0E+Ae9YIrxugARBv6vSUAeg2b8CiWa7h/LNoJooox0XxAHBw87uyBMU
VoA684X6K149pL5cgUmiu7oIf96N6QnqFTFBfHjkPDzOc6j9JCXC3ZXEFV9VGE+vi3Za85DiqXL2
OlVt43GPY8coQYxANuAjQ5jwnqWP2UfkkPeAagwDlz9V25OJnnLTUXDZguhmhiQmHQ3Y/gNrEZxH
rR+NDvmHDzwiKbzK8JEAzoyTIZI8rc72kpwoKEjea+6RkXsMmLnPg3VB60sKPf1GseoHW/895O5e
N9PzLEDiDi/amIWvhvHtzj3PGpveHcxUlBvaYWktou/OSxNM5s0hzibdJ0r0sHYfLeMJ9ZrxRCX+
HN3w8K1bRkbimdVvBzFxQ/dK9mgFncjD0IXkKt+hBuaeUJRHX51xQiLU7RSCwJz2LkpYs8RXxHbs
IduWTjDMH5lK2Pau9gB7/hjcuwk+gFzHM9ZkclAoI29tcZEUGoBZKVRTQ3tQxwRQOstHTf2n9C7a
kpKc/DTI9RlRuW9D7RXr2U2HgM70EeTZJZbZTUP+PYrhIub20YCFMmRHwWY9l3Dy0ITR2sD1Ry0Q
hzXS2B0m93h+VPuN8ef6eMj6Y4+uFQ4g4641CyQVJbwMVm6eN4ExE9uibhYIrWvDYn7sXbUPCxk9
pmWJ9IpOmBDKu5t8IDRBarpgY1Vjim3K7tZivsC0AyJcpLKYsBruetKkTzM8Qt1iDhsr5bVZQTWS
8ZMheFQVz8r0BhJ99ltvDDt0G+XL+umy1zaZ3u+6EYqIpiGHT+efjVOex3a4J0D4ALbwpV+ItiBa
vfWq5ROJXxXklQrTGCknG089xOw48hOFFpehxaWK1ZujpH9Jm38rf6wSIR0xFMZLljb6YU1WoJ/u
uIaMnQIafOK8WrQqDdSbJE40zHjSX6PI2TRF9pJbhQhQBnKW6Klv6uWTpcf3sfK7zeSLDYsxMdBw
D9d+eBdGeT8QiAVW1vB0OpPqKPX94Nr3Wt1pd6au7qkTLYwqBCfD8sHptmYGVx6mrT1slAa9JnI+
jfGyhXTPjLbcE5ttXtYUUTlCLDGSZCWT+2js3cAeMS5lICS80qUWdjmtnbk66Pn3VFqOb/FOMCQb
fif1T4JOxUOXwCEzKouBrkN7pMtfCoOKCZSD18up2mFOOqzS/pUnjYFLJvaQtMfMSycPdILYjZqi
eXmPF68uknq3Fs5L1tBBxQdANAklkmlTwWpua+5VAfjG9NXWfbQnMK7aunC3Lo+jaVtUXcmbi7Oa
UoKDfsmB7hl9C/2oHE+Dnr1pRJzsiIgqYXc20K8txgZ6aWRMcNRn0ZmU34PAg2u0d6v70Rjiu+xR
TpoFN7IAQfjFNeh7Kwzmdm5DCxQoGS4A41PLxa+iqmhd0XZnaNN8rqnJEeLGeBUjOCJSHw6yGR8M
0I2b3olmLkNXRRhBstVrhv4DhsihzEyiSRbqu1wD7Ip8Yqdl9LOrBAQOjtvoNNKrdjo8ikn+qhn1
S4r5f3JMfUcvfd45M2DKOAGasxAjIWus8yDZX528bL265sSgWdoQzXySFhxfTeFxnpzXyeG2gE6L
VtogPiaHhABD/aGmW/6dwrWyVo45UV6DQnDSyoAnrApl9UGqEoxhaS/xPfkXxKrMObXGyMxAp2Ob
gFzbqZl6dgTytTFdScDs52eRR/SGy+Vn0RYZh2l+yjBNhzksEz+2y585aN/QniUEOvBd47g0YQt8
c1cO9AgqB2oNQ/uXaCJJqtcibjLau+0I1GIMYELNDpZ+vpRDr/tdX4D4myDdbz87lsrPtYwgrWac
xXXH5YNjLh/LV3sQT3NpAAjksK+tdKdPWeoPvfRBcOt3kYNiWnJ7J9iAk5mpsjUBEXThxdPeEx8R
SgWF+cPChmIlaB3FWn52yote5wc2ud9w7o5aguJfrWUJ/YqdXRu5gcWFwbQBq9gSP0MVdPZtdkPK
OjIsx4fI6BwxLdZagmPw7VElF9N47xTLDUdd6+U2jV4O7rSwnYPxoKXFq1JZt6Jwk3200KKJFl7S
2M6B4WZHK67Lc68tP+Ak7ycBYUGnByjGmFbKkt/Z3fzbJPXL7yEedUP3KFYiAWy78+E0yxCvw7uF
+NJlpB8t1muvB5BjCko+Sv2GTPsdyCbq74lWE6twZ41F6Sc63WIbTrwx3EeFKYNkywUa7PRsblPM
clneIlO5V2T5HmUzTF6YiByAVNbutY7UjV7Qtf448whZ7UbyK9JLha67XLQSDLscvLElIwCEaGwl
7S7yZR4y8wytislQIpJ3YW+7tka4qNq0L+tS73vi68BTPeFtq7na09g1hpzVLhx21YLAS8kZqFvT
bY2ABkMWfl170ZzipXrt6pq2IG0a+FhhlnC4mVYcTAuNI9Bkd47FQMPQUhhzNZ13kQWqXLk2twsx
4on+pLjKZ0/xuinrIkqCITVOOdY8TOzmKxbw22RoH0k/fAlsMJnaHcRMPUT45GgIz3BMXDUqk1rj
rRV0gNvECBQpyFWfnWxfVh8G9GC/mavPgfAeD8nGacq6+xataZvL3s+ahmQs8fPLUatPrV2YUmkf
FVk6XM1djtkmfwPalXtkbmLjIwXWpFArYtpThA7NTFnlXl1GcZgfosVwfQ0JPcXSc6pWxUYOeucI
WQPFgCY/ui+xLpXT0F6TnkBqlXRP1CaCJaMybTZFTNoSYFANoeLOLW0+bFIcawNvHv4j0O41sBya
uEKgBJ5KwpKd8jas+HVrjcwNy/1Rgbw/MLwlMLYO6qn9XvAisXOP3KFJJh/dh2mJv+08VlAu0t+T
Oo3dyYyJtrZxsRrrN8p6PG9165cJIk/NjF9bLdeOGoQyMNqV4meQW5tsbb1yvOUcGD4RIUwJV86A
xREXVzTf8xQd2xrhk04wW1DGI+nN3bCvWD5gqlpsVkz40lbea1V/v+q6r+v8pcLQlX0MVRdJRGTz
/O7ibuk9u9YOKfeksnW4fKwCRYQ9Qy5OSCIoE2c3RahdWF+LeS/1SOUmb31GpG+MhrHv2+Ytjtdf
SCp0BiwMLNBVEcyzW2QuPWnAvV8Z85AAu2CuY+ohiyfUM7RIcgRNo2t/lbNp+ko80dZbwlZgKXR6
rhsM3S+Fav+cRIQKgZ+ECBGbcaCarph6NDHhyJwaWl1GdigFUZ6WMz/j10d90Og/pgSzMY7NL4m4
KOhqGtWAXQMHf7vfdfRyuzJihM7uNkephXN6GRmfVK+FrRoHXbTP6NbjEMPY3ZoS6KvIb5Ivx4Bj
fvIg8byZrXlOMqLWZi3DPqn1w7ks3YvkSDuIqlV201RNqB5Ue6vXmNukrp+tWH6jhCNRiV4G51zH
zm+sLI+rnInTw2+Y2onuzVgKlaQ7azaOPlTv26AXJ9CY2HuTTnPB4IXc+M+i+llaXlnM5TGWLwmx
E0dFyjnQ4QbsBwV4JT1LVa9WjlqO7VaAmQbl6ezzkvMr6/bZQOuPNNzaLSqg5OS71ROBlZDwYFcu
SbwvfoDUBHWcVoc4TRVP1TpfV40vh3uvrmhpMK+sXSPfdFKxMzFCmcJ4QnHuJu+uJhVcWvHPxtD4
8JHeM0CEcwgG8QC7EXyXcLTYX3OqJaN37yNnuLddWGi6fDcXosEYjHKzNKM3p7HucFvQr8ggI7ov
TkW7te37HwIbHY4QgCmvayIUxoc3x17okep1sM46M3M1C7P1YAjBEzn3H7mJPU+N7IORMf7rpDYe
bCEDGBxBZLQv49xd2rr6yFP7NlkYmrrhpwTPMUU0+6tzX9GNlSadkliMr/1QpyHqg90cy3fDoZpc
cx2Ot/XeiBE9D0NTSfsW/VlDGw4Ruxg5urFMh0uqc7s17RgllISUydvVsfSyFi97bxrXuhqA/aq0
CsSYsd7Jm2uSj2l9B7zYBF2E2KvJX5PqXOvlQ7xgX45twfy/VzuKXuMoxXbE1wRkK3nulegpScy2
VG+kciX1uaVqJwxTWVeinOYLGS7Ix0H37LLU/JwtK4DQOjCkbc4V/mPso5qK3mzZq4PxNCzjHpo9
LrKSXv+Qyqdl7l6a0j4lJKzMvcmwqNRxJwWFkcf0WGs41krz5pBGpyOt4oGAnEjI4EMUq9axcQZf
qAxXWumcpSwiBi1LoNQ0g5qZG/Q0cZlw04Nuzcbe0Cp/zLLsbuxczqqkDUqFMYwwltMfQbczFRqT
K/wyqwmtSkMg03My+F07f/cSAyQy4Iq5k8uUpmy6s4hHrmUkTQeKvf6yiBc8YSM6apWuHJS2+FrH
xvWNSQZEZxxVaxT4sCqa6WXbos3jvQZvpODJFu15gTUarm10GUY4MNbGmusxiNOGSIYzUS5xzf1s
zs7EkB9z1bbPeV89mvV6FErXBOYiPVWZMJVPxXYPv3baSoc1Hr8QHjYeGtb5kAyguIxJ6SFT1E3I
tRb0Aa6FOKFBh8Lg3hwy8vbo0jluebdRvE4u1NbTYk30VGqx71HhKjKJT3Jg1OZYOKXIsSumdjpk
i3PWNG4hiSAHmqxnSoJ1fXLLyQ3nmII7YUsHx48ZpJy7w2hI14tnsz/VA4023cwLfMPctbIkVU9I
0obiJW4GqMRzxtVOkHRqOWMw1oT1xbQy6qkxHy0TfhKyY7IdRkAHdqVcDeyaoePSlihS7j+iY0Nx
VHHAvrf1XpBNZWteICcGkeLat8hgws8gfG/DL7k12/Mt2ZbaGkcw+7UMupFSUY0yLlu6sf/zV1Sz
2xKWyTiSy6MRljnAZHOl/ZpJUhsImu66at4XnfY5NXp+13Tydx/Njwg0Bfsax1KGRSnUGhI5IDRZ
/rIyx9JkkbIq2ax0SxvoOOnEp9NEdtQ2GNVuOWIqP+VQE4+V3R7ZKyUwBKDNwyK8CiYjuIGGUqew
YRGMzpeM8O6QURmFaYMWcIpJg8hSAWjY7jmZp/Fi6+MBtyL3E6WkIzjJK8psnaZMXxMmkn85ZFYe
c1JGAoCPk6pgP1InvFJ1dBeLlVFk3mahXsOkGsGRmgm7HoSx45RNxbHe7mPjJsFdegMhq/wkHCZD
9Epc9Ax+2Cv1CEI4ue/1BP8271TixTvSv0VTVYGyOAh4C0KQqpkxmpWa9rOgfVDa7knYZv/VDaQt
TdHeGhTry4ILbeBa/zKQI5Qw73edlU43B5jEuYnbnreo2o9abp7HYjMsGwPza9pLRbkwRXYpSm1a
vCN/wqHoSqJdV4evpcbzMqvjU0pQCDp9qtYCyQvr+Le9MD3v7N86ivSD2R/Ucso8I+t/WIr75pb0
CUlhXtBVG8+jNL4nZLT5VO0bU7XPglxP9kgTWXUKxIf0LFPWBFE703NbWf0eAdZtQCSgxhl6kn56
h+VeBbqdEoxq2r1HvpeTU6ugNap35ItcxihfMCsxzjON9bflVG6QgB2l30jhVA/17wTUKZJRrqFx
dzRT5c3szIxausyCeHaCtef1StssvUhH/z+6w6FvMd6nJKFT+3sG6XGuRU1Mpofhp/MGdiKfpGGY
R2y8PKSU7ollj94WaoQld7rhJ+YebbffXcL3MJjT58hmCvykSrw8G7aLjFr5HU5pm7CVXKUFEnf6
yVXoNMeT4u6VyD5zQW53q3G2zXQha62cD73LhCSbNe5HWsJsp5OmZ69MefWU7OAFqXBPGCxWK0jt
9Xhz4pkRCoPVlqR7Qm43xFfE4yiKty4qDnA9MnUgFbmcar9QmBC4Y3G/KijP0la8WfQqKLWAnC25
ryWc3BZzMQL0okNqfQl1e9PqZtjVMUHm5fDLStXiiFdZljkvf+GyAivZnaLlVuzLsgsjFWukTd90
KVIlsGgeIlzRba+mTqPZ7yB+ifLhUkgZysF4dF0Uk8oUyYNUmmPs9CI0FZunD+lZXqHp7iwSCWjt
2YwHV2eQByFVOrVqsQZW6ei7NXJ0BH+ETCI1C0XcokGZTDoYUwV2R66SsSGZw9YMWSX+NXRx+cph
ttfkDHG9sjbtoVodBPdUvSBvCFwBzUZQtxXkUarh6WHU5ucqXeMH1xkf+KNRCWt6zACve+Pcj58H
uuQRtlpOZsJCoj1+gcpTC4aVBXlzPAzzyixDrc4qRLN907FJ9Gp6bJexeprrEBtCdW83RLTmCDwV
e3gnJxZ6eh4nAWm+zLE34rNmdm9TQr88R+TINQ7a3Jr1bZBN9Aui1kTh3yCBwzhAbagj8lEcArNi
2ulISEYj+UhtC0VXq3wlA48plqtoB0j9he2A5GZyMjTVCKROMenULkoCbS/KjhitjFMiIvqgFMRa
WylJIKM9PWZJbO4qW31sJBf1PoVu33R7ZOOIW4uZLEBeSoFd6NBh4uxrsCd6TeawHZm0HxGvimV+
s0tt2TM6UF/A41tXoML4cNN23VtGuVxWpgArASPMpBADFyXAicJhqpAA70aLGkXh/94Y9v8lmRXj
1b9zfF2/fn7FX933V/vPni/+p19f/we0akK5dlXdwJCIe+sfhi/T+C/dhL3Ko24BfOOC9/8MX4qm
/ZcrXDCrFp4u13a3V/B/+au6+C/hwimDOqPip7fM/5XpS+NP+qtLEoQr9BpX58UJnb/M+psRdMJf
1faxhPGzYshHaEu/uSWJnWPp15pAbpJDxTQqcn+tAHuOCi2noaTFQyQssoeZe9Ms71usDDR98h/W
/B+4cdrGf/2Li5PXZ3Krxr7J+wQRz9rwbH/hwxpRVncrZRLBslxqUSDTEnDZ0RtU6fVi/LRSIAs0
ie4sU/+59ivOyeXNHpbXeh5OQC9QxzOKTDPSy//yKd//4yX8Ffoq/vWdQ9ONh45/XA51Z7PY/uWV
CdjWsZjtHKe0se65btNJGNRzYpTc7lP14My0oIoVVNyojc8iTuaQrgl7Hwws4hO65EAiOFuci54F
XPrOpG+DZE19LnP9NWX6OzIXl5WGTYgLJ9LOh7jXH5QKo8WKi88zRXWOEwU++cScmHyl70q7Cpf5
ryNSm3aEgVQ2w/6iovGdpZ16qfVD06CSKNLOuGW0THgibQeQUg+EZrwQ/2h5RJy6B6eJbaRYYEdc
lC3D1Pe+qtiXbEbMz52fpLfN2hpVvT/N66uROvdrx+Dz37/BLgvgbx89ZyPHG0+mC15V/dtH7yrp
hF+GR7NJhBHCi1c519fD0o0DYgDeQ7kotwUa/a4zGfzqzg+tScdngmUA2y/WQaO0OzOL+3AjSmPI
dwUGKhix03QlUOjJaGwCCEaHH1dUqDJi/dpUD3Nb0811tmnQrKh7Q1XIElzN9YSiX98hccdhhnw9
sGDC7pSYmFRZsMfS6Q8H3WzvhhXVSt2DwGPEEwPkOLfOch0MlElthN1bWxknO1VFSPYI2NFGa68W
zIfMcnlLTH0ObXu9kC/f+osCBrwyCSMYx+d0rORhIlRo40PcLeNxNFB+cMmodsmWR0mqER0vo4Cp
tqgXZPnaPqt4EHVVZgg8VaxqaUIjarEMGCsUdUanDEg3u8tcao9xltQPkN/uScwzEdBIbdcvBcp9
DikldvJ9vJEMVAAijmm944jq/NReTgaAeF8DPXQhPvNWrcV8/+8fAf1/egRsQ9WAK6uWgTX2n9dY
4ZaFdMhDY1wRkx1o4iRoLO3OkFTABVFYit0FDM/qkqDBemEckyvnNZYPdAIb323RamVticYUPf5a
cwVToKShxxefuq2bd8VQHzviOYKEoOH/8Mr/BkBl3xKaw3YlcNlrtmVtu8dfdgcwZ46SGVrhpVqP
q1O3jpVbkyVLNGcoMK1RfWGDwagDt5NhWUa45CZ3OK+Z9OhgpQFJLFw0siFMt2+lLuVZprPNjVXn
S4n2La83lewKHTNFhECC7daZxGRE2FFe0MVt87Q+/PufStuW3D/vxo5rgEpVDVXX/5XWbSraXOkZ
T5MJKi2lvd2u+ehPGTorE31GDHg4VeVHVd8t0clSBmOnrbLdWS7J3+ZYoL/U/8MBYWwH1D+/JE5D
zlXbMRh2aX/fhg3HlVJvmhJ9+dSC2TJnLmUrVlvaBK6zcukBcAInQ+lVtEHgI5HLgQ9tTFD+IDKV
phJUg8DG1Axb84orWdFrwrqy6LzqJmDPzHTCyMVkQi21zxJcSYa0QKexDvukeeb94BoYb0Z+t/tP
7/e/PEWmbsOupGloGoRcqH97iqxhnts1Qjgbgx4InVQ+58LvijE5ZMCrPNUgRNWi42ERXh8L+iDl
jEwME+I3eijby9nMvbh9ihWazSZlc6xhofz3z4T7Lx8AzwOWdZN6xKWGcP5WQeTa0BEMM86cg9mt
VR39JXfIEE3i6kEVq3vpe32CYYMnAabREqq0J05KMuNI7fL0yOJPkA6Kh6Ixu6tsqvipzkR7XIbB
QoxcaA92+eloiv7AFL1Fylm32CFdiBqa+pSrk32NE/m4Oi4NLVohb2RBAQXRtPKVACIGa3Gtn5a8
wZ0qeBCo4X/Mg1tdEhPfDW3z1V+ZtwTdvPAGVS0CF/djhCZF9BYigqUxce45nKMGI5tIH1AeGAXV
eTyoYT+oJQLFU6Q21q1VstMqZHzRmBvRgbyrEuSCUBT3g5U+ZF0Kw6YFs1xKsVecuns6KSgWrgS4
PLBPn1exBM60WD7kBlrV04wBuK+ezJLxByE6031m0Z6yrOFO7/UEi32R3TkL8/e+0HHhVWa3d3IS
Zw3Moo7RP2mitfHhVntdrSsIJPIfxf4/oAb/Q/GjO39YAH9dd45tC8ofh+dTY1Jo/w3cH6uTCwiU
qGarJdZI6ePiWgvU6FGPGYRa0D7ZVW+fSHGzT07RfHFHUYI/Xy/ilBt1sSavXGzG46pAXds5TfvU
deBzBrtGmpw3906uK+epNeEO1Uv/UaamtsPG3tzFqW4+do378OfrBDlbpDxZ88Go4uHDqX4BazPf
yF7jgMomSjCto6u7TMoxpisWiFnXwhTywIujct3tyUsK4u2XVlOKvTnDmpvntX3JFjs9AjwU3p/v
qo1Kjk1iIWzX6uYB8sU+0aS4tzB5L4lrPZZFYT1iqsS21w5T8OdrbTZbj1a1oBLq4oc/vwOU+LrH
gGZ4f7755z8u99fSHccrWQgs9ZZGq+no2R3I0fyuVuL9FFfFed1+9edLf77555fFPIARjlXdW9X1
0y4Qdpu8+qCGY7ZNkskqlpHuXuLNlUsuU+b9iQWsGS2SGbslBKoWA9NIg9Qluhg4omqgDbNH8lfg
Smmjpf/llyuKqkPdQrfpekBORTQPiFeb5T130eY55fjSEp1Fpq/L+829tVtX+4MCi0tFAeQhjohF
t6N8n7Fu3/Ml8m38ozRLNO3yB5PsrEu8Hwws1PXaWferLA/KmndhzHA/nDKO6x2CLYKXSAI7K3r7
nURoufXVKg4ExwPfhcSF9EisN6rkISh7JWM1TElQrtu2PTbbkDCu+0P2M4p77TUqTflA3sRVsxX1
dZwL5VKCqtnR40PUWFXNMYts/GJZgpgulQTFNNmDZdaV17SK3BccdXhfFDQRY0rCeuYu6UNhpfZR
7bd6fpgRBCkSy4qZTjQqdHEpeuddW4Em/qFx5pn2bjmlffnzK+e/uTuP5biVLYt+EV7AJcyU5b2l
0wQhSrrw3ia+vheg+67idXQPetoTBIAqFskqFDLznL3XDjV1Q3NaWRjTM1SA3StAGCplNwCuqnjM
m0AqdEYHzdjNh7pQlS2hj9yY7Aw1RxTnD54/RGIR96Z2Z/pavWrMJGwjrh6BqVWviodsucnz2/yY
bUZ3LzaLy3w0NMYvxSaceD5SpbESlRphMfLRkcQB1oJp4yu6d3LKSiEEkdlN23AtgZkdaXHrbOfn
CBdAQZZGuJunZ//5YXd6BYNmUNTX3wFGaOc65+0JMTl3usbbo1EIIe4V7y7JBK8pbYCIZKUVyEP4
RLYIDNywmXnup2zORn0PqkQ/zWeqfPxGBgWw0MC2URwXJRqFRF3GlTdNRMDVAX7N7wNx6uspjqPL
RBesdOZme+ZYZzWAl/fnsKYWMwWp1RdFHiqcecd4TM3fm67gEg96Pqqh6M1jIYXS0jTlYS8EnLQk
auBWWxqpJZUfYEWMEKbWVPwX80CGaIHGlxEMeysKSUquen2n1oZx+n0o9Be+WfVtfq7vyuJMINLG
moZAO1L1G403/2C6YOVSqH59YbyieBNnlHDvMwG2no4MjubHBBKa+bF6eub8WKu2vx/7H35ueswb
aT3rAbmJwPvkDbaugn8/KZlpczhvIFIiSK9wokWEuP4+p3cIK2jLMTf555ztsjpHkAi2GMGpy1f1
XsQyOMMHPc5H8wZVLgInagibcnDh8HU1CDyNwqExuOdEDQD8TUfNtAE8sxFqx/BX+rTAUxyciPP0
S1TBClmMR3d66/qk729FHiqXkgXSfGQpun/K+vzod9ZAbFLx0tB+8hcswOJb332x0LAvQ2Rgk809
d9e2akLGdBXfSn4DYObxFKtti8Se1sbYRClwMc00X4xEyXbEy3wj4je9MEnSj+TD0iAHgCqdREEI
LzAySC5pD61hYJTwTkanuRr0hq/ptOcfsq4urn/O0tQD71CFQGOnJ80PKNkkrE3cx/wjf84LQ31N
w87cz+fnpwqtU9ctDMDFGEJEq9Bj7J2gdB55GJ4GvL/n+Ug6Hqi3GPEDBTD7geE6Jxqv/CvvRU8G
GeB4i4H5WlS686ipwy6RhOkb1obfEWg4J6kgHKsDAk3GyJGvWs6n59olqDWM4XB8c3CwuRDL+TCu
uZWX0m+Xw/RkU8gtbEMF+JiRHcOwQSgfjs7CLzqbQmdpH8FNmvuKNealdXBskA9z0MGGXQY9L60X
wdy9cMzzfEqlX4dTohuWrpphvYmwARv81mejZu26gcy6st2gf8KgLw/tELREM/IoKghx88iGnB9M
W0o0Op4tUY7iMp+aX23Ix2tKFNdirAq8IBqEgqPp9YQUTnutVpPY5o2nhFxdGgvjpUrd6qFjVV+r
qfBXZVnUj6YS5g2AHtNNjuZnODoKY4+awLbjNR5iGho0JccGwDPmU0Mw/LREGCLt4BQZBPrWQlu8
mB8smvoX6aHFoR7EzWqlcUxzP7t3YW+f49bB8sTRvKH9M26SiomirVR/n1PalMs+ANT35xzgEEA0
SXQt84T1cul6q7Bi3UOVylmiqi2frTWNU130cz5y27F8Cn0JSVo85jOANvHO+Qkte4daR1fyT8dd
oz3Q8kFBiTVnN0/ZiwLjb9hgf+dN0x7RtMF4D2UC5XDfY+2t+iPgYT4ntfVwJ3Q4BupmCM+6rIqT
7Z8TjJLn+YyTW/6hMJqdKHX7BgYb8IdgMJiORDPqV0Qa80FL07wINOXkeF5xak1lL0jT5e6RJuSK
WnLY+G4AgRvNxiEgy30Q5meCdjgsq2E/an24j31EhcizcMok4qTV5MaWTL6gY3TipE+bea/iDn1E
b/ji5UBMspFvHPkD2jsZf45FYLXtlr/IONDwZ2WBjw4irW+mOlEzCX3eWfzvqOn/ORYosra6z8fu
hJm9h//QLFqilt8V7nKoNqHcRO7gv1cFLgtUivq+4Tuzkzrqp7gQuPjp+uFNrpWHaZTeJpxmJJY9
eg8ACPJaICAoNRNrm+XbgCB6FJh53jwtBtk7EUrYFFSOtGbuoOA1QF+yGMaBBOJCGQixLeRpkOar
a/bAH0rawXWjDPcGePoQCiSPRn8E8mAvKoJhv/mZdk+NQu4y4q1WaPSR86T9LeKvOPcSImqqhpCw
Grc9Vp2bH3SrNN8VrVrpWKEhJV1lGsprEzfBznQbROO0ghP+/PU8SQ16SFoI+/1Qw2YpSaxc8D+i
VIL30zL9xr0C+SFgoay4TF2K75Xuw9gUrEDhg1vLNiZklhRtg9EqirByjeM6GJp0Sy6g8vz9kdVN
3x7z0kte+iYMLnZqXrxg+nWUpjEkmtginLq4TZlpBH3WzQmF3kvOqoRsPqN7t1QFN78HOZP0rGBd
BpiDiDI2LqL/OWPIKWIgkeny8Mptud8TI0sISNGsVWE6u8orxE1Jko4OKjhAveHtNjQxkG+4mIf9
KkXtyIGVSgQ0o5vv5zeMith4pibIJaSJZ+Lqyd0sfRCYHPWNoT0N9LT4VusG0/l07NX0K0M3LY/E
YeClbCme7bIOJgoZFhf4nvivigyEKAVfwrmZBre+eXVBYK9MJaOQyoz9VKf++xgicbIyt/8mrQ+/
tYOvMUtpC5PFe6BmwHoaZbdkrsT15bWQd6Bm9QQulsw5Mav6U8A0GdQMpm54sjVfu/i9dSvCyHgN
5HPIqV96kmlZFhGnOiQMvS96pxfnFKTXSg1t5QASJUKgiMe1qTVrIxAsN3mEsXhw0mfgDxh5yf/b
qGl3n1+WGcRSUXz/Ee2jiI8YZbNDynY/GW2N8K6rk+LSDf1zY+XvkRIGZzdBh9qP9sLWevCx05/s
kgaK7QcTG2B9rLBxFe6bglU9d+boBfFaCEm4CE8sc3DtQPXAeEloBtnWOYhrwmmjp1r773DOYHK6
jdh2+DPWMvEw17YFqsccXUJtluMxkIx3Q8r/R7gIN9V8Um9ZmnkClYdsmCkQdI/waDXybs2TpXgc
EctEw0+X9/9oFc1N9QMNw2+YrSqyGFbzIYyglv5/OSwjWhMSTfh1nqWlkkE87iwqi6ybsgXT51dL
w3OuadZ7ZejuBQGje1FiWthhWE95mBzOD3jIFQlPqH8UWSGajZIDGiDmGuYazeRNSqDbIlFaaAmu
AZBCy7XPvrK2RW5YP2mIf6KfGg5qrmEdZFmBAUjg3uEl35mpRBsjH3Hz2WH8rtUoFu26HZgp5a96
KUbu9QOKEdXvV4PQucmJrL7YagPMPygevZrvfIwue7XKKXSHbfTUusS+u/W7Chf5KQjse5T7BlLM
oTL8bYR1aFd643RlscnNADegVMlvJcnoVna8iKli/KUPiPQCjO7NcEtxQ+hWrKMSJsR8rtDsYq+7
VdDufOF7e8ZHch/sKLxoNVb/EQT9ylDceEc98AdCCHvX64cO9Rcr5cDHafHSdFb9joh3C2tZPRZV
9Z7TKzn0tqDy0zAW9AoCs16H9ICZiQZYQgx9TEZCiK0S79XRs5P6OO/FDLQkweY6Abz1Z56b3ZWo
BObUhacSd0vlGUHq0yqMfMtXBDYgDPxVE3YSpmMij3wjf/mSbkefxFg6jAxaoz6SRKJBWX1RCeTY
0l00o1UGfmmQI3pf6V8LTcPZacGbdTWtf1ENeOdJZIuVV7ncmqY3rmkSLKks0FjrZvUaBZO3L5Dr
T0vfZGk1GCSatOdGDzIqTfvyLZLqFzGAiPggrNDkdowDRPBH7nEjawDOS12mmLYgNWtpwRU8zdNi
vTklI+XCQgcCjW+byzJKhLJHFilYNtKaUeE4jWqN6yHB7G4k8OhrFaxtQ/bWJU79bF3hfkA/j6uI
zFgqrHG+EQYO7oiZQN276dOpPKbiUU1jpYGgwIrF31ZV8EgziUPDsgeW/7yVfw7dMUdJAY2ZzBCo
I6FyyvOx/zn8e8cvcApMZ6aHfBEyGCboYkPVGa5A60ZG0g5rYeM/K900rlKtNaZRab8hg4X3DqvQ
Qi0ShjqbzwAFHeHFBk7NyhX5swswkniiIXbKw/0JKh0Qo9YwLPn50/HBQfvxnZW0ejQacmSKUiep
HV38S9jmE8hISx41kr+byaoJsqJJ1bOol3YoF8xqkHmpaM/6OBn2jtdN5bzGRxNparsQHGdqV+a6
jH/UFQgBn/r6gdlNQW9EL98Ijgi2uOZ6UERssPMMJ8UFEhVST0aTk2Kk7vWjJ5L8Oth9fm2K9Luh
ByRjRcwWNSgwpTDIorTL5BJlfnJxWWwsp4gnbkcK2Bi7JAUlsLwTDacWxPaEkFA05BZhZp6kI43T
SJwInTy6phQQuiRs19LEyufbHuppNd/TtTnlqZ/sY6KMF7IxUZOlZbvXI+Al/VC95lpLq7Cw2+5X
zAV01HocDxEX88KsrXhTVbWzJztNWWYWJbxWcw6ksIbrzHD9VdSaf1VVVK9gsIL2QkPHXeBY2IRa
CCnBQFJgFEJ7jVwn3AbBEO5kn0MY0/AHZiWOEC8uIT5m7kdQJJ+Ol5eHRB/OyI40Ahz6X4j+sg/6
aCdqy5ei00MU2gw0RpWrN0B58TnMh7u0kTLW9Xs2NN0e/Tw6f3RutWm69wluXsQVvPKi1Tb8LELK
VNNOacJNh/CSZQBw60OqvIIyDgOmKtmisA6Wv8HzSKDjdcpyv0zN4RRp44mIlvqe/hwRB93VIb1C
CIxPWqPeUhwse03kP00b4aRtoCTK2yHf2XpCLLYZBawjXWUzxOjcAm7vO4ku7mrar0WIXq6fZDGs
pA5CWj7M/Ka+zhvoiic/du1vXqB/UHD58kqrOrToPDGvaIxZfY6SD5HWoQ0z4O9W7y95A433OKAh
J4dU7pjM7/yojne9FOGTSOxtI+3hQ+kLCX8I/LRf0b8tOtSfNv1APrbsXeE63ehuILfSMSn7ZtMq
ynOMsznVuMqx2g/iU7peuovg3TF18STI1RRwQayFAdnQDrL5wb8aAyZ5uicDi782f1pkJL1k2L/e
aerzwWBZXdC5JhPAuelj70xVTOtAr2YXgHPpYKyIqkn/qnLjWepYksCp0xIN21B+NE4iMARnTOrM
rDvKOGVtVfgkuXVM0qZMOre9mOjgNr9juBQrLRdzc6MCK7XoW3SnPczHpZYnSCXjkrwMmSMoFe0B
M8uaWXHw1KdNrQfvlhJSfPRjjS8kuisct+QFGfidHK+B9hNiqZ4Q8UgY2vpHD0aiG8BMhYj7t7om
+OK4/rOYNrzD34ahU45hh8r59/SQ3Cpk4lbAYrtrnY0al+4Rw7DYOMhCD7X5RoZFgPyVaRVLn/Rz
cIgfUjL32lduRK4K1S+96sudFPZXi5/1MG9K2Zlbz7W3njmGl3lTJvGlNpmY5XlHpgasc3IVS4kz
p+o3vm1fzCHFjl27KqN/J1Z2i4FGJW8C7JWBxI5AFgyWBwTn8N00zT0pZnNnLcf4ogrvmmqQAnTK
dMvAkx3Iy7IDomV3+wS1OOJoFed8BCrEsNXqEZXwVROACmkt821X9SDtXOSQhdq0iECCz7jW4zWW
xHpjSrdcUAUny6YGWEQtlQWhCPeo/C/k+jo4u7F7oYfp1mWtrwOrKc4BfoezCoI4MJHo60OASMel
/ReVEVegLLgbQmRJZEzDGOMezt/aOql1CkRkbPIjZN3kAztMbgIMZb6mmyLcDh0ksSpAniEKBw8w
0lVpsCLV2jNCHGMTCdtGoNABEFAMlCwByiBGomybhVG4ixSFpqcvu7VpNtEqdeMH2FpjD6a0Xpqj
1e37VLwk2mjv25E0uHxSl2AZNV6C1EZuPXgwPMfyuw3vrG2ho5AfV0u+RbRBCT+rXRMWJDK/0IsV
9J8QZ7zyZPSaskUt7BxrNYHHRxbQ3uto0KuVuxU1zehclBq61UDbd5XcjgNLQJbi9j4PaYQ4uXa3
mSjtZdUbtA+GhUUM28l1+HKy0tl37XiPsvBmJ5p/xBlKqiCa0zQMkhO2rAe9VmsvglrboMvfdL3g
g8bPQPIhF14CtUQTWrYyCGAp7SB/swWzrgK0fILDkBkj/4cv6CLHFn71yB+Uex3l/S31MM2GfvYJ
NluFQ+e+9yMdmS6M7z5JQbobuacS6/xFtVjoUv70qbZS7vWKFJyjA/IY8eyRbC+YBJBikyOJscq6
6+HV5aENvcxUDlHTgL3pq+Y45tEGP5rJaFSZWI01EIc4Tbeaz0zUaVDTmLio7q3JbMSp6i6ZuL4r
3x2RYUqV+asaZMQsJbwHCoDnTB0/pGnHX9NOT1bQixHFMExzyiKjX6h3xzXf3KB92mikMchZ/TVV
jdeKrPAVnSDwLl2LBrztF7oekhnpTdyFUgmfVW3Kg+037wQ0f3J3zRElca2RrKSCjxiTQ1IEOo0q
n/g/6eQfU5aEjkTsqTa9OCuOgxkUvsV5jl5SZF3SJCAD9wU1AuLTjiSNbhjNR19G2tZvNA2DYQAs
JHbQbdk4NzJWJkRpsG4qiSJfpAbpeTlc9Bd8EoBRJaUfCcQZYT4JTNxxo07lxYe8wiTe6a+QAAK8
KIm+BhowAAHAJuanY7tuM0TWnjcaS9dbhHGt/MARnsI6ytWrWSMEylsvulE0BpwowcN4NmCzoAIH
5Rjy2unWuR4NWCiAgE/qcOilbN6MyPuBPIphGUHuDsEK+GzhkQUTgl3NCWpDXp7yCZcLm8vxVMby
lx77cCW9hgAQGnAvnZ4sgTZoS7fpimWRAJRSamUiG0HrqDtiv60U90YbgjsYc4Su2M7K5diQfhQT
ExKVcb6FWWBWToHc3wtWbVwe7EZLj9TnRDVo1zZhUFPD7M2NqwE8YP/lBid0Od0X1/HXQCLKE7Jz
s4kLx98Zjt3tkj70l3ma/ug9VmnIievLvGls+v9Cs06I+MktsT/9bDA3eW5PE5RCfhvrtU2aylul
wMdjwD6aGj2yLvXdpwhpBLR1yLyidp+pm5vrDBXoom3tm94q6fdqgELQm1F9ykabnkHHNy7BzvT0
4whugMz7i09rdB1VqOqD8JPgSXHLFCvbF01GnuO8zh907OsEWKF38ocHpOsXVU6jsKdDE4vGay5b
+3tYUeBiuai8h2qaLqq8qp6xglNH2FZwa1WuUtVqDvMSssqpq0kBQCzS4+za6NzWMdLCtGwMEwW2
In5U2KCuKUkgpxrgX4Q/8gNNN7GmZvvF0I2zoqTNXyTBpvDLas8o4+OUi0dKax04rS7235rp+2R5
9vAj1jAgR2R4SRYGn4EDVl2oA+/a6N37sQGjETWfATM3imf0CckXIYtu2hiZAWaGMuJitm0lFeHd
+FZrrf9pKL4LywgvA9/gKcuteUWKkm66uoneWvGL/8l49+1GHpGG20yIPZIYfQWYlWlq/PVletbd
sD6Z+LhBeg/ml9bcXcuqv3f4+cAM8akbXEQmwX38rR9dJ9IjnzdKto5ozdB3xk3rV8VRScCiGp7c
Yif60U/pV1bb4LzsjH7rAUgshxE1SK1Am2XmuM5CjdJEVRqIc73qpL47ntrf8iEBeCPS6nMq46mN
29HS7n5qIWp2WxQvRCRZRxJ+GQmSRbS0E53sSGWQ/DGV+emRDPaCiLlau+0gCc+0MQVry3F4bTWS
i8l6cdewd5QVrNz2XPcEKRBTzGpVegTrObm6dUUP+A5FJ3qwalGQ+XsjZ7i8o4Tnq1NfjUjfImqa
EC7B+AlU76L4sbqDjmsCsY0xBxN+feidQX6oDjGJfc2lJAeqZZp9yisqCyazV92KvU0ue+0Y16HN
ZJAPrraBI6phaX2SsErruan0z0CyBkjA/+RKIgCuLIjvUn4MER18t3O7K0V6ded3XI9EXeTP2kKO
UDIRf7H0KLhhjD6NiXDenIDvY1db7a5JovruWbKA/qbV+2YIkpVFsNML0y06hHFRvjUUcQezKD6G
OrT2gRCoqhuj+PC6SaURj1+FVxkEsRFel6NqXMdGpz11S+YQ6YT70GIdz7B3caoSyKY56hu3kO0P
R2FSOGpleQwCUHBOBeiwd5pfngBSpjfWV2pDoQ+AIMM/gmyIYJM8x6BYj1ngvaQTAjhUx4Z5RweA
1QRQGCvDcBv6+LWswk3aRtVbiUFunUxPtWOCk3IvYgpR4YkmGNw8B45CDC8JGMsRZ/DvmX8S/VQV
2zykZMEx18F4a4I29dMq/cjikYm4vlTHyj0WtZadwxo9YtHGwVtcxww83P2BD5xsRr+b1an09BTS
b5Gk3loh7nzMRQyz597qznjTdfOX7uZYFbWMztkg4Tf5AZABM9YxN7uTlDbD8mRVHzRum3ska3ef
uGTldZ3yre1zgYM3P3qeQ227NNInS4roqGH7eimD4V325NFm6XCizFAtSiom2AdVlzLr6OzHSVhR
e9k9dLRTM2pQvxVJ9IBrJNTF8cmYIjLB7revNK6VndBjYEBTkSJS+8WQY5uKW/cSZhFgTiXl+zi/
WSlBApcEU/+jrHasz5wDLszqCDS9xlxpNEuF5fNR2nq/sgqCbBMctWYe/ApEmt5t4gtXZVbb27zz
tU8mVJEyXESImlsws6Qh7T+F1eS3PKjeU0JbFjJz+Cxa7TR0pnYU7pTeHHzwjfMQB9hyU7QDnM2m
886lCXU0goB781jJfRKIhaUaRM4F22e+zuHHrFvStyidmyrYIjESHJErC34gRbGDSg0DzWGwoNTI
jLg5O6dePIfSFwZNTCzxV7MZ/QvpJhQy81E7jhLGR+yRjpiSU3gO2maLrgwFwNRMgmmi35LkhEKg
e0aV6J7SlY+wqN/CjlEooSR1UgZMAU0HIpLiG15Ve9Jk90emDww43EgDVmBDAkAjV9DZ8o91ICNA
AAdU1PPcOBSdExyshPztLki2rAGb97QF30bLd5s0arSrjfSNKcn4Ne3kkSLnHTGdMZr4bd6ZHnJc
CxOaiy7XGtAsi6wJri3ZFvvGwshFG8d8t/G9RmOi/fDqOH6xQQ/arquQdqsOewG6zhp+1kNA/bRv
+icVd3flRIzfQY7RV4v79KAo+l8OIcPLgkXURoaJ9tC5HeVj2r4aaZa/uuegM3OQAaBac4u6yjZ2
jGwvJpacTs89gPxymDex9KkSqDCl3LJXF4OQ1ZGSRnUgbVFP6bh5qA4AGk81Vfcyzx55v7WVgQlj
GZRufGQBA8DRNI+6XQdnrQhK4hPIsPV1u3v2qXWt6sDd1qq/jVUEvC+x3xjnAqahG2Thr8D/MNVG
e+8S96pjr4U8Vy4c32vPHm7cc4QCahE2mNed0K5udFj6ddvhbKMc5W7HQq+XQWHbS5VfdKM2B+Vb
aWNjZ8V2QmlfubQscz4R5lsrsBvDthBZ/6kYz0nxh7wNtH6LlA2fFJ4RmafOO/PuYRWaTECI03Pf
CRD7iI2+ucZdSOqQ4N4IqmdbtlqyJrmZGmGkZuesI0HbpfGwJoaseloBpscuTLpvlq0tvCo2KQQm
wzKYqzcN+LGodGj54deyaLn9KJT2V0q03dPUM6JEbAIyjFC2jNVj8ykmwKbhfTLZj7dDkzZrDF3K
pzLRuX2aPZYfdmdEbuXWKht/E9PU/nSA0EOuyX2CO+Pmm9PZyl5VDL5s1rQbtDHD62A1CxGQeOH0
jg9/OQ0If5X+aT5UsWhukZ9cZFhC7HTN78ngb/wUrYQZWSManUowjQ8OZmPfzTl6PfALbdv4QbPt
2+Ar6FkGo0yW5DdZeDfWYz8EGBbiK5PY5qTiG/m9SaKYv3Y+WezHWiQbxS4COjpJK+ibV8WO2HQq
Nlo4fpJ4hsVThl8SIDTyAIatWD57hqdj4Ssb9JXDS8gEgZT0xrobNNovBc05lcghiP2FqS7bNq/W
vcn8KKtq7JOoLin9ZsaKCGDx5pVJtcQQj3xXeDdzun/Pm0aPQIjoRI4sCwu6i8vaXdfvf2p0U9+i
sTWV3kbiFDsVk+al9uy7UWDBno/mjWNTxFIGh4pYrcUvY9kHT5uYVIzDf8Wt2d+TXvH2GhceLXAd
N71hPypfNExT4eiacaN8egNEWiH9+OqaLCH8LPaXMrKHtQK98Jy16t97/XSOwgQUmWZEc8Tc/8j8
XGxy23mdjxLDJv3KxxJUdsqtKIzxp8ydnV+Y1l91SZ+jrRPY++rVLy0IMZTQaG8bYm84rQALVIOY
+L07nXR76+ijzN/imbdAlAPPVx2kafNh0uufEt/CXbO0N5Ab7XuW4g3WDCc+W4ZpszgjhkfVQNDm
SQnuWhoVQfDAtoY2rTYSBMHZENFmvgV4030ABQCQhXj8gcJGrtsxxYlbV8qyZA34UFTkwhYtwDeH
/jRCwUT57K3mm4sPCtyB9iz0xNqKxiRbqazrt7JAKxXbWrBuc6V6q8qOyAtJiVXPgGBq06qpazPj
UuhoxGONREySjlhl2yRLGWAvgiBEjW2SfhWXNYvugHu1D0/l87/txZYe/j6H4YmoP6LK1lnraJd5
U1oESZJuqrK459xYtJBLB25QpeMivpRetmt1fXjL0AW+ZJ0BQLF1+jen0k7xtKLVi6/KMn+SUBo/
AqsAUki3fa0J1Le9aTE3yLLXuvOUl0yHs42U9dqjcLlFmmWfyUJazUdFzIrRJn3TSJsSsXFZ72gC
7j2F+ZtoKuTEDittwqIHQoi5coKcpINMl/1dsQPnVgab+aC30/5eKWCp41IMrAB4QkFj8jAaEOJa
GoL1ehgTsBX8Rb83mW1Ee0B6fb51XWs7GkAYmnqsNixmxEfVWSctb5S7m9f1Rdpf/APkGiT6JEnQ
kIkygbYW2GqwcNjMP1YmpdbFfLMTg1T28958G5z35g3wId2OvFWFxWrbF2r5UeAPnBfp3PTArv1z
foK3kGgjv/XTeRhHI5MTDYcYgxbRLCpWREWl2sDdrqbz6Ra0+YGVUruO3un8/+WZdfNLBcnfFjUE
Hh/5Uh9Migj1M8p1f4mPF69VBfy3mzbzHillf+9RZ1xzOQl6r7G9L73a3g+W9vfen3OlgfsgCx9+
L3G1s3Y/zXtd5cSUB0MTkba1+/PgfP7P08Lpp4JMVisPdhUI7n//fKbi+9cD1qBNXQ9HItOogxVS
efrkcl11cyRIvvJf/c7On6m1QU1ODhQ1hHUWpPA8okj3Dwppb4UR1zvSBuWGgPH0wVQUw0plip9e
/4uytfdlZfGuU5E+8Zm6m9qAa+BWAISDjBY5ZcYverMNoXFldXY07ZebgQFAD4Fvpwm0r4p8nMGL
km8Gy8lVkznjnrYBFKJ+pMOIrus4bwZX/XuvbFht/36A/26VVT5FJcc6s9wFZJAU9SV0Rxz5ovXP
grY5Ncb60uQdq+KiB2nZJOUGS8lqbEkQB5XjLVlrB98cF398pu48eDrvUZNWe0kvf+G3HBpu1oGe
q94Ht4RuOrRfMW8UHRNce2nXd1PKBmMwBi7SAY10Y7eDfyaC/UNFiwfItKyI5ybWx3WdZ9LT0/fy
YgEtyz+45KD93kCBoOTeJYT0Np18HwI9Paq9kh5lRHiFQn9wPjVvBAMf/iee4SOVXxWaQWe91Yx9
+8/GjWrghTDZjD3AKx3uJvKGoJHGjiK0Cw+4MrKDhwvp7123aIktmJhF8x7Tc0jtcKBkS0l67i52
lfimWEV9LYwif5ig5uBIZRDetHAjS9RpdJvoqCt7z0ycRTdlPw8DpqXebmnD5L677UvqRCHSibOS
19MNJ/j3npnAq+5IP8v8b0buZadqar3neQWu1RWs3gGBPYoYThFqCTOwD7W0l1WZd0vJKy3tDIc2
q+2fWRbwvdYTGvhq512z0kT3p6TRzxEmqZKOX4o6WDRUI+0gXGMhpir9n82Qyx8WJuTNfCpE+p2h
rXlVyhG4fk1p0cevxJda/MUV+oIPGKlWpX6IigvXKAWO4Eq2K0MlAK5wwcn5hvMXch8sq76lLEbX
N14VbpvbxPUUPn4XxAxmKcrM+sHXquRXlmsHJXLiPztKLvcWeHcRaC/tVFNyFToxRNpB71SXutM5
R5bsDmuL9O89ivTOMabisSNXDfUGUqyyhXiRuepRQK5pX+bdeWNPJ+c9FevFvuZ58yl7fh5tU3yq
JJWlvVM+bO8+2HX3nDejCB5t6tZn+obdk7uFthh6iAyyT40XM+yIeJGZf21qXFih3ak/GsLoM9P8
0Rpbzy6/h1YMulMBUlgoU8U8kM5bHehQdgMaz8N0mI7RiAdS1PusAOWm9bxRbs9VQ22Xqi06h9Ns
hPs/JeP+/wQguHi7/vfI2w0N71/faXXV9ff2PxgI08/9ZiAomvEveqiCaFlDVy3bsXHL/+YgKCTf
2qpwsfhj84cJPJmA/06+1fR/UWcBgYD/G3khNtp/OAia+i93ejUaQcJ2heP+nzAI5n8ajYVtWA4J
azRE6YRxyxT6f9p121CD+pKVF5vWSR9EPw3sY8CmsfTn+k/ISFz1peHtnfabIyGjWnF5TFq139Cz
LiCamkR4Ql9ZMITUmyLyP/EqlBuzRVmqj6F1yguaszgaVxYqwBd8WQbZN8ymrNwx1m0qSfnquKOP
ahj+F3tntly30WXpV+n47/FHYk5EdPXFOTjzxJmUbhCUKGGeEjOevj/IFd02y2W9QF1YYVmiyYMh
c+fea31rb9WTeYt0x0fTLg5RENr7mbWvyq0HokyE1ul3dfceAE28uZTSdoAjwYQVhHCqyA9/upN/
4/Oz/2pA/XVdLN2VBjGpDgpK+SlEO1V2oXlNdGtkl2xp/EerLCchW1fNN023d4ZxqceQKBYrL/cy
ru77grGzxBGVGHa7Tcqe2Ar6ZtuycPINRZLuA5lLDpbE6I4S/GxX4qOqNXaBKXhnFF6RumdYR859
J7SqMJCDPjnHFhSYaDajQ75T+BbWCWou345cYDDTtE+BzayVWZPPLr85mGVjh4iEnDu+xtyJDRiU
mB8bSBBKy6R7ZQ3bCqHuzQuiaQuu+qwaiFJRpAz4/z80tkUEYODyhFu/VszW17IzOXFrvwFI/MpY
//8Oyj+uLVQDMp8NFLyG8cnca9SpnHtHwwwTlrtBPTQyhzY+w3drCbaw6VVvIjWmfly/kKy30ZrE
fNUc8eQ2wyqrq/RxFBxKB9w5esa0YySpY1ckLYEBLqtokmM+L3UQ5cbUkraoUDULEiv0ilw6FeKu
TWLmKq6Kl1mCJOsqISplAiHnZ4N9xEaIl3Amr5zeJKTE1tqAZyQHy2peAIoEv/PL/zWt/Y+LsbhJ
kUqbeJ6tTw+a55rTBAKM8jjZuPir/dmppe+kPy28dD5sUWxfA8J6OYEftJ6rIdgmUPrzZOlUk2EM
ZZMzW4XyFNRcHOfftGgqfddIaIEb2c86aUomlRXXJYh/Z4HW/2b1sCzXdC3HWFzQ5qfVo58heEeT
d03yOgCVW2/pc/iwrastFc4akyMxIhGnn5aQzLRxTlbkeSuPvwRSuvn+m1d2+WafHivbEB6X0GEx
cz6/sk6Njsxy45uBIgIuRR4umnISGB0P9OtMVmcR5jpMhKx8FCNS4sXiVmf1+5iQyet4JYEonnNX
2O4uQoy87R334rQENOnNPNx3ktBrBrDQYLXrHcimsX4K6uktlqCK3awK/NaEiomObjyaACJ7goia
uRYXkznEIXEAngAR+Iafg6nE0i9hqlWAtJSK4pZXTasLuR3Qa+WDQe2ox9N1rZtMwHQxuUyvYnHu
sic7ik9R7vzGbW8uluVPVw7QBPnrSwD6su38dRNIaRD3lrIwJA7Vts7DvZXA9Oe4ZO/lANxpwE9u
Q//qtA5gauOQx5Bcc03VOzvC/+4MQPQSizHQ0K3nKZh2Mxz3vQMYoUJuzQs4O5ihNdDNietSVodO
u0LoOe4njA+jTfqw5jKnqxERH5jrDOLRMUukBColjUTy7JSI5fx/flz0BVPz6UO7QjhUdWyl8hfs
6M+giqZA22iBcqanHO/0XkdiBDuE8TQJlohe3CiutsBUqLqOza3ohfObZVD/m+eVbZfqwJE2IwB7
ebn+RMpoRiNmqGpeWVkQeHfJT7TGjgZhezLze6pweLYGgUuJeOLKYdxhRWPh/t11MP9mAWLtASVh
2To1yq+H408/hggzN/MGcY0asoRaABythckqJAAuidC/QnY2CI+8DJXzIMrgLfOWvn5DBB6IPncd
FEh1YgUsunNFcaYYh7OI1XlOXpMmN1Z2AtfaVTMqV6TSnGY44WguKNqZoHKP6eqKcdLy+oXAGNt9
HITWtQvh7ji2Wa/iRcf9z/fd/bvPqxuea2NH8TyEpH+97JGpGTPx2Nc6Hu8GHSypUZTFswp3FcnY
1wyC8ooSw9dEQXPnOMyoTmQ+9z6DhJ2tsmOt1eM1D3ihf6202GwQyKDWTUuZr2DtINXqYR1nH03b
oLVTzb0OKmNNS+Z7WhNGQidt2rSMl45OBTc3QJFiT7PaWFa1K1zd3huR9VVM1kOSR9NGV9UdfRoS
uuoY0FvHtAi2sDxx6MPQh5RzjT5p3HSO92LvMF8R2eLC5KeTBSYfZi4MI3DWs83nmb21UWH+KUCz
rjsYw4TtJdmSo7rtA4+Qd/cezGR8kc3VfSKUygknOIyBd21aGOgq7yv4PTsmBpDpSdqhkOvS3+2G
f7OhuECPluIXzyhv56ebQ/BnGGuM2E2Sw4VHEEyrl18Lt6+PwmDVmOfR3uYVcIg2FuQCacSW2kew
QrtUqsLv6qoCW9m/kFyZE1mFAjfr462lWvIwDRO9tMkyLolma7zsj2PQf4uG+LXZfV5Q7GUBXUpq
0GKfsE3JIDWryNqrbUTvVB7q3M9iwxg2JDh3IK3Anp6kvgsxI/ge4Ktjhym/4c9acpKVHvl1yYNR
WsZrSfRWTRzCzlFMxKpgvGktKN7wF3dG6ftEFZgTC6Is2ZDIFlAjfOXE9fbGQCSDl4IAksa8fGU0
HP/57fmbnYJDh4Xch84+/3x6eazQQfKgqus0sBNYY3sI2SrXczO9V3X68M/f6+9eVE5HuqlTX+u6
XEr0Py1MVSaDoVbEo+cjORJa/FPzqHP++Xv8Ot/8+aZZy+mLF4bFAKKm+LwI5yXmJs9g7qBgjSkD
MrMe85KOVnw00oUFmXHriC+gBrSItZ2WEATSyZcurW0gXaGctiaI8EaLTq+MdpZm78TiqQyZLP4S
Y6ZmZB3K5GThL+imEhU4eZ5tZz1qCqy7hnCwmuK7KelKv0fnsGoxpSDDpX5TPGgr4d061J3kMIAi
nnP+wthA9+d4tMKvSNqp8uRu7rwaOo+ghDTzs7KZKPb2+IAgb11cgr7hUGGX/W9WUtvlBny6dpKt
0+XgaFk2R6W/3qC50kNV5zWtFfWEUC48OYEgf0UnxitsNIQpQvOZ2KQ0QuNibcEkWBfF/GJmxcvk
ZPo5o1mKtlRgeEKP3fCO2jIjHirHMA7ijKAG5TNNIgsxGTUm+SjoLe6NGwB3n83YWIeOfK3cgC64
Y4sNEmri6HjLmR6hrDKJzBMEgeutIU426JIS67WvV4FJHVM7u5J3bqtD8Ng2c5YyrE3Y43qxUW77
pUTdCuTFOw9pQU4niwpjMCf5wimaxGpDfvSMfDfTXD8kjmGf/vmZZDP6mwuL99z0hC45m3yux8pG
ARAxiCZn7Aj82NAJo5JEs1V7lUv9bnBqmvPl+MdebNpkkgWprmOHLO7x6pIiyHHaVwluEkEHbBPb
AeH2KF9tjpPhQK5h7VbdQbrmLkq65KIaetURnCJgduCULNC9hQP2oBdVfE3s/mKYtbGZ5/QVDbB+
AFWdnxNLEjRpfcU54l3msijBkSg48hkE4oaTv1/FrNK9bIw1BOR+NUqoaiRCuCZhkYM9XtPpaDSo
nEbPoH3gxABbIpT6tSzf09xwsC46P6RbaZQU+V0497tI5/9Vd9586tmk9HkRO7dNdpdBhkLeT+m9
rVxyUbt00nmd+Tih7Yeozzl+MApQaad8EWEEau249nGlXQ1bxucoKb9Py5ErlgV8OV5Fu4wfyomg
RGydx3ogfN4ZckRLrftdztWuS8h3H+dQHPVjVDh0/8T4RrtmzaHih5WEGKtb0F8TWyu51+OxhsLo
6OijI97iMYwwmoK7ducIxrggKYlF6WAWhF32DNbW2GzJM7RyIM9mpK1djH8HsEq+6eb5zc6rnxXE
9CIsYPbl3SaEiXGamnZXDKSMWVUDJu1DmQ4T+KVSDIlq+U3ZbH/eAVgwUQhzWIUvQPPp8w49VyPa
oCq/amky7GXDqhkQOI2XtPFWBhrXtT3Y9spJqd+lirRDZtpPgWjiXa8IAKwcPEbjyFtchVUGv/Ja
ApEkFARHApR5IkNzJrx4zkhgAxE+aRV+COeDU697HMhT0TQ7uEY5U00dJCICw0OuuLYLtjDq+pEc
juSIMZTEbaNCg4gkaqHhMelbHkRmxo9oe7CHd/NdqnH+iL3sCyLmgr5IQlSdFf9w2pZZN/cMyEi1
lWNy6XQCguYpcbDI9uNGWLLkblTx7jdv/V9xYnRDlutq2BTiGBs8d0Gf/nm7izstss0FLdMBNu+B
gjCj7iWDsgRLt0tabUWu4vwsphZRdPSbwkv/3O9avrtNw8tFvGnSj1w24z9ttqpHb6GBtxgV7uZI
YXDNTrqj8KpH7PRdoiO1SRzm0s3GjBzzkOTc0gY2se/FP37ZXCbDJLmllP6QmUcdZNlvrs/f7DYe
HU/XoPtp8Ph9uj5umNYxAqwLLGOa5uaHTLuWwNnxfWj5Ucpc3GPnRCzqfJkI3/OZSw4UyMT92Cw7
U+hBle8At1+9wCl+sxNyWPwvS7YnhLBshzLC8mjlfiqMHFdkCN7Li8s0nBqRhLVkBn6q9TchEM62
Of6mxnVSUFrBdIhydccAn5OGzt6iCOomzGVmQyGlCNK5mslfL8pWvqTjeywrnaOGKv0kyQD4Edaa
efJMFF6wmYY6WpeVcl463Rtp89vdBgKW8wJddPDHqXX2YTiSgMt5/OgpwngmR3UIscr8JUt4AaVa
nEIF26IwH6K21rdd1ZIIv/zWinRvLzSK6CDr/Zk8xfup7YYnr7qNwnvO9aJ6nPXePgwaPVI5SvuL
ROuk12b1be67Y5wBg0qxk8O/sQo+XAbFIavGo57DZbfxBkUO3V5yBEOou9MaxqJ71NsLxUxw0lHR
7OQUwxVtcTjl2inSrIldTG3UZKHeqs3h2GhRsW0cZ98hNINofnU7UhRmeWGGtOSEI96G2znsO8wG
xSCSh2gy2KiaRD86VlS9FAIcjuqm6NI7XfVSIT3T+uQyUt6/tTYq1Emmew+ZLFIHQjnCIo52U4ZG
GoX8A0aPHz1ubQH932+8wEcJu5sH4iiQQlm+WTfdOi19S7lq3Qxus20Z86hiOluh8ZDKNKapPh/1
SFUEps71zig0SPlQSXezFuwKJ7E3SDRBACY/zHIgzb4O5DYM0vvJOXlWON+xlZ6IcCDxBiWu7w0u
+HMRHEcMt22X7M3RuDPGmlhqW+Grpk1dxM0DkocN4rXeT8zqUcScNOzE+IjwxeB1pwVD2tlhsI1b
azHTqrqAFmNs/XQIxwGB4O61ofsJaiQAuVneWMvQpKr2PpMK7zhPlznnr/WcPFOqGh14Pg7ClvO9
RNID5O+jnNubNvPFw0SHzuJwMkYeSlVMxGu24AchXNr8GCxRkVVN8LVImYUbhGKF8/DdwdXQ9yk8
q0Q+pbmiMdPdNOl6vhW45yAzt2TDfelt51gAUR8GCmW9K+W6HcIrwqxDUAW4uNvFN5S8KmbrbOqv
RAqdM0r9glzcUGEKxtlA5FszP2Y04+1QfRuZzq4HRSDIUGhfR2FRG7lxcIU28QK6CzfUxCHVgz/n
LjIzS6punyNomkwt3ahOkmysqUdtIccSg9MQrF12m8hFCZDP3nwIUSqTcVJcLJXPO0PrXrXFT8MK
OG/SWKKBzXqaKMvIhEE2pBatSddTFOyxhNtXb6uABePT5DqRXXkWLm9OUnf5teo/mBIikrO5kr08
yI7s7rbETpItJIrB3MpyDrcuAQgQl7wO9FoDf9Jd65H5s4iw8ZaLT2oKopXp6sepN9tzWmqkKFB8
Elx+0ytDnEfKfTRydOyaap1XUJTjJEVIi0Ow9iKMLgj5UhnlG69zCxCdK8vjuBPSuz6BiFhNY/jW
553AJh19cenLEkeU3xAgnUaLdDZXN0v6SN3K9qj1C02e2xL1Ib4+1PklvF7sohWeTbffDHOwTefk
h7CrCDRkwS0bx1unxhecXchPLLKMaPK7rCBTiKupQG5QRx9aLYnlM7pLl3ByGMQ3DUfVzgtfZWiT
EpInBs6m1RwVpGUkwXweAnyRNbpG1jGMomb7brfdhpP3m5E+5A6DLDD3uMt1sZ3V4gZV4ucQWV+8
2SOmJNJ0jiZUv136TDQiWscqm31nJkilDXChkdDChURnR8/yMZRTsl88rzVGwSX68zvUSbyslSCI
KxtfWelfgyoZtqLnUQpRTgYeSbXS/UgM6ve8If4oB6EXxPd9k81HDYs7V5mgo3Dj4SON0/TVBOS5
cTXS1fuSqQKcFmD+bw5BGZsuUuwCRrkvGgOAoYvsOg9Hg/zYP3yO2yTIUrgniBOLslxSOBxrH49Y
gXXtQWvqbzSUGJxYEXnIFaoh3JQrMwy/QCoYcI9XP0taxId8brdM+VN/1PoPy1SXsRlRwqb6IkED
zROKUS0AuBeLJI6j7tyU1UcXIJpkmtYNny41ngVS8u1MpObYvBtOXe3rAIsY9JFTOej5MYBIMm/a
YRy2aVIjvjA9Tj9G7hfEZXCCETU7Bguyl5MArCm1H008mBMZJ+tWH+692vOW1QFqNXRfHBLrktFA
EhrlMft/v1CAl8cuXHg3nDTWVmzMRy/mJrvvUzMK+v0MPBDUUgLYkSD4MyUu8dcXNZUkYeLXv/76
36Xt+Ep70t0kdloef/0iMKjOa+CZ23GI5G6IA5LVf/0JYpHi2GTvqsxtAtirN3uiz03DOKRgHDWs
90Vk8Hm6DalfVu08RpP62Tr3U6dfAxRzKfXQwoNaTfjXDkT5pashr9CLt5OBoMeFHyvtF5Gqdjsa
xpfObl2OhBaHOi06N3jUmlh/xfi6r2dJUHxuXX9dcS8f86Mz2rvB4Avq0n4aFQdRe95aExE4ujbE
Gz2utUdjecmnSIBqY+30ZxlbX2JcBk0hLwPl+XEY6xOV1vww6d68CwHdzjFuMIStuKFci2klnc5+
HJckUFdcqAheM6Roa89xKQtQ2GYuMM7Zkg21QUXrrWLM6g69ddWDAbXJ9FS7nTp4cDmrF6/t4qsk
z0g6clpLHH34vp4dTp0owwDn1pr7luWUnJGLGbMl9UsmwU/gYsUzs+35Npr6rdcgMdOPvavkrGOn
wJjjmjbBlILKXRgveWZGd0lzdq3auygm131EZhanEbKTLDPfzAATSePDt0O1Sxxs55QbL3O2TtN8
Gz2afoKsoHHQPaa+1b2eZi+xuWSrgNw+5LBu47ynsikV8fICN6EbhgOwRMyXejds69DcMTf/4rRK
HIQWRPd014JTa+t3Hq6x+2oKzwqEie/29rc6vkvCxIJzEpMoxR7eq2BcqD2Bn9Xtsyg8olq+A415
Goo23WrtsCd2rTkEofsqnJmz36S5/mB+2E4w+4Brk31mJx5gAGZkFSeakQHxc583py4oes4XsECA
r6J/QfZHM8wMH9piuHbccz2W3UV1WGdqnklW/uHqUJPOiTKIkFbBWjFSm3h6T9GQZ6df/+biyFvP
Fu1hnnGy9yQbVTmTblcgX2pSEtPKeaSHsXNduyOqPX2PTWNYYem22ccxpBZz/YbpCxMCaX0mwob1
WJR7Hb4jekOhHVozB27YVbvQHB+9qdhjsmh2Jcd/shDMDQ5d8qYC80cSiezk8D6NrDc3ZJo/EFBa
6z4kBy4liumML7BaRyNOAzE8V9IBbmXH5c+W6LtL3aXY5BUr+FQ/Cmwdvj4l/dswxw9AKbIj6lBv
Qz4SJYluRpdBQGGZ0/gcFirwUxeggbQzeUrJiZpk+zrQ7zhGZn7JBarFHBKXsr8R69L1KU72aLjy
++AsSVN1R1SacTdc8splMG9Ux3SOHoYawGNIA+pq0f0HDyb8wSUZdSjr/tApEreNsLqZbS569h/I
jyRwbudGO7qTTe5hZ8Trgi7iwVV8Xs1OvYfWjb8zEa1g3AYh7eQqAyPNFMh0/WiqoY9nubpyF8sV
vCK8WGRT92I9O81LF02LIZaNLh6aPQ3D0Ycrf4TZ5F6BYd0yzgcYYQx8wsifoeSS+dDMoAFGIa5N
xX8H5xHCGoH/0rKXrYWj3Zx2FHsNVgSHLHAtlCa3gOzoDS9aCi9/+IbC58QO1q4Tk1qRaqLdlDo4
e13G0PlApU955+5GMl5XSaf1B4QhvuPGznNvEECbOPQYUpsctIr+Ha3kcyow1rtt/FgMqjtk2IH7
mPiqpEQfEgKSEgU2OGVZb3E/1sTE5l/Jlm6ObgflaJo2Tdg4DxE4sNiRd4nUgltsuefIjZinYlG8
TjVlGcukWVfeGbTKQ2vjf/AA+e1TtBlrIhAtfOygV3BJ1KonIdn1nC2UdTzFBv1iszP0TZlW6s5p
l+4ak9jZseu3fFxyPLX2VFiwrHqGi2tGrS2rEsE8WfEQ6WX8nA7D3mPiBRFBJ3CR5wZ1sEOhqtXp
rhs7x6+9GEd3hAnpD4IG28B9mQfizgvjtdEq+U7LYYUbjwljYHb4e3LSGBz5gB262Jt586r0MF5O
w+M2mFnvtT4Iv0REHmndvagD9T6Lu2QoumMPXI7o5vRnmtAQ8Hj9ToWGS0pE9YfOp98J02DB7gD1
WL37PVY5FOFpPDVpOJ5se3ruuZW8vhCapR7eCE0tOX+Ue0svjdewvVi1HZ96l4NXxanJKcYTlcy0
1SJ4soQVHeaUdU9F1FMxbUGWdftiacrdRE6xFwVYLjr/uzjl2FQa5dsE7+rmlpCb8SndcrcjXdgo
vHM5ChLwGvE1ll/1yVLnQXCKzNxxo83ekS692GFPGdaSUEcfgUV1zGraoKAK0x3wHZQXRlCeIlFv
nbELAQcVjylH3E1Fm6CEZreKBwP0SKOCvbX0SibiRU9tY69s2xqesqU5bI52v64NtuuYlWSdFKTR
Ba4+03oIv0gzFKcxT66ZKN9M1Iv70HGfDIO8Lp7ShpqzhWaJxmXdVJp3o8N9Tqri2thz/CobKOcm
H574BXNnLYsC44LYEtEjOHs/Am1wCPoRQGsSFcesDdfNz3RxEeINOUn4ASfq45aDE179BHd6Z1WT
r7ckXJLNZx6XpShvMz69bJ1dbOl3JcCoc5VAM3OTGwaygTDNyDqm4wAqDLstNDcS7e0gxZWB8Bgn
UrH1RAcOgKzHDW0ygwdf8GC3oeMvCeYbJxnaJc5egy86T6e0oxlSZNEXmtPZuRPdazgkw8au8L8N
vZae5UwGrU1aY2opb2e3OvVj2gTXjpau69JSjcg2bqNVypKFojo6WGAl7TpGA2zapzENLk0gvBPX
ctMXICG8aha+1XtHjywNmpXJjxws9lLpjysHdcyTQUpeqzBNprpTnEyl3twpIokg0fpTWTdbFaf3
mJHivcgm8mXrKPGdPNkD/etu5G9LkEWIiWbKPZ/cEwRuS1ZcE7kl7JDYXtGuHHbTMD7E/XwNZQj1
vpec6CeQgLSR9kISbwBT/97C8eDL0Y53FRGF1uQ6F8YJD6nrvvaJeUK6RgsM3++uJWOeIBOHRyE8
xQ3sNQahm5EiYztH9h1Zju8cGPINmyzZpa5Wr3P5ra/oU4aHrkrjq0IO1NghXdsotE+B/a3vMJuH
GdTXyIJsEFFpVw69j8T56vGc7bo2AYGnTOJYY+DmbXS2i5eknLwzPZpr2HAMRn7kbsIo1PZhGpEn
o83YFLj4QIrw9gLUUpzsTGFeGMRy6KO/59KC82knsxk4AMPisDlYmfnmOAN9S7tB5ugNMVIvf+GU
kReP4UJYi1E90ElyKjY64Npd5xn517BfNyY/u5YDmErKJ+T34dkq8g9y/7AU9W/U9R40Y7RPumE1
NHAqWHFN+rNzjJ/g8gmM1NOjbStjN5RjtSZmc9dGgWTe6R2qjIxmG3TNGqZX2FXMPR3vI+yoaUJ2
611GdiCFEbGo9NWDTZW+jXrbbeFTqYPKwmc3YjpKSZdeUj38QHf+guQRS3gneGyNJ9yvJAqChuA0
qwhgdECuGK704S9eRRV+14u687OIvSKk/3mnI3PqdMbKQ4WtDIipkd9xotjbQ2k80YpaJaFdHoOp
y9dVBtEhRoR1EFQFYhjJKtWqcEOTLWH/47/HUZiBSdbPbq13z6l61ivKOq0+4eiy9gBYrS0B7Aon
Ye/eQnC3+NSIfAJIhy3DBsanzZrlW/Bz1iXlK9Yv4zEIdPqJDciW/iTYye+Tg0bXCSqYGIBIcSeV
GXk+XQI2WiiFk1CP9A5bBK00pAfTaTd6WxMnrwTISCNT17hTL67TBQTca9aahfd+SnFgDlCjjHOG
SvJSsyjt5xZbQFP0d1rfDOSZRzHZVJBzGJJIwj6nc2XgPS7N8dvM6cpPFLu104oN+S/AMq34rsnJ
WW4GcLUGnPo1sAH9ZB5hdZZ+UDXV1imHh66jt6d1KCkjGW6ayXrSFE5D3rZ0pfrxxZijHjoh30xY
aEwzFvbCfPeYUO0LT3seLBPmnZkHjxA7VjlpObe4Zn+Em5Kj6kmjndZaDyRtYZcZxHSUEuBDkTJk
VTljBCJI1+mcPQCgbB5lQwaJCGAxxXH5PcEXfy5145m3GxXKMTWU+NbBrltiM+FQsjNIM5k2zszJ
rQ/g1U7s+bw+pyzFi9I0QFLnwNmyj1QbeI7jpg7wCMjGrmihwBaEmMFjWsZXQfm1Hiu93eaAJegZ
cYjyMNOuwY1d08o1Ty0b7Wp0REU2l3YImg5EjNbQNI9jKIBhU/sD+m5EwvE1GKMjUt+MnDHthzmz
Zk5pJA8NWe1KAzhtYG4FOgCIccmiTANAFxkHUR/8VLah44QY1yYbtsDQu64T5yQpxOEFmJc6ITOY
mfXTDCIXLkO8HRU5xfTWKOmktmV7IOa7652VhVvHl7JGOm1MgGundidDqqaZKODEjYszEEsudA4l
t3Uoba1QG246jFjwWG/xkLL+RY9JMWKpgja8/jXbnTXbPOYF38ew+9eoS8FFQNgjJvbUy77eV2YY
rQvcPXXb2cwiooQeMZwVBAGEUjWM/kTYbmN93MWKYSD52hoVTp1uMBuHa6exBx7Jflq1sfuc2pN5
zAxg+8Ew3wu9j3fAb218LoDapOcDVi0eCL4Lyig4NQLnn2NfkdyumCt0RzTHJJExMpQtc4p4oD3W
XWLs3kwYJpqGWoZvx6YGCo363vDqZiHAvIwDE1+Ro4cP48DYxAEUozEl9CCBWrUl1J5qiPPkuauM
h2kmQiOQrXwwx+icVtndgD1gY+qkcYSEUK9aTlJ3eV+8oh2CvCwc46FsYYQPAJRLQK6r0kimHRM2
D3bUqXULH+kGhtCcMYEmbQS25jaQVXnWvcKnvD1HOXrLLL0n2NrwiYzuxh57pZZP9MfaF22Zulpt
+p2dM1/BdqDBWxuI2byf3tggG9aKYM8Uad3PwzN6o+SPqdj/+EJ0h+nof+8LueXvxV/sIMtf/89I
TO/fkhgx19OhaEAZFOjf/nCD2Ma/GSA6ZA4yh8XtuYw3/9MMYjj/NqVtOJ6OigVNiMMXNZSn0X/8
CwuJg0zEgC+KDnuRNP7r//zvvyjWmk+//19Fl9+VcdE2//Evznh/EZ4g5KanZbn8aAY/jETT82kK
3MweqlTHxrxhahxfiHxqA7lUO8Wxg/G+ViMT30qvyWddssGZvD7L2B5veQyAD1mNIE7F+lDEzb13
xbCDeLqHLZ4+0NkaAeFE1zYxYDnEpJMYkMx4K2JCK1R3nzQXYX0B3CS+kSeeIxSoD1aix4ewnR5m
KC33gZhNODeetTV6MpeJlj+UfEdfoKQ+CaN7xTm2jcumu8zQI+zKBvqiJ6eeoDtcXsaPsIyGS1hM
Ptd/5vwc0jcvZPyOmoC+rXHUQqu/lmzQq0zh7YNIJC4kfI1sY1Afq4jpew/7l+kJfYyQ4ZWRZk+u
YiBUA5JjuiELX3msX9Vs3gKt9G61Bn3Zgv0RJt/HkqY7UJnLyEniGUMBMogiuzO75BtWmo8qQwBa
B9+ticAJ9CMRFyCGKyzHQ1RUd61gRBOyx7cyXhgvyq8eVDEUWy2w77EP4oFxyIsJnFjtOU5CNuvG
tajo7SqAVH5fda9MMLdOPdy0xsI/jIBkPZPOgZgsHGjhz6yeX6YIX2RbsaLiyjw07Uc16YT4OOTL
m5X1s6usxB+VRvD2II8ETbMAMmzysaKj4n4DMS0o1s9TXJwcJ4K3DS6RIw4/gywCYucr+GZlQClX
1L4M0OCEkmEbLODYHHF7z/QcNbfsN5rnYPkDV9aEXX0KE+OrYeQ5UtZE7VrP4cAAC3CStBI0Qh1T
q/VOtgT+HNQuGZjFGgah7rPig2EpcCeRClhQlkKFSmxtAHVQbYs03UCyuA8FCYSyjEG5YnI/ehGl
O/XKXSzI9RvS7kPpGepGDaFyG/rEDmBPbEgPCRpSneYxelBO1e8Mr9BAFFVfUKjC/W7mfRtjrmny
+OShur4XCDilyIkDSFLvOMBfWyzgRw+H6z4QxskYdetmB82TTBLCtYx8qRwVpHp5X9TKvEP5A36x
90BvVuHZNPXvscboogtoG/dtW28VtO0zAvWAQw0qRby1ag+XaO+FM7UxCEZ7ieVy0o0myktEk8FU
r7FlWluGSTQwF1BuN/T7qZznnWVE38s4gffVyuNUQQRNMfxzmtSuRaq/WFkZH/sOj+QgMSzC4Hiz
g+CSWaW1c0gChUVANEz5ZdA47TD1MRjPG8HatnneOs4mK2L69BXZ8RjMDCdijBQm20KNd+yi8RoJ
A2EnDCEXw2fr0ijDetsEvflMC79PpfQDDxGQnbYXhct+F0YKm3LUCgij8jAa93AwsiPaVRJKJ3If
QLKgmZRgvUa+Gzh07+CWmnWaAfrYgh+VSlo7Fy2qWTzc+rVszm1ULqLA57Y3b21cbwCFpgT+eERS
ussma8fY1hh3hJlDifrUKbwRbS8iJoLjj9ENroB49Utm66d4lN6ZSbu9AnlpbeQgnsJSMML7v+yd
yXLjSpZtf+XZmyMNfTN4E4I9KTaSQgppAotO6HsHHMDX1wKUeSPyVpml1fxNaAJIQuwAdz9n77Wz
lzyyAT5LYNVK3DzSeOS30TcfrFk+9Ho4NY3S7uyWsMzIsG6eAYc/6aad9EjaLTvvBX2CepzkJQ2M
cdcXhIQnlXB9yUqjcILinBRVtIrG1PI7Qba2gNOclMFmDhulNgDVI5RgXZ1OZ3GtTRM+k3Lah2jE
7ZHSXJgSq416OnOTCqywXh4ix7pGpZHzcRXGY5qCSQybtwI9nVW9Q2UI+aUB9AtG4e4KoQ5z865A
IQRd10hpJia035UOF3oioTfFoCILU25iDf5254oLC3AbKcg0rgD05g99JYuHnISQc0631VCsrUF/
eOvUFT8QGOjJOFOCcTTdinyvlVq4Y577rqiZzpWX/4b61X6y8vgpCMv+wXnpXKc7t5b+ZEWKvc31
2DyqqDbX5YAyNRlIFG/xwmdxAlwa14oOUegIg4W6ee38qhVcCK6bOicliL/Z0fWPicHtUyv754j7
t5xXx5gNhiBCdM1xbDwgf5ddJaadmYWCUFG28DXKWsFngOwYpLZdX+0iyVetWlhnN6TIX7WOoK74
UY+D5OtS/BQE4r5TZAJmUiBKXjYbHd1f9pg5JSvHelPBriAHMckv09hH/0ENbvy7h4YWm22qJups
V+el64bDzORP1VhoRflEbx033sA5NK967MJk3ezEksmsd3dL8Wu0ooPjZF+ZPyASMOafRzrAkcu+
e+n0Vsmrk2FvsOqkJwQ6eMixniDzA6FLtUK604qhqvJLHaMGisg3gQOKYd8XYU9zRkLmuVMEEf9B
jGf+e97r8sY0DfkK6nOkm/9Ny89MrTMynRqQVLW9FmTfjYqSRVsoa1lG4TrIaGG1kARLi1PHYHkQ
ZTph0vg1t5oxPnZUfdeZE29qAxwscjt1T7r9Q1iLao21gV5/VDMVmiLIvfQ7SkmCCiL+qow0n15a
4yONhjkB/YOOPEqK1EjPmWLZs4ceGO0W7jvF10H9iMEDbrrBxAUQcdgO0RQoRhIQde05HUfizFlj
rwznP2SfUnT9b1+9S/QlVjHIC5gdkOX9+1ffmHmKJAxTGKAp5MNBfumjwjqCQofjnhask0xGyP3n
dmP+QHdGVFxmjTslqEt0DUNWwmunFNLlynAbGrxvBdrdTSPVqjmXgfI8jfWpGkR847S3n2n4cQ7Q
CTmFOpR/bYxf0S1Tk4/eufZqO5va/q6s9fG9zJm/qv2xqmg5tXXTXo1BK6/Rgai01yRo8sPUqCrI
ODUSlxTG26EKmy912IoLCVbNesqTABKcZ9zgV1LFb6fR14JwBGrgqOeaSyhZZ2Co1FB5LLtcO4nQ
cW8t4EW8u+PdKe1JQcbPPnT4nnBuKpe04zCoz3yXGcLrtCJAwKsO2BPtU04bh9oHeNmlpRImVXeq
p+psy7TZt6jQzyJ3en9yxxH+wtQeY3XsVErFNFapuOtcNVQDQkF/a9Sy2yND6PDc+amDtQyOj7dG
xc0JWlQhbkdnrZmTTi92UHZ92JDiAKEehYWy4do+rcEcEosmnPakU2SgqZkcdUrV91yxvygWbHx7
yBJStpP1DD89LlteowMmJv3msHxNPci/FkWyGXqeDz85eOyNblqXTcHSNJQpl1qawQ4CPT+dY4pB
GErGCue7DrzDb8bYeiHPqKdihS67J+1lCKdhDwmLknYkH2udAS7TynVthzaKXlvsAj6TygIWQ6pR
6g9MIf2Adi4NQaU+OAkaNMvsiudSGZRV4HXe3SsZnWa2CcSc9pqberKGdGlt8sI6MXrDi1KU55y8
qUPp1t2BSoRFj3iFCzd47gvliVM2P2kA4dd5ncGZGhXqalXJrDVt+1VCOjYFTxIvpC5fIMnkLRag
VJY9EHL6TqGlrctKG64pUvdK9PJn2xJUNQTo5a3WQdouJ142gug2mTyurFp6B+WO/nFWTRo2+j23
zQ/ohd87pgSPdaKnJycKrPUQIIqyxwhtSluPfpkAwZ1T+Go9Q5goo5PeVfwWkeVjlnryJOai0Ibd
RnP3vVLg5DFZJzXAcylOufyYBRDgYxaLzre1onzxNBMXtUDBhCYTbDAJt8wg+2CTR8EDJmz1aHcR
WtcpocjZ1MFbwyfz8LnPQxEbYUc62MAb6QtBVzuu1b4aT4o2kj1Wqm9KJdStC2Oc0tqjg232OdCN
V6PQ2wcyjnXy9WIb+D8Qi3Xd2OreLozzMJMWmQMMD8tfbpeqOzNL36K0FDGxCunKHHTUFHVlXoaO
PJUxnumW5N8+RE1xJyt6Y815A1meutumL5yt0YuvmWjtH5omnsqqLF9So6Lmo7XXz0e6Ij2Mdej5
Q/rumon6zU6LYpNQvTom8Zg/xYV8L+I0eY9wvxg5crIZ3oUmhnRGS3gPqoeQNMzCQ1bBlK9gSF6a
+aYeNJq0yM3KzCGbvpUXMWe1aHmqbOHntjSSs2qvaBkf8BxD8hnw1eGU1DqbWdFE/yC1AwS8MILT
PeY/FE8FYL8+RJNHrJONuDQzD7nRKbDJ9XIb4OJ8FDIH5qs73iv5xT8dZETvjgAkHfY3F87oY+nG
8c2pxAdiBf2rluf2pmiZdsgpNL7CfT3UjhM+d4CDLmhz0MrMDyO3iAxdKNoHgLyzQYCuf1x45kM2
UHOdRnnTyLy7MfTKG8XkaNXQEjosd6S6KaiKql8xjw81yBXu1bmerJK8sVbCwKJpwz64WCGeFH6+
eC4zHGS7ZScOivHSjA2mGXcEiSQb82QpIlgb89S5zSf1lNgx9uRJv3V0+zZxaXDSce4el5uRNN5s
VesDGWLLn8veZRuhtr5hGPyBM0T1UfZYezxc8qr3TPCVGE4z15hTamBKHIb+YCJwovRv6oDa+1OX
hR2f2MoKaGWSo4aISKfUilE9ZDALU5zOgK9GMZEflp8aPbAexpJwgibLKnWlN0I7TKUtviR9cVSN
oqPgrsIjnPN4cqG1lzY7LRvdgLLS6uKjNlMso9by8PWA6atj5tVOKgE/wtqy1cwlPNz9kGbMmodv
YafLHPaSAW6wML8NVdBftVC8pzMa0ZOQElG+FSBMsTvN+ULRfENgpDi4bn5MZr25BpNvpUEBtall
1mhu90NbOOtKCX60Mf11E6TqTmqJOGmYL+OuwkefbPVsRClb1uaui6pwSwXsGjR6/e4FDNydE+RP
okqtlRmDc+8k0YksaiZySsNJO9jj+AL7wq9LWT4FsVk8jbr6i1WkA5yJLVxKNEfK0aZnkRC2WaBh
3nuCH0XXXZr5xmAFvlW1DAH1vLncYTXR1abVuUskkNnlBgoIst3UUx7Q1lPW+eJKR3tuvSd3UKp7
PMc9IIuaVtUA77zQcalVrsA33zPYxOV3ASk5n5Cfph7GLMKCievLbl1X9F/4UUYbamHNxSZp8tAk
yBvyFEx966TJE2aN6FiKfljlQqGUxrJzX3s9KrFMfXTQnVETELSZ5xvsIvG2CXnJGWkunm1+aZBj
r8MwwOk6MjE0WrU/yVqzcAkWs2E7rG524MqDVxStj9G33AU1/Y3A7t/xPbZE93Yjly9SztXgnmbC
fqgZWbZujWSjjmzrZPUHAPjOi4vOWUcu++5Y5pwmtKHzHpxk32SIx1ZtClQXiU5JfFFXPEwW9SJc
id23FIo+9a0amgIqT/im5vTatViiHE1jMZ/h6VKbhzpyGFp6D9mXVGvCWZVqK4ZKv46t9oulJmKo
ASSqRAuhN1SUxqk6uQz0jJNd9GRMHkKzJKZEw+TzrumImVsvuU+ACg9Whu1Ms+wNONcYVj1fO45D
urzhN73XyBwgh2pQpUSKmOJHds3u4gwA8Koy99sI43boKPoZF0OO1rdyaCETUVwxDBwKztmhBM2r
Qsl+GSdLPzoJipKIuKuXyHSjg0LW4rqINHmQOpGVmKiQb1j1AbjZxWx18FtJE1DFVYje9oYHs9NY
ewThD5zeB9ou4jthpXP1snK+oPDv1iWe3C1DKuJPkTZbm9rYRW1ki8RDuts+CvHfeRlKHTT338bu
EVXLGu/ZDeeMucUpx5gfbL0ImLQ9qR4FNHDIKsFkIFBoRIKfYmqDYeIm+B2geym0fVQ01c0CDuGP
APDfwQEeMw+GYorP5mor5YuJRucrCJM5iamxbpPRxJs07A+YEYozk05j3wLyPcVp0x9Eoo1Hs4VN
HPSlfVDtPDzlNGUPuOvskwzCdg8GXG4yArr9kSSQNdPg4pvlsChKi+ELymF5QEfqbBhri2+Jemur
2SuOpIle95A/9radbushkGs1Z5Lojw2rycLi/HK9CGb+mLRcVNxhb6Tj01yXzslh+Ebu6rjJiIlg
saZsqroUj0o3T0UrFGeYqPwiirU3ZqAN2ZnZU+RBNtdJ7MM/IbJdM7QufSTvYJCRC3kdi3Gv4Z+q
+6e2VrK15cl6Vxp8/Ro/rg9kI+Ndlh8TPHpyYbQ7H9F7wKX/XeFEWEm4ga+oYmKfIpRVkAzdt4SE
k9i8TwRA37CK3zSNEXEWq78MMXPgFOwnVGxh7a3M8DbkFAf72DF/gIils6tMDUa58KWdQ/gyo42B
vwETnRjNQL9DbcfWclTL6kseVt+J7Ci+Jslg+IUe0MFrkIoWAYQT4oe7dZtzpVWKdtxWJIL41Pu+
Mo9xn+0Ery40FVTq2Wtbazercw/jHGa63GDqmI4mchHMri7KU25IzVllFQNWOGBXDc2A4pyjrXU4
cddQUKAJRbUjSIQRbTqOge2dxkE851as320tKfdKAIqqpa69jqQz7ZLWatdp7VpHBJGw4w3Rov+p
9607ilOiy/ZK8uhaZNO+G+3pgDvbuXRKUqwJM3CmVSEm2qzSujVRQheAQtfea9XmbIfhM98HVW4U
oOs268f3oW6uCFPFTiKZ2ujO0NPDL3Q0QFoC99w5ES4BhpxEoLOstOQYFsQBVLk7p5p0AhS1W181
A+/A0AX2W6O7SEhGxAbSqMSOujpJT0ZQfVcgI01zxEkE6RdV+pd28OPhrUEt9FrKPjzmnadCRnJ+
mXUSQxkM0quOm+UgzMMgBuKs2sJ7MkOiIR3LS/xQ15J1q/Xel6kBFo5v9zmiSESgFPnDMSOG4qnD
ueopzdpc0VeiyMsdIHb3xQbCSSSukRGHVYw7GeksfCbm64ndZmvTlSstIB8yzrQBlYCbouvD26l6
7krizNi0cfU6FB56g9FNNmB6ynWpa+ImyDxCpOxVpyYBfqtwSD9vslM0hsmtg4pzg1mNKrSjilpW
O1r43tYBSkAiyqAdJ4ILVqiPp72qD1QPJgq8tT19xRyLhi0uspcwgZEux35nQfAG8xPrHl/ziAlN
SYMVVZ9nEMzaj159VMDNHvsK0FTpmt4xn28S8h5VLIWomfLuJDukDIqjF3wiUb9GsgDVFFPRKWh6
E7IvIJeS1BiihuPROee5wuquau+gvu6lkSS3unb3lhMnlzJtr4kxh2CEdLopGSaXUGuTC/VcHFIx
BGk3w+ShqbStJB1iP5ks84AAA2OebQzP9Zi3Vz3QHiqKMsgKaEIkfeSC7XEwGCWyPDk6SAE9oRWN
BqXVRu+pMxTeb9QFfJAsVdCWH7MURk+i4DUO0TGT/+dkw87Fa6EGToRPoHeg1JjTzlAysVEqkpHg
FhsvEeKlTUChb5dNjyiijMcyLt1h5TX2zusJHrHIH94VfXiIe4IUmrIP0AjSMQIECoi2SOUFdEC+
SRSACbaNZ6k3qblW4G4O9tTUD27ZfiloET3B8x+fUCS/kqMSPrQKVgXXMOsNpYrhZh/wIBFqM98s
f02DQeQgcPs/7siVGtUzqiZ/eYg1qugAw6E9D4F1cjJ+R40bpntMYM096t0ESLCxreTY3DuDdqJp
0mjrLfI+LUcH/0sWz6HKDbRZ/NReqky/t85Q/2gqZARq545PjmS8EJjcse3RWkmT8mIqybCZhrQg
oRPTPIoD5Ssigzcti+UvHVD/NFnFKxN/LEelb9eT86Ooy5ohC6t7YRrhkdaxzTLVi76MefGDpmfz
c1Dro6wq+2tketGG2vdwZj5aeOONpE+yn8vIeBsUJV/3MktOE6PsC3SADbAU65EaApVbM7wMJGq+
FoYrThjpSC6KDRU00cysb5WtZ9TRN1QGdIYTQYaGY15HacTMDC3aQJUQPywt2AwAv96yLhCbAGWT
z2LBw/ei51+w3iDpMzilSIPIvqD0DtfY9GEKW1X+ZcAKj9s7XhemMHdxVhVY6yinhFY9HuoiKV9Y
qsKxho18Ci21OUCeKP2yEspmMlHFj/QwI19GT+T8ivWAqHEbNVnw6Cme+Ug72EwNlh3KzhZeQxBW
hjrC+GFEtJNCRLg+JgOy0AyC7Pv70AbBurLavVHi3qRhRwOXHIgE11LRW2TE1B1JporxLsqPVrgP
3URt0BvMwh/N7pxyUZlUUilp6eZ+ZpnfI8U7dIdatK9GMDGkjfKHaeYtuiCUxlXzQkLvU5/mh8Ge
5BpRtEc5NXzLwRT4hi4A0WlPUV+faROD4zHBLWPFKNKncMppQY3mZjBYHwyp1q9l3OEBG4od07OW
Riv1J4fWn+sdUPZ+0cT4piDb9dsGIa7OTHis1Rct1K9d734t2pdcheoVpyAVIwXqyPwIQuXODSMv
7fh+VZEGt9ZgS4yDR5qhRD8ncNNw0csheDXIo3KDshGtgDwWv0zvV2ngcyAOiADuXJqU+7kYJ8Z6
yF3aA9MaMc/eUtOjmW7yGJE4qx17HXrZtW0w3k7EplGlMjeE0mAcq/Sby+eTBfK5LfQc/r/2ywIx
bOGINTX+T9DZ+ToUMflCTrqi4QUXJf+a5AWFyiF21pl4chro89YrXWb6oa76Yjk1Jk4WakE3bZqM
XLeJkUvXWKXhBDK2csg/SFXdJxR01layrprZduagtnKInRB6/WAK43uV3+30xWxomMrWHnaZ1Phc
JC13aferdCIVXiUWBaXyu5jyC0XFYWPXJMaGMFm0yXloHdfaRHnv+g1WD6gINHIqqwEznocB3vri
3eIMToZ3OYIFQBv6BVIOdaNE6XhrvOq+TdCUMoZtcEuLVUxckVHe6JHnZJA76VorxDmTarYuYhOj
ah/jUYQI6TWriUAe7FDGuElCGFWkLOSG85NMhF9Wjtm2RXMhGhZIbUz2xGBvUfoes4K6N7JP+G0K
9nV+tg9DbBPWyPlLz5WvLgpfTYP45MKuPihRn3TsfPQLAWyr+TMiPvTx6ZT6cwRxCWYN0TW5BJKM
yCD4jgaMOWVjpNRug3cNG66tmcVuUNOLFQ/eiv45UzvkkqE1vEPu3ZSgUhi2J3OFqOVrbMFghlip
wkwAfkRnM3fyNUheG9KGcQkK5661SDWKLnsV5NiS9siPtxrITnFRSMWxeQrshJomKB87extU62o1
brRWCgSIZU0ZwIqhR+rjC8R0SN4KEEGt04n+gNVM5O4U4/pKPQvzgMKUKeiw3jUaWsnUI8w2Pw19
GEJXA9XTQ1ujHlSSc0rtC0jybNZRspBuN7Mfv6sFXlUl3EdVd0isiliUPAx9K70MSt2sUV9Iidwr
wH7gezqaYojdyP1C/BmS1I9IoRzRh/WzI6eftWxeXNbHIqQZLwKaMCbrsxV23fa5hFq0D1vctZai
YhWxHSSE0vlieMq72bGCpX8ebmVDVjdnVBFTqaLTy/An0FE2NCxMs1+rarkyzTTcjU0cQigDEMMU
0bdZSfvCmAGmiP5cu6KhjL2iQsO7gncQq+KH2ZREigFP3g5O86oA+1g5jtPQvPHmMNip2ytqx3QQ
M59j3jN5oCbHJ53lOeocA7cw3oUpjS6xEb3GnfHROUcn6uK1M4CkKbjwzjZr+qGer+ZG6+NeY7rs
eDuIbcUmtTK+NAc1w6BSRJq4SDQp3lpqp4qBnxoJ/FpUnNeZ6OYMWeMjbQsfy+P32B1wezvTuH41
zGY2oRvaxo7Gr5MzPfVa7FyG+cYUEFzTkPTmzI6ZlNMoRI6KYQDl6R5V9UxP5/rsIj+iav40IHJZ
hVVV+VXNx2dFxYZg9ZXgBZ1VI4W2hc6X8ZjmBug3GhYVASscpCyxBVOD3jXY+n1zhBsS0LoZRmvc
VAlfkomW9aSrW42YQHj6YlO5VbLBm81nL8Q7ifHRLtENoldJYCIg8Wj1jIw9RSQfxe9ds4dDMnbI
fHTJlcIK77UbveQtuDG3GL5BgNI37jwcDb39KEFwrE2d1VXXPyV6/1HXmY1N+G6UBcIcpcY5MfI7
tlko0WiTVnFOpR1sZIDHFafrFqEPXtUEV/0I9iHMMVjp9bllGjbFQ7otSQ9ZEcOTrwhXCzdz0C8B
fi4wA0P3tXmJkSPdChJKV5n7oQ/kcOd992BJtcNlkR4dNWlXPEFfRVbxc2Y3vDUtZEdnqogfyWgS
pPljy+8KBQ4M0RpNsDIkhwC6x64OdXOLC66PZ3PQJM/2HHjQ6BYVr0hF1B4CJMeHkFGARtEPZUmJ
YloPYp86XXUcIO4ndjPujabZTR1QjrjE7OXkw4ZJG9oKjH7+gPGcRfXEYMb6XMBc90NV/5lllgXb
LsM/PuK3iQ1IBq4ab1k8tUe33ThEAfdhkKA001HSeuluqBjlvBzbPFX0TSfyN6WbcD4rusKj02lj
uQiZbQcmAh3ujCurREPbxcrVzGcs48hQRUFVzy/WS2jjWMFBreIxjXy4ONqmtemq6VZ0pq1In2Xu
iVkJ4ZFMHFR0JGGBObyflF/ZfL1BT7/ms0LJG0sQEWV2DyQjUN9SXlGTwKdlcArIMHhwDfmcllq6
V4HKrkSavU626u5F0ptb50NRqZbR5RKUdTaJUV8JXr9LUiR9bQKjFOFEz2uTqI8+oT5e7gmu+uVY
eB/VtkyZ2pQfOZV50tC1ZDtBvDd6dDFG5n13rOBX6OZw4o36ZeyDV2dICACv0w/N2/RpGYB+QK5V
9b9qO/VrSqd+7yW4PSzz5Irx1kPizUvb9csxvBpBybK3VON1birfHS4QvjcRSlZLCmmkqfglPTs8
f/zorDi+jK5T72WpvSmphrCbUnAVqfyMRSwvDA01aDkWHbUvWav4oHis7VAMj7mbEngihvBBhEHt
mykhOTajMkb9sr8iCGpuZk/ya4y5nw/EC1HOm8gXXSpmLo95DqV5rl0ZvE0tE5LMHHJ8BIr2FctI
ANyamOt3mac6ubRIc5bN0PAQYdjx6zCmyTGl0bc220l/CDWXdEG3fNRjLXuqQ1U5A7BtPl+Toadz
QgjJnHJUspNRqXfyg9CHuBhXmb0Ye0Y51WcG05yLJL5mVBAg4+cEibrOWxxN08YjXP6gE+X75vZb
wua/qVSf70PWuDvRlPrWk23y3iEg8cwue+iK8sOd+22dGuwktb6HZctS+89dU6xaNKHoxS272n89
atla9tOX/3zi711UBnd0Qu0/jjU/SqVo9LA8Su+JKfckaspIartUJR6YAFzBj1Oj8aqHnZ8hQbOU
JmfGmTZ3EKosgRT15JFBU6J5p/9o9ZSwUkkFOaah9T54k3pRcb7eB7yGdxC16xR06h+72ijbycEh
62icIFf/9Z46SydW03E+X9qyf97lONJ5qAOVULj5Rcr5EX98NjyiyGgLLe9n2W/Tulx2/T70X0+M
As7IwlXJaT0s2UQJ8DWuJfFleb4zf9x4nnbMsWkAL2+Z4Oi16ghmvxw3rXsYPVFAco35r83P1wb2
5/Pe5TUsx1ZVVIHzZ/r5CGq9dL7Y/Hz+fO+y+fvNzI8Y5lbr5xNC0GrL5u9DBrQEgsDwHuLMrf2m
y5tdbCviXoXuRlE6cVm21NALD7mGBmWkxS07LNOcH14Tq7e8es6bqLkjPsm3TB6T9bKZzvuoxGBo
1i2S4ufNjBDsO+VCZtdWhPNRn4g0tcCobduUxefymMrT6nttlxr9ldZk4chTPg+oxtZ2bCjs/z5W
p3uselTYCZ8PWV5HZIe7Nid3cdm33LAwyqjJzHat+SHLTayn1S7F4fn5P5b/GwQpag2CVf74H6XM
h12gjvkf+9IahMJIo89fnrYcb0xda8cKhr7VX//DnaJgVw9Il5qxFnzDxLrugz73yKThbS5vLlGM
fI8vkgzPv54nlbLZZ51p/rHP8Jp+HwSm/vnc5cGGKNT9lLTq6vfnZOmqueeyN34+d7nDrRwaZg72
o9+vt07o/DgztO73/wWHkB/wX7d/7JNaUB8qo2ca+Nd3kUx2fyh0DWn4/JqXO7SpVw+ax4Ls83tN
0VscmFDTQfjrfRlNFxz0vIXM/9c+qlskPwmVzvfyGeHbKREdBh+/D63qmTjSLfn1+1mcYOOxkN6P
37tM2vBH5pbff79OhOYuAe/G++9dxlBFpykSb78PX8kmP5V28Pr7WAWNllNHWeD3rmbMBqKMyi/L
sZbPkbKQflLN4On34Ul9c05w9R5/H36KHKTKgfr5s1ueqKdRcTa89vb78GHdtue8Ka+/j1WkPWAG
u7wYXEWgROis0lHkcyo/Z1qmPGtSOyrePMBVBDKpJQbX1OwnJEHcSa5s74siaw/LvQFTrY3dqBrh
rtxbIQLfNZnXr5d7TcfWjoxXNtdb7p2El14iRX9d7uxrN3nUWAJ0mvDAmRJUYeZ9+7Q8VK+7Wyy8
4ro8lP7MzIgf1NNyJ+AoHDW47/bLvQA+FNQhefj5GgqjGOhCx4q/3NuQO36iZkFneH4N+NuKq1eo
t2XLw7P7RKWY2PT5NaSsutROSR+XKCorH19BcmSX5TiQzmz4fIF+XJ7ZROT7VB7BL8u9fRbyEfRe
s1nu1VB5HOzI7P1lk3rZeJ4q9IbLpsH69CZz+/NI0O6mZyLCPl8C7ff95ObK5+srguRD6EX6sPyT
RMzGVFezD8than2MNh4rvt2yCdYbkg9hxOtlU62y4sjkiKbDP7+36QG40rdlK4lqeW/jeru80WWX
U50FogNmepOxqgG9rjtatu+Ioa62DuRryFm+Dh6rgX5mPuBvPUuYnQdDb0h9znRk/5wkRzr0MK3S
NjypRK48myH56omVd7uh7Ozn5S9lhmQtm8vjlmcsm2Io26smaIxqkf1cq6p8rucAPzaWg8GvOpeO
7V6XR+ND6dEXWt1pWg49BcAVtBE28PyEgY4j1Ugdbd68qVX2eGyw5nweboo1B2RL+LgcSVFUpAYI
f+fjWL34DwpkTf27kNPQTMc0ddXCl4QxyfwbctsTYaOMGR3h0UDqM7qd9TIQERx+67uGn31gn3AX
atC8VMI6NklgyRDYmPCxhY8/9Qg7uZZARhWNOIdtqd+gi+Bk1HLEuw7C9coUOL89ZDZyqF+dVv+Z
lCK7RmHjrF1IjX6HYRvl2TFwO+/d6txgo+gkDGqijJ5zKGtuCghCJKWxktikrgpj8zowMojCdpZv
VJk61zjI6ePBOTgO8sOLEmWtKmW/NfWG0lNRpVtC7EBX0Pvbls2YHlSNF9Y709l1YuQJSU8CrdaR
sUfYeWBUG9WWjN4JCZ7mlHkrvL+c0mp4ZKKKeT63mouRmOp9KgLaFqzYii7QdzVJvSBJhHvOsH5u
4Pc35M+17gGz8jBzF9X5lPI2JJBRS8F+TpMZlb1uy01jYh5HLy+3kdbALFQa+BAD4Rklpe2bbbkK
b4MiU+boOjm9NFkRcSmvHoqtNim6bUaK19oFPYsO0KzQNgQ61JXwWNQEeOHD+rWo1v+/sQ/26h/6
/fU38e3/oCKheHr5lv/6f/93/y0W8b85++bH/zPoydH+YSMWt5C5zDEaxpyV8mntIwj8H/MpZnrQ
oR3NdOeMl395+9R/gD0w+OGiMcfG50E9/Ze3z/2HqoHwVjkozgzD+l95+/7OlLZoVQF4NRBrqzbe
nkXP/QfgVTUAFSoqwAPXiKFwjfqMMcHBp5Czw8VhT5su3qkjTEBGpKRsfYladrKGW57aKHLNXxgY
+p1tG8FqkNG0dYuq3UGKpBRNkM6Udde2T6yt2/ege1m41Sql/8opDbxexmbBqCexNA5/fAH/g4GC
sWn2GPxBIeeNWcBlPJdpFuhaYPF/E6Ijo6UfO1kbfewRqjFVtmVyGiZKq3Uo9U1vPGpqV2L6gWOW
jN5N8MIxD6vw0eyveknlp1VxyskmpEbt9cWm8XBLw5Ka9rUk7xyF944QIzIVg3HaDE79K47d4EyQ
IwImZAEQNgztHJr2Ia8sqDpe6dxxpf3Mp2LljWZ+JzSVuHDjUAHk95WmRXviQQCwejgPcN5ZK4df
Mi/D4QYhMHLNh955F7aN5wYlUV8Z1wqiy6pwD0bWfothyiB3v9Bu+RX3s13E2LHk2DgYjN3sPZBo
HCPnACoLO9NTG4fbPmwfrdB6iMfku1Yq19oQjxbV9GnsLnqT3V2sm3Q1T1RDL0kGBqlo6CjYzqG1
85deqx495FBaL7euQnpECatdDk809J4rm/sK+eSFwB216GyeMUDsmx7vU1s/TmnwwUUySPHI55r4
UWP/wHIzY6qte5bDY+7an1Vi+E3gvamiemn47rRphpUMyOY66qKI69HRA0F2ZTOXJIt1qFHY0qeg
8fGRdUR3zI7tFONXIM7MZh8q1/toK/FGQ/YxA7XUJ9Fb1B2zxHrIi/9i7zyW5Fa2LPsr/QP+DNLh
mEYACJlaMTmBkUkmtNb4+lqIqjJ7dq272nres8tLhnZ5zt5rG5B3kpPT6FewTkc2gI9IheROm9ZZ
z8R57F1Utqy4uz5GtSanXg8eGnJhIxHt3N7EvjBmT208mTuEdb+sxL64/WJjsYh/O3K+JI3yF5x7
vuJwhR90vncgCpJ2stY7BKCkM+nhD1v9zjaktwamXsxnSZUSG8hOrRbJ6PJujmnjuy5HE+sjDLUX
KFGfQLOu3Sz2Zgwhpk/oqy8leQAZRL2wMIN48BzNAd5C7IO0qhkZe3hsIjIACig2W95O21DhDk0C
nzVaztaq/XGr7gvrpt9ukRO1gnZPoOhpxntA5A0s9KqqSvTa8gfZxHCHM7w5TeY8iZFUMZEO+3Qy
sJJtmAVOprCazP4RawSifH3BKIcXxBWR5sdojuiooYS1QtP27KY/NdpQB0NaH6AyOTuBJuUIB/wt
z3H85FGxeG0rXa8DSvcqnEa7GyvrPGmdfUHEZhGlvfx1TFTdyGpYnZBU4hQyUSks27/AKkJfABVX
rPUXJy075DrypZ6FQ303q+8sanEiMYGhzvnRyNYjP6V9nErlu6U1HOu0+sUteETMQq5JLlrhD/H6
jMMSWmY+/5yTMjncEpAsfaQcj0XDARLEh4d57a7Sp2iF9nX7gGpoSJimsRUWnUkUFdEOC40JEhHS
cxIur8j5z12sr7u20N9Jy/JM2Gq7Ws/2UNXdQ5ZHoE/a4kC09ScUu8ZPiULeG6FK6V1hkbmlgq1o
qAmlIX6B7slRFc7PNorLg8Ihq2FbOwv1l/5beKnh/t3WGrPll52sl1llkR8ba+WJpvaNyXgNaeo8
gDHd5TeiXA5fLKN8u5sGpQ61DCvvJrs3pYg4AFK/pJ23eBA84Ul0qPLtGsSOzIfaM7IRrTZBBA22
aZNdpbJ+pGGD1LelN6blf7Gu2McRsIrXcAdG60frGG5GB3TE1nfxbKX+lMRxMGLypWsHXqrGE/2o
DDDZU2EEKrK++r4Up2qM72s777yq6+6bECK2zhMUKTFpehGjZlP1VXONS6t0+4I+7rEwxrth4lco
LHq8Ud1GgUKgu5eWrR+zsGaTO2h9g7dwiT+KKU4Orijfy54AaAFdgtDo+ZE0QALN+ktRQ2fNGsQU
SHSBhHnsp4zAKvIksn86DKkZpEVreWIsd8ICnZTPT3bdpoQcal8OUkIvAbCFOQ9rYrYBUtPKJwqi
DVon1GiStY+LgSqJ9xdEiIdzVHiEJEC763Xf1gWjC823MFW05yrOohJd3Wijuh6i0fxCNbILBUqn
xjDVfhk2MivEPmzED8mA7jY3qdkOf0XXWrs2Au9j17Ufh+4HTtnag6P7lnXJJ6KO/EEVc7szZts6
kDjvGUI9giOTzFJ6n3jgj8McDe/a8LuezPCDCajvsJenYEJrSCfrIj5GjFNoJxEXgOp5IR4K7sQM
sQwwLQTSAXB0N55uf5DdhDbeyM6uEj9skm12w5wfqtwtL2mKykA3SsBnRXyp5saBg2GfGjcTj2iR
+zdLpk+4sQ6ALLNrW8c4NZEr9CvFKjfiDRDh/GIU6oKD0HpPavqHa0701GvJjp7SXMVKjqLmoTEU
Yn4QflWWpp4ZNYEo7Q9nMXUPKepuYXHxKJI8guK/z7Nb/rHZ7o2Sfk36OKEE9Um9OI5oznYaDbZr
36Q/s9ggag7nfjmA/WILG+fegO/f46wHaU8BqL1GLfrdGdrJDrfKQwyL48kk8h4e/y/VyIDbQbSz
cI9ikOT17J6n01Sv0SrvEV6Un6ZucC1OGACtnZGmgJRYFJUipmbgKTHPzvh8rzZdzpMW13wGdvw4
y4HBYD5Ea5/h1iqJSn7ol7kDd9i9Dgj6AicxvoxphLpuWdVDkMh2utKvR+rSEk+R5p84iA8WBfhA
6M1vmljv5mQaiIbj3TCE2l6LGpfIKKQ+YwoECfWTY/cOsUzWg2V2SDNYaLwVu6tXwR3dTaDHscC1
6B8QsIRAgFPopl65IB9mpkFmaHwQPpsKwvXEtlzgLHvAnfUrSdLXcUte77o/psOR1TYel2ExUQat
J4PYRSINCLq0NyMPAU14bgEoNJ3Xbu6Sxcmf596f66NhLb4tkruZUkFeYOkw3C+UCW/dND0prX5S
qiJAgLBUvUbNJ0Z1nJtsOhmj/SN23UuayO8SVTHvH3PHuNqjV3Y/ypJvTNot4GmA8EM8/Z0TcVyS
Cfx7Oe/6GrmxcN4GFLjQZTjvrM3d1PA3Ay1en1rZsx33f2H1+WAQlvelRrRvL+0b4O/3pZFPIuoP
RrN8ThF+vBLiPSY6hwY1B0iQpy1fa78SsjGeYAaweIn6WU3yKJfXBNwBkg3oHsL9nbsr0E59M7JW
8lxF6SGz4H87uXghffkBd/UZedgRVLhO9ay7V/Rpd00GkBIqv19m9nWorK+MiG6fNAEUVy1QU0zA
+bge9dj4mBTwh7x9xL/5tEx2QBQNYPr1KIxNP7H2P6Is/+aa/TlGBe36Xvwdk84DFr+TGlUigvKe
WrM/6+ZbMb/laxPYcBp3IqQKHleuJ80Akz2kiVD7Yn02L9H8mkRJQBeY8u8sOq8s+32TyG6fAfDf
t6P7UhgNwkUwi/vVRnqmG9keIpaVrYNHPjW+8JGhmCVHR4uOAHReNHiSoaOuRUr4uS1z2pVO0JjZ
Ua3iXUvTN6EDGtOhmsYISuU6v6IvJWCh/2MALjrCRTy6desjnEzu9QR9U+QKjKfCbxScBr1xiDM1
/si61jy4K4nf6/Zn2ZaM1Mll9uOtNywkApAmxz0WjWLXjtDZQ8POA3vjn9ctg9KCyEk0ik3BYbXp
BhC/dC/d5S4R3Ru+o/reqJZsN3IAqmbIHHoC/MGqRzRiNI7b1XyqrelMFzWO+fCmbA+qr7919F0k
/JbvQ8fXOh27sHxrVI5OugrxngNxmJCstydWTYh36Fqh/86k8+QN54MCtgjvLxgqvzfQ3o/z2IGk
I1a5oEcMuY+tqvlu6hWpvc54KT7rueEA2pEV5M6/CqNAtrwpKpER73DocQKZtS+7IYCwyttAW7q3
2ey/jdr8ylR66MyE9unCFSktfF2Phz2ClmUnAaLu0PYCR2iL1250NhEg9+AR04DSBnCCzinVoh+C
6V5oCkRCNv/kMHQCbIy/3DMIHEhbHbFRtmnBM+SZoitfkLb1Owfle1/HOCZQ6bqYEXZrlmOMiBZC
iTpAoUn/EY2flHEw2FbY/MlkRZ/EvoBGlDaw1ZLDQWc21NeHtneZRWQWdXr3O20me9+5c8iyzvHZ
zGkRuu/Oemc47SdP8lIV+Tu6gr+R0Dbhc4wL3G32JnV3BEWv1GyZo5X2Z3DHs9MQ3YcYYIcdA7J0
hFMvZgb1FbUAiSyQ/PF9lazs2tN1cezvei6AByAE6dtScaIef01piRF9sYDwoKvkqBH3u+rKXowh
oHH8vtuALXgzV/elNUGQk4l4ndCK7OSIRGS2QGhV+sdQDEUw8DlQA6YKFWJr+Frfo5UT8itCsXc1
GDHB1vjQKW/fbeklTS7MkxVTACT0zB5gUyKkGUl+T39hlt8bM3fztNLw2mW9tifR7YACik49Y/3A
4F+PXeu+mrTWgrxzEPLz/HXufhLGIffaPDET6+i1rMhqaA0DfFwmyNtCqt5Jjh0rJlDfITNkn2cz
4YkJJQVq4Hu6CcveyMdHN43WoM90jHo4sem52+1hgR3U1DNAwr7bD7XAm6s7b1gOSn8oylPf5D8G
a0Dqs73FKkGjHMc5fbX1Y4mIck5BvBMJ8NJFDfSxuef6zYq+jJFzb25Tp2s7eP1qgQ0UMgsHyZVg
izhgjhpB3is/dHErykp8yxyIZ4VV/w4r6FaWxSHMV2rt7GfTGcxD11kEFiDWKSjynstu2lugTJ8K
15m95m2Z2eya6MWMwKEbRU9IaEmFQkz5wYgn+vIV7stxDc8lkZonIT/x1pfX2GieR5AWlHh5aAN4
rizmO9PJ/EQY8R03AKbFPuKIwBIaUQxJrRxfCPKevCkx9GFfwvOQP+MFyK4xN9YiH9SF23KDANXu
T9h4yU3/wwqVXYcgRKjtdbMFZNz+pan1l8zda5jgozTla2T2E3Aae0+xJrxCa7x39GXw17jjrK/K
w2QW9rmJYjRJONH2YpK1ZwlqDaRKHLOKGNCCCFEP/lt+obAyGVZ2p2HLPURS/TBcIc+4e3SPIBd8
LyJbTsMSN6DCw+qga+BZnehYhbN6XcLwZZyYTVlVcKNaFIFyIRoR1xzPw1DhLgrrdkdLpqVv0b8Q
s5vDfgQSHbbQV6wPF+pysP0Isl3La1HOB7vl1mmuC5ohNkxlgqSbVuYSfWooOdiy90lBkHDdk4BM
4Gd4JjbjAbF5uc9xP/nGFpzN2vnLzcF4rSSC4uhHB53q5bGloBkQcHW8vYYN9tfboE9gltXJ3vpR
MHzWq269hjVBGwpBhh+P1jHuLOeUOCxhZnqdSXfPqviBO4fc6xM2EdCc/roUGfE+2f3qzOiHljXx
O8eQD1WJXEGFznHLa4VYj6qvLB8HSvtc6ITmhyW+7k4OXy17rDcTqIQ2bAHHV5t3FbyrIBr0b2I/
2HjMdA0kkkgvfUOx/GqNZvIMgBJczH3a23e3b8aiSrMbNdDfVoQjuondnWYp/VJTtfAnAQE4HYzw
KTeJwDH6x3G7AvZ10pwyfA5Uulr6zxmKvBp1CysGDT1pzYc6rj3ID+4TUcZHjaSQx5Ksg121zDPy
kRG6Z7L8GHXtKCUh7ulkAV/gwv6WxpVPkeS5LELxVtJ5oNqwPBlWp17pVh/HSQu40SZXApor2Lfh
xXTWx3Cpn7tFuSx5jKoYiSXZdhYBMACtYpPSLWfd8qpGjK9uvhzahf8i6+loq44Q9Bglcggs09CJ
TROdeRg2Z04hGDlmlfgRcdbnLYsu0pZ9V8iCMlLhHkB6/h5IY7smoe7VmWV6AwUZL5nbhxUC1XFt
t9i0ZDSAUXSe5WRiZ1jp4LXcb5244c2NxTWipcOizOUjnZbXisOClwvjne0bs6hq0KpBh/VTvUOu
3qzBJKa7tNJBIiYROUBLSEino4oHs+P0Upp0RRlSzwuU1DFNgcXqyQFSxIdesg8atcw8p2N15ib3
OoUUo3oymti582+kueseg9mLobn12UIH2RUqf4xLnK+VCsx5tM61gQfMSMlWNQx0UYLsBdfgig8L
dtrLcTYOxRJ2uDetIkhQEkKGxb2RlG95YRBSIqeL7V5tIENKpst9OYJ6ZGiMu2SqcbJrZrQXFKuo
acuHsFk/bZpaAevD96TXEJaascVHZdt7nSAEz+77v5MxvKmZS6Jozbt02NwT2zxfSWHuW/M4majJ
bcg6NM7gbDnYsmzksuWSXKtVaE9lIvSTyZrM4Y4DUlL8iGLbPOVz+W6OrX1OzWGLCo2AYsOnmHcp
dceLYg2jgEFlvJmrFx3B6HMFaAVl+7rPZiM6a6J5mLMsvvTz+tMWTnafdYSb9GhJuxEQTWPJ+IVU
jRQC0qGx4vowWuBOxbrBbRHsigZrv22tR9YRvHqOGwyhnu5TE0M6xCK2g8ja+Mz8iroS53mkrula
KwLWjCCpBTDELt4S05t+aPetO7MhbSknsetQDIU7spVBr3UNb234hIWJ4UDXd42ehWx9+dWZQvPc
GDr0W/qJ9pDJF2ji+SDPvV5ap4wlOMaY8oTRrIX3F56boqnxR6UDui6smzUlG0IrlPOIX+zvordv
ZMA2V6j4XYBAM3pQX+EABHkd2u6OgLgfIm9xfdKNRLKqpXttySjwpNUjpGDsa5v2f02tQBa4jZjG
j3qb1ueKTmmUyegcTyhCFq6dnVzGvZ4rJjxAQvSs94DO5T0nLuNcjTJ6qNzEPTdNe0UamVBeWVpC
fyjAjdwOQnsTcPTmGbGEdQArjKZzTLVdSagj+2hz0Y0qRmLoPE5xGCwTBHyBe5941Ru7b3WP9kAx
JFb7sa7VJXF81nfpgf9F+JjExllxfyB5xbxfSNVqOC08VWv+sGYSQ1DBo0vTOQLD/rTCvHvQZBYF
s4adRDqDyyAO3wW1TGKdB1q2SYq5VsDLJ+iPRAasePvU6Z07M8f2UskW8O60Npew6H8sccvq2RM9
Q11AkNOhiuixp1nn9UtZARhP7pP4NVNzewGell7RgAsyZeJwV7iLOBcw8uoW82Mv23MFa+lF4U30
2iRZg9Wcn0kciK604GNKFE39CQ4iJ70lRLwL5QWxvfgZxjZFUPsPIwBJZX9Nu7U95G4Vegvha2UV
QhCM6YX0iUstDAqfDBOQQqtH66QmfRQHUkHupYZI4oqB7lKuMfKT1Vo86c4kEt9edmrLo4jTHqYw
pTre/peVSPVinEyOo7AB7eWqCLNN4sna3LDDpZ8QVjvlE+dAebVnOQeTrCi/46RJYE5W0PRPmjCI
JQebyBGCK/A85vk9BMcgsWJng84mgd3jcOpD8P2qtL6LbmwC1SLg5igJzzrR7ltzuy3o7WHg9gXw
08NmGYbSS3Ruh26OvI6+DhccLyTWwaPhQEK6azo7I4JNJaaFZFUTDKdWlLu0QTpN6qpDWkgan0c3
jllqwPuz4OXt+B0boNrkXNT7NGl+CcOivORWQcpNJ4BJo5Aq3wTY+Iy25XGmbnvsjf7NzOV6TDIg
+ykDOW3VO23XmoK6+UqnQe4dagX+DODBW41RBm66BWRQU9DdDNqBI+rP0NbbYOk/qjo6Fh0htKak
F8Yt9QyahTJ2R8jVoH5mdYSwo6/IIC7HY05Ih7fAjAgkUlnq0o6zN+1sOM1CfwEO1xLsia2b/S3x
yyUbjzPTgdgbu8fs6+bhW91QZxhK4knn6JBQX9o6DkBYJ/vbAq9wnkV7FulCYn00RWh8YR6oNuJa
BJf9wJKHGa6zNkYz5gYAUK9l/nsZyuiE44P6dI/vLSzNH5xY8ie4i+vbBKQyUltMlZ7l17B0z3Op
iIXIuNxVEkNsUrifdlV3ftP3voZD66px2y8QEHvD5hQaE0xokvLAaga5Rd1uTA6GtiDYdfX3W4Z3
G39r9fhlGLIjYHtcjsXmN3OikMW0VAbRl6X3P/eJzX/km25dYhfomc1lVpea+c9wdqOSUWPW0vLD
Be2uztXDWgovlPkFfSshEQ0W5AwuCddSmnfTMMhgbPuzSsFFWv1mDgHZTP4mnS0AirM5PzFTXGwL
x1oW+c7Shp8THbgAddwZbf6LadacplVfebmaPwZchZE9HeyF2q/DNL24jIU8on4BDcuHn12+hAWm
jSa8uLH+f8H0yX+Ek9pS0xyDPodtavDGbQP9wb9j+jpMJrPDCPAn0oW9enHwqZHnmsfgtMvsGHPF
0Z112s9ktpUq/h7Ce1CII37Tk9HiylBSHPO4ca5pisg8zsffLr3zQ6OZv+BlpvduxYQoFY9yWZYz
t8BZzrKu1s7Dsm8+hm17acKJiy+dbSP8S7gCNHSghue6+LNSs/hK8/jReGjJcbvvs7Ul2NidNpeF
9JDrUwQJzfXiLJygJvJi0BD3CcHnVXkX9f155I/3STF8OhwnPZWBg2+z/o7gK3FYjGK9g9h7C9l6
DAG+Iif8ZvXkVGJlkDPLdJ0DnVC1K2q0QJLTcrXdb8h2j//zANRvI+zfdQpYFZCoOZLLgPG/EWDE
hAAmY8I3rDXW786t3nTT4KxtcsqN4oHzVk6qb1ydyEXI6ybE0Q0AMY2j39bKDbdVxfdojpk3LHQT
Od37FrZwz1YVcqYFQT6rY6ethCVSoDqQyEp+YSaflkYkry7GMzAn0Axr0tIpAjgvHUlJKEEU+Xsa
IY2wFudr1mCxrCWjZLIVGrjsS48aC2FD/4umzsvQafF9Pk5nMdiZF00Q+6VtfAn65L7Q9SUwOf9q
cxPyg+QCBJHyh4kZERPT4WW0E2RVqmdcMj+LxZj2Y4EbNMW+BRVpTQ+5aWB77e1DK2mb1fBTC1q1
u4Fmygs6Tp/2NrxVY1QXNUvkfNYrBwIcdyya4ZZZ1JN/Tb8n2rsaVdF+JeHDqoR+UaH9pW8gfTpg
69WIm99RKsHXLutPKFPmRQBb3sWOPpyMrEUcWK7VwRiogbJe3tEE0lEBvGGiJ5arXPwphcsvB3MD
YTC4y8qofZFmC0Gv03LGqHLOSn34JG6cHIvwAuiPD2SuT31ixBdhlPdtjGJ+1GUwDx0HWW3Fpl/M
kx8Rt+VFnV2dbiN2wBE9D/0H5q/H2zVGxTpAbSf/T47j/1dySYCe/2dCOxUvmvVfv8r/9fy3Hn7n
yde/q7q2x/6XqEuqf5kGlK6bNEsqh7/5b03Xxms3LYXgyTRZXhWyyv/SdOnuv1we5WrcGzQd5jOP
+m9Nl/MvemXw3ZF8aUonSOT/hde+7V3/ED9Jnh+fhQJRyhKvu/8QPwmTM8fYFJPPCG5OWpmB5QvP
Md7DK88GMclAzuIWnB46aZF4k3FBKkt815ldaT4roG/H+bAvs856Xj2jRb+JwxoZVItfMlwx/2jN
MSav+QnfV9CNSRrMhfmYIWXy7MFyMVVm3zfpWKuv3ExDyF79rO/gOHBI601xqMZ+OBKX+jTMGOCF
ZG6NehuduOfQ/9aQRkX5dNeZ01XNfe2HIwlvMVFoO+nGzmVaJJr+pa534SabrPtQHIaV505GSrmR
zlYx9CNA87Rpj3oU/9bccNy2ID4DEl3eEJWrelbHlQlNQ2+ckE7W5bnX1mY3tOrTqYmYp/rxIWcx
+OUEKQddq+vXOFl2SYXWCtrjLt1YIlHNRfz2rM0WzF7qES5X4j2JzpNBu0zkdBT1W6dvrv9x5krX
otB0Ey8aH2zIsfu4cx4LNxanTDtmGpRlJ+p+RiTWhI3+M8qrFhYYbZDtR1x1LTlkevgQuevZQBu2
h2FCkldbkRzEcqpqiBFLK/ZK0Us2qGM7ncA4O2l3taySQ6/RclultXPx9t70BxzIuLEbNqdqUkvY
G4g1xmGcBhBYQZSsBBCtK4kqrnlyk6LG+wiKuNL7AzZ+ce3kGh3CKj1B99X3sYsEaHEs5DDDM0Sv
1i9EhEHOeXRizJFwmZy9g0g1cj8mSQT2Qn2ZYIH60yjJpQ71+ryQBveq+UXVvNYlkLyio9srXdTS
DhGsJRXRfdzzVCJvxH7gfO+DUc33jiQxaS3VbzOaKgggVDbMqt4ZUzifqZBf8d/gJmSxRhdmntZ8
on3hzhTykRah74PJ0IV01rCr7Ry1MDqyms++wOPuYUGkZPrYbCPcrn+0eX3nIDq+DOyUmLIptlrW
1B9afNbaHF2TKcXqPVodJh+I9eMUPpSA/fFcln5F1vVe77C4rWsmmCFV7FMXBjDZ8TJZltGTL0wk
agaAhBJUqxSM1NsXNOvQWlx7pWBo4e91+ODKyL6NTA1HaZIL7Zrl3ZTXj0MTXivLTuGDESFo85ti
6+ZfDxR24g2MqtnQ0Ib32zfWGfVlgMD5cPsmhwTlQ9nrYje7pHjGTqn2aco3Lghr7HRGp/hTSvbP
UZ8p1VFjnJoeBH6EPYdziuWRbYH+Xl9dvwv755nMZj5G8p0N1FJn6TwAr/1LH40WNAXkS5zg6Rdc
AbQhHv5zUkasVRyxqy+8xwykEe1Dz7jD//Klqbo/1e6p6DC14foad4uK8utIwcdEX4pxCoJiMiPL
JP3p4GBuPWx/p3PuRZhDzoyNPcqnQUwpEwq1H2LEIttaxD65Cwn5kcOTExIKZ8X6SH6Z1Z0UPEZY
+6I7hvHGf5mTgw32CNZUNV3fLergB13kL1pUOf7t25yJv/BjOx29SKMrRAfxJckZH62tvxZxJ/cA
hyvKU+WGV/K7GYpvxCUfOPq530ayVCRrsQQ/c19DRcAQ6h3m9k0hW0KC8m75PSVhqM68+LcqBJmY
YCVa3VsqAtHMsYZhsK0HJX2MvWQCebfpgXbx1C/qj3CjxuvW7ufE5/JEWnePhq6QgyCpO2NSJzoC
8zvkNOXVannMtexBpEg7m9AeYDKmn7fhULflc29EzcUcOUstLeI0OROqNfErbjOLk+43Itu/t7e7
Zvobzol2l9ju/MwB0UHK4uhMTX4dKStSjtqU/cY0T0jo5zmy/duAX8ZtbufAneo8gQHHMsmyDxWx
A3AnrQK5vPgm54oqnysTzoQPbgEhKGZykYdKsbadyVPcvlbKpAmYyQXqy0C3cPvdwF5ueCe1M/B5
4Cg/CDeeCQuVz8MKVimWxZ22vT49nGti9xPqEgKa2POv6E1o3Y/O++2bKGlvTjbRg5NdBaYKLW8F
F3Z7E04GcyMa0UZlvaNvEOV6p1vGGhDjbrJxDcFt7aDCwdc3VoCO3chz3PrY5SJn7aVhPk21GThx
fqnwrnsUVcFjDVV8otFI6uC8nKPZIAzd0VACmMRjoE4OGBUt0eRl/oAZ5lcKP5D7OZ9EWKiZUG/s
+o4yZyIwXU7MOwTdjGyWUmMhnzIS4O5uH0wVTXLAdgiOJBIrVQqLnyfPvdnUzkA0O8pZlqBaOmwx
79vDw+XQK51+j7a0HN5xvBcFoSADStPWsgBvjGVgVWtD6yiCYMJDIirjvql4u7VGD72IDLKBu6xg
pURvzjJB3yJVB1oWjTdYgB3JWQ56ksr8KrZbj1a46dvuQNlyBM/SO+5P0EilDxcWhGFrXfqaepKr
dX2w2tYd+CLz1Ctbh5wUoSwomubg1LziVsvrLbvazfGBfLLiIBuovSTCWsfIWZAtds2D24ENScvw
Um7bQaHrP8My/zDWrQy4xt8wCjDLJ86RATLthqxgtetOdTpq+JJrIG4WgU06UfGVzUKItQiHNNqe
oUHcYbG8OWH0Z22a1JuMhW6qDjiJXmR4aKegKrQntGDDkb7Y6rOOlgHmTb8mc2uf2+HXXACrXJ2m
CCxBSoBAJzsgU1koph2xDjyudkHNvolQ0UyDH1XhJibVnMMAvxbQXRRgu+P8MkUrm1P5ToH2b0LI
BSUJmoVRjW0/skmnzMgQtvBLxlF63LLKaGnxE8CsA5JbTUhfUkpKwdbfBjcDRWjb4sZtH8iWc42m
0nWX+LF1TOgUkolSY3RtQ3osxYTiAHgjKgw5P0tW3lDQYzZEfZSG4ZwKdS3Jx6E/HkILabKvzhwl
54n1PYNQ9FRK96VEykCXgWOBbcgDnRKCk3OOBtuND6ImISDbH82OOkTTnoa5aC63/+NuIzxNTC8f
quJEbjviImIiTTbgd0SDEq4uKyqtO9a1cAzcAgao1qfPJagkwo1Be9K906kT8Ph1Z1Kgt5JIIExn
v7QG8pCc8W+0kA0w1uzhc8T8iWjXz1ahPGM2H2jXtNQaW67G1gTG1JUEcFmsVBhbCfEz5b2+HVNV
zw+BAZhdMv4rRuJEdMuUCADJIu5GDaNFmv+OKnY1uyasjAywsyjUG6pxXiGBWNHhU6gbeHRi/qzb
PjlwGsE0tOjLMU/Gr9v/qsB4rRYguJoQzYb3MCoruSZt3OzCmB4h+qG9vk3GqF08enFiwxzU3jr/
jOH+XTaebmRaP9MkAlEsxqNw8ic35Ou7nYnzIHfrCKc2+buzWSy7ZnC4a9TIvG+/RCbyOTCM7Ifc
DnEKu/9Bsx4j24mvmOOOCKFI7B6cjccKtCBtyiJYjGRnmTYXEAcinCUn6yIWgBeFY+9tS+thsSGY
u322ziz4zPpWQeFMUzRXGMHFqZUnfAu8GpA1WdQA6I1HFPYEG4t+8Kk2yH3FbrMT9IPeqePOz2mv
v2NWW7xlktO+1XnPUWhRGHcHheYy0+/bTODdWOs/Ntjx4zJXnHWNZY+EuqRVZ3RgR52C3iG0AmjQ
pyWlJDb0Tc9dbDu2NHLE7Jn3CTTI1dovC6gje37G+hAlqeH14zbDx21RYyomF46bU3tPq8g6uPb0
OqHu3tcNx6pcUcjR+s+sb38QFZNc1l6+LKGTBno0HsTAdUizJjooGWGRiYJ6qdXI3XKko27O+whJ
ldDmsfAcNSHFizlSOrQ5hMkOrCKwE9xuJKiA7TwPIXYXQrMhG68BL5lvR3RONLbSEAIzaBSkqGTF
25IWKGGH7c1DX4YAGbdHZ7tMRcJ4jNCWHlNRX6n3LgHil5exBC5l6nBI2prladjqKxz9LxrRQaPe
rx5BqVvoxh40+nDKcg48FM7NvesQW5QN3bFwmXiLnKgOTbReXB4L6k7ku0cTwc5FTvMfTLAcbA0H
fGLPGkk0d30OreUno1Hs6FK6Z8LdexBktrrime64t2Swv2og+VCXS2RUNUiRPESDxqXuvliae5MG
9XGUiXvN7LJ9ynB3rDOsTl3m/Z2cKAuxlOwHh/Wyb+YfZTU82k6x+piwOZSW9K2zkSnHkHOuWj78
qjqtwk2VI71xnJcee0WA+m3iVFJ8IPlg4qmKdJ85ebAc9grSpTd2hn5uQyn24MMo9G17M60fEttq
4pGiodroW6i0p+41UkzbqWt+dvR+DsqQZGhg+dw5ffGd2dypkBdhT1kKAMI6mnejnk/rQJu9LjgM
jEb/tORIcKIC+Q4kkt+3pWZq57tcUXqtOqZdXwginWYbwz8Mm8O6ycrG8FcDAJ7bmDPRArEOTjHG
UBTWx9tquVlN6dINYD9GeVIFv+N/sHcmy7EjaXZ+F+2RBsABOCCTtIg5gsHgPG5gJC8JwDHPw9Pr
c1ZVW3W1WjLte1Fpxcy8STIC4f4P53zH9v3rgeKdK2E4Z3U7bAawJhsHLuxaIbFFm8XuwRDYXTJr
6HeNSQlrjm8zK0JCpliI2uWYAdFmkI8LmQ5vWHgTfdT69ADkwC7qx42S5ZQaBorTpD+Ugt2lM5BF
kkjr2RSoF0wGkvdxYN0OOHc0RB6PNCJ9QnYoITJBw4OV0xH9z0BUJjVG7eyCEpEuz+nvw1qpyt9F
icFBCRto6pHf/zaav58tooeZNyc2fglOf3jwEw40nlk3j7p7/2gqPma2rmJn07guEeEwWZg/40QX
ioF7guJLmKs1+XvJEBJhXQMSlLtjMPgBLc6RhpqrDubvhcyzjQKz5foqu+46H3stXvJVU6lgK2cL
+o0NjMDNfgoYX8Dw0S/4FTKwML4T+F3Pgki0jQ3swDJewwZJxez5wLL0zxqnTKuZVRAyyo2MZGCb
T4O5V/VDaCQ/osiag9Mtr91SXdOctNvQbbZ1MN4rBUhStVhRcsIBN4ymt+GEoydgnFD6zS159ATn
6YurGUjFTnvnp2LZ8rddYOgb+6Wyn4aA8pwpLfpRhj77iml3ohtX5aEMrSb6LMrlbR3xCFILDwRT
M3NpNiDltxy2dGcDTPMmLUiCqxfuW82JGdHboId7bB2GKMplWtY2Lk+/0Rrr0L9J5NhuWZXnIIR+
b+Pf060XRMfjel5HJe2HxJBkZ9wBrkv94i7ciL4s3Q+vzXmHu1b+7ZRM+nJl+9lM8rz7Z6GjKQre
HqcXEKVNrnl9h4dYyt1MjuuRcprXC02y0Bp4qy2zo0KmRpDe74mKA+lm4BdY/63KkSogIDjc9IFA
EK1LIdleDGHJ1UJVumOTd0OGgq5j+ZQSzUaDwFyEWcRApIYgACLIjwJC0SKrz36hquxbDr+089yV
2ZQdpc748fuSlC1TPiDZFkkG+6gMCEV+jWdqLETLludt4sp5iEiW3OjHgVXIF0FwAIr6/qBmTmIQ
2XtBEOv296RoZP9hz7uZixRwK3MWrgHONiaKfsWvEJOUOlZYuCXGip7DiYkHVqCp1aTnuFzXrveR
eEhzorHL9Cbz8/ezRksGvJaolDz6CUYjPJrM0izkwUFQ/yzIhXlId47WDycIiRmqoyhGWhxpjTHx
Py6a4OGD2LN5lZmIzaL0bWIckHA79Xn502vFcox0eUKHKfMWJiABLWs2OQ4iZ6nVzkaK7llqBbSr
tdCFVkUXyKMTZNIpCZVopiutnm6QUWOh6RBVA5N4npYiX0vk1jay60jrr7l6SuTYxmTdTfkABUcy
G8mZdhZau407hvgz1NyB1nUj43qipbqGTYHiW1kjInpU4KUeY6ImZzykNeKYkDOmuGxIhFaQQ6Xu
Wdwu+aqs0SUSOAz8OyHWLRNvGDATPrqKC7/441qWsZlrn7kW8yDDN46QXsNVqbXsPqL2EXG7pVXu
UsvdLdhjyN9brYMngOieiR/jXvUkEcpXCOYlC20Ai9chMSE4ccKzP/YfDRJ7D6m9Sg7IZxCfaw2+
0Gp8JhO5VufPyPQDrdfPtHK/RsKvtJa/0qr+HHl/BwdrY2vFf4z03xgfO+0EgBzyNWpvgCt2PLAb
1cWIa4NGriptRUyfTPGEI/YUYzFwtdcgxHTQYz4wTf+bRIZgzZn+5tTJj8ya11D7FVKMCyUGhgkj
A9/jjry92zExkRosL/jmqLgNRGZwFdDDbMwGPaM9W1/oIs+NdkskpnrXtrlVOdSXUjsqYqwVSHNP
IiZlMeL30t6LAhNGhBnDjrEquwQ0rsZaftLIbmPt3HBn8I7Q+P3iPsJIwwa6Ow5YPRyKB5aAHlUL
DjME4CEpaeWYnHo5vEUkpS2YRvh0Plt19VTHJlTFdny+0LHAMOy+88q4y2O/3A7ag4J/m9wHF79U
G/MpeZoKCjWpfSv11KORCg4DhpZFO1vmpma6QZTmEr5gOB02VNdQM7UfJsUYw4Tsyo7Fq5X4w1Ep
iXWGh7KH/ULckL0KsNdQZt5FyfjkRfKrMtmuG/mJavja4jUbq4MFENFV96Lu41XAse4ZzCBG7DzY
dpldYfBhoSoZmlJ0Y6ff2I5za2MGUpiC+sjeJ2X2WInkozHHm1C7h/DZbpT2EwntLJqxGJHzfZvo
85YBmSZAYlrSfqQBY1JBcQg6BK8SNhq5Edq/FGBkwn0mjwPWJqU9ThKz0xLheuq0/4nJ2KrJR3vv
Y43Cz/QptFeq06YpzFOzorloB0RTaMrPCED68sYuivkId/6L+23YIQp+BHfcbtUFXFi4D22JLycX
Ha9FusmJNW2FmjZdHC3HbGiWM87JnWrxfMkaHYzbVNjAYlymiYMzLJwFPoLXhY/6ytLuMU/7yBzt
KHO4DNZjRckSYDdD2/zhYD9LtA9txpBGs+9ykghKREyVhnatjT3+tVE72Sbtaesxt/liJEaVl9WL
3s3Jcs+NQECZieIQZSYJixc7w1Xd4I+AG5pSg2GiCzDTTdpVl6Mo87TPLsRwx9CRiFaWryFWvEp7
8kLtzjOx6eW/hr2H7Ne+FyO6QZTqPLNrvvKx+FWNg9lwUGj/VUzSDkZAXzsCF6yB7AXuIu0VrGgw
bwPsg8WEjzDWjkJTWwu1x7DQbsMO26Gj/Yc+RsRKOxJdrImzNiwSVqG0Z/H3C2LFpy3QynEbaGtj
SpwmcRlYa5PMeGkQUWGA89S28yuLXqgKX3zjo+d2fS6t/iAWyXywpkoPDe+2hFmIMNbZtwGCN4vA
mxuFBVNhxQSIitArDOASVdQ2uDVD7dvsvlPt4qzJjeU/E9/E2uGZJOLAIe2vA+3+JKEH7Zz4iul/
eQAcTKJt7b+G2jXKTXsVzBLrdphbW5v8Xk7WdRmAwux8qkvs2tZU3Rq5BJNgBziI58xfL1YHoid2
D+XwwwVJuq7DngBSQrMq2Qrgc6Rn8JB9rBy2WfksEJvooQaV6cYgx3KX6sH8by65nTDxyEzCImf3
uYy5/Mff6WOjfto43lqIluGvALzXW5vfDRYfkGDrTMt9lRbsTPp0D02F/GC6847Ypr8V4JZiYhL5
QIuNNjhAhM7Xc1DCNoV+6IHuckcm15b+3mNOOyaOo9W754rUqIFn1Ncin3hW4AzMiSU/w3Rrw5Ro
TZ6jsZ7M1tqBZzyGtFtwCZ1jaAEoRRz1muxMmc2Pi1V+LB59xOAu6roICgacYbrL/fdSkIbNqsi6
lHoMmkRZiqU0/oJmHW7/aZX9f0BiiP+4EwY+YtroTDjmHFv+y044wEQxRgkd5O+YPtc3dlgY30Dn
mcQS0ovV47EIkGP+DiRyF6EScqCRyRaP5G/xiC4dCY8eDmIJ6KvW2Uox7rzFY6uaTMh4xMFToTja
lqef1pF9b50xf8noNIP3sp7pFkyCWzvI42bMROH//hta/yrm8izXtn2M2dJywXS5/5I9ifAdK+qE
5PC3862b/tgBUtk0QHqXZfzu9T7l18Yxtne+TXoKlYae7GbrqGZpq8b0Ph9cRDDZoXMY5Rtt9f/4
EV0tqfp3ah+ed2BKQWBZ2ET9XxzLP+FW8oEd1Aybavu7HokrfLFlc4tAxzyhlMWEw00c0ZdDiZ7L
3QCJlWqMrYzqRfD82wuUHB7M5aNTFCU+TsyOq8zKeWUT86dkf3XxH0kF9w/Kr27T8A+tOu+AUb97
pndyZzBcMcV0YdfRNk81JRtqC2c0/ncAyulauvOHQ8zJVT6G8cZKFQEIHoN91z0GgyxvluTrd4s2
B3zG/BqTQeIv5ubKHTniHTHdoiwgQCTj7v7dvPAyr504VVe/b/V/CVT0M/2fC1RWH83nx5+y/WdZ
iv4Tf5eluMFfjs1UNYA4ZAppmQj+/q5L4R95rukBFPJROaKg5NP/D12K+AtloVarmIGDbdbhT/1D
lyL+0l/7AdhfX3oOEpj/9T++pv8efZd/P3Haf/n6n1ON+a/+y9NPHxHwPw4f2/zFHv17wSFz/ipe
TBxVAxU3Bu2h9A+98A59I84Qc0hyYs+OyQ2XOrRmEJwe2RR4fBjUfJYWC4Ipt76It4LuLO1D3jUb
zGvCyfsdYfNYQbFoVLb1NU1Xw9IRTuCVNxWg4tz71vpdNU47CA3ExXXxd+qarx4DfBEDXJGaKWN+
aOCOT9Ip/JF9SJG2ZMZ2joAEQ6HOa3EN5wZ4QLa1kIiW07DvAZfPpFuBwd4GUUe+MizkKNqlLgoP
n1S4fFcTxcPJviYrajXGbKpckGHJ0ZJ0psF0u3RoRNkejml2lXvMI0ITkxPzes5YiWuwyyQrH2vb
TDT/VVQfLfN+mO7LkQp+Jr96zjBgtTjoev49O30z2qtRGVdumV+k0206om9J0kAgDy3AkjAzgg3w
DFYKetZhgaEIURqm+yFh91GUD3zNdpVFm/K2eL6RY14vQb8uJ/mSNsPeCsLPusTk55o3bSq3DZCA
7KYS1jd4uFeQrXcpJGdKtB3p6Hf18F7SnWS+PMgAxATXjMc/prxVqzpv35y0X7fOBNQ75Swmg1Ks
K/qbsleSlmbVyR9qnaOX0JQq/0w06n1bRqfE3vUDgo1A7vzSvI3CGYaIc4ppBB2KEjmUD/o39Z0v
Y8kOOU6NLDbxElM7oFh1RHiylnArYe7WfovsnAVsUCEbZTW9r1OSmx2yu/B+Mpp/0r9zX3gvbTjt
AuKBe2O5F6w/fTiJXr83BwLqSrkzzemjqLpzMTbcNfj+SUb1u4kWE8+BBdGzKPTON72qh+Wm9fN9
Nqvnsp9vYRdiSw0PrczvFwPCAs9OAI0DA9wzZkrMcTv8cWuLdaGv0H+DfvHMZ7e+rQlVyX33Yalb
4IXt1iXZnAetMi5O+NRG/WqIGwxIObB5F9Eng9eqvNbZCfUEY8C/d0jcKjPzZiI33bfHw5Qzb4iy
KyK7UHC0N1gtGfu1G/146u+hlyp+FmxyA/B6y4eitDY1A4eYAVUKzo7vbcefJAlPjblJoTAZOE7y
AYpi30HGcE5GhVkZzH4JeWMsMBsUj9Uy7BW/dMhCNvYxghhiHauETKc7Ny6vhX6aJp84eLicKj9w
3+/CKETWwPtEsm+Tl9d9kl1Jn10IfLa7xs5SWprwvXBdXO7Bfu5+zKx8KAPzHEGZp2dFXWmf2Lnt
OvdNNxU9CYgN7uUYqHuBBZLPFkEnJtj+0Jtv0hRn01IdQqadmXftOXxkaZWiE2kmd04x/ciY5C9e
NUtOV5irryCksB3AlQBqB90CE5ThQCbrwevleTCr9yH64zrqLpGUF2W/rdL5qulotQK8MTS9Bm1R
XGRXc8Wi67+uy/n453/+t19s5X9+X5Kw9FF8/LvbUnMu/3Fden+5lu+iv7YsZgBkuv/bdelZfwkZ
OCizA99jLeDwp/5+Xfp/OfruYswjuRW5Haky/3Fd/mXB5ZO4jC3pBIQ9+f9f16WrdaT/XC16lmWz
j7cp1yWJOL75LwL9xh3htUXgsM3Eu28LodP67EPSOp/s3cmHoHXmFvT2ttWINSG/4hDwWKOag6O1
FNsZo+cuai5jagGAym3SKyX/mT49VIvx4pf7HjejmfzUpDJzwuToFsP2bOBeQRBfHAMn/0KNdlOI
Ue1zUe0Cq/xxHbbqYU6IR92Np8gmvwPRE32PyTAGMX48YY4ukmAV9/uGwDD6N+zsVrFTKmNmdh6C
+g+0g3toH/m6aZ1ovRj9wzzGp7pA2RJ7ei7ujx82xbCCSISYqb8StnPtEja47l19zZY65VLwAngV
FXpidU9916EOb9qdbOaLEduX2OXKJSjUs8/zPG5JNdhws+NK74q1iNJk5YnhKnfYXzRefYo7wFPw
ztgE1ydCecxtkkprF7r+jcJuukKY3u1sBAz4E+lplYBnNGY/0i2RqeCJNFo/JU9ArpIW6JAr3+rG
8Nn1dS/LvNwyZ6nWTJrf/Uy+R0F267f2DRMFAm4EN3lfdF9AshA3ZYxv9ESzxkI6hhz6mL42IKDe
p45/LzPbZBd1nmJ7NjyKqnlzvGijTOqRZCDDoaynwwJjLanYlHSG/S2T+aHN0JSWbxVD5rWayUeP
x/zgx/iaUOpvVMxsx2rlSymrywLvlZ2qDRYvdrdj2eOvLGTCPp+CIayeeFJKrqRAwhMM3soZb14f
NozAnXxdaNa58sFu1bZx5UBAjKf5x4dnjqbC+sO9ca6ZG+nZ0rLqP9OklJgtGBUnBWhmUrDJX6M0
6BLwSn1zrSxzz/ClxuLfkSHswfYLu8fcV/POKtw1Ii61j/FpGiNMAI7YfWcrgBtlwIC9yPZGEiq4
b4+m9GsGnfW0yYjFXfycHJ2WDIfZzTXZeBSnsCVDtVSZtS8jZsEVEzG8gLtmeERIvGhUxEhw1ZGk
Q3QmlXUI5mg6zYN6c3ES72KHcrUhmMen1thMfQRTXfOwxoR8u3QkwjMAd1dbBDuTisaEj81nlDtg
TOLcORQa7ej2H3X6IrvIxOC6XJMeU5/q/k+XZQELXsNdqTE+kFuEDFeSFhQTbLapO48RTODi9VKw
JiTrnFK5D3EcILcCfLtxnX5f6LKtMnYp1iKKVPuRmAAdMkKWX8vjOKl0gafHamiOE8BryNXc1pLr
XTe35hV0SDTAzdY0iI0VnstMWkhimytSxqeBFKKM6vFYzBl7UjxqCq10zDjrSM2JA4LkcBNv9GaI
mD+rqmhJXeEpjWIH403uwalYgFH54x+rxSY45DVzU3d49u2h3NgRimOWiNjmwkIxMyPJAHy1tWvt
LicIItu6I2EfLaYZns72JhVw5YiBQPnUxigaqvgVDhqPKErXvc0HxuwGd50EBUmS7AnCkrUO3u41
YqziQYXc7vm1GjBy1RY1sTRtfIJdsRU9U/bKtPl5EbsX0h032GoWgiv1aiJtV9JjLBiBtdhaZXnm
baNmcOzk5EOa4G3jFp+ye4JDFQHVDmIbVZ6GJMG7tNSoHzkva/c+w8h8zhfnsanMI4M2xsM2EWAd
3wkZLBgVZIn3URaczMhJj8qhmhPDZimsjmAfxD8tT9m0GFswKYA7wuLKSqimu06eZt+EMROkV8lg
CmrRpz5o0afhropqgEF+330GYXILCgKdnS7AHIsDnWJ+FYa2d8ZvqX9cbFUEuK/ypvqaQzbwZprc
RtppOjugc+ImIAZA5ZfCGgKKvJsiA2sQugRWgvNABcanBUTCMeTDvjfAW6YDcDvDvgrURN2MsN9b
8nNAogkmXhSik/Qvi9gaxVytU78Jkcpem2NDi2eLfDMikyMHEHUGy+mB4Vu+HyrEvRg723U3EYHn
RKR2DcZSn2QjHhzDTFmkIPRUJUwJAupZuTKW9aN45z5YwXK/qKa/GJTgO4xLiHwpI5u2x8MHm3Vb
GjWAxgB5x9RyesCRStnCx52iL5ndVxQ/LFq4NC1rhNxWLCQ7y+yn9AoqwNS8RUYt6DuGiX1QtexI
8X6aXlht5ZulbLiAkIX3s3Gb05UMuN3MmmAqXu+9J7w3lTUP6ZCHp6X/IwhDZe6OZFQM7otPgN8y
lsSvlM41QafbOMqwRwJkU5NxQwrAJ2DIYpO27i7LK7hlqPdX0lLqIDQKJkPUPrqteazt+YPLsV+b
3q3L8fxqZ8Y+c6cfx/YuoYf+ug8+Ep9LEj8HDEM7xBTYes/z2G/yhRla2jh3bfRgJA2wnYXg7244
WUJW7GjNo9k+LcqOd3ImSYrta7v2Q0Ci5uAd6ry7lxHtH9G/yAKhz9E6kwAaxu2tMUOYaF14hrXl
s3x2q12ao8/p4Klu8TzVqzkKjxXrvbWX8FQaA6usAn1aH/vpHqDmFh0Lq6H6ULY9S9SrjlsWzJT2
yA2XtnZpAvF4R6a1J4jilBRqxKBurUwHDVGAPsm184p0292wVMgObyKPXs/cWAtrcJFVpKvmy72S
rbkRfvFuj82r1RKOkkSP+GkO5tCdEeThJKyo/33T3XagLhobIXFzNcjxUidyVzjBHczEM5K2O+J6
Vg6Rwj0LmnXXD9vMMx/sXD0S+skjCG100DsTyquAK7p3sjO+jsfS7fO1WbZHIK13Vs4yps9uTbs9
RIYxH1G8HIKFwD274skNy/7Yu+1jPZ4cUb0Go30nWRU0WY+MGQs5LQ5qOf/JVoI80+ZJNt7bmJTf
Bp6ONQHSryGkiQwL/kOEOFjlksLHL79QgmF8+K5HFP8lLFVV0yNWzXggPWqjAgg3MoXkA87JoTyw
iB5CzW5OhtxCczmEZfldz4ihF0tUMKe6dtViNw68ON6wX6EiHVyUoMF2murqlDpggJZwPJnZoYlG
yre+HU711F6J5SxkcWMO8zVWXKY3BE6tKnbBubG3yblgfrImvWhtMDJpRoIyYwslgsnKrEZyLAG7
47MrMYBgIuVDWOlB8DiKeo0iBs193d+UtfrDIBx4co9C1eVZR8eKAlv4F8LJsQtBI90HGTJY+xrD
002W7bzOOKWie7LIBYRu/Xz0YgFeFlFIkaNAhHRzPSrzGzDoEyNexgP91eTNHJDFlzWFYg+aFm8R
eUZRjZez8hD3UrMjSgqPztM0GNe2PR+I0OY1kU54Gt2rAZznCpHykQRmTD1ObJ97Ue67LB/WVZZ+
4WH4NhMeoLTIl+M8t/exSC5j+z5bFYDK9gtc03VOgpbVTK+Zey1DgP6jnd4SovNsWuF9bWObqkpi
LpMIv0yI2M8upAYLEUgXDM9u6jymMQ7wZFyuB0N++kyEp9ZyN0uOUqTt5Y8T36G2uh/iYJcEy2sQ
eZhDGu9q4XnmbO6oqcOjFU872apvwhWeluQR0zB6ZRctRurnIOm0FA053Dqf6djVuGxM1cB9RotB
MobLfrkFOoHoJOlz6rQBYUVFuEo74JWhpmYa4cUrYmD8VSKsaU8yx+swIkWloLyDqPyhH7F0Xj7T
heJgAtQGUZYXucw2UTST94qH07CTWzsqvoBJE8bZohiN9c1UooBGuLIliwZNTGXfGkN2aiP7iWcx
C9nHxcv4WXhsjRuHLT8E0VgzNofuIidEw9xB343fXyL72FokgAwlrIhEyxESpMbmvdmZ777BtSzg
pdseIReF6C8pkfIEAZavRrILM+ZjhLTV23CZTygspCv/WCykN8QUkaiVzNeSACr83KesXJ66tGKd
D9W8rIlaa9zumbhwABqZ/IyVOWEzCJ4Xl6d/Hlj7ZeSV1npriuJkCYto7znpQyTyD9Es+7wCxRBM
yTumZET9jMwYYLCFLIJhVTfWfVj0p7zqNy7WPBxJBA/nyB9IGhq28+u4ODsKP4qdglc6ncI3NqRP
ah6hBflXBtsa2N5klzKfsVDdedVXlWXNBrqPvTYphkm8f3d4NJSJuwLEPbmWxNyOs6D3cLudj0TO
LUgWDr6s4UNkpJGWvUQtsVx3hF1zUtivFS/F3Jnep3tJ6ndf5n9mgdOnbtQlrfqLi34NJGkEEcra
VyXChUrnA010zluKrzMAue8RJdSNRMc5VMUxYkCZu913mRjl3tfpz3Vk7YFE/MQsZClXzWWS+7Ed
qaON9IgQG9l3GQDLyMxiu8Db72YqZytgcidqb7tEfbrN6uVeYrcDd27EL6oN7zxbEOXcecUxV7VY
12OA+nGJmVWCMW9IxfVyQ2wQXNYnt36AP53jiMHrgocS/L100/mxc5bTMpfBjq0oyMvcXLG3Rq5J
kUkKdbcvi+DPGJfPBR3fXQJ8jOEYAnnQq0SogCRJFRAEBxhio5CVFcmsdmHd7NgrgbXyuVJHAnUS
FSLc5hU/B7P7EA3oUd1QUpGW9kbQ6u/NLMEbLopdbpvWC7aWKmCyBtQnrmaEqgwe4yEFCJNf5riA
Kl063s0URs9xSpFmIQPauhF5nbkrX+I2xQ2oiv0ykjEtq5yxakPlYo4oxQG6HDD4OCfAUpeecvMi
uxJ7u2kf7BotZDreZi2+BPIelk3mLG+pmvdVQkxNDYcJ5bUPuNqO1b4mRioK4vQ+jNVNbU7Ja2vk
4gALmyOTz06no2dSYW+IWh9fpgK5oDQFXqq++MhiRLYkia/yaTnXk450fCX2GDuZ8sRelP0pakW/
jwvHXzmdLLGQY/Sw+k5wtPB+jhTv/BRLc/q9kRsPLS9KnBdRlYKJfwSkc7JeotRGKTEk6X0VXVKZ
oHy0bdj1g1vz0o7eFYhMbj8vHXFb6o8H84bKKvoPqzIOYdZ/2tBkzpCVLDKaeLPnNmAS0vcEiXKX
DqmtdsLmrCWU+kIM63oQ6FWaket+tHdkQagdiwa5EpExbkdZFrwVsXc1ht9cP5x1OOXSgEmFjabM
QJeCLcuB6JNYZz256RpPHdt+4UJrFOMMjrQFOCFYrB6JG0UXC46SyTSZCnWLnih1+442rrqPXS9C
grN4eyIF7K3BzX7vzrseODp2nIZUmATqFDrcHy9Nhk0vgxePJG3GtPB9okAcyiTYOyM+gwHa61pO
FfMM/DvYk3DExhOab+E/QUnPXykeU4AzxDYI82BbdHe2STKwF6Qv6Jjved7wBsx3uZFuUQtkjDvg
GNQWOKSyK04+bLRjh24DFJdH8m8LnI9eMiTasEbNyFRqb+bb1lTfdCT21lbxEbPdSiV29A4FLF3N
iOJRTZcftQrKvec1wcl3eurhbFgbnRtvRIEwWXTNNk3wS8IdWDZM3U9G2Makx0QTuzLlbwsYgwiO
+/ZMqgMaits5iekBzBc+vLekreHFrTr4bBhocJphuLQm/ecDtYkdPnEma7V9OHLHT9V2UqiJMBz5
R2zc5baIuvGlC596DFqbxS451Aoxn+Zu2SYJomThiOUk6Z68nsVNqHkdeeF9zCILr11ynZfRfa/Y
EKIL/ONWrbPr3SpZQyYhhWiChKyavRAekYHZQrdOs1CMJpT0FO+NywhqZbp42JoQJZKi8mZJZ/pr
o2VLEdsuKbeplpkY+bgLsru6I3gCM9EGWnB9F7IYmkLyS8h4YNqRCaZEls3RakXtuiqRf6YoCMYM
QKkaWIg3OQsN/ABHZcwFBUaNzZE5I5BAbimKTH5lwUtijudOm4zkbZZMeh417+iN3FXdyj+KOxZR
aLmgbaaNyxATQc+jhR6y6oQPHd0xYUU9+OtbHuehRMNMkrYkCyIbDql1IAluuSncJ1Ze2WWe+oWj
H+CWejMWFe1QJhO01bc3iaM+VWEOT4HX7pbJi+/wkoRrStMt1rH2dSEyaFdxra29uXvrewSE/oxA
oejg15okJKzs3kqOsQ2rfcT0vjODelj7o3hW9UCSxNJeVS4NIKz0rCm2UbOUu6BGSjB7Um6jQH3k
3LjNQCkfippvZQLbsQUM9Q5ZngXoaQfp4ifi2MP6XREPyRKpvx59FGrS7bKju9j93bCw4cJXaHZT
wPe0FeVMfYl9o72EvCvWSliG2GcGzQnBEe9556dn/HTyflRVfuWSdbwqGLHcO4qqqDSd9DBQEOK5
QsSZTNEtTy8L5DGnWJvDPz4YYke9KJEOf7o8v+5ZLr06ZVFuU2dyjlnrs6mdg4tHq7k2qrb+TAtI
IVbZ3lahcZmyTt4MTQgoTuaPTjQNZyf2nuMGPEtagaYtuKgRScRvhLO21z5DIdw7V0ipzLMYZ/Nc
eIpENBELzL4zTv1o6I91osTT75dhH9NzeyysRjTVz40LhAANcnBNvrb/PBXVtjJDnBC23e0CQ6Ez
9Gkz/HCZboLOhRMl0+49yQpyp+uXOEeglAyhw07WKO8b6MR7kbskUFXAJQHn3ScDvVW8VMOL9HDY
FGXtbtM6+VYlGS/hcU7M4U+ejfG6zXzjVvYRFESqFVwIBLwi/Rd4VBjJwPzCmsjD7Jhl+So6wjRs
PDaPdlZwd/oxBkZYFLdu9jrOsnqbA4B28MW5SfSXPWqUsZs/GItPhxjx0G3O9PA2kgXpdyMzz4Y6
ulstHirHlpHmqdTOBTY8L1Io8xgNkpfeL56aGDeOkcTmue4nMKB4rJpR2jvRRGIbcxpQBUtAO7a1
dxiY3LTkhYuu4rM8W6gmvfqeNtXZ9pGXXxjcv1Az2ls2R+nOHRbrfR6uXcvENNaZkJQDzFi24UB0
aoR55uJ55bj3916VNNcML5trbKGknvM3t3ZtR1dFZURXlf7LsBBzIBKT8Jky4tcSPQSZAXhdd1+N
BnaOMVvVoxpuDaufGJQk9tZyjY/QG+MnHLHxfk795dhkZXRHOF+4WsYm/5pgBvrnBf4iAlz/HE3h
+Pt/pv/wd/7t3ylZaLxZ0v8Zo29/atPPIamSjZP56WWuLXXOBOyZPIUYF0HG30UFVZdsVHEriOU+
FBNInbq248uCsni7vJhzMV1PebXcWEnKMF7Uw0dVDp+pKt37UjJrLL2AsATbuvMbjmerqeOPeA4P
S7W0P1peMVez927oj65dkEIOC2jcW0ARDkPEcVfZAk40+2UvSau72Gz0Q+NPzzUZJKsy9/gZgP7s
rCqej14KqWgw7eTVKZDosoeYr1wY7RvSoVAsMLkcoBrckQNWP5fVU+Em8ZPTtGfSunwmdiipqQwX
dH3ea1rV/QNug/7EDLTetgNDYEWAUtvX76i6+h1Q0PeOVAIu6G58gy/uTK2E9FAOHENhvPv9EgvB
sQyNTRZO3QUPnP0YIAAHdF9PhGEW4tHJ8pj4RnIMaoPc9gmM8giFkh0KXUwv1AuO/Xol02iicRm9
BwQZeOAD79nIneKyDKQDUcgvmyhW07bF5rgSkKG3LHJimu+A7VxGoISf7JYcZVnDUBl9V3cVEluR
t+ykW9N4NXHwLC3XGBpcF9EEalZVYj01jfSq4OLCKqKMI5foGQt/cVBZqBUFVsiKxImYkMTrkVXd
njtMgWNIvseovuB933Fi2KduYikENmRg7TUZCXVWAJQ+MasDGaT/m73zWI4cSbf0q4zNHmWAAw6x
mMWEloygZnIDo4TWwgE8/XzI7tuTld1WZXd/N7QskQwyAoC7n/+c7xzGSE5LGC97S4EijbFALXsB
QQDkKmyGanSOYao2Yx4O56lt0rUfumfQl8QRJrkzBAd5gAAcpWV2gWRJ9Gz0N90gvU1bwZDKPrt2
avFa0OpcApn3OI+jYW6jvmNdKKK9xoY3IUeZshc/Q+y++m517JCMjIDbiBB5tEwtC8dy3FxwX0Dg
C1ITxYhj+Jl4zL5yjRvqnmijKHCfZgWuZUMWV/YQLk8+zKFx1pnzfoCpV+ad2kAcvKx7DsA9Upth
TGvcvwOH0RYWu8zlBRtNuOh7Y9cm7FhqLVRkG8iQWmYAti4FmYfGpUOXgrRisGyLkQAARJT76U40
7icSeL+ikAimInKkmEDDauWzKbhR+BfGeiAqU1J5xEQpMqFr2icPD8OyzVATDBkfuhitm2kVEWuq
7o1O/5JJfd+5lr1UWnMxqBm0OUQt8uYE+RXegs/UJNerlyYygE0345PReGpD5TuOfqeINhaea2qv
Bzp0VcjJCIVpVkrYFbG2MpeI3uhdpvowCfk+RnjuOja7dVN/c0L7hjyT3ZT5zsusbO8M8hoUVA0x
IhbrkggK+btTNVJqVHAQMSfvQ2eYzgf3EqfTYZ4vLPuRd80IJKp0+MoQ2T+qJPuhWiDH2Eq/HLWK
h6RcySjDzd+9B4BQNjC929nYdYKyn3l0NuwdEnvMMT40hUaWi/biELOpdY7olagq7C3ympq3pkfQ
lqlqt2tvzIDH+0BebJdk9XOaqRdiHaduCN5VMVJrVjNXTvEoOSESmqR3JAZEQ9qE9G3ONgsPDlXx
ENLnDRt/mufnnIWZtVNBNy2mlkk5qgAOHe2LiNC0SHChkzPOmZpHzsKea/vU2L2Gfnge7AbHQPBp
dgaKRoSYrz4gCFoLO+XKcSTjtX7qHvgw51bMJX5+6p3delnArF5VlMss3RECXDck972pb/RhEst4
KGh69pO18P2PJNNZHWNOxI5dLioejIvIw9On4xRoGp2oiI6vAfCqSj5qJ/zIVKRWHpd6Q5/yQka4
dDpafEnFW/uax/+yaKxTo4H0bWzOK2al7C2iyUTcgLMeihfZ/mSJUMNYkfSnb3CYkg4/deqFdwZo
817nFiqCgOJ6W6PqbPaPtaU173/KdYvGtKyHZC0htVGbMnjrmkK7OnHh89sErUSBgEkmZqf8HLci
P2vVX7Ma6W2K2A3V9IuSyY0YfgpEakQSPedVbMH+Agw+R6uQvdhkEWOd/b5V1NrLpufu99uYoDup
iSiuLuWYYbdoM1IjPZwEQ+7iTN2FYVDQd+sZZBwbno7N8GXY/n0HyCFOdaqUEvOHKX1jh8RQrPru
Qc+jF1uW73EPwtQyiKDp7sV2BmzcpnXTUykDesZ/YntJBgRRhxI5DkY8D70ZjxN64h4C6s6Jzc+c
kJg1QqI2HcpqR0qYB0Iv2Chj0K6B+yr6m4D856Km3o3msn0grU+3bomjGbM81Bv7ZoJznYTxhoNZ
eRxbzu5MFJKUvQgxQ29OwLnhJ50x1N5OR+Zdp6yv9WVb+x8jqCwr14ojiJfcHpJtfJM2VHbI8uLC
R7EjfeMjORq9u0EM54NgorKNp1c1FBeSubyCzdlJ0odYF3pDq5pYOFZPEQFioRZkFW1MfNZh6yim
TdaR/iCkZtqqaHKUp47yGJcqYTMLt62ydejN1oSQqsF9qGgOg25FHRkzKkVdlwV/Kg1yKIdER7XE
eLWFduZf3OfceBuONd5mGjOo5qtIdMPF72iWLQp50gBxIKWkzTrHet0N7rgm3zIuB2nvBnjOmc3n
WWPrjOJ4aZDW2xWEJxdm1T4FFuP/iAAkIQkPf4tijRB6QCA/pHlLRp/tPFHv+louakywTsxwg2AW
RtNQ8cOKGKgSnqZVBKhr1TOoZ4KZIh3T+cdlytMbSQ8ktB+zbxvu/WB6MeY1zxd3wtKeQ2lc+dyf
JsRFhF7Uql6d214wj4vJwFa6Q4yG0ughCIYNd9qJkbSz6jFLLj2zAQHk5ag5nb0UtWstFl7xQRpD
x3arBZRBe0uB9yOgCQkCBvFvo01IAQp1oOPlECTBK/2Q5SLSwbDTMck0WnGTJqDKdHB2dNrFS2g/
/dCsnDTRuYfZ3Mc7rRizzc8vNK/dmGH7nhjetwNcBNUvxzog7+LSWJejYTN/5QE6ZBedJsN1H6c7
mWX7UhtCijZjtj/defQNJsjV5KFHD1cyh/QnEK0GGxbyHJSjXFedBVIUu7PAn8QE6ODp3jtjpCOQ
0vuuGj6LusmXnu9DXxAhPLucYIaVhuvc2lrDi3AvfZfDAAsgzWoso1ijJG1ZBRp7RZyqbfw3PcRb
PER00dvqHZvyojVsUD5pFyyTajf4M0+icMhujuVGj6ptRNfDOgvsH5PRIaO6ySO6FXaRL5EGJldo
8eWRgXcLaO81M4jt7Ew1jV0X8Q3BUD05/XCxRhSQzki+WmdiXXFnb7FPgVebcd0oZg12Wqmlb51S
n4yfF/RHfNS7LMuuo7tJQx40vLnaTiESxNYscvXmqnKtGwWrogndk8iHe4wA+jIwzFWTkdKrh0Ol
MR4trOATMYq6beLMC6N+69zpKYrx9dY68Z+xMqn5iWUDc4oHfRAZ7n60mMy7tNu0VAsspbptdEMn
PRuALIE+KgtMDZ+SvR4Zx/yd8/2Vcw4KWIpNVFEPkegeM1acsCFjz9qIH/sku/gTy7wY2Ut5Lc6l
3i/xp+cgaqm9Yq/8otz8UjXZFa7Se2JW4QIqDktGj7U8RIrrg+7ObpnSWQReCWu+NfrcOFqkkq09
xQVmPcAnmuckRSfXMbFcP6amQHiz/8G0Nia1gYaRmItuGK9RXx9w2UIPVO6XX6on0/dfGkBPU80b
b6SPttE8Fqbg3fOUuepTHCWQiHL2KBa57KImYWmP9vtshc7qbgGoj7fWJA8bpe+9BksEE1PS5Ht7
ZEbVcovF7EjR7ZApIgMCa9vQ7mTn32aQrQaW/C0Yg9kVUb5q3MOnUca7vnE3U1xpT9OARqsHVNQy
fZLAFf27zLZJ604UP2bOWoSEAWxjSNjupHceR09MViSxMWHSpgahIR8eJC1AK00pdWM4yBwpNsZd
O2jNtTZ4Ipd5m/2wi+paVpH6lrZL9N/OPibFG5D6rY5ZXMs37APCE7Y5ebT7st10Rlrdc4y3FlZV
yHeHSc3Pv24JC/SANfwYs1nVgPZ5jfNJozU4sfcevW03WY/WiF7bP4W69YWdpP8eQTFN1XfsQhQI
KhKfhmuQvRFmcMNpUNs3PBEwZyb+VeEvX3IIcX7U03iu5x84m/NyoCvfTbdyGJW74b2bO/injWg6
WqbKQdeys1B57967LU7FhofiRwA88OdfH3L6HUzTexEWKzbbuPSq+FR3E5vuwXFC2pOCR2ESsqQW
k0bA7lzW7he3cLghHregPwNwcI1dbNLto9CbW04EFDfpObU2DUsDfQZru2pYbRjOKgt+rZ/375Gg
A9hIL40021vIwBG8Ri5oNtP7KdfxjAIbKiTITYDsG8BF1IwF9UEKLVvEQfzdIpqxeuhMbUAEVpLS
EPbIo12QI7UA6skxuCYetr3APJSDTV/HDBpJpIHtHYgGVYGbxoi8lykSn1y6A0TLxPTPICoacr05
T5sdKnG4LjrIYdwda8SvbWqBQfAd80NCmZ8oKmVkzk6w1M6jSN4SRWGeVaXfybwYdhmDWFGkZ6kx
JJ0hiOwYemII4R37i2IX5jjP257Zgegf8UrClhr7e63GxtjGrK3gKugB5GkzWOyDqc+Z1d2lnwXx
teRQHatbQ7HByUxC1bg6D/ZoXOhDNiPgc3D/6WYx8UG1U//D5QbiWuDYF5rmR184jy4DHhIXT1Gn
A/Xgcm8znAsYx9KHEIo/Jvxurev5wUtCtW4SFH62AE+23mKryWSydvofbKyeVWzKc+9CmtZzcTtC
JMLTAz+lwjMx73RpZSI8AR/DxmLkQc6ymIHSFRBjuRgAbQIyCbZuijUy0mtj4dcachN59ajJtFVr
E9ex6yOVFcu0TZub0naPRmAMqy6otvGsZDOVW0u/MrlPcmpOp1ual62TV8IUaG3O3I77UrqDuEQu
Ry9Bl1TTRsM6nCgzdjS3W1TEbA9G4D3nA+UYXFrNwjODlWjl08jpehs53xN9xDBGvOeBR3ZWc7Ss
U/quhqjdJ4V/EJ0rYKAVJfY5sXdNK9onEzU1dGJr6tQAaLMM1955oHbXbTbczgtOk9bde+ZwPVjQ
i1reifUSrIy1L6lndcDuByanQJpXsB5FU4uCx2YumOt7as7Rzd5NBQXpDYH/lmBGhplrLmJTq5C2
YASjBbKkg8rOcxdomcSAbPTGOm9K1gK0Yh4PDmY/F5PvxFFpENF7IQofK6FMF0wGbg1wTjTSxnSh
AURt4/IS5BoLbp8Wq3rIdmkBSRTbM/YCOtKjF8/pbmZ3j+2pq6CtbekOnL4kVlGN5oD5hGL58BLc
ZLhXTOeXsTmge7CZKP3qgr8qpZqgp12glTeT0T+icGL7zCENtbp7sqzuy2ZKS4F08plgzcy8iUJM
etH35oyvjCS+aoyIF/Ke980oFYq8CbwYrVh+5KqjUXDCbUoYcetZ17pJ7gq5YMxcYVCdCZjqkc7w
izmKkxUN9x4peJn357bJ2PQ4FnZDmuAwvJ71AB2jI+htNNZZNOmDWQDt48gKd4a6zsBt5NKW1sLQ
OqrRu+pIB8JJlVEOzIUqBJTCwX/2ORIzZlYJmJlOrNPCeQh17Sts/C/PHe8Zxe4qD3RJF0cPoTeH
rDKXahRm+eyXdH4OdfJNHjGAhTFu2PopyukWDz3/URRih193Hyc3UIeeqd4QIIcsubOjix2Hj7wR
6RFhEPbY4D0XA/Zqm2gv6klgUc+U0tOkDTttqM92ILYSSZuNis54td/oRfJZj/ErOthTlJccnYtd
IgSmovpaE0hbpFn33rhsULI4vp0cwaU/VOTx3eyIa3ihmyeI8M5DPUHKkt27ZwzWok9pDXRGujWi
sb23B555AIi+8X6/k7Jrlz0WJyqd38eJ0jye4h++5RW7PvKSZdkGjxwO3oHBuZtRx/FHKL7YaDJ+
MxkX0hvsixXMErBFomvWHZ8RMJPw4AqRriCInqnD5UInCr63DDnTx8otMtvdxPGj91FDCkeaK+nh
RFBcOUjlaEHo5Az1S5x/TnmAJHeH4XiA98zpxyZxgLG62naDU15Viwk1exljmPlKaG8CbZu7f6Gt
xIi9wrTcj6J1roYM0C7tpZvB3yUTfakDA6C1HiBiOGcEWrrIKAyi5pEWBdgZdvBedt3RSuqHBo9F
batXRcXfcmjTb7sUHCQ5fGhRf4/cylo794+mVA7JYjrLvLxgp81jJmJDq1dcXTweaJ/OwdJNh1EZ
byXxunWlrBn+82q1zUPO71UZ3gN7EMaLNpukTD8VbJ9ZcKmbzL0Ri5Ggl8kpyR+MsdJXkgOUY68U
YxhEIARLr/4MB+wIVaWtIajcu6GAUDnyuYzpaRrMBxoO372BHW45gT5O/ZPE67HJA4QTm4xCR0QF
ixOelrT81CywE2MwFZQUYorifJfJ4kJLxkyF4f2ANgnuSCwq87vOIXYmLhJukvDozszgUoI5YR47
PsFzup9EZLPz7E5G3bNXJhHTBvE9YBQ64mrnxUuDfdMyaXNKdTUlXuX5bX0rW5ggMMV5q0vBAhHc
BEo+9b5H714CWrzw7VuCEWwK8uZce/eZpRx+UfqlcFpuArAbnAATPFIzGsGdPoOCz1tw6qwS8eZp
fBsXbyL/GZ6Un3zHA+REB8E8gXlWBu6sJ0cro8svdt8sw9D+jJzsMRX8Bs2kQEgzCYl4bEexQimL
pzMAoGbVZw3S0USdGCSchcMOa4rMp2rUzUNYfY09Zyk15M9eTpGN11L/krT9pQx0OvqUfWN3VMuV
ZTdwa3LgUqPkbmA71icB71lTcljWAUNQbABjL5NkOnhaAIRgvN7qx6bsl8AkWDuJna9Bh5PczS/9
ONWLWiSvq4Dbzuvjz9wBwj6JNiUHG55Dmv+iPkPV7GNAQcDzrFna5KWkfyMR1hZljwjjNN3Rl9nD
aJ998BFLsGMVYfXzvKLoDvahWt5XibUui4oCJ4eyvZ6jL/1V2UUVw5enl3tZpo+p098rJq66FF+I
/gwlscy25ja3JJ2KbfmI0QVPdXov0TypXGk+yftsRFS++olbYdbigS96/VBWsxWJwkwO3cOqb7N9
VeMMaCkg4mdHz8qzni2z3y5LbBCl5Y8ryyjAtVlMn6V9zSbtNsoTBglGMl/ZcuX1g3WX8Av20x3R
1J1pVuiY+Xjq3KJZCb+7Ojl5RVmqZZUD+6X/aQYbrjNjfOlUttJS7FrYkSjRqsGv40vuS86TDfZf
h+0anAAe08BQgvXQqg0BD9bNQNBT+PNH7rK3sM6LDQByqKQYYIXRWtyQKllYWUMdjbPryaoOKSTr
CIkyFBh01NAEy8B8lyX6odHDRO5HROiGoTD3bheA140Snj5d9Ai89DF4mCrtq9UabmMvOjIKD9ck
3ADylxEOla4Kl0OC4GSH+iZ2eI4MVWismZjAQj4qmW9A5FGLXjo3sxU6lah27KEQQzXG9b4s1pOO
RIiwRURcd3dOX/krDzvREh2tYpEPb3ApmPtQditHB1MsSjVArL+zu5g9riF55TR+bludKLdxQP94
DXUPNQ7/PNhWwHxhqa2asi1QB4rbxmAxVSH6c2L2n4yLR0YRBa4Z7udcBs+iKU5u+UOfJ1+utqYa
Ytv34SemuAzEc2ws2oH9Fr6Em9RM98xgdsXET54lIKD88kfjDafAaF6GwYgPfVaegOnvaLOf67m5
EFN++ShE35M1naMY5kig1IirCkKem+5TqtvXvhG9+j7oxoCkNnNUbn2vGfCT6NOy6CEAFeE2Ec29
O3UbSF4fLAEcpFwamepWMsiMnjjpkH/2yHon0GnzTgJ8L98bo9k6NUppsOcsERwtp3sEBXK2TefJ
nTBnyBEuvn+DYLS3G/0SEeQyp+Aum52WjTHQbmWly66B9psltL4OHYq2ob3N36Nq2axVerzteUrL
xDvTy/taRXgPNdP7SrxblWrnBNn/aPVtv249TmvWNlTFw+BMF5/IRzIg87HKD0Zwk1n1dwxnahlP
5VaKHGNiWj+BhbzRmY84ttCXEigOgleJYVihkQAeR+/WF5WwHgZagdaJr5hvp+9NypEzIBuEUU8j
h4343fYKE5oeCzA26SbrGJ5nGs/CEf7VMnI4SvVcjjL4nG9Pb2g3cJgxL9riFusUS2oNKtNDGoJ6
168DrE1a379Jh91ePsIONlzI/oF2N0Rhhy3JHzgfBI+S4muYavwwdUdsUUrgugyWlvOnnoFHrQPn
VFSkoRpN15edO5wroT+OZKaIE/PDdf1w8AFA4rlMCUvVuAe8Q5xyS081kb2aGVrEuIVnG7ew8uwD
nPeLXmefIgtzqtrpTABwtKQmeKXTzrjKY/tMeQW5qZSldXDlivHcZ26md/xvnD7BGlfGHE4atIes
UMfA+wGUdCG2Q5d+2I1/iVT28JNxO7ADqDAfpvTglHCqqMiJGAbNhT+aZpM0LFh6QLB/6pQa2ROY
rTAr9lopqepxrWUfoD8b41DDph09yEOvIAcbFD3KuP0QV+QwmeBP8a4sZU9DreK7GRLiWZxH99Ic
107TA5Jz5lFhEkG0Eyv2AyBqS42bEha9psVs5BcNlNt00oguhFq51FX0oRg/YugMg43jFzQ8Z/5y
RJRjIh3c2G7nbUEgAlBov2Rs4d6vMcWbU2YeIhywamL+aPJMzxvUytHNZz2jSw6hre964eAHIM4O
wusspfYdjSOaGFkIo2Uq7PupOqLKoC3jwfQt1MM2Kwq2r3ax1yUbYc82oZgGKXYLpqMWstKIuBUk
iM1Kp7OUnaltyQ+/NDnNw9iVpLO6SekHTCtBR796K6xFB5LeaBj5F1XOAgMEqEtMUIQzfYDXpvLc
uGMWdEgD94rteUJD92rOtNNX4YOnMO0HD1PlcfY4GJm0IHhM5b6gLU4Mnzk3w9pjHrhiHrHWLful
0xh7KfeBuUyNepauSrPmTJw0xXYcTqZNGyq/0XcZsjz4OodZbIVc+4azR8r+0STnoRbFDTexqqov
czLS3dSdE6jUV/byK9EwL+D1wB6AZQXZpHBHel+aw2oh85tgoi4c+7K1dMFeVEbNbjzWHkTD+243
eMryZVi/GqZn7IOEPhWCnp2XrXkvTg3CHx2W4SMMKnM5zY1mmJM28RCUO1U458A1z50t6OjC32UX
vE2dR2vpnCnB8ESwx62PYezR3+UUn7kbozIQZotV+TgvAq2GUCqK7Bp5/IR0kGLAmOuRSYzWa8YO
Wms8Cr08Q0lfaUZrMGniMO12IXWmVQKwfhLwm/33cGqgqKT56/9ABP4BEfj5PvwDa7N6a9/+1xem
nna8ecu+/s///r9INn8mCPyLH2B7f7hkXy2bPkeTy9aFxPNP3I6j/wFsRxK2sCxbuJ7+C25H/GEL
0E+6QbWt57gzpaopujaEZiD+sAwYVp60ABvg8Plv4Xb+rd3P5hQHHtnQbZQEac7//RfUlK/GISMG
yHS8Ce4o110y53lk5IqDeNw64acv6eER3vMv785/wIz9G+Dqz69q6X9+1UrJxiGa5axCx9kZFAYU
/d/UFv7dK4Bm+PX3yhSHvdgmQB7jhZDVsc/af+Ay/gQu+hVU9Bt2Qdrz72AKYdn4G3RPhwvx6yuM
6Dh60/I7ML6CEzeSRquJdEyrv36rZuDan1hgv73Mb3QHa1Rt35m8zDiwJA+PxvJp5rb+9Ys4//FF
GGwI6ZiesGdm2i9XgUctHmB3XqTsdgaBmeljzNQiWfnx+a9fiMD3f3wpYBpgMRzH/v2j1+N4cMGC
OSsRU9zHOUVgHslAr3Sk78EdnArS1TFgQt+CzM1sF4GQRtNU+9CCj9m6JgAjZ+rs23MDygpb1kaJ
F+qFV51JxcXUPrRDcKRuss3PKazhiCjX8OUY46JnuOGQKC3wBrNfd9Dh8sx5AXt20tgXRhr+5Snd
5DF7xt2QgoQrJUVA3yMJLaNrqA0Ext+pq+UWb1As7iXmgybzN+G8cW26jW5/9ga6w/TCxnThn6q2
3ST2HMzv2fL3dFq8lOxzlQ5ic2TLlMk1880F4DyQstchu7Xc7x68RkQFsomM4CMh9gBQC/CDvB+F
Ee4ylh1mNIOVckZPtklLpFvlhxzpXVW48dxiZZnAe0J7WXf3ZsNmOo0PMeg9v/ks8if0+iY2kW3b
hZrzmtLhN/JY8OtFXH8IY5PXLE3XdnwNkuOE9MV2bq3DPBe4N+AU8U2TlND3YipXnbynxWfrwalc
mDbFSqhWVit5mwgDWgbRWniqxj3b8mVBlM6ERk0ugFtRyY9ZtmUkxX6r2/oSDGO5G5xXq7hN5eMQ
v+iW3JZI2Um0Uzhx/LE7ZjPpor1YNQc9SjpwYZ2w71HX+2JjjE3rj3Jn9hNKA0hU7cOOW5SRbIll
dKmxzldsYP25ZZfAQZ3m6zh76VFlgR5dixhpIa3f1HBrBxDCYUc6jvmYc1Zy5i4NFdurVph3ZmIf
ZusvYZqV1k1cVMYmyoiU0eFmUg7QW6giXKtZe7RVQy2FvcrEV208NpSZZcGB3B684yDpSf5Fa1N7
qONyMTI7ZTJUBsxVc+Co0BqyAjTsGu7SUa/NLzMcVkAs15gmjhqfHAW3m44hSkevhSa3RljtmOSD
5QKPWcWbOh+PggOIjMEHwx7tyHYowIBl094ZtTi2evdQFuKYURDF4SdzF6nd3+tBd4Rguq2VdbUp
utCi7i4hFDAYBTK4edA45tIyuxZ9dWD6vPHYHbvApaDWLgduDgvAwdg+R/S95Mkn3v4tQnxgvMt4
uMzzUZGdExgvFkHEDPile6KWBmM7SXwT/TOx0l0BmKUu2MclSjuFUU/1FkfVLkSuoBiDgaMky10C
r3ealSwp5aqiH2bvrHQjuqkJzHeddrIU1lXNt9YZF5fmhCubSG7iqYNNmN5ZFWPwBs6V7pICUwKX
6OQcLUgouJ6XjokhwtLWtaPNlruFysfbQQPd1O2NhOPQ4PoYXIMnB3M3cfVYnCt3eBUEzk9Fom1G
g6quTryqPD9FHYbJzGAAc1+AF8GEFM5643FKbl2L+7o/QqS8ZBHxBhVuLSyMBeM9A39DX6Vrh+kj
ns+lQyh1gIus+nbF73VQjBH0ips2u01w3Vr+pvSgzfFdgGIdMNrMH0Me38jkvSP7nnAuTOgugBhy
B3MHq5CxiPEi65sAeo4++cSFzr1v/s1S9R/XXHa8//Vo/23NVW5gBrpJ/7rZcGDZ48r4uXj8D88R
uP0vy+i/7S7PX0P0UfwJUDX/hX8Cqlz7D0cYps3OUoA4Esb/5znySUCoIp+v2zPDigX3X4AqU/zh
UOIJsFG4unBMiw/zvzaY1h+AHi3bgxJpzAxY578DqJLzXu6XDYzumAh3bJHYL1lCgO//896iNnsj
gsFQnYusNNcBNtBeT9s7NJL2LmFmadbONXSs4WyBIvrHF/tffzJNtHhJrnWpIMGNCaRs4KKhBpZA
0Nlymei1ODC0rUC46OmTgmzHoXidtJy1F42IBF5SJzy2AreTyur2HsaTumbWHEubkwRpr6/N+dX8
kmKaKSW0NHXJTUql6RcMwn0PaOTViZqDnVdH3QlrEBCQ3badAxCVfs0GRV4vN8XAqI/gOqbubrj7
5bP+D3tlNvW/v4N8cObPzZJ0PXwW8xbxl91ZBCkoTNqyP0V2NDd3EWq65BqxhY4Ry64VTXYGvYQa
aCISmHqbXf0kmW6y2aDfB3EHKicKk4NtB7LZuJ/CD99/hmN86oKv8LsoHrbcbRKEZCyxY7P+DGyH
5n+MLHonSifOjyNyyDGJ6E3pmLg/owjihXWwvNZFSsT88jN/k4s82leTix0FOvU6lpmxZZo+77WE
cdszE9+lLWmFIgyrY1vht26IBSympt11QmonlLTxOoYAYnUvylc+3XVroc1MqgImvpkkt3MR0NZN
OC4QTcvPJn9/HSnviGVeP7NBG1Z5V6u7n3+KSlPd5eMWTAoOh8oWT23KJEOIwEOnCdcOu1BSmxGn
djEplDA2LCWsB/zYGc4jbTrm4B82QT8d4zmi9fOL6ox9bcbepbDoRmp7p9lGvPnHhvnmCvF6BOAX
QN541PzS/bJcAEs1HuFF6NcMkJXxPaXN1YVQ8Ja2qmHCOhpPMH/QKO1B/c3z+N9vPSrDhQQk4ug0
uf3bhSN0U7YGwbeTOZXom8QRMXpXZnjf2218AVK68WnLI0wo0OC1wtffTTxRSwpPu4NnD5B9sr5/
MMyAdD0JsZ//ZHlGBWuxH0iI5DaFZ71rP6a9+GHoTowmlY7Dwkp7VEV6lDl3rYmk2V99yVhOqw3x
0E4XYBOo6Ko0H00bKLrpY1HurV48xhXeP1XRwEctuKLsryejZRiV50JpdZwj4/4P5ZgQqCbMo/jK
yUDbFj4jZhn6yWfdPRnO01/ffs7vdx99yxJiNI5maUPas397fiVmauEClOU/7z7Dt+VdbuDEreA5
nCd6Ps4C9ZFktyXOIXSyYdua/rRRkaPfdRpyaBQZ2daBlX73898579SutXdtyjMsnlBUQQCcTOGc
ndqob6VQxRWfHrfq6IZvHtZBYKG2eGQj4iytuKhWdL/Q55C18qG29JfIHEFF8gmuQWd5V4pYXJJ0
t/78pc4jFOJ24psBX/MWKUp1lOBsm7tllRHf9cTHjhhArHWq+vjK5LlZ9JVNUQrpKSYRSb0ySdA+
d8jCq3CMxC6h6kbBCX6qcyBtMoreNSvvVpMMspNwLEByQX9OMcyCCWi/gjmE583PmZ9/Ktz+qxDB
uC9U+Tcnyxm2+Os6YwAtB1jFysUGxObrb09J2kzYwg3COGLhJyZZjz8sxvHfjoMVQGuSTxhpI1T+
DP0Vn/5CBC0HDMtjqC9F+ZwasDhjPxqPaewWz22t7UW1FL3sL6oJ7HtgE8aqbQC5Squ40I2Hol61
4REjT37Tuta9NMxiDwPNck3/RxUU7sKPqvHGtMvhEAZWtgQMZ89zTNtQ0+XnF5oy4pOnG4ynGFjY
JHR2f33tWvO5/Ze114AcYEgJTmUmTs5/+PPKkUehP6S81jFKP3Oigvg7dMLfDU0UlVtwSGxlsFFm
KO8ZuUbroTfqjZrHn0ZBlT1PD/NRFuFzWONL5Q4k8ERGDkasMJ9tcvpx/gkaC+dIkxbnqJBkx92y
L84uOLP9BIrkMSVPsPF62RwM9rXXgmtumdmJ/TGi/QdV+i5tLV7hUw62Wq0XjFA8dU4LbhpIw+N7
hiY/QF1/LUvU4bpW/cHEfXuracBeVCPxgWTTo6k5f/PktJDXfn/jEEJQdhwdhc0VvwlU+VRoYLrG
9mhYRQpRAiLTPNnJ4XC0xjuTfTg3JudicIrhPWkOSDoM87DAas3dKEx/6VhFsIXh0N55jvWsvARL
oVlXNyOh+5VylPfI7h2bB/kZkgm24kFiFjuLsfXCJUOEhcGcHvD0h5tQS4JTzZKJfUbiBBjoRK0C
jmRe3g4nj/geyKr4RNzZfO47iG5t0D+S0oZDYTXmGi9gsOqE7b//9bUlZn3rz9cWCiTgU5PdnWmh
cP752qL/OMcBqaqj7ebJpmzd/0fYmS23qmXb9ouIoJ7wKgkBquXafiG8Kuq65utPQ3ufzLMzbuR9
0bK1bMlCYjLmGL23Pj5BBz+VZSK9q2NW+l3H3EQlCnFT02MEY8KlhUie4Gd80HQZWdHUV1vYkPEN
k1DFOo/mH57Rq6m2rtVoyHQQHpSHmWqEIWWYyPv//gr0/8cr4NpIC1WxVews1n/0PrW5yihEcH5b
MnVf3gmHUEO8u7mqvgZI9AnErZ8yozuYOrKTzLZe0mWcvyxmPLj1NVoJJh/nJpmWey0jZFOyYfnW
Q1FulK4p7naRZSdhkbi+1Cm7WNpbuVZf1JgWhZoWQPD/94aShcarUgknUoyc1Z90Wlm6/FVQivZV
ae3AJx+VVG62dW4qAu0SiUza4y9gxAp55xJ2/et/PzyP1u//fYMN9gBc8CxbZflYtwP/fIMB9phk
f6jToRhHGmLS1N41nMxupq4WQ9PetiwasM9MAjVRypzBXlW7KGwbHyTpjKKvEW9NGjfbvsTBLRVB
sSslw6Jf2ubXFIV3mWEVUlXzOQEE8S2NZKsxWZQ/ijhDs04ylVsYGhMf7K7wJvSPRfQMpqQx9ydg
C3fFJkNeFSf4mfRrci5a63dqJPPurf6C/344aKv/8/MOxVcXlqrzUadPzj//PBwSaGfNnluUtpKS
gFKB6naZsXKOkvFUYb9Ewx+RZRGl6b60QJgroikvZFz/UQXdxlFGDA7eoXGhy3RPWdGzBcKFp67D
Z8uq3stSM3/lC0b+oY9+JnMFMaaX5tdhDfT97y9F+Y8eLLkXuinY2hEuQUGjmv+xuknyzLukFaRZ
9qNyr+LvUdaWz6lorlpLxkMzIaAJ4wlGa9EBjqoxAadhTvALqLMeCYNaMWLTUPnmTPrnwBBk+FDp
/n/+SkVdByD/WGPY00Jdtpl2cIqts5B/HvM2rqaglKrBZUJNUqW2Swz7dQS90Uw3dVa8qDv35bMV
V/s6VrxGKITUFdtgFTOn2WVQadnN2EAwU3VY3MKuOici9DQr2yRL99xAt4BaMLbqkV89dapyQYAA
aIVZX9t/lZH2eo2U9jvV66sKVzBSu3MyWucc7w+tH7VBRllvAOJVBE6n5iVT001Qh/uksD46ndD1
mIDEPHQJtHQjTP5dcCpq5azUV4PLSSMRDYj8phLSPu5KumvjIRKvGuYx+qE7xLAviwoFFqS8CZ9s
M1cx3joItSa8Fk1cSbJ2ETQ6Kfk4Y/rbJnnd+sznVy3ekQfSa8csQObkhZNTT9vpWaTb5CeDg9yk
83wJMC8P9TW7lbxYWM2x/NIYf0ZrBSshSQ/ckKtM1CJqu076m2RD9Xcb+4csPQd0YHvrqA2HBLFj
G3mUETTAM91rEQtWO2G41ojqhhabCO29ZnU7uDrl7AGNOjOFPBaTugdI+j7UqS+T/y2nWGt0nqE9
kuTj5Yt8x80OXAmKa6k9gZp8GQztjE/Jreh72zoDV4FwtAdVFQ8bLnlePCSuLNp7i1EXVwj7VN0v
Y/Gix5if6XYtgNZIhNxkbbuvhiOu9q0BZFmSbhEOXZET1KSdM2VxcQjfYe/uqkR3WsGSTuzms0yU
2TB5hqZ6DQmyhkz4Hby1Sx+jVsNZHyzAX5gvGOWHjRJ88jMGBaHyxeVts8goFsgNxjmtwIKtwlvb
vKWor1YMb4caXNBkt+LxI5xTx1quWRJ5eh+cIiCR4Vu4aKcwivXNmI5/MtJfbNv8EYeDH6KNk0Lb
IUd1qwK+DIjow4GzyMvObAKKgv44z3xcwmPw1obvFkMUzThM+iseyGnYUkaor0C1Nf0buuiO1LKt
NP8iS4ZPh9jbSI+IdAEPhLtH+egLhIP984Cg3s6szSw5yLRy/aVrPtPpNbFJX/5qzdvQvWDJst7G
kJDAjivTPZYwiMSHrqMRQOzcAZkj9tkL4uGwftUXdhZ42Ea7c1VxrMniS2yflME+PqzDmoxtTvBp
fhLmoGu3TPnketEQNfg1oMguIaTtO7zbq+fPaIkNrUsMp8a8/i3wghD9RY95joZGp+T8iJl+V6nN
gxMVApy7kSvCtxhpdDBFY9Wtxjc5DS4C3Ij1W9U6d0plLwWok6hrOC5bMcTbSWdvQi32UhRR/MtL
7KG6Fk7UAxqwPXA4SAc7h54W2fD8VIyiTYZ5oCMg6X2KJYYxqKwGHfRisRvlyQe0RBAC7arkXtb1
oagH/AIGktuChMgBHSydJbv3JVDjAnyuFEooVuGzJcDYlDPVht8m1cUqlJsZmBBb0dg0w6nt1MMA
Klrv9OdwQiwBaG3dtI9YUrMMhxyndriqA5KQoARUSONJgaGkGJTajpX68J7y6N7AVsQeWR7KyKs1
d+nJ/vOT1oVi24SnSsaZfFA5K5ZTZH+NzbTN5jc1/RkrygGfNYqmyrGjzDU0aTcQR0oP7zzN9S4C
Agf+Kt3N+SCcipPuOEG08Xhdb7lAv9YqQfBZGLkbKysEbpzbsz53v8mell4oY2E8o7kZDQ0YSk7l
HZn3PJZ7+JYdGKowde18SPdLdU0s8jga8DhEW2QARgbAMsbS/EjLObvFijk+29Po1wlbMHQarA+D
DmHSlghdtPKDJjf6E9kLeEYC2Z/ihdZ/QbChlkSyJ6BdDXSoUJDq/bUGyazZAoUK3ILcqsnlC7De
NnDGIXMBUNSk4ZNWlELP7mrLcr/X5xVITy5tVIOfHuzmo6NW9m38SEynmvZDBsaGMVHkZzkv1LeM
cNHHj1XWIA6zlEDnWX8rnHB851hZj0Mn0erDZHBiAAQ7qnsfiwZLdEmtiYX3TZvM/F5ONfJANbP9
SdWHD52qemxH83WyluVcYszaYHsdP8Y13HVS+9Knp3eZZGV6QhuwnyOCdBYkY3st5lNB9uDfN1qC
kXrKk/Pj/nKxcYvI4QpKJ6dWuNj9qYfayZXnytcHvUJFBpA8lrAFG/96pAZDVY2m36/a9CuQZ9mx
pABMnUUTqOkT2THD9LtUp7+f8/GLj5vHff/+9vFn/fu+2bRwFnKCd3pZkiASy3STc7PahlIgkaqd
WcUhNNZNRp6z3xhLQFtb0UBRy801C279r/hfNyTZ85c8vi+6dX8Ciwh/Vt8n28TSCjqIIJLVWLtA
XXLrXt5nPUkoGZBqkG5Jczd58DwaDwMO/8k0kZwh01KmPTU2u4/QWYJulzaTM1SJYzac+2F3GVWN
C+vqSUM8i0ehKLW9Xo4+jitfUj97mZpIOY9CuL2kXPKACgS4kdW7/ay6QfSVqDQiOjiaoGdVRd4b
pE7r0fyCNNofV/0bYTpLU7Fw2iTnLIRyRy6aYlcbWDBsFWN748KiPZT62qPFnEQLqK2pBVp3Xa5K
XTi1rO5IMdmYldgmcXpWm9JpdULmo9OsgkrWEuD5JotgC80LooqUuC1qrpD+e4FWXaYrLGF0oQHl
lJHp6py/2TxuGiSDS8GMU0/dPFFcRntuRdb3vPrMAWmaX5XRkUAW7+2+3lVYxIFYn5dF8nHbc12V
dlFs3io9uZqTTgwlbh572lL7Xme7B5lU40AvzrqsPQ9L812z7Wpga/Rcp4LlDZnUDyN7JZzBpTo/
ibZ1iZZ2c1W5RlJ3Ro2IPrT3w/Iy1ZnbwTda37wejrTEwjeQvyEl0mkklTkhPq3BtDELtOPzy7DK
Q1HLMytwDBhzOQ7weQDMFAYOoVjbqiI6GqRlY+GQL9QrUW9bO0o/7GR+LgHhK0XryrIbQTkjknhr
M3EY8332O5W7g+CcTScksO3gQu/bp712Eo0KczN05WkbWd2B5qIfQ44TLGjE2YPyqCkmoZu3DBkJ
dCipKwzbzcCDQfxFUwsNiBgEaGwtiXmq+gnxeJMYy559/Q4KD6FRCvNvGWIAKUiltAmh4Ba4HVQi
f2drZ8m+DbdSDSPXDAZXEFZkd9rBKFmbP0bFutVMPwfe4VCG/865kGnTXh4TMnWEP8qcQl27T8qc
s8xVp3gvJelRzNZJIddcgGGyK5YGxtQ0mzbry+6nhUzFN5kKQykT0HbgJXWTa73CSCLemZ20GdZq
lSm2YrVHU5uOpUmcKNL0XExe098Wq0ICYu86m/WB+tto+x2hQU6MQT8ASFux5xsxNCtsZ5Hk7gFp
8Vc1NDLcJg+Z4I4cvRRw1I631IU1cLBr2ZXUGUxaTa0pP9VqfGzq8jTEKxiapR2yZElxT4Xq619p
HXjmyk8K503NQikM5ZWdkW8iLAhkZd9bscM67azazAVGPhLiam4OYzU5nTrs6v7LFgICbbmbMeja
gbjMcvTMjuJDLrtrVUavOX7UsbqaQeEOesPZXr6WUbOj2eTJenkOB/7kQXXF+FzWMbr/YgeT3s0l
CQSh7ITx7Kk6KUmLsp87evkdy6qB7T3YJoPYDqQ2DOFdklmmWsMH2ueTE+wCKj0Yjbqt+9EZ5vQA
+vap7KqT0b1Li35Kxkur5vt13qMvoP5CPmsaIujMOih9cligbgmSNMnM9bjYuzMWcVpPL7W+uMVS
HYbyzSRZckiWp3CZfmZm49t9fMzt+sY7NIic2AwDELnmYx73NUZIvJvHqBH3JnICl+SbW5SGrppO
vK0NU/n0HKvoNzBIDEriyITUlsWPtc5X1cqj47tTCc/A/eetrng53tesv6Et7WHBQvrDkMNkPlcy
N6dAyqc95F+nsVo/YwlMxJ1RAPAl6bu2AzAB2dEkZ5zUj72Zcf6XvI+szXPWbuX9KgfNUParmX6Y
Nl1QfzM2ITdGP5T9fO4DFapmwbXkkOFw5vLioP5tzfloSWAih1WaD4BkArqcfWh8QGAttC1ejRGl
iJgP5ahdi/kaLcbvcXwGcHZb8/H0tniaI8OPLX8CO9sutxqjSjXLfqOP+yU2cEz8kBvTm9vJB8q0
K7XcoYHgGMSI1WXqyKAVJGtgbXoyRXgFzATiefSZM+8Ms3/CQ0dUzinR2RR4scrkQWdysA8YmQTN
SE28b/TBq4LQDQl8sRmQwF/8aoI9iFOHd32bmRXbbWU/YYxtcOiscVymnLtFIRytJPgl6M61PTGa
AqzR19kZWtOpk8nOxBs6IUciQHhL+/sdD8ZrOmnPkU6xEmiVp49MZC4wOnY6/QYzkbw6T16oB+96
jSFHp0lPWElpPzHzvuJXQ/9/CYMDdLnG3qvdFyBox6xOJqG+Eq60/ZRerebV/hGM94RtqGK4TfIS
qEfS8Sy5PcuxiUAsPhGZ8yqR7tYqoEpFxgxtObIg+7FsHfQu/8gU8WsQ4ac+cWGVk0PURPssK0/r
9W+qidKm15CVM1bUzhMmf0yknxVDPBX9eJza54qVQwK6WmCIkrbKkm2HIWMvYngtCRitX5qA2KXZ
RTu3+oWfRNPR1xj9PhKYsKIXs/1UQNxIw+yrHXJyeaYD0u1jEA6L6JzAGA4GINk8B3fJ3jJqt5Ci
r11UvM1wfuit7yVkSLVquU0ASCu/h+iH8umz1OyTspQeaFXPUENPkTOYL6YDLs6rKTaF9pbhG+Xa
DjDKwsOYraVLQqJKWL4uK+gZVnVlxOfJBpFrGW46AuwM4nOiWJeUp26W6aKwyYkJox9I78CrPURc
PjM6JIXq0aa5xEX4xAjWb6LhqZKmW7VaReXIE09LQLx1iudEAOddSVUVKYh2eChkCrY55pNnu1Wd
n80Uc1wqvUgS9ABJ8aql8yzQJQamQ6JjXyTFeiMD+caM56mbzGtcpxcdwVgGj22IkaJJ3R2z+TnX
Im+BU1OS6gxP1rNWeaSk3Kp1v9yALDKWW6Z2Xi3mS6gUr3Ow3NOEhIN8k0ndTST6CxoApFXUcJkG
/o5dUM0JRqPKatGmm/4owqd+nM+xhRtJhZ7bnKzBPEySRVYIpNigfrXz7s0KfmYh+q2WbkAIo83c
DdPoIpA/ZkXotYLIQj4F4yRvdUJzoFpw3Z/ftSXw0qwj9Kv4rBLjvSGhL5fJGVTKpxYz7bSulLF8
ztkzzqX8yUr5ZlPVGRizICHvTAYJdtB+mktwC0N0Vx2GX9qjZXtI6/Iud8rRiv5kxfgdowJZqv7W
FqjTBuqKqDorauJUBGysOSth7wHgxgrb3LGJHNIQR2KlH5RaPKGT4VGaN9jZF7XXHWbxmyzxO930
xppspSS8W5hU0jm7ENh0aGPl3oAKDiaAKuV8YlxHvlbxFBbRVxGJA5Erl/UjLifhFzo6PwWboIzi
qa/146T52DwO5jIdccYfsyy7WcI8tmwKp+lV5tLYFwSV8wh0CX8uRYiNkF6EGoBG2AKt3imcXnat
7DUR7GO1OeHb9Zl3Zf0b/n7f0sMnRNQeZrwjHeR2jE9cAqjS65FlRoVhBe/EhhFiaYQ1VSdm2IdB
V7FkZ3TnO6gdwCWy6H1oIVum2rMIhStBKGRadK3ES2YZR9HH59Iic0DLTox4zoMhTjKJEoENBnx2
ET+jo8OtbsnI8NxBM51CMR27nlzxcyrV/TxqTifM7ZAkTpMu1z6UbwmncchZumjoI7RzGDFuhYsG
QMHNzNZnXvXcy+IYImc0rOCcSio2I5BO5ntpikMFH93u2OK/K/pyDKbalangVRRw2NgIX6gujT3d
ezay7PG2SUK/zkyO9jxdSIgr7QSQEUUrGsAQLgrTuDeJ823swdHUIecVJaCkUud0vtmRpGIrh5S0
znkvoGrRwykyUsqcPDb2yhigd6w5ayKfva8klJvAelLHPZeV/gxy9pqnfITb8DgjBik17ddQdEdG
N08pbQpCUTdaAN0klm+tLV+Fpr1mmcI6Pf4eJsECa6PDyTzI/sb0lsmghPPlysSMKMuBPlyAEwrd
p51nzpiXd2mxXoUQT4wEb8q4qhHTJygC46B5eXaZpnAzdOlBSkY27nSbc8Ub5m7tZJ70YoQ0rG9E
Tq0NrME0iMQlwAYI2pW9OCDK6KT3ky833xjPThBQPud8fsEo9VN0qmcSWTUOwSktdLS3/aGkLTvE
/RGr8CFR3qUeADRktfUF4Nxx+x4BV9KyUnVHv7Kro9Dzo8AbRQd3J6Ta1YmnBTp4SqCjSDJz6enD
sI37ZBWfSyF9QJO6SQGWVfYYLtoCh3bXNFFvTU71pzcmcFVXQdNNgxFUU0yQ3LqPZ2ogPXE71WTv
1l9sU92hU9sRwu61Q7Qvtd9S/qclbC2Q5WtG5dby0TPrdI+U1KDVQRjHBG5kCtq9goFdWIETyJbb
UgQr2OrJr9UBrUehDwWeT6GNNknelfEb5+CRBeoGg8CL8ZXGI5uf1LrAtmXzeEHmRT9S2iuBgT1K
8SAaeOpED6ngUoRdp1yGU2IrnqF8T3VwFZi+gg5G5kixAl0LGTC0FBooKzYWdIMJ/DniLzN04ChX
adDoiv6rtfLohthGT7/icefj+0ef5PHt4+bRuvn3t31bZdCsOgyiBQKpf7R76n81fh6PkZLqVQWD
J1ar7ahGtALaiC6EIKaCQpNJQNnGBW0FbqoARKSEG3qXSPXf9z2+KnIG5H/9IMRf+pDkyNBSHxCv
kLhSHOpQggbfKwU7Fms6UITXhy6O1hA8+klySw5YSL6qLyPGOYC8/fumSkTGVPbxPT2DtbD63/+H
5L5FlDh5j7t0O64OvSA95P/8yOPOxy///Tj/foilXSP9WoIMH8fg0fx5HKaccBHMDAkr8nqYStG9
a9Ad97Kk4SJeb5ISmKbOFXIrlJzmEwEYzFeV/K+vMhR+HLq5JkbIfO/Xg9ath+rxVb8eCglEup8F
lJprh+3xlj2eai4GohAs9VemB3A9m2yigwL5dkeTgWP7eIBCXY/oX4+1PrRlJD8DQX8+Cmveshpw
a6bbfrM+42IY+V9P+/jqcV+tQBFl3MEoLIEZsj7E48H+/bOP+xLEE/NfT/P4n6RNyICR0+c25fB3
I29PoK/HumuqZi/NyPUGCWxKMl+GqnWrGSsd5DmQ3CDgO3fsNDoO8Wb807FPyufasTERE37A/gD+
dluT7oFAnsiefgRbRFZuOs0v9Wz/kHDBKQ7WxE14bSADjrgU8uEPSq+bprbsykanpCdOSMdeSufL
/KcLmAAuiy/37TFPelCC3c4QdIBSMEHZTkAlmCvjyAjMX3JxV5ryynTW1fyYQWjcKrwxxa1c1GMl
R8RrY0Bp4GJ0BYZlMIxgTSiqZ9OPensPn9IL+5BED3T06yUoTS/lcaxCLwPFwo6Ti6K864V6DJKJ
mI76hXbKH0Paj0F5HFZuRt+Uzw+Nf8X71lf7WDO8xs3IvenQ5afxvI0Gslw5Hllcugzijw18m5Li
Qc4TT23tgy59BoN512C2jsOv9TDgWnDMPN3xiUTNQI9uITKoU3cpFlHEee5o9RTGv1u5caPkSH/N
S/RlD6zO6fsTsK5NKMe7TArWhL+dpoQEusGebXO2XaFXEemOYx7RVbqpakIfMGiYtfNLkep9Sgw3
uJJTr6W7aLF2Y0glB2S+JrayVxJX77BfUzHrNmC+odxXtDI7MbvhSOZE8xKwu0qTdl9SwkQ8xSAZ
/myZALGYzVdPmiBWIV88PY1fOp2IctqP88LeNlLuSR2f1p1jl2kcJA45Rg7IdfFGlbunELSxUpIE
Pq0FJKOThZEWkenmMHp62Ww6G3N1Qd4HrbSqXbU3xi6hAkoZtMq1BOeavOhQ32Z0KNMC0Ccvb4De
ugonGdl4pvTeyqQVQhdhgUaz/6JYTwp7lKGwdyNg6EdQ7jkhhxsEXq5C7SJwZc5YRb1YetJHIpe0
bhfnv2Ljw8z+aJ22VS0K96mBU0YSUrE3u2oPwNyrNDDEWb+L0bkFsLCUaqBYrx0Z/GCslcfahKG8
YHSu72WPvR1uxTo+JeeNfTM+D2iIi0CwCovP4pXJfborw+qoqhooZdOpc3aIKTlk+M5H/P6SE4G4
CtLuVgT1Z1zgfObJkmBwYlsA8jS+l5Lhx6oIh8aUBDBWg3SHQQMfkb0Laen1y3dNuwmshSCYK1Wk
jdY9Inv2YfJCD0GK4l1qM7k0GUCH+ENGnSZCRp+ZtCQbq5bOXFwyEJoCioPBqvQEr04TgtX5ICLx
g80bUjTJrcPqTcTC6a3wYJCSQUAX+k742RhzJBZrBR2gBD8fqSzd425bQz9NcOqkbvJrhuopmrMa
Wk4WLE4V9Qwpz1aUOgm458wARKai/jGQAZSnGLP3CJ2I7AO3mIFJmMGNeZyjdZw+FoXNyItITigy
PWJY3Ijs1gxhZor6tWOH1A8/NR50bkInogOqVc1Bs+1DBDkitfKt6FrXZswiBmM39zSugmWHHDZN
HJHUBNOr3gRQJq+bnQHR0UAmkcLTkZhQtKOxH+cAujUfTswnyvJbhlAGKY/ca+br3baHJ6AfYLOt
YDAGIPIuoxPa4WeOCf4iys9bAKI1FXWI6Ldh8LDMEehB52ylU/Kersz4Rlqu4Gy9Mu2wqEORY6I8
KdHJxogHPnunG5RRrMcJ/aIs+9MH1RNgaM+qOy9iP9EH7WFoKbi1o5ohQKGNSSzFoSrsSyg+NCCr
JSAPc01rDd6MvGKAL/bQVvwIRW7GJcMYTHiXzDwlfW+hWSlF4epC2kksla0Nf0moUOoGzAO5H7B5
qTPbZYd9CGeiuipA06jdNRvDHGxzcg7RmPa1M480TvJjZ8jAvAz63vKhri1Y/bUDn/ugtB217jVI
jDvgyVtVV8+tmc60pdrjCCZrthgWHyGYuSlh9GFQO5Cpqzh+K2VjL9kdYHJ63yyegZ16Sl8DckGR
Xt90IGoVIUtDDEtvxn9P2JtqEy0zzKy55RagoGsuFCm55JiGdZxNMOjsLBUagqJvXTIqYCNofAYs
d0ENGzPyGUfo2rBxC3Ht2YfWobnSBO81K31sRrQN5N2gWpc60ZwVbopSim0ARmGUP1B64XnBG1jQ
jOMrz9WQDqZyl2LDjXrVn7rgT9T60fysVQPobbEOoIxDH2lv4B+dnHhPnSMNu96xVqihesZK5Cus
IFIzf1R9/Dp1xU3Ty4+wjL60rjkkovCL1PpgPLstc1ZEmd3HuiM205BunYbqH9wjL0xXL2XELI1L
utkRhojYqVJuICh8Mq3Ocf6s2sM5iednkGufamz8Whp2QaXx2gCYMSpwhMtinCJVfmolE58F/kx9
2uJAbLV7qmQXvU8obCiYhokdHglDM9l/pXIO7fg5UIxrE4SfpSS94MBGJdW/tEVy6mPhqXG/D/gg
BMY+F/NOdD0NqhDOCQYPBAgoL5+XvRGot3GKj3W57GgAkY5Z7rQ4JUltcthyEnrMfQ2XyyRyrWCF
kxJ/K2Glo7mr2Ecofof1MKizH8n0K0b+mzc/VhPGzujFm7u1aP4g/LCnQggjJA/VKZq5WAzJ2db1
M8vhetrv8wioxnyjD7bVGKmE0+xJvbgaDCLDOEWdJfmp2h3qkqaJeabX+dqo6qmwBWklymEE/9gn
1iWJgmMDehLg8c6GjVgvX1NgH+Yy8eFb+5ZFczEkaVmznIZ2ONgwLuo2leQpkb5GrHIT3oKsg+Fh
Ul2w6+nhTRf6T9xAmwGDalj97K3nubxBI86p0IsMiZoj40cVzYepvCjLDQQe4gR0NzOcCRosyTEQ
93L4s+i32pOiW9//ztl/sdfc6MRYdv2LNrqt6tkqn/t7Id40CUmTP78p4PnGXfOiArc2fPk31I1r
+RFPqzO2RfIsb+0f+rf9zpqSw9reZJfqYmxrX99ML2gCKDJImSJcfXrusT/rm87a98w+NhGmvz/D
sNHon6dcn9hEm0nD9W7sbqnA4doPqX5cLCu8lFIPxgLgxUufjs/x2DDVlgvWmLJ7olVcH4wpR4pq
KmBcQtVkkoPcjidSQfdGIWgX0WO2wA2i1BFg6Cgj+2L9NouT2WvWrFA9gzLV9+JXW8rPRh5OF0kM
9c866qm8Ak2MDoyVYgPNSjpM8Dg4GTpnNCrpWI/hObfHvuNqquJhlAyK1IJ42wSENyKWtGAoYUXB
Ph00cCyr76eYGKjr83QzBFbMocigfIZpwaonJW/2op4ymZ4beFLLsQYiwWzWtNd0Bn3BAq2cbLgu
ZDZhqE5W51L0rxtphqWdK+xZghmVummXwMsXQbFVlefHfQTPtV7QL1BGzAUzeITBpCT/+EtNK0D0
IMmzSXkpye+5P3Q1qq28PO5KlWo3d0XAacSgWjbrEtu1XF5idLFcCaWjSu/y8rjRoxQWt4FUSDmZ
VVieiAOaL00SLhdVUebLIgK6KLX+9biLqTD72Dy+DOWsXReJBu76zjzeLfaT7F1TTv5wmff1aqOR
qU0BmuShN3XS9JzMCtJM5mmxxczl8ZuPmyr5jhVVuwcptOsewONeqa3mFJAqdnp8ZUjNyZyyS22m
yuHxyIhQ6DIoxK2YcvVbSmTjmZRlpoFl1O1y6sazHlNmr/Y9yUinczTgy1F5c4cePKpuY7IdMSHs
JeJh75VMpFhFWve7gDy5SYhz2g12zk83VoZhSO5iprhLvnyn0bduztJnLS8LiQi27iXVSGCcjKpx
yp0IZMWTrDXBudEJYs3USXvPcwbkY/wbNQtYmzTDo85X5dic6chDYRwH+y5PRCOwfWif2WRFmyRZ
8p+jFTzpqkERZykgvfThIDW5dkoGevY1xphbqnFmSS0Tnnb91p4Lvxpk/RYQ7BcZXXsh0IqcBQFH
KNf1+SMClLZVx3o8CSK43qXsy25S9VwAjl2JPaaf99m4DcdwdMJSJEcshYrSm7/62oBgSNo8qO1x
DY5r9MJPlTg6dyZwXSM9hbJ0k0HvERc1VEeCBZNLSTQKUbqk3nWjjHomJven0LU/GngtnTHMryla
g10lzi3YaAdFLiu48a2ZkE4o/WGQcg6NWvtVjum5lJHCNj1NrZxgoyg6W0UD7asmCDXPGPjjPMp3
SZ9epcY23JiMzKNh1gLYZhP/qKrrwl6PIb+aOo+PSW3uye7OnvV+4CyfQBympO6caTCE51RWjX38
RM+/dGyE26eGbvwpjWBslXX0ZepN72uiAT9njyNiNJpoaZnx9Gu8YAcs52ZOrGTBoL2OI5CHdeLd
annvTnrFQJd2lKmX+p9IAS0Vh+Lb7Aj4KWYojAu9g93jkx16SWIhr25V7ZUe+ZiPT6FWOvmSqc8l
feIpDow3kEXNJbRhOgUC4GMEssWfBsBHtl4TEa4Q3Dnjvac6Jrw875XhJSwCg+Qgupt2NL50TIAA
Ua1ox2QZXqgwQWunxoVQyeEFvgwJ0aUIaQgQe2/GU3AMMd7LaBmrpDiLMBq/JzKJ2Pn19atGtNeu
KSYuQBke717XucaEfIJb2ZOXPvkFfz/Ztr083sBuV9QuZboN1CJBXJCGL7qMdjidBvOXzm6Bznf0
o2m4TOVtEVAapmtY3RjTyFWyA+j9+FxMte0srdw+LzmvQkWg0UFGOjNiba/YOIwzbllMMX17LcO0
u/Z5ALqa/GBfN4vJsVG80WttwGY1pUAts1pX+5lMCUpYNmcFs5NMym+mElpM7mZ5k/wPXeex3Diw
ZNEvQgQ8UFt60Yry0gYh1/CuCv7r54Dd817MYjYMEWJLLQmsysq899zZD3F70EMDsqXbjOTWIAyz
ZEfvhL9TIpLyMZzfPZMHJGTMPAaGWUjNjLrZr/PohAsN42GQVNcQpUtYtdkxuX1nz+yIItfN8iOH
x+CZvYMLhwBdgWv9lFpjeOph42LEH3GaClWeVRN1UFhJ1Gqg1geFwGA4P9g6nBINUfomjwXQ6tmi
OCZNcu0n87Uc+nA3JUqtu3kWqrcM7+IBX6CpqChufg6MtOTQNRyrWc3fIOHYr7YXwgKLPePihKrf
+RnoxXkFMJsAn+TkYPboovJAswftQgtdfpqGlSlpYd6MV5kRThw68o0/e69ul24PnW/sAKzoR88J
0n1ht9+qjqi2GdBSacb7omAdpHNysNDxywVdx+AwAjFdBRYxyZ2fdc3CmwZycXxKg94EsK9rJAZH
bpAdCHDELpMQbpfFISqlPPlJWvu9a93Pvz7j3CSTQ9ou6FfNHU6W49y7Vhs93h5YyMMlJkdt1yA3
3EWuWxDCnd4TJITmNCEe3HMd9UCzapsTU322sgglYWKQHQsdcU5pE7TsYTuT5kLcECxLl8QFOzli
gmeBA6XF0OxmxTRgCK9qvxjPtwejt2gDOfjOqvHfpYFUinXdU4dT8a29bJQfjg3ooyMC4JQhAT3y
fWE4eISAgTI0duhItaT7MGTVbpnj1Ns+LMcPVEI14tHW1jVg/CPBQk4w4ueRzTZBUePIITvpTPdP
YV8AhZ+f3j5ieqKhtDR3/73UYjVZYfKBKIJ19DjYLUEojf3vQbOIMxsir9hotgdj01Oz/nUwiBNV
abKCTlkcq/nB0JS/dTT/ervk4oz4e/320b9rxD6KFGCbkbBPFlmIKMZf5ZZTkyxQKoTvTlczmuZ5
o5W4W7IAYZiswe5IdSEJ/d+DECztXSnpIP3vpdsrvPl6yetv1y1ZqLu+DBHlkwDwCNgPwovTX2/P
TIt+B+HI3aZvgZf77lcOs/3ic4IcrRIF0/zA7mcvhdSMv9fS+RUBr+iwla/wZZW7bOZ6VGZOfddn
3nsMgX+BeqG4d7vCvcDXJgBm/kTYdsYy7/JfV2r2llS9+tiNEk0eoXOX0JNHhDneTpq0uwxKyQeV
GvpDPxfUfkWO6TRfsyLSi3G6hymjyZD2GcI4jkkT/U/XqbOjlfanqDCse1sRKoJcEmRAh8w8JIA4
VFNwbSxqx9ZPujsvYpp1uwbQozpWYjzdKtjUqI1jKgmG9PTxB6t1C6x3CE1tU7jVcErM5AUngb2p
7WBNfU9PBIzRqh9s6Je2/dINg3rqpyZkLtUYeFPTdC3ojRy8WGr3jt7BPQzs9osIo6sM9eZZTHa+
s7/N1JE7t8vMixzJKPE6ab/qif/m3eIllQQz1FRkm7WcRVEkWc8iiP/zlOjHcsjPXg4DNy+7883n
Jgwib8hx/WuY1ePiNyGLkoUuwEoV5U8m3FIIjekIa8gnuSyZWpZ4DtKoqf0UOTx4Z47TtE4odkgx
6jkv6Wa07dDhUcHmRIxyX8x6HXXyCDrb0DJTdDIpGDKrmJ5zsldw8S1gx4rvRiRkh1MhxI51IU13
eEc/PS1FOVGk9i1T5jbp9hmZ3CfI43zLNnlICVV6LS3akH5WBKTx8JRY5m0RxsiHA8DGztSYz+Z0
X1T99HSzbPMkss0X4i+DKyhIFI5FXu5q9Dsv5KGfsrkTFEBC3cegQx+QPhJCY3EiZ3SN9sF/ZATt
Fdb494uJ4H6sDH/Lya7eRCSHr82iqM5aLbNdH7skE9s5A2ddT3d45atzhjp9TWBj/DAR7b6M2on+
dCm0k19VICh9897SnP65grB8+9nS0j815mjetS31rCQh9rWpC4249LRea67ix00/kNqam3Sk7eoR
EMF9XqTmxZhOaLDiZS2Y53hmXhII4Bfn20dhODHCEUgck6aDL2C2qD9NSegj+91ONGI4oKcz0Qy2
9aGuCpNkTSTJukghRMzXpKgqUIgdhiOZPJYqrA//ffCxFPx9atQtTpscptbts1Ur4xveftPnRl9u
q8Sw1nqOR6boAzAFZWxu/MjvD7ddISy1fl8r2GPzRgFopzIXGnka/RDmOydwnENt9Mx94OZyQsBj
683XjIqsd6bb6ZMXPN5s9U0hjeXgGwSf54NxSLX9SCW2A/JcbFsn9V9bb2LmrKIv315rtR6s6MmC
8JSF9VyZXb4ue155u3UyxsDLSENa7eq0LSeb1knZ/Xtw/Sw4ODJf20wNNLIGFRo/VYUjqoawqrG8
tLTrnYbczjqnsfYiykZLnipTJxFisgvcT3Fy7ixnU+CeuU5Goq61bsfn5v9cmoS88yruiM4tz/bU
B9dES4Or5U3hziZgCqAo124P/OKfzInaSyvsbB3Ph6d0fvCiurvTU9QmWjFa9w4hSIda6KessPoT
DFPzKP1zzyD2xOFg+Ht5TNGMty1aw4T+DpEuAcGxejVssSGz15cTxtc2dvBU9kW/m3TYvxhK6kcm
dw++z2DJ8GntgFUaTlLQwe4rm9xC5f1mUZ29MoXKV3O65r1mzfYLL4hpDsa/EzqVne2Z8RU2Bq4q
Iy4/K/GkpxiQBpFeVC/yp0AjYgCLQoJAzSqu5qx0NHr7pEiV/EtvqDyF5FuzAK3kmTgg3ZvjzVOo
qoPDICiatbKAkq1nDofyEMx885ZaxlOm+0MkLCaOqfiaGnEwMJHSzZ7qPdOb+I0MrbVf1NMT63GP
iEz/o4o0eePfYS0GHGbvwPCCIYusB76Cu9Pd3GFHIh9qG6jiN0IvWC961teD61rXrkEYcXtG8ZNv
p8z9vMFgbnHJFq6abaxsIv3+E6Fce/jmChk/GOG7LsOccMG2e0zaqF+BbPU3t6eTKHxkQtGV04CA
TPJa1eG4ZYDdIei3wvc0s68EeLcPbuTXl8QB2Zp5fnPAb6GYksDRsRPa+Ldf5O1hHKEmCyisi1TR
gL4dAQN4IJjQNJ8pSJOFdGfnUllYtJrMYfBenSG4C4eo2o23T9BBgg4TlXgL0mC6v32U1JV+P8yY
sbIO3yK3dHcep6t9WWMvKqPMPvky/kVO/qSybvwgxTciqMzgLRfAK0S4qq38sujOsNTnmHEs4WwC
RB1UtSbXZfXgku91TwQFp1NdHW/PBsdA69aG3tLqemMNnQh+iNUV9yamcdwz+L/rqZU7f4RRjpaK
jdwJwqOZNvLo+HKZ96Z379iRfz9Ib0u0ojrdLt0e4JCgFYfxxuSjcI7Eyz3TXcaCRKrzMZrKaB92
vb8bkro/eb7MN5Gu9zTJQRvbaZ68tIWYWxPBTOVvL7JU6mrnDAqKnCB7l2TllQxVdC7tPFg7euVc
M0FMjqoD7dmy6aiS2Wh+FLSGktH1fnuzI9ETlo4xVtGDk6ANr/L0T9jN2pWS5IoO8LDpFu2zm1EZ
BqpjY/OdHpuCuQs5/u6TtiLfvelsKuS+2BJ0+O+jab4WzZ8NB8c+/b+vg3ystMnYYTexXg05PdBx
K66jZNgWVlj9wR4TEhbDcCTaNSbAx5gey7z991H0n2u3z/73daWrnD3Z02pxe8k0f4G/H41d8mB3
I3bA6I/yOjZv3dS79SjpsleyTB96K2CpiOtm0xb2J4RH53ADwjA1cI6MDx97gxwMesJq1WYU2iVe
n91tyaksBKVt4FsoutzqEU/YVEp5Eg4t0Fva++2pNz9tZnABcgdK1jQeVl2AbyLiBPMGrzBeJRKR
XM+O+RY6j7L1nbt6NuppFBEp+EJ43NoQ6i0JqDXythuJ6fYw0M2WtPbKWMsgTcZ/br1ELMK1lyq0
jvQlU3ecbUAOADsHq9GtpZeZIOnILjtJCEUfEGgEctfEIjtJTVDrcuuk5W0LCIYcbZH77Tkrexy/
ba8/VXULVLH0g0+JNDcIokdGNuVzY+CrrWIneJQGVGpZMixt/dQ5KL1EnsW6+BiRgIcPtOlezNF9
yS5a7oTvWlOU+wmU1er2tK/5qTvZGGfiU4pH03FO9K+jzVDG6a4Zk2nTGd24rVJZvxtmsGZPH5/7
0S2OUtCVD3NRvecyEovEbScGQsJY1XqEyTVz3OPgDdNmImcPFGbnHieapVCqycPe62G1sRooP878
UAMMI7YpxSIA6PKUVVq7aTOzijb2HCgfQq4/kHFyV7cuCxsrNXL0Si+p+nFs/G1oSs9dhCZNZavL
0HLMTWmbYAD+vxr7+tyxdsaQ06pImYFHYC17g4nCv86eDfVpsJjyxQ6ZfreL/WSRcqZGlNVLs1Hm
quyb+gDrpT7wYwhSuOYPZWlHW1NpZo3z3YzxMdBB5kSkjmh2nolc0kla59Lt4b+dZdMCXI8+OFxU
1Nv1gkgS/ZD0HnZw8vUO3Y8lkvZA86irCYHmyu0FtweUxQDCp5Qx4US8l8WAjQGjFRtsxA2QsCzX
CCDMZ6t0Pn9IVJp1vD3vQ84VOWruyW+dndDFmWBgApO7PjNPrHI+mEiyEsPUimfThw2gx5OPqXoJ
oqCNlmFiFPc8+9vEcqL69iwdcnUd/bzZkPdtr7Sxo/ECoe1vJx48QL6RiZ9u1HwsaiO68LfPSt2H
bzV/9u9TkxkDYTPdVsycJvxWS89rqks+f/XbJQVRnvzR6nJ7dqNvzK9KzAFlrZyupZ0m58hgKtaH
bfSeBnW2YvRqc2IQ7Vs+gOTv1P2Qml9ZSPxK5uodY2tNZzTepHfUvsVqJOTpxa47HGmiN3gHzZ+l
8b3wMBRgCO33SaHFb8FECpWv+U9g+8oLiGs657frLv8IRR+N63D995dEnke2vj2//Yf9EciqY9JH
qAmGXCeh9r8vvD1XerwG9adRuuru8fbghMG/j/57TVrAciEubSZEb4scIg9vX5vC0cDepD7qNt8Y
IeG38WDSj1G8XUZaDCXzK90zgfa7ND9FsdUN+smFHpOO3r6IdNr6sVGtCeyaFsV0N0jK79AGet/0
SDTIDZ0zleDWAYmi/7tR2jf1JdPPBvZLIA+lnWxyNW0RJan1JI37VmtjCP3YoMRA7o7r1+e2sq5Z
5ScLJyqO1pxJCVv4FY4d0rNgNzfUkdhwxEPjJDTrwtaP45TqnUXYyKpPrFWK1HCToVJtPrcJ8Dat
ahkiljRKkO+SAcvwOoIrynID14kJFRYaHREu+aQoN9NPnDIPDJKJ5ZnmwN8KNyDQ2bhH+Y7mdhD9
MTfxRUIVfnAEUpcwdk6kSKAv1pnPxGXDeSvpdoFLHyaiS5/7zzr4Lt5t/mOUD8cooWsR9IJYOvTB
MUsN2bbiPSjlXQyGfl5LtnogVnlTvroDLKcuLa4Ot59j2eR9fKkivB/C9mv+kyaWRRVZYg7XURUx
AQwXb43L+7l36WWMk3dOeg3vR2seRx9+v8IAm2LZE0nwMnXGU1aICzM2bCMpgdV4377MuntjPStI
ZRuueKPLbU6oVMv8urZNyLruj1a+lSFA/7xu8SjWDzJI8FsR+Zx0P33Z/tRadqwkB0sx4Yjw4Tnz
nTZuSDtFS+9UR9Ril4WblM7TQlJqL0zHtFYWI24beWM60zA0nGxKuvs+S5az5TlgHp5ByNXTHsGz
VJvczR7KyXoMCvdMzyxZuvSu6hrjF9niT7U0X2MxhGvDHvedh4y6mW9uL3fvzUJb1GGWbyyQhEnf
buJev/ggd4WwLqR4oqrqSeOjVzviLkCsg9fCf2EC54+Ex3bit7IdByEOTnNcX4ane8vIYnyKeaEN
rS9fwwtJNnVtjRruZOixrVGRjxzIkSKw2dWkZdMy+nQiVJWoK9nmiDYOh+wnNMEd1U14T3+MCHp0
qVHSvVWO/2oKokAdJzswSk4XkZ/cGVWz11hZITKP6Jg4sg2zHq0KxKJq23BV0QsoKzTUPtFztRuu
vJCNctKNQ6lf6ooIInvMtmLI4YgMAntLnG8jhPaLzimv1BvHOKDPJ5sGs0I6qYWSzglPZMjImVTt
ZEUp2szalc6kpVndN0b2JJzYWI8KugQtNrJ+bf8QTj0kIxd3p5vi6jH4qxUmuipithuHe72skfMN
4W/lbAJk0yt2j4oOWc7KxkwEptee93LF4sGhRdUPOpESmyotqe8Fbl3S7fsc0zbKGGzvRNNuYw8S
cpxBuGawlc4TwBRBJtF3SPRltMerfk2k953FCuz2JE7El/rrgpZaMf0INGwoLHAkR9AQFA31TYtW
eOHKtZVypBxxMppYmAdjR5A3HPFaN5YjUveaiOKKbK/SU69aJH99Bq4z5qFHz1h0c7y3of1qrvZW
IEIpQzRRrtyPNMtauW8H91A6xR24lGxVNiHTy1xzF7Kw352U1TAzx6/QDyyMiTrJvDmyUiPiaO7Z
FmpEXeOHI9cxFOE2pndF9Utjckq7rZWQcGi7DYvqqB7rrHmlePrFePjgRcEPle/Wn+MofYzx9mCS
lVlJsXK/8Ec9pE3yrOHmkt0f2pecsTTHQGqCsSQhYKpEamNqKJbCEOtvmjBTJiCZcYf6aGWbbnry
y3qd/DYZG/yAEQEodvpl5+pzFBBCMFU7LXGhMLs+MONyL3SkteLDuwPquS3lj+PlxrLI42tgR5uG
1ddzUXSmESmupluvLLtpjoyuPlsPTK0fHYp6zDZjitSwK566CYp21TC9dtWrlRLl1ArrFzCEsyww
5A4jbkkhd+E0GacuHx6jjiDoAipMb+1EqojKC1xrnXgJjCDQAron2bGxnsK704hiJ1MxDqKDILrF
gV9hufAaC+dXG8ZXlOz0Sw1e4QO3qwnWJuY2uORFeze1FKsh4/QOPYfWT+uAxlNqr7KzKP331oKq
wrDvQsm5tzxI4A7EhgWNvycj4GuWwgA2mgVLHTSBn5g/hoEoK8Lsbs7t8joZnoMS1VIfMh8vElwc
IQpPcF6NIP7Stwy0E52k1p28b8cdENXI5lkj8cmXDRBzuzmMfvtEMLwilYHKtnquSUjCGpVsDa8Z
1y7pGwsLzLLvCmetRcS6FR3JpGLnteaPr9Dr+ixAWJSH5QivacH+/aIBnJeG/yfMgZi3RQ7ZySG+
KA0sA5Nod99l/Z+eRrlvs2xGWf5GqfHC3dNuTEteR/R+xqTreNTbX5Mu5rIyetx2KWGxeoYUM0PJ
x7Rpj6D+RBrZuUB7mUmUpka519wOzpscV5jCiVnXCEYuofFX2iai3sgKzFeBBQiKeuDSh+t4AFJU
1wWHMvVhM5VfpK3xAnmQAD7eGIuhab90NTFUJZ9G9sklbDEMe34lke5BBd2Qq1gt0GrJs1FM+FpJ
QPYy98HTovZctAF8dzqwC7BueJGxzEKAGtDD+4iAHdBd1D2odZB9gBAJYepOWXE2XYzqSTpMtO3a
pw5BxB1irZ4QSRWI4lSpHCe4pE0QxYjLnEm8cnvCGLV2pml6RLvRWkpi/TVt42SFHJMxbNVzbtBH
/HkEi+mYdLKGlKKiIJ+48YIB5bzyn+jWrHqH7Dsvq7+jGclcaALtm5rOyQ3QPD8wzJm2CDIasOhS
naEp+dS8Z30ovns1yKfQOYOmIgkRTVzT0LRIcu0b0FUeli3NtwmiUMlmHtcWZ1xdcIxqooSTQ7ox
JhKv5owhszEknoYSaQ1EARKdANeXMTNkfnldjCQW/JYbtZ9isJnUSJch5TpuCCg3a+5Qyx1ZcCtx
QHQEBoNFNc2oA5VI9iqw7nOP9Zjgr12K0Dsm90JVTrZ1nSiBK4Ocvw2aB4m6BQNWmRKqSad+KLOv
jJXbdMAnFW6/c2xP3+py+lKkQfojBhCTU/GiEsbMSML9mUYmjfdojlhNMm5noFoq8sZDyOYcNf0n
xzmM3wGEuEY5z7bfuOvKzBDI0l/vQ+2pTvyMbnhNDdD+ZEgcFpF+ksQLr+k6vw9K+5GIxsOKaEbb
hyjmJfGlu4uFxu49+JxrGvrJfTe8JrHPBiDMcWV18X2jrD/Q1EhvfE+Jo4tLNW1EGpvoBCW7fI9c
uYtd+u0sEDYkHE+Yu4KTTTDm7kb5FOqZvsmr+DGsta0fQqIgEFdCQPOWsY53sOsKclERg6MqAsRY
6vbSqJmCTGTtTtzrAOv4iVG2L0U3MUOc/G/QXv56IiYBGh0i2koP/LUaog+NDGePOJEhIH9T67tz
nkznsaoUAWIIECg2Ktt0N1XF1wbi/Onz77pp0PeZV94PFa7lor5OpfmjU6E1k/fpVMYPkSqXCi8S
luhNNVAFOyPHarKzkczNHeMQUQapsXC69wxydhHti1WZ5Ih7wqJb51Hn70Tgv3j9pC0p1+6thtJ0
cqufaKTBbQoJm4Q+R7Tx/XYvWrBJRh58Ork2LXrtzxhPwVpXzQVwdzkbF6hIA1I26s7rnm1sqH0y
vha0TQApwzhu688qirpV0J3siNjGoVlYaD+2hoYw2Rlohqchah2dm9symRyYNPoXdk2PzqzGjeYG
F1tJBgq8tRbaPOR0iUbD2w60rryKqhkOepofjShkC/a7V3gJmzF0YS6lgK2kk/ngENBzFsNLL4px
5nyQlDUZiCFdI1+4dvIaOeRB2ra1tjPpALGqSZcZMPoafO9SUfE61p3bE3dKTcWqI5bFoIJly3Fx
WWf+S7wuGvoROCNCdB4HJ+JbVi0jidbOMLJ5AJQ7gx6pJ/F5OIq8ddNmn4NrhEfXnfBoxsArUoWj
ortzShTKpcMiyxKJHwASVGOZjIHwiXcdxzLw3LOLBzmtNwL5qIuYXF5LLhXxMlXiHjC45vu85CfW
YpXsZzVkWE70iViu1374zDQRtGyKq9QviVyJnEUU2uqALI3jnsnp10uLtV4nHmdoaMZ6W2+CyrbA
/OiXZIpPk2d6u8IjG4g+3Ua2GLrpZSJH7DgJd5T9nl5XdyZ+tkXj0KxDm3DskarT5T65fYlMXrGK
5SJejaxrV/ZqFLqwRwKLWjVUNA+Z+/aLrsYU7NGzviOALYIdhnZcRDDbUIaSSHnf6RAJOe2WzCU5
7HHrtVdWHOQpau9LE8GtSXWVNzs4FmCa2+ADAOBgOl8GHaKl3gzyfprg87ouXHm3NN85oABzJwQT
dlCwQSWkLdpWctxvik+lT8N6TCn825zOoWXfmZkjMKLBklKCCVSW1PeDU/3YPQCpijSdaMD9kjPZ
0dB8Za5rrEHBcltodM2HZqgWjWbicALEoM31WdE32UqHy2j47qfNArbpQvuQDtnScGS61TX3bFVa
vbcQ8vYm/wqiksv/qGNhBS6UevouRs9Lne0uktbTiR20t0aOcaA3wreQQc6qyX16s3r+CiL6yevs
s9NyGIJDQ5/X2bp0GxciBSmciRLnmG68ZtmAN8JBgCeSgTPDXBVBryIkAS0xqaa9jzBeQ4rOlv7C
bPGxjv2C+D7WSkkMqkVm4yEICdz0TgFE16gRFgcUm8YRdZ3hWBXmNAP9NqS9eFInzcr/+EOCQTin
yKXn8IYSnVz2UK4pU72F6bFm8o7E0JBGGJPCiHV4F+jcMGVn/8LduBslI4RqbJhV8BbuOpgtHUyk
krf9upGWuXD0sF/qA0M3Gs+MbUwAZU52dXBTqIEgJOX5P5nJRhl6F1XZoNz8uzIUeK0qFIaDh11q
uhS2/+AV2RGvWgGAGc2RRzyM8F9Y7W2XyVSiWsaRFnelYYtTgDQjSM+tMF/9XncZmMZHRoh36Uho
Y69sJGHmtx9437EHxTLSDrFnw4X0a2T0xVl0uGtozPBmQrCOjQPuvt0uiyD48tCkAaSDM90bv9X8
7UJc3Ysmzt5THbKjrlhCW8b31A7Gp++NeLGDP47RCe6n/i5xOZd2DThHjvGfWdw89nLcKhRxDFUp
0jlrbG3lvqjcoIYgRH2jgwcUOJZ9q9V2pu2W9CDwCPreR+Xl6VIKooW9AaJ9jiVZ2DHCl+Etj+gy
eYRWml4DP7uozJOfxQxHVBZQRv8JtXw3Glb+cHtImCdsQxSHxEZxTXHSwqtDKNBENOodxeU290EJ
RSmmOrAg4SbMO2M/8X/c1yPomcQZ0byykmKenzk7A3yBLNpHeXqp9by5a7roUka5IAYSKeYsLk21
b7TuHJXYI+iRM5EIkl02kZ7TNIPgEGiR/52LfKVjTQcRN62Epb9WXqWdi5ENN9bDoz5i3tN0jOkC
6lc3OulaGXiyQsGI3wjlEZ+yvoDk2951jvfuVkeQNG92MQUrn0Sqga7SHZOUpyzOvwcaUl0zPMJ1
r3ZwjMkvLfqIOKL4UdCFXQuYVFNfbaGUsJcNFCM0mN9zO3/MrPrgKBNPPLjtNmIqUHr5RfOas99P
b53nb8kzPtsCAEwi8U5aPmbClJDnhvqXdap+i7PyHhDXys5eDDSOpwnru6VZ0WJEYcnOI5BkyX2m
gMnGzC6yATSY581JUB2hTAYB1GmH16glzUxCZ5z8ggq7zffID86+VnAY1sN1wB+/VphVgmIGTdGr
Mz1YOdmryxA9CTB+ROZwqcvyozLTT006Bw151EZN5OmCHvUQzIZVuGVWRoTRZFsrvfeQiSSECntd
sWxK/7U2MTeaFpjfElEo7EV6cfljjlT/4A0eGA1ub7gHXn3w5NRs5h+q9XJnY9IwC4z8mptJwMA+
+ZKETSBSJ/18mfTx21CAujEMalnwizZefQurW8xJhngKhjv90dex0yaNzWpJQARSukyhTHKKmAl4
9BFa5polYJ/k+QyqK6NVqMFEbE3WJBOTSFM1NlbCCN+hDlS8q2g4Crv76LAhp5VCOWa4n20QfnI4
fowVQaZle1Z9sSwtidOwADE9Gd2rH2UfLQEIi2pO4uqJZSZ0+LEL1V1ij98TETyrujfPIZspS2ln
Lj2YZGR3dH74ZIGH1AuieR12E212P/bWQ5JeCBCIFgSbohMS7dEqAStHFxysBxU76zgoGPdbXyju
IVvQO1t3jODSlNaQYX5y14MBFWSe1QRRs88sga6fx3gbem24oVtOZr0P6VA15k8dRxvYinvGEHRG
s29ZThwEastYQyT7HRMaErrkRBDyh25z6Szs3FUY3ewDcvFHkTgrfCn0TOzu2tfyCw3lHjkpMbVF
KXYmfb8iUCdDx0k+e1l9ZPootlmG6168MBrYhL36VhWVeizrI/cPPfmQYEDmqqox3qMpIBwOjK/P
nSrbs2F2d/4U4+BL+G1Lo0csjAGVDGDgvOzMXeN86dX4RlDYrrcyZOvyNR/3GaBPuskjmuzwFLCy
uJH76DjmS6MDcm3VS+gGn9XPOFqPAwlylFNHOwD/yHuEd68F/9XrjlMU34+JnW0A/zzVfg6xWmEd
qMc3qKtQxPB1QlGgpxs2qHOMY8svq7bX9W8QhVfQbvdtyXpQzMdDm6GFz5YzSHanAIIDE7BVVKFU
nG0zoWM/lc7Er6Hxp7Uz3yAJRsmhNt4SDtwrrzWuQF+8xRhLkOa1xi/CeoE4/mG/S+lu4iFCHUv5
RmBt9+7UINVSHKFkAwbsP4L27cyL45CKnb0I26e4N16H9LWNfqBeXB0zDRb3ibS3KhygOYrhGTzy
XTHRF8ZGtFCIS+xq5NTJeoAANuFQqDUvjs4uFsXjV4SmbOMwP10bY3+cRriko4MlgL4bwkCqI2l/
VpYkf8UjoBl3Ku/v4dCmzkuFOxIF54kzZ7doZXEONPUHUdMmGdNP1wQVINoP/15FYtdYZNzR8K99
jXdtyNl79DW4OSW4lbH97Mb4h26mA9ew+plEzj2Dbw2nyS60xo+BhXY78Ts2ORMP0w8zYo9zBI3I
wqp3nTWfvxXj2zSHslgEGdF4PynZTitNg/RsB5Jhjg2ayKWZWdDgNQvSYcYx0BaVTrCd3NCK57Zp
ioWTWRSgmRevg1Lwq7P6cjMWPXim+tuoqFQj1hmysndZP31FWodzyYk3KuQUmBfnmo45ysnvofL3
RoHolc4AbGvQlCV/XVpIECRHTssYy+Jnegtn5W3h5BK+h3Dfh6qmRpNOE30B4dM70ZHI4dtr35wE
piDQRKlSdkK4jrQgtjasj3WXwQVsx7ugay12DKzaQjE7bLVXPY9+claFpbDEm1fa1PMKwGOJuTfs
YrHEG7iErkQct78jTvlidBjd6Zd5HMHCbGus69rEvCmxG9ff4Sw1Lejj4fdC3V2yIkeFibEjIehw
eMtMwAD0BuyZMdNXrIJhhdDuLoloSuLBy7EPjDGVHvVzXUXWGhIjyzmlXGOKPX9YLAonNceFyXbr
RDGNWWtfOMUq1nyNu+C2tiQHtoRhWaJZXniuZi088QDa+a3tkgCgBIOQ3rkKXe9WYdA96G1ZbNpc
PAd2/4xsFD9J0SMlig6W6Vxig4mAjl6O0qVZpI59JNbmZHjBCpcozvaJ0j1AWbPN44da058sq4rQ
24v3sKNIge5wmpL8FNNBXHixc1Wp+ei3C6VUsczx7G+IbMF3R2xBGQkbLOT0QdLWErYqN2vzTVf7
HaPDtY/oNBo5XrdRc79F+YPk7K2gAcdRmGuBtrHVNFeswE70kvAgiZFRRM6+aPh1ifxZlmhHkkxc
LGzSWl7dcc5500VOCCol0rJzJMfyrN9ZDo1/oSdbegcISp1m5TsmsM+UYQpSTYOKcBkjUVolpvEA
EFcsTQjzfVPcuQkYDUEw1f9wdWbLjSrbFv0iIhJIulf1siRbcm+/EFWuKvq+S/j6O8Dn7Nr3vBAC
SbYalGSuNeeYeS5+QLSC8+zMSnGGKDulYOrr0y0icmjNVBeCjAuy0Kp/04mAy5GYf7ooxIUF6iWE
59TW9IRLbfS2NhYE5ldAAUYHeSSasRgVlL/NxvaJHxQEktD8KcPmw2AteKpAfuQTYhtX2+E7Y+BC
R6dVDMISMyuNJ+wG2pND/Ak6j53ZnIqofS9iOsyB8tdtYr1ZVXepVcBFCKfaKlREww/yvtMRKftl
BRjFYZXmV82LUITAqk86X/u+oR1HyTzFQeiN0Z9URhS2QmLn6zi7pyF1DtTwPEAxYWIw05Vi+HfC
+FFTxNBafL+RAyURr/u6yvGOy/hEJyta1UyF3Tan91D6L5V0yMIBNarXdFdrqQHS78tPYRZ3FNce
xzpmGKk+QKHDHe+D60yinfDg0eobN7GCt4EDzzPu/Kz5rWUOsSvWxR9i3rO7FlYAqzSj/+GHVF/z
kjVnhScmBHJom2oVF8mxU9YPWmhu7V0ivUrXdlJVgC96gjXD4Kfh5i8sbrj2atiAw36PYG5YO5n3
EINn2rvD8NOhgm4H8TVQqjw63ZVeyrSe5paWhdmQksGwNdTw4lvwZO1inm6lzaneUtT67UApZJVN
VJedMiDSn2HgmWhWAq40Kk4fu3oLwpiYLUveBkouGN5/GK7aeF63Tt1e3U9W3q6Eob7sQJ9Wns1i
2bfzV6ZlrwnTGNtjReBh/0X8bQ84KFFE+05+yVx7VyEgQ02BKCN0Jiov+U9K4vep+YJtJli7dOlX
rPH+9LI+G1m2b7sC/KzRksNdIe1MUChMcfdgacW+iKOzHeNjzUe+7ja5UH/6VXINWlHWxxvxlk+9
e+wyiItCZEhJAiIDKT/XlKLWhdAOZUzhsyG+NQtpgXtAPQaoWdS87FOfIkkYuk8uyREq5XplcDmd
BqQ/jayfqbdbB8tqkPAl3dn/5U+De8soZ9rtM2trG7vhI5lEM3QRBkzGNTB/GuIhwxiIvbk36Kjl
OjVscHsTv8MhgsVkgmsBTeAFDrCVBI5/37xJDV1RiqGf0mwanflZdRjlNpKTxm36i5NVOy5Bxo4F
2WYuIcmGtlER9OQio+V0TUWVW3iPTSiOsdWlh9rrXgyj4ldlMB9gDfobPf6zOyFAsLsA9kjMVaIN
UNCkLudESwGmfwNZzXTA5mcaQn7HV0Y0B3oRUE/Hemz3LDcRV6ltzQSTiWz4RjwWMa42k1+J5rOF
G7jKo6RndWUDQg3jj94LcyQEeTB34D/dDncNVXjTa682X/qUlm+sfAnsmfq7IXZ/B6MYVi0hGBnk
nVVaFE+jd9ab0SbgBCGz66WHHi9BNPIxKseNPuNeUytGqW5NDLO1aod8R5mtIJCWiAwZSZAuHbWK
4L7vnDNjFQNn0hMaop30MX2Ny4TCSPnGzKw7pmJ4FwPqMRzlTnKqS4p+lt9R2MOt6wMyrNMOvjaY
tSiKdg4kyZU+JHMKDXOOyKUENxEbXqzaSjtanrc3psHapsGMZe3KW+dn5zoXJHZRxYInw4oYqUPf
JrwR8khp1jYT1Tjnd+GSoVTmdrwNu+7Wug1/jGUW2p5UN7tNOaETtiju78lJewIVDE0m0pBJIDvK
RPE4IVtc9zJ7Fn10HAKTOig4lWr6LSsQp3H60mbJVxcZH63Lj81NtZewoSw7tepTBtanZwBujQcb
2sGIcqwphpVppYcvWWuAtrV6k5YGZHLS97KReifVd5bXzOhZknn61OwEy1PW8R9UiQ6JGF4pE62c
kt9NkD5HU/05/hD1QJFN28T2XhSOTs+9OTLNdwjkonoI4gqZt4tBsULMBm+CFvPWCTDsgQjZDSBA
ivGGhuhND4yvYuyep4lqZW6lr7UXP7dNg2uW4PENcqD4buAyPQrnfqrSD5EiQrL0FMgeCcRJWb5g
FKAJIPdum8m9RdrKRKetsyNnb43DSUbmVscCswd6edZM7Suwc0V2AjlmdCEZJwZ8k3PlEzspCuqB
9fKmqwG9uwD1Bx90rN9CQtKZ/EPmRTBCLDStz2sbldu6sn/kpnM0vOpPlRb3buOoVZPRbvKOOovq
dVnF8OcSG4oWbdaS6J4qUEd8mVcm1/C+ScgRonxgOgMPqqUug2qZ4h1X5YFQM9mAyfMyky7vdCYT
nPV9da9GfksYzKiyRrAWgncPWfEq1qm5e2D6mTkTZgWaet9zRaOdDbasxWvvm/Kr1JJfiS1/jSDt
ohZ3j02puX0bFJ4HJzZurUaNZg4KaNBxr0jcoC+vT5tMIei223GT9jaR8k32xswEjhUyQ4qaHbDx
lKjWfH7BpDg5Ct/55L1A4GDOEk5wgDILNwcfQVPg0nLccy1DmCX7SOrVulKEFQRYFYm71Rl7ex1d
S/zDdBvyaiIJ6aoeNkbebes+J95twuqggbkGHINZka4MU/2N3o5Xo8shdpnD55QUzxG5Ij8x54UH
gtio2hDWypBLRikg2ylnHHTADUnBV0Lg5gXbULAeUu9cpOrNFOZ9J+wPgtI3jm/8SQp6l+PYOesm
WHfoYTa63Xs/fDDR87xJh3DU5CevCl8waWGq5/qQhl/CSAZW9e9Iw38ZJsUFxDg/snR8UwNzyCbk
suHqAfEFJbA84GBZyqq7logCETeA3H0dKv3RlppgXR5Ca2TV5QcFqC5dCQarSl/Dp+FnQMlrXfiW
uSYf9FWMsOckrXmjxUOAmtinK9TWDCNtUr30NUYWnetcReejFz/yejwGk9dsbXN6UC1tQxGSZ4uU
o4C4lu8aosQ2dow0P0LKDbfrdQrTcicq1W2E53Q7vN1fac8VSZP0PTVWWhGA0UkHXBr2z8inNqLl
D/qxuEneAMwf0tBdj9KxwWxGHvxqFFgrpvdSwbUKDOrmTEF+gXVieGDdoXQTMVG/6ZCMrKcehYII
flQpxX5RuT8nncUskLtbXzHL7axLr+BvFe3UU3qiD4QTRH5OlJL9PILTYlNujxKD+UT7ZmdGzXWS
RjgRUZiNZKKBIc52VtOoTWOzMEoawHkU9SwRSzJ+WMaPI6G6xjADVKhNr2tww+vS6L46zfHva/lZ
NFTRbcNJmZZMvxlN2gu9q12jgKlT3o20Px138j13+EwDmtB9oJsrGTosLMudniNQcIGdjHP3wGt0
cR4jZqKpewtzbzyYMmc1PA7l1mpT0OX6sMeWVu8qzU447maHluvz1vWTz94ICAPJfGqsgDklDKfH
ItmD2FaRMa18H9CiG12ztvnVVqLAsA12enTGV09BTFeSGlssgcgFWHw7I5z1OmV7oEULKAKcs2AS
lqC+XqN+murwLTPRe5u9CAkLEWcW7worYkw1MmX0H5OY5qN31rRYX3m999E6QMzSXv1p3ZFiLCeV
hi9BlNQqoY+u4bYABW/Ng6pkxZpARjsdoT/ntj5faPE5xODz8jopKBF0Z1ZbelgUiJ9m2USAr6Rs
u7MNJcqgUb8tyePZ1UN1FzfyIwXsQSG+vkiZHslJfdFiWjWGuSPwcy5wgpWzDN1eh3r8ULYAtA2K
IQHquf0ELWOFb4sBKdipuQmDzpQOU93iS3XepM0MWwwsG13bOFATF7dR0EJFaHm0kta/GXhfELND
JrNzAO1eZW1yHR2hGimvYdkjE40xM+aDKaYyPOO5pvsNrGIVJlwqOYUm3efNiNxaZQOdMIeqg1F6
oJpS9Zzr4ldhCH+vu8RnAEMbuV7y2XUFk8iJDC/QRyToajHt7MbpCS5hBdBozN5OBqdkEsX5VjZj
dVdLyKfLZtm1y7qcc/EeXerI8KZNmt7WHLHzfRM3V41KvUDG02MgwGaHKrXuR7ZT4OLX9C0W701b
IE9szgjktF0cGLhZ50PLBuk4SzZpnewO2b+c43L+bsI5GCde0nHIXz5ge113MzoUBzRg0OXWjAj9
u1vMoCsTTjNXQJXdlfxCk++bYqaNjvPGz3y63xgvWaWCRl02WvTfW8uuO4NTiRFtgdgdtYLrTZkB
D2TyzM1lQxgE+R6yuMqZXZvM2TwxF7cVRUsyfede6rJp/bz+vpW5Xq9vl4OY7BqEvPODUt2oeEHj
Zzb/6OrQHmCRq/9spIxYVA9nMws1jD7Gl5cCOHR4hSwz9LVDUYwJggc00tdEzYuwe76qVJE2RWdE
ZgXV1gbRoz/QxKptkFTGMBEcMH8yyxtebjHV4UNo4wehWWANsIROQQoU7i7Btn2HonVnW+qUzd9u
L1/qBtFYGKDEG+21YxYlDP/EBAsQSNo0hCNCxz8NGp+6iEi++PvNLN/Wsmnm781viXRAfESEz+dy
HkSj9LadLj/jBh1+ftJ+y4BahOJDsvWnESnrJisq+nOsxU39FwXR32TXaXjNMbq2/JVJ65o78FP4
uqqZ+hz/z+ciaZ+RqntYPqvvu+lvc9GyPCaBVavoxc+Q3lpY8OOWm0NiALqtsqEhOtH++j7Wo9P5
vrtbbgaVXdwtmyGb2c+VjbBgoQlHTusm/MjmE3Y+TS1jcoh4S96MhoXn98n0v+fVcnL5SebvINid
uUb61ftySra9DvK2gPiiqzhGcBUeAwQO++UjdRcC7/Jhq39+Gt+/j3928yZDqooIw+ZrzUAF3C23
imCibFfTZ0QYQUm0auq7743w/nNr+cToJtDurengh1U73aVMnO5GlaBjmjeJpbVIBJmS5OhiWHED
JeyrKrq184a2Qrd2IeTspOOzbhwlUYRVznUSXFN488aYL9eoYhrZlHWjitKIVJODldKzr/SQrPMQ
jXdtZprrzgtb1EzgXuplQ30/pB19//fxOjo1uCZxc1yevtxhhC7xEDllguVZyx3lGLWHeCJxWo90
82SZ3tUXgXetHIM2LYXhLOcQSWioahygr6aT9Q/LI0K/9q7S7D6Rgc8RSv99ZtbBCg9KRuvRSDcl
ZeebpbnBza4GsaUk1H4fG3QV3DQ3J+alKgy03uwuG+Jw1cmEP7M8a3k+1qPmYeQi0f3zqO+H4jHK
y6y7D7Po6orCPsVVJ68kW2JMwBbNOjmW13A+NuKD3mY0vTeTTEPYOMzEGQjrj+Uhfx9nRycIkNrD
8oeGicUxJ8C0RfOBflddo9Iyvv/J8gBcOJKUxIkFHD5JRkH+nbBKd6+lAeGpCCbRBYRo4kXhU2uP
7G0qyKtapVZiXaXW3VWTb57H+bmM79ZVIwNgnWHG3S/Hlg2XX4spDoWAv8f0MU7P83xwjCr/qCr1
h1pkdCudZLyW5VZR97q5EDdt5Hf34GyNq22PT3Ei8lPbhuZ1OdSNdAUdUqI2GlKP5dByZ4xy/Wgb
LAaWY8vGM8eGL/vfR7SKNV/AkkoaxOP8fWg+NNCdSkUPf37IckdskUXV2vLt739fjsM0WiW1Q4jJ
P6/KY/JFSZq+/PKIcX7xWdvWu87WwAOVTnWFupy7lv9QzpvahVcrSZ7rJwxAbjBYV71wrKtgRF4X
9lghPeQY+CfrCuNczaRSOmHzsWXjQYo4zdngoCP+nl6xZqX3tvRouJ0GClOrpOqcrTYBKa160iGR
y78oO45PCvU8XWHEA51Df1gxE4XtPVzb6kmG01PdMl+fHLXB9PejaRPtWs2bvFbhLjT8cC6d+9fl
DlGQt2w4yHYsdLQ4GlSaXJTqj8tDvo/V/qlizX/93os1/UbOxWkwpLEnLj08lBpBG9iNp3tkAaup
IH5m7nRFxXAOausHV6zXpiFiy2eZFasI5X1DOz25t9BirJSmRxuvGYh5r7dTpD/HveGtioperNLd
l9LwDw3A1MbnBTNqrKzaXtkOSpLGuwz4k0acbq0KfpUerMaodKJNU9irioydJvO9XZS2v/yhO8Y6
hrEq8utVZyT1yivSL5UQMoqrNzfUb7tKBSDwY5CbVL3snnR1v/whPd08mEFE9AfibX7RF4Zq625i
sl7yZy6Zmn4GGnmk/PZPIxqOCpMuN5eN3bqC+d3gaOvlppz3l3ustAAt1OObSh6mRjFsLA/w0tj/
z2OX/VJPdaCmPKv+55afT+PdlP0in4S4seXO/3ns9z3LM9y4ITw+E8dK06Cu/3309z/toFCjppn/
Nu/mNS1bf7c8719/fLn3+4VNgBucNiaueH5JFDbNVT0acjO6/n9f9vLof/3Z7yfGZltu6jLC+zQ/
8+/r1f++9+9/+fcde2FcY9n1vv4e+tcb+99PyhKje5CkhaHV5jv4+xwFHWyN+Q6Q5qieKsuK96Dc
rVKqW1GW/aMWKe8QjL6zIo1gZuxKJKvw3OKjGev9oxRDeeupxsw7y5HYqdW+dEPy5COMlPSqj07a
o0toGEEuY9+Np7IYrua47wjreFW2Vt8jpicQOFbOo0x7ihCzT/ZkTfVIFygZLZqhEVVTk2X4WHtI
j3j8RpNT/7jcCnL0u3Sf4xP69poqu9fthKk1jzYrPMpbgGdYaOgsu3K7f/JQkc7x3nWqY8MqiTLW
3cFbT0hJ98uzlo2W5ZukkUe3gpBqE393NiTdGc+x7qykT84Wv+VVpbskwVgW9e0cPVgoCRTqPTUd
K6ATyx7pCRMNBLQmeYNRLQA+8BDB6N7lY47Jeb6lFUF8HOgX+fT2XI/2UveYEtb1BN5TJ/JpxhWK
DlMeFgwuneNn6Q8fYcabd3MW+EIgFy2txj8hCSEK0Kid1yx39rhXSauLFOFOg3mh5Rqsoes4H65J
n5g+cHYvE1u7abn3PtBZ+KhK9z4z0lff9cdPGSMDor3x5LEsOKWWUVJpLL179A8YlQrtlZKuc6um
sXrgyfhUUoo4rAcos1nTuxFk2ID8ynxzGIFGTUaPnpaTiJ13M9RWB+3gznhFjWbspUiJuiNApqJ8
0ibAK7uTtZwDaUTrntOQYiKW9weLWemhpKwH1CfcLa8SIs56MgyicbrpoCmNOj4lL9SyDZaOXPjP
JaiCuUk3XAKCSe/sUQRrmem/Eisfr9R81femSqjMEZm+H1TzBxpWbaJXVw6JHpRgckKz/WnsAJfj
vnC0cV8JRR/fcWLwvU2LPwEhkIbe3iNa6v7vRpt366G5ZkW67maMWQuwBDdKRGth3q1bITmjPHUF
gklRoXxJs0D+we30ApOieacJCr89L9udH5GIUNh7KA1Osw6Vi4mcMNqzgX1/1Y60aQnuwXavsxI7
+bbpn9q+879vJfJnnA/aOUzG0txUyNiIONLLR2tG0SHzfql9zbtV9Fj4CSHp0zobsmeldGwOMXNL
33ctqDUIavvYze6MzB8uFCAavHT+Ds1Ae0QpVL7xgcG9JkjRkFw3y0TCXEP+PWhpdWvM8ssdk/AN
qqLaIIuOHzofoZ1V0gYzS/UVoXEgkgDASmgbOzmUFcVzgKtDSCXRaOgPSB0zTNRQBxmTznsYTNZZ
ycS0Tcy7yzGwJ3deWRGVMfNIIq4bsmk/Bg/AfcoEb5cwo2JMCUOqZjVBSZjQBoKHrv/apPVD4Jbu
SXrUJjMlIdrOw0gV8QvLJ3FN7bi89FXwSIQAwZCCNtdpNIGKm6TBPhCM7NzRJI52PVSnVy0qbkmE
GBnaow9qqHvXpW6/dbLMN2VlmA91axE+ECSwHQxAtKXfnetYsQqmBbQj1pnYaDO0ntywCC44dvDc
jMfcCz9MP50tPelIM6eSajnWCfOitzAmdsw53VugITa2MCArvA1nz6RuJS3XuAtcYsFT4pmuof+b
vot730qmKCCSQmZCjtPCH6NYL7XWevKtut66SPF3rO2ccxlGX2i9iztMeKBZtJAfNGjEH67ykWNS
+riZNYpbFvXBpxgAOhS+SaHSzk5hyVVR2OIHCb44v7SwvfXyqZxcTluZJohNnGZgdce3hmUE069u
H2MzaedBkXlt27/oiT8y8Xe/RtI1iDTVO8Q1/HrtgkR5LlnJcflFj71RHzCf9Ss1czWNDF5BBo+2
oFe/GaN5Aif6+ubOvIEi6ymT9j56pHkX54d1z6rgwUt95xJpQfnCMM01pmcS6wTiCAia15lbT83k
yCfTr/4QVJTLRD83M9fAsmBl62WfX6p515l3QxGpNQYLYokKO7oHk4SpK0qyLyvfJ+1Y/xxnNGqI
3q7Sbe8D9ff9Qq6FVL3WgMQ+aXz4lKgEQ1qXF3/Qr8ziP4T4q8iKqSFgWTv7Xhftwr7Rn7wpMYkL
Drq13yjCx2ZaYKnMiEK9V3CashuhOTwJstjAmPPz1vS1Luq1a1kzMVI40d4X6pfp2hgv64Y+r7Tn
FFiu2hA5UiLlB5lc7A8uaVW9FbyEte7UxT2QCbVzIgTH8OvV0D9FLUiXUnjAwNkLG9qfWoD/eeA0
iurk6Xt8j4GxH2GsBYA87fajssqLIxMo9An93zzvedec+Wt+j2htlxE4W7beQPTEQGX0ezTEtIFa
OzVv00j/wyRUbdtgdbwFpnOusKi+klOGtSrDkbvs4uzRVqgroWLF/HKXYbCSQDpTzzjGUeHek6ib
HcIxzPBW9Ge8aOIDXIbHf5H2w5Ra9ALMxkpQU07Wc47ngZ71XO6d3Q+28Z9bWjCqNeY/EKwzQsqF
mXSobdoT8VjSpF8Oklb1Folwn5CuN1hNt9NFyKxXKX0dBlisw9zJt43ZZc85MmHowPavwSUXSA9K
fYuior2W6JVQohgvy56oPHrIO03p4mXI6uxsW1Qkixnj0mr4eAYD9/OAFPBhssc1mq/xva1RaiKS
Lo+RFOFTLBwCWMd4Fyuxl32DDHy5omosWfuC+sRyTDYlYMFhrG99Enq7eiQTRANTOFTZl97bz4Uc
0jtJNMUuFxhpqtqGYGnb5nXZQI4hSoRiE6opjoUKI4NLVvMyKRPSdA6GHtbrMe5wyuvk4oV9SmQG
xuytml/yYBdIDFMmUvgb9asZYLrnnLF/2SMoyj74apOXtANMUOhu+LMziUDVp6h4NCZl3UF8wRu4
XDF9+g4kunn1DXqpt1ve2bKrCxiireOBKEVUKlhDPpmh+WZJ3D057OW9BqT25uguBSf0yuuIn8oz
WcBtO9hPUW31z/zTX0Zb++dBI2o5SiK3fxySiEyUwG0upYcLLS8159kziHpoo7x6IMwWTa/TPea5
NzwYrMpfdNk89taoHpYvuPWHx0Kf6lOVVleQtdG1CxKmOr2TfvkhlVGZ6x+GHeJv86L8FAgeUWsA
aAkbB/nU0UjQGM3Ixuu7U2Cm+s/WYe0eam6PpMPO3/0Sjrxyi+Sg1U3+3nDVdyQzg8TLxM1J9Udp
+tk7FxFvn1XpzrRRhUVIHAm0a7aFZJiN8vI0WcVu0HyCF4v+q7fRBbU9nKs8H0hJqwJ5L7A/UpPB
hxhVzeMo8k/Po8CHmAEapF8k9zCMXyl96M+AK8Nn0EvavGPjvXqAaAQfOD2hNmyf+irvHtD4xOgQ
rkNdp7+r9OZjOvpt8GeYbhvuCxTTjS2H2bIUlW9BJAgXyTw6TvNuwywAfERLz6vCBmu1FaiwykvO
tjMRe5ji8/wediLp2fRuYOWXOvncZcxaZNldNgs/n/xLzJdubYP6BAvd1sq5aKXn3k3MEgPE6rAs
5mNkg3J14UJ76WsDr1KSaFCTavIj8aBv3BES7krTnuCyOA/4X9kzu/EllU56cigtXDucH3e6Pv2k
lImXpqzhU8+XuuV6RzMwgyRY4kDhwlfWcXMyq+BFiLw7Z8Os0J0vTcb/3/17rxZemOP86VWsHpvJ
rY/6RIenRFNHNR263nIaOkrQ6I91wn2jyDnb2kSSWWTcGyVtq2K5pDdhyaXSHoutKamBZfUYv/ox
6dAwP+LWQRIqmpA6HBKI3oqLe3MqDeavncGclLr3KinAOn2j60SB5L52RU/lgHFKp9H2nvRjv0Fp
K47mvNsH1oHs7ukxTx6IF3IecotVCOvD8T0bkiuXvpLerLKepGG+KcRoOPiC3yj0KwShYMmaqC6Q
JEM9qRdqWZvAoWjoFfajU35EIoFvYvZvlmW4d1lI0zxTebVVTtsz+S20C+XzPZCH+mbHBN43+S4g
we0+qhwIVPbUMKdgYYgeFd26BPypF4F+cQQddS0P4ueQYYpAHncHYlSsVUOYF+0Q9pu4FGsbytdN
yzjvlg+26EJEsqROrG0sspugqNXF0YguocL0E+EAemLnU4v93//c0DT1s7IqeV7+0qiLt1yo4rSM
Xw3qK2y/qbgkiQxw3OOZIlijhU1QDp/olBmFHxOwjhuU2AC83JpxPa6f6zJ5ZqFOhO98aHAolVWW
iddkvlM1ZQePBhvpcm/suj9IUkh3ZYBMNZkJiJlAbDHonnOeYJK8kOa1XY5b8yAPydr73g0C601Q
NqDy3JEhieB0eZQ7yWJbAMqkrNlWuzqyiHXu5XsAZPVXNrHs1+cLMMlddW4h18DcfYjszPoquuQr
zvTkg441tcOhDjdpPMqjimv0I4GHC73r71ODj4LO0E6SO4+rDYC6pzrvZ09eaSydp8QN3a9+8LaZ
5uRI4UAj+0bc/fY0IBhxa72T5FASGIaglbIGE+Ih2Le2FmNl7IbzDH+CFkXjOkWbADqoIu4D3g3I
NECLbJwNENmAdaRfPg9vRmRSeHPc5sHTOrTwtXSpOBbNpSjBbYR65ZJA6xi7mSiXgqIME11/9uzh
gwx5/TKSCPI8QjxYs2b3D8IpdxPnNjRf3Fa24vRMGmW/ikRjGS7jJz/BYJRNCXp7S7K8tUzil5aH
kEN+T4szQNPYGHdppcIn3MZMQe3xtuyBHcG/4lLN7MmqWQ7JygufpPoTzA9yEzFdm8lAEP3f5Slv
AXSrrgP/nVerE/LnXWmhKE6Tklwq02aSVfj2DwqodCVmjqRwXHur1TYOx3l3rNADubBQkyxPPkKn
eO7IgQhWAXAaJnh/vCJ4xx9ynnxPnbOkSF7UUmFJjaZmvtXZePiB+n7/sNLevaiKQDlGYf+96X6G
Uae/MRVk4c1X7CVV9LPttIc+y9sX3zDFoSq756G3cdRVOZrFKRUPeRaKdavMTdKm1hOEAItvhJcT
CKWxismM9UT+3RXvFMR/TjtwLDs3aHGEgVn4YVdfccUiACCYviu55OFQT6JXGQ5rrdUvEzN3VILE
2iD8Ny+uSW+CIF3yi5AlwFoLZ6QCGSYTkWdRH+SIlgMYWiKIDn2GKBxOqEOUTqkufkHmVduV3i5V
mnNfai61HMN4KWsbG4BkrNecWfOU1d0V9xOCQyeg/Yuzn34ASqekMvbMe9VVY65+VV6fHFROao8o
Tbn1A5fJhtX1XN61A863meQ39a04qKn/Km2bhXQwGSCjl/9EntxW+gGpFlHrhweT0w1cFF555YcE
R5t58Q7/pOhNhNJNu8sYCjhFreJebweTjnH7JPSyPUIBs3ZuEdt3VIYk4rimufViZlxYsw10esLX
2myhkGkwaKzm8XsD8B1TrQEOaJBVvSvijYyInejbqH1cNiotCZBM2mkf5unPIMnqxyBJoS6Z5W8w
Ud835iNBArF0MiIfOX0x7lgkFgeBk/StGA6F67H+cuFzBCXNCb3mluKcKqr2oamd4qFPshYKly9+
DryPA1mphKrFwXkBzxKgAV3MNiYIB110DzrkQl5fOCftUZDS+KhAetf6Q4S8zO597f67etqWIt3A
cUEL0UMjY90aDjvUcnsioWawtdlQV1QFHo0hOH5/FXifx20UwB5pE6YubqafOW/T48BsBOohs9+g
u1IrGG9NlheP8zvDeREMwv6abxTu6HwFyUA9DVKh6vpn2xZz/bGVe7N0vNfQHI+iyX/1U2xedb3N
9o0HCShtMnf9TcvUAq4/Tl4+VA1KhgXaaZYe1LDMOoVfiCvVPUpAlP6zX/z79MlFeqkiTSNVoLzv
Qj1Zp0BfT1CAvVMU4DJc0mhKH5xjl3rhCXI8Oo4c/U0y9ABB9IIsTVUnhGz643gVv9OKGQHtKvJp
K6EfltNgHIEpIDAKt4hsqHtQGVk2OtwbtNw4u8wcnjD9nV1gquTRnOfuflDjE265thmWQYDUuAlm
aKaR1e4+gqq0Swk9uYDqQ5qNtttLq5D/y0ejEKXQBbmFieX/boc/GLPCX7mGDKtskGF9Z4jE6HZr
HMHZpkvi4kDq0U3p3Pv3xZkZxXsCXr+HAciBQqyHiJpT0vTNCcQk63orin66+snUUObVCRzQVkSP
eHD1R3rkG88asnvXVc9d1vfPoRn1zwnRQ/CXn3zPrO+KgtUQIRQpM1DTaJ5rwZVPtzGoRGGHRnL+
GdEu1+mIAW+SzSwMl3d9oYgCrDAadE3GUCGQ9wZuJ+6/35jZmeEed6OD2stT+wqZyz71EPzFCaaN
IrXdvZyn7lRDKhLAM3lpCfBBblfYyUUMh9qBigryzzoYqaW9dQrTFEuX41jN9OMuBQTz/+5MCu+H
OQn3fsHI1kw/LhWK4QVwmQ5UUVEknZ2+rdcFWC+QSClazlGk5BEExnX5pmMQrK1IQpputTGewqIa
7vSYxamKht/LLyc36THFcX5sAte7VDJ2IdC4CYKs7r3NCu1A5BZec1+7dqABPlIGJVy1oXfFg2Xs
pWZeyy6cNua8zK8EUZ+eTxvYmAnaFUXXBSrPJBbyyjJ0QTIl0cDx7hqNirGnLLxQeTdVR8rjedPN
TAYqFv0w40Q4EiS3MHM4YzGWbzRHjicVBDgPE1znFOSnHy6VqlU3oVrX3BTjcWtoJ9mW09b1jOoK
1JKvEL9FhCUHIHFR6IyHbvL7741kG/oGncakfI/9JNiWcsI47olfKo/GbYxM4Ej9vmKIy7oDJaLm
cVm9x3Oo0mQ0EIg66mgQLZFrAVn/P8bObLltrMvSr5KR140q4GDuqKyIFudRJDVZvkHIthLzPOPp
+zug88+hq7v6hgGQsixR4ME+e6/1rYcEg8Y34YdrV++N37nG9q6V5BsLSN7KdNPxhO/Kf6i1xPmg
2CbyBt/RIXAKY0tFkTONdhkxcsfTDHSZbtNu7usPKECCDVKzfbVJ9ozUePrqWUQiGENMV9UbPIb2
Kn58w9RpArrERWQCg5PuPjUV5oleNhLov7aoKcddIZsjJGQsqxIMRFxNgCcF17Edptd5sS9D/5rX
mnkmtEtagqv0ezR8qqpafxToyJdwoRfd4I0QC6mkeo3rtyAeBkRSvZw/WwDJmlufkJKq2WGL8AYd
ngQds90Qy6SPJvIOFYIjCUI3zJBuwqgGDNfhY9mmtp5XCluuZf00YXBHfnsPi5mG4XeVdfFqqMP3
MoH9DRSwX3jBuAHzT72j5Mlb6752qTNt4WVA/hTesM8FtrYmG8UJ4AHuQ6V/Sa1Je0NspC0Nxy/P
EDZbaFblqUWzhG8EfB6O9bICfuV7i6G3Juxt+bMFIv73SvtGv85cwzPNVwMI3BNN9aUpU5eGYkxP
eofGtCe1aH6oR9s90Pkl09dcgCgIH2sz/X5/l4NSnOZ6oNbRr/YNgAg6QD+oy5VF3g6SRd5px9FK
SM/zCRyBi74PBfcgWWN2zN1PNbJ4VQUgUxSKeukK39jHnXGwxo7udV6E/RMcfBOlalqdUuylD0To
jBdbBQWYErid24n9wwl0xFnFABk99SBY+MWTR8oh7iiQkiNaKhRdMHm1qlvgvvaJ3IF0I7DVbIYM
k+vUJwQbZjiEHQzz7dio+yYYYPSCasJqN7Bils1mXlUjH1KYMKeTG9YaeBwb8bevw9lxJvdpInAF
TXr/pFhuuJmvospoh31s98ghmQCf7/fVnJXyNMQMIQBLuedJKX641OUUyz24yKymfZ+ae5sArac4
F09z9o+Z43VM3Phauck10hnWBHbtXu7fsArpjvhhtdaIJl2GFt0zmhv6yrQqmrJNxACn+BqF/sHx
tXaX2YZ/onOlo9KlWMEk9hBbUf3YOtbw0LQeJiHygOxHx50mmqWvRVuSSDDllr0E4cEcTRZTTs/6
RQVDKqCVAiXxgkKji2tjCy7Lt6DLCbAJw3EJ6kR9Z6/6PTKYpeYJpCisfjfHq102bZCIkzbcD5rZ
I/bCa5eXYYt3jaNI734eBf86mhCbDGpuvPzfv7YHRY93DJdWxYI0TDm0ABluwBRJwRpMv3kONaCV
DBPReaozfTO0qdjh5c/XwlDj95AQMXy83besFYjrO0M5lY5O/kgNgo2+jO5p8dcmiXfRwM4U3fg1
0xP/i2Wj5w3wB57Iw/PWNApPHsb1HeI5ZqdpO53NBvp4XEfNsxHkUggCzmpUiDqlgbDOpFZqrvvn
B8CLjEvojkJj+e6VOX/ZhKQfM4L9YCggh9GtsLmt8buMhkqql9ThBGrSr+ipVquY7CDCoHkop6Lf
WaXulJsgMkvgznDaU7nHTFv4UE014bpPC3iwIQ2WUdAkYg4sHgL2kkBScQ1pIGv3SZrh6MKK8tqN
qJ+xrvib+RQGFEIm/u4hu1dCtDyI0TZjY1Ufw2+xT/nrKD/usQWYoKqtnYuetj8ewhGj0sHsHe9Q
eHLoj0Z95pupjp6f5qP5waNJSrg5mWFBaYQroQPF0ydD3QsssfOvOD+M6Stjs/xLpE0HW963dATN
GRzjbwYYqdEH5LDORG8s1U7nDuolO5XgMrz1vjh08mF+vk5/pshlgW6tiSieaLgyuOUKGth8cFnN
AW1z+e4V7ZehJvjZhKNhxkZywb1lgjNuca/FPg4EATciYIqWey76nNzKtxnN4uNQoiOPFawGYLbI
XZA3mnmxGAL39f6T6hUxT+QEOhAbEOe2VXQYzZT75UAXvEoEhC4ecNdph7oo1FUCRh/obmxeFSx4
zNeV18AnHBR4NwRyeYqX0lsyzjZXgycGDFyhji1uQpm2vU99gOTvQnTlAFZqWED2PLMiuCokLjkF
mNTA+szpDvyp4DC4JfCDfp2FCAJ8NoYSoFnBUKTXwYiRUYyUnWRnR7GdPiuOGSyDMUGh3pDwFrpG
vcxq56r0yfD97wc+pdOkBN7RINOCgS/Gy7k5JQTuA6noPtsWkwBfTQ9dZUkFvwbLzFRxlijzXL0N
6nCj+9X4pcJbcLgvkqVI7peVrerovyKV6yPzguF+1WVTPyyaCnvWkCaHoSzSl4w3ih2vYRNd4FyJ
8JD9C6bVdllGW7/AMhEEBpsPokIfQjyY68wZise5R6nkoXbWcoZ2cb0z0HSsZmEJRd5Krxzl1WML
vYsAuy9A5+WQqjTa7PQDvR14JfZRZWYtI9t+0yZq+nmKo1OMX8LagvXm9sPKlKdxoO7VOjf3yaTX
K+d7ZkMT1mX5ZLuKuEXE4ZWZvpsUnh4DrXpiXLgdokJ/c+ts3Ad0FlFPfSe0xDuIWgb0kXXEIX5D
cMwhXQ2SJOkgJTmZEi1qv1npUUqzBB9vYukdkESZ6vhrKwubk1fQp67pJ/myTgJ92O6UklEimxAg
JUKiVUWA6x+k1p7pX35WQ/wbTHh72rmhIAZXGdf0GGnQZ85K6RnRYjqlVXbPP9NDlkGFeU4xZfqj
wJNEvSXXETl3vu/LgyK1cW9E2bPfxsO6aVW2QKWeErGT+UvU9fyNmpqx/qjqwXaw3KNZ1tQjhEIW
MinF5No6sWgcsjrKITTroYf/GH6NDr4LIkU3rgm9FS/zaRXYYpWAMfCqsvAWgD2OGXP5LcrCcpPV
tXqiO/jziIv851F2GnRolK4SM9dVUZ1glXg3TAXfonzI3BLCVCIlWmGZHYk1KR6TMn5W1Vii2ZoR
93vg9ate3jGx5YKNU0nHvb9DJV+0sDX0EUBXlKXhBsEx632D3UgeVvycUXwyZJE33+6TgN57UWDv
bQGkxIbWPuEAzqVyK+JjcTM1Z0OPLZbvzv0tygLjaHT9oSuSL2M0Ko+Jo9Svsbmbxz2ox9qzOExe
/UNrQw/bAEIiJvi5tsCruiTJEsKHkqswJtLww0njJ6tb24UWfDMrNv+Ix9NDP8T6FUfyBv040yiK
dlU3zgXYXrYf4aTT3IrjZ0UwXTPTBv9ba3f5xtZ0Y0eetoc3M7QWjdwplG3mbGsvxXM5V3yM+09Q
KMpNYwqKiy5SXtqiWWC3pLs7VQycXIt3mvuiNQTGHmUEcrGBzgpssr7EjRqr3yTZKvBXvi3Ub1Gb
vc8qjkbv9SeiFRxTOd03g7nb05D3MuXoYot1ccrWkI7cLtBvrms1W2rxaMu+LqPxwwCoUwi29Nph
qWWLeWpNsmN6mY8yCHmOtmomi3o75r5SVGyxaf+ZZz8sXnDUm69CNcAXpQb6LJeuOEiDlmV83ZE1
9eI72ic61Z2vcy9IqgtEUXp4esbVNe9qWyds9n4S1auGqmOHMabEbhhvZqmIRtd1QR97Q32R3DQi
BxahlYzv0RTfGtunFxyN1BRxu2L07u5QMcSbQWDEjVxmnG4v9wM0edbz52T+2MynjkNzfTSytTlk
yiO+zeCx7QOkKFCLoJTSjpRbu0qOvJ3cSzb3+Xg1Yhb0jUcvK8V2br339mCsMTHFq/nUCUp73wDh
IN6ce0M7/iC/iYhsqZtzowhFtx8aj5En6ququu9FglA3rZQP7gCHvmKoKQ/GyRkvhCzEi0k1PDkD
J9xEbvrnh3gJEncbocP+5lfOi5WN2utQWWJFfp91iPWiPzXZJLCeQkbXC0ZVima7S0Uo4ckz++wI
zOmWqrjDY7rQzwrJgDQ1MrKDvWI31IHsrqOCqND8EDZRofHqaWTGsU2yWdTVVyE6hBqCZiX4Ljqw
fJcNiOB03zTGdb4JxzlKnVpvNDao2DGzPO+A6POBrpX6gDY7eTQYsUHfNt2lkLnhIXEuZ5SY8Oun
Mljxycx2RlAh8VL52KrwrR+1mjwydVCbtzGjoynUY9kpzs40cpsURCk7Rf9BU0htSZUygoOjl8F5
vk9OKdIozCpv9QCVdf5AmSWExxp7w6tv66QMYXUNJmCa8fzxlB/USrZT7gsg7f/wZopW27CdHBbz
38AZhLvMpKRvAgq4IhowQ2RkiRdE7OaRgvxRa0hrHpxBP/UmJTK2BfWVkabLFeYaiLPl6cTe19cQ
XvFrhQQ5N+2STLmJzqFNl1ru2gXL/qbSW5zess/WGPrbqBrBLpEaP62q0r2jt/UyFiyZpa1Mj6Sx
Jo+RyvU3f3jmF4BqwwQdIUgKhienRoEWMRkuLR8uhq6P7JdG4YaRpvBFnIof1vYNuv1Sg0FA3EFr
IRoGTotx30ZGp0uLRYFYscVgeWopixmOpTuXXNIHR6tK4rYZGCD7Gy9mC4NmshOSLQQYO6QGvCpV
Mt7Ew5gxIs/bd9+NVcjgvXJpbFNqOBCvDsqrpuS3+T3Icst8agHMR15U7kbLgw6Ox3XnqYZ79G2U
tU2k1be2oD0S0lP9UkfmG+EJUqfV2mDCLZrJxlg6J2Q9VlWCIpGLajVgLqBMTS6YA/VtF476VtWq
4DwE+aqPWvXBDCiRdOL3NrIfCE2p8N903a2X3LbDnRp1xpIMmWhVkWN9Vnx8Y67T7+4VKzxLTGJJ
/GNs9QY7OI5bXeuDxz8f3IKJ9qi0P/58CpPVugy78ugkoFPnUi3vGWOqCRRUn3JmmTlhtwlnL688
8uejMWOSEkV42bg8+rwCKdHWkPP69lrQkcYwbXTPGu10VxP2rXbqeBd2TrVULHy8vYN8mgDwk21C
F5ZnZJAR4NFhtmurE+C86aM2MWXboOb2WVyRPZ8pbybxuCcPa9HC7O2C33QQS+QUWBZwWh76loII
77r2bPSuA1mgIsZMcR4Kdr+LgSDHh3v9YtP4h6b1+11nNfZauIq1P2JgezE4u06vt7qcLmUU/lvg
1jk8e041k8lhSduHjVQxsmviYfzX0WRMrPytuo0aF4WRrX2hAiSbh6gQsK16FG0iJNBfxsTCZqEG
32q6Kyj0nKXeuO2bZmmvDXy8T8RYiyEZyTHVMvTaDrMxHX/0iR5N8ebQfJxofr1YNo1103RL7BHK
5i7iaXxx9St/m3K1npKGtUeq60r54I26RS5Kt5mXrtgU6lJ4BOVEQYV8o8Iw4riyPeDjeWa4h/YL
nSOzF+PcybOQgMtLIkA+kL/FKEeezi/4kftA3m+/CmJix+Yfw2FUvZ5PNdlFlkQPuqTRY1pJSIbc
DUGuSk5pI77OZybrKxto9EsZ7eu14k/d459HSiT76mTjLos6ghBY2B6eqelLTj/w5nfB29g00YLP
XYkUjyN6z9zG5VEon1P64eerYcevlvXF/Wvn5+evmL82C6FUx4P9WdO62JrOFK80NzHe9Migh5hA
me1z6zIrG6LeRPw5vvY6WHqN6O/1XDiV5NWuVaYRSexMMiMKUK5scHru+NgqBD7adpjv5i9t6rak
ad7GfKYILPREFxzCsYgPtgB/kSjshkY2AC9dkyvLFK/wGYgH970Urkyg1t/MsK7fBp0FWOr1x04G
hRdGvCMsNCQVeHpyG4CXaRckl6Aau6NTZsT5qHb6WuXaXkF3bKpNeSuMqH5lRGUnrvKShLr/5NAO
mZ/1O1C8zti+WJqoXpM+no5IXrqHkSzwl8k4+7Qg1vkk1dlWZ980hxWUODnnG8yHlzoKkxfgNcoG
qpOymU+HJnqZv6BxpaTKtG0yefjn8zfqy35CZC9hbJ3zbXDwm/lO5a9dJ0AuqGneURkKZCnkrXyE
rnsZprB5zoK83g8NMsoCeOkH2gIALn7wxcWCuLUV3JZk+pWvZkA3KkKz1PTvOnT7HbGljIXlqRI3
z0SpNLesGdpzS6YkxEueD7x6hNZQpseR/uqLltIkQ7pL49U/lXL6205C2e1x3VIRF0y9BGqNXZuF
7bYCSHY0rHST5IL3BiXecl4eh5Z6sFJITDSQF7G3a25jYgIZ0tT4R0dEiFCbT95bSQLommcrHEgb
CvJmMUQqqKqG/kbSut7a3SP8ZKzS+lXzBJBQPWYppdr9XPHxPHhwxIt2eFHKglY+1f9FDUabnYZS
HbPYU3b8suaWJADrNE4UY+XgH+baIsmr6OLTeJnPcJDh/mo6+0B+KboRivRe4FWw8rG61Xalbbny
nU0/sYIV7Bs3lGP2pnY6ZycMIzsPOcyrpFe010wfvrcQOX6PiHRh8/45oml5gEESJH3w0hsdIvuS
m4/g73yo7IGojCwhkTnnXjQZrfrpvg+qMa26uFSOVAHUsq1aXVuW42NGetay0vXqI9W0XU8EyGuI
AW1LHxVGNJQLJKk+m3suC420YCkQCh0TWY4ouIk2SfDOcJ5kLB6PahgxKjPJEasxgCBmjJ7xMcpQ
KiP4AZcV3npYk0aiv/gmDU+zxFIC3nR4MBomfCFzjQa9WAsn5sBkv4Y9wimtgGHpIXLbkdTVoN0g
2Lb14Lth6hm2lqy1NJMeV2kh25nLjvm5cnx1XIgOQW4ma011ols/qNPOwHtK9DBD5Pm5qiy/FmGC
zi/DD98xSAlW0Dc0hl6cwxmVkjap2W+z4svsKmpFE+ycXtkqgYb3qUqlHEzIxByKmBaQW75oiuRQ
ltZ4JohIYTrllnuwPRju2vS16FRI6FGpr21I8u860KC8LobHPHKlaJniLC4dYzMrguHArcDWeC+W
JbMXbKa7PuD6vM6uqR0rV6sU7RFpya2SUJz5oTUqvOOJdx7ATr1yAZ0yhsPfMocta+gnBTZbwz4E
pgKKJHPTo5KORL70ufsgEEbJLFL1pgdRjssSdl4ZazeGyNotjlEdIerFg+eWX+OnuUKlfiaz+pTc
psKf1iKN9bdMh8ToxY5KQlbTbJohYPaBVXPcEA4ZaMhwCudIRjEKoDQjOjkKpWJwSzpieeRSYh7S
VEq9R6z9Qg2CXHEsxnPcUPP5g2NvDbwUlygWoA99bq19LpI9WfX52S/0L0EXeg+dHtuv8z9Af2i/
shPzHhjBOQ96MRiPgaQI+VH6XaeHtbA7vXl04oYeax2sq8m3jkCa1RVzs3Rhue5La0fDiWjn7rlR
nipolS8Rld8+D7PumPjGVS+c6sCPgwMGRlK3rFBVLNM5upvJ6IJqtL+W4iPVPXhXg6/s5/rHANbR
mCiTQ8ENKSb/bGkngQF/w9mIXkcbaqv1RvO9W1hRnQuHpMQoRzA0dTKLW+9BUKJwXGpDWL63BSAF
rxPpYyLvpH6snYoUmcW1DBOpP0m6HjcX2kqzLz7i0NKPZk3eB0GMwbbrLaibuf0SU0tv85pUsvko
pAeCm8EuNx2utk2A6+Urgpa87RfuZATQN9WfL7UKq0WFwI8qcV7fAObFkL709tLlfrBXhCbAhY3x
M0S4IN6b2S0V0/iYKEmGqmIA2zypX230xCcDieR2cs0bwZnp1kE//ICMRnvJrfLTL+P20xRMqMxa
/zZljC8JZi+uMXzGrU01UhOpteEzXVzVHMW1Svr2DzEt81y3fgwKsjbhjw4CW/ToMYStHB7zSgVf
+lF9AokqPogU9Ndi6vudaCV6ufOyfajDxbSLNPtoDSjKciCQR8YaNeZXhszjLTU6otbA0RAG445f
AlSSed0rz8JETGmN0yv62voY1RrCe9lCKCpqZ25V7cmFlEaal8le0EZzaWMbXIc9OOMFkTMvjtZv
6bOpZ1W4zqkYQTZgQAq/lQnq1Vy9NqLVn7KyDVfY/YxtK0dTomvOBovXzXBQgqepdeW2GSywPub7
efeeKPQqMZPFBgVvp+Mnis0+xhZCI1O6s1IkGLgAYGFlhE0Dx51eFb/3yRis1NfMR1mo5B+852iF
rYl0Eh0VeKfhsS5cM7pppuxqias1JSyreuXtk4FGQRlSSGYOLdZELOiLS26hlXxhH+cfYq94ddXE
PCIMoB6Wc8KsJmg5QkxBioj/UtJlO1UeSdZAH5aGah/njoAL8YxmY3Uuhqq5FRPLmjWJfkm1Tk0/
uKy+dB/AR5gjzZxiUrdZ6iF1HTRX3kq9+/tV8VFXEAPeXN8qrlqhP+WKq16jPr5Zomb1JTRiHbYh
TobE/lSH1L9UTmbePM874YN891NZFZeYuNh+vMclbYE4NvVLy5z/oRSISVKkRTj52HYWIWklEHld
2LpyUwpHAld2phzq5Nr2lf7YtA7aI/6qL0jqwNw7hvGtTWzalVX2de4Ugq28akFN9gYpT49e5emb
LkyDQ5ogu+7HpN603hhcDAFwf+hIJiqBqK1FNKTP1BU0Jn08kPMpLTV+VB1qjAXIb97JCZ2v/fNU
ladGVadQdgx3006NAmjeIyoWk99qvphCusS0V11wWI22u7/pmqDem/JR2cxGnXrCt+YT+Th7dyru
JYWfQ6GXqV6FzHGxO5XoaMVscZbIJ1Vc8YwSCjIk5alQrOiR1vCp0gvvZ6cIiifZ6mI/b8WMoo+P
NQluBWEJF6WMXnhjlVfSb8S+88jFK018RX5L4qSTdN/odmETmdTqqSlq9dxMydGgCi0WnSCTrLbU
bE8buHryqaX2ooIOqZIsL1BOn0v6BDbEqTCFtR6P2/s5GWEIY4iqWhQmsT5RixxdAPMw1lUGbwdI
ib73uMkauK+QchTJSskV40kUjnL2CdFygYrOG8D7Q6ywFbTTd0ux5WCLjeG8f3TywVunLk7HaYCj
QOhSsg6xhYVtA2usdV0bxRXNvdgmUFYPQ+edweDWDkMo/FJFKGw+1W5nY3zsVkHGFJ8VlM6BTRRo
ndTWLkjUajkvIX5OlyEJwuJQyxVF61TW3yi7IfGk1+uVaJoiq906Ru0t52b9YDNU60mi3nWuPVzs
Rv+RB+OitWrzjYmts41QcK/vnRDuHEEZOAevnjIUC2iKyQAytrPkPUyfRy7pJUQW87U0SAvJLFfb
zac1kxgwfrKzI0LrtQrMVaW2h8Icwr1GmX4SLIoDItRVUXE/CBuCqIyQpcLhAkdJqxg59owqS/Zz
/8sdUa9ACz3MZ5rshjnwjZceLlVgisZ+Ln/mB6C2+64oqvN8RnBcs5/YFYGhTxrunpRKkabnNGpV
9TFPvYFM+KrclbWm7KpKfzJUOfCU8r0+q/l0Od5b7NUpQoESQJWczZSRAvGZ+fDVgrK2ZzKB70ye
zg/IswziAAHGGSOBwa5gzjd/lJJ6PEXkf5/vH7Pe5X+2rOz+4vwVLQN9m9nIeT7zYzYXY0uiQjgx
k1VFhrVuCIjd6NkUVcwm2xUSu4M3MKYQ5c+Lb74Cc2xOzGOnDAXGH90LsnAxkhDcEauY3Mw0cxdB
4/i3hGyRo10An0Sge5uf8ru63TCe4k8vv2J+wVAyFYXTlG/m5+YH1BEXA+MslNsiAf4pGnebAsMb
SsEEEzjZcsKbqROllnpnMsGyA5ffXsE4xZbNIT6kI22mZ8DzAmgcoxxwt5dMxYoyD9C60TjNvW6p
MBNjVB1MeMI4BssP0xXAbaWFBPVVsgyryNt3Q9C+Zdw/2pK8hDBzbrPwP836g1cxPOCj1D27lUkZ
qevNCqbik90BHKbmRRIInSaHNoPyGjzzPvWsaVtaFZJ52tjQKuVD1LU/j2qgaTuA/BgnvU3liR65
OHfi2SztEtmxn8z+NazTcuuQLvJQ5v1wuk9PpVl+PhJlelN9plQmBeH9qTAhZHZis7ZqjFKc5U8F
Fde7ZDOJyGy8i1p0q0a44Xl+fn5QFC1kB0oFW2geQJCQEYSqhS7NffEaxLmyY1CpflPyodsQno7M
MBqS9/mIuIr0fnR/TrDy0qh5ULOqvpohXe6aYm+Ncyv8ghV5V+patWXEo6J17DbKmLXvU+h6Ugo9
HjNRdSfddtplbNTq0oxLlAve9FXPcFjMC3oXoYGB3c2eLrmGBRLO3t6nmufs+9bUT618mI8w8aQn
q9jcT4bIOIEHIogoROImZvdsaBQuYRy4LOduXjXGX+2qz0+mkzcb2NzdijRAxjOTZi5p/BXM63X1
dbRc+8HLG/MQDY5yTItKo7VAiMSYtK9T1Os7PaxZIWRTKchM+js6KvucRr+HKnHbWUy3gjrwcBF8
qzqHRj4WGvw0vrszwkcW5uLNRPDuMj252/StxLpOU+Lf+qpdE4enHXpKtXItRu4KtfrBToCoEJcN
Ugw94EFrbMTD8sFgA32YT4GZcpUNNswLOa8dsvirHxnx2nVLVOsCeyjYWUKL5TdXmRYe2q7tdx0T
nj+f0l1CGeeNsFpaGOxk2YfMXN/1IR3BufCbn+tjh4xUwBWIccgbwzDU+rm+S8MiOncJkal0jlTA
fpax90zM8gNp2g/3Ad18zsJFp1blT5UFgbnVXH06mrYf0cxlpmEn3HPSsa/3Rp70ZxNSdrWqvSZe
+Cbqw7LpLzDAkhNC54szJvrJ6IzFXwpcpozRerpUA0lrQejCUJEzqLnBOx9ljj5ik0B1I+TDSHL1
0lRdqf0qpPonLX02MV5oP+GhFS+OLd2JpvtkZqr+MhU/z3I5UjLUbjha+Q8mV5AXbNs/a/6UASbi
lCrlMR01+6bKLVyamwfcAN6Tnpf+Ps4QFmaeBEaWkbNBl1It4qoXKy+ZsJB0QgagqaG51hIFI4WV
axR6KZ40o7V+njvULWuzMLuF1sbOxUnZ8KWK1y4HepqX+Tl4n/1OpZVCLJh8LvcHanrgkWqUo1nn
lslbejOmEkuzofrbWHF/HvW98ukwoNgyDaqXtATd94BhtJYRYEDh0D36UXEoeiP/GFPb4X4ZTk+h
M8GHGdturSCVpQ/RqY8IXpEKlAL1qgHvOXGtS5zGqDHRehOiZEUmoUElquw2WiMfhG/TFaQhIS85
uPJhPp0fprCGjj95F6C2/dFtvA6uNEekZkJuKvTh4GXYVXk6UIf+qHg2opKZnaEQghHXBGmrJZr+
3KvJRPnXQxPryikEjHZsmDYRJgktUuLvsmIAPI+cGeC3tryvvFaQHyd6bfeCC2sQ91gVm9hccjXk
525HKSikvtcWKMis/SyhKTUKAo3dnEGw37Umn25+Ou4ydmvsMtx2/BhL9iWKnWvXgutrkTsOJkJz
UK/zC5Yk5RllY+/+fG6wpovh+C2dSoLcEBiJRT7Y1aMOme4hjDRvjwKiXsQ5kYrky+lvgceEOU77
Z25GzcVKSbOVT1ekIePywRGOsHqtczd9g8C7EyACvjUmDaNRd/wLNZSN3Cezl6h/4m91jXqIW2gQ
oYAa4MI4Ei7isLvdlHnr7CtLLvOObFCS/vqk6CWrqTU6H0bjE6mLK8xiWOmkRCMF/cBw2zQYPccE
hw8lW0DfwAWul/FFs+UgSM8UMDxU9jUO2B95/Bw0jfhkwIjGMw0q1MGFtbIamtCQc4pjyRZtRcJX
/8J0U3oIXfE5de/AU/wfQnOwrRT1Fy9l150wycTmFE9XndDiVWCwnR2Yrmz4FLlHb7LEtoHEuGc6
O+yBsyhbwkQHRMpWuYk8gh7YijkMP4bkanfs7oJ6lHcz7cr0GsBnUKvvlS6YasfNpxuRnQkiJ3gw
AMWjpxOfaVK+EgfgvKuhR0eMSfBz6DRimXlucKF7hkqC4vVoQ9DbY7gWW7s7ZbniHZQISeA4FsZx
PqIM148+oUGb+ejP58K/P+fHprWnmUkO7pDtOjpYWzOyhvM42MTZTFr6EjDhRgzgxd+BrzMoGaBA
TsBl/HjQvrHpHR6EMuSPpW49RvjxlmjKukc9YiCu27hZ+NC4e/rl/ha8iEOGNJD4MXCDxxLD8Wji
iHfqZtjT6gIwbFOn9ohbuP5V3EI4jZrC9W9qyaULnSG9z/3Y9fRKqFx//eXf//M/vg//0//ML3ky
ssv8JWvTCz26pv7tV1P/9Zfi/vTuB6cmHElswo5tmIYgCMUweP37xy2E/vzbr9r/MAEkV1aHD8uw
G7AASjJcIXgSXUDM+FfdMk4urfnfhSAfqBX1d8shaMM1/eLZ7NmcOAXhU0HZN8u0yzgN7ey5qwJI
RGZaf2cosGyHMlkGrV+cLAbQhFm1dDkS1X7MlUnCuJv6oy6xbtZ5yQ3WwAxFR6pf6HKDB7Gn+chz
AU3V9z6RJV6GMIoYDfv1hPAMzLaDf/5uIY+Q76HV/uMUQL1+GJDo3F817Rrz5uxYTvMeDr1UaM0y
rS4E2Y/S7mF+X//9b29sPb/R34k/QS1Oq+Lvp/+5+czPH+ln/R/yX/3rq/7xRcun//X8y+959cvp
af38z6/82z/k2//875cfzcffTkizDZvx2n5W4+2zbpPmjytAfuX/74u/fM7f5XksPn/7FfNx1sjv
5od59uvPl+QVI9S/XGDy2/98Tf6mv/368Fml7Y+Pf/6DT2iFv/2qWMa/WYatWy4kJAyNljB//aX/
/OMleRE6GttR6kJNvpQBhw9++1UX/6a7mmrZJrWYIxyNS7jO258vCcM2bMdwTE21DSF+/eM3/3nt
3/8m//VnwbL/8VnQVVzutmWx9FlMbfhuf/sskB2B7HOAQDFo8Q6OMsQ45CCeB5mfrLR+OZg3YVvL
Lh7PvhNvtbRGuQt3EGq6G2gnkjJppKFSH1+7KV5odUkqMfvF2EUaWm+92lkCY9/TDlq6+g+j+YoP
7GEo6TEEdM3i6qVtszWNhzVAzq1WqUTQwrbO10MxLRuAeIqHnitq2EoGbz5S4AFl64TpLGC85YUg
2i19Ew36EZm97gJ26dMHx6KFTczBg5n6ZA5k0TMW6i+e291gTm36UFnFAKhAoehweuCnAQEjbqmv
ln+5CP6LVcb6b95YuQj9ZZFxVKuzUg/sdVPm+wJ+Qm9djDZadaW5/n//T3K5+uty9s8/4T+Ws6Is
YsTU/AldcVHEe6cd/pvv/3/+Kg6kHos4cdvALur84z9AuITFIOqxUvpQJaNF6jxN8TrWPKhKNAme
QXMvXKBs9FnORXDQ83Qd/2/uzms3bmzb2k/EDcZF8papklSlYEtq3xCybDHnzKf/P5b7P8dWN2zs
2wNsGOjtoCqGteaac4xvbOf69EKGiduSza4R7AZw5Egz0BPj88BIXubYxYOzkcW6npMNfz+l7N3+
rb5ZblhvHbEJzLV7aSG1tOI0TuRVCM5iqSt/sxMMoJpbOiqrlO1LUCNaCW4kOWmEYv/+Aij/vMJc
AIVW/PYem5Dsfr2XMsGCQOfGNmgFjBtKhPktjWQXLcqAdI4JhdsXjk6SR4s5seSikN4bhHy833+O
f70PP32M7V3+6ZEqZKGJJeI+pBwFmV1Rndn4wkcqKPUPzxRLz4dn6tdvbP36o6paJx4gmlkWtNVT
GfiHCBdGclN//422lfRffo7QFVuw2Al5+/2fvpIdg43v8W3Tef4U18YhlYlOnFAyFvVOip9b+0Yo
wI90cNvDwyqdkSr63fpMawOJHNe63vgEPjHE4dj92M5+2c1+LhPsP3w05dePpmPQGLt0aAMZFlM8
m6BnsLBwsGV64kdItkch+dIYPfz+kvz7Tf7fK/JhQbYlbOn1yE2mv4/XrnJQBLldPQZ52P3huf73
x/p/f9SHJQpCS1LTPW9JTOTQSkMsKr78/sv86Sd8WDlwpMiZ3fITYMq15qdu+MPS9O8Xy4aMxrfQ
bGP7/Z8eHyFrVp2aLLKDcumXN2Tefse4yw7ffv89/vV10DSymwxNsOd+eB0gtNuY0Pg5TU7pNO7q
4UleH3//M3T9X584yzJwfips+cqH97szIoynBU8cie2scCA2li0/lPPYKjOfkZEXhg7SI2dAuZ2I
U2dsXRbQNab2NEPgi2rzXTWSSwKtwGrhbQ3SjDYKhLRIyFbmOEESHcHFWTjuJcZyxfwZ4vVez8tg
M+3TjLlgn0eskfl5DXOx/hb1OHkGMvPs9dybb3LzTSJDMzPJdajloxKfR5hRFrgGTGswBJ1p9SXt
W6d/VipyTA+90eFMwy272oex5PObvN0Nb41kuxTvQbSGwVSkLOH1IQSKHsumF2IoadenRlKO2kgG
tjzs+2m3uZeqLj+r5Xf5mCjV16Q13w19fBLG+miFM1LzXa+ep2RG8GK+p4ONyW5y8XL6YSo/xiMX
Lo1PPReui83TWpG6iVU3GWykTDI1vemJ6a5laCVNX1oSdyRd2xmTQToukVzEimfRWW1sn0cE2HZ2
zjpaJc23YUP97c37vnnLVqh96fUrTPQEiW1Em/YwVK+leIvWL4P+3Gb2salekWLfhTPRNYzukY14
2bR6a9161ZT6vW37C1CuqUtv19k6DcwFJsQ/DcJTIi4E0WKFha6nceU1vU2XKaBVhCox86WE2GL2
XSvbWSo42Vr2QHEwPgqdYsFcUxk3S6x+s4Y5YPzySKxF7iaySW6Lkt1oqnpb6eRLMg8+a+P0WDfT
fjA7IhJwyJIvs5wKtYOWyTwahKUqi1MB+1QnncASe8YgzrRtDwl3m4xSszJcTTWcIWy9GXKp0X9F
FuXhBOrx6CXNt5k/lBQlbKDFs772Nl6yaEIqqRyaXj+Y0aniLTPM+JAS64RrVsGaxzUvI+rQ/lan
V7JVBLlwU2nYb33DNkNQAW6qqDW/qMjfG+1PUPg7gyAoQbZk53WUfT129dhvU5Da6rkagkm+Q6vt
rA3qtC5+gEQZaJru4UvzJG18YTTK7ofXFNHlmqHMRFDaRiWduNGhQ8B6rN7aQFKaHL1WlZ+Zs7xm
cvol0VcyqatztU4PQCVoH6+erL8pYXREe+yYFKE9MUD0m4qyfdKk3AvNz2ODAyVGcll97ZfvE4FL
tPCZaKewFKAa94sLDe5Rkys/2g7MNjFndwNmnS79psAj1nr2Q0XxEz6+2bsUTjt9ElyHegfVwOuZ
BMyolBT6rogRBC5n0GF+Hq83dZ7tW7U/FQ0+NRVGV1R+qfnXBlX1repSqRKfAGDKRo7vL1XWcR0m
30orR+DLSaTYAysGrf8QN7SBpYIHEl5R/SVc6rtw0HyaCgFWDY+8Whet6a1lPU5q5YekdkoI4fDW
k2eq+p0E3IxiUu1cEeWbzOkwTejFF+2Q0bZM2pIBm+QacvikoWMRqfAsnv7VXpwyJtU08Qm5u0G/
i+wkpERDHY4nCg8Yj2XRHWxzJUa62ONOdtt8dbdvmFn9o+jm3ah+GacILRg8THhyu74mNZhzd1Ik
h7gsvlitxNCxPc5deKMuCtoi7DrweYXqNiSSduuXVM08jbtgsFxDafBHDvO8Y32NH5cfpNR1oBfT
QUcK33b6XgsHspXgWK5joA+2P+LoYDznW/IdhSYZIytnBcK/ofkvBRZCyVsJdcea66Ma2DGEOsVt
9GyzQCHMvCnUd3lm0ivfxfaAxjp2JcxmS3QDf+3eVEdY0V+Q1Ty0w3wYx9sacIFGQKxEUAtmhKAl
gkcuDyVROFWeAYnhh6fzGYj3UxuWLilxJ3olF8UE2JZl+8EgYoBodRUmTdI94n/e/34XVLat9JfT
DIdak/8JGQWerFgftvSO9b9Ih4qSYa2PKS08QbfCULe2KB1aNQ+KzeKjpt684Fgbso0G4etWfMpG
BGnUSq013knxU5uKP3y0f2zPHz7Zh+3ZzKwypyBrA1GgRG/Di0xspwqxzuiecu6ljZ6iJ5Lw9xfk
H6XHh5/6ofTQhpSeRVe3MGRI7tKf+iHd6WR+/f6n2Fut94/LruiChZnRmK1sX/6nSgpKgILjKuPL
Me+gP7s3JKrtob9DQ+pXkulBjPGVabpsBQDNTX9BlWOvw2lsrJeIW5GTOa0Cy1gy1xxOoMiQbpKf
xNkaFYCT0pXSB/2z3iBP1ntH51hRRSYm/29GTDthEYdJPPUPffKph6Az2xHuJ5ygij/uNY6EowX8
onUNUs1Rf/mK/lKHcA2pTqLOH2rdoa8c2Jq261Bktlp/p5sr5J/vSRbdxVJ3t71zQhmfjKh4kTqQ
12t0l3e2TzTkbUhTzY6mp1gowFSm+65Wv5RkolnKg4hW4sDbOSDyEneU7MXjsC+X8GmZxAts/IeV
o4mstjtJVd2c01htpu90/5yB2L+IIIa+ymiaU2iwkWg0gReoX7+/c1sr6Hd37nrE+unOsQSG2ODy
7bE8y6yJcfuoS8HWxrFW62bkGq9Pw3Hoqh1rb2i//f7H/6N/pKj0t7ZmlDAUnV9+fW66xpqNVuen
V9WuS4agPsTnpDDIWht+PKL/VXvx/Dr235uPLcNfWo3/JzuQgrf+f1rc/+hAHtrv+Wv57ecO5PYX
/n8H8j+cGlgEaTWaqqHp24r7dwdSkf9Db5LsAN0SNMI1jcX27w6kYfyHjqUhcFJsTUbF4m/93YE0
lP/wR0FDYlOjGaSZxn/TgbyuLD+tPLowBeBWWvH8DMU09I8tgCKEZduxXjC/KB/RcN7N8ZoTyZoN
2zjeOFU2AWYrPmdXURvUOWKL7LHt71GRGwGTe3Q/S7iLJM4pkQC/0WkVvgi7mHZJu/vput79+FS/
9AS2Q/+vH9akmavqisE3t9WPrTALGARmwgxABrrWAkewj3nkKGOdO41yYaP9yRaPDfRuioFdEOFA
/7NxJdtmUB429V9jfx+aVGl4Mb9cv9cgDaprynLlSYq6Z2Z+F9VgWfHQwO+zMLBl7HIhwVMpfmPP
RvbJaU8dwMzs5XI2TqbQ/EYqFEbJFUo+sbeAnx5qVbnYWi672pzUQSgl7506wopUe9bUlJkKrV1o
LOCe91ZFGOiUFt+FKmUHOqjDXouxdjbiViWW4KBAmzolQABg/7fPUVMyce7l6ta2VfvBaCV7v8pE
l3aYlOxsWXZarN2PtGWJHSOVvjGrM7nyTRbZOzzrtdOxct4w20QKtDaWtzCDhvS+BMvAbE5joH1q
VwM6XFPcqi3zMsiPdIEjqzhMMAWr+riiw5Iy3XzqlvKLPGfHsbcNtHlM6hrkWVys+A87sPphheUJ
ZYGThW0odOk1xfiw8RNFZEp2xk1XRvakGrIC0qEq9IBHdafrL+qmw+grfJKNqDdpxWUqkTc0k224
1jY6DyG6k/fdvjAxNk49X6XASXuY5PWSzItKHLZwYtMMbwykXL9/Zj9WVD8+vlBshIAYCGX9wxLd
EJLJsDclFV3RukOVl+sZI2dyhpHu9IzgSx7I3ZJmpNaO912XwuawsjowJXGuOFE5KdFFxAOQijtI
uU+kSu9VevmnbYz15OObZXGdZforsiFs+UPfa1Q7IBMV2e1zs6L1LG+jjAyJUEwqWC41Oczy65po
6jHjVECi7KFUWuMU1iI/4ys+M3ztvTzqP+nmdM5zvThRkPf7P1zJDxWgLiwBdZ/lSrVkWZWND5/R
xFzXoHQiNgVORmB1w6sxgI1qNTm7wUmWuhkyY2fmlZSQqAeZ1KABN29A0mb+9VIumYxjKw7dhLzT
HYpfVesdUWqt/99/Up1xDtMhOAUyM55ft2XblvSuzJPKpUPaQ7NUOTCzmGNCrm6scmRVmuc3EVvw
oUj5rYm8ZHKzMhR1YH7qh5Ezjs7kmUNIk3iRhlxkFIS+jSn4o99/1I8t4O2i6hjcFa4rSh8+8q8f
de6kJdVmzhpKF32bugGiyhUrqZZlziWcX3o0SB4lrw22epS/duGK83LRUeZt61TVAHBtaUFpmeXZ
KSZEFEtH4JKGk635czTY+R82gY/z4+0T029kUM3rpKH+3B7lnyouM08ipndz6TLye28mLCNhfGso
w1nJJ6paXOLL+DLqaf7UKzVrXJe9V8tMQTjJbhQtHJuVTnXrsSLi3BLfocm/G9o1uJX8dsFhfrjo
lNLXJxyXLYv8aJO3CeyOEQn26s5sdB/JVXImPl4PYiv6BB1/J4datzNEZTlUsKG35kQNXDNKCtTT
eUbIN9EIn2kr6fd2Rrpb0Z4So9L25I4fFesdodXw0MFYdQAPQ+rbsnwhO0hZ8qcFaTvC/bKJbteP
pdTmmLEVJB/W06rqsxUacunqS9nsoCeIk5XoOJK3jV5GLu+sPAWDjZupJomTOCW3zoR1BI1d7GWD
nh15xhz6gq6VlvPvH0dle9w+fjhTYe5K6aPrUDF+vblEu0nkQRSlW5VjvGMPzkEdRITgKpexVPpg
lI3xRpXVANQqkm1q46Mqsv52Aen5p43nw9mPBw0PjA4IQrZVTYGI/etnEbArohB+EZMmCecGvuDL
qmbLQVrsp+t/9ci6TxJdIlEvy7kHDeRKkAvIESbSd3tACiN/n5Y09NIw1/Zkhic+2Y8cpIk2DOxQ
IoMATzxMONiqQjGDqZH2elnHf3hleCv+edNtXWYHVVXa9Cgwtk32p5fGiOzOEliU3aGuIuhUMaCL
3DiCJTuosda7IMSJwFuFxTNOFA0NopNKMJEnBk5g20ug9etLHkXAliviWLXJyNxGhlc9hpAWWxJe
Gr065kt7wjBMhnOUIXJX6jvYOIcav49V2yC8qlEcarupg2vdxeiJkPkaRZqURT1kISoPFPafwYL2
7Ij6Gx6QmxR7CMi6cSumSr8Rr10bJrxsC2PuOfqqgv/Bk2UedCbMWFysi94TQpFX6Wutx28j+dx7
1SqpcOLhRge0hKNN0w5J1ifnDn2p14VbR2+aEH8jE0I9t7jMGzCiW0VwrcSEKdV/VXb5V0r0h9+g
nnQQtD02qJZdqLyD0xp+aMoMJurJOIEsSM4w9MYsUW+lzAITFN5GLLxBJBFuNyXFzDlemzysVHTO
KVA3pOc5DbuLycK3U6rkOV5oU9mJ8ixHtQSBJQU5YkvyjwuUrMWOHkt1m9nKXpXKwpVl/YYsgTkY
89JyhFrALCpxIGP4h8QkXfSxcEwcE/QUYsrAwrzXLHrSpt288R3iw7rOO1ue6RCGWfy56MuXQpkq
J9ezYne9xcA0JSpdC3wOe1hclV+vt2rC26bZ9KK5xdNCQwC68BI0RvlV1yV4apgHdv00mNDIO36u
MFEarsanLlQHtPBktBlo34mNOxUJELFtM5lVygh8c5+0vpBHp7aJF+grRd0ROJl71Zq1nlVCkk7V
lsYzAe+mQZPdUvjn43hVnH4au+C61qfN8ij3hNHnffG0mQD9JmlgcG4RM0wddgT5aY/DOt8gdz10
EEYDvuwwtLlTqDg+7JGZ+EIf259bW+zxrwWR0QamlSTnMJpqkPAF7eh4kW4j+mhulZpYlDezSz03
QHZCOgBFioC0tfaDRvjQAHQskFDrz3PFgaTuopcr1RgyN2/GbtoOL6NMWBJ5MR6+EhkdcnjCi4mB
QGzh0HDZ2K0WWBJtqhPDNCVeHGpc2+bNHHWCeyfpKAMWxxGhvF2ryHQsfNY2DR4BUMqonHpnCpqi
IgYdS2EgrdZXpRMmzAaufBi21aOQrSBuFOOE6/R4vfMLlto6NDBMT7fgWOCAqaqyT3KUHWAYjJNh
8kKJtY8Bj2vF/nqElGJpT/SdsSOk51ltRvmQrcqlRRx9IGbz2zgWCzZXFO5tDLcji3kFFq0cg0G8
9HrxuSLNY6d11oOS0k4mpQYJ6E26tuXuevVrNLArjkFnhTS86+gDPlpMdbJ1PFcCiFZtEnZiV13F
69jSQ2/NHjaHsY9WUztiLYUQr/HCl60Ew7P4pNUKmY0J/evtKsAsw0UpQ3BftBwtXsEbjigTSF0Y
kErvrF3SHCerOiHWqC9Ek9MqfW4y852zw02qMMiLaNPBqfY7UiloQhuCdDdGPVkXi+OPq0P4BtLu
iJDohYUv09UnFYH2JT8YiGqCLE7O19c00HBvu0abTV5IuxZWoc08DVjOyX5rEpl4sARXpLrq4ICm
xekr71r8gsQ3ToO8tcBihtf1Uj1qlkWKc6E9LB1+MWmc6bwVMzMUHA9qyLMct8Ck7J6wiLz4er38
15VsDUUwVo3yYNZYBOFH3A2FGII5HLcoQEGPvw/RW6ginW5HElxT91o7pPngXx8iYYc3dt3VwY+X
WanW4tzViQfBUj8wawWmuZuqwthfn7R2O8+C6bmuzg3vvU0LwE+79EvXtHir2Fr77WzURcUZm75O
jzKxd0Tc6AdsJLpsj67WEc+07bimAZFTVRdYyiU4KAxfDofI4YDs0fJw5jmmwvyPpMMDGL/y2DTL
ANtoRNBNNgGkgeFiswm6uaXlwSqVEtBpHo4ktZd9a0CebhJ1D6yNVWR7kQwgdaBQC3/QgWe00HRr
UzpiJuqIpjslUFs8obQJPv92QbDAX+PwQfMWHMauU0YI0tGGmA0WVN1BNuSEbSb5+5Iqvp5NGQHx
p+v+e90x0Yqp7og2x1rsAiTujIcW7euECjyR+t7B3p16MJ+dcE6Z7VpGBSo5eSQhev37Ngzzg52S
MDiHOY5IHnOXE5V/zW6y+rZ4LJa3tOyIamOulBjrp6yj8oObOaD5s1U36hQdg7zY1Bc3Q5GaAM0K
TqWIuHFHjMUpnGhOy5ZJVKB+By1pPKxW9cN2kyZPajTZt+M8kA6PyPXefNGBXbrXwlMZJ8SZEEDd
uktACMqKZ7YSe3tYhUcq1m5nlhJCULPh/uX9fNcl+muEuY6iSaS4Odb5NiGD4aBUNGlszX5L5HoK
BK+NCnNXxMSRaNoCHXdbayNCOt2VUF+Hj4cUd4n2iIeAES4y0IOre+x6q0Zt9vB6VxADYEaneeNZ
CmsicHaInDYL+zxB/GvqiRyPrqgP+fYKmYW6n4mnDBrTxoKI3+dezNtkUwrdbl0pZ7KaMmjYSX2U
Phto+PQJIy8+weg2lePEkxAaFBXMd/VVSmXjUbT5u1YUtK8TJ8N4hcKag+71hH59Igxe4JZR0g1X
aBtPQq0UcnaEc+2mlcYpVBBJ3RcmIA9tWA6DUC23TNq3pKL3Pozm6q9DMh7SenkhyZyIDgtUVpKJ
3fVfvzYBqoUMjHZDolYhpeEm0JcnZUemQ8NxgRkh+EgTPGBS++Yq/1WZ5rjXw2yvrTOIl2G+YvBl
nlu6CrUtnHzJK19ndd4ZFgYXNLaknan+dZ+scy05jWH4mM/GoUH8dqMbnR9b6XSoszR+XKFZ5B3D
VKAiDCjbLWlxk0dn2fOQU5LmHdV1RmQpI1V6kXG/3huhQoBjbtjumOee1FQePoDKI0Zj9W0dgIlq
YR0Ph/Yw9akWZGViOYNKmJIBFzF6NBdDO3D1G5Y78XTdsiXlVbUnm5kQsUV0F9hQm9Kb8HcDeV6T
QAHg5Vxrjevrm2HJ8/Vk2eMRnj0RKw8/TqFaN2F/gSpWG3Z8NmpV9k0tIXY7go1awIiT0AnRdOUt
R+4sB0TQwYHQlOZQSVN7ISr1BLjC1ehkVSsbW1xYFaZ8g6VoK1agUBIKEs3MzDVbIlpsW7ebNX4n
84G8WlxODugoxKTLkvnXhVi29XAHHercdqyWHChwFrGmXs/+Rmy/a/GIhSNPaWRieP3RYrXTGe+M
shEdauRwIrnvB9csaRlcizHUr8+2RHu4ZERqGDmHBq28mStS/TYtdBqOnJbD6e66B2vofJy80DL3
ujkZy+irFnS5tTMPWo03gTgJobftqUruwlwubq8fcSSZmOOVg559uWwN16yqTmpo5q7dERNR911z
mME0bO9+l4Z2QHhX5c6KfqBU7j9Ny71KP/SMeNWZs9q5LiTX7sH1ca/awfCGFRaBqtNJmuKbydSR
ErD6F1nYnssVduC2ZfRDdCnqzryVP18LGwNa1DFUq2+yjfS8zJI7k37jwRgaIlZmfHFKvNhBVDBi
yyuS/YauvR3r9YmMgeawFokTa+MxgrmfkeKDNwpvS68bC2PkBLGlUtbB9QYQ0+Q0eJs9Rc40ryBC
1umgEPlKWu+vj+DUkn8CgXHXheThxGVDo5rmcz/q9KIVgRSHPjQvgZGTQ8JNOUxdvB4bMnZMOhRh
l1e3ShO//R3AFaEdGulqOOacly/6alzown5axvakR034eQ6TW2XRP+lz+EWKzDio6J4oblGR0xKN
o/7Q2uO4VztibNC9th4tulDW6luzaC+9gedVQmxPzrBJAutkp0yXe9Mno8UxxRe1oWIdwKFeDOtT
05SKw8Fjp8JRd/qmeTeyOPJK5jGEKq5wgLdAu4qjGXZA8kBVcwv6fKs6FDOrgOZodtBa19gihtq6
W4rVDLRhk5micALHtziD1xrYwlJ5htKv/DX0gkZ/lQ0eSVnKSSqZiMLp9ZOGOTlOmdqL2sLJODm6
17+SK7I3Z2J9zJEhrKQvHuRQ0hxLnp/nPupIBFBfqlXR3UnTUx97rq1GlI7j4Gny+N3gZLTQXOBF
eyw7fURAVs2ObHw1GspKolqEM642hJOx9DPR4CUXULlmrcFtVMY4qxHMFKEJF8HUdlR7uWtY7dEi
qc1N0xs1+V5tQSbL4nYqf5nk5sYFuJSnVmBxTIySBrIqjl6nISlcXkbDKTrAPTK5tqohv+uoM/HI
Ay0DZxnwTthEyzIXb5Vtf8YAsucx2KulIrH6V2mAOp/8cCN3l85wRFvUfh8BC9cjFBQ4aJZc0L7j
mI47lkAVY2Eo0rS6v64EZAIJmfrsgcbFe1pViaMtHZRjWr8gyhNM7V3k2pHlpkKQuFgorxi4BuLD
qKz0UTquNfa5dKGeg3TvwknYT1rLU9cmQZ1pGiE4FKzaNBCJY2kuuZhi4KBeWiVj8rT7K5NR4c+l
5EJt7RzNTv4So/xEZAKJDB4Z5JTGsn7oS0iU6mZiI1hqX4eZzUbJmb8HLdqupDS3a/zcFMsOCcWy
X0mOjPLpa5Lc6e2oUWQ2imPqPKMj/Ni91gln++2yTMN9U8knEZsKgLW4udNaQkDm6p3TbnYKqdDb
tLwI4JI+sTXf40Zy8JrY7pDVRDyAinLnwiYjBtAo83s/Vwn3KJTlizQSYd/Ms5MZRGtpIo08y+DP
7vjAiLysU6nEt/lIC9Kqd3NEagsdQw7z0fPEd1lSBgCVLnOsTcCA9Bw09IcV8rw+LLdtUh+T6T1c
up1o2/sR/FBB4eD0aqUj08lO8W0UpjeKIsk3tD8fhV0+wP2MV1aJoVjfzXlbtIdwdgrAlqYdQrTJ
8sNgcWNg1BzSBuuvGX/rCYHBQqW/qUqLBgTCoKNXNA1a2f46GfrnppMbF2fYc61IOzlKfSP/a6Ol
u3Zpvw55+ARul66VBSmzgEWUZ+aBWukz2i0NlO/8iZDIO5tNKSzSewpMWJzR18XWp501oSMEwdPL
NSkJytQEXW6Q2GXKwWrFnTuEJaq1AQSJURpPs5JmAQX+aHJsmrP8Esb1O1v3JduieOkfofojiNpR
zeQ7aqTGAcFRtCs9pri6j9eYjCzZlkgpI0nZBg4vMtl4btXuqberoDX4jlWuhx55HwUvSa55EWFr
eTI1QDMo7ku1eVWNSvh0tYXHtvFYkKS+uV0lX6dGJUgRm1KsW08jjrQQHWYmJfNB8OSkobWzmvim
DbN33Sb/Y02VxzaNA9bgQ9+I8Zbg7G+DIFolJLxihznqPcrUTRafjR4A69aFo0PoaCeQhIUqPUZZ
emTadsSz1p4iPVxcSCHCVdv2PGnqYY1ysc8nqpnarA3fKJVpJ0HEXQvT6/UOt0n2ojVq6xuk4O5b
e2ITp0woquV5mUnsIc3Yq1dd7OuyxAaj4PHV6Sy+t9tSBsyVbUDglIBNcOZu05Ll8EqJoiCADeGX
pSiyyILjqFhnfhJa9bGYjimdCBAsluxpMErDLvzMRH72sdrTMMoVv+rz2onH5VSGKfyEruYGrvWL
GPRhT/mOi+2RxKeUBRICsZzuKrP9Uk3q0U6gvQOaJw0sZNTAWdktF1LTen3eldmEFDIiTQ6A6CVT
TdjnrLODab0kYywzbE18cthdu1UOnabdUW9M7twS+EghebTNOPfMRbulz+xrKjCIflgmn8k4CtKc
GXfV3FkDK35fWK1rLrD11JkNv+1NV+/oAkCeftfH/lJaQV/Tqwm7lExexWu3ACMvKQZpn8/IJY1l
esxN3O4kmFVeTdew08YDZ/DqZqzmCoUofcd4rFneeiCJWdMk7F7GbjQGlkF7PUR2KAPcGr+m8jQ5
kTkex4nhQtEDNTfOtdbvjQ5yiMg4cmdCDfQIp3mStC8q72qGU+VoEhq8l02xl2riPaQVi3T5bo6K
B9PsdUnrT22fvKd2QXJWrPZHVdpSKWxWkkaVFTDeCltRbtR+q3+ns5ncV6ZhuuhLTUGvLNnrdXoc
siO9PsZFmgTkJxWvhcWKBhXtQU6kwrX6d9QFX3oco5vauXdldIkEAXZ+YYNzJC6pB/faLMe5/Gwn
YXoK44tsh5D+JfYncNJIL/Mva19EcP4QZYlwJhFn7nelAmucV4BYg0wlcE2ELB9A2eRlOWWoVRdU
AM6sTBy2jemevTKC62SQrgHGY0Qx2BuE0zSW7VMMs7rozMuXqL+pLZnwG5NPbVh00ScOyNF6yixE
r+uLJDfWwZCtxyU8rugAfBTYEu8opXtfJI2nxvlpoDkwIRQIshwNaX0yF2isRY3lnDYGMBjKGlGi
TUsxFwnWP0YexO9FDQtov96gfT42UklmQZbCMgKkTO5jmVOyrb4p8poLprqKBPBhmlCVVQvu+dZe
EQKL+1G/iHHfluPXLO6/R6p+v5QjItDKeh5WjhBghV4rcSoF61uVDIJRVqHt1cWvkkj1cNPKASHq
CFxtwXBLlh2k3NkFfll9tqUJjvaSx77oQvS+1Myu+lApIblXTDE84B1IrTlQ+aliYAu5xOz+zI9j
lqpQtm9x+iOjjeMgTUABZyXir7kR8rGO22/DmKwBjeK7oqlJJ7HNezOGAje1sEcn6SGrE8OpG/0d
J14P4gRsV4kmtDLXV8qmS5iqOXHUzbM+VaVbpL3w4Kh+b01wvVYly/40IeLQIZwNE8ULtoJdOuL1
t9NJHHKQIoQBya/pEK47sEe3BHlJqgHwlcUurWiPFFnzWluHUEFVHPYma3dECnOU+b32GtUFNEmr
T5xVHhM6w+gtMyxleybTe0Wb3kAXPOoxSLkmpB6KaALg/mCxYr2GPP80drT5CFOfG1LQOaFYSY1q
mG4d/1LlxLGCJq9OWLWqsdsSwnA5KZwTdFv2MqYJS0bJSjTAeBxEcZnztPByXoRiSf+K4+RQN5Hb
xHF0L+w7ZjKfFUx4YAMpimuk6aa6to5FLqCjNR29UTmcvRRQzE6xJs1rRtwwa23AGYwT3em2/2QK
Lp1jq7m//ibTT/uxT4FsNt2IQKg8wA9c765/sq0MThu53rmA9ma3obC567ZfWgjmjl0hkE5HW7vT
IPndTWAFg0bp/Hme5oOa5+YnQoAmryMgPEkoFVOEVUT5sg9tR+0R5lSyUTNsUwsg6CCnTYcjizMB
9iQyBoK4U2eBkbbv6Be66xz605oXu9EKYPTqB3WpX2KgvgFL1cAhMGogaJkESYYkUqY18uvtVD8s
1i4rajhng2E6pCvRv9dqHom5LA5K9tL2s19QldzZ41S4So6sEfU0lGnNCn4Mvhki71T5ZIYsScuM
16RI8Z2mWdXAN5QTL+saw2fNwexOy2pFfrQ0eoGZytb9cTuMZlB1fZn/64faqXhNYKbuKHHBZWjr
uJsabQqUlYpYYxxD7i4C9B51yjTHTH17M2De1+M/zfT9Wnzv2x4vq7S/as+2438xa5QyYd4Edo2C
ySpEuQN5+teY8q1pzXFKe+UYhUuCthndhwlJRjUjYp6NQFuieWdhiRgVwU7dfYvaRKV2MvvzSqCS
DALugPAU+lFDkVeGY3KzV+G1HsT0/7g7j+W4la1Lv0vPcQNAwk6rUL5YhqREM0GIogjvEh5P3x/A
E93nnv67b/zTnikkUaqCydy591rfgo4ad/6fSRfsGK2sN0FDIV60LI8kqOTnUEGXaSs+yB6Lj4/3
hUgNdaxuulSgJYRwXsbxUaYgawPysXZp00Bn3AA9Vzai13VkN/EV7Gz00xleOBAwAZvhHy1uFGIE
PvF4Bhs3la+K0/Z3XAnMQ+a2UsnZnpSnn8Ap5YMx6sJTIx1GBXm3SeNeSkjhO8uN/zRjMsCz9DlP
2a19nIYXx6dfvXRNnNo0wG3iu0wMJjQQLUiVCduHpQ8/WoFG4zW0D0s/Yun65BGCCdsHTmoYVeUh
kgPGpaiXohYcL83oEIQGA8C5o42tmUdY97VrnZAuytlhbUDu2JdaMPAp+vL7sQ1Czg498H2tV+Jt
XpaooOF2tq58bhL7wjnSfpjYxClGI+rprQvNbswEgWxBvQM0TMdXlGwJ/pdLa/2UMzoMmHMTj4Oi
f3xASj3bpbt021lNsw1R8Z1TnfN/0I9nSvIQH/XgpfPDzGBuwMzfvEYw3clHxA07jWRsG84Xre/t
JIfktAzqSsFYAbruocIJvaVCYp+cW6BOx+spCC+mZSA+UTWJg6QyR0zCSBwjLoMDMuJoVNmHNKJL
nbZt6BWQbXZ9+OTAJl81Imw9ra1neg5tjOVbUzevSEGj7ziOKTF71mxpmpyVWWKdpL/llabTcvWm
1fL/mHE88RcSjoILyVTQzVjHJOus66g7fwsVC1qvOzt0V5XhO6Tm0D8r++CnD0r7KJmUNlH7SBHp
7ptZSelyPY5Euq/KXmOYBRMKVkmtkzzUD149UQqM9YjMmwUX+qksvAjKyzrOEur5lu6lYubcApI2
/TSlsiHjehWBIoJWJOfdm/k64gKUE6CxQzL/trgx/jQa3gtbBRdrYiWzrdyg5zc/4i3b0Ky1Mtyo
94LE3Up/PJvJNGwdcjLqvCiZJoScLUL1bjBrPqQt7hyjrG4NKsSTKmGMYIF2pt494JIiSakQzAu6
iKzrLrEe57aoHsr4ECY0u1sdP01Uiy/ZOEQiDO24jxq+SOgD15FleEau+mZPo33R3JF+2CsEMJ1A
Cj9e1a3Zf4ur6ENVq6KROad9etg+0NSdW5TYlkYj2uWFtrdQ+B8LxcywHqZ7/NjltlLYRGPO/Tcz
srpLGXtMkll93STekkS39P6Y6M52HDb0KUUs5Rt3OwerUc+7gf0eMqo9FTqhfIVjn2WFGCpB9dP0
lsFynh/NWV9p1wKINWN4hPfrZuzjUxMdFMfJThzteTxc5+pHxTGKw+zaTuUmNrN204nM3Iy19aT3
NEudSn7WFibuylKujpCfy0PTDiAeZVD9oHf/EnTZT7dHNv/9JkjX2fmlUm2kDMS6DMsjmYeXMJKo
vKpLHj7VKWR4NBYvhjTLI3A/7arM8EuB4HY/0ARYV8J4EYCKVqYyVlstJ6W9Ea03opynoDf+6om7
NQVpVA7hJoStjknCoDAxmF4WDnaTxvzQmWufXCvYqz6OppThZEoeCkc3ztwcvmHVd6mJhRfg1VhH
K1n6HwWYaXyOzA7zBPGD3tbBFYfPPbR0smMMAtK0qD0SaQPyYd4TaZpqO9F32lpjFJLP00pjip+1
pssfyGv+FHW0j5z0jRALuTNc7QkcdnUQozlts0GD/5o6MIIMPbhFTfHpaMdFqgAWCREBQp+zEwLc
66Z+bw8NCYWB8ifWKn8/OfodncnoCPqTUY9mJMPi09McCGQ5bNOGbXKMWvth+SqB4RTgInij1IQz
meM6G5iG+joZcfxUNIP3pmxeU961u2Y6m5FkeDIEkB6HsPgcwTB/5gUOSa2cbIVs2ty6L08B+i2A
b0n2qhfmc089XxkJYosk+wi6PtkkzbEw256+Z/U7k0RZdzGhoKRnx6sBgZ8q1OeGO8TVJH4ntA2k
Nm24wQPJouWjco5CNfcUqB1FR6rfuAKBl/xoOv8M991hSNpsNF1NTjrk+nkNaiKg1oJ8cc+0iwnv
OQdT0gX/TH3yVVq4SGBDoodpGTuHSDM2DKkIvZsruGVDy+BBbJgOHdKsui5FSYHF7mCWMa7gwoFj
GiCuzsjEIWs3b/Zuw1TMYd1QZ+GVjPwH8MdfQe8Hbyqv0iJFXAqlZZlftouyrb40B7NVj+WHsmrd
kVtwzwytpTXJW0MYkVcD6yN2FxSVS0ovDdxmYzn0FbTJB+Xmx5T3aQBDp9WzVVoWBCWOGUW1sTZt
4lpKM3xrLdB3XN8YJ7JTdoO33KvMccQews7BKDEGBXV2X5araZayhCL38kbRCOVIWpofTPVzMzsA
2TVWnQnFvtfjl2Uf+RbQo4xS3rUoUo6woN4mBAoUdAor6FwY2KaDkSnujWvu6m/uSE9NdYlHzpSc
6NBIgeLsnuntB8dYGaOVkhfqzu/Cz6hVQUu2+plF5uKXTkIyhfvHsUjkjo1nRe+Zghk6otektFCK
VK2yUYPWZQpoYBKY30W78RlDSVbcHrj/tqcyM/xu/EkYHuOrWVy6qPZMVXkMXQ2sE12ZXZ+OwxXI
CDUy7foW+goyS0pQzs4x7QjP99/xR/5Z5pPtPLQve/k5ROa67x36HkQfBGULFdm2bp3GNfhWDVFQ
FJrMT1ad01rXNRIQOzl6kLn6Q6EGFzcI4Z8qCrG5jormdF5w2GOCHfkx16J/0cdaoB3T8QNAf2ZF
xg/pMv3PZ1gmMm1GgLOYu2kbJh6dytkmGZXNchNaQb+pd40ffYAAEgbJpi91AtCserf8+bwFFr/r
MqAB1hr6ermvFqXJVtp+tEH90WPmTcOL3p+S+BQH+mybKPZdNmdEhqy2yyg/bSlziHq4GgNEaTC5
ZIfC9BVTDEJ1ntYjhtrlOg9W69OdiRjywPFrNxPOk71VExGVKZzE0U8MRZJxbgoVL9TIToipqgVN
MMaiPJH0m9ILgIddj+n4iIrjgs78hwhSdx8UEFLbTPeIZ6K8QxVHDle4W260NcTN2R4YzYh5oRvC
cq9XY7HWdGHTyJIH4n+7Tdx3CkUmGkgehOWUtZTe3JuExRTfuVP0ntvgPE/I5dnNBNOkmm1qRFch
/3BfiyJ7avFcXHIbGVpVD+kpsUGyNANNfZXXNGY58FKzqtdIAuW2NItL4+OYJg4PY3yJbKui9CR4
hUjlyj4prMWXNOZJ5FhWbvvMPUZBEsxAGMdb7l4hGv6QYNEV3f3UW6TnxvSESW645XzQ1pHRAVhf
5PlDRTPdTGJvKSODNbMgohzGUbkkXXiMOu2gRkTZLNtYrpgVQhlUiyVMoqKYPhfxfY/Sc1MY0blm
yaTKdTAMqUYL926+qlqaFitl6K426tJEcdbEwMy1l6FiL8+QWGjGeDSNEmOSr+2RUtxrds+jXpYv
JE1to6Z6D6PhQTM6COjzG8DrTYYaEpgNQjAiR42sIuZqGVe9V9IKd8vfcjkrQir8SzkTpzRxzZFB
LoUXccv9k5sQLLwccbJZGBErQkPZ21+XU3DQ5rvKTFr6N+6ZPo57deK7mZjF2m7K2fxfu15Nb3R5
I8ei4U0iXFmY/sOyY2ZkfsbWblnNg1i2nM/d+phJJ9r5pCwaVUgn0M2fltPpwAZGh5HAxrGH3yzS
4lev8DW/hbSap4qkOS0r17KPjCWEJbVgSk1Ny3882QdLrThahROuy/wXfWNxaCuc4XVLj12AjQO4
FiESavvtshws4lyWr51aqRtDM4dN1Zm/naDcdESGVoDq18DOmn1rjAwWit5Y0Q83UGnU5L6E/es0
1S0bTe5waN4NI1xagZUNTw6D8DBD+xQHFCF54ZDSFDiMGKMA7WcQvJiu0HaKw8lYWohxedbFru/C
Syyq+/Ikq2Wx1ws+FW2sx2gCWbkctQJo3Coo8EsvT9+DbfAElPTtw+KHWm6CwbCVvvXGLWzQbSN0
BjWpOLPziqEiVDa6zNyVdFJrpwg6bWCHMG2HZMl2F1D2AEJrZpFONLxrWii2iwoWKbb+GPjOBpgd
AwUyv1dp6p6QwV7KBuDG98VUFQAIJalX8/ICtYtMS8dW1mPD6AeQI+98jpRUFu9q3eZ7pVbFQ5bG
XjkLXMy0+LRnVa8RdTyere5s8iAsjqpgLpSL/sEdD7A6jsszmc4Vsz2f2pc31UoIzG0huW9tG5+7
lZDuaRpoE6v5tFnMYjZZRXv0EfpqiIafboD0Pm0pNONmSFCOUI6Mef+ZFhWCSZM+n9RoxgXWuEsJ
Bv+iL2+ell/lo3tjDski6VL++nX+x0yhbmF2PzAMG/GOfxTzt6md8kcIXvtiIbZbFZx4KB1tr4XK
t7xi1lx0z/sKQQfrqBe/yhkXKuEi0hyuyjeSm0Do3qiJEQ5XRbnPY2w0XUwElbQnd9U7CVln/hyx
CmeexvEr8TEr4C5/0Ocy+8XGHRkZ1A6ky9jIdcJrOJwpmiBIIZAPketsy0L7HSgqyu6W6c6y40/0
E1aDg9EvGmmIknrFYVUhJta35UmQGrVStS71RGnekds+J71ghDsU4zpDBoNcF4FPI9PblMS/GcKk
l6KS/rbIUggStP5yt/wheWO3PURQRvGal1jiaDRKuUkcjRhSjqirQGi/YyumYYQOmorPTrw0c1LO
wDgT4cibl953EV8ZWDkT6ytHjVQHZJnXVspuXvj0nGf596zI/F40TLXbZ/Ug15avvRopIxvaeZan
24y86jbUvJ7mOOdFemPhwFwqUzV3HUwNM0Yef2Q+/iyLG1Y9zVavkwnLhCvo7My6rNmHNQs0HRhW
dccYIkySft+FXlJZhZfOGuagyRDj+6njdcbvbPDdqwIIYzmyNK226lqEcOWQweeteEzzlvPZ93Gx
kH8VGqUbfZqVYtyK+B0JyLDqwqQE1P1ZhS0Jv0aYrusioJWStZ471c19bKY3RShs1i4dKR1wtylI
7GhAwBeF4y11maLXW5EyxoxmBYFr5UyTtOwxDRt13YrG2FZG+u72ODYm1X8ydJM86qoAi11s2iTj
a7VQKXpUoHTSy12TWXLTavAjhtE5TtX4WhdF+EBJkqxR6hVV+DTDtdDAZVqirShX0bH18bZGQn7K
RmsNxqTxhE63VbA3VQPnKzlBeh2T+xji0Ent+6iZPvL8rttNev+osyBf6owvoUWH5eYpMbmcmkQ4
Q/ex3hVxw6kZaaruV5ykmauOydSAv4QfGh/LlqgqFzsgixALK6vrucTib7WHNjSDG15Py3zIywkQ
P0o0qD4KDDRYvJlph1dNMd3jt9x30fwjp0J42A2qezArPzoWDCUUA/liJD7pPOobyRbKiZURCzMr
5IAjiadI9VbukLRomOwGSZE+HlUu446sZ+foo645WkQJKHggj5Xt5GfdLXDkUOE0YnhS/Ua9cjlL
JnM6BG9kHCuG9vg6Ouc9ckV6CAe2WB4/r00i56Et2LSdISBhM3xoalKTFHLVNwSiH/wyLjYM4Hs8
B7P5bS6iJMj1o8lZHMaLgt1tPi2H5q+BpsZDRTN6W2vWZnR7VNlkYhMiyM+4dC0OgO0zDoQ8NUO7
VycklFVmv383yGr/0/HLXYRQ6bSUw43THZFnKp4j0VVMPdFMllUhZQoZ1vpl8On6N4SC2WGREOZO
0J8I2onO1eDfE3UcdqVqDftU819THYdAjEDI1f0PTS0xeo3afrTNr9iJxGk5bQ6TfpVlYd8IiNrC
ecNjESOgDtzg2vw0clHdlqdI1C7KSmJ/4J+j37T9PD6mdrlO52Zl/hNz7TtSCfupS+icDF12oIVS
76OarsJQ/lGKU593ERr4JDsUtBnBJ6dr2zCQZ6JL28oIFKxBNpHH3QdM1BKZR+NcGQQaIXiDy/Mq
MybCIn7oa58OaqB/trPRWXbFa9aJiuRA8i5b+BxTVMQnCOF3zD+cIhA8LWtR1ADNtcEKCbeElKEb
zi6l+qJs9dETgouiQ7VUqi1O4H0aBz9qo8LCpSeX5UKH8JTxinRvbgIZNzOj6ty3AYwWFrsK1Pmp
pEQBmRk9FZV1teiSOgbjFFNBIjT3ISNQDTsmRk+LtTfCOeSSpwm/sNwtrWtVs1ZVkh+A49PPtZRh
vdRzeYTyF0UsjcGln+QiVWCYtIsAxNJHTqdTYDKv1ZLy25TYVFPMeWBkch9aLXlYDAnUmllCWrKq
qkjCyYzDxKGNh3lSIkrUESYu7oNvojxbltjl6yaNehyYD25Goah7VzU3yL0g7QiTPAy3yx5o+/2s
QIlxk3pwzhncT1kU2ykT8SWvS8J+mcv77d7g4x5RCr1AkKakp9onyDoIr7r4tLJOP0ZF+rtPpwRd
FmMKX/tAzVZ93/IMBvVW9oKhUGzkc3L7KmbY55HWTHOn/aVnyOWX8i5pARW6WkjwLk5mzEtu8GAG
xXHs3fxsYSddT3V4xl7oMPsoEatM6tWvH82Ca6fPPUGEeO+RhhmONnZXNOQIODJfL2cTvIrgb0zl
FM6Cq0QykJpb0T66yHWKsG3fETDHvrLGBPG2LC6kG/PnoU8MnhIghJ4PJEXyGo4hYKrkFRvHc9YT
0aGTs7GqM8zKix1fj2zzkCSFR26vOJbxtxujRie4UmUOUy0yck9NzXHjCtQdliIY4fvn5QIgKIgu
y69kp6LZTTjvdK17taLUuaGTf3JbOzm2Y3i2/d44WcFonZY6gBNBcSrRHq1tmzNbX3TZEcXuiTw6
hOHL81B1wlsqUCSPnqa3Iwf9dvKCyILJbhQXHa/XTsETw9yZdwTc05NsQQ9o+VGzdVrHMdnTy8xk
2WJ9Ve0uA558himxuZZD88kr2fHygWlKwu5cOEiJQq4qZzhU9A0lDZmJwb60I29pD7gpq0g90/dN
nLo6Wm+ctzJhpeY9y0NIUksZiPTh7Ea1vxsm9SyahIni3KKrUf6Y0ztIHc/GA/hW9BXuDpXsyjCI
970L6ZGBbwwJ5wDej9EJbQByebX04JjDHycIUEfyHOWuKtb+MNn3klRJZLSI0/oqPOUF24hPeNFp
ABJVplG9nqaJfEXXkGck795S3kfELe6Fzawusqf90ivopKldsb/dmPq7q+XKd77O6LQLV61Krl6n
xNG2I1B+VXWjth0Mgk5QJUSXiWMbkhEUZUMujIPfiz9LjaVUar5rB9A9pSoB0ttNQl5nflvaiKHb
R2tzKscrL/cqoEP3faKpmvYnQ8R6z6jhHUEJmayzMzPBT78xmc8h2B7QuxYsJzohSdswNE9BI9Fd
FQiKdKSZHd/HaneLr8Mqgt9L9nfSpXSKa2aCE3oaIk45aanTSP+957A+1cfKt2ALMHmJlPi2NCi6
Flr+EHRXEMm6R0xWtNEGRYN4b7Qne6IQX7x/o0sgaYWUva5c84SiMfKmsHlb9tKMvti+jyMCTmES
V1Hebwo9jJA20bdKUuPiUEWZU6P/cLOdlm2q1mbDmg8aLGFis/yJnX25kt1cTcmnKDCgRXWsHJ0W
a34o10GvOrSD7yJuAjTbtO2KoeI3mIfobrCv/YThkDbgA6GBkEeBTaiBGj8aQe9s63n+Umfyp6uw
Lrd1/xFoCj66htU+QEiOoDrrkM9AqQMoByV/nvHLWqMhSakFkyp9Duv8k5EkECfSvmxTPTQ9N6YY
+pxSC8V7XLzg/k/WU6645zz8IMxwJ23eGvZd9amQmfoUcPbLaGipZe2uWjeg6KrV4eJb7rOpiv6Y
NBRnhYpQgakKUBSXdnEvsMlRosvzkMe/FudAWXMHZr5IpYemt/xWgDUb2XqlnqSqB5eQVjrDVJbg
+VDRVcFjg90bMRsW4hFofejaHOxmTTqZdsoxNskRlfX4XvfTc+SnD43lvlsUqyvEWh1hEunr4EBc
G4njpoBs3/ugaA5kLfdbM6yvNFiPExdiZWVWsFEmTn76IGgIKgomftVKd005WDw0+MugncH8I5hh
owfSORfz5zYzsS4sKrbc2TE1iTk7jakH9aY/RY1mIxqO7+Ec+JV9CDIsVgmUvshgtiEMskxbyz9F
z5kc20OpRLwYCbIIYyYTE7DyGhrQ6XDLfPmuHAgYUxFKcYsM5wTfUPUsN8i/cL6Ye/rFzhnTkNcH
5ZPM+35X2cba0m37SahZdWDw/rDsq1Vd2qdUdW5MpYIH2giABGw5x+y4DM0sfV9P6rHWIvNxeejy
fsw33IWXjJntWdqhfjRdrfSsstY8UCwRh7jcYxEXGIT8VTKL3sM0Au6R+rvUHi8Ie/nGmXoUBIl4
GpXcxiDRayOZztzNB2OyqBWG5AXhJnDOoL52aPTLwBmPdlaCJ22ViPMgp89Q2aBMw5SjlfWqVFua
uP0M5ZnXtTrl307jEY39XEprFSpfkU+/wK7S0ZyPp6bFiG8omPhBfqioQPALGHF5dFD9mnNkjJFq
7+lYPsW4J3Z4e6INbSt35cd9sQtEqiEWBiBW1+lPbdDPmlkxdKr032poxPtGbwb+lXJbK1ZL2o3U
77LTmVFq+cbo7fdAcY4L4iEujVMuaYVMrLAorNEzGkUsV1onutM0WceiRnoVjHnOoorVXVEzDE+j
aq91FAq8Cajw5zcHCxlTm5iJFGQFsmiCazxpv7WmR8mYIG6QIw9yYLIeWbStQqbcSyVCmhZ2lHZf
kCx40FX3d2KOCHmN/skZ18JArb0UoDKsX5zKlsfWILKUNMc1PyfviSDExWCGS+YAIUtZSvmkg6Bn
iCKADZFzxAHp3o11v7PyLKPtVg37TIQ0ADFK7O0JUfmcFLfBpJ+czL5p1tpgNZuaVLtzPJKxejDm
ukvaWXXkruIqJ/AKz0KPPFl37nb7CwVSscO3Ijaxop0sh1ll0gCbmKdhC4gpT8sfpY/9NGZz9coQ
HKrbsTT5sU23J1n5Nt+bISPisew5dZ3hMBFoQ8MXHqrTR5sxNnFddTX3rWv4pE4v90qQoGCM4ISj
8sXoUNKpTyFvE3dW+l5v2r+WUaAQ8R8bsecxMbsfy0BA6XkNW60uz6yaXtHw4ql4uz2hEAhqW/ph
yVGr4ZSs3FppN1rFvfdx8uLRK3gPgw+DXJH9JGSHVwxMRB5pNCHN7qtP+VhME0j/UoLtmAsNHzCx
x7pxdCdEOqU5wUEQLP1VlV1zQ7dBRhIgOLvoNWziy4HTqvzrkhYVM8uftzMpCOmap4MiYnCaEdq0
xUtypjmLp2imfrFSondgyqqxkezLJAN7nfT5sUG5zcAa9WoTv7pxmu5iC0d23vxefizTxxdf69Vj
QXmbJbV/yQWEpi7Qta1Vdd0D+kP1A2hEuGoa5s9VzpOCz34ILY7zhmx/9jgf1lGaP/kj01o0zCwc
qbM1UjXFFNj+deoewBnyuBrw/FzbU0uBWLbFlp2M9VMqTONitYm+6ZvJWqMEPRVo+B/8kPZzP2gD
p1dv5zPTf8Deyg2pGJTUtXNOGIY8SKM31mHLfI6sAHMXqgN+zXl3xuTW3skOcvL2WBPVfTKLXpwY
G55GUYRPlaKcfYD3a5nRkDNaQI2jyVeXZGYfAkJMa7glUpfCa+KO6Yw11DTSkGlKMfJKIjb4+N7n
UFhj+q/6jtkA8gqIb9/7UT4RuDTM/yR7d8s8v4UxwNirR/qzGfzJvU6wUMWseDJ4a0VCRLHJorJX
wPl4EJGmzQKCcNT7Qt4AlmIdEKzStRobAwJFHHvWgGIzT8mGwC1vVxjRUhWBPBOthNwq7F2hiyfD
7eJqj+Uis4qXEmkQEGkVFDymkrnC6Yb4qBlqSVRk8yw7BzsHmxaeZHFMHcZV46t0mvHqqPJxqZR9
+vbrzncxAypBuUv83t62BINswgnVUhJ+AXDrkImLYlPgmNga48oYlHdDJ/Q1xdbEiJPp1f/437S+
2zdc5u9Uuf+COYOaU8fQAVePJ3Jhp/yNjQLQoh8kG/xar7F01JlBPV5J8UAkYYHPherFtR262zq9
yp5YDNQUarRbgtuKb8bVf4uy+P8lQlETEGf+7wzFUySjj19N9HeI4vIjf1EUIQL9izskdG4SeFpV
wAX6pihqlvsvE20Vr4YgWwhmz/+CKBr/siEcmWQbcH8pcRwAPvV3jAuHUSiKtjqHSsDORO7/38px
WSIo/oYtUiE8qmSo2aahgf0y54/3d7xOKlMOS4Y13LIAwQd7UtxMV8POPwTdV3QiqGA7s4GCkQDw
YN5rlq+0aHZDjKVPV6IfBm5wtTafx6o7hy5xani9ks6vmN0mFrvr+EQzFPko2WZV+yPL1I+/Xe3/
4h2w/8FW4wuwiWiOC04U/Cwvwb9/ARFFsVXTU7xVbeANU/c8tA0GHxDi8q0J5UmTbG0MJiqbJl7Z
nxS4Ok6svidBuzLd4mVS+z0ik/2YumApgpvlq9dQjfgSxV037Utbxk9B3BxNzDBqMJHBp14Gw99T
yG6KxNmOVnS15LhPETJAouo9xkA3xereyGA6D6q8hCXEcitcWWN3oRH3XiLr1gd0UEwky0YlriLZ
xtpA+wfdEiQ6pyiv1MGivxbqeEOR8q44KECVllmjUDhf1bG4p0xMhM3Rk9V9NV/7aIpvVqo9Z4Pz
2rjq1+Da1irreBSFwwWoorcsse6YGgJoffGJK3FHff+QxM1J0rz8f98UbUGZ/ftjxV0hnUhjfcEz
6f6DQFWYumYzZkhvo26DBByh0qgKXJepwTc2uthUiRtV6SAB5vWDMV3paopofki/+MfAkwUHvxmO
2PU+gFO9M+r8AIx3LWLtAdAEt9b+mGB80azo85Uo9A9DqX9TwD+OdJMz3Ix60O0camA5ewpbhvIc
B5Dr73EXnFsjPrUQ3XG97A2leguGemckdKVsAJhVs7eb8FEXa/QKjLIbBCH1Gl7arc6Hk2q7a4GJ
ADLWOlMaEBTKRTJwSiKqzkjfFZO1yrvuNJbNE6Ij6jO5G9hNaC4cbQtyyGSdiwbxMI2sSst/dnZz
n+LsNo39Az06/D1xvpfjtAkCccwic09C9x81h6DMOTlxpu2YKac+VecSut9rGFVHJOetRAcykp+Q
JBtmXT+mOH1z8uq9YmNmEJitQBbASG+KQ0dkWY0mA1kczt6hIQEZ83AOOKp6nAZBboONJ5ZjoMfx
DHbZJMz/xEJUDV7Ifzwa9P3IqALcqqmsff/+wqZdnOE5DbKbObz4lr2NS1nBe/ksdOLRc/qUQXm0
ONmUMXnaRbAP5HhU+mIfZC6jgercptPZj0Ls5slaSTVOTuspCpi8ck9Gm95/Ks6pUv5UCtosg5F8
6HlwS/PoFkXJ1nT7ra+3Hqy2m5Eltz4ZHvm9nTYZb3WNDiZJhlU8hm9woQ5tJM6aHC6AaMkrN4h2
DV5b33kNfDgdqKLCxLgPpr0ty+mSt9oxa6d5bnYA0eEZaEhV7aUi2dEMq3XQDBdNE/tRCdHaAGSi
pYeBm0wa2mtJurG7chNW1Y6sAsRY1T2I0idEdzsdgqKD0bac29XwX3GG7LqWPoJtvdoTAYkEFPw2
ZfCoNsOZCd2TZYiHgSfL1uBUoQKE/gF09Gc53IeweAjKCJWkfoaMcaPyXwsHc5+aeF2r/bRSdOCl
f29C/T8tB/9g48GRxJvE5gJM1DU0sazhf6tTSiMzGrCA/RW+UwjIMn2cCpVguZx0ALMCRIdWjsIJ
vcsuRj1sZaGnk6n5HxalGQ/4bw/e/CnoBTBFm8nF5j+2OknPS6XZ0F8rDsZKpe+JVN6HyPwlbcZY
ketoGk5tk9/CpNkgLkCiMoKFzblB7Q0+64FJ+SElo+M/fK5/EO6+r47t8j5A4DVV859rpSrgt+lO
dzXmDn7fzNPii8h5+YvoTemx1AmSGp3mddBU+hlEgdmdNwYVIX3D2obbVCn/iVhK8/j/uFg2wFrk
lxCbLdPR/8FadCOABxCsGjwnnE5p0cDkSq2HWmtuuUIdLbgkTn8z2/hWNdHvuqmew7R/8fPxNwba
P9DHGBxkTH6tPH3vEknOdeUzyASfZQ36b9iRqKn0+JoUkzK/jc6m0y1kIapfbaywKjeTmFAhIsLC
pJvzCSZ1WoEjSD0GNrFX8DR5XROAlpLDtKoNi78CIgyrtX+pnRbDKWtbmghtbbE1FOrwmDIwh8L8
W/ZBvfINXCIizQGs12+dJWmm9F96Ir+cIn0pHbkpAS6swEw+h635XCb2B5m0dydDIcE5f2KEx3z1
M2/zm263z0Q8PM0q85Xp04i0hIY7COBfUpOqCrQWuLDe/aEREjP9rZnNMt7zQHiYKFcI/8SW03rw
pBxEJdFHQ/9o7au6xrgSmk7XJuE6qQwEvOaHNIgrY6pVb2gftwAAGDkR2rrucxoynaWREi/7r1oB
DqBpLuaLIh9WZu2ACISFBinB32pK4O77yXyaHcMh6eKOi0POrd95Ev70erXr3fQ4WeXzOPXbtq9v
Uk7Glp38Wpbhl1twSpTKn5JsT6+p4lunMNwxmh0q/SOZv2ixupdIpWtfOwwUeaVa5RKjGFbJ5UrA
DaAAX1l9ypbErjhJh1022Y9tcypN5x7o0TMKoGdd+ht7UNHDEz/B2bENgo+Ehq2tDr+FMrwIVb06
iXORlvQPLd/FtCsCeALlZ2VbVzJNV1LKa0mSS+PHT0LG7LUYvg1rY/g5E213rSHuJ8Rz39HwVjEC
0q84QwDySpiZ8/IqarT6jfFBZsdekdYzPKSNYEUvNG3n4y/NHfrBKT2OlrZtMXjspo9TYp1jIj4z
4yvsi5+6aTzIVr1rwrqguQbXEazHNIO5geVE2ijLRsD3+ha+zMVB7QIb+wTDaZ8zIdAhO6Vsg4JM
lCjmi7MIBcK8kN2GDq28NkN/0aNsNiDuscs9CNkCPqmQeYgvK3X/J2dnths3lm3bLyLAzZ6v0bcK
iWos64WwnTb7drP/+jOoPMC1QgkF7kEBVZUulMkgN3ez1pxjPhUi2IGNXNShDUDDYpIDF80i0aj2
2gnVDbh/D27z0myUGW+4cUykl7l6ymUNCdOn0Bkf1ILybQJIQS/wV3fTto+1bQgsIaXRPibK2lSI
7+H1R8Rb9Q1mx4zgGHPYEnl1ShGTgaVaS7ZZk0SePIhvrTGssIhue3vYRZazHyy5zynNFSi71NZE
eTWeCIpdmSOhPISX0Nxc4lk6ZxnKRbSKDkOqQXJeFS7+g/AhV8Wevf9WAThUjtomjjF4Euji5v6S
eJDlkCYX3iOYnXbW/S6knx3zMCMZlwB7zKlmiIP/nR6LZzomYmE276XpWxMj8fPNDS3hbSqwneXJ
PmA/0ilyq4ad5+Pmyyk5UXva921yJ8aIUo3cJHoC7gtfcFY92INxgNw7R+OwnpROSc0MLTuuYUfU
6I6qe+KAN4mPpIPtbKrGa6VRjx2pMmM4rJjRVo0cd9mAIps/M9VxE0n7EBbyFdDYD+Du+x5ekW9k
DJP8YNXK2kVCq3XtQVVrPH04LzE9qeHwnPbKL+iap9BKDswsXmbZzwNSUykvUvzJAR44EgBI6px6
LF59TmpVqe0MBm2hml6dYUlO2VKXwT1a6XsBLjAJwnNJgOzgTIdRV9ft1KNfItq2zmBcdCvq3YgQ
zX2LFHTgmTW06TX72Q8gcNLbFwgrtQQSYelsSz4nPJogOy0QknEUfhvL4dAlzQ7FOEm21bmjobAw
h/BOlKAOTWUfMWWpg9wlzBH1JL1A7c+9Hl140Hs2+vdG3XgGx7ZBq9B6xMM/TswRAcg/gU2m+h35
9klruiPQx0PVPBIehsprwCsZ72MmTGE550zp78e03IMHPFBCOSGJeiZx8pmT2EPk4pnmuDBpw6G3
qsc8SrYYt9pF2FtvtE+BMAvz0um4PrVMuhsfMONCQaFPcAggWDdS2BlO/T9TZCnIJ62tEatPKVHy
lKmY7P3EELT73MdENr/syP4pje6P0tKeqoPgF65QdYlPAvXLkC0yiuRFPHnYcVhSJzVcDsOICKV9
hDRx7svmwl+QsFHMdkFuPER9uu98CzQXJLFS2aYZv2QMfxWJXy5ifucCNUO3MCZ/EbUBU5Zl8k/F
5HUC2VmqW8XWGGG06aZCNPvEnKBQ50IkTQBTlOsguaCO4XJ1Yhp+A4anylyV8MORs9vtOkUqA8vR
7NaIDekfxfxOUfxACt/yDaPzVUNwOfGEHiuhJ7YUrvMjlpG9wnIMpi0j7NOXFvTLPP4TEwq6BFrl
3MJLz/u/v/aHhNnaDkVXRBGs0K52fTBpY2o0FOmLR6bWt84odiMOVVNDhtJymlk4ebIDnPVct329
dR1nz2rtfb0VfM8D/HQL5EIL2vm2ZourYkbQdhWq0ah4DJrxqMzn0bh4i4fSXqaD0y+wisg1hu3M
0wOYG0L3abGoj1050I+UgKCqU+eCJlXjS4P+JeiMfajRYgabyVJVvIHQ6I4NZDVisqGed/i476F5
vYYKegDNkb++/jkzz/zDr3HYarOl1UE3c9K7Ls1oyMGmsqCPMqG5L6bQE1PKJKS/iL59UqqGJN38
xvHSvDpdAvNlF038E8uqYNf6nlf091GjEeyp2A16g5lcQimfupH9V1DWTY1JczoiLKC+E5bGyUxL
+iAJHDe/CJuj0GpMcW2cLMvMn+dhnOmUbZBt2PdVSHM8bMKfI7SWso13lPum+3C2z8u5pt/n47M2
hRNFJp2mcHmoBaahlkVBq5mgFlUwNEvwJl5RIksHabyg+BOwUwjNCyI78aSbfYl1FLnh0E+4RRB4
L+F77BULLQbGbDisysRMXIOWqF0Se0cIJFYZhK9SRdueEaie9jqu1Mx/+Podap8fqMFZideoU8pB
Ln89JFPXgPKWGp6wOBrbrWJsZ2CbCSemNysUtaz0pe/ukw57ZORI/X5y+0eAKMnajFomWu2lSdu3
qHG9MGqfUpXlgBHNZ9/s1d5M95aTEXZcON2KnImXr+/+6mjFaODmScejNG46JlE2jNC/R4OdZDVm
Pt1rETzGE20DBZ1amcAkqv1pWn59Ne0qlfZ/L0fFy7V0avLmVWkjxsQZj4Oue7Vo8TPV4ynPc0IE
kZAuBJtcmSoviDjslePADHCkQcWDnWfWkcsCW2itdXjcktYOljkKRcgcyFtzk86/afI3+E70/PUN
XwcUc8NgVTiRw4qnFK1eg+J76WijkueFVyIOY5fEyJ3yrXSEv6Uf8hwMKqNO1yUclu409GqCfBSi
jpsLTs7sHJkU5evX9/R50qBKAD7fcV0ykx316pSu2HE/9qreeNRKQYE3l0rUR8UBnJvU+fPQN5dA
5Sl9fdHP44TxwRWJEzZYAJyri1oh4k9l6ksPb/FjkftnX8cHkycK6acBotmvryau+Pw8drzsnK1d
kxmSbsHVsCxUrSs7fRoog+CLEXq9y8IKco1TrhrRtNs0b/EMm8odaabhMqW/y/yfvWLloowOmWLB
YP/jRyyIX9+YdnVjJLVRbHAsS52P/hR/rm5M0NYK8eHXF40FaI/m9VLBn1Oj6WjmVKvcLH8OKA/y
T4KP3a9JdbS10+DW8MpbCA8OJ97NhChiEXWuswTu9ScQZbrUupQpobIf1TBndY85qZJzRNl1QPMV
atb/9+8w6be4qst3SBXDVK9+h6OlSVyjQr8EesikNaXDAicAyC27HHbChQBMVZGqvPNidQlcoZj9
nhQYuDp4SwufYvShYkJfg7fD9+ka2iKvgyc1wpjeuvg1Xd146+1m2JiRepR15Fl2B+2iyG/UrK4+
BlyP/N3QPChc2RRirucvpat8g4PceFFFvuqy4C7VqvvILndBXPwAkYUOXcabrweBuNoHvV8Ub6Gw
hOratuboHyfNwJC1mLoJdV1HRIEskmgtBWmis1FLmzEaLbUdafcacRq1i6/HPSNFufEK/+uX65au
gq+yCKNxr6bStrfsAu7CdEERQoEVW2zHWRKFyd6ksbsYhuTO750/N3761QROWdpVqYyyASSph83D
VSlOS4RehoOa3KPJGFaKjZMSB/VvDdNS142zh4mE1badNr2pI1QZo/ONG/i42jo0s1zKwPT+uD6/
3Lh69lM51JEehJOnqOb3PAjuzMp4kbrxu9RaezG5A3kX4yLDiRoL/ZFXSUqW+1wpP11X2d+4l48P
4/1eNN3VrXkLR9fFurqXKhKBadIeRKURLI185ls1pyqt3ly/fc6H5r5D+zIN5UWtwm9fX9v6OBH9
e22aRywAOqsTldGPYxB8VuNjuxy9jnCsXmLNm5LxnnYJrQD1aIyAafnaAK6AfzJ0A1yMhqQs5ag3
9kzaA/GyiAaW0phV40XzmtsOnbDSx57KgXJygYlNFrJ6Y971CUvN6Na7934PQCIYICFXUwZrhKzp
BbuGQzyWBD+Y51qP7hKiDHTMRIvJB4BXo95c24HTb5oojDc9xMPejx66tsMMn6IJLL2SdB/Mquqw
TNLwMibpNmx1EOTJbgLJpacwt5K8txeWqf0OJ/0MMsgrLXlwkM1gTACi1R7ht6K0tM60DV5zUjdU
o73x1b9P7f9vs/7vE2cvQEPZ0HTHfi8I/7VVStmP6bEzTJ7bmeVSTYN2Ca6FE5hOTQMih79uDAUY
t1bgzHDpfQWz+jhP5O+hU4+6256CiKiz2op/OiY/h7LhT4whp94YCRb2TXUdlSZ1jk42pLTMfLe0
wB2riF+K1UOSYnt5Y1F/711/+Enk3+k0hnVVN0jfs64GETxEcxjrSXiS6qTdIxaptIaQG+TLCjG7
oltXBCj4Q75vEup3TXGI4+E4ZvKYUflaiCLn9Guc3To6QB9/oN1DJ9fxeWf+j0xgXZfwitHM/SRm
iZ0cxWAV/0emhc+Ky5bKCTyrvJVcfzU78574UbMswLVUw1TZPnz8MnK/d4NyKoQ3yPxbk6N3jDVc
+jXe7im5uGbzS4T9YWrUU+h3qGib9def5vsZ9Pqp0huwyJp32DBctytwH5m4P2IB7ancdXpDFkG2
0nXEeVENmJ/McFM/6m153wrlYbTFOtOipa3ff30bH9eH+THYJttsdvYai4R9PVMj7mpHP/drr01Q
Jw0BQSEwylMfVOswndsw/NlCSP/6mv/x7G3TZjbgTEH7/NOMqCpxY1h6UXsIJHZFOcB8i2CudHqS
3rGuUFnKwp05WhmZh1TS8rxhOy+zG+20edh+fAHzXdDBMmzeA9uCjyPAZy6ZZhKwlwIgHEC2L8w6
8xK3guWJ9SAL68vXv/t91fl4RcdUXRyxTMjsC64P8oVWYZuI3dbzkXGhmnBjNiSiQpMGq2PieIMR
KcYCE7eAqjXQQ33oPKh8Pr5G4MlgQ4UtkwjDZVxTb4/Fi02ZjvKlgfkh+qk69bM/R4NAd9tVjoE2
mcN62yp4/IeR6LMmtjaiDTraJfm3MZZv+qTuZG2fObDckRFzBMGLjzUgX1EUpZfS75gnSyStOB99
1N++VR0s51ao53tB6PqxCEqCtO2EScnhan6hj6EPBd1kLzTlHxHVL1om3hBVPnQdyLkm3DlpT6JM
8WwUzoOmFR71LtD9FUkNFMJjTnqJv1Aq4z7OR1DJ0hNj90gWOmrQtn30jXJC/wxute+L59S0H1Iq
zEFHNIGd7JrQvR+gGOilHa5EmL6NOUTaFrfEzhFudmPkz1qkqzHHZsRR5+wSNoTudWGqt6lRuy4C
C6B8ykod8EypCFWXfqdpKyOPFAD2tLnnklXsNuHBMNtvUY+uYzTpdw2BQksrLhdp3Zz1xJRYyvpi
afZj8V0pcDXhtbHOBnipWNhiNh3Ua86Z3dFVhn4day2mbRlQvVeaLR675KSyUq3FZHsKBpUDcM6X
aSqPqpXs44gzKozJMOCRx+KxDhUFbCDpN3J+2Bmsf7uc9GXSF9XSmNJ6UdC1F4l8wXxzIAv10BXy
uzJMr72BzZstyo+hcn/04NQwT5sEDiXVr6auAzjrNRXSPPRXUQyRk20b/Y6CpjoVDnuFgBdXbMHg
kwOU26lI/SWFg26ZTD2laPxTBMz3+WaIbXcW2xL0kUbs50esZC1y3xXVhWKVxxm7bAUBKSWoY1pV
z3wnSwM7jmMNYMykxxnMvbFuavMu92pcc0JFYMY0Q8TutXhnLDvppmz0PLeuT65d7xo7BztTuz9K
MazbXHuJFDQudBcU7qLHCdulLbEI2knXwb4HzILkMu2sGV2oAbxJyi7bdGQ38ABe1FGxFlOff9dy
/WKoEkKc/lJZzl1u1XdR3758PXf9x5xNxgTHJzb1Fhqx67O2QiiLjVmq8gagrn7azmKkg5NNJ9Ud
NrXp7mbZD/FI2DElhrThxglOfNpF2x+vP39Zf+2r4tZKw1Ll+oWsdn2S0tpoNzLyV0LU27HMdpo1
rfQGCUpn3fjtV038eZF0bFXopq7aFEVd42qCEkhk4eL7pafraPF6+xL2KBzM8K0YK8rK2oPJCzH9
4d7UlR9aSKXOnE918IWY2gVEY4BCazfqHkczvwjZ3w9k4zSjg/WvldrBQRO8le7DjTdmfR5+6Bup
F1MC561dnz8HdOb0o5zSk53BLq1/yqdhp4R07ZlboXWQ2DVjHtdqUx+sIN12/nDM0+Q+b62XeTYN
FOWHYqQ3FsH/Gkg2eYqmyUTPmeT9f//rRdZxEChjHVYe1v8j2UM/QtyuRkG5rB/OltbA5A4XBYFm
adYdMB3fmIKvlJr/vkyhanN1hhxZSNIfB5IsLHWom2AeyMlxyjh+5lguqAVMfrbW8v4+mOSL7Yht
PsRHxNQL1Q/3mvs7Su11lls7RJ5wDr6njdxh/VhbY+YpunZH0g+ZTzlhs/E20dqNo/m7r1/ovxrM
DxPKeyPAtFk+aAR8Vt4ocQXeRi08VwH3FelYBOlM9eJih4ANi+qMIWZdFtlmqqA8IrwoQopcINCS
pShxrYa1wWppij/M3+fB6P/RCauDnr8fovnms3U8OqcmcMj+tZBDpm4Eq5QWdEuVCFyctTBArEyo
PeqaPnP3IklyaSMBFqnwtHrcGyweft7c+Q1nk8bcjaALEh2MEfrOgPzTQoNklTtrRdFXQ28fUBHO
5fr8VKBPG2P73Edyo0QwFnueu8T149fhViNGMM16lB7hAZvgzkm0sz38DPOEsERraVjPcOLKatqY
BLgQ8OS1oiV+uFzZUY1QMthNXclSkSiQhQsO4DTU8osKypwiEH4tbFKWsXR60q4u5jC8UAVDDU+J
G5XMBiHyixSJtuAIdxQRIbl2sg4QEAZqvrTqN3e8xNAAB0Ju3UZs/Knb4NR+DPNhlZv+ygz0FUbu
lW4/DE5Ka3eOkc2we5ksU9BdbHGIIujLhXPuO7S+dUQsbUzJuyvWnQHlR002blwtk5lyh3aCHuJC
j4qVxd/p191WQ9VRzime2bQPYba4NPicoFrNhmFZPuj2N9cMDhON4AwaDEAjAu3oFYIYwd1BtB1n
eKdDYjtahCxAIjItQFrlOhjDXaWJpwkYRUbGlSE20kR8og3fQr3y0lL/Y47DSQP1sfT17mRE6r3o
/ItfV9uslc9h3SFXQE8UYfFFDLMW6cXhW5EkOXLw3aaYFazQXOoJ03VIhNLY7bF4LAW6W0rmoVVt
FVi39VDvxo7+m6qTtBZvM5R1KIBOE5fkUPbQZvLVmarf2C1NwsH0bQJY1gXFZOJcG7OnPK+3+qTc
mkDmes2nr5D1wGSvijRXn1eqvyawklgbK9GU0iv65Lkb6KMTSUJ2KMa0PQDlg0CQ3Lo/7EDDugq0
ffzHIBVGjTvkH6Aiq4oOhNjWvdzhV4lDi+gLdUM03QqD7Y0jjvaxBslkN88YNn4g9te0D9Xre1Uy
W9otk51vh2fYFUthCNInp03dwXTU4oeBVAMrVvchlccwQpEbhWghMpzmJaPXXJddyns+kRa11iKD
+fG+ZTR8PbF92hRTIzRZEyhQ6kzL7tVBzGBPGnejmXlBV+7dfjjYQPPVCVRXxQ4IbcxTM2mn/8M1
XYra1PY4elzvzTQMaSKI6QDHU/PaFsGDlqIxUs0H2ORno9PWRZHfWPn+42eCk6P+rHLdWRD4cdwM
BbaAqVRTTwQqKJBqM3QmiMGRSnkv82OvKNSLmvD56x/6eePEL2QLgP/BNtnAXbfjwwHjBGKD1Oug
ZeW+tbaKguKv/uIHqNrcUNwDWnsyy+xRCYtb1QXt87fi4NWYWyBzKfj6xKsWUrbgvFPPwRudaQQm
aEKZVoNrTYtCc+VSqj1kc61iEqiVnWkU5korBbqcUUF0O2TgHAzcc12IAGTMm1Of+ODYQa1QPQp/
io68RitMn4N0LjQFbJInYxQLELTJsi/Tfknjp1+1ep0sgK4EG4fW+XIMyDkd6sJeA6aBRp8QFKSX
x0CRZ1eD5CQ7xBgAocmkYAZA8ESL3wZBkeXDq42PMZTO0yjkIwcbbEzw3RcJmuh15dTB0kfKsu6S
8VuXT3dDZfwwBlo8Zda/aoHfLEIHTKhTgUV2H6yRgM8euSM5oQM4JTMslorLmgRJsFwJc3JXapt2
qxwAIn9CfFNJLKypgxAFA0AVeTyFottiQ9zbAEO7sbyHuHnUDO2HpUKTE776emMsfSqZOBSs2ASr
pmrQd7suq5slzDLAYYlHxWKpj9WzXxTuEhEpnAsSQ7LMv6vS6CcZRnipnDCDKm98nwZ8i0H6hiOY
WIiMhqCJsx6zZBjfOnF9KvvP98ccolFRsw0a1h8/sTZyFL9po8TrHXGklnmHp/IZCNujqsa/iQEF
I6wRk5xHb2PE7jvvMrlw3WRN6teqt5I3R6sei3LmExOBBkNspavYeem6xWAxrF9qlv5T9ex/phzw
zY1n+3l6oIPO96nRbEdHfH3vge3KDBV36kG3gVuIIXgIqf2lyLDYB+VYFOx6o2Ab1UB+j1F8sCjL
lDoiBlZUANP7NOh+63ryXAe31CCfD0DMkTiw5t7u++R1NXVxEg/GgZh1j9L2rjK719IfXs1O+53l
KCxbucl0cTbr9qWjFajEUwR5DJdBnfwjVUpVQ5y/ukr12ujjDqIhaTvysUzVkogsRI1p3DENSv3x
6wf6uazETWsa8hUVlqH56fxTpWUtuoabRoiCf18pF8S+Ui5oY2wfbhTh72/fQrWjBJG7/qYr3d9K
R82R/sbFduSjzryF88o5DFEGuNj4rmrVoaBt76j/5Fa+a1G12Gm6aymatgYW8il/HbvkNWpQYkqX
L9BpJzSOrWTV7ySEw8Il+bgaKpIf1Fsdr3lof9yVYIRzNU571LQFg//j0K8TtzSc3sy9XEkuQVle
qJ8/DraAN9adKf2+pEkAnG0al1avvyZt9ISqaE6cy3+XFRpmFsPgxrpufp79OeIxVcxdcJO+wdXn
GMgO7YZuFBT2uudEVuMCh9ljZdh3tlmAu5jLP5FL+GDSdhxIFZkfXLARz7QPJAgaddoZpUF0WkMv
ucXhrtJOoj8Q4I5XjV8g4rtVTD8/j7RjFaT7dIIUnzQ66Xu5hvajmspFbxT/kEn4Q1H8h7SdEErH
zE2DBUAftIFEE8mVmdVe2arvbWx2AxDyBcfWmiopBEDHJZXFThQyd3qOgCDa8L2jBJPihyGzCoZu
/DIViJ80SnLAjm681k8lJEfMic2UPjSLFuL14i2MyAbfR0Ja3kffAlQcpp09JoBFYsbTNMu1yYwH
SZhtv/54PtUO5uuyd2TnqDGorgUMhuP4Lla4whsyOiOq6EmYruvXVHQPk3qzJHDravPU+NeOugLr
Y8oh5RA5nzYU6gC9WnoRO80FfP73HDV7YWsYAEuOBmOMmUzYd6YbPZZ57SzyQJtfWfGraPsbz1/8
5625tM9xibJLfVd6/HVrejKqeUX2jtf08FQaeWGkL8rCJAgQdafowucMTb+ZVMeRLN9F6prwPZQe
tYnjXBo9ISm1Wo2F/+3r9/Of4+Kv25pv+6/bqmUT9yQW8GVhBVq0mX6WbrTXHX3NeXsTyvaikpln
SetGUel9k/rXNOMgB7TZxrH6z8qsTwVszaFQWjdF/9ArnMIV8uxTFbtetCMf6kBHdA3bCZd+s4ot
k+SuAqcLguuuOnRxsiUuBfGsSTy0Dp3d2NRtdoq14GA27ZOaJ69ZDPIuMTb0sc9l4u5HfTo4PX7S
QDkp9I1NoZ1UY9zTUF9//Ty1q6mK38UMjqOKf2cV/qQQ0Xpbb+1mrL0KhVtkYFjLlW8Vpcas5DBk
+k925zyEKva5CO5xqS5VOuacX48u7HGk9oeWWImAWCKjz4/GUBy0qKIFPi0zO919fa9Xsic0T/O9
coTn6aNu4D8+vvwm6jIltM3aC1Vr3ZC+7TuA0LPqMfO7+2BIVwKXSC2HdR0WBKDkh7hyHgigI/VQ
bkpWrRv3c3XI/Pd+XB6dijLQda4rekXIAq61JX2XmtZvCJlDwS4yVYcwkRu7EGtOG8uw79fvpeEi
/nHj+vPu4+OYpMRObdZkx6cxBq52Jz1C6dgMR64PsAeM6SoHPmLAwmp78wz/mpwKY21XpFMp8Y6z
9zpxo93tXZK42sG9PwfTECr1cZt1+HrSjGLU2jk2V6+bBAmcA3LyFHK2Cdc3uQ8BCSWc+QUYM45E
98GI8LNp1sUk90ma7PXWehop7dDROZeIGr5+Rlf2bsYM/6KBbwndNliKjXlC+WvCSNPBSOPQaD3b
zbHQEpRGYLbhNlv08pIjRuGuJxWtKVnl2Dka/84VCLv4/8z86H8MooZhOlYm8i9lo2sJzle/R83S
V29ZoCOn93viGWfLz5S3ympgPl8laXnSQnDC0sH+UkCQ3qIy+1WM8hTp6QV14qL0/WwB+koAasHR
pAFlS2xlL2jolDgMhK18NxWIuElnmkt78p8t0/zZImPfORksZSIpIshsRpe+WCBaDcX91syauKwT
P/wsuwt743dr6c/UtO6aQaCf6EFLWbKxlj7dZza7Lyre6IXsUc4DGY5V/WdSzNFoDtQeWv9t23mN
xNhJp3Ta6oUKHjAgtFkTWFGlZS7RDSBCTgL0O+mNw8y17OJ/X5mNapilH3Hj1SubXJw6GVFy3jA4
p1YSdOoHD07c/UiD6FtC+i4/a6fHGMLoJwItWTd2inw4xDWNoCCpaQqjfBQx1oZu/ctgfGHtOk96
/koV9TSyMTYD5jpJZIsgXCBIU+y08j6BE6+U6ubrAeheHc34NYie0WmijQHSIK5/jST0AvcIuhhL
jw+yTBhz9U4NujeA2MBE24TgLE5jbc750CgrAPXVDtXgBjLOyS4pCOgpp5zsDin8L5ceONTMXZY2
2yBL34Dma4vIHH4h5wZoouCYcL9XlXXCU+RZSg4QXkKZbNctpFFsffc1wdZERZx1u9sHeAFScgRJ
p96YTbytQOtjhnw1fPFC//1euiQi6I67rZJmS84VU5nOqDWZ12xrWLpOvhJJfy6q6pIP/tIywkOO
ORHsCcmijBx1ODUp8PQo2RHKdy/V9qUOUgoJGAp6BuegaHLh+KCglSJh6NUhZSDq/xjxqjcnKvak
GXyTmLCcQv7p24iuffI0WsR7wjaqlfBnUFKGKGaTyqAPT0jraPCmR9lDAnPK+yQYHzQYaQZrq5YD
pJScfr9+t58nvvndsijRz7Et8UnpOHVmGtiqM3lGBW4nUdOFPlHaUkb7t2G0j3bLnGLOELG5qaxk
d2ys9WUQQmEL1Onom9W0aDRuO1Zftb7cxqiibtzh1eno39GHTJhCqMVe+npqFipZU5WTqZ4G2ans
LTjGBdErivYN3Ju9KBvNxVU4vvJR/8iL6dTk8tC1GqKg3v9thPqbOjIV3ripT+smj21uhaF1YUfF
0/s4J+dmQ8TP1M43le1nlbudyUuTAXa3AtShGuysYJ8n5X2sdK/pZN3duP5VS/X9oUBLgO2Emdtl
1/Px+nEWO7zNXHiKaF55QpsuUs5NQH2j66aFZce7OiueySTwcnV4unHx65oCV6eAPishDI2aLy3y
j1cfkiiuLJJ1PaOPD3VMvJc0itUkRtiCdf6LfVbOwSv8U6rTS4oCwffLV3LWPcJedoMefqsKDIRp
ITiDJ8rCrsUjtMB7u6p+wjR8TFrTQ6nv4KwyHmQseYbZ3o2Vc475vJfBfV6F+64tdm6f7sqJcEqK
nx1CEGI+XqBp3elUzwbH/SX7aAsIcO1M8KnHlsI5WDLqc/qgrk0/PdRIUUKNaYe5KjFfs3Lc+GH8
UkwNwUmoqbpm4zrlpjRcYP7iDIfpEBgYu6DWOUn4TFrZyW4zZI/+qiLyBNXlhsbxClcEMPloGYAM
lv6AY6s9BKF6FooANd5uwiR7FCXchE5/BCF3PxXWs2I7Sz/FIuNo3T9dnh3sRkwgVOXeGacXC4+d
Rter7Y0Tn93WxQ0ZyuFk4AYGV/Wg1NMGfNdbqPkPAkyN4pf35QiDeCiOwRx/GsX4TdNnZ6ovkE/X
JNWeJoLK9DJ4inWaWJYFhV7zdE1FVVNsw0wejCz9WcvkPkFo68bdAYnTw9fj6OogxCiyaM9jrEdF
N+uqrvZ+o2kHdtKpwovUgv5VvGXmPLphcEGvchck/b2KlnAhHBRkX1/4yvMx76g+Xnle8P7aUdl9
U+PY6oWntngQgWiBXrhAzXr02wY04bjReliSQG2IdMeNp7+QbLYSUfo2AOb/P9zL/BAc9r8GMver
p1BVoG0S8KIerqzX0acZ2ZondpJ3cdqv9MBdGYGxCBuOye4Qepkd7gcgymQuESmo3XgwV+6dfx8M
ywAKN2gLEP+vP+w21I1IGzUv6a1z0QXfMANAakEVkotHJNcr01FY5tRzmKZ/ZvGBbVr7aOr3FY79
1H/LiZyfoCWSmXCJxpx54aY/cH4eH04MvDsbVQRnJ7Sf6nVZpUog7RCKpHl9BiW7nJamK+HqEh+O
/3NsxZpV6uDy5xMauCaod6EG3EOfFv5Mqs/YGM4WY0ki45Svy0FZh7LZKKQp9RF1p0a98Uj1TycL
7teh7z8/Tyoy1/fbxl05tk6se5KdhE5AgRPhus7HZi86YpQz2CndtgB7CgPZy5CW+4TDZ0l/iop+
qcloqWTdJqOcmQTWqh77AxS1R3oeW4cVBznESdaAedTorUKAFLKRikPIwDCQi6nbqSI7Sqt8LMx4
Y8pfONfOmo7f1weF3N/0fl21GN4/K8fhGEUR36J4e1XHDCBYl4VsdG8M+ldniH8aYLJsci8LES0r
pfAs/rsG1dhVu6Mg16QpuvUw0a7n4BnX2kYlTCi3uj0RHZRhgTPnWrSz3XJnzwkPZv0YzyEAZU02
wLSZ8I99/S3+x7rGu/rrB8zv8q95oY7gAUNP1r2ZwFTW+n1BGtK8Ge100DJ+um9VKHJhc5jaeDVR
Ulb1bDUZ2UVqzm7ekXfu9NrBtgG9vlF8CtNOf0qN+pjDl6KCcqPyYXzeBeDZcqlu4ZZFCX29C0hn
1T2ICcdrSqgFWryuBklMU/amlYAcNIPcynrTijk+rqdWWhfWQ2jyBRBAFJvNBiySIbVTJRTCnhOA
Ivp9H4qndEAdrin7EXUWq8ezSIeDStcuBhnmsOwWJiTvJt3KJn8VZXeYIKNWMtk3qoTLqZ80K94o
LX1nuYe9emu+vKrqzYPMeu81Y9djJb2uGAy1phRTUGKlJFJAJwBY5ONyxA4fDh2HhPpId/5ApWmZ
JvmmCSxAF+O2LUtutz9iTNgJejBfj5v3OfpqToL15bhoBSlBWe9qwr/GjeHHUnGayvWKID1jaSDW
U423wmUyHItdriVs63NCvYYDF3+M7R9U+vajG9z1WXQBMr6v/eYwxNlDa4e/pEhpU1Qz9GnG3pwz
ducYKZsjoVvbeHKeEiQbfVSEAKk7iF+cCxwHykopCHypyTXI/oey89pxHdmy7a9cnHc26A3Q3Q8i
KZtSKr15IXJn7U0XdEHPr7+Dqjo4VQV0n3sfSkilq9wSGbFirTnHVP0x6fdr9yprl/cpzrdR2fxQ
ZvsZJEu2mbHMgF2/9k1zrY3+CYzqtU/0q5FHOeTg9moQY9TGywHH5aEeTNAO6baGsZLm9oerZO+F
LN/GroRomnF7q++Zp+xS9d/2ytZd+H95Vf8u1vAmN9OJ4PMeRcWw1Snuh2za4goN1pVwLNGrRNXe
8FTqRAzfSIoGFw83qIq20P7NIeTvZhyuOoTmTPcQOjCp0f6+Mbp2rauTrSmPsQHmozT35APsXL6f
2XRBEnVLtebQhASRKrO9GDjURgt/Tq2V4waBfATyqUGu1CGObQrK4yRhiYOHPUCuIVu8nvwsXdAy
0eIRtJVE5+wnCa9iXEKhzjsCfX2d5jnxvNbgfg9D9pJZ9btWuPFGL+iMAFLEpoeCqh3IalZa91uM
8TXjUmnWDu56a5piV4rlaTTUOy9Jf7Sdc5AlxBXbesoIeHHIGijpHhnF8GsY6hO8gn2ae4Gw+6dZ
Sx9nBYtRY27MAp/LtOyId+DUmh7+93vpb2brtQRZ5yU2VE72+JWg99c1WMnM3O3yJXtSai9AehAW
drs3i+Wpyo1vDWps71asz+PZgV82evaHuqb7Inf2MjtczAaFmvvkpfUxa8ckGOgJEdPZ32lJ9HPV
vysJGZtj/W96dOZaGP31WsUvRFOfLqbOzOV2/fxpBUhIkdOWnj5uZS53BoeBW+tCdD8cMV8hcR9q
aaWbRHdfDfLZUzen3Cv8ji1BV3jjaDjmpfvQl/y1WZUzLnPhpU59/9p303cxQznz3DzDQlDsRFYc
c2VEugR4owW+UlZXXRMverW8QpTmrDJBXh2G7qeEOzUCDfRZMukwTPnzVEQ/UXG9dRGTu9sb9/9F
P7188Vub/1x/5ruqQU7HSfff//mXZ/8TIPUvP9P+9+13kOgafHVff3kSws/v5of+p5wffwJC//33
//Gd/69f/D8/b7/lea5//tc/GC1hpuC3xdjl/swwXeWn/zP1dAP0ZUi//v4DfzBPLec/2Alw3xp4
1tYGAV2N35mnCsxT21w73sx8/4lDLSvZJf/1D4Uvrad69nM8LSiX1378P6mnuv4fmMJNNMzUk2tb
0f7H7bXl3379/VLkZeO1/tfzP4Nzbc/V/3LN2rhqsc4weV7/zPV2+1u1w9+Az7N3VRQ0Pcnzenwf
rXHEkTO7G9CTBNC7JlEvGMSgEvVmcPuW28Pt87ePhNdcR0ICjrdnzvpLfv+2qSJSRYPe/a8fMJOx
vnj4BLw+P3WE4rz0teE8pkh9RgDyL7cHj7OOSvFCWtE195YvKeR8Ze4r6H43D1jPNpZQUKoDBUYT
ij8gkfKHEWtiK2z5aBW5Hlglt1MvFHrjC3KBd6VMYf8rLh2tVYBTeu7F7A0tnDsJUaAZ7yBeqHSI
lSAz5s9R6SxfJ8H90PaxcuizRdzVsXqflm5HTTOGQ0nAx0QHZKss2OYwv/C6zfzvEY0yQBo9vQ2V
0squAqMwOYUGzQzjAGFWW6PLKuIR4SFkSdNtZs3esdjF4RDX2bZkvX9aAPsE7gTDqVT0kvgcyB25
vHh5QsSgokfIhEuNpY/VjY6BcPGaEXhj7uvpiSPhEpTmuhcLxpxmH8YW/DgzIR2dvGc68UI96yl5
JBkahk+hXkaiEzvAHKGekOo0ys7duYmBvrMDtooER2dcYF8VKJM7lDv0aabtAnDe3tjcovedrm8G
x4p3vB0I4FBBDYYTzjNEvl44Fzhp4lQ485vd6xaitboJs1aEfQ41N4Xw7ZOVWQCHMl9UYEE0j/nj
8vETQ3FNKAScsWZJAqk4QGJpqDIsfkGVSnRJxoA2JhIG+r237azvunf3QzRTuHQIkrv5bSy0B4Uk
1U1pLqywxsnWnTIg3xgoZJVsZkI0R/zP8D8BpsGSnIeRy2A46y6ND31j6vi7SonMlZYE2gBfcfMF
DgLOjgXlW7NUB6ft/KRI3jqhwNzHxjnc0HbSZ8s9YwI6xeXyrTWtifC3+2UQLWEkydaovE9rjhKy
A7auslzo3IXQZ9CMvRdG+W2uMK6FSWqjn726+JnnyJvlaN0xvCfIsDVAjfHvGTat3V40YRDcWqi7
NbV5ShsljBw0x075zuUnEEel0DactAzYTflsvhB1JpkHdfN2cJYaioEj0EDzXveZ9cWBX9zNjac+
NF3zU1kiFYrXD3dq3a3NXubHhWXsUfbpQKoAflna1SMW46Bpg7N3Yo0U26J5nfvePeboQcma7tH8
YiDVRty75aObc613uvFRLp2HcfgZrRKE0YxpJxlyBwPg6Pn2kMQ6eYppRdABYEBH2Je5BxjIfmiE
NpjeQNZfswIU17OG7dDCIGqZKiDjSENUc86rk+pEODn2T+VA8jDLDJthahTpnRG51gZAIKpB+LqB
URTHocMvZxr9UTc1aB/QhWBUb6aIhAzEWxsW9d9GbhWudLg95i2HJr8TkfEVG8UpGtunsWfuYTve
b9Iu541DNCOgKULMCI0No7WRlWlyY8zE03aDPPVF8uLq6VkZRsi8LvAqTPZ7O43uigxpnesUOe9x
+USpeKni8RIZ4q010+/FSL5YvkMvqlA6kqPkN8awwY2+BNGajyfF8tDX1oNKNVE2s0kXJEXrb5El
rWMTh9orXp2IFLNT0o0s4yr5tpEdHaTivmcoKAFXYNcW5DpWHOFCrNgkB/TENOd9UNB+3PS9Tcof
OxYq/OkI+rXdYVzhPZG4WpflkthmfxRlMxxvH0X0PWe8cWHRDk8JQdx0hZkVyBEdX/LmEpsRCnNB
+jDogZalu3L9yTiah2OEkvyYz/Ydm6dOVDFPiC7ax1zWhcHxKF8f6jknF9EgQM3g9F0TtSmIgehH
lXADiHGDsBK43Bsaq1PueOeGXsSC98MqPGzZCB+DEeKN1Y9ZyEzknQqz9MvIfIld7dgYmQamnjGu
zLVT3sFfnryJvOaKUtmL4RiZCakp8m1Cd0S8NYpUvEeo56Zsu7i8zWXGfGn4UM1u3uVOFG8mbWsW
3RDIhINc6b1LlRQbyDiGjY9HEtG1EUvxouXKPSVtQsY2uVFgUH0tZp46zANifZJGUiv12R+0cHC9
n5IN9rk8l44SYZ3X0900RZ9OAjnOdsB9o7DlxSIEhivhkufNVdZ4Uq3GA8NWNVdHRHlQ151D/qsR
YWWQH66Kz6NuxMVb5r0lTeIJux89hPwobYxTo7XABGxMHYNcfGk1T2lk3+szOlnTqyka0qsxMmJb
Gem7kVAFFry2IAAciaXU3skWfaunIduaqnrKWxrtDak/jMYiKJAQxcYrQ/ddBv0DJqd3itmfyLxC
bat54ZQeG6+qNoOpXxiJ70BPhFrduCinWE/XX+SZZC7YGbEJI6RQ2XUk6lXxPRGutEqF+T5UFNOM
8l7IbfosdPp8xRCocXy/lI+yia0ABneYZYrKLjujpjtOSkI5TnrPRpNDT79wAjaQv9JcJ5AeKPYs
NKy2Yq+J7sGOd6PWQ9DMhxzNTDhXxMsKWJdzX34OJhNlJWOP0VNyfZQSsS26/VJHXqTHpDTh8tT1
CNTimYjfkAEWEZ7YuYJOn0l7jZ81EqJ8reefP7bMrjRRX2w1vu+Hp9RJIS+2L7nu/iqsT5HfjXOd
8e9tdygW3A05H0iKLGTLapGHczNdGseaH1jbf1uS4cvOTZXzovyJlXkruaPDaZh7iAb9M1ZO2Kzo
MQPXI74E4mQqp8/BLV5qab85nbM1HPCaUXYf6fOhr+NmozsmBPy6XTaxKUJVjxFuT670aQ79muPT
AhwDv7MRbYSGxCAm4pLkReMiNe9iaUFs2jgqW/cXdoEfeUeY3rBUd0aSvZsD4huMNukut1CQGdZL
7oiTVn6aYo0wsRJnr2vFFjch1GwqVGkCr0B5zVE4yj4G1IbIJUjBnPEOkc3MNVPOl0SUZ5peLpVG
E1atejcNnssfzqXmaVsUlHLDGhKY+RoB2zkvZtfUvqJTEdRqtNfShABC9jIj3S6Ke+cOWlhrikUg
oUWSKy9tb+vlpmP8BEdZ/5zs5ZRPyiVxRnxVix0kg4g2JyLTvzpcR9u+Xbisq/y+ck/t1Lf3nqk8
VPoartnCgwdJY/kFXI6srLbZM8bpmrpV+aridg5tc97rGOD9QVdc2OHR8zibPzS3+aAvfjHZmzxL
Pdtwzsu0Jt4syo4jLYFsAKtZ9/tIJC+cRmbSSfhM0tyTRc0Kzt7RtRao+Eg/I7BvgvXPL6aGBkUH
gp7Obalm585jnuqld5xQlO1SWzuig/1paX86LnVhPn9gG2TshMHHCWoHbar00jeVAbo/CewBY02u
5yyPmazTzXbQpouMqdRgnsMMGJRdpYiT4Wp3huhPg618tflp0q6aoe9mvXq12ohL3UA0JRHDKLaF
39CkKU6ubZGxi4u3gZXQShqQayrcREKdM5WRsXqOCZ3aG0t8L/Xs1yQjdlGN3ibql1kjPE0a0YH9
eCf75iAGeTQBQtbugznDYdVQ7AZVSpGscCgt9F2/wDau9e5YDdmTY2RbPe23RXVKVaKVHJOJkTHY
WzKFi00+0ieeSjGHes6cckSDGUxI1Een9w79YL/Uvf6OoZNYa3v+4KgPXsfpdz36hDp1HyjSTn19
Aj8iGTiOsHZL9TnrvWMbDTtlNp5gRjtAsjgzFQqeO/nUWxI3MSzVwa6yfWV234Ot3eWiMTa5OUTb
ZiK1SqNusPRI2ejGg1oyD43EW0S3bWPN2TOryGM5FWsrdaEUUJryWBhGtbelGaRUDb4lhLURFPaB
KLEADolDCsOc7yOTYyoZd0Frj6gEqgQA1tQ8i3RJt7Iui0vFBPBk8pMh+4KFId0Rr6YqGLY1oPDM
6XWeY4GagiakZ7UDDwMM/iH9VsZmDLWCGOZSOyyTrNG42BUBtvZDq2cyGDjgKByojvaLqRLAmXT1
zF2ekS1R9L/smZ4ZwCNot8Xo5YR60l/1XLHQEIlem5RE9i4ykLaMxPQUxeOkuRxpDOVOa2VCw6UW
4dTCRQHaUh3z1EQh1UIvnIZyBXhFDE7jJKamQCtf2y/IaOrj5EVhM8BEnqLsmQYMAO9Wv6fOo/gR
xatYlHknNRDA84o8dGrsjB15pSr9fGRO3P1LVB1vD2oJSRFLypexjFEwLx+GzUttxXT50wzOyvrQ
9MUur8dh06nLz2XofyyKBLSj5VhSdIKIetE/pLzCXtcHdlQ8c6bazkb6wmjfL2r1nn417u+GDtpC
+JqfNlAmnKg4FrXtO6PZ+9hWPx22ERLONEw8KvVg0vzGLSq3qldfyIx+mem7QWXaernyxBXkhU6d
GBdLKcED4D1Yo65/Ti0seQpXxy+AL/tDW73G0yh8HFxROKZEe6gZ1Zkajc2GK+oyOGtOD8Jzypor
ANnsDAflqVfLIuw6ie91orefFLGvDhg9HCslthtzXEf2iNWzMNJgI1OO6MHrZzGi+kWCfRdhYQmT
GWl/v8icdtKagi5JUIuUnayGdWZPBgfbSYqFVimuRtGUV2YaIMdjBIiEEVK2tJjMjOqQR204p0Lx
G72JQtHToZ2wWe6W4rOUA5nxueftvdSRD2CUh3NVt4coZr6oMdjd57XTQ3VPTfoGth/nXX4mdCXj
vBiY9Q9iQnd9sVS+iBsDxsWiX1136UOMbiNWKu+qEL3a6LN6JvGb2UCh41LgxoKZK4MmxrI4Ze4X
8DC/jj3twctU/QHW3bBdOBn6lRUHTWplRHaodJTNjqCq3jo0dbyaqWeGoZaNTrZJwtyZ91FN6Te1
Vr5DfTQ88M/AWbEszqG003FT2B2Boe0zKczJabCmL6tQQY7bT2zf5s6ux3fyQZQtWruXUYzjg8GZ
dVaXmD7QMh0JkPnVsiD6BFQpu87+Kdv4rEvmHFNSv+sNOjHgO/Ymow7bZFpX73O9Dig2B65o2T+Y
8jdVi6YDVK7QAA1Xummzq+xJ+pHikR0wD+dMu+CsmMIiyvD+RO6j3k/aw9iwCGhMpwOKTGvTNA0o
9oMDMI8AnMJXmNhu9Mw+j8kIp720XQoxduMluTRxmhzZK4zjGK/R4/RmJnjCXSS8tWyEr8fhC2UZ
iyjmrqJ602a6a1mmfTsyX47SmQlRLDn9WDXqRWJr3pM+a7eeOZBTQoyK68TvDfnq29jJXnHSPUNo
a7cQpOJ90cz7Kva84+0hG0Z51MSnqPPph42Mwo8dmMa48I66dJqL1evcuk06v+WQeiIhdx1H6/fY
aQlIIYdLdWnERCWBlCI3lad+YU/sXhLie2FWwQ9rISw95DXxycXqbhPoFOggzfeONzsHiIFumAJz
ebD13n10kvHVsmfLr9gKCRcnk9hx++s8cb8wuNFf+5RIDknyoFploWsKa190y49y/Z2djfa+aLyG
FgHxXKp6FotTgaLnVuiVWvtBcwgKZfwtIlhhuT46fgudD3bZuEbJrVyECtKRl2t3w+KYHDNbfQs4
xArI7d0JNvzHvJucnZNUcZh0A6yzNsP4m1N0NRehKgEEH/uqc068dtK2r7lS7kUajjehYWPFjwUq
lgvxj9uuWNm4bCzmduY+oelLu0jJk0dX7eJHaWMbIhf1XE1OvesHl6AESZVGqux11Ip7m47BptD0
j0Sfxk1XfKW4JXZ6Xf1YIKIF3YICOh56WiOuAPYWpcOa2W5ARSNSGDN8E6H6LUjmY+A04FexO7+Y
iWKNuzILOy2qfL3IxrOyyGEMtCYpA1FnCQZKTPlZA2RzkZXlR3Gm+amn4axkNfGRCWthFCHynpGW
nN151T3pOAQlfue6c8tL5y2PFW/JPpKYLMtO++OhzxnUa4TxCVP8MBgvY9+uu/PtgdmWQaVTPZd6
AwkIb3KC4+GcrQ8J491pQzJUfy7InDvbZrns2/WpUU79mXu1P9+e3h6KWFxVzb6TQxJvm9L54xt+
/yirIGGMTFFJMd2aUJf8molgPuXFXaWv3MTGBPrPzMPHbQOBm5TBeyIMrMtUn2WeqfeGK0BrG/x9
t6dz1Kn3xfpDxmAc86VcdqbukoUykWkk+PcTg7PvbDHTYcH3uqvi3KDYc4djNZKUOTYKqLp80rfE
/qHbqKyFDBwwAk6W6/dl32v3tEeCVHfsQ8Z9c3IjpT+VZYxbusS3bY1YQB2iSOrN7cNW6/pTOiMD
qQhI8xtSxE5praAESnKjOWmH22cUYURrLg54hKzuTh7KktPto389gLgk7qe1nI2mKO1JzFzpU1nv
ahOon8pout408HeI8c0HZJ1mjj8ptnsOilQ7hokbjwsPNu9MHU86sVGdBPK7U8cY/nR7envIE8af
puZN+2bO82DpcjUchESxp+r3bvaQAWd/JAl3o6HIfll6o3nOPE7X9iXKKqKJmtx77pudTOzlpXJk
9myUX8KvRS9eYI1BwJyyKayzht1fxI8Dpd5LYidP4EcUQiQxEo8Ff7jFSf0IEXzthqVHd3YUEv8g
hUzWYm09EMOkPXny7FidHipebxK7SQelE8mHrtbn1rzvTPpktL6SYJKJ3C1JJg8CsTGpt5CvF4Jz
mILG3lrJSdTO0QPySPFuEou671OoMYq9fCqdqT6aU6s+Jt29ZVz1uCdhR20uaRwlr32hntOEYKWu
NcmaaL1XhPBLMsm3xov1i/RMXHWeQ3CIm12U+V3hajx4iuR+t92tN5TiaeDle1LjMmzZtd+wE1+K
EtmaaR8hsKQ7Lxm8u07N0YW4fWhNlt/dMhp5I3O7JRxSxoc+AWVYo+Detrp9nCtCVBNr3i+VflzM
tg0zSWCkW9R7pVziLWBEzvIxeW8xCnzMf7TEsVtXKaVRVxazX9DyCtb7EIADBxwNzLjDJQRlUqEu
ntRNI54bV/la8uGMZYyCHvp6AlVjP2nRsq6bm2Z2WJAWaz42XeK7dv+aWUQzT+XC6VXav5rEfEHV
DwFjZpG0DIdcToduN02hWMuGM8jbleXwUOJOMMv2F7e/tvUVsww80kY3g8dEayH+F09S+jVacg8Y
ZPbdnvwsAp0di5ObY5WgHkYtD1SbUJrlN90GPa0a5b5Df0m66vCQW7oE0pGc1SGqdq4OxkUIr11z
VaYNSImnRab4Hk35ZkTTJedQnGRK6PRZv1va4QoqRd3Ms/KZe0jrSODTEQVkENO9rY306BCl0cau
CFlulwz9Wi0gTxoRQULxoO9ELfRgGBozbOHUhA4TcbLgXtOhgTYFVmOTde2unJPAa2sb65pS3sXN
8qZL6yRdfX6qRyXI1ZkkgcZh6+pKsWeyxC1RqYGMFPfVZARUm+Si10K59kX3PFozp3JDifdyVFXa
xqkNh0s9qO0iP2a+W0r04LJzZvYBczxR+xN3tNBcxGp+31PGcfSJjoMoQe+3J4crjankt26U2mZG
zS8sNPZ5bfTbVNG3bjMRLJPkl6HleNq7qbhHdnp23IHao2wbMrLb5JUkPZz/E9Hz7FtzeJskuqPL
6kYKPfK4qCK2GaNwWsH0z2ORHeZ1vBg3Oe8pOv4dqdD1iyGHdDsUuhO0FLjV6FaQtSnfEXcAUDSH
6kU3i+oAKIVu9/pVU08e68ZIEFEkxkY0evniVaM8Myn9dXtmmKV5Hy3Opai9JCg9YIxa5NAORS6/
S6ZkS5rU/FInMnkq2Xpvz8A3NnvPLg2WkoQjbzW9YCeIXyjQbk/6SKMmZIkPa+snWNa7mjrB7yrN
8Z3MfE+gVm3sT5nLhBzEap8gb7tYgEoia6Mgaw6klr4mdCaCYtZq35HWS9VNReAt6PbRAgXlutAw
pVB8e9YLwFzNo504djBQTPoyGV7KSD+Wi3bIbdsLJkaUTL6oYxaGjZvYocdBUsBmstOz57BvQRRw
6vKByyQ5iWhqmfsRIJzBi36w3D4Li7qJgttTJqz1tiMT3LfJ7NuR0cf4bP2+21cny1zg2HFcvz31
WuKbuPMvBCYuCPEQR5IvFPuLJ7Jr1Fw50+db0C5xoNkJfo3YgDif1sO1E+PHoKXyONpzf5WR1191
LQ91jRYJA5HWv30eYiIujMwzji5ajKHVn9DxbRMAJOypaR0aJrSG2r5POyG35TDtcRU0TM4Ejaqo
fEawQftYVLnfJ/K9X7odzGAjGMgW9E0NvJMXferFqiPXl2PvsXSqgM1p6kMyroagyS+Kx0bqiKPS
OXepoO3b6iUxIMZTVjBDVhNig+uFSB9Ff+4F1ECHyGjlC8vy48TNunq0XnJjZQd5nOezps85E9N7
lV6lIfYjB3ghPqP9pCXh3d8eZJT6bh1riJ1LILdeORy6mXYo8+nsvtL6wOSEHRE/yArvFUSfNg9z
ZtI7cullDJ26wuG7nala5bZZYOA7ml+PSXLXtEwYohGvaFXU9Ea76SkeU/nS5bDT9AcUg3tlph9J
CU2xK3OITVLn/1HeuVFDJFmhH0Gllpuexd237LHhsAemrkXpHI0RQUYsAESgaX5bjPapnbM7obnT
tpuivSyzhVN6dmxcDIRJFqSmeV9Hbs1rB3YP8QvFS687EyNvUYcV1cs1QUa0GHuG2NBFoldu+q84
5xNjx+RTugUtXp3MDFqQFTFucz6hiZxfkCQUvp1Fq3vhtzXTIFWexqx/BL9xcSOd65YkUy4sjkt0
RzDFdLLfUQsS0kqMuFKEgyxcf8CFvMuqOzkiAbay9pnj9SVt6Ow42qs9ArDq7Alv3PzVapm145dC
MWlHqE5e+QPv0MjrXN/rzux8F1gA2CRHijE3DuKY4f7E7dkJRt1K0fGfqhyG2ghNxb3QZBbM8Zpv
FCbme1YZbogqLd2DVli53oxGR1KmCBB5xIrw4SlM/gZ+m9/aakg1+24kLXqrAfBjlxe887RPETg7
m0gBalayrANKzsO+hzk5LOp3sayppFYb9mpHozyDexHb5prP0vhFqQaDlY9hAqbIW4YfamGSOGcv
+DAcNExyFFtTruMY4xFc4bvSk3y9ZPbRUPstQogPUcF8aGxwIJpm35tdpYTVJH6bdWZNcKi5BfPW
76T+7gkj8YcRP3yarkNNj/i9jvktSVII9BgCjtn9gNPUzp0EwAQ8pdn0AUl8EINX1NGHvcof58ze
j8mco8RmqYZXYJo0QOvWohmrU/u2IFRkTEdLWockMrc1YNKNg6lP9AS+VjgNSDSnRQRXIo0e5sSC
l4cMS1/uLaUrgiFbTH7tbwsuF1QlC1uXmZPRoQKZ6Zw3OlH7HN+LpK83qNN0zgoTF3N+rxjuc1m1
22lJvAMsnV91bG7LLPuGn3tMSU8nfYk4MnhfCekVbEQ1xhIOLtrb0iEZ9UT33cXFQxqR5WRYgCm7
9JCvzV+srPE2Ey5Ofk0hPFy3qs1sug/ebBa8kxzWjVpUQat7EcdgwBRkAm+k+q3S4w3QRT3JmflQ
wqCpc8NaFm9V0bzlavQOEwIrOTn1akqqS7KCEKYPLWck4NIEGwbTZadCPVS9JYPykESYir4N0xOh
N9CrikhEO02EWWlSwaQa3TvEdBFgI9+jjB2eaZQ6o59Z/4Cldl85gRboLMm/8QbKzPZJFdXFQKow
0XdlOMVxmg6wTdJaZ6WPPVU07Tbi5L3i0avs0qc1dLWKjbZ3OmU7Ncxp3fzFHnQynxBZkA/wSxrd
pUnEA7dhMJhw16xc09eaMhAShh9g7UNckwFIA+LoDbsOopxdwwNusEBGeUHTgLJDGMXZ4dxdpqvE
KfnwwG8HbpNiTOwIVIu9r6l70ssyCRKPJHiDzRpEqtyYNdXowPgrKQXJaowhjPYFzg8MxlgmYezY
6EPMPtB76ze1H68jLT/0DforKY8pJ8hyP5texFovuLYRgxd6zMscE/nGRdu2FmBpirYFAmqRxF/M
8XU/1ZB+UJKO2c9VQ9MzutrKUoG2SAvdi8S2Lp2wNjjZNu+k8ezt1v2o5GvC4Dz0Fi/GXz1WlLFW
QAIXQ9tpvIMU271k9CjQaBM8pm3KyCtRhug/RRLEtNs44bYJzMQZDGy8Ivx6jYGnb87lU5E5Kxmx
5iRX5diYzG8z7gyfCR3L2APqA8UHQptCF05PHbP/zdzZSuiiiUg0uqGa6BE7TZKMxcFYreaUGqbt
KwgAQmT9FVOM1C9cVYaOgYl6rucsHKkPNymderWIo1MlSFcWSf5pgdHZoN+yazRazFO/oPLgWe6n
Zz1vg84ds3FjytHA5D40gaZS3XRrJ7ywTiNI+nAi62gjXOTiCWvCbsJ3vYtkds44L7EauKw4uRPv
CclAm9RoR6j+myVR3APDnmGLleyrU62B+mhP1b9GWOJNa5LloGixvDPBTrA2c6KP9ck5ytkG4shr
06ga8zjxK1JyNPvjpl7P93ZUntTGi45lPx8YuCc7UQl/zER3jK0kiAyL3n/lPcJ5iY7wYJgooXgE
VQnocUOC1H05CuWYswscbx/dHtrZjY4YM/GOu9oU6GoC86tsmT7W6wNlpXIcLTrncdc2oVXV8en2
BZWuLs6e0vUT5S4zWJkIUGYOqDNb9wiDNt2fMLtbMnQFUYuRUWwW+6EUHmZk1eoC5ugG/gUlO0Yo
s4wmOiK6+uMBBCFoAzxnCBd6hvYr4aKUndiDmMJyk2pGe1yUvj26rpT7FiMgWNbyaK4PtOX/+Ehp
DQyKLumGRr4toAQGtfRo7q4To3F9uH2UWXl1jMxiZivUf2SNsI/MOyyGWeQzq+peU43Zj10z7FM9
OZGLmZxuH43tUuwjxkVToiSkj1TpiQgfcprr+RApbYwn8brIsQ7onD3QNNS39IjfkxHBORlbC48k
yCnbpsnfBn0p/U7QbcxuXx4HVz9ZhjBOi+mWe7237zKt0f70UNmLckrNk9Gx2C0sSluv7qbT7w+a
8s+P1s+l8s7mTTpyDqardvsOl5XtVE96vssrRNnrd+WV5QIVOd2+hAbmz7/h9jm1odvpdZ1G+Yi0
LLKX6b6XVECDkkVHFmtSogGVctjrmHuBarpWhWwCS3RINRoTOZ3aGj+MduE1y/OHntEvnTV2dcWI
f2lt+y5EorxPBHfRa2jtx9pdYXK1PZ/Hpt+oNfJ9F8/SYVRjDcklQXFsGMrjQDHt16UiPhj5vMJD
44/UiVDrmSEq9bs9GXgSage11zoyvT3cJqiM5JMjQ//cpe4fZA3OM8pnv0SgeEaFsEwbjhDd2VW8
9tzj+Oj1tjvevppJm/OIsA+YW2aawut3ROL/knRezc0iWRj+RVRBAw3cCmXJknO6oRw+0+TYpF+/
j2Yvp8Y7a0vQfc4bM5Mmx07Bbo3i4PvNpyF1GmJmd7Uq7wavVBsfZT9/SHeL9TaPvmjffYFswAsK
5BJw6HdKUDsBFMWYL300CQV5Tln9rchoZ5V3b2LgRPDHpvdTFFXrWLrbrsM25vjWC1HPaPdQQBh4
xfcZTZcE+zCsGAk0hRib4BCP9WvTnEYEOxXyGdxup9RxUSghF19BaxuwduvYsHf50h9ocSD8lYvB
Szp3Y3UkVwjvHjzIZnSIo8peo9lgFajjS2Ql+1rafzQEMkhqywjTJv7ygUfdyHiw0ywOc3wKK/ij
Q5YHd4LFNG3oti7mclkv7vQuHPDB0o9OoIg7DRpJ/GG891UfjmhbuL5aaulTjfKGoA+QccLPwIGj
HPF90MCT0KZgiuWnl72xxjg1IB/tiTvi63RiQPZWEXHlSrqCh5qTuRAdsHL9OVm2oMsXrmBy/pYI
d5tpv6Qa92IfRDyuXvqI3+FqFtZJDpuWIHwilAPomCg4c8c8GhGvVvQCYvOdIYus+5KaTQ0ipOxs
ndLQwUkt/pzK2s7ptEYelYQtoSBh3j2oeDz0Dd3yUqNpbqcrEa3EFBgjVbd0Wk3haMUqhNX4LYuC
fFEG36jPa2o0zatPvLRf9my/A4O7Uw/kbBTpr6MIuu3aZnjymme6Da7TbB8dKxqpb+7Ah+BjKX67
YZcftz+A38ANE5PPKovFtUh5jsd5P+SoIJeIitYAqNnPdou0rzwe/OVO9lwE5pVsyce25PYdPMon
uR4OOTK2VSuat2oiu/42NeZWloSTi+sp1queybVukXD27NQokJjMoelPVF5tvHy5zkXygWrN9uLz
opIZdGb5VzW6ItSQ/HtSMJnaK/IdF6/fJ2BnjXDtY8WZZ96cPUHqraOBZlUoPc5kDandXJ26usgO
N1Kp5tAuoYyrzr/jl9uJUV4mfXFIutrXsfg2/PaZO+0OQXNQwjeV+sDoXW5sU9ypJv1X6+WlZUZZ
JzW2X4vwGXOh5bi+QdfOobHahzwB4ctVcym8Rq9V4e+bGnZSduHgNgdHGsO2seLn2Pnplroh6Zg2
MjP6V7fmd2X10ypw5kfgTHI4fYYW6kfVIO0j23XOiqH11bGaa0dEZ54tAEemf9dWrHTEe5Zeya7r
M8tCOnkkwZA5y7N7sRXyD8ZPAgV3Mp4R7ChsJoP1sqj+UFc+XY8W4lBAOadHT1o0KC67nrSWwQrN
MX0EUbxnrVvT7TWuxql1Q/1BqcpIzV1+v+DiVcFAg4CiRYfYU6NOCA/JR8rIgB6Apdiex2McJ8av
Wn4yq/jIAWoRNHkf1WL/+tCKU4JMZRTVAX9WGKd80wRjt9v6LcvcLfnMzK0DFECcJn+1eYeVA7pj
aeUK3WgKipSh/BfL+6yqjT3nL5mlrnaGHtq2ENKLOntGr5dvjNnx9gkgGPXcz7Xb39SVJZnLMa9I
ak5bv/ToBh/ifTZb1jXp0mpt39xYtciftYaIZQaHeqm+kqpzNsnemZJ4nen4uS8nQKAuUqDfyB27
CBrQMp2venK/R7vCx+fSQD13370rPiw3uVYNgShNvrdHlqs4PQ3xcHVaec4mwtDp0V7l5TKsqtn6
TIp27fXDazSmH3ClN6MQcO9cbFOucyTmYD7d+DjW9KfG9bhyfzlwum2bApNjvHhrO2SyqXHi0yH7
lqvTK4NyTQ86zBOdhIGuXhXLyer2HTYcUEuSOAfIuM929gUW9uLYdtASb6MA3CskKQ/Mxr9zJEOc
MdVOuuWFpZ7485tCpQBBm6cnQJu1NnFIqPobUbmx0458k5Z/NqP+MPklC7XP1V04p07oh3giKb2P
ovOyZB+R9S8raXUulpnWFhnsks5miLhp1bwDKCX7aSln1k2fWRPyvwGE1sa+wKrp14plOHXvhRxK
Vqv4zktLtEkZQgLMII94wf6wU7Q0/k7TykiS+oKvAHpr6tCv6EeEqP+6SVhb7Law3PPjcPtS1TB+
DZ0rwFKtNGShZayijnadcgFbQLig4s5dXT4F0YTVz303bU3RS+49eEZ331QFBU4Fg3ZFLEvmVJ8G
uab8CSnggk2hOyfWSwtux51cVeEF8QfZ8mm3FjVHsXWTrq3jdKKembh8C0Z1jgSi98A6uYlakKxS
0B5pp78hV3KTSy8ioC+quP4IMR9uDXTcsCWlumpP/gfqnGhd5sNbRcDKZpqat9ljALduqYsStSDj
Owkea1hOfh/btlY9iBFbM8bvvJsPcXmLIHe9d44cfiYKJz/5URExeB6sSTOWz5ongT7VnoF5/kPH
xkRf+VQs90PK7zmhuQ4slPSxr74CxcBtlOk1Az0UfvSU0VGOJDu5R3biraZYGGtZcuuY3XSXldfU
Rf5DoWhn9n9m2r/dfLpzVQervGaEtIKOsfU8T3ov9Ux+fle+pfANokw/G4nQw6hfhWPuixbFUV4N
b5JWSBh52HbgDkZpVCbyGOOVBYNFoAR6Mqa1G2YeOVpQE7t+2DrVuTb02i9HKhSjtr1l/l7E4O9S
31PP5CXasdngJMgucXEfCW4FSjSqO0e8y2ZWR8K/r545/LrkzPH7QRwLb+TKQwVvtN5haps2lPbc
rxfNBp7QVKSN7nGEmNszLk28bXa/ozsnouEl9eORwL/voAOzYZVLYMN3ybDcjmfzaia8pDEJvHvH
Gramm1/xaezQnxkryNlVbaDllpRJbgUna5ZzfhAKBl8zVD5FODOMMiZXIWrCIYqD6TlJGMRudogY
VVcVslCeOW1HMIi72GzpGm/4vVpAm9mlVrdPgaAMovLmOjrpjEgwqU+1o16W2uz32shNlHbGn/Su
MybJsFhavGNE19UI99AAMiTS6c4On0Dpdc22z9y3At14oyqcZSnVZV678SkiZuOQIEoDHst55Hrp
SShIAs+mMLn+JrFPEoCHzNREjhlJtnw1TRynVeqExSRvJSafkIAnN4clNWwR2ima/zlnnPLGg4FW
ElYvqs1HQ5pbK86uaVUhKh3sa1DZNIYR6G6V6c9y+yyES0HErIZ98NY11PC5uicJezhQPnpnivGN
1FyoAaHPXdAnzHElkl2jvZ+JyFIxn3vq1r82q2kIfPzoKnHsAojSGeZmhakk2yZQTEOn3jgmjbtG
+U+DAKl2878y8kRIuaARuKtJZx9sWW+ZPwGe+N8oyq9mmsLDysmFYy+em8X5m+slJTBwIv6Apgmz
6M4tcaYs0E2N2ttbW4saERvF18GtCYbrmcu9dA6Ju/Xucj2BUgfhGLUW+H1AQX3S/YoWAHvshwG4
f3lqsXbJJfPZ5Bjnk/gZWd/ANT0Q7nbX27QOOIQHMhQ656Vp6q3nebgHF0aVGxjlEyELhbnFIP/n
KYMnVXEseA4zpWUOazFV16r0xLqXPBsILFYeIsbea4oVZUMWk82y5UPDCjmrJy5uH+ADi071PMQz
YluvvMS296TJoYYAr79qylqgV5Ce1+MDuDOy/sB9d71xky11Dvsf96ucFEZQv2ghhwBDYU55otH6
7AHYcTcz+nlYRVqvm1buu8CKWYf4RupxBLfsa6DFgsKnsepRlxWklVKQhGt/3tFNbeEkd0jQwOxj
VeNX2uIg9ubURFlB51LbW08WgxqGms85WqqV6EGCGO97XGggY0QlkKqEhan8ZIRhKRDcAFWGaF0X
9bkOvHMQN5d2qBDGRflnWSO37CbrXHmHRcRb0xmT0CynYFUK/2WIpHlKPKa7PM32XnHn3mBSfD3J
Jkts7xDh4pLcJkajKbRUbnKGq3hTIxNjKxtxqF0CkszxhLo3v6A/DJN5uMGBI1qCYFrw2y11mGnf
2wnWQAC23wr3eyraZT+4KJB1gwwSeyJhBZBSQ4X8ptDUHnqGqY7S4ztFnAmw477QTraqR7LD43+9
T48XA0W8rWhHoezqWjvVQ+6Y1Qbn6bPZJsS/Y5dbFbxULKimCDuz2wkLSZnQ/cEx03Htzcl1UO7J
jgm+GbW5I36X4gbeNXxI/F9G5GR1FnvJ4i7HJLbjbw9+QAdTE7qVv1l8OVLWad/7/US5TTN8LxUg
SO6BTFeGxmRFBGiItg00HYWRG3VhKrgHg8gHmFjMb1jeZpsnMEuzOSLqN3eZoX5TjlDsrMuTCJKA
lfumj0byyvU5C4xwAdH01TqwqgQJQnE/TIE4qsqe1rNKrok3pTsevbuoNP76Ti67m8LImFC59LHe
+4jM+SR5TtKxOS++/m6mhVdxaSYuM3KCMmquZkPZ2B2t9eQZ0I0dj5Ytmwx2NVm3HZd276pnd6KW
NLVv08+yAKN03yx6xVZWitA5HwwPSRohgXijjLhGWx3F+z6Tnz0M1lkRRRQy+SOp8zALLk5hHJvc
+StN595rl+/aIeYRkX8SLujiHBCpMI4LelED8xlbYLqJCc55mpPxdfCaJLS5Jjkp8oAHBfE+Xjn+
hwUklwQOHlG7uAtLe9mBPszBqRz5E2kUeZ5QRK4owksQGvW/flHE68Hkdwos/YirAH+0F79GkSxX
pHl+5KVyQqJdxnVJnUEbTRw3883g15ofcmzzLc0WD56Ue2MCTzGygaoiQHtliU9bZh8+oBh6gW3U
2z/5zdrPcr6bXVGi716pUWTbaiq/MlNtSjgPB98SUqeZhkLcL//493LrBOwbZuaJXdYvKW3PM6aX
CBC5JjApwTODUcp0CdwOTjqX9jaY7Ys99S+ZiuIf9ECHYW7+PIcci3QGJ20kvF+cEVOBeg5XWPdd
5x3f0xiwQGCJOfl+iqGqrPW2DwzGH0RPOOASixMGHs2WPQ166ayuTIgYYVOTQITn1kvtU14neDXd
fO/rqN1JHd1sMVzowVQ5p6iXz8mIICs3+odGxayySwUCb5S4mTf8vgc8G+1D6qtwGUfv0qcI9zNn
KbYJZbjrQbFVDXWLiqqvss2E7x48xTiZAjF+T3/pzm2+BYB7ZmcSaau/ToqRu9fyTrI1qm1bIaUs
e/+vcWVHh9DysXgfrHA4j2O0m1mmj1UJzWk0bUK1UNauSwcVCAaHd8BYPIQBtD+j1laDkmx8yQg6
epT6+Z5jhEHO79q5dHs54i4pnGRdtLfWKuvBRk22qrxBU/f5nRDtS80uGKMNodbngqB1Hm4bTxEq
gTlZ1WT55kQArGA/wzQgTBNx5q3nnv/iiLiIsOgEExCrX4Xrah1xAa15VlaLSZ8TIjsV9qVNvY1H
4x0hmsa8QNOz9bDkinwP2kSgXzxhRhVjCN23lzFqSoIDp2Of50hnbbXV4KqIQ35yr+/XSTzNK7Wg
IykELiV7AHUn+olcqBQP5gLMrcflXfTuIw3ksHBlfomcZke8K/vncIvr17I7qCA9uQEHf1PhlLP1
VK+ka+4dw2HwlDDlSlJj16XzCY+/OtOrtF+0L/ZRqdw1nyqoq9EG69ERCMCCaobnyL9nV2UnB60z
ikUmAj++62LsBz4peltAVv/Y1rvZ0ufUgbeMswbLkgFqGBGB5sxNuzJbF1NVzelI6elzvNCaJAZW
6Myr3osR136XltcKhXqLh3jv+D0a3My7Z28uw3F49lvXe3Cb7Gi40PXJhMRwKt97A7B8zNio4R1z
ROm1uUknogrSTu7MyTgug5dtiQcIzV5gvJHJuQyQdGkNx2km9tZZSAumNqghhBdDyzxFWciX/NOk
86scaIvWMd9h6a6k08CwEDmam5beUFioN9KgP03mxsr1o3GzeIS/5dnwgS9+W1gHEoHHXTPcSnAH
HAKQjBEzHhMYXVsARS6+YvubX/HDbph4HHxI5vCAsuHTH+KP0l3MdSH3bLm2AVLbtPovqlj8OP4Q
GiXOEMpsk8eGfIrarH82XcajQFZyJw3/5Jf1XVIJhx4C87NdIjDkkqDUkdCE3eRGH21t8n1Y8Sc9
oGBBLkkDVF5aoEJckZq4VV5MhmI/OpAxhTZieJWTZpjzEftV9s5yyV2DtsQjMDiAsKo49D0gN3sw
y3iDF7HmSRyGm8iuTQ8FkrVVm1RbhO3Aaw1YahlbeFIDxAvxipCefhWX+DxUxMoh7NHe2kX0prjt
+SqMaiOb/tFq4ByKm6ccKT431DPlJmBxKXomEOh8m7hb4h5D0DzvdbLbfTNlM49laW6Mwd0zek5E
z4JG9OQjNDG6ogXbSlj37pu2SzzemVesvTLd06vUI+/qkg21Xkztsf1qFFN6HtZBEFn7IDLL81Q2
6Knz95FWuHPndSiDCS9KHU5t00m4e4L3QVLTQBwN5SsmUbmt7JcQNRpKuKY4dHm10+ZU3U31kSrN
Ak2VHe+Ctlg2Y1MJeO1iC2RMEASNM4j4CKeBCjuMjXx22+HNL/L3tugMbgzQxynwnbWHmd7Ki5A3
lmSfG8CXuC5tcB3qJl2P5Z1X6tOEfnvvQ9qerMr/jEeH1RsCekOPjVdSgh5ZHpEmyFZB6pmAajSQ
ZtS9pto/lMGeR6W9gHKT8dHtq0IQbsvjUCCLkAwse/iWFkS0EidoHiSwKWbuGm3nqi56dZj99KuL
GFSxKKKqdZlmqQgOly7U8bwfy/E9LsRfUSUVatHI2nSu3xDEBR7Sm95AVYWZHRyyAiEh9JvOLWM/
1ADEKiOraah3uZIl1UQe3QWKobFITbIiqmDASjenT5Mx3xdtdJ4xVDx7o/gylWCuc9AeunQe7LwB
59rNt4M7fjCXP7uLwSIwzIH81A+EAlOSGKYLUSMeTmkV/BgKsYWwOHbdcr4PZkZc7bafVHM0Z3Qx
zuBdp9GUp2QinnRcE8cBwFXcoo2X7BFO3twJT91nKiFWooiQtphzjniZE5ph4M6eZrVhvY+2NSN6
ZArerhRBDq6jSIuKXg+d3il3/JY2wR2eJrp7MF2EYyiMFXFJiO8bnPaWdNaz8ZgxJ4GV81RNTrfs
qOT4JfTitw2QnTYz9/UUEUxhk5JGOMw56HxntzRGsbK7iFnVqe+I07RWQ9KmCArSNVssY9Mwnf37
YlqKc2OwMJGeZ+7I4v1KmpzJSEToPhp3izFoAfGNdWioRBw4SiPvMPeyIzoBLGTqpUa1H+3YLX1v
uZkM2hzWguSCthWvMgehiiBYV32jv2ITF0VSu1vVf8cNHvRJdQfptM9G2eehUMlXXBoHTw8RiEby
vEziuXD+mVIenWH6oUA23tIvzYM1Aqi3BvqTLEiw9oRt7qP1CXTJJRGdikUeVeFgD66+08h76Sq6
+sT8TMLywzT8kfrQgmcgIC2qa8QWjGnhYmmLU53A3PXMas8jV2HvC0Knwrgz5dO7TqtLnyMdMOMW
doDcQVgsKisJ7nrosSpSioS4W5mfAMU0i07rlJ5IDO/BJmOV2NeasXsI5tNkOU9xwocrtXdSY6S2
ZoS3YSwcvooPkxT8vV6gaQNSDgDRYBVa0jtxoa5kDfYzFmoTdXymNBlDxfvWX9wX0QpzfbTyhH4s
oker4GpCKN0h6e4YU4IOhpActmQhpDwScGYz4FARp9nFmYA0QYR7x22BqLnGtcPBXBKqsrK/ow6p
U5KBnUVJ9q3sma7InIOJr7aZyoeoETgSTddYcZRR9zgOI0RWf16qFlmzknbIO/CzWMZzbJfl8fZL
E6n8EM3GiGSVVJbaY2lzkxLDlDzSb7GgrHCvhmNxfCia1IbhhR8bqE07N05fb/ngq03Ak+36Wzqh
u21auj+5JEhwSRcusZqVBYN33tOIYbsBVZ5LPq26BEao8+ML2t+/ro3PjJvsLcXymzHfrtIYG1KQ
2kDaffOY8sttjUkcs2zkTutBKF2zAxfLCCXKcwZkO3gtct88mnH9edNi8g2GVWpCL5jzl1PliCxK
EqLzqKO+y/U+7FtKa+2PDyIpKM8stNrmLVUjKTktLVMlAqMxP4BjkKhtsD8go0Qz2Ma/1TTEuDNo
GRz6xwDlg845X0h5K+iucodQk/Tq0/zLmwKFS4S095axEq6Mgiw4WF00PPuqsdSWscCP1Y/XidPk
V9+z0FQH1Q6vJh9T0WmCAJZ/Agkf2qJ2Y+Rsyz6bEx/KE6wQoQgtee8YdiD9J/5W/MRKef9GUN6J
T3akup15ePqX9IgHLXY/lwF2O48SpU8vgWFK+BEajlalszUE2y9R8vMuWWKirzt+3ypd7tFkHalf
CIktwkhRC1jkRKEltlGxS/CPLMx6yQPjCBg/BVxDCsJC747vFl9F+966xec0qIfKBgUfvJiCjzr9
1rlboruCUpmjrN6Rtkqbkt1voUHfo7iF8i8TZ9fnT9ngoOgmI2tfWsGeqIgVIQ5eSF5LieDW/vBr
H2EG939s+/+ySFefifTIFiXrKiij4jREy6X1CXfJmmRPc9x7rqK7Nu94z0uibHKAPlsYzwj4Xofu
1Y/5jPD6+JiMWkT8ARrX4CWdLHc/4arYyUzfLY3+7eLsc5kF4SvKgqI0PyWsJqFWXbgYnCXM805Y
wofTSPRG/AMcAgxMVGQBP0saTO2eEKv3SH7M92p4dyfcLiQYndqGaogu3pWjZR0zHLYxJwXi2RKq
0QqCVVx5X7oST80yfSlB/U3L6+gagG/2EG+LMXOOafZGGM2xn5v32sAH0w+oCJ0RNZJ6TAkFKnqI
U8/L7qu67NA3zPdZN9poFaNbFzpVVKrv96LJJvT69cbhNkSG4SJ010yYQfkXNVF1WBrvtWNE4+za
zVRaHT3gXErff/rhRiMw0W1Mr/gYJhOH71nUKrsudUezb/6x1P1lKu2ICE13u9zEW56yexzzuK8b
iaIT5BKbl7O1ZmdlZ8xWdv1R5unt0QN+9oEtgJbf0Gk/8Wsd/K69T+Crcnrcwwx9M9k/3Xqo5B1v
0rdJPgUKV4/BhV3S6a1jrpaPaOCttGXqkFOgWjwGNf7DIcGDMv3r2vcF3irm21jZ5CRvu3p+d2X+
fNPqLoF7N/kdJWhJ/j3iuwmd4rlG+mDZabR3/YJLxvbPkkO586Xal16KiRe9GWTZnxScbHkJ9XnL
99Bx+TAuyBpIr6oOctoKPx9OqgClR6u7M0FskV84r50i6qEzg9dEG9E1n15qr+BZZpcSRXYj/ox+
3fk7x+GR5czfauytIFvdhS5D/lNtuVWNpruYeWI9NParjjTizt5mcGlQ801LcuYl5EOeKSlEsxjH
ekIyCbzhqjs3cJtLRo4G0lAvVBYO2cqxwFSTzl/VyPfC3Glox/NwxRPG3yKkWJ4WFX3hUcm2bZDf
JTX/xsgZI83+iLmrAqib/kyLBo+auLBNpuxDMhbboB/Z7OsohRxgDJhM7B6ORLZDeFkg0gP96Wd7
jj0Kf9XbYJG6MmPBu50LHTfrhOojf0dc4IFON8zDqubo8sHZZdNRlnlLdShAmFezRxRML7xzxou5
LkAzZYAyw5abrnSHtZ+OFuc3UlaWo9tnBvgavNHRJMM5ctjtdAUnr8I6dcSx6cQTT9+LyPUaZqEG
IGvNE28D+Ufel9PreNWWuthQyqBbBuY4B7mzP2Zyy0LhH6osGB9lF1xKg9ay+D/Tc5/8iWL5k0ux
HKuWCzwSYu+K4ani3IqS6SYQZTiZBym3uXdDFjy0eq5Pls5QIfe1MtpJ89Vk9j5XTPo9GNRkTcG8
Ngw5rioxd5u4Wu4XMJj1GOxiJj/SZthkdJUf/bFNNuTi+AaBLHV0GX1E1RW4dYxGDIzUD8LJNl6c
ykNvJmvYVbGWBFFQw4NamqeR68QSl9JFLUN1SA82LA8l7ECMVszGLbBxPAcKZG6urmV8ejP01dKw
jeLHM0OLMEq+MsRTaYODG42PfVLmLeYtuDVtQk8NALKrhjWUBBrnMKEh6PyZZiCtClYqhShNTHhk
Z/peMWV26JMHxMe6JPqL2p2NXZKwVKGi3RooZ62SuWFI62WdkLFxTQgg8slWMm5pk2SDjOs8RldO
JnJyEV3goyd20ClUKDxG3fvr+obGtoiYKkf8zDVhfIV/dmf0Wk3EoPPf5JJfLc16pMmHIrEEcZIL
A9rpftmUaFH3yX9VzoYBn5h1F9GoZ10r45BiwNWstAOj5mRZW8QQxO2nNcErNpkqVK6j363fuRY4
t411YqaXzLKhBZzgta70a6CHdl2RL4SB+5xXZDVFafIyUfLCa+DsrWrjNN2VGNKB/F+g2lq8Utd3
Br8oOILuSptRPx7MvVZwTYYmuRWBNFsnxjMIoa0YjE12Ey4nhstR25nbSaAfkKwiRWS/OxSo0I9u
P1KpRTSOEGej1h/aHX6iGIUdWSXnLFIvVZ65hHWMr1UKpJK5vJkoHb5Uqh+WDvG2o+tw4PHPND0D
mQE3yqNKKUZMA+uYvxoqO8d4PMMsr97Tm7HSEkfOqgdBB+R6FtZdJ7tyK4viqaPtEbdCOhQ7IqN3
BrmJq3gazj5MNjCI+imN+WpFc7dfsM4Mg/dYsbhurN4/lbK4ZtX43WFD130E1CC8TZB1Mkxq4F8e
kBSRQX/2F04O5MBX44sMD14ZG5GP6Vh3WfF1s/pl4/Bg1eaTXfXAR3YNeZkuO9nLZA+KcCENnSIA
vS4jEGgpizsxjQdofH6GTqJzILKL7tqjLfaOW/2NDalJvEyk8UjxkCNRua0qFjEwBFNm87DzQeVW
7dJforIlDyh5c8zmkI79xST+rTH+Vd5EwIqz+HyV+5EYL4HCkamvYn+2phc5G3d2izGTFB275i9C
zaLg6aIOdG5umjDx43/4t5xt7DQPlSHub4SWLJjHc3TJTHRk0hBxjiBu7jeFYZ7KgexMx6H5Ma2W
VW091IHsVy5GZt0GzwELDBGK8nn2GXjVQHInIrsHq+o/5sKAEK1BUIY5Sj4KlMOhSQAmimspXuvG
YJgc00O60CbSLHrexGW5wX12n3QZXjC76j67rIS7UNMt93A5zoN/CQBk0VBUcMtZCs1q+d9+4jcH
PVvBAxHV2MRE9tG1fQQYn6FHvv2o25hrS+AGKoSOzybYygqHttrUHaVgypDdk9NOl0ED5iDs2w8E
pZ1MTPlkQMfHcpqd98jXL+bkPs2CRilhdvu4TzAbTnFNYoS9V4PrPzfIoM5JEWhEE/1xrGuNxorU
pNnIyovVS/PRS5MnfnL88DSZbVFfi7Do3FtTUl1++NZ3iiPyTeA5PUqc6uvRuo1gJct4YpHdjlJq
lxdKPgJx3uvRLj/q2UBzRXzJDmKv+mBJWUsn6i5NkLw3SqgHFNcIvQPvRYBecaMIBiXPzVHLIbF3
+uIjmWk+4t6pT14VZG8mEMd8+3+1dOLsRcX6r5qaMGo3eCSw2oc7xDNMR09Y2uQMAUN+xRDmotOC
ccDlrir85UVNXhBSlnhoPTRhODDVC7dPsjfnsl7//x+X3j36JhKq//4xb6vgLrODjx5y4zh5GRWu
XmvdL453zDO/xXBqzI82Z4NDC9ZLQ4DnjtiOfm12b0lqk4GlcOoEvEZ1nHkvQe6mJNLDSbRNeTcn
y183N+vBwNBv3HTTGSDbaDHv21FEum6GMf7G79lkSrA7tjdbQLomqG7yultlrvnh7vqmLNcGZd/Y
UzUUb2etyAw/OoaeSYy8Tb5R/lEwSBCAEnZDS2OrtReq9a9x+4FBMrrB509LNt/FucqJzUMhPgIg
VqZGnub9NE6FM0fihGzmDaJmFA4F+t8xsH4ojgeAAEIL5iMY0ovo0cdqmf+T1vRpTNklUgNoM0pP
Yh7YFKwBFpxeDNJOV41QwRptw5fZzKj2PJtpwX4QhXxTTTXsMrxJJElhW/Li299hfvdyOfupcR8P
xo9hTMm2FMAstn4z1fJXec7rmKEHsobmLTKrvyyp93o2X6w5G8JM2u82ItFwQuTZG44DkzYRkIYM
PNCAOvXQRivCQQ61CH610cwhRr6xcZJbHkCzap3sy7DACJmMVSKNlT1lzUY0zQHB2nunp59bSzOD
9MpyO7q7fNluLMTKIABdmJtTuS5t66hdB6p18InGScnWQIasW5TeFJViUNwtffkbmB5Zm060jQK0
/xUSDMHvGwn/3PbJTw3nZlD/LmARubPKA6gg+W0m3LstH3JI2TBbUEfbUwJmTmBOAmSBPtUiYqpw
li0h2Q+0bUzhEv0sgWS9wA2Tq4eBUTZbWi9M6cFEvgbO1Vxt9Wn5INumDxk0MWCvvFHuKwYbIZmN
jaz4pLgH7+L/mDuT5biVLcv+SlrN8QyAox0Wo28Z7ClNYBQlogcc7ui/vhaotLyvapBmOatJXEaI
uiIjAPfj5+y9dulW0Kz7tV/iJ60FmMGOzjwyaONAPnJaGRe5tMQXlYUFlWfQ/gr3w34eZnEXF43J
WSAOsODjcnXgKLfjBxOtbtNbRP3tbdTK8L9obdbVmjee93YaDqVW5wpwYYZzB/xGd9OFtRKLBCy6
MRh5DOnXDsS4mypiXlBHAi958jDngORm44+pe/aOYq27+jMOPLB6iPnb/GBPLeXYIhefPJpI6mEI
qSixct03CdY9TitPoW38xMu8H0H3DrRSBlQ3YcDvYAlzG+r4oZ6y54bcGoceBoSh5zSxlhhI+MuW
UXBEd56XT9YRaHCFWzz3JpJSswJXZSJkz9A2wAZfaZeVjgbR0xjYB/pnb33okSgcIGypfhQIoVZl
aj6mSXPwyhEbfXh13Ar8TvbsQBq2G/+p1PF9QFwc4vSnyH+QDbsRzVxyzOppRkmpfwTBdAVThWnU
sNdzx5YKyZi90DpBXlyxJqyygPwgkEpkc7jmBhTQG7SAYOb3sa8YYVHY2rOEG2bz28VoXSzPPGQV
tm8hXzsMf44xlCtzBonGJ3gH3J/EG9/6MP2URqrnHuwg23Dc2Qy4Ce/y6NnUT0Ve/yn7bkJjJBjU
FPdmIrjv7OkSFt5d7IYvIpNAKDSOQ+qagHJtFbheuA2mToJ45Hru9AO1/lepbYBtFoni2mBGb7vZ
VQ/5iasfeKn5x+2TZXYxHlL/vvPxD8Q0CQzs9Uk5iQW6yNKSrUhp4hBhJ9dY2xvHhoiEwIl87rXC
llLb4pbAgOFwnx4zN2NwBZ9HxxWSFnEok16wc9Y7y24/cwhBKKvoQWXcfE1FI7Qb93US+o9lkL6r
ka3d4xa6A1Y1cSCSTBcQHWRGtWtrb+9PIba/uvqJv04zE+/Og4BE6/WMwKStHyh+1V37YguEcq0/
70ivm9E5n1wL4y+LAmO9CMZulDE8miMSxp2mQjQdIU4LOLIAFsfKjBVPrGeyxH0/htVghmDXAtow
SWhBrjlABqeDaU0E0wtmGpRmOGDz7kUWstpnQEzMonq0ZgtCVjXEG8JSXjHHnzJMBb9ssKgD4WPr
2OcOm43qT6xUvw1cNOixZnIn0itOyObq+2362PvBPbHw98QEYFrPrE9O1dWxR4S9CQEdcBgAdInT
h5DalFaht5MRFhIZhasc/VYPqWHth8YJcSYkqyA9LwSSoywL+zhN/ruZMmY0alprpsmwuCtiso2S
4mgOY0FmVboiyCh/FHl8xkLD2NtlRoUja5c46dkNm3xt5G4ERtFp9mnFGRyGgnzwUT6kXgkSuEJ4
VtJ7o8ODctLyc8qPdEa/EcQRday7M4WxQhm4QFTEFjuvf6nKhHuP6qbu8U/Bm7nAyDqOI1GUpqC3
PntY7qzxjxnJCnmrs4GegZ/RQRTLVLp1ZkSxwfjhuz2Hk9jvGZAg627kDEIE+AZHmiXguHBv4Py2
NIh/jWLSuxzt56WzkHzk4L2hFjIXgaZ1h4eJgaSYA36NqCFn79qYLrqKaU2IH4049oKBUnkTOfAl
OafCYxpaCureZtZhPblKhru68O9zAnU79v+NUw8s8zErB22flW8jSPPLML6rGr++Nn3xmwlguoVc
fTBkll3KonorBRsfgeW/K05CKw8z7Tpqy18+JjXds0KTbG/zduPXlrcWtvrKRCOxtjNsCgU5ZSi/
kCpNHhPuYCr+NGmIQWeEoIbb7uJzf59a/VlaGK2tNGSJjThWA/tdeb8chBMI5PSX0eCJ6YLiJbPz
7jEjK7guk+Lmlwq4cJjKXVOh+ROGeT8qwzzjzFI0aYIHWw3dw2ggAZvspt6P087U8bBqoT6Fpf5t
DLCjY199Bb0ub60//gKimt6M5mev4N0bTPEX8Q1MxW5lm1mxdpwlOACP1WbmpUGLr7QwKW0bv0EV
yeJbMJZFg/HKGkY8ox98jQWHdc/8NcLsWPRiLFfsd5V/l/Uz3s4k+RN3oUFjVt2PmXqqZt8n7WcB
WYU1OY2s+MVMkpxvoNATMX3/wdq48IZWhtEDlmA23WMDFY2E8j9Hj2jyl3wz7ohIvSXyt20xDFa2
fAx9CD8NPkx8FY8z2aqsbcRhckc8l0xPCAPPNopeoZniBLeZdur2DVkT2rgEVUSoIm/ZTl+abH4H
64z4y+qWQnPxObmUeflwEMK1V4WMX0Tvxg9ar9GtYdehj7V2DA+aKYPW1g4RzUaWzVHMFvt6GmoM
bogagnFQh6oth3eksBsZDukLW3xxnVr3FarV2tfQWqs+Ppeqzh8bP5C3CAWYdD1Jy5b5oZ+Y+aPt
yuLQtxMXBZS8x+/vjXEWMyzghNcW1++XzeXPRCwfM13O5++/qDw5gGCb1rjxJzZM198aSgPhmIR1
kyXFoU9XwaAItVqTusQpbh06+hOHxiuYkR+EFsIkSgbnrgqCz8gjcylY1B/APQmIaky5Bc774Rcl
K+g1NSuPNroFW8zW49s8MHlTmA8tmqd5aMe7ejSsVe7mxdalD9J59tH0asRkfbyzWEyOyiAe14A4
NhVwt6ueYU8Umj8B1gFl6tvXoS5M2HhkV421f18VjwN+b98Ir3nqberaDFkg47UjzV/l+GnXt6br
5Lr245CzSHMfBJ23ZomCoWxsYt2iosiWedNEE91HHgmqN/wsgweUJZsiC/L3VIM9IG8qHLGoEmdQ
7Cv2r6hNjrGsrQ/+ugleji5MKLpTbno2gqvKOMZQ4wIxrDV0IJqSBhUMDecKjFI3NCb6/c4/9g5D
OUJm1S71QYnNrfcIWr66dWNmvor6d4NeaFfaA173unvrk1yex6zdo1tGdSLNtaMITWniJtzI2jwr
m1YEcww66mX+3peZPrWlNT0I4Us+YZZ7ic42sKiVwqmBTWIzQfB8Cdq/Xs0mHA42iV9EDbKvB7/t
kNI0zPHq18r68IqMERk7ZR69tUmVA/NT8Yslgk+70m8SRv5GaZ/3s/wQOUYGQT5k45XryNUckSsi
dPtsePcm5vChtO8AS4HpmsVFm+WDCp+KPi8Pjo1dsnBL9SKkQ++fv7uKo+OQYPlp7BT+VImYuMZ/
dueMgrIic18G5DWQuqB7gvbcdjErWiDq7tyn70Hqfhn2LDDyoYZi2r6BKXL2ocvBMewxVKY7ZB/c
DjpzH+aBd2YZ9Rm1MYLRk3eBJfBU19Wtr1KSo4T/LEMynEtrMXGUxa1EWUYVYtxs7jPyE7N3USfP
PRUa6smBFYpR2qYVzJoszzqi4TqllvdrRG9GvC4tzqDPnmGRvGeSIUmOb53gsygmm4zNypL6NFQY
Uwyb3jUZLwk3Aj6G33bHlIYLiQ7OB/K08Wr15keKDuRshfal9SjVZ9BcLJpAe9wZ97M/xHRe03dS
OxpCchDEpAxzwzlZSGBM8x1QTStVMkFT872kPFsbs29sRBZsQTTwvgIeJeO9AsLdpdumbwZqEyvC
3RKqNUevnmrYP1o5Op/Kan6aevrCB4iQPCm3uea03oF/aOyTSVILEeRsDLn6cmhtYnxhXBoo5zEH
MsRRpeLTpit854b+r/5zRtp/cHoB2K+Xm5aQHkx7sdxFKF/vkkA/ykbrNx9CzDh4z9Gsn7ymD3Hw
mLsaFjwhktcp7vuDcqvk5pkItGM8ieDp63DrKvsekVRNWcnnDz6CmR2cjwrXscchdoHOdj6B9rMh
KuqBp4ixFE7J9rfheNG2MjycqKBnMc6dyHhDJqbyn6iL1M6WxRl8IqWso1mBLA9baPjbaUO8zkXT
7WmOF5tJUCnU9N23jmhdLnOgPylS+61copW9kOl8poIHJ1Nq4+kWYSOXZRYQduArjAldX3qgmAoo
0mhvA23ubf/SWJi1a7JR0I09DdpwNrOZX0EPvpYpzV/m8cHJG0lvjofkNcduScOLQO8ww1FTjBKY
UIkjFbMMoj8W88z6BcSTOBcpvV2KcJchJVbqnJMCc64/dtS4kAI85hw14jgUSRABHfFRYqwaPbpB
rTCfwTE86sR5jrFYop8J9oX039x8RIpc0DUeR6CMCjwa34wgKPL0xfz5iue22NpRuiWD4WTRutjb
joNbBVRGk7QvUVIdZlVuG6//CDtwkURKgB3v4lsc5+ckYFmmhrAIXx/6bFfSh2tie8kbPSlLXTDX
wSzGcpdxTFKaI2b5HhBhO+INxsZ/bCHTEBqovhITFWe/nD3i5MENi3WvRwiEFTILrwFuAhvx4ETi
fkqYLA5q7S5Oap0lBSoDPW56hWSEGTnY6E1ioZ9u/Iq0jujZd/Wna1nNejKrd6fQzUc9RYc5MIkE
a4DWgndsNWq6KhuePWgDWi55GTdVlgQiOvFZyfpjEtjQQpwkkT7RtH8PAvPKEPIQWUQ2dKH7w+op
MJXbn0g8ewwi/7EDLa0srpzQVD9Vlzz7Xv4ROeGWvXgzdMNHmWXiTI33CCV7E32I0H2Np8UeMow/
ACWBaJniT6Hrpe59imoAaqOAiAURL+zkSymrP5HR4nLBhyu4HLIRcakFYSTE3MLZVnygMaQJVtYb
aboGNGKuvBpJQpuEByUdZ0MXnxNxQ5JvwLUte1csERFQ9Dp9zL3sBri8YfYVvWJETc+MZzcDTbGT
ObnB3s9bvDVkBUVMaldmnB5I9nkQi51dcxGtG9e4L2mKVeH4aekROtybqV1E701Dt6FwN0B7HT7+
q0B3vFIS9mVVVmA7x/7DzrrNQk8Dg17/adT80lBSZnF9sVDk3sWALTRe31EOF2sCT54cfM4xbI6Y
LtryiQIu3Y91gauIA21mJuGmYly9YpA7vDhFguiUNUfiIopVR02ICT/3ynxliwCJc4kquFPIhy2E
D1QJsWAwiNBA3Sk0fOlME6ST474ooBx+N8gmtIKs7cyvtYPaMopvncpmhqojijWimfyOuV7IoJBR
IttfLFCioyy0DzMJC5skYLOmi/LlePOxDFTzu1gioZhcNaWr3+pUVoe817i8egbeqkSnHHMycNz4
owzd9ocbJczQ7dB4RgRBbZyQD5ui3bzrF3MBZU60Vk5/jhYxAdURcT9cOhSSNBejPAFB4OPVaVr5
5OJ730woRe9hPty+rxzJTgvf4yusx9eiwO4CbwV7BxVEbzIAR8+Y3UyKlGvco7qBuWnZ3gNJAfS/
DOmfhV1D3YT6nEb5c+4mels0JWNJCh06Uy1tm4lpfeSnwOYCDkLZzG2r2vgqixC0k6X3Qy3JthOr
ghtlxWg3Jincgt6r3Wtim9bRTB/p2HRwnKr6AYigvZuMLgVSU4NSRu299vy2OoQzbdnGN39MkHb/
mAEQ8raxyKwBm8nMUOyy2Nk5ONOXsDS6n21BwnX/EDuvVuVbb8P0xp196t0eKqQyrP0Qu19VFgDO
mNfaqdC5+QGrVvQbbTnQxHCLgGdthvdN2D/aWeWsbbsvCcx5imu6uNGM2raEhdlPAryOMb5mDJIZ
EuFbqcAIuRnFpLUKQEHVDU7dZOFJtilxpfnQXbWeCCPSOTpIC2m8Go27wdmmEi+Dth0sgCFrmUT5
TMOCUX1MK8psgEsYYoy3ZAt+wHNZ6Tp4SVqs/d3EucbC2NqS2blVRJoym1APjUfXiaHok9Ol77VJ
ChSnX3ff9fMJnzlyumh+GPLmFTDd40TwJ/KwSxuBjXAHqP1hSoxx6wIvEiJ8L7duB9OhnbIPVSPq
MvQLo2Vm4Clida6yfYWyYk7eJ6spLkhxcUXYwA0M/7WVt7lrxNEtJ9Y6kJsdptGtn+Faxv1c6Lg9
hlVmHvOeOydSLQ4u33S2GSNWqE7WQectF1WM0ssna3gfhyPx85hkVqJPGf4lIEdy9ojOhbfhV4Tj
RMZPu2y8NcWHvXJ9LPws5FOMN8OPHzmXD8fakzdMnn1ZEr1qJdiKJvO5RBqeRqwG+M2vtew/3dF7
6VDK3fl1W67mnFhBhqljiNmmNz8nrIFmbb1W6hNEz2shG7oewtlIL/qIp5GAvJR/sevUvUK1NBb5
W1LsBo6rIi5PsY+yiSQ5pC2LyC5zr2ik8NA73WvOlB/BDhZvQcOcoag6aPCSTSO8lanLC0jin6Vb
n+KuRvQzt0TypS4W1wGnjYVMSyXtNRl7ZsDNWUbuY0MSoWOaaP91CjcvZlAKjRDWLcozphO0xNou
uQWzvUsUsSFJGmMEO2M6OfZZAGbbToZDqGbrmHGLIQ5X8VE0Vb0JmCSdC+1wCJVj82TBgEN7mxPy
4IY7P46w+AvkLvh7sXGg1IjKbI2HGRPeaHJ4LU+Jmo5pS/gGMx9rZw8T/wyfh5WFl9TKqJhyzjnV
jGkwKE3axGpYM3cgFUcyyUo4D6c1WNFCTevaeBbDCDevLu68mUpVgGJd+7Oxmfx6WkNzbTAblasy
BgIdZVlBmwxphe1TY3Qz70fCG9wGt6jNz7hAvWuvrD07YLLrdPo2IGkaR3lKZ4WNlgGWp/ofdYLc
oRcBI3rinolYvjU9m+UwB2fkANys+Uza6FA8zQHRSEn/45vRjjR4WKX8Nsj/CDnPcdz24V03Er8Z
zPXeK4tfOFYV3MaYlccn7A8bzSWkzR00nSINJ7K2Oo2NlbCxdbRJzK8KZYl73DhEkVYrX3WfQZyh
ETRDRHSMx2nkRu1mFBIYCZ1F8iibo8u98qRrCHA0mbJLwLuCuBNRD2+x9OsvBL302qzoLfWKt7HE
zoZyEJ/wzMlhtjDJKtaceIae0ZMkTrOQkyUJTANv9HpQOWyLDsiC7730aaf2OGXzg4Kfu3Xizn0L
ZY+4Ijd/Tf7S8Aui8b4JAnnOtaC9Ys/mL/PNS4hQ1WJw1y1KxkOdJnDbw/HVkmckKOMbRDBIWG3S
cg/xFCsTeaCuk2+/n7ojzQZA3eXZjjznMMCq58pE5dWrD68djMs/D4np/edT5tGsD8Ibd/+89s/3
eWOJNtekLefCAZzvvv8Eu5Rx0S0feTv9+H7FJSfhoIaUyD3G9V6OdMyLaUoZRRMgCKiWiwo0v01A
4b89ZAQO/tvT5U+/vy/O7YXHAlgOrQTcbhs0ayN2c98uHEcHeS80m1Wj8unZGTkRAM8fkNJbKF31
SB/WqfwT63R0sHJs8rmDbGdceOnDuyIDaUFVizvPTp9VXDzOWIvA4BDUHQ/LiUDG71p0LUMQ8TXP
EoBT1kzHecZFh0BqOk7lEgToD4vWLSgvjs5xYQy0HSXTIFo3oFQwBlDjJRyVSonrSCWwB4g58MUV
Sekf6SafBfQ9TsfVxlDGblqEdlOFViMIBvgptJlXUd/NlyRJN129iJ3TJzYNf2uTx9DWQLA7ojJM
3V3GWtITvfPVSyqzbl0YMdOxJvyI5F7RV2c8l9qkDbR/zHR84m55Skr5PDTWUzmET+YMmUji0oqG
9B3HCRoPguQSm/JZgL5Ip1+lpDXnyj9lDZBXQtWS9UPqccqc+F9Enc84NrqaOQVCCQFGAzpQqGOp
qYNDa1kjZQS0stZ485zxArOYY8AwfrSZtTUy8ZoF4RkStt53gftsie7OSlI8bS5JdPCfN15CNmuB
OMTxEGEMKGAEU6BWen/6HAg9EQgoFreRmYan5ScJdPGLDiWqhI7Tp8ridoPHHKWMmoAKJ8WjmSz+
IKvZl9RXAP2O2B/YGfqfIuH6mDIbXIP04EhgjpKMBa2bBaFH0LXto+hDp5jFC2IMNkBYoAq/96S3
M6Vq7koi1PE5St4HO1znnfzR4LmeKArXTcj/uRdLFk6CvcNQ7r1pjA+YKARXJoYHIx3l+fuBelcU
6yrx9iIwykM9e/LcLA8BiLrj/zwdfPenvn6Uf/R/mw++fvrfz//xVav/uDxtn//f7/z/MSTc8v+7
lPAn+ZH+36Hiy/f/DQl3/iVsK3DCwLYX4yB54P+VEW4F/7J8c3nRBWzLaZcc8P/MCHfEv+BYmK7v
Oct/TJ/Ybk3/hfhw2/+XZzqmB3nIgxbpWv+jhHAHRNb/+o9/S7V3YcA4wvIdx7ds2w9Me/nzf0u1
l6i507zov9Km6rcWrN1dOmCH6c2ifazCj26IhycGhlNbVS84aVXlqAedtu4aaVy7oUqfrzkkdwsK
VPmpvYiVrCsrdCLWCGE5qa+Jad5XC8k9n0q9k0XUou+zOK8gNipbdzjZQUu4G7EMm6LHHxaSrrG0
v5xtl3LooJL3L25PkrhlVeg8DfHWMcpYbluki97I+I6J0IeNOpaCBnFATxaVriMIo43YKDOwXxw6
02hRibfqGVtfrA7AQ4/QFaEiKDpgTNZmdj5H1Uw3ZHjWfVxfu9IYb31bvuZBQBtmnjm0xCbh3wXT
Ozuz02PRVI9FFXO8YDHOz3hiAvSHjB7pW84qEGBGYKmMGPQiNBmtIHL3hw/q56HPxXyJcLAqhDXR
7375f3tWHd4n6fBp0h09aB2OdwRgtaeyGZBlOSUcj9DPDpU/4OvUZKcbtdXvaZ1mO6KoBFwL/n5Q
1b+jRHaH7x9XZvlJJ+QxGW0Q7E1RgrWD6rEsJ/WG0v1eElF3JczP3uMFx+k0dXAI0rHOiZtE9KF8
H15rOBnH76/k8vSf14Smiq9UAKvbQEXYaMPcyIAITk9O07UVi7Si9dzTGJcrRxucRJvuhotlS497
eh/mtNhlJRg95hLmoxNfRFui4UEqIW5xFKLjS0HijB2JrK7okqfSGMZL6Ya3ImsJgeyY9NDLjNXe
mJ3o9P2A8Z+414i0lYHEw5kjV5o7bwjO212tJ2NjB8+ZUXpnWUcO9iP7naLCidYkVZafCDODu78/
pgi7cxPg1jaYAJ1NZwq3SY5u243ChI5NwxzJyjR2Ji9asQmGm5g4ekzUC5Nj+SRFWAX3f3+bICyT
Q2FpzsHKHzdeszhFoRSd9fLgR9E+xDmwz6M5On0/SOwj278/hjOjjm4yA7vJOMVYCfrucXAOlVdv
DZh42NkMSaybYf1qGFNwrtH3YBAveeYY8Gc9c5+7C6XXKCYX5g04u67gOgyA3qyItZ+OXFIk64Yu
alqsMDe3uRRT4vxmYMKRdyT8uslevGZIeKdGWMbkNSY0IT6dakdDnla68pPTnFfVDVEfaLje4WTm
crLZRAEBgmEV0v7/7TLQOsecWVZKe5Rg35+xUSFsikL1MNeNv1Ueu+ck8h+DWwSvRh8zZuuDz6qU
wfXvMyezFike+UdWDZIz8uILaEyiMVLrxR6qOlnrKZzhlWUttkVFlY/r/GkYyBBz/L9PwuVlxGDp
2ig76wy8IWhC69mq3efOygFSInm6sYrLHwzifo4tLZMgLb4CYo2h8vDMxZe/MbJ82P/9TYMifq0r
TRcZzNHNV9OTJXzzWGWV9xAV3e8wM+BUSaf6mw1YSPRzMLtyQ+yhZ1S3Wme0wxkwwfEKM4xk4Cy/
UwQNI3LBJyD2s/OmvgLa2XgFfhxkIX+C6iuJXSA+uZNck6Yffk6Q/Fbas8ilQkW7JQ1WnAdLvvHp
FLuQxt7a9IgeY2XBOf+rSMhL8xv8MTUVDgjVSrwQRvE7yRad0CK4tzB8v3RF9NtDG7Cm+B1vvtOc
bMMJSS2AOz4VpruhuTa8dWSYRwNjjNTCAY5x8SmPhy9sfOndYPc9vOw8RL82+/fYGgI6pSknkZic
hioZL6YcaMh/XzMtiT1nzbax8keVHAaFxslMqps/qCvv2nxinXw1sjh7MmLvYNSjdVTarIkznZOl
K0UIYUTeNJDhDUW0cZmqwLh8f/X9YMqA+tv19llI9G+1BF0Ww7Tkd0x0E7Jw7y53zixnUp8q8yRb
dCVFDi5uuceVGxjHvwv4UMUacuO0d4ayvHUErz2nGX19ld+XSI53U0dr3nFS+Rb2NBGQwmlSDZ21
1QTq/P1ge1GwC8034hAgG16pzelLC5ecDBBh8A7Sg1NIfT9gVr/3PJ/9rYa/3QEWv+QSuXfDdPqO
OJH6OnRMvkZ6jaghYu+pVPLFJYL8KMeCbgS2NOyK/PTEUCZ3TYtNTnVmfZXLA6nqzcEf54cqME2U
T0SoBJVKSPy17wQSyPvvi5Djw1yzKlux/gXe+y1u0Dw4IRCOckgH5P0iwYDnoLWHyfIoBvMU5Eqw
MLIy3uV1Xf7MyGH2nNr56paul/dZ+gb0CBupjVzCJ6WiQ5c7PoGOwQi1Gp3iiwwUv1DAEYRxx60V
ZDG4Ac6w2pmeYTFNMLXy4ZIM6bjPrR7GJjev49v+UTdKk7+VTwsC/ccoH2rQFrBL+VzHfsFawHJD
6YX2uKjH8SFz4NkB5Eoshr0G3nUx7dq5Fa8j9msLhMa76fREGwKtF8aY4an3SYoHxoDyPic3b26m
pyExr3k4zRgbs4l4StQCSW1u8QvaO5277rWcsyM0Zky9yZsb1NmpjBLw9kEUsLrpxRwhSRZBlbRH
bkJwo1c2P0acR+d4CD5pbJeoFv/tizgGZuK3ttqFxK0i7GnXtor6bZgg9yJOmTW+59I4W5C68gnm
k5dE3i4TSXdWYybW7WgPH0P9UVn0yYbaew9HWDC9rQVdWL4zLZD5YzV21pXfIye00fuhXhJc3qr5
4YYLFAylGZ1t49Cg536xCiXvRm8idEnZO9sMMkguPCwvZVPQIGRSD4AxZhoU3nvQ1TdZcwIUaf+M
9aZ/VoHHRhmFVzg5NrMAXx4Jnj6RvtA+oapq78eSqeucqhTvYjOQjiPnG74jVuO0fbQr54N7KoS+
ONf6UNtIuSlZQ8odeI1Oh1Msp5LYkiFkr/oyctbJ4PuXMO2d0+DK59hm0/he6xIVL6iseGEaVTdr
eQBXzfk3S8rqzSA/coUHdX4I7SmF53jnBHkOl8b2X9JWnxwjUh9Rh060h/K7OHyGc2TrzRjXek+9
pNaAgudbaho/555RSW9E3m/FoMMUtAHpr5WXHIPvpUZThG9JyrfAItrc4UZwB2Ftx2xqftDbO5Gb
656Yw8h1XMo/jd+Lt5QA+J01QJmwvcZ508I17kxAOicGSZvaU8HGjBPr0Qi09SjJexxEkN9EGve7
tCM7bJwGiuSGGiMF//M0D511SYz80GXyinvSJTnCYaDR0WoXeLQevUpjxcS5wZRO0DA092iY9cc4
NlsROwy2AGdsHa+/G9vC+t3zct3hSAY3hbAOEBDiRehT+VjqJYMk2rVYhDZDfRJpSJo3XyCCmi5E
cgekFQEqXV7tSQpYthK/s0twOLO3KTsfRSHAT4I+lHtGkzScufATVnYSQWir9ZdRKzgYNaOLseYt
bAgd+WdLML08PVYxTZ9lqzAw+Z19mXs7ghKtfd61/T1bQrPW/ULZyuhGF2FIJmCFlRz317yroNPd
xhD6HFcV+m7fA4nYD/is8xL/8hQGtFHcgV+eYLcHiBzNuhi7+qVr2SqI7O1ObYLcpbUc95gAafiu
lb8fphaZpD8hbhjdflO0jJ+7wcW7Wofm1m0r5xq6giwt5sggKeOFBjDo88wu8Hv5ApiGfvdc40k5
4jVKMlSbUaHvRUbTN1XYdf2iaik4svxMHMwxt9rs96zbr5zO77PHnnbnJBrJMZxLEvZkuSv+66vl
g6UHm5y+X//nO6zx5DAWOSgB/YzeMd2ZapRX6jy5HmDq1SyUgHZARcJVnun8mN3+e19i5IPgBugI
owWM0jXdZw5Ik6wpF7D8W3SqANfoM4G0x781QtPHNYT18S7HlPCpQa78rSRd3MIwkjCIZuX3kLf6
suagJD1FUCH4OtyineufOcL0z7aJENEr7JuDKLX1bIP2SO7QQMmCzVChk2W9H9I2OWvwiOahhS2+
T/PyPZEWnSKuueNgqIPvNfVlXs6JqeOde23l52IC/uqOfHKmMcfWHb3iZAPghelUg4x06vFIpktA
qJGxMdFeaheEVkzvPxKXSJvi0sy1c/l+mnDzbBoEKiayI7pFDjVHEsbPaRR+VknqHzz+oW2qkp+1
xcFVyXYpbPJ0VzD+fEPucER4Zf1ijofmdog+QNeAKyS0YoO+1990UdU/gfEld8RWe8rLrk2tZ7aP
8rGMq+3fgnB55uf1NtCJv6tlyySn61rkX3F6ViU5Z+Se3r5f+n4oanszJfKgih7OGeTzh6EOoode
7UGNkS2M63sPgW9Rdgl9zZfoP7ymnKRU+/fpdxehLIlZNLzcO6E8s9YC0skjeKSfxKv95BMazgZu
rqdIhO2e0qhdER7MGDhgipV1KWzkPK0fTVPy7uuGAB+wKIy0+edbzKwOivtn6XcWtT40qrFHiYW7
/A7tid41BIA/JiSwrSbqy9UcjvKHX+TTfaNnbzvEAg61bxCFWkVbE7DUj1IIAjlsj/S4kp2YuI/4
ZoDG2GR+jGTInHtFlQX/vLXdzwiwIyxpv32pKpodsfGVYRJ675t518Fk2ybMDA9BVGG8xNAGgYVr
V7cLBaCXySZJSyQZRn118AFXKObWTjVBdVvKY1EQxIUtbIBgSEGdNB7j+E6bQDT7ZjeDoD1OtvFn
imHLmciit/RDOQx3AMWx9N1nfQvpbIwY38824xwxj9t4HFG1ZgMHOZ2E7bEZmmLXiQacX3KXerF+
+D8knddy20gURL8IVcgYvJIEM0UqhxeUbEvIOQwGX78H3BfVem1LsghOuN192si08aqlGHQLl9GN
RsJcPVFz8+2a6WMyD2QyAGJ5vofpoc7x3RvPQqtIiBqvHODqVc/5eOX8eqDkGGm+FSKn1yd9tTPx
xwEJbbldTp9zc278OUfT4Rpvd08ok0h3WBBs75TGot4IPWN7bjHypAzbpQrwYqVa9tAnhGnECBDR
xjtQNxBXqCFvU8ZGFCgnFsDVYhZf6DOsPuJVr5wnUIzamk7KVRi2LzTDmyctnM+hR7UJLmaI4Q29
dbXfMtxRHbp1R8YAWqZmoC2X/GRO/pgF/ViFn7nLjlHOv3nSUywZAgppDfUnLFxK2zsTgXrxmhP3
CaIeHiGDPvDB0Zhc8uavkRTFRW8Fy4L68jSJ70WfCV6l5yHGPzPXDz4hsaAU3YaDHkN1g5FTnVk2
2oP5aE0ePDgA33Eeqg3sxRL8xLEsjEXXlldAINBAIkoghQtppuqbBzd16IoQgvhgo0hJDwynhTvT
ikXLFIx2RNWYu7zR9QcP9OVzZ2dfyYwLNVbzWyQSlpYyo7tNi46DoDNUpz6rAHXrR7VxHTX9u3MK
9M3aRToao0OoSK6CTBguItJ2WRPtsODFZ58d44yD8jg1Rn2QvAExq8FUymhsYvAV2Av0UmzTLuGb
ZTuDJvlguS8d6Gqw9Cb+HL18xdgVzIP/iLHc/9dVV6JyWC+UeyVQQPWWpeazO5HxMofdpKX2IccD
G2JkwFNMfUVqTY95akWbtJ823Ej1VWdvNGTbJwEDAZNvpdb4WQhAcG3klAcuRsjj6GPSCSv4yVmO
2SAZBcUNoEdESZgVZ/bWSejSzpg/FmGI16c9OF7cbkyNsEAzme8+zqmXjEjz1m6h5TDKr7Ax5zBD
GdNdkrWDt/4YNW51nGsL3WmCvO20RrxnJsU5wyofNTX9coH4TVMybvQc12uzVkBvbAmggjXIkMPW
15r6FEfRiQwGfSxhYEUWuA3DxnJFXhRnavXglc5xrI0AfDCX1Trccd5NHvPs2BE0Oeg6kbOOucI6
Zr6B5mlRSNVLe9fWI0eYSq8uyjjrI69HU9TzURj8RCgEgHYFMzL3JB54YrzZgFu38wnyq1RVhzFs
d7rwfq1o8aakRrrzDN0OzCn+qEX/a76CLr61iV49CZUuxttdI6mVoXWASlEGeB58DdlGQY0nfc1S
fpwcHIkunv3OY4Rn6ta+M+wTLeAnnwKXnFjlGvw5136yUmDjjecpwZEHvfS5NJOvCrDswYfzzDSp
NN6pPN5Tf3Skf8m8DGN9BZB6S2bnXy7drdYUD0r1cm1lxNiA1j2NCRwFgpLlcY7aaF1Q2bNhmMZo
2GM8ZRXj0fPkQ9Tn58wKnYPmi53lmvJIXepuTuEcRWL8yxaFA0KaVxA1z0ImxqnE5W3HdJSU3lfS
61wPKdBZPyUQLHUj1r6gqfLzpcV7ikltmZ3OGGIp+hp1+cGUPt9QXPWp6V5zQsEkPZZvGfrzdrBB
vnD7I48SH7vZfKjamc5EHIxZ8rv8DIgnZu/KVL+NDtCzib0Munl/jZT2a7YqBUwORbZmanUZI/PR
4W7BgENLoAobeek/0EPfngmbY/7RcpJtxPYqjAOdb5u72ZJs6L2Inuyb6lATSFjGu7rHHeQr58o/
hFI8iJicO5H5vLCr1+6snPU0E+Ez/SOctOe2rulr9d9iEBjtzEWALvv1ZHgvjpX+C/HnWZQggKfm
MSBH0G7oUSa+JUu8/RNIwJxHE3mcM2Glr93YfI9n9Q5mmahU6VMZhkO2TYvfeQC10VZMm+nU4cIH
qSIYsgFBohlN7Hvoq/lSe1bJej9DHQ8yqX6NZV3hMIU5orzlFjWA2Ap20yTTk0gCHckEYdAMtJlG
OEp56y1uexGYYf1ltXbHVbR4ylO4i9RPC5YVrp90EaMYNupDFWAkbCAEUrRUNjbZUstb38DKqd1c
2udRuldE2wF+1MFsPfbJATOn1yEP9w2ODq3N/jGH79jz6C2rATiz7uHVScrxgTPun2Lh9lvgrjr/
SqE9dWgaOdKmGwnYkyDY0mUEGWMG0ed7FcDYnDl260MorOyzSkA8m/RAtgb4cn9otOvovUjAOoGV
m698uvcSHM8BRDZnd7owMFvq1iqpXWb5nJjXZi/zlXJggSZe+Ycl5btRzY5TFyR2ZUHcY0HBRTL+
zHbzIz0edvzssLBSj2e435nkW76a2T/TdB2Ynp9drzleCfLj+TbHT7/Sov5xzpEQirbj0RdfKGvQ
VhKbluUSUmeCOF+7zi0SFfCtxPx02cQY3GAV0iI6ErRCvKeVb+2a+rWpK+dNr/sfAmk9OOdmZ9nt
cIXxhMlMI2M1M6Kpwg8Uf//Am+TVpenjWM8JtxUYOeRN6LZbYjgYKoEWVsXWGmoUfgtmhVM6sGhH
zJDOnBmgerbAn7FH0m2GM9L5JxoG35b54zrGXwyRTBiY1QSZSl7T2jxGFUszIQjq17vxM64IYRQR
CX1TthfF/Q7Z+OoXkL+IwKuNGrIvlqZ/AizSCvP3UweHK4DkVjdgYCJv2rZqsDYGNp5XjGS7qXYf
Zelx0Sk0RqkuZrJwjJJtsY5TA8OsbANSYgLVG8MsewajyaFODlpESYJfjUR0f9KaQYjt7Qfb6oOE
Xt05FJ+kTwHbTEzyWJZzDnE1UU6Ko8PSjTFUa/qhZOsf+xGu/mhejUz65OdobmnjYcfYIMIpA1/N
r5Xc8l2FN9vryNsCaUbI2vixy8ku1LNXad3qJB2OZe2U+9joEMfScEvPWrqOjHGtXMv+sskQ4422
/qZeVgP81B+SYhtKAFV2l4ZBgVYIcgtf2FA0Xy4HzzWeHQgECf/k2tHhXwsynDX+8W1m6DsbiFES
ezOXEybatk5orCivChFq7Y1gABoxEEDhnTBqln9ebhBORfVTFwrtMA8/mde6myqugIEOzjlWvLow
fJcIXXkmZnqeivzgLvIQ1+VL6oZ/rJTpZA4I8VFPchhQMOxrqEAyKsa92zF3QRaB7+6g29DL8jnj
cAsqA89XZCug+RSseanHUjJT1WJ0+XmkMZYKENqfanCLeesxoqvn/giUibRQ639OVTheYxd2Soul
mvUQJczZibloju6EB7urqErUM/+gvDRbh9UtjMZ8O+rV1XKm5sH29A0+bIu3tk8vwVBtozL9J9Ku
ueFbAHGpBLOAtmVHTfO1chS+HLaOUCPZE+n0DpfM0HKOPMCp8AHCBddiwbCycEmMdS3l1IBB+XsO
GH9H4zc8EPRLXArRQn0sZyX4n/Vak5RLoIjdIAJXJ89XFG1C++efbqxdXkvsxD79f0zdaqE2nFPt
g8fFuh0VlkmAkO5MUXiEn1hl4aZIrAfdRpbSJmfmdDDir3PTT2uGQ5z1vGO5IhYWli/BnRITsN4e
bdNnjF+kR+BJ3FzMPF47rUbiidzjbqaXd6Pc91YHt7vAEVv7NubEO9MwfVj8LMPiYKlr7IOjQf+x
UT1jDAJVkM8Ho63fNQ5I4DNSe3OgS+Q3VhOVOVjDYajF8cZ0un+Goocacm5y1FtKhn2dgi+M8ytv
CiElWtBR4a/d+3ZWbqlzSQLvJE+RH+1xZ1eHSive29mxHqY0sw/ZPL4mo2/drFb1VN0I7h8lWu79
/1Vi59ZuDgvJ4bCg6b1D7Qpthroy1kTnvQv6PWeVOebOyq9q/W5AtbNNUi0U7zkbPvXKFjugrITG
RMODO9j6U+Ha3dFt8NLdf+mZ03yz0K2qRN5mGlbfXZgqAcMLRlN6CHFOkAzOBMng3KwQycsENbng
LlUBcQ8F9+uiHhnAaaw0Ni3D6AWyOM2zRDiNdRGdikWyGespO8+45g+1QdA0tuf2XDupwS8FKRW7
3Bj4udeyX8Jzc2UFcewv7EYQS/9/Kr/HJUCGrQ0Uhv53j2qQKEU8NmIbj4Iobhiei5W/NMwICZ/c
iEZv3SYg1JOQqBdqcrxMAGx7xpNLeMn3HbVYlmDRhk39yQybHr3Skherw8Ma2WC4ZfKUFf54aiRl
Do3vpE/MLB/dtrXOhOyzJzFTH9d70s4u9piqW94On/XUQmyZ4+bJDH8Wq4Xbe8m1lqp9jLS9m7rG
ln083Hqybj5bpQ5O5Q27KL6rOEBUJeIS6V8Tzz8XdMnF71KHc3RRmn+CS4/dmHva/UM8iFOEPaRb
nCWR6UZH3fLow1D9B37+4o/El6fnpv0a9mQSCCsvnoxVMpU2ZrBlHloOyzbVRUEV5wNUTG3MT01U
Q8+uvRP2RyqnM8d+1hbvhUzCfd0KfHg+rtzcoI0ZTzpzWhsMKMmQiO6ekfsOeFj7AdPKwKtGnIrA
txk4PpS5XpHe2hDzkEvVwhhuTZ+W3sjg+gzNq25OZMOakz0NwDVA/Lg7rB/eJp7t0t8aGcVxBiYE
5irI3hUtY/tiyYuVlNs/YH+mk5Dr1Zr2mPBE1xHOBnf4ZyVAWVkPNwmXSLqbq5gzFI2XjmKJjp2J
iqS+TyBcjf7m/tnuHzSmmZs6bDlGNUYeovMhyftakfFwpKdJbVLY/Be7N2lZdwl5RTUk9FgY7XOK
hXj9/2fv/ZKYYmdsK5A8z1EYcvPXvRm0Yc0T49Z+eLp/r74eUsZ9nx3lNgTv9v4T7raDgmob2/Wp
0jtO3YuTY2as6Hr6dAT0EF04+bMp5eFWwrW+1l3KbR02KFPlpUzZrJMgdvaJUvIZXsORkHJDSs4Y
SezRf96rcsLcP4IwK6T866eI00p3eT9Gnc9LwEjXyZPxiMjzNxraGtBfUT1AQGLa2yh3Wzpd+zjQ
MxL2pXPpcmIO//+z86QO1zE3+lOtux/3Zz6jODwga2CsI38wTlZmG6yF/Be91Wo7wBxaaZ0XXzL7
7/2r2NyVL5F30LCWZrRAtU//L4G9rp85zgGFjYg/pZWRnqhb0M9FlnHkiHqAKgNpHso3kdXv/5VG
1nGgh/D+074/FPcfeYWpYa2nrqJDl9rNx4YBW5ktzxtEbQaIYqY3KhHb+7uqdyg6qhn7m9c2Ln7/
f4bGhoMQNT09/n7IbrEp95SoDyckLMbUpvUuJCn+yRrsS9GRsNPhGTDGT/ZDWniobpl24cwdk6Rh
ODQDptkxjFUfZVuehaXlzyOEzk2dVi7GBC/ocmrzOhwtu/tjwEQO6f2YcgWh8sa95j3DvB7JJZKZ
DqtUd/dG3UzbMi12rDzlN2UeHffBlsMQ89qVylW2xZJWHYWm7f8fvnKkPPcSIeW+jFZulB3//w3R
Tj+ZFhc7p4h6AMk5/iJog7Ff2beOTcNBLh/HuaaKhdxdHmYQ+qpiONfGgiNsUnqbi9KEpe8zPvHI
gxkjD2qNFe0wmkl84BiFnAwMgzi3o637vqt3mp2IVzwRT3gXir816Ob/F6sxbD6kYXONsvTp0N1N
EP9vDJ3dREejgfE/2qZ9aquBLkUHJxiQgP5fGj7HXdjvMWZ3W0MHaapX3JB7IugclpbJsVqG15NT
q42wXWjAh4Yqs4umVHv2KYD632N29yjV42RvxhbklsTFZfTjyDPgEW+TBEMCpMKfyJq09//f0GIq
gzhN/8moUl+6WyKI0XK2+V+CIa83rvHa4IQZLQsa/HjWeRHTPNPezbvdx43Lf5pXbx1Pz59MP8Jz
wq8iyZE6JVW3h1vK1Idmudj1K07Z88QIfLo4cI62tI+KE0bCzWiP5qt0vet9x8Nbsr3/NTAB006f
GOiRRnLkpikYnGaa2a/KiaARiWzzy3c9apfweN/3cWlxMPMae4DdACmLvQIuD4za5WRcsykA1YNk
P7DiQ2YzzpM96GdYArvZiI3XySyeIjoz/kZO9RRNDM2o2kansteD0UMo6X2+8LKmzH6hcT3kmTA6
me1C0nUQAzkrKcjtAa1GIDtN+cfuECBIWK+p0XIOcLDaN+nFuyRDuFvG8Gab3liFmMaCdTCeGTNe
7ht7HLmSHm/1/f/KZDjqwAYHEXfZQPt8YEMgyJoSB12Hos4/qwQ2oBrkX663W8septe7tWcKIAIf
e1Suv1S6LZskwx1egVEdClX4QKVI78kq/CUA2785nsbhYnEYOy3VMVReNTfhjxRUSRQuzCFAMjD0
nV3MHBD4C3orxKiOBlWIlG1pyUtiyV3PJTcwBH3xnXce+hLLfN4+3z1xOCyMs9KX99HIitrbZbyT
8yVlm0m1eOv1VnvUjJQr8sQVq2nz7Nw4EtdR1GyN5bFKJjw9qecfjMIS6yG2/GNvy2oXZlhTmojo
SoRIfiwcUV4zqc1rAonzFnCVvuv0A5Px6s9d/hlkOBKL0YIpqfJzbZrhQ0FS9qEQab0X9DM8t1b6
B9N180xquKQ/ztrKxQDlyPob3IN1tozx2cwThFt9bB8zRQgXW167LbT+o+lzONvMm1GTKIzpJ+K4
fbYvl1/msXxWTEwu9+8jc90PKtWyUyncz7vybBuipkxHIXpXyTdtII+SCoYnfSinIEvD77u86nK+
3oz1As9j/nOTrfRw4DAcSBqvQe8M2w0aAzpBZDgPIx4A3DOCWffK8LAoOJXTXekV6q4GKiIjKHOv
FeoPN2gLYxgVEZYlWRvb6SLGecTRp/vb2XElr9Pwx9Wiea85c3IgVCGC2rJzPtDDRQRaVcF9w09E
Tsd4KrN138Qdjo1aohg9/L9IxlhuZf7CJIHp13LSrMq5Q1ZnXROQ/7eyHquH8A/ftUGSMR6vdwdi
mtIFm6HQ7NKljM1PC9xzdjgFmhdHV7ey/xpMLN6ZddgkSagmN2txHDTXwvKi3qQtgDbRjk2r9Sv1
nvlbUZbD1hN5vtINLyer6e/1tKQj+/6mtM2+venqnWrd5MNB3zEWo55pmMQNlXnwRnsZXJE8ZOrX
UrMD38/zCk7A0qB1Cr7KXbC7f0iWnyOf/tiGSbgxqvzm9mQIbHptn+NEvcZQimGF9Vz2NN2m1cdv
CKKDQHIH+dLNev1p1PlDR0nJRkim6Mbi6KPVEUGbVhkRJ8mzHc7ojiQa4a0l8ykVLpgUzyOrJz/v
1wUMycOtNG39Rnd9sSo4i9C5oOl/5d247BcVV1GTU7XZL5l+j6OhO5jeWg3DeJy8ARDEdC1b7q5W
iBDOkXdiSrKYFKN0XHXCuIYevTwq/I0ism62JszbQMuE1EF5t1WPkoEXJtQLyJ5e/NYRlN1zHWaG
6w+P1iIvga0LulajqCgff9DGNb0pH8YIGt0YAmXTmoMVefnNiZ5c2l2e8gUDL+TNoGLneSJKp5Ec
tfoO2ormXbuc9RVXy1YyYAuKrmL2wLgkTapu1ynoBQLpUdoOl2KUbXyXebLJ3YYardD/xqE8EVZ0
TwUVCHs3jt7D+aJTEcfd6aB8aTJ/yi5lAnvFnT44a+jbTPgXnjAolfRicbrEz47RjRXRrfZ2ybzE
j295khJfFziquFt+99BzNrFt/nRD+9tUg7/TIXNHkKk1LG+0CxlgWXV6U2ZtN46et087MGtJLD4H
DqWHKclOpsWdCPMmKIas3pfWSGmoxwSxr6N1XwMRookdctxs0liaPDd5TNGsuCrPJCyPzDnT+DK3
312R2EcszDsjF90u1GGz9UyKSUQW55xjGC68HztsBG71mXIWQmhBQ7ld+iMMc1hFhnHrffXgSe7s
jq2NO0mgbR1hXLObS/dsmzDFea0+G8eA+DG26UHU8jCMjvZUa/CdiAkWTqqdndrY+2UfXSX8OBNg
DBrMwQuH7wIqzmp0DWz/DSSjFuc7o2mxLNFMLer5B4aNWlM8QzPKlO27PAcO0jBrbuDGxG5rHMyl
ICgyntWexXxclznBLs3q/rZUD+9TEl2rMGVuMBrZQyUJO1qLBr9EEiWkQ2yXUBSIC2wnD7YFxh50
libh/eyC9eBdoKQJTFx3djZmkJH5ymkcpu8Zzk7SpPFyt+9gRWCw0oWiZAfOeAS0eZ3WjOlYP5kO
sgqn/NyhjTMvDK36Ns5tzktDKEFfHtqZHxGYUOLhzVnF/rNb2qS8Bi3groOJKJ6/emjHkzSIgOIN
olWHYmLAjV5zU/qOuZPSw1XdIwxGOaZIH9XhgbtFvC+KxmE4+CoJIgDA5WtVosU2bCEBiN69fNQj
DxAg7S+cJuG6IxZAFNLZ6JpLy1IYH+XaEA28/jpB8bKLR67ZgV2a+PeyUlH7zghZEpWVGVYXFw/6
nDhviSJmEy7uAmTRvuv+5ZF7RlgIcX+TNtX7Rh6TvLj5vR9MafSRMSZbY1f/xZ782JcIfZD1Eac1
1gI2NE5D6Z/GaT5O8+h+pvxOLChmgjrpB2aZAEfuHm0noPFSMRAot6nl7MC+Y+clxN/J4XWc9Waj
Y50wZtY7uHczE0ZfQb1wfuTSpTC0+ZPjOdFOemazptbrvXfs1yGF2EFZbGDBS1hPEfE3LJ/rHOrH
4yAAdUjcmmas4z923G+RNhtGM6gjBvRIqwOtKiN3N1bfsoViKGyml0sYNMuoCimFCtJ2zoCPqA2v
fz1C6YLDuwLt3O4iQqw2UMO+bbWjqpyfeZ63ZoUOzKIzQw8I7FnRXeckVlDhJkDSzl985nmBXWdv
Aw9SACD55MHP2vBEv9k1yxM8QdLEpc77wfZ22pA+5FNYB5oTTlsvxtXe6s7m/it80demQRE3qw5z
E+W0jb1Qep1hzxHjUKruW9fR5so5XCEwkjFZgfp6mbsXN0JwKhuxZZK8MAbowwDtcphceCCqXs+f
MuovIaaDk+H2F1+2T9Wol0dOunNyQ3Z+pvOX81QTnznG0Fk4h3/0gQi74bdrJVvAt2O0tLwwUGyF
fQZTD+4IXlUgXfMtVs4GDK7EHAYswhlGdsur1mVfSMk87IVsNq02bf0i/8KJytLZxXRyqOE5menh
wMZys1vjp26jDLRscuP5zihOqj7iGPsdkuARfwHbE7e5T0nMsEmKX54dKACgBnkHE4NyuPFUVrr0
Ztxo1HO3c3OtcvisCZewFSrmjCrUn7Q6I4hvDpQtpISolg7WFjwW+4F7EIN2pgEVgwH3m7WYIqgb
zOFUFdKdZBZQO0aCjSHKS+WXzwoy8NY1nXUnfQqcUqjKDNu1k1u+4Zn0gobjLh2E0dalF2tTpr0X
lPFp5PN0A45KLQusMXua6mQJTTOe6cxye+cqYNEhYBACHOkfUuysKxenKjYM4vKN5ezrQhtX3BDd
dcq6SVlUvVyCewblbf6KcyDlCBQ95exL7JH6vCHrzbdJzWDTyTU0QtQThuDehKHBZ+6GaWugExff
CJT+wsdsh/D46EX59wSAypKtARTr7DQRiVY8wAeImEfWUYsvGWigrVeNgWigdThNkwaUc1vjVADe
d0pH9YmSRxVdU+xARf82ItkSyB9PrZComr+9g3YJwMrgjy5AdqpH4S0euWV2a7ij/zwg19euatlK
6QIDGNqcep924SF8qMzopS6mDA63+6Cb+153fjtJc4OyZeBXc4F3y3zuRu+8GND2BXfLFPotwhwZ
9nrk7dAnNrkgVwSi4r5jUeXsCXwe9cxRyL7N4whCJkUlDcHss1iTLQg1bcUZ1eIxId1vMjhe6TWo
DxO/5sq4xVnZE7XRt2UHD9CeykMnR9w3ZkGmP7ALcwtt+ycD8E7ACa8za/+Dx4+opKZ7nnxcMQOd
xHSPyzU1xAeO/xqHJ7Pa9E+Y7F9CXb73BSk9nXfwxsZfAFCRP2HPDEXjl0aD+lt4FFoM5jP6DO0g
CzgH39jKlcOZxiRqpFXxQTDtH6WwPZFosRm0HqaPi98P+x542zDFI/GeG1WLMIc3q7DQYAxPgFsK
j32dgRZMgMmiuBl8l9NYHHt8FEAaug0qJG9Gn8FO1M4JPBID2kLxBsUUvgqmrDb1d8KZvEMx4Az2
6W7QKwoCcDUTrj9gNo63qrlQmL7ndcbwUYdnzLszZ1jjRgIc3SmhPbEr53/0HPL+tl/BcLNId+cq
dSB3V9SG9DiBoDgZyJKL4bp860L8YWn2HrX2lbooZ8P0e+9azqumGC+RTvsa/XrTafGnIZxHopJU
9zj1ehjizQiNhjdLMrIP820ICiEnoSX73McUN0d4qDk+xan+zcLenmf56ls+bv1JPlHEXGDe4R/n
ZgTzJFIhYOvColNtlSnt0ZhC5N/wkeKuZqn4on64CCwjJwY+vVIHEd2Ea12Hbt9PTvxGvmWdW6ZY
6wkIrByVfqtIo6dd9W8wzzKFVdMn/DZcZAqSx1yt7Vm7EEoTrEjOlkUpOenRfO5Mc1voehRocvgO
mbG3nqAfotGwhVXZ1VefuW9fc8iAWNAhsxbY+Hawmb5Y7VAxNZkf24zyKDsZNvB41mkEaDMEOb9F
LAimsXvt7fwgHJoB8oEVraxbe4M/0OWnyWRGFO4jQInzhKbcZt4n0FMBcX5GdwJu4OCBZ1GK+6D1
QZ4npgv0sLuEAj+Fq8lvs4hPDJqNFTdOsRg3AwQdeUit5mpFmjpSJ/EoddRQDM8NsEviM+GyFBW2
1gRNvRn05lbnoKnAQ8MoSuCgO9FSE9eYlyTjzkgVAKBqzX6g11ueWxRaNqU5pqtr8qp/muD1LnOn
24JN2IZZ5x4hS6cBjr5pY3TwNS3oXfbSMl7gY8BUbz1Nevw3DImXs6LPHBXpRpLVobaxwM1OwmtK
7HUlNQtNbay+fKOhV8Pj2KqDX2PJIv9qk/Sjn3svzKhdJXaNKr+YmWftoeRKs1cNbk3zXRXzlVyS
XNmdn3Alg1SRF4kJej1E5/T3cTiek7l5h4xjBMViJoxsztTLjAfF7WYpcbKNwceuYl3FVKdbd6Qe
LvF+J39scPuwWs3SpR2BiNUqjSHTzNTtlTpUNDwZWmCwXu39x66B9F7xN6vU4g0CriyfqCO34CKb
EWWvDRJlFPP2t7mwQduMaUbng+Sc1HNSdbJD8i+BWh8MfMJNR10m9g57q3x6czAhzmtsLtj3KClx
cRrgMfFR/fwNZ0uOnqqZNj0rXzMQQcQbsU36hh2akg9Fa1BO/V+qDtzXkpWGxNsNkOan+Sh10R58
c2BJZHcoWHDiUv4trHbe69Yh7aESFjPKNolMOpG5E3EXGA0CZaMx5RsLkGLY2BEhQ/93on9YTrxT
646stoFNl4qFjeqTF3qkXug/3DFq3OcdgcayXwmdnhzHO0048jCXzEtTIN4gnAuJDK+RW6ymNvqa
uTEPdXFpYv5AUi3JkwanUfjBRgBbpm6LVazVR6OyoYiH4031cH3wvmHEYQvked4xsso34Kndffs2
cMcRpaYj+IQh3V4jZlNsxFDL4D1GTFiQa2GndqP8kw6I8ybEupVFfby5uN5Dynb4as+eQZ6XcnXa
HrWbxh0T5kqkH91eEEOkExGbQD/vXYPzrPcNJo5eBi93T8NwBNzJYp+6H61PE4lDjR/fK/A5vJQK
ri5I2ZIN2omCtGQlpBb7ULhYMEm0f5V9/+oBsWS2J9vtaI0fYd1/eAkMK3IiEOVHGjO179F0B5xc
yGCARxQ241RhcG9GEtg1s8mtrXgWbT3yt6GF99mkjWsSvyYHh1WV2zB/srE4wVIpT239HC+X855Q
eGNG882wpvwsdRoE1KCfBkyn/3+oJ/OEQQgbRGFCECm+w46gJbdHGnmkswpVHgZjXIp9NrtAeKI/
keWKNcjtaytjZ1XouRvE1CJk7bSD2vwiDEGtxXxh3BpTXhBlGwM5dd/T3AHRp1AXzjQBYP2YXXIc
M3+jgJZRoQSi2ovDbZUU9MTEDBZzmimChnDecv8zsfF1TDq7v36Gxg++X606c9zjs/87LmfpVqs/
Qr/WTolHT0nkM12yB2ttOmWPNkPHZcOsEwVzbXQdUKpQwSM2tYAJ53wZBW56i1upU3VvCbr02ree
U2XTI1m+ekrQJgbNwMtMGvTU9DqmJDDHXlcb2ym6dd3moO7dYWu28Y9VJkXASEw+4DJ4RJaigrfy
mY961gWhRTEImPkS5fACLJSy67K7Av77k425txNVx+G/Gf+idk5ClNthSPTANqAgUFqHIycpDhER
ohU6d3OIk3+GFm/6ONF3RVF5gVvuM3aGoOrwwVhgwC9xuklgPzGNyh+TEcOWDuh+47YvXd+Iq29N
7ELcaPx2hANrPBkI4BgCtgUyLb0hzAZ5nzESwOQNyfXkwESnkwMWCWoyLoEEi6Jhc1+uX7KJdnc/
v+Mh7R/fm6hSc6eI/rwJvnDXkobN8h/gQ92uStP5ACNu6/b22a+T5+WkvWlq44XymaYbHrX0Aem7
4aDaPPlZ/pp2N6jnxa0eeE15SgLNKLMPR2O0ZHucrguSE/7CqV9oTfQPN0EFEGnZug308GpaQe15
11RHYXiR8xqQQ0LmofMhKa0ggVu7jZX768TPfXLRteLHNh34Kri9ulg4zPXa1znK6eQQRJmG1AWK
T96K03Z/CDvxQT6aHQUr5wrw6mBIQPT6rk81uu96Y8AZVH5bM0A8Q/nDpTarXediuI88gBThPDxy
T0kaABddw6cpDY5/oVP+zjlxarovzuZIl4pjYBiNaI2DlU6qAZPsYO+dptUuginyRUbGW83ldRsq
Z173Nj0+RfilQaxf5xnzy5K5efg8Qus9SgtRmwJyR6n9FMfu2m1YM/3hKQzDedc6FDoZKcd3dgVi
RT/AqueWElBnabMDsGEGg41FayT4LuOpCob/qDuT5caRbNv+yrWaowyAOxyA2asasBE7kZSoXhOY
IkKBvu/x9XeByrLMjHqW+aZvwgwyZMoQBLgfP2fvtXcJWd/qLiySZ1tY5TZ2s/ekDZgTuZq+tbnL
1zbxO1h8DjoU2Q2t+W+i7rZe3merfGLM6jGPG9MS+ylr3jqPA4ncI/4xVT7CzR4rrdnyTDAFrS7M
7cE5hhHgywzQXQ5fj8DxnyrUiP5yZHejeY7PqCaX1Dwc44aod1cW8S9bIDgfA0M6yhO6qjr0gmQM
8d6alX5O9l7e2XDHQA0kKHiiOZmpHT61AiRyzwlL1+qWM/tbOLTfa/GeM+ptsax46Tg34p2NsNRb
4xYYIp56wxn3Q4MJPHXPQznXI7VEkvAcEQaiGmM7MIgz2MPsaTxNmfhIIIo0U5ksawZdjhAbEHl4
5Qb3DozMkTHoQiHTbd2Y4/JEh2BMURIS/1bRFELA+G3IHoCfe3foBeemLwIOsuBWYahbh3kazdA6
OBeAdT1L/uSeLB+DvGk2ZVI7K68zjoxUST5fBbb1UVnxc0Q0Zz8NJPeJZNtHyRruLufiEaxWaaT2
TRyjXKpL+od6xbmSS/vMAc7A+wxlvkS7K2vEbLGkfmGifNeY+HtMIfYqy6ZdO7gLZeHDcwqoCYAN
a3tTtvrjNCQX1uESd40Kblzh6wdGjj8HRJ6mjTygYuytwdtdBBP9OsDBah2JkBN05t+2Ev1u6s2b
+tRtOhT0JfXsVXuTWlA4PZ/Ip0675QC8MRW+nrbWmDBLa1mEfk9MjN1sgpEfh0DTXSOpYxKyzVJz
WNeeCUmJSRXCx1XgnXhw9bVLW2ExCzhPCOBREN8FmuvugOeLmzEhBRT+6i4aagfvyYJ207e6xvvp
MMuiKWBux4B/m5Xa3BSdeVNKfHoV7GlrJKXLwr5AjGOy1f1o3NqKhD1mQCMtG36dWpm8ILPccITR
FmGEFlW6pED6Guj+vg9Wuksz0BXNRtfoM2pjcR9m7pHUXZ/y9UkfoRZ200MZdRsCj8CNsjekA+we
WH64xPHVgynpA7oKneJORHCLiaZ9KSpkd3BY30PGHxgybbmzVPlQao+AEsgI8J5hNeDesFgL8/gh
KUkO10ofSraLg5cpNeZ84HjoeO5J6fvIhFZDd3FOpkgNZBwTFKoybpa40XCYlw57fyk2dRF+dJ7Y
EhuIcjm5I65jbZTByWkyVLXe9G7vit45F0k14z55mJ3cp7Gl5KYXZItqphMt6dFuSoqppd10H62P
jMvK+zkujJTZXgRPfjy+9wiDuUf5pOE4VmvOz+azSjnfD8J9ZQb6hnU5veJsJ/WOrnftuLQhKnbc
bRafNJ+rgrhuoYflD0XmHP+H4hGH6zMToTmKichqD9yw4/Ubrx4lZzeH31yBTOLq67RpRGWRK3e/
Wz2vn5ftEGzjyH7Wh7g5yGKsSYuJ4m3Qq73R2PXBrzzI+VdUkMZ+nOZBTPYJ9U0N9/1YXl8qJhMu
lrRtjmoMEuqoDiVg0Wda6UdW++geiRunBNTeKeodmqwpYm+yMkAkuNZ+xEMAX14+WFbEtkFambCE
xebRk4ehcOX1Pb3UvKfU8AMZ75quJIp01mxc30qGQ/RIYgiuJBa0pobdodbSo5Hrw6FO4Qfalumz
dnNLVWi1d0wleQRRhKeikO/5JFpkbUZ3ZA7sbyIPS91k1pepYU1XWUE7yfHMlYVVmy6MjW7Sk9E8
cLrJqna8H+rwG4K58K6NmgqQcGrfDp7O9N5Zak017skY6c5f42NZRCePeuoQCraXaOrHd7IGTrXI
bmLbNXAw4xSZ16/yOrBuLP6PcUHMiVaNuBLnEbQfds/gkpBoTwHRYAjyWJeKNWsaoBYAd2EGlM5M
bkm8Ht9zWWAEDCNm8SFhxOWU8lbEP+nzpY/XOjUvSP1upsDhWGF1c/ZetFLpJG+ckRaSSr+bJDin
AI0Dz82OJTC73XyRuMsr4jCAFgV7I0oBO8/e78wrV+yDWOHnP2k5IRtDTeM3Dd9wm/Z7xk+IfePp
7Dne+O4h7Fqp/qelUuuWdMxsF7RDuisH3z7atsSlWNO1Mku0qQAqWZtyo253XyQUalt9pQSDISNw
w3M5m6e6iFPupHn5Zex4OCrEZx+JTm0oI2e8m/x9N0/baZxbXdQeDYKTiXdENtoa3Mp2gYj163tr
nCzpK96GhvnedqO6c/VO7YlSIG0y4wf4A6TtLk9G4t/+J2vTuzzMmhpymvq/kM8saUGxxUFr2Apo
2x/JZ2UuAUQI99NwgRxzcNyj4mKEm1mHPpJq103JWwREqzAD8QhksF9bSKmgfhBVxnI7S2yvLylG
dWyDw23kMEqzaxHtyjIP7nniSfyTyLHwQ5OKtHZUZq/C1kp3f/ODAIr7BeGmHNcUyiL8VbcdkHB/
+kEc1bFJ5xMauVJBC6j0DbTeS9Bo6wLE3Jp2VrmbpfZ67j860OJnNNfPwaKEHkNILBSGHDgRPWQW
pTJxJvgePIakpTLPWqgdhsDXFn/9T7blr/9kZUth6Q4RVugNbP0X6lyPFdkPSpDlFrniDG1SSdhf
mRJVmtDbj7HvvFWNuXNGTeAEj/1dNhnxMe9reqZTYeKPpXWzgTo8IJNMvL1vY6nPLOOhtqN9KuX4
itQPBaRjks6Eivr6UhTBSnl+uUodbw7xwAOF4p8OqeEwgrPpD0Slic52mojHseOHQJ/MtStVjHsA
NYqMmMPoLvyfRuq39fxy/ZNqxLuAQAEQR9KAAuV1pC3dLusmHzajB3Eqo4Ce6FXfMV3F0eDYcuNb
E1oGaTuvWdvzJy04l7ZWkS5aLIK6yB+aWjt4SShPnYowBOmJS9eilqc46IftMFDTFgUCMVS0PInm
Mx1u7YBoJ7p0ymzucsqhWIjqb54Z97+eGcd2BDebFPxHgif8861G5RjQAdMAfrDVh3m5a4rJfxgb
VZFEjm3ekAw3NZVuTA3Eqag47hQ6A7cr1A2Gg/XgO+TqxbLGMzIVGzIUssfGytADMR7cXd+2imil
oZgBDHpzKdsk3mmBhqmF3uilDMngBt/mbKRTsTVIIk06lx4wJ8kF54rgoa6mBzXa8bEKLRStE2fZ
GZuUDhiNhctAL3Qz61Ypch4iBELX5Xq0wfCryUgOEj7NgqlleLCk9MG+u3R/nTo9INDYxoluPzvQ
7LaVk3Dbph2eniDR6PAmgIkAkIA2uL63SnEblS3TASxrD5UKy+3UOS9D6t5f9afXFwTE9+DQUO5I
z157aauvParGJzJAiNZS+vDUVMadVwqO8EOKgkOa9GdGLybnPGPwEeOIuPWjyVoFmVW8M9lZFZlr
fXdm5R6g12ipOixkndLYEnCVY3xI3OMUZt8orePtb5/lvjr+9dOt/mtBcm1uDeIYHUpqC/DEn+8S
LVAcjAwIMvhKXdKidHU7JorsNasHmEKU+LaBgMuhWKfl0Nfu0SVI70GMLEYjd5hYIHUDndgVOGcd
xH92aKwMTTx1bdjct9oYnCfr1cbWeCkjGnS+F1KFVRx/IuNer5sUqo2W/Cz65KdbTEekmtrBajnS
DhXTkWIilrOIiAcqAnTVV1LKVCPt7A2A92GXrHs/Gc8ONqCwcvKH60veErJhQeh6NAtqlnEYHCSl
urUU8MTWzbwWXBWM8RSlu94yPsMkrN+0PECVnTcvPtA9+AmEZsBlT57BNY5LyJty89cXXpq/Lqsu
y7+rW8J12dK49n++8IJ8CgtXVLKwHRfXiCoKhOZpnm5tsdbT/j2Cog3gLtCXUZarW6/wwF9k9Qfh
rtWp0lF3RYjsEHPljHDQXdDvtP1jbdl3fhwNlygyYtZqzreywqg5U/xYXMnE8wYCufCuXF+8Nqed
YPjfnNHE9aM613wC03PDMF4HuN4OSw9iI02NtEKZFBi3veynW4PTLrUwvRmYob7Q09VfXxtDzGvT
Vxmw+/Gvf1gK4RG3osVGaVq6NHX9zxcHuuIE3J6IJPxjcnOFRhKy6x1Q3k0gSWuH+YDdH3KrpUkt
8yb7iDv53c+D986yqvsAQz8++AaAVEoPXzQo33j0h01V6e1haDp7P4Ez3BYNUnGjkfe9Ingpr0r/
NihFSj8djezUOjkzkrfrJzbP6QHVbA5Zni8Yw6g6a7mnf3PjdtXHZNLXsuhvw8Ew9o4VGhsxWvW8
+9BVN7C0Okq5m6hvdm0QZN/rXl1kYZ9Yc6fDFebS6TYrU+QCtyv7iTTRDiCqBuAuzomer9s9I4Xi
WyhpWQT0Q57xoRIVoE9nFPLerezcxy/TgoYCrcUuAAbAQBDlYgmHb5bF46qnYbnXszJ70JXxLWjt
4NsEMyUchw3jn/GVxjvpkbUBfnh0VkltM0cL9N5cJ/zFMmgbnYHqCLduqCPgGiV2wQRoFEMezTl9
rbFhjjavtI3y7KL7m2+yHn0PpGhgF3gWyJmdUUck4NYHSt4ZmjHc0XWul1PSgpCd33YzzDW2ynvh
pLdXvaaYRZv6Kge/dhRZ4XIFJYah0G3OKUESKwyF+bNrGcxlgCDi40SsoWptfT041KUiB04bIQuR
wxMNXFGToLqGhfolokWJwsz1NoAIufnbSK83TFOm5VT301uSDGclevkTpNHSYJX6m7rK0H9dAcgA
sxioOVCmTalcZy68/oDzreEiFh65FrRboO1ro69vwSFxpgyK7ZV55mBoVfSX6G3bSyvTxRMLWB1T
WH0V4YVRLj2GTQ+pCHuOi1Z1mEjrvBV2/2Ipn2kiEDLjcOVTto36pFtggMut92Zq1E9apjf7ATfd
Qrf9XVR749qIc3Ls/D69ydHsMi4JX7HoBbDGzJb8gjE9mjPwvJR5egxbj8b+xADIHd1gVwfkAicZ
ocoaRfgzh2wXdJm3GvS4P3YJUd5+6ap7Bu3Ix1g2KBVM7DVE4F7v1qnzppWFWHp1vVESCyQqHhj8
CRlgrLgwaPV3hr6cK2EBQO4cTsSQxEnZ3xjz2+tnDoPOrVaGwEVxD/llBITYUtO6bVweh0F+06Vi
Og3fezEY1ppRKykb5WCMh1JpWEGdoN+PET0Qq1HysRLViaUGdGtrvyO++pkR6ncPOgoQa4z2/UrH
1SA0IN/AuKumO6y+8aWYTXuIfH+ABg0P13d+QVrc3yyRcl4C/7xESpu9WequTa2qrF/Ku8kf6PuV
BqeAiFBRxyyTVcT/7XmAsEkk5uj/ADiDObm1/YUNv5G5eo3P2izvTWWcB9OIntrx3EDYOxd6tM2m
AIAIA1ta0L4SxHmj2WjgJgBoBiDixRFCSQtsKtOLKVjbiW4emihalpOOxc+2OwgwYUilyeAiMmvr
rrPs9qkg4KOecXmJ4VrHpmfREiiFouyxYEx7sYc5qYP1tAmG5u7rtFC52tIPe9zOupB7slOCB2UQ
6TVk1d7oG/wvKozS2+zNboLgeH25gjGthiqJBVmne7aeULuTpdQWLyO99ZvUZgWStl+8xI16VC6G
r0AC0+sQaUBgV8GMhkPs1jjZiX9XsbKEhhdlVstfXwjLsSmBYvH1mY9KFbk8MjxLju2eCU6y0kvh
HslThk0hnHhPFwJL22wqcOnoLpqqg6FjMX+d0bx2g0d8zDr7pIUjsyP4X8xm77/aEyTZHFPtY5DW
uLX02EHVb3rnKlX2MnHK4FCgYlvmhpFsHPiRMAqi+lzNNgA7eyDeRQedJPJNT7VNLctwo57H39yr
1Z5iXV4EZC1EauaTKWz/VBHX68bVl3sTGd2rMwzJwfOAm+mj/hbCeTt1s/YzHA0wpFnvtlsnjTmb
kSJ2j7aaOZ9VblrPnEgxoYnfoXJHb3dCHK5t//qWNyGp/+GOt01dmcwnlZwLA10Cm/nzehn0xjjK
2ENlhBskMa2tHaNAyKdLwONYwE/dkrlEniP3LIPXnSHzaNv4d0IwCfWC5wAVdaTK9WhkB7tvxaOX
ZCfXd9Zfq4iB9sqoISsMOnIpZu7RsqDmbOnl7lST3fz1D+P+meXOD8NTqyyqG+Eqi4s1/7B/WPwn
Jqy0kWryLUJt2pDEJ19kMUeazFYQs2Cz9WeQVyjKCcpEu5F9iedxPjTpRYnAse73BuNfXAacsP3U
RZ9wddjitQ13E8RZ5IbjSzdnoyUBxmmhfuBYYBIdle9fX6m6hvQiS0OoZrQ3ieFV0ENKE+xgN62v
joNx4MlpKUTCWfoU4rISZYI87GpltFE+HirL2Fikb8PJBotbeCi6zBDAo8/k85GOir1uhljeOsMD
2b8LLcKPq7TGesDS0h+NK+i6TH7iy8Tg1afkTw4lLgwedVbVcdqjqMlPWr/pggbibA53gvSs2nTj
41ijE+C8SW5kb5nrQNIeb7wfAbHRz8ihuq3mWrsJFPdyiArx4oKRW6LszvY9ufHXpTt68i2v3w4O
U9YruLxM9O8g09xDV3shCNL4TszlSmXSOY8q39pe3xawz/7mxnb+fFK3TQASwnAcg2GxQBMl5kLh
D/eCFSh49ar5kc/QynGaXezm9doUYkZAs7wsCt3X7qKZ7OQ55tHGLn2RiSGW0RzWfnUBaSNd3JmY
ltkDkvAW08YgNG+J2zM+igDKdd8yX6IfeBNlFKIYFjwyyYg2Tys5LuBtdHdjWyJYZTplUJrv2AlB
43it2OcxOXvXW6LBqD775urZMlNlib8hAaxDRSGLt1m0Z7HGmb3eEw0opr3pEpQCbxMFjQ1tVbcV
ognTLGcj0u0kxoyjPsjyYqg3yZDW99EE3TieSuDDVzu0Ks6KMTNw0RJSc9gDyYnIVuqTe28cSXEW
+uLaq0G3P96GZvrY44LZa13O7HP+k98ruVLEVl8mhy0nuzVV7YBm8qG2+KTbedPSCYvyNjF+BrXV
ciiIaMaj+HK9jzCpHv/6mRcESPxpAeP37OgcaWxox4blOL+casCk2YmVJz8G87kXdvdV5HH4Llbs
qd02TILqnE7UXCT5PNtmsAXVOL4bHWyEJrr7uiX6EJ9J1HScPEbaUlJxHTpRvpUebYI0qfDLjHbx
hkwS3vt9ldrJB1qc75Ny4geNoNw9gZpiDd+CaG9T/+aTeLOMBUUjJ7tiSSq7Ngn/eH1x5g0WGvhf
XwVq0/+6DA64ekMgMjbg3dm/9EBp+YUcjelf9lWKgs7g3BGR0v5hJWDSPf89y/TpJo2Sl7Hid4Mh
TN7YJu5XAM7FFuVkDn+A0kUXKMQIyyo/ymwDRu8onLp6swJ2pySRUEOD4rUI2JDHNBzvri8OqtC9
DCagWt6rkeaYA/mDXnN6axShP7yZ/vMpZ4Uaq/RLn1UxGhsQVTgqy+W1IAnn+kRJ7ZEhXX4CM5Iy
qZsQcNEvvJl8f8MT5TDKA1KcIa1E+QMIK4ha1Isgf4nhTBGb4Iesjr5yF3Ie4zRd+NoOVowJpPje
l1l7toV2YWgf32aD99pNxHgk/H6PMtTaTdKws2MkrRfX7lSYuvmhjsUPYU4AShSGbZSV9OKjfIsF
V76UHlGHqcK9VFUV+HmvtZ66gJy5OgJVjut0a6oXGg4/qvm5LkRTsIdkOKrDCh4SSsN9R3bh/JC7
xfLaJ+saITfXx16OjblN5pYdAoCvL7Lwge/9djaIRdldM/7GLibyARETzM2tMSAkIanqcyChtk5w
qVYV2Awc0fVBzC8cXOoDbhyr1+MDrVdz+3W+Nb3c3qSZGp/COR866m6+vH5+FfeXq7dzGqyzO4iT
F8bZsat870i6B33IhGH11/eIB/usp1EFrP6lQPf+gnbmiHRQu0FsWqyhYQTfoFYUbk2TeSxRR/kZ
BVj7aNKvfUqDAEt962wLiXHZFVl3V+RqBMCWyH2hVLszZc+chdNvrk/JJmsJltMq+zHLR6JFRdLc
5Mzpt2luPqRjrt1bjY3wqGyO84wKNG/s7jWhM7kZRHPKbeSJ09Q2azCicmWNcFUh9CSrpmptdOBh
vjfMgIJQ2T58TOg5mqXpxyIr9WdCjPut1dnJd5UhJ79Oxjz9ewsYE75h3GzTctqawhqP3jR6J7+H
3SktX2xIM5z2UtfwWHf594ZlC5PC+AwowTnVcMm2SF822RxK6JaueEkAja/LumSuqWBhjJwqjOFl
HL0KOiL1h+i0CJwgHahSVD8zk8uhZZKUACFhMeY3aE2/+VN0gmPbAPXVm02Md/fGa/1+W1tRs+1G
HQ1QWe98FQ/HHl2v3hjJRUDnA61lXypp96srbDWy0nH/hSKWjs7C4PTHzNMvfhS6v6GITStZYinN
H3MPVmTcJ2u/d6fnms4+7WiYhAYHJtwtXjLA+wIe+KB3srm/LoJzIJL/md99ndPqf/8f3n/Pi7EK
MW7+8vbf/0/5S6ePrvksfw1e+uO3/ff/bxFNxCf9YcdYfTQf//OZAYMf5zSqf/1jV32URDJdP5mb
gdcv/y2hyfknxlBXtwVz3rly5hv1n3Xzr38I55+uYZBJ5tC8ojaRnA2yvJpTmIT9T4oqXeqCNiNl
9zy/+k9Ak/tPvlwph1Bi11UMuP5x/ZX9+iv8/f0fh5TCFr8UckK5zCgdhz0NFqYhfp3uJanMkHHp
6KfgHTfS43hSDzfaZFtHHhvOmlXSAyJNm3HnSW04VrV93w/4FxRd3cciD+xFbThg1IP8TOSYdqOL
SOx8jhHkxLubJLF4vskBWFNhwa2MvWxnN9LekAmLHi9jolOVIdEwHYw4NH0yhhSOo/qpahxSLQck
NZGFvwbCwHCufV0t05buEevzOUlRPbEOvjYmlLhutmoaKjj50zkUtDR9D8qH68ygf0R+Re5EBxNC
wMI1gvRkh93GCDEnMBlABegmxr1Vi3DJpkMSQSu1G4Pg+iecih+a7UY/urQ9ToZuvSSVd8hJ+oYz
SvvV0xv/gmrSvwhpSJo28HlJSIuPdT4+GeCp93amqnVVVuKjq3dweq13baozdvvsCSkvou7YSu6t
NnngfG7CnmVQ6XScqUynS+9J5UgAKf0AD2HC6Grl3lS5vh1he6x8F007E9m3vEvxX/f0mJAt7wNu
K3QMM+89rcSuqDN1i89nm4FiWaGsh/kKeGqdVTaqJQacpxQE4wlD/QKvG7QBv7wLJqinXqx8SisD
6bvfXnx0Xlvu3Wb/+0sUmM0e92qzT6us3OAR3nsj//StQm6zz4jZZNIYJ6iKS96STrQncpU+ftLu
4sjp7jXJJED3O5dCqKcDncU/zHDq7yfJWbZMsnBnhuVwf/3M88yfWlA2e0Po4qQ50dodjeF+yMuH
nInhbEuNVhbf5lKmEGESYt63AL/dDWA0DOs2AEmfmfDJ18MHckeyddZUqApnIjsGj1uTGw46S12i
yULg0wCouBU9gsce6CdXGYbS9cWM42qVqVlTHoHABFrePJaO8i768N0hN/lxwL4wKXt8MBLrJuiF
eW+5VvXkeNrJHeHQ0AaGnkszb9XbHd5twUifI7UHHtt2yBq07T0pqlCWi/6A7+q3F6/2eV5Gl1im
pN/A8wyPnR1Mu9oszZOFxj8rXirZmLdmbSfI45FyR3XbHsYwfWAZARbCOXiVtmhnB28YdwmeQ+xs
JnLdxMpuYMrvcfUxuGgFMivczwjUaTqQz4R1AxLcxjdGfWUwT4Hblp59c05a9xbAnZKtX+IUr2Y+
oY/Q32TYqHWIkuui3JROk2zIaQExEyrmn9qL5XZMsQkuXAv458IkYT0a3EMuc2BOUXE75LY86LYW
HbpK0/AFuqsISNitB3X6UGG2vJF9Hz/4JFvirPvO6Nq7wHtmVEEjnPEbRZsGdmcJcg+kXuLe+96I
7883ibaK0K3BWESFzQkk8Ugy5fLM3o2HICMNUcIRNqPi0IRpdAiV810l3zs9Gm4Zs4B8SvtF7w7Y
zEvUWHY5Ui11VXpMwnMADvDOSIJdMJrYw3Pmvv2g35iG+KFX0lmkUbYaRJXCBOq4knOmvHLXMoQK
lrVdmyySCZFvcf1jNTjgY1siAiCgSFC7v/8VsDqyg+b3vlv027gqZn7dbx9dP4/nt9fPvr4Zszoc
RmACdyos8v31xaDdTCsNp6mYQdCVOXDgnGnQ1z+1sUmEeG3KZwPeKdxdvdhfgdGdXXCed6d76u8C
bURCJK3flvvcMMt9MKLXxTn0n/fXvzYVdsmFPX94/Zvri5bW1lrXXA4s3Zvn+XL9+99dv7Sd3kQ3
h1WN07jpOKw8lGbQ7pMQiwYmcv8x8Fr3AfNaUui7rqUqGxgsPTrMVBaWaIw9l9Z/FHlabEbdx5I1
v52snxMUu6MBIy69OO1gP4S9GTx2RXb0DRmcr+8mzY1Wo7khX4jfUmFJSBCNt7IKPAe54SwECO9v
tV/skyYSh9GqNCTtOBCQG118LUkBciCohR2Fq7Kodg2eFSLepo1oJ+ekV8XZjsJH2aJA7axSXxM+
vAxzIHz+WMN9He2tCtvPGlvcKmTytXSCZmNhEX2IvGZvDWggHcTEdSWB39vOtDIQGz4N9r1SwsMF
sSviFsC4XWA5jYIVvsGnqZOPaaQ9Ebm+bms3Wdm1dldV05lCYIFXc51ho2k90M1234AD2MZa/Iom
tOXb0FWfNZ+ZiR/KzhG86aexGPgiP/kUTXkxaLL0BJPjKzMXZuwny6R7hhmvL4y8/MYDjg0RE4Gh
cPrIE4G7j60brAdwFRz+7QOninvHkuScYrFPQiinAyTXYaDne9Hy6gRkeO1Cica1mL46lv46RMbR
REUEIrDV6xPYXvbkV6UzVcpSNNdNdU/H4d4HaF8EKP1rMLuA6zQ7uykd+5A46pVzxkys7D7VXLAQ
Mq26XCDN0X4QY0IkQpHe6bo8cFhumkfLnNa2rDZtZNHKQHNmVuEn2RGfA1U21pGwTh8Uc/oikets
mBDSQeqeLLx82tbPmAgqwhsxS3j5N5qMj/O3ES6iUDN5Iu9WXzQoH6MQzWhloKoto+LsyoLAD/i0
XYQvUrUXkWNzo92SV9smKqEiGY8ofDa00/eT27MSDOvhEMkEXCa/F5Oy39aSF1k6912nLfUGZk0Z
bge9vyBsv4dVlkXDBy1vNuW8u0vl44TSDMH5+Kgm8d0vi0d9mtX11drttVvSA56TTD5z+D31qfqZ
MFWo80vtlIzUACXY6powBADcb/tlkNOopaGpD+uuzx8snxxwEErYKyGoJH11DkOoi1GE0q9xvmFq
eKOPdrH5qqbObqZifGz68NwNwbGv4zOJx2BjDo413U3CuMNwsi187Vsf1ncKlU5InHUxIDJEF0Au
yY1Xhp9+7V9s30I4K/kiNW2bJH2N2Pii1tjquJNyBeYmpAuLsapdmC6C8KLH1Mc2kAyAI0xteG3G
eV1BN49tZVELMF8KtwzqgreMK6hn5kuoDy8aoX31EI6LAdDLQpjJEbXEebTWRldu21TgCxyWreif
6pFHy4Ookcvsc+Yao8/42Rnaq1lKXPYzmHlYeDHckahLmdR46VuY2y+xv5U0Ambps++xM4kShmhk
pxom8HqZZeVTD6CdAIB3dJuoN/0hXSaBussm0EK9eh5w0gnms5PCdeQ4NthoeTaLOXzaddCHYFos
tOK+KhvkOyLYehBaGxFky8H24IJOyMyKsXEWQCVyDzZ+Tdub2CXiC9jkhwUYnf7BrItzmyCAxc2Z
2/x0Ufg2+ntPs55MLXtCYzTQ/IUKqrvcSSBqpWbuwmpGrMSBu+CRf5Mp0HlzBDhJxGg/kdYUa9oS
vPYKWPHTFJuvpKC+dba7MXAS5t0QLTW/+uii8htjIsa/04i0psNYNYcb6Fq87O34HQO0fVOD7HZF
ejGa2UYMei3CMzVYKltmNT7DiP67VNmp52W2dX13yDYMq/wQ6TzoVNXLVLmXNDAw+lhzOGJLf8uC
U1r6r5bESEcFS1ICDIkFtx2zwPjRqAIk0wjEsgYAehrGgNoyY2n5wdOYiwfVsHQmGlh/J6Szl2BW
gDx1q9f5C4cDlrWwhT3ujzd5Wn8v9d6FL0NXI0CbbTLbaTmYzeXALbThdWeZPeQ5KGEvfoOtfDAx
5IAQWk2jaSEBHdhH6Ix7ppgL9x+R6x3REum4KCDiFk6nFp4MUCmjJ47lZxho2XIyy5cJ7EJEMABC
W8/P3vTKfdVDrsCYu5hVCm42YBtJSDRPxw3S4ddAe2V8mo63kbgT5u9FSsdTgT9oYSfBk+ayQUAV
wZuQL5LM+MCi4SwD0zwL3OIZIfTLhp4hvtzPqYBEkjmnKURLP2btClnLZQQplXJGqKBfuGN7GUY8
w9G8E4l8jQsFNkb7KBsFAXl4miY6m70LJccxtlPu/0wLqHCyLU+Q4T8LLaYI67xHWCXECuofflKX
SO3DlyjchV302jo4bSbzs4vMS6O1KyfMCGtS6ctoWE9gmFZpYF2GdgSkV9LmDKjiKhink+MDXy1P
mGm+V3CJlI6b8TXw5dYZdFwh1JpOlZwJtL/t0wEIX7upmvC1DtjGZfVmqwoGBCLmwCRDI7cAtpq+
AxOIJ3vasvU/TyF2L5tC3f7UDePd8UpsMeGr3jYozXhYXNk/BiAQZGOfbMIy7EB/orX84ERkgVYJ
ekPnJZ7JimVwkVrzY7ppennBU70rupldOsEaIt4jWRKPAJkA26pnr7wGsEbd1MDLYA/COWBd2dpt
eUkmNATtOPwIendZiIGIxLoj00EHSved5wMCSJp8QoqZh/v1dybhs1/EVvdtWxMDmH3T9ACgRjai
QshCWilwEak0eAb/l7rz2G5c2bbsF+EWPBBdek9KJOU6GEplCjbg/de/Ceq9m2fcqk41qlGNVIre
iETE3nutuYbBPlmjPGZW95F4Fhr5MZzXhfVd5PVFHQyQRMihIAxp4PHLHit+aOW//PgppUammuDb
RuV7zw19hTf90+UpJYP+1Y8FIZWfPOCpC5Nj19lHqYstpOQvz8lv9KhVqT01FvW+XtDYH2tWFgUj
Ac0XhmeB8jqpVCgFm5ktI1jxUfxGPdUa5rcn9BcDLCFQ0z1qP9rqvNW4Fg5xVMONCTYDRG+9CW5q
lh3zMD6YHqYN1d3qhXVEo/TcF/QqwlPjGyfRVasyrjasjWjk+wzfjAJXRIPvEuiHsm0v9I3HXmaM
1wK2tniKjdK6mxp6zGJtOdElghRhK/1Gp0od8LPih5MNK0DQQwEaenXddgRl1NmuRbU4J8DJmfVp
Svye30JYvdXgf11ZXaT6JrQeeKv7K1PL49CHB7BUrD2Ne4JjSdkr1wbHD38M/9D5gQdG8g7kBpV8
nvyQ2vlRJdQMuOaEDYHmFQim0YWrvA9mtrJi5aCP5tlptT8pHFpCd0CvBNJZ16pJCpFf7CMZbZwx
eK17eUlyBVjgMDwRfTVXEpEvvVF9Aj10S7XynIpJ5unYbP4M9RnAzVtZwdlsJEgQqN5TZE58Y+hL
qTlof+imp7PIVcmXsYfrWGMNQkIXzMrBZTHwrF99ndyzSuMe1afWkBYpD9E76wsGnWE5iTcWAuVm
g914k2f+Eg4jsmTFNZdhywo/Pqc1NKfSvJHaM9WBeJB2IHIAPgyMNUI99F+roaRBHfhHRHfdshyB
54yF/E3KEzYoUq4Ckg+KeMWuGuwV69468U0+cG3GNor58zKYREyZhyHcal5RY7+ZwRSaxZxTbQ+6
sRxcmayg836Muk1r2MB4h21Tbkx0T6oZvdGbLN9KzAgLp/+I9MRYWSVsbh/nnzdUv0he2vhisoYP
JyMMgv2ggoVVlPFMF2Bu1doJiEOK2dImgIO9d+GwL2kHU1+QsTnctFRe6s6NjpKwbb6ozUtR6PmL
aNODndj3hvDCjzBHr67YBQkuJWZYqDJ2OCwVGwvxkE5si6g152NJc0GD7TujAXqSBtYcFWboPHNi
0k8biP5+iiNFg6LNICsgISep9xjFgs8s/qLfSBS4gQfcTqhajU55AQqPFYzhbhuUJeZDjdg25SOy
opQGZrRquIyqiqSO1tRwSiruJsLDMt9WBVkPnl2mkMSzG0tx7OkrrUCi1HtHLUwSpkMlcS70zBQf
HB+HF7kcEQ/PkTkC/IsH0LLGE+PfOs60dd6Vd4gySxLT1n3xZBPeMitwwMyM6aVa7Pc7D+dea8pw
rqEBZXgcb9SyOBNlD0TVyT603JZot8DPpFmyChH7ohUuSDEpFMwibfypeMDGzd8awwAOjka5rbC7
5hGei8rOlrqCOacyp0QHr2Pex5sZSpMCB+bR0Lf5IqNuQuYUr/TKuJWMwA5YthDl+E7NUcnaWdaL
roBFbYS1DCEhlsSubDTsxNDyo8sQZRpNYjZFXTTkO5O0lIG6EmEwJCCrqbbVW5LQnB0b5U+L8YfW
GXtFTzuBMYupzfqDp8TPteZA4ErsHX4Yvg44x5lv0iFoKMUZCfo9+/j4Ar3nuy864ott11rFsjqB
/ckXqia+aCLRaIqq33FUQE2gIiDPQF3wZf4oAtAnnUuh6Zsue7cuOSqWrS46cGdzy/C+KRaHqQUD
ZyC15g0mjjX6rT+5Jr9NErQWjdyJslMXw6eeuclKiSprBs/lFT61i0vVW1a9HJehVuq7oqRL1epe
gEgGM+UECO+iMDuAPmeO2QaLgtY4MuieAACY7VYTtNSUpCkE5sVkGnCgq8GBKxfp2iOKJI8x9IMk
PwxezSdNdG+dO8ZQ8wCmsI3BlPbbN3PAUGP+bTNtQiHGUsa0k9Zl/1yTsqLU8mSw7h71xkM2XkAN
LmOYXNYWmEz1JIz2d6qJd9XNwrkpSg45VfY0EN25cvLiIr10klJfQt7VnW1GzbJxtHc3py5+HXUY
riAj4sUY1VCKy7llhhCSi/pihQiy68FgtipNhwR079PU2bOQokcwshET71uP3bxyyr3jQ73qs7Uc
0vg104c9YF/Ab4xE2W+JZYBNbOX7/AH94qsgXAcbPZYvY/IwaGCmbGCHIkzGRd905cJorj5bBkIv
yYBNn6Nk+APPOlc1ZzH2kFM13H8u8SLPfuiYcPCg7gUKjWpLyE8tdaY6gTm+ZXN0iDGC0Goha863
0qXUhI2ZKH1KB0G/+2BUNem6bKWFWu6cLni3abQuIxyKHLwyBWSnWoAiNr6bPH8Ztd5luwaZD3cw
T7u15Yo9+4uqKTuSH5Ohlyf+dyfcFYw7OdNS/bOsmmva9M1C7dhUC0mN0IkkX41aq8yqUT9Hjf4K
JYJFGKcAdeq5iXdJP+e1dnNQGZSAvk6TSmmeS4f5OMS3kWRvTWfRUuL+j5GD3hPdJsNo5su3Yujf
KovDa9wWcChAxrTBReTuM5jll4roT/JQIg8qgZYB3CJ6Lu4b2HxF/SY7IH6OCT2or2lfmRTpJMJk
aycHjeq6ciV6UmkVPwYq1tz7ukzXWsU2L8NsYTeaBlyvs7dVqB7GSOdosnDYKnNIZnuluhx7IeYI
qKK56n5X6TN15TFtx7U9NNtUmEdWiU1imSsUGguPrE7dwcDc7g1L27pRe+0j56yB8fZRB+hmfTfs
IZvV7roh6Y82jPhGaU0z1EreK/VYJiuwXh9kYH8zKPnqFMb7HP9APNZHM+4uqILLzHgeSd8S0j+h
agFWztLh4JVpjY0lDCJX3TUUmrPwunwmavnM/qhPpuxb+9gXxUY42r5QrInEvW/YfzXeVBhjD7N+
KYnloyp3TkAjV+CX8CcZx0BQxzFL0JlD2AFDYZaMonA3jWGc2dgfpqfmWHj0eX1WbFzMJD9pGfOT
3Hqitwl6Vp3XEUmNuBBQVHJwYEZsYuSWH0pFg8p4oo/BIKMCTGG+qqFNI1XLPjB57IemuhRmi3Bl
WFVGdWdjzY5iGShoo03rSvfta3TFWu+fCMueVT5Ib3dyR/MujKAB3CG7GC7hbJW1hRgoEPiklqRN
Q862kzKPSv0Zubo4qc0KnQo5AQY8MzuFyAa5cRP3yZo+Oiusfens+INcDMwg7SUyOca2ziutoZWn
WzhXvZPN9mocfjP5fzaRVqCKXzAwO08PV5FpkWTDJY/6FUenEwJeLKzPbcMXNeQFeUSrz1CbLGn2
nuwQFhJbJKVXv2CrjLNRurAHmvZXk3+aWfguM8zN7aAxzsqNbdNNlbyI7a3RjsVcN9+dKgSpgd4M
2miAF1zBW0SYUvkhK3VLFvnCkfHa7OuVmXrpsSSeZ+blaI8HhcACbRL+jZiLE743mSW2pNby7lTe
XGgsZJaJbYXqCfTOkZSWpI1W6sSx1KJjOCxaKnLJ25b4YIJl/t2aW+SoL35Vb1hKbt0Lo8KtakCj
5wMFEmaLb/CiMJoq1GZbZiai/UXv98fM1KaR5dLW20lXcXLK8GME6GF33bo3I9QSsyjt96UMzm45
fvWpciFw8aSO2b5wL6o0TlbYvVPBLVudo2aQH9uYT3ogP4DAnwIHMpgVEOLnENUaAMQyizFG+If7
wvIuDLz3Dts1o9/rRQoaw7zF6Fdmhdldm0bb+oTqcBRqT1DvMJlGO2eEdIJaSmvNI7IpXETdSeY5
pXQApjVJ135KNHLsKwffjq4yXBE8cYicFDk5GTGaTcyUMUKMAkNjlM+lqyBQygW9CVNb6BHQehzG
K9u09hIRUOC3hOdEX+3gnD3Lfxqt+Nq5xrL3zSfZuTfVxskJK+jWG8FZzZR5IjPK6OLoqTkuKO0I
N+ArMIqTRonN4f9LDCWEE+cd68hbommHhOcU8IHLkfakTXSpcspw0f6akA4Ni1Rm41uI+t3A2K0q
kmc2xIY5nlOebMlq7AboLAcOu80x0SPkSsGGL+TNdb1TXK4Ux9/7PXP6otlZev3hheMuDAA8lc0i
wrcfBO8o954mkAFfrcWgOi9Rp+6n52FzaLXZQ6oFmFAJOqhbmbq205L027H5ipEyVivvQkvPiVEc
uvGNA+8JaP69dLSnTBuuUU+bOi3+eBEmbVtotzYdX7AO0gMCN1eHe73rblhsr7bNRx8L5q332jcP
ALOlvzfIrWbCC/Ge19HaFcoXL7R2JPrSXtlXAp/6kONdlwe4p4M7rs02vyKuMddBkn2RtbDBlshI
rvo1XQ+b3r7XSI4OxEmYO1koOiMEC3LokG9kxKgYRaXDZyWLXtzOeVV991K52Q3n+cGh00dX1PVr
qPqEUiGqnd7FGFybnltsaSugUVSEJahfaS3b5Eak8Wp6hip6VBqcZwrrV7ZKC0cAT8vtDWUx4VpV
Yi38mopH1ueoRz8k+3UX6FvdYCsCM7lxbqZl7506XJEH9YmrMGTxzK+tEl96oJTloG6FFRz10nnS
NfsqAp00ZE2eMagsqkU5IOaK4uhXq3UXE7G0XSoo/omQYiA6CzOsqUyzxBJD0TiTuVgmsRDzLGtB
8OrfvsfeJVPNb7WJgqPvYllIite+FdksL8NTl0BG1tJLpTr13CwJJ43saIdweAZZTqNA19ae1KiW
CMmpnSCcN+QnzFONbpqSKivFXFdtWGxRj/gLKEUfU3TDrHjIDsLoUrf91BEDTmrVstzAGHxS9Dy+
K5l057WUcNxbfhspJLYpHPEVk8KjF10SvRmWWSLJKG2A+4vupcL/w0S4jNZaSl1G8BBOF31HVKAz
D4r06NXaEkh2vChYJea6niGC62hY1XnF8SGDss8Qfl5l4q3D01U6lbusZfBa9f5zTYMa5DniN5cF
N/d7mvbZa8WGcBE79BVUl2y2ApJN1/HDItqPb3K4C+2EnIYg+4JURa6DhY8th0qRN1d3pBXneSp4
YbjZRpeBTCSUcCI/KyNviCyyaN6Sz8YsgvIcJ8hYxymhTcQMxhhGeMeguEdkkc1bm21P5DlzlhqM
rAwLFq1/qAYajb1aquQsd0jSDRx/HIwYBjT5NkyT4RAX4xz+PRPoTnvtmMEfQkk1zK6fN+Tgj442
14xNNhKOY9CZLq3+0DiE0CSqvEWiS9bJV1QIDqsKymAfjC44D9q8OahdUuXE2sEv6FQ6RsL4t2Na
X9FEB/PZia/jMahXDFWRxmcMHWz2RBLDnh1oDVAvlr0sXWF6bJc4CawJU0NYqJwafh8J6PIV4OVo
OQzZJ0KHS6CjAjHEuywVjGFj9SosinKB7IciG8tdm5KE6DJHUtyDabd7re6eid4cZ3lnMD/LxyvF
Gh1x6YabDmDjXK+iFwTr6aJuIKUNJtudxoM/mtcnX1H38OEBZmA7WUbgeaFotIcGcaaE0bkgwydd
5LiCiVDvKN99C0tIWM6oD2xWPCGXXVQt/bCZxyJiL586S02AMAarzgZFIQiJT6eGUS18m3Yh5P8U
z53q/UnLEQfzqE9eH3VZYXY2euqFho/qbgyQUFp+Fcy7FGdkwSDVbl7QP2YLSr4T6pc1m4NvIyeg
zs6NXYIokPTias7zKVZ+Yp+zrNTX2FHJvNLXam989fRCGSa0A5RTfBKIOhMfd0ueezcJeSmjJqSn
UB+UsP8dSg1zvEubDbAvAmiVwiJGuO5Z4lBk/UtUACwfaGGT2tYZ2zipX1tLoE2iIiltGv5uRf8c
7N2htSIIN2mxkZ4gXtum1Ag9ghi4g3OV4nnRynVmQlSAO3iwyAkOSmULZ+FS+sxLPSfASRa9jta4
axrFWIDkypa99kxZBtxG7Zk+GRaBa6aDXoXjwoyMJpU+hcw2NYkYFPbt1fXGq6KBXILUCOZZaMMu
zMtvNxgXwJMZcvfepmJkg49D/YKaH0eJ9ZS6pscSDoHdtggVCpXXXIfmyafqTynNFx9TIVM+Aa3c
Cc4t7jTfCIZVLopPhdk44++3LiDLqRiilalAhow07CRmQtxBZp6GKc8z7tUb5sB94Wnvvls9WzkW
6h4A7kLJN2pFBSSi8tML/zRu/Jx5znfeRIyUTLVbkCcyjwq1P7ljdeqAIRoSrp5nU8crFaOwSBPw
RFIUKjUorVnIDsk1yASVUQtz3cFEEzlHQzrPHjXh2mnznZcPLUNFZo4FgEQllnS/veYcutZBL0BM
BbGTrBqb8aoAdnGeBkzAfO1d0/q/HZRN5Bd9aboFdt2JPnpU2w1/oSUML3OR9MqaoXnMHnWpwK9g
Nhtueyq1eVPlV+SVI/PuSBKXApagbGBVlxYCN2QY+77Rvs2qPyZo7XcDm8JYLRty2oKZb6nONnY1
csRU9ut5mL2nVZTPpSru5bxnv6gX0IZIwtu6ujy18bhTWLBTpdqFoVm9KHkEADOdV00xvEliaZ0o
EdivaYelvdhVZviZS59oGml/WlTnIo63JYoDj24ce2FUE4bhr2H3KzyQdwoMPtPATrXV8KJa1pQB
pc8k/DeakQkexqB5ImeX/QouuCXhfyXe/3Trl/iuXLf7lgbvGBDQS5y8sgDE64JbrTO1kGywnRN1
fHZQ4Hq0qEr4HzFZ5O/t0OsWRA7PCtrNMwJp6KYwtd/6prH0wvyL5KXwoOn2p9QNgxoRANgIgRPn
JYmdgb72eaWE/9nEqrMyPX7hE8TcVc3ddeWQpRfaKCdTMJJ+iIvZYrM770NysbPSPjnIlZlVQbMr
a4cg1IAdnN0H+wLgHQ0IcKVirJ8CY4LP0lGUaedvssb/RXiZsnSNcMc27vfIX0RrN4lamU8WgiQG
Jeyz2X21Gj1wXBDDwse8gEqBcBkaswup3AdI1Gt3ArwyEUzmIybaBoPxXLZ8LFKFJBOXOmJhZPXd
dM94Pl6QwrJpymh/47CbeOIxG+KRsJZK3OtcjWlwFIdawjCmH3d14T6ioJ2YoxhqRebeFaLftDjU
7lnMOujCP4zf7JFYzUwwEXRa3dkL4R0y0loJT/Ke6KJA4UOE54V3q2/+mCZQcjShSESU8jxCOfHI
Fbx5+lfc5GC++mIP3UIDNUDaBcd/K39j7d7iI3BWAFobolA1ZlENcBcVOVOLkJwXoy9tPEcQ+nCU
gO8CPgfjSSOqsU4MuX711P4qshSJF0Uabp2DNXRXDbH5vLe4J6/lA5p5+pJuLLKCkG9cy0FzHwiC
sV2h7R2FQXOae/U6QxO6aavqLbPsesPU1qRZ5vOpSolc6RRnBmA8FtTfXoGbvLJT6gGGlAO5wQLF
BckES6pAdcme8yNtQ5gRebkPk/7Z0itSBGSFtFHEDJzEi6rzUDqs6jl/KLD4VfOG1ypdNHFWL8LK
RlxBVEE7eHTexACyiglITrFaqOWpr5wCn3Ba0sJG4SjygsaX0h4sWJ1JaeXsVou9Bun4aObWzFAC
ZV9r4W9F2AcLB5yj+Ap4DsrIrBoOZuR/qR7tLlhV2UpEeIZwNs+gWJ4k0YbLIY5plCJxNUFFsTqw
fe0pf60i8E8BYlGmcnc0U/aSTI1nrfvKKouDVxZf6B5/l1W8zrAtboGQ/ZIE582SYkqbz0As2846
dDtYM/rVx1DfgEnZKGyu4xSOaZQPYtH46WUUbMeHFHSHQ1uxbKJ3BT//IvLg2gb9vKoJ5eXTAxmv
xb5EbwaoPnGkAUk1AOxUjvBRT/I4NG/sc2weg5zg9EilGQAxr9dpCvraxYfTt5I6fclMjz66ysVA
RjK32jcK1AixtpE4LOsh+mWhLVt0IzuTWPRb7y3keAWTkOZxV7WryLK9uekBwWHHflFUc1HLMVjI
UhCDJrDiJAE5SaXL0Vfl1ddWuAlbe9yRiL6kPGoWcRq0q4JENJjh0NiyU4IMD6LyaUhXCoq4ed4M
JbAYPtldrSArJI4FBjNz8YNqMdesM96A3u4pIAmag9v9Vbrh1bTaeFa36PlIoOqyGGVY7Bq4YMJX
y6iOoT3Wc9Bdy76LASLEcHR+9YaFdSagzcP0V2MXJT6GYI+NSf+K4oKxaaenbDu7gqNEZm/HCtdY
W4JAr2iifFYgl/DmzkPDdT69kuNcsqv4/xV0TAxtMClugw/+VYyRegnVhhqunvaubLdrDadeKNkA
VwoiznaMhoNfowFLI6V/d6K+xXCsBUtfaGLbavlrHcTmPg5rY0XaT5cjlGMrAMzwZQBr8JEYdjer
qGiuGVm1WaJwYIyahla+RzMwfB4j4d41yfw2HyBY+IN9IPCi37sJgxc30cbPQrPpXwzjW2/SpGlU
Y48D3t80vZ8tgoIhJTP49hSG6l3HCbkFr8eaAw6q2hc5gxO8V8B3ddzB2KmXZdu44dpOLeNQ+JSy
jTy6KJXNsjo4Se3WCyNK5JHiiAaErMDL65Y9k3o8rEvB3Ch10/Fz7LzfIwkFz/hHQ9YgcrdBa46f
pLmideZTC2VCPbMOKKvOs4sNlN5gWUX05rooNRnz/M8PUSI/biUj50bPwmPky5vSynyjdEN4fJyF
INOcde1A4g5oNb5iShHQQxcAcvqIsBUrZPYardWhQHI8Jf2ACI5Cr3lVNLqLEJpBM2td80poHsOi
SBUnl1CcVwYntV7/SX2yC7qs609Zhm+Kmql+VVSKGNPqGKXTPc8Lu9ualVLvYb4YQGwzHULkdNqe
fvhFyplN6LlAJ/J+J6VHpkbRwUqWTfaa9MVZah6IHva2W9hz4CtbqnJYHesmjrutW2v5U0Jvbca0
vXGkyqKMVmr/+JF1wlh4HfyjltzTJ19svLKgM5FZdwkRFmENzodqLBZm8W4GaXCASjXu0CUcHfLK
jl6fjVu184+uTkij3gp/l7MrVvB3MAsPFs700tRgKPajhk2cwuXnlJrG5f5xfh87xc9vSmbFO1UN
aERrctdZltw9fkM8H6GNV8NFK1SEmdMPYSfRLvOLde1Z6EVrp3oOL1pXy++sYkst9My4O7SDLAtm
BUxxRu+lDTkuo4VYZqW7LKyIJZP9fm7di0xP76nLnKXbslwVVArSvZXGbqTpeXfKYbxV0TPqQPPe
p3D8NW3S08uPptKNe8jYrWVPMLc9560NAiJf2CSxMlLlR9YCP6+EiNoGyJRCi+0CJo8iy6/A6zsM
NYhbPF2t6cHZ49Vztq4WADpJDf0lpE7eoQxAj2I3N8PgOBgaUHUdz17qYxHfSkaP25BdCWAXL7r1
fhI+5XCbE5PdVjT9yPr6imUpPD3O0mq4wBWMNrb79lp2lXVj57PoHX1Y5nUq+KMN9o1Akx7deufM
xHQyqTv9ZBv+9XEhI/BVBrfxYqbvKNucW6nH7k3wJHX8o090z91b5DExzcoOPzAheTKKgievoB0V
hFa9ta3Iu5GdBEykN4eVkRjiFshUWSNsL6bMsXVjWsFTk/La8T/rs8jIlVtkVfVJCZz745Rr6OWz
hEyq8LgZOpOnAfTWvc9+617cX1vKUPZ3wQlBmn5+XGR05qLX2yvMGg5AShPe6eyTF5Wa6rbRnBCh
lg6CzBEUTtOlBW1f7JAGXQ02IEXdxPeeRX1KWnX42wTxvRRC7ssCferjZM3bmKr10epzjltqcu8D
fbj0drt7nLIhXF8b+slp6Ytr5d7xoMl7WnxZMZ+LNqT8G0g7vg/E4OaJ1J+Cwq8IH7JODhAuRJty
3aiyvuta8a43Mj89TuGljKeRvnPoHau6E4ZEUxqlxcrW5L2wLKZ7KeVXbTT17nESTiUAjog/g4AH
dS/bjAGnQnAWumJc1H7d3eueg3+W0q59nOz7AeC8p4TrxLa6e9+M1rJ0zIvam/DScn+427LNVlGd
+as+qoe7G5EMknqTtWSlKq1y9Ms+5u/Pj8olNTXIhn2tJPETbzjna4iB2kLWKHg473E1RY3g7Y9+
t/57HpCyAmhDZy//3p3aBAbES7z8f+8PYW25bmkkzf+elyVltqVpSw/2349R5FW91/vg/vcsur7W
MdcSSqj/ecJegMJS8X+e28/znV5HPhI+RUTA+e9ZqsIWGOH0YSgy/9habUFo3cbu8u7kTvFQjx/x
6IcElMIhDNHC/fzwXXHGrgaG0/vvswz2vZcyuTwuz63GPvRV4s+bTkvOQxjjz2tG6viud9FAWJw0
nCIBkMeqhZOlBsLMFR0boxdSumKZKH76VGfWsnAbdlnTqcePlKYP6QT6gXLn1VTUbFFZenFJJRZn
spayX1TWT2Op5ndjQMFWFWqypjtKjEdRC8Ibq3Ohg0uTofOVlX53iwk0W0skzZt04Cjn0vKY9k7j
MaeXuDAbE7npdPLxg1HmiKLNV39OZjmC60oBp/T3vP+4nprH776s5OYfdzLd/nFPj/MSWsx8oMP9
f9yHwpbhSGyefajD03/c+u9JE0zINlf4A/77Wf298HFeHMXBGpsj7ee/r2O6MomgENHrjrTInrX3
Hy9TL0iTWLjSSODaOzm6semaj5v/3AjTzydSIs3OQP5Kq3pViewzy7q8V67ZXYSd3h9nV+yCtn6O
nepx0mJJgcWWKpvHyRxwNvN54xzWWf5SmGdjkPVrXrfeUWmmLI3pnmHvaGsbWsXycamSmM0cbYW/
t6Yr1xW+c9yCzwr8tWtu8R2ebpThPt/HGs//cSOTJJkVYzUJ4owbYTOkbEbvcyQ5rn7VmV6Ulmzu
iVI0l6jWfp57Cdt76+W0Ex43ckb8GU1j+NvHjUpbeacfaJ+deGLlp8+Px42zzD2KjOnU4zYqCQrr
JCIa6HEyTK16TkBD+PPcaW9CHLb656BPkyukhc3jngut6PdIt4APpxvE/yYw8PDL5ppPSUpefR1D
PjaqlGiM0pDXOivDZ8N7zoisuT6uYOtGvXCC1l49zsuVXD87ikBLNt16uk0E8HkeKFW5eVyD+XB3
DFPvSU738ThLcfOBcXYQ7h7nhcXY7hO0cmiNuJPHj0rPf2NJ9vaPU54Y1W0+IvJ5nPy5J+meHFe5
mkXvHuqeyRcjL8B6SSA+E3xLeQn72Q4MA59iAOnNG5t7LYLzYLficwwLUuCk54BJ4U117J7Oy3RL
IZRtkCraSyGhhKS2Xa1V33Ne61auHleoNEwOMhyVQxLWVL8J5B+G7e5nh6CcQJDiZrotXKMQ7Hes
N82Hlt8fl0/wmYUOCmwvY+FyoKPJ9bgAAR09myqKnvm84Cl08d4/LrDqs9+NaKrdPliZjapuS2Yg
rPrpy+NyPyPdK7Ad5WyMvnPIc5RctODFZ0iwWNvH0VsJcQuFOpNYHW/ji+fou8cV2FRMiZBlcDJQ
g51sF3z6432hjXfy40C7u+SEbUQs7JWsfOWtEfrc1sPhDVYeZmC0b4oxRMcqbvtTC3Rr0kgZv4SH
MrQfh3d2vwwGIkIwgcDQYDaZrT2u0ZXeU2XV493PVGftGIG/IcuZ/DERXIvpLgKBZ8cubOVpqLR0
lwcjlmw9QYlORFqAaucX9QczvLg0TrFSegelNzhIPx693USDdD6JqxQLTegoYhzeG7Te3s+D2zQ2
hzDQXzHBGyu1yNNtEg71VVeLP4+7DtLw19A17rV3W7EZEGEDyNSTVxVwxOMKJeqXWR1p9aUq2mav
mARd9o1LZmt8e1zBV4ZwwetmnB6UzNCbfvx5awYMSHhwnXcOGcayEl6/88Oyf3IoZBDV8bpUVlU0
Ee5dtQFFGGDjN4OexXe2zT/3LR0jRUjepc+O1hHx4MbRClFV8K74FFvTXWQ86DyKMu8kbc04aGFe
LSyoRr/sbME7E//Kbc1aDOQgU1AF1ll1cd88bjlW8QYLHmpyGJmrdFCr6UCUXC1a5D9PT4j8w3MF
22sdnzbW+Hgd4e144d/+cReAJciMhdp78cGq7ukjZTikWuVDC34/rgDMgdw+VXRHI4JJUeV09h9/
ONVTZmY8JB+qtPHLZL5JMmICqFJBJfPzwob03PIxwLURWUtWXWMvrVQhrGb6FXs+kq9gFAbY0ulc
NMTBLippkf+90j9+fdzIdaS5f/xGjw32VeyjWjEKWyz+cXfRdJ+PKz3u/eeSx+mfu6OzFk9l5Gqo
bB1+1vRs/o9X/7k81JBbFUENavLf1/x59McD/eMp/jzSFL6ziQhNflz9cZ3/fB4/N39crvGtoY8Z
Rd9V4qWrv8/j8Vtmmfnu/xFq4/83joYAL/W//odX8b9hNNbNZ/2HYe3nP1ka001+UBqK6/5L10yw
z47qmj/si/9maShC/5euA5R0HAuEuFBtiBn/DdPQnH8xwrGB807YSRUEx79hGprxL4dOGRhpywXO
xwD7/wamoT+4HP+gZVmaDZma5+Hw5KBlu+5/AJLjTiIEHFNEXkVPjFw+5V+p9LuD7lkR39JDtaK6
mrmRKBjI0QM06SZbJP73Dj7F1iusU+Q3Z9uG4vmRKiLc1oJQheTUe84mA0rATO2XmbjMF1KSdBri
F86e776ilyCNRsfHHtcvHB9OUUxEdebUBFt6dbBgjjYPVHp9Qe25S6eHjmbr9swk7HTs995/sXce
WZJj2XadCieAWpAPQNcMyrS7uQh372CFSmit0eI0OD2OhBtW9X9mJclFss+Ohakw5cAT956zT/aO
bOx3Do5qUUOU9qjBYjhB1YxIHQwqAgmEBm2FoTsuZ7Jp9bcoqpCa8YJ2MmOl0EOYzqPh52X1Khbj
aVVeUhy/dEm6CcWDYu7Dfv0FMy2Qojd8dz9J/PhC4jg5ZFupysanz/fgsu7sW9C2YHiFrMfssNX6
xOTGYT35tYosAvLnjwVi54oYI9zkspa+3I0ad8wqk92D9nynm02CqJvc5QivmIK/2rM06dTQQxkA
HdEg05zFUILG0n9JZQehEoEewnHjvpAyZrLhTarxG1IljLn2ch8Q1wwdPp2SYV0H1XBUyNpdKY2h
9pf/oE93ihL0Mv0kv+pXqUcSMGYJ0prB+jVQpTApHs5pvNXEqkspE5qbi/k0tO/KZAWFnEHvF/wA
TZqjxmSd5URjAhly1ZqnxgAnnlpB3MH9V9TUyzck6jBnPqrGKlB6PdvXIlOcoaGEZcmf1VCPO9Hp
kkORccIXiF037crY62vU54oNQU+ybKAbCGh39VksW7JrOp+kKabZpwGpm/cCdshOKm37LZ5oqlSb
/rtQl8tM5iXJa80HlSNLzKBW7I8cLJkTixE5UHSS6MMQJlTsxgIahMHGeYJyEeZMm1RhWnqF7LZr
byrqeyLXV2Z7FXHQVP5ip2bTAZwnbS/FpU8FNj7Lqu2GdeshnbcDUo+6VaaxRVdYyU2EsON0tk2I
CzSgnNY2zhkxhjsAWi8DwnNXL/pknyp0c0oLF9XTKjlKVzkgum7tpNGWhWeG8L8hYcrY5H+rtenD
CsgxMsCy1WvejVDGjyXpFPcjNXHDmbYfwa1laHJ0yn1GXcwmL7j3uza+h0N66Om/H7Ww9mM9ad1G
wUAUpjiOQmICaNg0Irm+GCI5D4R17vrB8iEq4qPUKQj2LMb0WvKGUH6xaL1TiA3bns1ngsy2bfdy
OsnHpgiyEgl2r0i00yXQbX1/SMW0F12NDyLFvKdomb2H6ZSfx/Se9JSreSmcFEOSBDTDPkPykB1N
6Bc4KnBPl54Ca71+K+reiTl4HRvtK6bnQEQKlhski9Su8j2SFvKdWEM/t0pk7Uc0ivspMU5tSq9W
IIM8oRTNvUlKzV3akQObTIKoNKmYOOg4ryx1QI0J3jFYkSjpSJRhx0Puu2SkKSlr9dLl88GUS5RI
xc8cK6gwxjpQzQQiifZrRCrAod6DbkeLZWlRebKTwVUH9hkL+rUyAxyqjDDXEGqilWkhdESQ3ols
T/esBpqbpcl+osLXDmcSPrvWHIK0GH2LroqIovdQ4HRSOdkckdahY4doG2WyjMkE91Bn3A1DIsZ2
kA5tqOlE/QKuTBqSbZciOldYJ9wwrgyfLsYhSVnPkY5sARPKfi+z9ZNxiI54FMVOSYlzZ2UomNDi
gbrrhntqEJI757HlINB3iVZALGuPO2sNGeQm0nLLQT4mfMWhsogY0OJL38nZxYiB28ZbwKzQp2cE
Czj8wM3TlZL1AAkjepow1Aog07ue4XzQN3J+S2MbOov0RJta85c6KRFYRS8Dsq4LGlVtF83iDoLa
eMf+xKAr1b/7afYSVeKosHWxm4bmj9YIs1Nr0xEYzYAkufQDv9tyAuCoY1jaS7PaXdD44zBnXN+b
vdBOkzWFr/hh2DIsZDyu+u/SVK6zKMUNwDZmnJjIOwOZ7jfmSRXyJ53fGSORg33IYZkN93owVHqF
KvoG4jDXWrRnfmdE2x0YnkHNzqJYELl1RXIH6Y8qprT3Rmq0AQ7lxVNlhYaRZtD/V3obrV7+2iWz
/XueTIdyPeBGq74jFVIpUgN8lcghuKDrYDCQ1PfQkJNzoRbndgXmWYPiTOo/YqtAmi2l+3Ue8YrI
Qw9YVj0BzuMwjUt3Rj2Jn80DXfy8jjXcCMHQmuTZMSzJ6C2a41zA/Z3BRkyIIRr5UorsoNHIR3KY
tkx6xGkmMd0wjhoq2qweenLBGsWgc2e/RHQbjVYt3GjQ3ge0rs4tTOnOS8WzRC2lG1Xdwara7mIt
IqiZhTj2ifpYZ8aLAsv0tKnLvZpUJ1BRqnZaKAQGmhnP56bkDxFue0yRWe8Z4ybqRvkbsh/oOWa0
fNkU2Ht8AcCq110nQyIIF2twVDvS3lRrKYO52XAYg/qlr5p9H+PspVf69Yqk8zuyG4Q7KHivK7li
wRLlyCKoKKFjtJYXbJrvm4Nw5Dy/GI1mBXkGuUW36ZSQB9fRq91JqxQeZ0JCPaw/10SNkPrie0j7
9kIvMg3sBfpPjTfO6Wx78ZmzTCeVTMT5LTqJkV64P1Sr08Qhlp9YAyNbvM/oKd0cm8BOEvNnO04s
14aVcbG+QdSIrqo9KQERIN8RLZHOkmCFtpRERnvIyNJE2atmo/WNurG75j162xZz16GPaHmxP950
4NJ6kgbtp5TU8xMLMb4EAnVhLtd5Tf5YhfLNbNfhkFhIs0drvGgUKNplMR1kYMlHS2OB9hguacDS
tcf2P30mlBfR/LzOeJpReMijNFHAzqKzwqzCOG/cUR/3FzmfjKchee+7BcLFpJB7WbfZOe6YcNix
JydO0FfOHciEoByDCLYyq0b9XEW2Flir8svO00OUZdYRQsRiKrXfpCdjZILlt95rCk2FaZFC31zi
K+2M70kdX1HwgBiYs9e8FV6n5HQJ7PTJwIkEyi2+tE2R0CRaj1DXGMuL3qdxTnVMnOwMf6Qdc5xY
DjRL32jrN9lob5i5QX3lSD0z0yVzxkujD9YkZOOWrKlmPvc0Uz1vMDCK5kfV4GZEIFDn6NSGjGT5
FabyLiRGYyCXdqYrA51sl6b6jwLgtIOGmLySVXPUERcZ2m3LqRpSTXq1gBLfvgxh96rwa2RE36Sj
EhQLfXx5ubK5cERtcwJji9gpKWcF8ClnrarPHOT/jm4Jsrlefk2G6vdklPOu1xooMmP/nBF7uTUy
B9/uw/ctyOMswuI892UPOe3VwrlwelzYlULYW9gPWLUXktb/cufjKiXxCazT9vy/XP3n/2qJAbVV
TfX/p0f+/vwqTHgXVUtQu1u/Ho/+8y5qIv/2wn+59/GsFkbZQWHQrRaobs12kdpxB/n6P66tJaS3
P+/721OwHGCqejz8t+c8XmFVZVZlf/s/jyc+Xvb/6uEJBpGXdalJGCQN3bFLymO2VluExnb1cfvP
Rx73xdBF1ihEnGdBK+mkpjz++YzHtcd9Q67jyin3tsGcB0Wm7F2CE34+XvFxUaljgnB6extRTDyH
IZkaWj5Pu0IPYWvJlvqLSMHGRSZSAv2MKpJXhihnrfYVTVF9GJf1Xx9x2D7F46VCW9DZp7cvLZx8
1USr2i7m4vi4JiVkOFZhZOyzCsWSgnHt+LjQSzvxcCh9e7xV0YYoxgiwRjHPm0rVyI+yfQYpjzpn
lECMyHNbH2NyVzgRHrwvOqT1P+lgj2uPxzHx83i0IcMet83BmILBYtrdnvyXl3jc/svr/Pl41a3z
oUtJAW9g/WO7pXyCM62hrjQdYQGX/iK2RmO2/QAgPYi5z2sUOktDKPmjR98SXgytbvuZH7cf11op
gkexos173Pe4gP5KeAOjvFM8/hw6+ARHG1H/F4s6Bq1wHr/B4yLZfo0/bz5+prrYqXk/74aW9tbj
r/W4eDz2583Hf9I3xtrjvnrdZobH7ccjjztTZbH3eJ5DgfYhikP6ZDMoSw0aYGske5wM0bKCApq0
F7vvziIrLlMT3nTle2IrQbmO5wZWiFwqyAUsP+qWgL0koki2MnhMqLo6JfPrUl6YwOk6jQwB6JuH
LmjL6kk21FOZvGOjd0Dy0HGuKP9Gh1qvvqfPsqSe8GYFtmz5gvSWuO2D3mg9CAK+qQi/lSdvE6Vl
EM7YauAjZRi8tXrjmLhDyj8ATmO+jA6LQVwaTsRwmq51ZPnoubY/pA8NyGsyxTNZz+EmcnP7pmqg
K/myupu34HYWiCG9K2F6wfYQoZGLnpZS+uhb9B+28TzOH6EceQlb3iwvz9rGECazhwKDU47NXpBS
X9n1KRBpf5rT7qkfWAhqLTJf/WCCFzIJGNbKbxPFT5MUH6TeiMi6oyzUoNKts+hg5kCDDlPl51ws
r0Oof04Jzsr2uzbMhyyK0b9mVya021Cs7AhmYPuwywrzkGLY0EoE66Z+HpY+UBY1aKuZhersAfE7
TvO2JbiOeEMzNGVKdpdplktdxToA2fRqvY1F9Qy8wYVahqUzpGWcjC+sgy9Zsd62L6DP733m4vwK
Vtk+w64jhWz6neXKi9A0RAHyrUzkJwIVYCexA4OFksb9fSj7U6lpv+YoOshddMqzgX/LW20NmwZ0
L+grhKbyNFieXMWHuW98GXEPHRf+TC496j2a0AIegrp61mUetaPR46OU+kMuqX5tEuHTRMFI4yDU
+qPZ1+/RMJ+qNXWFbDi6kkDZ3lnLfG0EMMVUDfRCbKY6Kirzc6jW10xeMQnlx1UqL/bMu+vryfoG
UdWvWAWUwjxKxrcY42kqqa5u0VgsDK+XzZPWaS+Z6A4V7RdQsthDF6I/tMuivUljFiQEMvaR/NSQ
RTqkKd48MslBk/UJIcHf42TyU1BdrUype/DpfSHV4w9DTBzLRhpUwNTCIxFnZyKgLq2Wn0tLPYgh
IQ/cOFXm66KjF8W/IyLT1zLKDV3yMeTxN0RWpsxQ06MUH3T1lGFSrav23FiaZ5mfJZ4DzsF0V+qE
B2XoEmFhnQfs8KF5Go0uIGXxXqlo0Yd3ff6hLtoh6fqzmUR+PKseHHen7+AwLfsI2l/TdE9yGTFm
Jj+rRLuOJdOdJQ59+Ja1xUGeLE4DlprzcoKNciJw84i7om8ga07mPYX8l4nxsKbRFwoV7JralfLB
kVf+NHBwsKPeafN0DqkCsnjZZ/H6LBFAkOnp1Swsp0+jZwSPqEasAM7hCE1TnQ3XUJqr1fagDK2T
3Jj3tdaPW1J1XenH3myfJSt+GaIhWLeg9iaoqaqImtGqhDtfVmxKhydExlcUqt/N+I+1V05pUz0r
9LmwsPDTBhIHH0iz53gYP5usO6mQTpVGcmC58Arye6Krn7kKJSKRL9O67ltMY61S3XM5fGtiSDKp
8c0uyk/wX2z4QwSdyzd5zHzKlvtxlrEKkHNv0sEtI6TkVOhmSo6RG1r9TWorwPe0nsOf8Ty+W+hi
2DcESh36WWIdS9BLKum5VnXupwUya3QPe+PQUQvR23MZsceaMg+m/iFDx2bjnxIpxlapf1Lhj6Yr
ocL8xHL5VrM5yKjA2JDvJH7iSuVIkpQnJDk+jZSgrIWzcL7lYNvywr4kEmmFSelmg4Algue5ya7d
LG5iNO8sX59CxXqHyEzbtNyZUYldCw67pAShFOLKlV4NiCZVU1ya0PZ1NXbWgaIH+SpZYbs1Wc4h
jXLGN4JLwr24m3IcVD0ZJ4SdNfFIYVShnxvdE9hdolQJIE2cIe78IqQgaQQxS345jchamq8px1mi
WNeBjBJkikFuGT6pPJicE7hM6WnRxQ28+psGPnNX5Ft0Av0mXAZq7cR3rXlPiNXsBBs9DX6onGM/
pbsZEm++VkGJ/TSfP6V2DKbiuQlJYCG9E5Ej85PsPQ5xLXunO3nDl7/v8hHhLVSV9qBWA6NM54oR
tJnSe6u8XBSOgnBcDjIMLaP7DK34NVnhmRjzgUI6qNbyTvDAQatk0oqEY0jdoX/B6ROkZbGHnI9t
kh52VLqhWxX9aepeimE6yYZ5b2L9IsTkV8Dwsy2eEX9fb3S4aNmXj8U5LyMvy5IjQdFu2ocfxF7+
0iM8ArF5DLvyIM/ziWAMjmlMHmZxJ2LzLaWimFm6J1vNpcx9Wz016ats+AmoLnt6tn6Y7duU3RrQ
EtLemFyjPhO14Cr9V2N75oQ7mtPoigFiJzTs8vbdwG/YKcqtGsQ9Q17XdPlrMkeHasKo3quOkl61
CXZhHUR6zDJ+q7iO8VttVd+qGj5aEe9DqFVErx4NSzqpNLIB60L4gt9AWfiCxnNf4Wwz5QJ+aEwA
BfErKyMC4UixUXEkj/skUTE9eKZef1lreYuaxFPyxC8zSoj4ZJBgh6wmQt/oqzOOA7c/lIQQw3bN
IWTokDMVE4yZxhJTH49CS26Gfm/Vab9anVNXGe5W4phndet9wzKAzdvNEMZEIGQ6C4aDy8DrMd+K
vjjL4VOeYebNjsksDtVY3zUVRGCRP+nWi91avzHq6b1xg0VM9EDmWa2FR3GvYtsL849lDndyLIPu
aH0rnhxsvdCFKR0uDMDrnhD2OUQ3FqoHkkEudasfm6n+7MLmO7vmXD/OxMkZibyz/AZnMRkejOGL
i7x7jwnOE2N0jMvytDRM8Y30nd2km5jPWd55jdUdhrqkDj7jKAhyNGZholNPp1xpIcRHV9Tktm/o
KTlxLL8i4gkZ7AYAQWod2JufpvxBfoSTKolbUD0XKqpSLbtgZvDVYnJsK/QItXxSPTRIPTIE0ckn
kx5NZYSHsuSDhmyco4ooPz80uyfyTU5zRfNhmX8O6XoXUnVYlfc0a48LmdjZsLwilT8DfvEt6pgi
RRieyidawMdWtykEGIc8amBGmx5SKJcKGGXma7jqZ73/Vvb12dQixiNyYobJzfEX62yRFqrcoTQf
KqZGFIQek5BZwlVGxjm2IXFtBl2cHmbJDSWIpwApk+IloIvhhnLooyHxVdI6dInhO3uZC8WPpPAg
R+UFx3NQxi1ZuNXbgPxvY2OVU33LK85+uLtVf5v1+mMmq81CBjOL2KO7R+KziSf6q1NHZ9Qnt2fD
0zAvtpMnhcvRiBGWWIkryayUGTlggRG8ory1KbnaERTeteaNw6D6UNThoIdRoMLQF9ofVPMc0kzP
SxqftHQhlhtETDSfeUFaKWBXI06VDP9DxvQ5+V1BSxDAcUanYey8uIr8GcIvYCGnn+mZCbDlsQqt
MHM5ypzVqKmprW6R2s5i1R5Cq5xafpE1+5LYXwNSg2x1p8yaAOYYjgFlNS8SJ6tlV0NeFw+FO+oJ
XbjmrWIymoEkdaMP02NHPJmPWtTVUlzQJuZIU5zTGRRAT7uqhFmX77O+80ZZBnNhsnqNX+Z58tqJ
OaorMRCnflLVO10RT9JbnrJHsWDIFzJl68EntsDDgHFEbMHwTbEX1xTGL2k+9hubZxzhPchuCUtv
mhuHCBsMbYs3Af9Tq89MrV1txhVjnYwOL6gku1mJbN4AVA/9MzZcxuMjlUpvpr+mZyQh8AFjqGPK
VB0iqz+u8x4vF1pjxes05Zzgm9m+NuAVGg9oQ+X+WPxOSKwMu1toY0dXNb/r/VpqfN1sA2wPLzgx
Pkgmxc8n3xqLZQOL26pmFGfXWGeS2yz488hb7clqmBWSVoyO7wG/ZnmdTdNrVHpBXQvFlT5aKp2H
gg1Ou2n/TUeiyTiQErc0ua/bl6XtDzrrRYXxOQQnYcqpP2atr+XmGTqcnxuvII1/hOH6ng32UW7b
b7CSh217JGsvsEouQ09d28ZDLC83IOn7WeDXn/Vbpae3KBFPIpacspF2WsoJlKaXauz5HrWDD4Oh
vTvpmvYlNWDKodbYbgtsLzRWVr6pL9lw8yDagoPYaSOLqFj44BYYxoRDhT8A63eRBMafEdylxCqp
Z2xnBCxT4ZBMgxE89lijnFv9pLSVOzbJxQB7lGNLXAAPRYpwYaH4sFt9tkBxogaj2vq1DjSly+BK
tP5sq6BVgXITkBSRHGapMxsXcaeIEugl0ECgbSVDM77dV+SKMPxkb8hxucoGSTc2xoKv0CSZUsUY
IXYDXQNVaFATOJaky7DqTpp/Wap2mJiwVgJle3XZJxAKWlLHRlUL9BwpAHkzaU0FtcX7yh+v6CUC
1jCRj5NXE9kIgYa1KeWdcTgmOLM16Smq1YMe20yovVsPeKQkoEus9MMpDP1H8SdvG8ICO1qIVa9R
gKIhVR2Tskhl93H1cRFvd0LqsRyrBRs1V9mWNFsUPP/xEFKErf1A3rIrCgHRPJEBaOsVrKEySlR/
mfBibfWmv1VD/rzvce1x8WcVJRnj793AB5EslZU3zXoH9jHM9C77alU1OxgEkvxZWmmoy++ziIHS
GCklbZQPljSz33W6N0qD6f+zwqZ3HWWZR+nGHuJLiuSTbdN/1Hwe948Gm3dhkl8HvsXtjXqmrWRc
4QhzXrcdCW99MX3gs1d2uUny9zSm4i2al70tNeMHlAjrMFX56ABSKZ41o38vULJT2GFJpNVy9414
AZZt4XmdTKxBUtKc0JXJ8IbH9iMpSLtDIG0eHzdjmkdZLFBLDnNx6Uh64wSw248YW5WDdiw/PJ4G
Ic8XMxDemmTZOR4Gr5VvbKyV2zr1n7bOhk3KlezQhVZKBFXGYEEX6sNchb+01oF4LzK7wil5k7TI
MWvjQWXA0KE05qEb14Nds7doNUm7Z13OekUkTh9N4WG0cLwKJUzOdToeFioBLzJM0ac8IvC5nOjf
oO86aMUUb3o74mTCq7EBBqk2Zj6RIbscc9qu4Rs+K03xkk3ku7WUCFSheNk8S6/a0v9Wp6W7xEql
OoVR+KDSw8/ctEYnbdP3KbdkYsKU9TQXo0nHnSByALn7XqmdXiVP+sHYDp0aF1XBwGdQ4IwJhVGy
n9nyPrZEX9j0qs7KJkk5VjI01PMigwjHHHHAv0iloGS/s1VK9yNyO4Xm6c2y0CK4vWLQ4CZu/GxA
UQ3Z41RJiXUxxZy67iuJqYd0vMTGHF2X/kRk1ioWTzbloy339C/53qNxkKv1KatLSmXLYWkvI4oM
6CR4IsNducly0tXVh/6QFJXXoz6AZeVGpr7fhqu6acCsPOdhReM4hQcwHYacSJmRY8GWvAp0tyBk
RZF0GnSkBXaxK7dBV6vuSqDhMrBcQYE6s13DkQq7wolASGQmiJouDiQqN4lpuavceiM9FYq1lAKX
oBg73/wttkyuLLxW03vI+U32yJMFqKEE/WEWLWyx3Kky2wPu6eA8ASyEep2QzTmL9wOSySr60vs5
0PCFgE2EfgSSsyMwA91AFzNC7ssv3Op9i2DhS9OeKHIYn0X4mdGeV5C8J8eFWVU+iEbbD8spUqgC
JoUzqQ20gzdFPdUA2HCXRPZRWtyZfmzC6ITCt6DI5mEQ8+TXdHHS+LUVT3wWfoYOo439obavTIgN
CxZcSCnposvwAmsKX/lHSghnijTSisBwCNNDkQ809RcdVjhdsaPq37mmvLGWzlvuASv+phrHDU/U
Rt8MziusTXFQrx1UVetcqgumchN1kCB11KnRc6+2yUpdh9TbH+Za/zFbCwzN/g82VFjALQVTm/2W
XyfNOhu65Gf1DXip2yn9B2sk6iuUGInz6FBXdOFbr9xq5pjeJt64fVqQBfUWsqjiqwb5mAfGRFxy
9QGTCdJ7t4+hBPeJ5pmSyi4QDm+TafseeTLEuGCle4XSrDV5F0xpLgp+x0qH50xZ6bBqF1F8RCrm
2VB60s0vmbVKNZ6yrmNnMG1RTvuBXSg42V2ZmMDg1EMRtSfMsEdLNM9LmfhrbAZjisQMKCIBdkZg
6YeK7ru8YD4ytItN3pkObq9KcteQGz8HARypE1QLAmNsf83kw8rhPzTZwS7sb2mrUHSdT8ncXzD9
BFuEUu+IyIY/OJJxATKCnXHtMMxkeoBPDvArrmVobQ49dDLtC8Q93foyDj9qqHWq37fvI4Np9Lyd
2gpQXkTCI8b9ER2A/IraI1LsXX01pWuoz6DirjkINZKyfgpg9C9g3aTJJfUdECHhNZLYEfoz5Jj3
Pq30c8x+Q0F1Oll16xKusmHcSpjRJUC4hB3HklOameyMqNvaWZTxdWGNnvYAI4Y3bZyOCQlGFLY8
hFze2Kt0SfRdHBGpvGIvtc652JEq7I8SQdhJ4m+lBryZH7jeXFzIKDTEdawH1/g0mp0CMjZMESZJ
e00Vl0jtL+FkHWSzuqFl/36cdPlNMdsvQTh1r3bX2lyvWiafK10G2bwrVZZVQ/vStvkOJ5jP9uMy
a6XTIKxXognJjMHRnF4HtAwjeoTNSVInSmAmNQDee55ehoKBnBxXnU78aL6hXXYyPHqDAA3B4Pgr
XFob8MjUHU1znBnCDPm7SQm2swAcS8PCJg8kft4WxhkvEXlWYtVZCZj5T9s8Q+5JfkCxnJg0eMKk
sHqaK/0kFQIS62hQbM0v9irUn4rE0mWyJYVWcRudQO8JRAtm/GEhUX88QzTIcVqCOl6qmXPFqmW4
OnpungoiQw6mumXDjKaJmx2NVGiHYH260HxtLFW+avbyIiZskaom7nbbVX6jCdByU918Vn14WFK7
faVYnl8iWWbcGbXmM8sHdNZlpZzXTo3ezBWS92LWn3HfvFhCDL6ZWz/LJI/uUW9IzxRuhVuUh2qJ
ZY5o7B5tij8l6U7yHDf3xz2GrPWAbyzZfTyWj8I613n0JDOjhIrZHBdztIl9ydkWbNfYqNmXTkBP
WiTjOx2oHwPL8h6MXlpvo/52KSNZOnWLmfiplbxaEiIwYi+y6WhtF49rkZRdNaOxg0Eqp5nZfPyj
XSK6k6nQjkIhZUqvbURnWvV7A9USNkUUBOE4ZyKgYaBvFwuYiV0e5aDE2wqEw2psfOBWYphr0YYk
9oXjgsoCZKIji1yGshVjyd4KO1a5eTHTGaBZ0M3EjgwR7DYa//uxmACKh9HIRCP5LO3a18ddLAAP
Yzq3tzQ91WlNqpcGqyVK8EQ9bsJCtr1iho7zuFkTAvb/5d/LlouIbltoOgmE/3sN+AX59/L9v6CA
TfL//l//W5dtt+7Jr+j3X0Xh//lC/1SGK7r4hy5bhspAaRvIsv8zZFHRjX9YQofOizRc0zUTRfa/
dOG69g9h0HYxaddjRjM2yfi/QhZ5SEMxB7nSIvXXsq3/p5DFv0Uo26otFN2yN2m4sFUy58kW/ktU
9mJnba6WcvsmsMwbjQxNEuJQB3sMMAX/GY517afVcvvL7/avuM6/ZjvyVf89tPjxxoQmE0Gv6zas
1b/ltUNaVJu+12hXSMcpnvYt9XxraT0Cy70EAImUk+UuK4UrTbCkpdJCMtwBqAZDkYwa0343tbtC
M+BCU7AvM6fTuyMOcg9E91dKAkuc1EGpjve0JecnHUiX6/cDkdr1jI4GDMVU/VCKjYZY7kVkPBdw
+av6R7xhm5virMNt6ArBkmy8jEpzlmBKyRrV0bk6IBJ0ZLsAusm8korPqWu/zOSO8OJVpg+In0Rm
uUnVKirTM6FkvtzlV6LiIMYk38eYmCO1Un42gwY8w3qlZIseuf5Mov7UdiCkeeLKO0A43ZXFNzE+
FXJMvzFEaFq5Swbvsp3vI6vdXTnW9j5tLfbs5msNtMBeZlS+kGB6RokJTW4nTYestSh9jBBg4Jk5
HV0EXRUOWHb0eGeosHsJDDXFNSjV0jFFpsdOh3TyxKaYjkNaDn+S+GeyaRYxDNhDOQHIldJfcomN
XTHlpy3UXbVzAP5T/WGHobuu2Ve+n5cehH0D4E3L53eZXYlKlI45K2+o4Z9I2DFrpdiZGvagXhdX
o7BONRJKqT9iW3SUMHNMSGZIWoUDo76cSccQTqkXZwB8rqhIFoIdimAAVG8uhv9DqLaibBnxFbEH
UKm2wWA7PlX2PWJzX3By2JyAfz0xGtAAAwlcNCkmqOuWI8NajgHWANxwkaM+61P2h5hdTUw3lfS0
UUSghXJXb0sEruY1GUeHZFyIMaVf96aXNNKx0pdva9J9RPweOaRNHKp+TFKZGvZbjW/XRb+R0DpG
ogcmtvfUxjCAei8J7cPSaHSfqhwy1wHfwnmtDa7+KLpwF8ccYCkEk246LkbMLzc42gTaIppPTVmy
0ktjKsmZu3IyVVXqVMZ46xpaE+C6ZmW4Q2KJad4aZwlgLKJEp02apzwe98Sj+uyCHdopXyZg0yw3
zoiPRyb+HlskOjdmsWIwMO2agzMs9WdutMd1zK70HIO+hUO/0hcTxVOhmuc0n2+RNt/YIb7YUUjK
qHQKleRpBXSbVIFmqyRVRJ7CSnIJiyeTU3iOdZqOLf2W+TJGP3UCKURRUEBKnZZUqNwGiakQn0qD
TMuLg1UO6HSsM+7Bf3qe/i1d+N+Gq//l4aBoNmO0puqaMP52OFB0bCF8ie6tle3XWtivqZy7oM76
pWbX2n6sSv6rGhnKlPmW0HOu+/TS4/uq2+oebki8ch8a8y1dGp/i1jmBBiSDCag3ZV6tXmpEk1NZ
P4lQetXBISYUOOu1OQwaPz/5t3SqIPzNQBaIW5sNSrHjpZhLhC1oFU0aCw08S9DIIaN3FzI0ESZe
coanJhKE+CuzbrWo/DBvj+GcOlqb/lA9fZZPoBiDeR4+ZMS0TTm9t1aKUlbj881ulRQucnAn63vP
Xipfixhc/wd3Z7IcN5J16VepF0Aa4AAcwLJjnhjBKThtYKQoYh4d89P3B2V2/VJWdVZnL8vSTIs0
iRHE4H793nO+M6Di1sUG7vSyajKk1fPtKG+7LseGieM36ZZDKU+5nvCqF/sC9XBTKkTi3QVBEY4P
UNBMskU9rePUWLrhbWz0NxkNiRzXJy2SbFnV+IXAZBeFdw6rJ+CX6BrKXZF8eq6zmGxqpcFBrfat
JvfJFNqBe3OAtAdVWLuZD/aEyC0a+ESlydbFEfCvt665JPiXlcGwTQMzKZRBmH+/rgyxQzvRxmR5
lUG6K+QLahpiPO1tMAJCwl89U6VMEyVeb++0mHuhaFQ7/m1JbKUWl9s5x0kbuK7zEwShBEnuvqxZ
D4FENEiJp7NVE1jH+1USRAr8eVNb1s6XFsGC1s6on7vgrkSOMxTtswI+BPzuCont2/yC4SbYglrc
1ATQgG/at065d8xnAB2Lv74Kzr+5CKZO2cLQi3MBRcgvy6OVCmJYk6m55sK6zuuhySf3ol2NNQ3Q
AQb/X3+e8W8/kDRok1fQsh3zzy+gRqcP9GlztYrmYNN5chbOymzKJezoprKv0GKPY2ef6rpYDuwJ
Q/Ls9fVGgg0hWgRCqZ+v//orzeXZLw+CSZgbv7lrzOHZlunOtdVPtZNpJ4Fj9l1/7cGgTnG1xwm4
YL59mKS1q8g2xoy0LEtqqtTaMuZDsmSDBH/oG+iPtk2ZHq8mvmqjPddoCDmiAIfyjrm/JqcJIO4n
qwBjKueE+f+FWKTbOA+OFSu46DhKee2N6IpbOKRsJO46sutnC4RBV9nLPBI0fWp2ZgRGkKoBrD5n
bXzObBzNRNHUqXmqK7kJ4uAzy6ptFwCpGFvk2ViM7GVsu++KyoR59kXBYawoB1FprYvJIB4emHsV
zJYm+vGENREr649PUBgBa/ol1iDzDldvjeeA3UZojzDPTkDHjxx0+v/wTMzP2M9btGlLYWGSMTFL
GDZ6v1+vf2n4VhSGXH+pmbsaSouJbvPHPf5bufI30be6UMVX81+VGk+9838/6Pwv0uKD9v0f7/nn
Pxbv9Uf7+YvtlX/7h+tVGpxTpCOkazozgWgOg/89QR4I7G+m5bA2IPYzddJIOPf8j+vVscj6wApr
uK4nLYr/P043hvyN0wCvFP5UYZv8jb/jeiVw/udHhNpNOiDwKOL4ZjrYjz+tGmDB3YyTzbgat+O2
P8Sn8YBw7uRcYGZdtEtyDm+zc3Yu+K868+KeguOwj47OLtsVh+JgH9ubaol14ya9VDfVTXgpbrRz
dpPcNMfopj7WR2tf7vwN/+2CPaSofXaaDsUpPFcndaKzdGpPpDmezCXV+4nqYN/v092wLQ9yh7Pu
mB6aG3RUl/KmvIkuRP5e/HN7jG/CG3tfHc19cRy3P93H29/fjp8rmX9zQQzsv0Bn52JGuPMy+9Oa
BaoWmvnMYZx6omHxbfb59Ldeyx/X/JeP+NPJzjAhfZkjHwFhE70zXlTavH/9Wxi/Lr2/f8aPX8Kx
pWvofz49+qbIIzPKBoplddHzT4ApB+zZ9jKkkCIPtrKj9yyBOQ4ruhP9bUNUZBNle7v5Fno5D/s/
343/l2uKK9pybccWvAI80X86QxejL1TuJsCWe3nTpMwAJ/v41x/xL78vHyGpNmzb4KxMDfrrbdNa
XwLRoEGfIWOaGlrbccDhwN389ccY4td+ABeWV88k39ieXeyuN7+ZPz8fUKulmWIIWSFo+cylenDp
6NlmfmtNznLSz0GPdpGko3OS2J/SQ0LtNRALgcxNVnbbOB5hHtHVH5ttk6PM9c1D4lBpEp9MRCpY
85E/8txiWh58VKRxb0KZHdMs3pgKejHT3GHteTh3S9JWE71bkji3Gn3VIhL0nuQoSZOKXY6NHvh7
Y8CX4GJ6BdMY8XONSj2MMzvQMs6V5R/hrdQWxPt4KG6QCWWL2p8zOhJEaakD85P8UqqKLzD7tOS0
6a0Nx49GjownQr5vjAE2ZZxG6Ok+aQ6WDF7pSTyETv0Q5R2boJ9cYF6Qe9ktBq97aFvxGSRciLwQ
hyo8BlmOb1xDSoiMJ9Tq16lw4MiPCXJ4JipTl84Ss08k88baZ4DDrApneTK0CwxNdPud9mwwvFyg
mMJwaWlYrqJNHPN/ep9PGVqBSt2Z7mMLiuLUl0vN4d8CRsF4ztBXCSJVkVLDJQQOmesMq4F/N3R1
irl3Szl5Vxlr3aWCSmCOrTue7QVpPnSeweiQsLlVvfWQh+2Dl0VXOJb8KKQKTG3P2dSaSzG1/2Fp
+tdnXBgGrw/tIHplQv/ToweBzCmqpMB6qlWv9pggAEoZ/ZWvf/2Mi/ld+Z+yYX7Ef/2cP5VtdYCM
1lXz5+QR05n4PWu8mYdyW7TRrkXrodz6CNF014bTSTVIsni1vbRAOYQij8FEsTWQ25FAfDtmJV2V
5B3+4sG0o/1ff9NfDxp/fFGHRcURvI/mny8I03pSN3S8uKT/bmGLzkGTTATBsjv66a8/yviXfYGL
QjXrCHZs3ZI/2nU/7Qsom6I280xM9XGOIrO65E33HDbojY3kez1aS61slp0+0JhmgtgHZxn7D7XS
r2aS/4cb9O++CqAMj2YkbRjX/FNZhzbNLfPJ6leiZgLbwI7uxX/4dVFa/ZuHAJkqPVSdxifniV/X
uWIK4khpdv9jAzHd+tJ49X1kWwu99R4GvTl2RnMDE2kxlENJWplaIwbeo/VdO0l1H5DGhWr5+8T9
Z0W9Dj7d/tKxb1X3Zjvtpkn9h/nbg3oE7ah2QajdT9mb9NN3ezBO3Gzit2eEWcfc0utLRMkT088W
nV0DfIP5PNaR9FHksEyr+qhP0ykzyqNTKATUyaapi8PUGldGTbnonweLb+TFh8zRV6Gffi/BmPsj
HKs0efeRfukpzipSJu2R6Gvyav2MKSULxqCQZ3bWQmvTjU4oI4sEU0CxwqnOuaQ9JsWDa4ZLAUlr
Mf9dM0veSzPc5vRnFqRcjSz8hrsdkuK1QeoTjBrUyOgbuTMr4WSbhNS1hASQpdRR3wAjgAaYjuQa
I3uYr7huVms4ZtepidAu0isJ8W2QxIeYcQ0W6d7r9Ws35xYZWiPgeIw41K1b+J+gJIkewXo0eeBg
7XDXMAnKvAi1I57pPjtEY33xGd3QP/W2olGXKgg2+DwZgWYvUXFxok3ZDavOrV4nDQaAVZPlWDF9
7DhWc1jiFGdnbyNKiUyr1p02P4b6KRrFNfOqt3Q8kx536HWstJqbv06IVMeYoTVXRlUXhIMoAqId
y/W3+elVGa7dRNKHO0mTewkJgdXvFpPIJq76Z+VgAVeCZkJ+yAXBbtAAfwA8yomUh6cMbwlZQg+i
yDTAqu2zD0y9d91lUGF+wTKUDiU+gnQDBuzeHBearp9c5FueEeyThMlryn0v0XxFFfcgeOR1fZ/X
V711b8lou1F35Yy48C6qbUhQUkeCjF7dWl3cgusRA6+9Gn20z6ca9SPdT3CU1TieOls/zSdJZnZH
Owt3mRHtTaO8jyMInnEKHrl4bJIe4Rv3tgseFanaBIunh7wMzonJrSJfoRNM2Lo52zmogAK2z1Vd
7vv3Zgz3gu2F8a8GpMGOV10LwqOJtiDZbiUoW+y6p5w7qZVvYzORfWRd40AQreZ8JknOGZtUP9pH
CwLU2AUN4KYT30GbJYmhNcvrQOalKLRR5Vo0YLk49o54z9Wkg2cZayr+vn82NMAIEzZaSCXrbtxZ
XfAwr/e6ct6E2313u5oWWfNjp0ioPuqseEj87k4vB5IRmpqsyGhfut7D1I+IFvE7c/e1JN0EfnrI
DDQPiZN8j0hm4Nue2k6/xgZ5nNW+6juaoqdwZDHiYVzINj1YWY3+Qx1rI2agnn0L4Ls66sWy0vfE
b+415FfA043rSG+VjIyoIat11pgk9q1EOIMK8sgo8Bjo9XPdtLAMCRjsOInwVtsjOA5QAPs+LF5N
Lz+45q4J0JNNsFZD63Ya1BHt8im+T1vyZorytbAU6K4U2Rd6tvtZ8er675V1bcp7N7Ju8tAcwdsP
cE6oyqHbPksKVzz0ZGlgFPVJHBxA+CxSL3u1knwz/w2n1k/+DxQBmHjR3gLHQyKQHmQ/nkIDGW2Q
HWoUTyNfxotI/GHJGt3qaHNNBUPdSeY7jVY7Rr4Pg8ZznLIzkUXg1IzaO8wO9UdJ4IKw7R+7/BBl
BzeqL5aD2yRvnrXAWUoPOTEx250k3FQ8NZqBCzrEX5l6t/NXtJzgMaAiqbxwa8XhDpfhxRHx965A
Y5yUZFvylqkYXSE/1/dvSPUiZJxl3UTRPb+hDeWEzftQgv7weHgQ1P2+c/6tbsX2e3F+z76r/6pm
hUkt+M8T2b+gubC4tvln9PMMdv4Hv7coTP03BjjzSVd4dIt0ixPv7x0K4f7mecIE1iUsehSQtv7Z
oNDoXaBitxmuMqKUML1oXvzRodCs3yxgXronXcl8ljmR93daFJzf+Fk/FaQuslvBjzItfpTjuJxo
f61F+AIoHtryKXffoft9sC96gJStG7uu7wrlJdvADl6mJn0QY+LvOpu5g7o3oUddUwAcui/vka+Z
Gr6G0THhVfXFycTy05ak2LlaR4r9UHx4Rb9ypuBmSgqNCU/9UbjZPuO0XHUDHcEsuWNx2+aCMzuj
OBbrgjmlGXZbiUJwgYbiCeb/JWjIB+zy/jJlNWrWmJQek+WuVMBvPH/OOKOu8GyDXrVr5Wtljo8G
lDDdzdGIlm1yDJBIwSUUzEQQF1lscc3xR459hY02Saat6mJQQrCHN21nQF0iqEsz2+qQR8aTGMxN
Ip1HcC/bxNRj1hKmlHE+3XJShdfVGvgU5JEX7a7TjQedBdMKmWEOPUc5ppXDQE3gNBW7hAnjqsVL
DGPBssoF1s2VzUl21ec+OR8hp6wms/HBIIVTCWMHXfSnNGz7gyIUpJdgw1tlPEOcAPyeGqBRg3Lm
Ylqbts/tC3CkdaJjyRnBkLUwWQR5yveSDsIyLdAdpuCtDmVm70fD+YpjnQmecF8L3z26NbnSMk2v
Yx2QORvwCwtBWqtN3RWSNrI0wuGz/KxL3ybHgsQM6d6H/NK7Vvc4MecVpOEscTc2ucs4iglzjKHN
ZHqwl8wS9yVb7hSScmAFwwJQc3BgEgjnSR+Ykad070HyluPZ7lrk3J22NwhjC3u/n9XT01LPQrXi
qLLE3LMl1+TRMZxP6C23vdKQgJvjlxqJ8c3y4QXtPH8jVuAU1mQXfJepdvB2MThWRubqRMDcVYvC
jzCIz/3EM+XPngGZOhxlMfeoNn3jSVKHiRX3HCPMQyx+mqRzh8QHTAUoMV3L461npYx6UH+RN3Nl
A76Y3sEXxTaamxKlttK/sqS8RmHyCngXBRsBMr7Plh4EWUVqCA4KUffkGVIU+I17sEGdjmLyNkF3
D51Y7hPMkZMT3QJwJqJVBQ+TFx9znLaI1ht4PLbaIznrtazcB9Lg9O14Z6tzX2M/vw91jRgAB3uM
FACwv3kJ8nnD6p+GWuXMe3OMHIjOyOLLdwzlPry4W9RRTJo1xnRNC0mwWBceBo/B13RyF/2bJEzv
6tiSS2pERmel960O4+ZcWBaVjqY+fUrHMNHvKyn1ed7xlTYd/pByekxdTIpFpmZEj3qDKMwUzqWp
kvoRTkfZD2tOmgyax2LpDArNYkdTYah8dIqqVus40Z6zjMewqxsLGierCugTGFL9UpNBshn87Ll0
WAeGInAXY31WLRpT0dVvZYz468sdLLVCMkYeHn3JRVgDPclMcE9Q4Lex3Rz1wHxlblKjhr96QXgM
o2yCGYGJ0UOBPCmsmRqZgvHXQOTTD5hgMQTPKvKidaE9+EPdrEQq82WAfy6Xsbo0HfKCCCVpbOFy
FvURJ5j/YPTnKDMh2LX1Oq/wW4kME6j50iiJWDoCzSe9dlNGzHXdvFpbqji6Oj7FQd44UU2IrH4r
x0qiuaUBA+127bUl6wcdboBtiXEgSI3AeohPi0gUrABlee3gIIPihmkbMzK1CCiHc4vjcJo40/RZ
R/og4dczm8U2wnzT1jDgUp8KhOG9bnfk4qH8dAIgEXFHxHGK4VUEN/pQtht0PV+MNxcels7KHkg4
zTEDmgZSExTibdF5y7YjR8b3nrxBO2imfgt1fevV6XcZF9/9vEMi6afPrZW8RaMielPdhgbt6gn8
okMI2iIfSE0i02BaDG4R8kqUrxY4I84vYbsLamcd1VZ4Y475iyLvbQT04HAJFtq2ltnFNib5SFws
1vjqK8w0ktDIQl6YhzCDMVdUrLwqdu9IfEJM0E+vufUeZ4GPzj52t1YrSSyIsoXJ+LrgCOroMEBS
6rvqlJvxKVDFY9uR1hSqcm0M3leiChIoK8DvpQ2XnfKS/fCAP+qMIj+erTAvWUfrcghhQuLpGaRx
x0qzbwRG8DTbTND8FhUi5nObhZIuR3rRUqZwveGDWjjISn8x9fqJI2rFAlYfqsF/jwgvJV3QTjCX
mskykQH2dOuE9ONtwM6/Qjs0riow8eTYip0nvkSNgh65F9NJWW6HYo52odFIGBc9XQgXIxHUoXYZ
OYqux6bHNFk/Cc2JWeUjd0+aNFyvVD1LoiZEis0YwRmGzvKQ+QkPkwHvS78GCW/tKOSS8T8iVBeQ
u+FddQ/nBSY/WU39zp4w43Y0xOGQbKfe2Gg6784cb8SMDetdq89m4ogO6YUojbcp9SqyhogiL9uJ
XqJOIHVcdQ+VjrPaEZiZrSkdNxNxE3tivZcWc1mJ3yILCcLsc3kXNO6mIx1vZYwOShcjp3WAYpy5
t7YbYVAREm89dIgokRSo/FQUhb0Qgb/WLTd9kel7HyZgLBRWyYp0L2GNZy2b5sMRUZ4xVt9+au8K
jkrUOePaS8qt4aEOaXJun9H7O73TN8wjmAElwaM3ESat6ddmgERp4+FN5Jhyk5au7l4KIgJtZ4ZI
Ke2JQ/YEwCRbRe70YlfRS25Hn/bI7mFp45cG6DPKLZNkv0UWTnC1wwiWZ+Di+w6/ONl2i9YF7pHw
2m+Fm4vtELxoKQQeO/muU20IVlsO8PbLWNk1hwaxSyBVseG5m7Qf5Jarc/RaaBdxSoQTcWgEE+ZQ
H1SrjXS6/TuK1hsvLRkE+4vEi56bwfiRKb019fZR9HjomBqsYqBFq9RG2Iy+fptI6ROuwe00enfj
zy2PVqCCV35x6+U8aE0lrkaZsDtUm8mIHwYeU6BxpywanmwRpLcTZA0jXA2kiT4YGExHKOIMenRn
mwEvQLo8Ippm05xCtRFIzULEUUvAeThmP4LCDNcTVe2+pQ2+GOps5Yegj4gVwnIRR/vEC9lzCQCO
Bv3qR5iOzAjvQElMRm0W+w6i/tpKsndm1chGAvoTBDCwfROIY0zEx6oqJ9KKrkeU69rahFy48cyQ
vj5xbIFhLJqJXCgj9F4JF0NqzfZQcTuJXN72qPBHGIiBF+nrNnEx19HRAl+iE7CLUUhMgiYCiaoR
7RewTA9phEWtzweDBiLY6YoCyrYCg7C8kEGErX/Xk2hP2sadCwSdui1ZpVwTJP9mQm3KZtuwDSDP
QfRt1752IzAd0UpUC/obd3as9gp38bIosYHqoiFvxvtoTEzSBv0x3arvm6FaazU8iyll8ynZR5Im
wIkdm2xMAeIQo2RnN9S3zvTXQVDhZafH5KrvgRj7nRG3j6VpHO2kfkCz9RCr4mqYhDvyO0QL3ZFk
TFflxqCuMQbsihTd6IlVMO/55rLMtk0rC9DwGJ4qvTtFwmfUgx+0T1+FwQZhly4d47o7FqbaaKxn
JzIekGMLIoo02X6yDGmbrmIY1+Gqdbt1OMXqHFgJILu0tIHAUqhPyGvIW1sHevAK6rFZylachOUp
7ARZvYtas0aYh8ohtPINhXZMLRVuFF6RteaBU6iL54aOIS2xtNgnlnEqccbD4rzp7b6fwzi3idNK
fNGknpambiy19oMl4jxKGSyyGJ+g7lnf8gRCaz+8ZGhxCY0csdDjTGi1bmNaLH2u9O7w1b0FIjn7
hgkwTZIAS+MAMvIHxNcNbWByxEk5vBGHQCcr3bt0CY0L6b1qXTWsrai5F26GLcBvOmzk1UyJO0aU
U8sG/uPC6tpLoIdMkbCAb63JxRUzPORu9e62+MmkOCN3IpCQpUir0iUr+a1ZYwHwW+VQYKlPr2mg
HMhQzryJ7208vGtFbx57gDVFJwRZpJwhO5LzeF0D5ot0rJUC4poGRyGJ2zN68nv1HI9aPLmPid5y
H6UHxu7LMFt/E0zNsciYoAlH2xWwVVfKNfCI5bjx0lZgMq4WaXuPgF0sE/N7oeU4h+DSQG+Nruhg
yQxyUKbF4SVpuTUdGj8NIRXSvlQJA8f8GK1DLD/k59DD9ZuDXrLkd8U9cGdafhY442DKz8ZgDgvm
SutENWsnH4cl4cNr8Mk9wlXGaRbs+Xom647l0KyI1jWIU6QKIxACwgUuN+1u9IZDarBLl5FYFvLe
rQe1LkdcEjbvWG9TICQVb6mWtCFnYCdZho71vY5Ma+FBanWjsD05rXGK42vfkrOV29aTZkJ9zh0Y
9p7THidysM4ai5jdpnf9OGu4msJfVAJNTW6z7rVqmSUWETGIicopdVZTZO1xIogFKZmYdlrjmBKb
a8NFtDr1MPTTJTTDvW8SYZqMerPgUV8ZNnInvfP3UyPFsYlrYrSsbCkJkoQCGL3giTc7nTOp9Pv1
ULi3oQu0dw7lQ8RxsCw585pIJPfGA+qpZulzY8g5KsyVGr3bMDo7DG5XCEJxcbM7TqLiqUuhsbbH
1mxeAplgMKRNTO+TJNw5gLGL2t1ISkvQY0UfbnFJ35IlQqQhDXWSYuNYfGUCGWXxIHmxsbTutQxE
YqMKesY8IbU090MVbHBqcTUJyLBBYS7HZkE8te+Pb2mEp51PL6nlWj26ljGxl0HbL+KMsULQIc+K
EV2bzl2QEn+pdfuy6m40vVw5SWbv0q5ZdB34a2beCJ8dYkvhIVHoHpKyoFKUAVcHV2BlZ480KYla
r7pr4JUAr63qRlfue0THcIPpTLdRWMfXyiTgBvvYxUjbTYy5ZCGSdOD9NIPbCkjmoqqR5wVoA2Gl
791KfqPu2RlG/lp4BEoW9qgza8cJw67fUYt5+mHysnQ1Ec7L0wQv3WoXIpNbI7QWoo02s9snltBF
jJNhsX13DN2lUTM5a+qFWUdb2NL52hUowoeyBrGbwMp24rs4cxCBZTfmVJ8rofZVGJ/jhnQqgqsm
S33WXdYuw1HuYDheVB3fWcDbl0aUvlVN/WlTZ+vvUleMlQJ5H0xyXfrDY5abJ7xRZux9ks6lL6Yh
WKuh+iDB8aQJudW76SvtxznlpALaXB4tt78wqEP4mTxmqXHq50GDpa5lk770sjoSMXmX1vpX3ajP
iBmH4+u7Tk/F+sdPCN9UIl5cc/oyI0maHUJprVZPcYxjEzzc1GqsAF6w0ivwrArAWDR9azJYI7EN
JBQr/PwVNN1b90kMryp9M0bOyVZeQbN6UFr8hkdjM8Y4nSTBowkN+bKI1hB/bgNZLcm54UxjZC92
xgc3UCDw3DnaADQExrwhGKF39l1np+fSDt+6ZMSRG0Pt80uaRoa6GkF5xCt5F9t8qClx0JutpBzZ
JgrhP0GDaTI+zgTEsP6yvPjs9qw9+PfMjk5KybRR+CxNc6CHZ9+LqnucfwvNz3laKe4UkWxT3d2o
JrvLIovQ8uGQ+/RXpPtUTd8sjtvNoK4eIwXYRryqJrdCJMllErjK8fXi2yzerKDizfZ30iWLLgXN
aQTvfiLXHdORFWTi+/n3reeZABzdLEneOAKbC9YFiqeSWJ4o2sjgFIBVYGMU3CNYyllJde5QU5CG
ExO3RIDxKCMChPRLix6ysp/GtDpaEkyBz0Fm0QcsapX97gN7W7R5ABcMh0DgFZeBNysMw3NILC29
PGDoyngKBKMjhMoKpA2WigFRYl/JBYrsp5T0YJxZGByVPCZ69iHCcJ0N0RkajIEVBI6xVwB5H05q
7D7UAJfF7RtjOY0M71iS27QZV4UDt6TxSSTVkERk58pL7zpPfTKFBOjnluYCDO5yGljdnYGlx6Uy
DUsSXMHvDD2eWDK8hq2fVSs74Y0why+OZ7jLu0crVwZoncP0Pkp2ZtFOlyIyTrBGvoYi/5bA+IWe
HEicxQWMX3x7gNuwiJvxQxNP5yq22Y24El0ZcjhkLa56On3+TGpmtyjC3sCeHB6sQtuwr6FcyL/P
t8/x8o/e5GqXSXCwPG9LjhItnqF6gxu8gcjKSCdonlryVRa81M9mzHGV7sBUDhceRYRWnbjvhb+b
uukEXR0+cZq8+T1gU9u+GRf1C2vTMCTLFMGJJC7iMOrZsWpd542BdJCcWgxBF141YpLn79m220xH
ECMwyPPLtec0kwtYpV9lOlCYDTqn/fzBtceXyorvKyOXYCDxUwgFwFnTypVGC4bEZfTwUDIjjuny
qepMeM1yeB7tuPz/EIr+V45ekJ78h9lLEuXv/9i8q+LnAcyPf/b7BEZgf7MtXdeJKkaJqc+asz80
ovZvtkHWNtU7HhvT+KH1+D8aUfs3gLP42whVsRxb95jo/DGB8fiBDE0YvCDARguum39nAINzblYW
/aQImmNZEPQjd+PLCTJX/iSKjEXaaUkilq3tfRsi0oIZV8z7OYHpTelS6de0Q0MHS09Q6CfIuklr
GFe38VgfTUaEpi9hy4cy4DQkd3rT4Q+P4MkM1rE3qP3YdSD5s59aSfRhm5m+iN2afoQjaFlqgcfL
07k8rENydOofP/1AI/BDeHA8K8XGQLQqRBim/1YCn6Yw6EH6KAIXBMxqt0MXXs28gTSjW0BgzPyT
3cpe2iYq1rrqjgq8XifsB0JKjo7DSubHVQV+PMSdZESPiWnrML1CsEf1UJNhl6slAPJNUvosodno
H6fxaHNOP5ePBm/fAkDZcrRw3w1+T4Z9Q1NdpeCvc+9j6Olt8VWYzAz2sI0GYE2Ou6Hp5O1AB3QY
2azOIdjdhe7qp08R8VVCduciouAKTXUJlXGDcK6f+2vljcj9+9htN6SB2ueo0Nj6EpnuZfJUMmEy
usi4dmFEEz/lMK4SfC8lGSIY/HEWxVqy4vhCSTwSPtumJjbvoT8iByaOZZQ3MD6WrTO+KqPaBl7L
QKkcUZwNHuGeIJ0SgwyboqMpB86/CkAKEH73WWOr0vx7L8rpZ5tOtNSHm8iFzp31ybic2JsNOfPd
S0yELZt42EbFKXHy71lGYN/gQpDXfVicdlrKXR98SXfUN45sd0IPH8vpAWPVeAjomeC0d8OzUOkz
o4dpVatd02ly1fkESTQCjrsUH540bhpL29NjBXrM7m7wOCwDNEzQnOUuiu3PQcF95BS/chzzkbQY
dBcmEJReB0/UwbYdY4aBldbdJtoEpr1JLY5NyBaJTLYWhTUHO/fel19COXFN0BXMGSedJ2iU2YRJ
sRTLvEVQhGPnFUzdOlfQtkP/cRT6sDGmkq0+VHjZE99YKBo3jD9aqIHVAoEJh/yAlZyEhSdHZDtA
o0XkD4sx7cK7opnIdNHWYGCQELEAQOSqX8xesH9m6WuZAVctQvcbsL9pMQbDFeVHTq3hPse6djK6
ce5f00GwenId8/w991S2T8zsYOZauY6LqLqEJfHjnvUlEFvy3g/OliQ/D+hQBe3XQU5VRpsg5ExZ
GPgkzQ7au+d3S88t+N7wLGWP04mh3MoyU/Y91dC/Nx51o145NLi2Zd83q4qgj5a5FvA//RBkol34
dvHK4e21z2CiNDlANqJ1KJBN9mtb4Ykb0oeh8cGJ+Pqz4RsnivnvbQfhwpnUO/NVwl66A/R+2O3h
QdYVMxSreu60PFyqPtFBvpso0iK1CUiU3tEljbBbKWodhAu5hydpMi+al5nb0q5vBw0AQzeQycEJ
3eJVCupNZIMml3SziIIe6IKECHmL9qzBYlOoJzalrz3nUXGE5vpYOz7AZbUtslQcfvyhbKmtW0u9
Nsp7KjE9rXOtQcxrxQ0QWvRizH3FmgPPCqVwjY9ldtDmxbSx+uBuymz90Fl4gQMvFWhYxp1T5Zy+
dSRpaQjUpn1v/aJdR633rLnBwkhCShSlb/XU69dGNPtRxlu0LiAjCGrdeYl9VtLoD9aNTzjTwRRZ
S9XH8PDH/wVwe9OEcQUTLLojMubUsh0h4+zdQxG76pCZ+zgcepTy5rSMrKY7zj2QuGEGrBx3VcV9
RohUWh043lYHWzTBxtKyl6YOQ2C7oJeNWrXLipksCSdlc2i5Sdh+whWj6JjOdP1sjjLmYEswuZsn
XAMoyaaJ2MVI2tvaNXLgcAHBghN6OgXVc6BSXcyHIBo/j2UK/YvTjr/0RP/Rc2ZcWjpfUAwccPT3
ydWf6JlfbDXC8rNKCOaFfaNLWB2IrJ/DiBF/3aMlwFP3TWm6v0ZAEC+HpLWWtSmNrWrzN7a1bt2W
XXXKktxbA0CqVzKLv+dFGGx4taY73WUXGduSrj8NuyLDZhE0pzLwdQrQ+Cv3EEw1Vt0eCthCGGAx
jqa5fw2dID4ZdgYtzWpOja7tBzOw9wku5tBmpmcKwdhUd/bifxN1HsuRMmkUfSIiSDzbgrLyJd8b
omUa7xKTJE8/h38zG01MTI9arYLMz9x7rnYvZSP/kTwmdnpQ+hz6rWS+oNXOUiOowqH5ZeLW3ah5
veCXn46m9ymESk+9mFyECfDsQeQAihrg4U1wo7vCwyhdsvO0rC0ixSTraLG/lfTMk2tXD5q5dwRM
n78vSFD+peBTxmaXFuVvablPbe1aF6vRVzDvIKIRJqxopdMFOAzmxnw32yE7yME+GvPKkVkH77bh
gnWxTrmQCw8BAyz5MGlOA7EQNN2mvKxZNe7dHkm/hFQbBf1oY9wq0r2HeAHQ6LtZR6k1P2gbvcYY
2I/KvXEba1+6kK4mC+rosPwhOROvcGPvKXNeaEv/oP8CAAjOahuCKfvWA5EW6Ww8q4GczjQvGZbI
8ZY9whmXH3I0ONclvd2uQTO6BnsbMEA0GsHJCDVhye7R43ONhHagA026viGd6Xs1k+dq7dUNuy9k
snbZMojoOfIltjaZs3h0xbHHH4+v2409xJkACdsjLgZ66Wq0MUSuj/OSrSfXQ0rh2X/6NmSy7Ofx
ypPTGwQ5Z8HnaKNAnVu64aBnv+jBtFp4jX091QeLd525g965hQFHp5fg+ebsuwoZDjl+lh2WGky1
vPj4xnd2+7EkWu1xOBzWUQdkHRAqp+wnr8Wv5jRTEHW8IhoL+l2HgPW2KsFgucatZ0L+Y8+9S+X0
aTTiDeYUa1HFvH1EILlLHAe6i8HaEbGrbFdgSGn9lyfnmK0BkBT/Ufm8rxN+cpM1GeOiXIlip/Jg
ZMsP7Gd6rl33Y62FhLzf7kyMGNHcMQGbtWDfZe0nVn6nlUfIMeDIM9CJUlBCsTcidcjl8MMK+Ebw
FA6h/9z6yV/hQTK021tY0SVhSGEPJgHVL8DblnrBdREsC9S9g74GfS0fw5Kjjnz4HbaICus6Y1uz
gcbq5C8W/M4oMQGLuJMznYK5b/HtM5Q05fDsL8CuTRJoVolWz6tHWt90cXftYrKfKdsRqjmTzVBI
9DdWM+wbB1hPt3xjZGwjEdRfE7lWi9c3N6wixb2JL3w/lHSivqPmg5jJp3Ab716WxbIvCIyjNJoe
3Mr8BIGY7T1ZXx1yxk/GSkSc1C21bIlK3SZ2pbeoc4eqz+49aNqnQLrf7pi0t4GBSVgsxV0SMfNl
Ctn158QrWDxm5v1/X3KqJHJXZ7pZDotSJ0FcSxVNLOC4HQnpC7BFWr1eL8aStfe6tZlAo+cDsO6D
M3rBSfBm54t4LK5jhk4JF3HBoj/Y6/zzv/FxLkFgB+ErPB5xIu0P1EWbDHuRsMtne7ncLVzmZW8f
mMxd7coe7+kqbjLWwPcc2B8rh+NRdtCMQci0avLiDS+yD0fPvMgUK6ZCxfpA0QTwyn9pa/CnLScD
AbL6MrVgznVWkeqQgI8uffZoGjBGZFk5b68xATPK0JCiDxsZMxmUHk+WYa0kSYc6pktnMsuYqmnr
5OI14ETbzrN3cz5zv5K8Ys2cAABLsRaBKgyTyLar6REpProgP8bJ/Dobs3gw6jBWMMyBcdgVYN/W
+mkkIY7E43XRbKEwwgVuZKMTgTs4JOHMrBND7US04TS8l7qf96il6ZwyJ84M6yzWTfHjAR0yxnrv
u9CAs5bCbzmFYXUps6XfLUxpo1EVBNoO1T7nh5CUvzs34L8UzR8kZEf2LNSajT3HCsGtE5omzNRe
xIaEfLqUeVTh1YgQ3JB9tKiPfkCTXgRY4nXx47nO85LksYMaBRIrVXSgxb5drKszN89J0rRRHRJO
05AqRn4I0/SFMSbK5tlmPlGyRwBCxSfjuc+ZBxCoHX2CeKUAu2DFqd9eAbHBeCphUU39T6iIpMAx
VZPWw8WDTmmWHnTuMDsXRnqTAxcGdi4gDaNGgdssoly5+zU3X6cpLQ4aKqxdTMj3HJ+sHsi4pvHc
Eog7ZvNTabU5bPQUClEPsC0M5jO0pi+y02AflyiuSrd+EHxyeLeu0u9Y6jrWs1WbfxQJcqHTkofC
GtGgVt1+Yc3JROiXLetjPheELEp2WG5/WnhPvC14YJmCJc6N8CkZ0tsscd8lYAMSgx+LlVIHDv2S
A98Ptb0jmQ2nFi6BQCYP7gpd2C3a922QVKJ44IUY+ogi4TJz2W1ypSwc2M7TocBzY+YXNFerYtLJ
/j6yTPaVLCd4uQkwrtbpisj0YsH3Tmo5RfOo/uQ2vxLNY5UyE4jmQt50euEcFbwl3J3DUMGMMpE7
6de+YVW5JB+ZSn9DPzEi+BY99PvQKhG0CKWYYb/O8/JlFMwNTDDHIyXFYKZPnFFXg96Ii6uP1mq+
l103UFbaewqA29lH8edK7gRE4zeL8ws+5CgEc79Cf5G3Cnk+4d/JcppszaoFgh2aSCCLq9sHPKLl
m9F9zrdaYynwBYHNSR/ruf0yXebb61fp289eaNfHFgJN4nwYIn930unYdmRGiHA5oBw0i9DaE0WK
SN/T7Iym7J7T8HlEvVNKfRSd95fkEY73V1v1P1PLVgxF6GEo8+EkUlJfWO4uYejiviRRY0Faz+yO
TaLz6gd6ixVirtGm+3D29pNwnn01XTi6/2nmsW5gnorR/s66AtdTE8ErYdS+zVXtAsYz0sAti3R9
CEnrvjWrZ88Nf4gXgFi3jtg4ZH1YpiXA0ENSmcHDXE/zc1dFjjujgnOuYs2mPfuhOsbrAZLm3ijm
y/xbLVgcphs8tMwP1IScbXmcMQdyUnP1BO5zLkAad+yl8KUgzTKWG49Qt52sxmu2cJuP9Wmp2n5X
WqvBoqcjLqUwdpIQtyhb86e8zXep0975qkadoK3TAA6yUPygBb/fqoDPRiTBFegL7sHywtTpkyPX
P6ksAUrkkLqXM1NdGSJAOn+WScrCHwjznoP3xu0emna5MDf7Frq8I7eo3pmj9SccxdXZuPsp+0Pl
UP6CYd2WY2dznd6lQZxdUTHcmQCNSO+P5aAbSSYoP/rfkuavSxqchRQcPnTzZLniqOQn9FyYIEmf
xKa3XDMv2ebeCRQDiWRr3MkQ2yEfxv1iJPllTkk2wj7RmPlJmetf0S7H0uztB6DrckzsW/pMTJT/
eKK7m9EaYnf6rP35so6lPgHwvpezxyUhsNFMNttX6TqvUzjT1i3zXTutNiueGuCxUtW7o3etRssH
RDk9eBLmcQvUDxdH8aHqsEUPxhqiIlbFq3Ln1XD6bfOdT/eURB+qI7YX78G8cwQOAzuzHx2Hy84K
wa5lG75To0Vctf8YivwpM7GnKKkwLT057ezdT8si0Y7a8kG108MI52dHnoX5vvJJLba8tkNhnAxO
7t7y38rmW8zq5Gf+cSKfrBqnu6TqxQ6FnX1o2QeqfgXW2HHoZ0miqNWdaKzt33Vc0NnBRWDR+zsT
uIWJk9ETxbG27XuUB9Cg1hv2tYRNFaBGmGsgSGGFswimDDTINRgp9nHPvZy+xjVBBWqP/6RR33kd
3CKzRtPm5e+rw+oy0Nc59R5HIR/akc04fWvd0DVZabgcDWUgnEYTUqrvJlUQJ+YbATl457v4Q2fN
358hsWmLKLfMX0u3b17KPjqRt4kn0j2hJpsiMKpn174G5kfLvvzQpWFsTSbUxd4kKAH/W9Ow8DAr
kghz2gVHIujyquFi20KepFbQc2da07rT5Q1s5/TBNJlUOdp1vsz2avC0cHyjTm8MvHxd0fiMEEP3
cc1T4i1GYNhjGlo8M3j52yG772a4qSGwW7Q4afHS1xA76Ejv+3QwIjHNP37hE4SWzXOUcdd3Rndu
hNl8tQBWfLnca1HywTUAM2ZMmshT2utAXibBA/56nHIviIfslwHjrSBrcG2+ylHGIzpkQJoe8Tf+
EySsbgz/sVHB8bRcMjZ2uykLH9vQhMhYN/tG3TCDeR5RmtZA4W/DFKQB+Fwktjv02WCf5D8BkJWj
p43CZMIi74sfdBYPMHycvXAJZraWhiVXzpEj5H7y13DXL8BHRPI9lf6fJeCkm5jYttmWImmpp6pS
IGqMK9r6JhFf/uhS+5vzqSxDxOoKiZbhBy5r+vnasKzegGKxqJsuKtbx7NrTsN9CBUoSG5jRMCFA
nhwATG3MzoxYFTqYiZbPVmzrq3IWu2BifDhZMH94PB8Gj0zLsr6YCcTMET3jPB8KMrROXpue+Sn6
yJoxk7Vk5dgmuStjRflmac2DUfUM2bgHxhAZUKBCQVQD+uEOOGWEsw8NiGbaRXxenOeSzM9wQGhB
ANoJFzn1C5OrtVPL1crL90FP6Ng2/ZiLx4+O8XUi4jsKIZuu3cors8qj0AQ359Z4TOR04zeY4+k7
WHDWKtwFHloeTzkwghNoo+7QHVdgwRnQtjbruBFZ+8Zk/fgot2Z+lSp7JMeuQHxBu5R3pEe1xj8n
w/9GiNWQFArhImHZBQR+VBgf9v9p1sE43HnpehZJdSQ4+rEX9WeKGCjeggRlmbJXS+9AsZFn4agH
AwkYf7nXsdPIz36RlidSMStUwz74rm1qBmGeyE1SVddi1OCXWObzeexMNSL5n4yrHhNg+LDPbsJ5
cjHd1dQ/vQx5oe2vtXVeig1cKtA68UuaDq6SWcz7EzAx6jtmSu1LE1R/EZwHD0Ez+nE/mOIuwXh6
E1RgzEhL/2aW7lxthiV9kjU7/rcUM0r4OeX+LjugTu2usIgIJMlyRHoZofAIt5JD1Tnpqas794Qi
UCw90/Ivs2HgbZRPy+zqJ3/0gdhWeGTTj9EK17fQIzrB2Kt8zv8EgSxiRajwfRME/xwJqLpCTrUP
TPDmuUb0Slbg3iJuBmXGb1st8Lsdh5g5ttjBFBxlMeW/JEzfkJ1dfk5yk0muRMEx7cTY3D8nq8En
kJGWMgZed2YEt+7atQvQJ6YP04yXFifCk2tOmsmdHo50jPT2jfubN8oEIe0bUWkO/PEG4l7tyI9i
iyRsB3IHE6JsiCmojrXVakiJTUYMx0qp6usE3L1VE5LMoMaz8ID4tvDipKoFxVmDBK6EH98vM9nr
A1oTxlSSLAaUyoj1OECAVrEyIKuRBKigfzY6Tx46h2ZxTtlvpHGATgYuX6F2THmsHYQ9YPha/LEm
408amE8AjCK/AcZPWa93vq/IEdHHyakfCpa9cZiTOFJBCoodmZ4KOby5YXgT7lQnSjYRrR1VgtJ9
MTXALX/e1xPqIeYsV89zfjJv+UCuEQMEpC7MwiXuGT5WZsOKwFbq7GJ2WeA+9E39Ug9Ohf0CKXhF
O3btzemv0sF7XnbkHIM3tjymCRmb+4jILspBprCzyw3pl4kfayIGA3PsLu6Rcl7ElZNSAHc5hwB5
l3uUr2Y81jBcgbGNbKnFKagI3yFdg149JToEKH7cGjb8RnsB3YZvcZenrXwa5k8s4PoTheNCJ3+a
1+4+yezy1HNyyn4qHhQ+AZJ3BxS9DmgC71/BYrEZFAP0tgEOKQWnoR+AZZTd2RLBk2Cox5avPcnO
saPG33rMZN1Iy7TfOWWa7U3HXm8xki0wnKb5yHgDTjA1X5NgTu5WAv3CSqhjzmYKGbrj7liU4pzu
Ds2aBRC/mmPfkLRDauFn6YBbdumx69yLAvTVQCX/jVNYneayZXK6zb6DxNzn2pGRW4wtmLr+jrsI
ZKIskZcX/OpXclJ2XiiflD35e5VI9nVwglV45xg+hiSFBmUN58N/GQ85mIjYrP7TPjp01NQ7211y
rHLPgXDvQOUK+s3//lVvJ0ICDh3NCQbsjP3hmqb3blrIJ3vMQJ0vjKXszco1+x+Sc4ZUI2qHTF1w
rf4TXv1MZvQuXBY8Ca7Xxes4zDEesNd0yN0oR77qwlVm9uFmBHiCt6Rp/NYdH0FX2PFaI7Mu9Bgn
PkYW4I/Y4wV58LO4EgW4m0Qhj5uSKMsJ2dbLAkg9/S2crcnlRqhbpCv26B7GnuGo0vPRbsmVoPqB
R+2+VCQb8JP2BJ32WLXCRqERJZMC7bncpyWVoou735r5z4yZozc4v/NpZIvUtknIAmf+TsRw6yaE
XbHy+i4cek36/F83CzQvcijisJkR9Y2rvUe7HABDTh894RO61LR3hB1kJNRyLSFipyyi2NtRqHxn
IyaErB+rm5xhFapLe59S2jIgz5DUG4jR1fRD9cUmQdruDsfPZTT6kBGGiUJ/KFDn9/bzuHKlFMG6
odunV2hS4rZdyc0uVvS2pryrDfHWZiG5gYn9s5ILGXmlH14UsxoPOqBbyVNi54AWxl9+twALsiU9
1Ky0UP2Z35kkLabywr3bDvKM3wZ67HiEND98LTXCH9+fRyRp1kuHHmHn2dwGU9Zuzy2/Y8d2N2O4
++xkAf/uekp5duqtO0A/n3fDgyIToAMgLZMF8Clnx31jCA7VFX9Da0J+TCFTk0tnl/sAkL1KpvJW
bk9BXivF9NLRt8P2ZepzUtLC5GcB7FBa1EBOz2TTtuWXJ8y/ZaVvCM+2AIvTbrl+ETd0IO3iOYfK
DE621Zn3TvU+ikdLh2pzBlLamQigqln4h2EYGJ1rofacTToCYJGXjBopKflCS4wJgepyxE3FUIue
sqywYBQcHRYxz1HneSfXD8LIz5K/XR7QWk3uxMpM85QH7tPaTfBqRuC1pi8hrFcAa80xaw9QiL5m
nA+XoVCUdOMQs6T5VeX6MWLsRFlv/OuI9GCahBy1n8CL1gbpSETEox47anu2z2GL8a/pm/nWLcz3
2dfBtTDh4BvN/C5dOz8YkeMlmsjjoT7yMVhD+TIBa9qb0Fv19M/GQhpn1cAL7bPrXHifHdmB00xJ
/quhcUtw3gdEm3Q5Kr+zbYY+dsExH2zZSivuqaxsv7HJurdAO+o7pt6f2FaibgLd0KlOU0Czc/MV
RSOO0urDDSziH4kRSiAyoGgjvSevmAtTF9yX3DWpadPQgygycmGek661boq2fh9NfJ6au26f2cmW
4X3frHa1rxTcuq5ZLjPnkqGxmPXJhOpzaU4++0YyigCGmC5tezl440X/WIFRXNzQyE69nR1I3KnO
PXa9riUvDPv0WUocjO2oKZqpxXfUrhMtmFU+NGH5r8nmeFjN6Yn043cwRxZDx4Bto7bGEwoJE6z5
0SdmK7InxnvhkK2EvbI+V4Gp9rbPftxCpjBtDfoAjjEq8pJsV2VB+d2gC+uwDu9sEHg67U+ZZ8Np
xTAdI+nL8CYT+otIHHGHTi+K0ld34/zQegXrKZN7A+rGxB/taHWsYI1sv1mPofmCGnY9Bj5pjJj6
PAvXC7RSi/h1UAyZxezC9L77YcnuyPXrsuDW8fyQVFT3HS+2sSvxa7PTJ950sZWD1FnXkRImNx2r
yr1jo5cxgCqNKVP4/DbriSnFwbJVsBeIAWk0e3O/F7XVnNLRezYzYxuSclEMRrZfupFnM6i7vUlY
mlH7f1bXWg5Oxfyk6afs0LWPs18Wz/99kb1GQMxe2E0HJ16z4hb/iHNbIuL3zMJCgV/9zLpkZsrv
GbfuMj5ZlesdXFNJ5rWCZDBVso4cYHbJywia4zg7bGxZtJEtpxz2Gqx5R6LRb/I+OcLMMyMLVOTB
8nuEqWY/3/dDGLtzX961fnbOVv7PfeGoY+365Xl02MSFfzrhJ4cuCDoWlhmZJtsXgkNj6mJ7zUzS
NTxmVHmydwUWYV+QwNiAEsaD3B+SyWh2Vd7KyFMJY956fmwlGT2oRLo9kQcC67M+VhO6INsNgScY
xXNu1z39a0r8TEoePUc/KIrapOUk3yj11AuZA1yleUrm5SLLZ2c2r2qhd7Qhb4Sb/3sVaHC2aRqZ
xuG9l1e3AZWYN3Lr+NWMMnbjJRfyM9cqALNC2kUwTxe/DL0doot7rwZ80bYlTnGeBWkUFjSbFa1n
MyKe7sicCBk4mnaOd0FttDZEtjTRE2IeY74XaMGfQDPj0EeGcbTEbOJAvZ1TI2dCFH6XRj5cXFO4
DF96dlQOn9Uk6Z/K2kR+pRdGAiIJEG6M38QHBBzARvfkCP/oFngni1XaURkQ7MaDs17ZZvjRYPs0
38R+CaeLoFPUREvi5plMvnWwHAJR6n1dFfbectKvjh/odiIE7C6rrOu8sE4imvtm0elmXRPOwbVH
UqIzOGqLplsobX1dpDLOVZefQl89LhiHHnpIK2tnghNKgZeVJIkPDrJkt8f9rIqFAUGVkw3ncT8W
YMb2RFkucertXX4305Q9Lkz1w4akOl/kceN6eqsekLdrpk5d2j9DFpSvsn/sZ3nJvSU4MBP+XMRg
7xaZe3HOQvnsYwM2S9bqc8NGXRPqa1qucfJLL+A4T+FzhOXVGWj2NT6n/dBfwKmWd5xsuy5xkGtP
sHS92XzrPLYorVER+a555FNqX5ADKFQHyboKxTOKAERUUzscklSNd4SoM5+nW9nV9PBzFd4wzYk0
EoVgEyRoiVGz7eZbkfsIkGlUiWC2SdmzYTq7Snz0a/u3zbTGDSJg9HQDdIAQSyxpgV8YMGVcWZW6
ZyW5IxoEt7gu3mtmunG52lFvOhXQ6JHAJt94mUwMgBxgsOp08TF6kzgodpusvyLTllw1FX2tN9nP
Zd8goXG/Bl+9dX4a7Em48ukoljFyLBS2JDXu2oFSIHP8f3Xef+bcrVAYNkm5w2i9NPxzUrQ+5HuS
xi0ScJXb3BCdWxxan/wYgXcBFQSMoMbArdAxM8YbCeCvZxLtYhdr13Pdt5yE2YNTE9UlGp4PSdfT
uoF9V/vNwS9Nm+BPdiBBlRkHUSDUs4puG2OaAYUn6ZrB+gtEkXjFDvlzqLyC9mIvbMXog0gFhkcM
Eqj+dqQI4njDe1iDoIpKgdLTGuXjUGxWpYU0S+2GwKgOqQlMEP5fHxmdieLd9PsbQZWry5Kcgg4g
G3LyLQhwmfYYD28Wr3UPg+BFn6Kl7rCzd9W9aMu3JCELB3fOpmje9zB9TiufGOUtydxoHe/y6bmq
2MR2EjWPkniNnImHxMGRHvlO+1Q2mMn77LHBLbCn134XS3mAhfyVExLD5XuoBCWTbydfVaiHk0Jc
cUKxSvcue+tEvOFfSvhXb9HLg07nu64RMfl09Leez8zEJPUUVUyJfdOikXhxwrcad1fso3R6hN1E
QQWWbceWmIXFlpuO8IV1mIfUsTpnuQ1iImP43qUDwnNc3WfsyUdqx8no0080Y/0+qPV8aMDiwzrn
2+kwOEtzqK8VL13INyyaAFNBliBOnVbMJRtzsN7mtn06n/KSOV1CL7RvatU+9NwiYTaj25vsWCk1
7EePEeA4OccRJbnEIR6x7mzgGE1IeGRxKHISgkfCRecQ3WrqS/5yHA65vGaJ8zZIcF8rPttDxnlE
3TJB3bDqa53q0+yQ6GILf0RnSUoVrjne48IDmtZsqKXsNmUtXfXzlToQ4wOxobDpU1r1LRbJn92/
sMDL/gxS654/QCsG/eoc5CEjnPGjTsCOtAFOoVl+pQ0/2ha1LEf/Lcg7KOkMQ6Om5Itdun+pw2lh
hupcWnhklPOTD2F7EnnCK1vDhEiXyPVKzAHb3SnPut1CHQOccyA2xZEc7SU0Xpkr/PXzfo7D2vtd
HE35xY+fIRpzKJ/GArBG6vHhI8U4LiKEToHHXs04wkg+PPFSvQczuHWpTRLVbF28hL4+UkLdBMn8
0lT8ZMsy/m3t4KUtlEehyBvIhco+HyUnR6NCvopWVxI1NjMzQKE57eYRZj5acEIU0ic5zXiXLMro
GmpEHCbrEovWwQprv5XwL4LQYrGgZYV7gvenp5nnhX7Qhl8+LxaLdOMzyKHaMP4ibY0Uy7XDANt1
DPNzhe639sf1lHQrVqYQ4OgwNi72OGcPp2L+VjMci8bJCfFMUHl9Zn36MRQrbIbWRSRVNIyLCpz1
BfdKXef8YXf8dOqqvkFAF3d1DjXMmrvYdXgDHaipTqhSMqArHmsxMMdKMIjCYHFjh1ow0otXANho
m3hitY/R23oOtxRvwqtOQVknOA3LYmuYD00ezKd0Ii6b4khxL/UHs/ZlvKzOYyqdJkbMrfqGtbfI
SyYJlveaky7GUCueJ1LAcCsmICTXgztIZKFcT0z8mdRVdXNjEOG5+OUYAbmD8+q9ZKP7MZrdZRpn
Kx7thBS3tvmqPJaLvJlzfUFf9TKUy42ZSYb4isNRtj6VdcVhPfGaMO/v1sgLqrcFxV/MLhLtWED1
V9V42/0/bQ1Y3DMb9CqVxaWCIdRgWgiL04Etms0nOKyMQ7d10BonYficEC0H4g2TkrOwX1ABi4F1
hE1hbxlzFSCwfF2OazUgInFsc9cxzXkwQ77lpL6HzZzGpihBfmFwQeT9o+OHr91a8+8vmlvqGsZV
bevE4nXo0G7KDKmB3SCVmAKMhJNhVDcrb+quo5GrrJAaPu1PlX1du+S+y/MGXyLZBcSKYeoMvF8n
zPw4NyXfacnFvi9MZpFthlZ9NI9jivwcfzHjioOwexJpZwvr7YA9ZgZJclx5n7Vf/zfAjRHp4nVZ
QAeR6EKKB5y/MCj7fdgZMyvADvWJryLbyyjf55aA4qWbnhrSi+sRWgM3CUBkt2NXxdvKpOWfp9N/
jOSpDFC3ozwsDrNqdqL7mq3CuzjA07I2q/asjloUYsYR3ghbvg3FNIw/5dQEAIbiOp1cBDaDTWS6
enBY3UNBqM5OXSScaWioXaLTIt9v7+RSyWPz17JXMn7cwol7WKm1ypH+BTyGPXvBHWVNS+BW9unl
4ptUTLUPFQhiC+0VE7Jx30t1bsy7oaaC6NjL0yvWUFlmokps+82SGTweT92H2tcg3vgghfSPwZhG
edU+JCAk9+QysEW0kw0gRzxAgBLZZ0+fsImaKgcdWkivrLDvGwutn54wZ+TuLSnEP+MC4aEpLNLo
npaUdWKZzesRvXLkTIu6QAB2aENo8VnSMmANK6Y302UtsPgHiXMslPsse6JOG3LStdyc5aL7w1S5
3YlWnPETx4FP4U0BE2xKDxIzRnIgGudK1CA76jxDC5V5FzSG18SsX12qf6HzB4OiPQfHaZTvU8aa
VXj5M6OXNZ77IsDNut2OOrjB+gIHap0RFK4eh3DwPlXiuobNs1kbp9SWIYWffkRCFns2b67hWig9
EBDNXYI4unzVEIkPJVXnX4VeI3PUYzNtfMx2Y2VJFhGNRyrPfYqRvBGuipIRxSkBdxBIV3DEzWjw
bobGTcooJYAuCBysOWoOAquufwhFPS0zy3J6ayOzKgz8FYpe8RfNGE6AmkV09e51mqDTPhpapCeL
+URJfGykDTDHkOcwWO+DLPN3obnekfr5TaDJEAVI8Wf29yTzIaLbgMrZxeUGsJ1+rwNqMELx4BjJ
qTiMU/+vXK1fjam/Y6zEWifFQKHDX140jGYGp8CaPxOcfmI0MkYlblG8fV/QGb/1sj5RR73B/rql
kyK7MP1YV170ABxD1ub/Ktc9Bx7zI46OCVFR33rcM8lT6k9vcuFxuRu74dXMqieR7KrSumVuf7U8
9ytU+H5dCDyQeF9yycCFxQKkpR/fXyjmmPI7WX3XJlLtOtN7yz2IDCvLQpK1BbxMfzUuCLwfWvZN
ixFmJ2/qGGklYWwCpbC827wqOz7rhfb8l6a4jAtDnyjAs32DLbuXHsZcqu6o/MlwrzJ25CnhzPUK
ZiJplsaZVZ9R7cLOqCvWziBzUFSH4t7NvA+EpCx+QofwS9R7bp6fWsu4VZ0r2Y8Ej0gfxN7X+pdl
2UuuCMDuZ33wiXDahmvPrupJljEkt/r8i415iaRY3jxDnxPRP9pcuIcApUKpPcyfznxwko1ls8Rh
MLzNDaPMmYUmZBNUiG0pbxtP79uKt7iy8kOVOeeltt9JDL1z7fTK6GZTk1oX6BxdpR5tsp12hct0
PLSwk5B9xW2+HxhSrLLfK51xT+dp7DRLBadtuoQbWYjlGvheErKo+zZk68K/fGCDm/hrzUlDrkct
MDzVfUDCqQbov4jkTPTfLiisd09O5hHc1M5pyafsVL4vcyOPlCX82E2qIHbQhz2KemDQ1p+b2s2P
9miZhyZ17i0AVDRrAue9X/DZE6MeG/gue2dizsx+q/BKcgZc/7gYj6tJbCVrvgpZsvxJLJN01iYj
W7EAmEZ+zkNn1opGj7ZqzCCfjAOKKuYfrnLxwOXOe9+1sNyUOwFqnaubQaEHLII/wzKN1ICmwIIO
6CQxnOuUOX9y6d80rv9MkTGe5o5AyvJFaJI9lyI/EVyrGGDGEp5+bDgKw9tcl5EL5/+1aJF2kCLj
p916oPgrDj4h7qhHH3iQyJyidewm83mZVsai42eZeGPM9zqqJrgzmZB6vQ4iA8wco9/+DlYIghVL
mfHn0PtfitWMBFVwkDbTmZGYo6zFr5KA8VitXLI06e60cOo4lcM7HjHFpMCub/77gs/JY2dVVkSS
080UBWWWmab/Y+9MdltXti37RfFABoNVV7VkybUsyx1C2wXrKljz63Po4uEhkY0Esp+di4uDs4+3
JTJiFXOOuRyziQrmYlvNTprULzAkqsT+aiGhLUeRvXtzttYGziG3b066nC6gB1O8akhXWbCxJaJI
Yt2MEtk6wlMEHQp0ZhH0XsgYYl7rGJDaMBknUMFfuoDwIGy2YlG0S+PhznSpDqOT5shvu5/AGreO
Br/LHQStBD4RY2a8tsHSK7sHml0E9YX9U7LBxx6wgLz0M8R3dXXKdkG2zbKW8iD6WG+dMHzre7tA
9zT8WCpjFk1fw2H8U0r3Wg05zNb5kbp9w8CCTTHbcNPMXn2WCDqxb2zGIUAR1xyhgdXmW4bbYxk2
ebak0T5kg3+MYbogOg7eqhrSNSRGtnbzLpkBo/V2zWOJ6Dqg8StEiDTVZ71FAC6Mh9bcVg1OwyG7
s+vQwEnNur1KKbnjudwUrXVTU/baJ26A5YnvSITTOvScoxdkpxKISkXC2GTPa98Ycce7GUHhwV3L
aTNwlcgdA6AKjM1wIwRX/FeP6BOPLdpBz3GXvPFh0r1CzD96JTvmsAovgVN/Ci/+oO2thLH15Phi
zc17S3RXGfXvg6F2mskK/EaIJ+xhOa8BWueDTneGLo6FEgNCIvYqtU3Row9pjjwQCj9ob3pQ81+P
br1HubKs4m/DcL9aNgZIDcWO7pG4G2akRirFyiKFLGrko86SWxxPyUbA2KD+IGtgkBYTVTYIdj2p
pyDKv2ELNqtpvsA+YSBEMGkeIax0YPsaslsDssFrYWZHmLYCp73FARgiEkK5hpQCT0IM0Clp/FMs
4QGZVjaTGcgwueQM6nL92UIHXVUWHV92F+pFZHJogOKQwPFL9JAneYndNRv5fzw/Oym7c9f7l673
UmpYsenmPjgY6lOzB5WOoJSpCLvIcSPYHnTCzJ1OhmtCeNbHUNPY92mBFroA4J+jRVBm9RIjbYYa
w3jGI/qITd+HEz2oajpGofOgICwuNM85WUbssQr8YyhN+0CzHmJLz8U/7ZsIjUHy5pflZ1vVJ7tF
Q3ov/Mqq/EnIqO1a5+n+qJNRpgjj5kyln79wPQa+uHk94nVU8QtAP89xHANXkTdKmlNQZSDszPgp
5i/bJg7sPd1+Jv7AHxmKJQ9DzeWCNFTEK8kRAe0ZmR9rfHgNNpAEjq+As8gk5Nkb03+kwzyF0OPD
eUfH+T06wxXNcdShTB+BWq2Cyjil2vToXDhOU5QO+NBY/WpWVPUVRPN36qO9bmLOzrLcoJd49hr5
FiXjWSOvY+rwCFUO2uh0Z3MQZTk+DNhkeCiYXIYVE75VZXPiWyIxNiqfP+yBfjsc32ZyWdCH4tPI
0GSvQjWvByS7MKNpjKYxWGivfXX9nldaZ/6C1ekmr7o7/wYCE2h4+gju0iZ8VEaydoSWO8joQM6q
H8hVBaUBJWIukr2Vhy+2Gz6OjMSE05/7CtVa0epzW+lD0Yy3u9+zTLFvVaMFSCz7Z2VNu/R1GKBD
gmLhT/On0FwJ8YzxwiC70aEBXLWOtwxwEhL+SZM2olRJfp357uFDIIGYZJvjdmpSMsQ5ye21g3Mu
wVCCtTNfTnNIX+rseEL2mrLAq4J23ZgDFs87qd9eoK96Udj1hIQ75rhIlmwkl/Hd+DX4Hj/7Ytog
I7JkvAaFXgfUyQ5FGTX9wm30vEtLyBlF/VYUxLrVGLHCQuNTjqIbGQk7JUwmqOnBHtsLfC6g/zWv
XPWqZH+oNGJNmulx4F9L1wk64ZWaZrCXvbgFlnsNmIqtpGFdcYfuRrurdgKyVzZbNzPqv5wIDw8r
uxvIj5NfYOWVktWlZ0wLFTfQU8f4Pbd0fvQUS/bAG7auLj6CmSrO+3N8wezYK7bqXrZHhvXUdtPR
6gysDygJJ/2REIfnoOpqnXlXwYwILah1HSR9YlSBtPAp5gMLDLt/AyFxZCC/t6L+z+jjGWjpEtkt
Hvwh2rlj8mhnWMGSMngozAQBOO7wJAofazfeBWCgmDaCWjPhDNW/vijfc3SxdvIfYle7w+SA8oS/
a3Rn7GnxW4fpm2gVIiv5YRv9dejdZZxX9dY1SMYwopNOjSU+JhbEun+qLRPFK41dIpmHC9t+cxkU
s+Qyl8o0H/7jHI1DWJgi79F4xK+MKf44q50cSisLmm+8IsRChF2yFrKCoUdVHcvUXHT3R5v66ifk
zaj4mSTo4DmH2HSfLqL5NmEoWxObohxDzH1YXwbWP3P0iuUQMd6OkMEvIz2Mm4Cor/YeZgv7tbXk
xaXch3ImqNjF0kujteGTtdHayDsaf95BzhqQMqRiMbDXSgmkhRvl8NPR6fiZ/2WwXGuMr37m+bdU
erDCaRU33b8wzf6UtPayQ+aMY3sZlKt8JB89BD8XO1f8KgTROuKVl/hEaAOgpcykEbZJjWcCyoXC
8qWVlHRTc1Ua1VJT9JjlEUezY1m2ms4+BqWI74rmG+OEo6uIYmW68MTrhdlNn8LVO6nTX6mSWx9K
VFsN6v2Q86jfkMhgMXjoWZXJCegv3N6u2yl7fleh2njFTzDED2lySdqnPuP79IbqH0fUGaXrxWOW
1wX9W5gPf2VBGYndm/IBCW0YutnWiRNBfDScRLIlYFJt3SrI96aqQQ4ithgqFt5F60zYkJN7q+Es
3cm9ReMlmNNftk3xQ0um6sxE0KrnB8slwSqpC3DN6BXXrcCsb93IHMQ2P7ybUfIMywpM0Tqoj1xV
/kbIej+haYVJ3a9LTe/NhYCAKDT5hDOme6Qmr2JEbuMMcMdy6g99f2YcidA3iVFdB/7Omsg7Gtbh
ODRwJg9pGZ3cnBSHBsRDO887o/uax+lYR94hiAZQeFW6Hob0RzTuplThWt5tzJ2fI5Bh47BQfjot
4sTFaAVyDW898UQYOJdJ71gMGpkXlWQ9oRgAK2yJ+a+fm3JVjqNcYgIvYENi8lMm0JgGIbI5S4hO
9hw9SIMg4DaguMbmCvWQqOGqcveQF5IFSG5wqXYa1csEMAI3nx/jyDaXhuNR1w72djU6FoDCumHf
GyU/uKvC4zD4T50bP9UTElO//O0T3ERug3oh93A4sntadg35yipVH6wjmfOHVNT+CLxr4PnWeIXb
RjLoyQEh8x1lrPIRvIH76NehYkydksi2RANuLJms45AKJtai8LlmtrfKo6xVpg5WeY0qdWKCmGQl
j3IS5btJ4mtNsmyR6cZl6tYj1COeaLhHQNeGyCC+o07Vnv7OnfBF8npicInSA3OnjbSGTcV6lNqM
WyZRB4FtaFFjFce2bz3rbKdqzsig/4tT+yICi03Pn53Ycp1/VJiBlwC5mPT4HQ9Ak/JXrECHDCig
HXjqSZ7BkgcRF7axYGjufToWS/yAYSaavK+QvJjakejTvH472VcnmJkcGonm0Oa/0k00JdlbZdcf
kL/MtayLMxRfVBOuh57b9fFm0YNZGgBDz+jdwmGjyQ1f5WQl6/JGXNcys7ioIp5lAGyvKhD+JigI
hA3M14EAI7LD0aKVQbVo7gOWIfJ2TsGbytm8zTtDrgc2B+BKTt39CMyLhMpVWd+OzNIVg6+fMk92
FJnpdmBUsLArJqIZNoWNBRVwIVnR8htetQxZN09EUZfJdG4ZaO4bSzyOM5m7bfNd+977XOIAAzZZ
LYsSH0E/oxjsOvvCzlfSSs/nCNfaKxKHrvj0gjz8zAKJE4NAGegmcNVfTUaJi9o163OZ8jdBQIb9
3SWbphnNdNt3Rb2hX8LrRqWloUo9G21q7Id2qLY6Cg9egKLPy117wz29EIr0oqZiled1ibkeZjaL
ccrFRvpTarJNG8kMWBtOfVGAFDf2FH0j+lsTBHf5Dyno/8dVmN7/lZn0fNM30jWn/52X9J8/8t+h
mrb6L2n7Fvl7Uvq+Z6j/iawQhGpCdzYgkxAV4WLqBWX038AkMM7/xVjNuPOLJNtwjC7/Q0wS0v0v
x/AITCdV0zds6f6/IZNcF2bT/4ZMcpRtOcQE8vNsxzAx2/wfmRV6iH3QO3SAIO4ZZSNoQjZuryUE
BfYHiMgFBw67q2SpqediAx1ho5+BjuK/YsBhR+qhZOaYD8ZzYXiPSOePme5OkYFSiIRGeuAMTFd1
GUvaV9dpvzoCjZKIe6gcvhiRT4thhKHtm9ZhEOVHzy6Cqa4EOCKpt1gPDhFbDQ8l+SBfQ0/9s1iu
KwvUSWIXSxVUv2EtPxIveBqE+sXIHdbNFeg+cO3sNFrWZ1ZN62aunkPLvEcR/Eqfa21q1VvXx5tx
prYsmqcQ7gNttsEQKoPkHeSsCcaS2HddPnWl+eX0SOqwDmzSgsOT44nprXLWvvC+vIh0jiJiY+2B
0c9rjOgaSD8MV678PGe05zabJk7QebKKYflC2k7CPAd3nF6mNugc5m9kCT0HjQTNRgCVZcGxZOsG
iqZD8dJDF7Dl1RfuKZnSz86td8iOsf7ymsfDfN9Bhs/KQL2gSTMsQlIKOtQnLhJvaVc/lvgdSLgL
BIsa17l2k9eB5cXY72FRF/TjiVN9Mky8DW2w1xHz0ci4hCz1ZAWuz+wZbHSl+BFBy809PnMB8vH5
4WdMYsdYEo5uR39jJW+0AVciKhisxw9ce+fQ9RnvRgi9xBsTglWNb8TNnY9UBCelfYQEzbUWD9ZI
D2IP7aaZo4NQpNW3UU/m2n/ofc4ZdurVK1s8ZLR0fjkhNCaPqBtATmN9udRuzu59HI/kH3IrDu64
jusZgon2niICfZDcFJ+YSPD5z1euHL0VNDm2V9krk+d4EYKNrJzcAm4nEFYLiH01Xxn6sU3Wz3sW
GgwXxuA42V66w3kRs4IQLwWe+ynod3iQV7FGRmZHlPh1BbrJF93LiKhM3pdQMESzkhTtirIR39ez
cehS8yugvJ3JRtDl8G2mlDkwNtZA06++yVapq3FOjLxyiR/+cgskeXMbR3iobqi/p8S9I8esA/bs
oO/xcLYFuCploYhzdji5z+xDPlzQ8PXQPw5N+mJbzELSaT+nwYcqiNCI+S/4LKRKdnXYQrol7kre
0tz+QYeIt7op9kk3b0bR7PXIUzI78ScWotPE8swzfkaTLUjcseOMjzqx5lVCxEbrvfiq4gWp8JQX
bDl703rNjP4pycefOiTCBqAnosa/SIODLBV62gm261wvRKlxpvn2Q4pDUTryL5lBaA+oTNGqIgyy
3mcrppf+GANGk43FzKdgNNFEH3bWfZnOLyT7l1ZjcXK1+6+PAdzno/Pqs8Ait6pdDGb7OnZhi5YR
D4GUn8IJPvQwhGz/0p/EhHRs9r9WwT+YlHMeZjKuEY7i33m1JaqoUZ5nhk8obh+AJO9geH3GQkMc
eYeQ/m0p97fxc0QPBDzoJjiQCkaNZQ1/mPCLgBCzchoI/UGEm7bRe1wO5CFUvKeRC3chAJINm55y
kS0IeAtQkmwrnIRoATuAOM90EKhP+yCjYF0OzD+mGW+fr8eNpYKLsU1bQO1OmLDvZX7W4Jajl0Mf
1t+JGXcui55CF9NQvEtt9YzLje/7L3Xb12km7T0yQzTZP9nsvDkl/UU5278zr3LQ3DxHvTRl/Jhy
HhIRHp1hxrDFgB8Xi61LE9P7Qq18w8VS5sNgZqc3ef7zGCPdsXv28dY7gqtTNYIosnhTenl2nOlb
B8G+Mb1n2F1PLApoNA0Mg0n91A8+RofPDHR10Y0nNVavSIDObdMwTgvyc1Ij9sTyaJfVuh68bXH3
zVfBL+B9DMj6hh8W3LqpTw3tpHabJVorPpk5PFfXivRVv0WSB7qwWSYGgA5SJmhHpANLenCITq5u
7GF54EwsPa3ZvslM7ZyXMW/ZJ7bfCdD6RWYq8BjI/gucwq50n+BlXMLWfnHxWdBc2dWS2ffjwGoY
J8xD5HLQmxp/ROjnG8tyP8t0pAAzmFE1CGvNnlFEzSTaDr2XXOF9MiuUxkbNKkZ9MyA63r+xugNx
B5GJFMm55XnNMQvj15tEyNndeZtGdZckq75yzVUtYpu7N3+Ox/Ecjs5RjvGPzPYm3W9ojljBpuEL
FwnU57VurBewdd2KGeQlKYuLJ2lJktEolr2hTjJfW528ZeyOjVacw6m69GHzVJbIy+45lB6jPSvF
qYNIjtiZdilFB8jJiD85KBdzljMtsf96rzxkpf9qRt6pEe1GJ+i1sPSt6NnPlZ5fkqo4uUZ0BPWd
LCfRHEYUrbHDdIgMjnjpAqtGExsu2ch/zxGey2jA7y2KbG02wXNIB2bGSEhA7iZLq66f4zJMQbpW
q8qr/ZUfKmS/Fw7hZ91n8wJtFJgcZe/cSH4LUqcwyxKSQI+2jELjya4HLFShDxuVbDq7dbFnhPnE
Lq5lWDAvWvefqagisEUkbLZI2qm8jRNC3BGow9J5OZt9w4nDHLkcYqJBGIl5ZXUei2qXVSUpvQIH
P14YzMLN8Jm7tNsZWjPwPQsm2d9ez6onCnD9+u6PEO6TiplFZYoMLkufyNggPbieXus4odUuGKab
BkCheuyWzvzVtZw3IXamugQREhsNUoi+/BZmxVAzudZG+ywTHhFDIgDx7kP/ofgaYtjDVTUyy11U
GTQCpsp4hPD9NHX5nKT2DpkcF5373DJ5AcSsP8jUg1LybZXXUJQvXUR5MwTIczLTZT+KwKmJ5CFu
1L+sBMBB/K418o55TDhQVkHsAHKQR9e8ImqpjDBSqXWL10AOAODE+BtHjEwaujepsEFM8ywXfsDY
OUJcYP00JtQVjKMWwj1aM9YLbfAYwovij32zSXvNnOxDyuJnDkHuuME+bBgT9d/NYH4ROXjtG6KP
mdBHvkQuwxvdDv4KwfaXKsFuCNs/e1H4gbccOv/wblj1jrC0Ty+xzv5EE+bWbzL+G+v8lvpHM9Kv
JHJ9ugjz7sXTyR4jTJesOLMYa5ZZ4sYYjtitmclGISZU8GWGB0VBIlsGz8udXnjHNmtAbg5PoX9f
xDIkiK4aFVaNPcMY8MSkzTZwp/Y+teO9sA9dbtJHF9hi3Njemi0gxmS6zj4uHqTez7J6dNS0QxX5
KPxi41XyVBqUgzXabB/scFbnF8+EkELOBH7OMX8b4vvTxmlv5F9tBw9C1+KN3x4pN3w/zMvDKs/N
jZ+R9zE0p3xCBxQlN9Va7xqtIPUHJo+6f8GhRTFskOhVZMdBu8eOWZdte49qbp9IPn72HPuExOeF
lctj0Dg7QHo79nR3fGnks2xvR/TG36iJ8WUU9ZfsGdWMXrabXBMQt1F/dDTcUEveVOB8sFB9zhv5
rjWlhm3wqtF1Y6TUXHTja5CEX844ciIw1ves5DwJLP2W9S1L/Nq92FA75GALourk8057CDMXoIle
Mfsdogwfl9m8RHXHzWDYz2Gfnc0he4rV3awTs6/LB+sSgtqjFWe06L6PgA6U8VUbwaPTVEcQq8iU
U33JK2Mf3UVOOu2vSdu/Bk6/9XOxwvDwFvbtMyPbH2wSrwAsD54BFrHupovd63cmG3INVpB4ICTf
Ko7sVT51+7bDgDqFesI+spGeYsuMim7txn4F12IxQ2BFprrKDB91WPs5pjQO5T3hT5s2I/P8qc+B
daYjgmu+EWSr4V6Ju+bBk8xNcnsEf04V7lNmalLTJkQu2IZ8VPJBdCLhG3I/6till+wNImJWYU43
k+Jsl6ked0EoiGLlMpQ9ys7CD4m3UqRHsW+DT2IjXTMI5nBrcm8NS3JGo3QA2pWsm8dAKT4Pnxx3
s/r14yRbKDW5awz598e8/NOM/dhSuYB81QwvbrarhevDWwGJ5PCq1o/sTRARufxP5nKN5vdSM3se
5vFK2g1TtY6A1CpDyG4hLLdDZaCCrj/wPXwWCoJA1xhyQXTs2Z3EP2Dq48KMWa9VVCrRrHH8VB8D
5+vezYtzOomMYL4Sx0NL/kRVk8Y79oShRko84BIH5NW5GAIjXCyeCcnFkKAdWhKp3O7IVB02XFJv
M5t9TiF1yeiSq3bAS7Rlfru3DX2OtUy2EukWuU9Btgzvpu/IQNqp2T9keUghyrfVuACp6H3nVeOy
7nSK1lxHMLz0IJnN+nczAiLOSOKeJdrBJ1UMXVsQHfIMiCh7o/bAtNfczB0jO4rRrNYvzDBezWL8
EUQXLCtHbiUg/Dhk1msigl6kJgJ2pRE2t85zos3HtmKM1zeK1Ib+qQF6vCAh5ZrgaTUpHKlVTJCG
VbImXYxdDG8QpLpEtfS7/cTO0EQGg1kSu3rPyD7DVEpXurQdN6Urg7nY3Dqz/An8mqQEHZFoiDzR
LnhlGvYm/shV47M2WNktHEQvDtF6KXgLIiteELabawBjHHGYA7ORlnoO+n//kY5Pd1VQVPosIToG
vmlQh2vY81epDYSGbEqqaaT9n9Q6eksjJMZtMGzaScDhjLKUG6d/zKDp0MS2JztL1aJqzLd0Yg8N
+cVO66vtx19pUl0Sm6tDsDnsFFOTukUrN8hNMgz4VBCpLhWiKLhnf/OEuJMN5hap81Y5CA3RjELS
7eSPhAQjsh/THLktRI9HECtDCa9jabn6NclxRLV5/q/AFwtKsXg1m73t8kAAKpOhQErSvAEtk5sy
hn2an2rQTMuKiHaGGtw/RQDQC4oVQwpzZSbhWzamWzeQqBCHZa2y55C7wSAxIvCgaLXvvax+Eg15
vkLqNXIpAU36MOog3ESpep8zUM3J+NqGM8lMo+M9GabxN0etA+wqDHa1ETlAtMyRNCiahxmZrGGA
s66dnr1n2sk9FBBr6VXOo1YwJeH6O8eqJEvI4tOoHfNUKDqdISaHdN93BgVyBUPVFz0MoUdXz6z8
XSQ2jYpfqp7VMg7ekRcLBz+P/IaqD2iQ5TnAGqNz583Eqczzg12S7J3SmRVVEGICh+sP5MDYyaC6
45QlspDjwB5skcnhmJf2HtAWar2WoYrmjQrYcNIWcin0j6IB35DcT2fPN66Eo3xPCus5qKFlYNrt
KgbKvQiz1IUa67tUcu7FCI3XZCzQJlQPs5MzYjHkZvTmEm0J++K7HiQUCNdw6xP9nc8/CDW+Hc22
npDRJU505gFj9uohBykbL9wwb2TuTXhxpdUPquznKDv5JTmNpkdeWg7ChD34ciooRZPCuFl96XI2
UwJDlLsGI4T9SSMynlDEZiXr6NbtuHC6El/aXUJ3/73gqfwKtNR9NaA2ET3LzeG7L0p1dIHCqFjO
ByK+7zYqfyDYvH0AxkxnTOli57j/HFHu6jrCfC0oWVLVUMD07sZGJrQJlYvMb+o+PewRmz6t/+W5
j9JkGmFQ9qAXW8YwhqleCzBhd81Fh1RIDCuvNa8phwSuqBkbVx3tRg1eibyV0WI40qAZgigMDwwa
pOFj86Q+5sPx6IyZ7+Vzf/aNLTmiBtCZ5GKh8OVSo2ZCBombG5FKyK6oHz+CrHzMcramQnXdxe0E
fvgyZDHNY+tOxk8r4DLq9F6lOwg0mmi4Fql7FJ13zeOuW/cQrmLCpRbaIaQeOE5W3lpSWg9GM93s
4dvwi7MdyK/UIEZRtzCR5LTeaq/+dElCcO3axqcKxWMEwMqeiwQb30q/XWIQiYaXZ9hDG9/BKC/9
7K1MVvCMofd18l87jO2D632L1Ly2c6XYgI0nm1jFyLr37LJ3VhF1kbA93OibyWX4ZxnOj6B57pGh
GU268izmnWKkMUo4zBghcwUK/ciJhQDIpmtGT7gSeRrsgZg8TFb2OIsS1reV3tC271QUfnXyoTfE
e5ZquWGQiaQd2Q/bVSmt77A9mzAh1yY5n4bd7KyifqD/9FMKOx/dsIllbq3ZbVduW27oU0bspeme
tLAFDqD0fZjcDRULudxN/Dz3fxXJJdxozWnOrKuZ7J0JaYvL3j4gZ8jjtdlMnONkRwmqDJh2yxDH
6nacarUvkdVjf3gfQuWcjCS+A2QJDUyKeDhm3TpKMZo5AVgxixRbc4LIgHfOpLVBl0phoJtm1XQZ
BjCT5k7mg80TKcBvc8ZbXUqGgPnQWOlza/jXuYcvo5kVgd7LeXnxhitBvlTEty08zlkXrdlK5dxS
HNUfFds+zwPnOXvyrU3Ec9eBiKCGANL27qJXWeR8vnXSkJvF4HAyu2LpMlCD3Za/WgBEF27XMUgX
lGcqfHctFDx+ShlCluODVQ/MRdiQqg6+KS3bTUCGOWotyPsM9RqTIUyE6ZuYVxyieQqIOjvjx4Tm
EYz+ahy/0eY/6ABSXWE9kNcInRmt1go2/yJodLDH3t+lfMHtWjLT3g/wJg7NdAr5quGStaBUXZjF
GVd5ldTfDKQdvKWxXlmmeCofZ3j5SEzbUs0AdSgKsuYJ7nKwKwr+iZi+oxKttBxqxd36J8fyTnAh
30/bk7tv9PRhBX12D6x6a7tA0K6pzWBM0LtS4rRl5MLTZXNrVbhGY9AOlt5qlf5MIyxVafB+oJfr
Hg3evcqcu50DgTJtsktgWRZSa/MxDWdsFFcIB81DnvjbsejWirptaTFOWiSdoEXii8Be+zaPjoP1
yDgOHiUYCbYjZpx9ChvALjhnQzjS3fg+usT0jXp+YpuLwz0oEV03DyKPPqT4C6MqXNl9QhFNwirx
PRTtYYRCzg39gwedd+/66ToQYHvsnpoNXkX9pAb7laDW6qdFRJ6SDOdVqbrkPYYBEf3IDgNgKCbu
ZSONllhfok1ZM9QYgruAvPQvDcJgwnqYXN5P8mpgDGJ8xYFFUBFKXhmxtp7hrQWyI+YaZMvUVPf+
64Cin74+b/bEbRbIAhAf2rZ1nkoMcHQEBxFcQTBhNEBbuZ0d8RnpzDiwJi/hdmwRptjMjp4Zw/mA
H3x5AIcQKMRrVvKCMuwNrCLeoQqjhIdUbyk+fHdWj0PZbpBGqtUwssxtes/elkrDhOiCNe8AdhTL
AVF0myKcUZVig99n2cpJaUGt7pTnebDuQXouhHxyEPg/dt3eb+VT5oHHZb1V4rDEfgnEOq4k6rQR
0koKMjgvyXicdI9hjV5104RVui2lvqZJsx66FHS3O3irAAP6YkyBavcJAN66+i4q8lWonhBZEOmW
Z9HD3LlfKq5RSWSA3jqB21H2qINYxSireZ3SBg89a8WFoyG9tMXBuDs71cCZ3cQpXjc2zCu72FW0
S5zW1cq3kD2yN353O/MtIoeJ+hIDc5+BeWkozHq/+mjriNxNZi+pGzERZtlMOtgrQiW0af5Xo2GA
Jw5KHkeY5FJzfRJZa7COnnBtv/CTrXIGxZ9hlu3ViKc3XUPpebf5DbdeHf953h7g4oh6tiGcl3e5
e9JteVXI5FE1wuP1mbB17isevpVu/UsgU3jxuFwmtBDxsAEWg4MkqX+Ji6eEbpOtO/fRls3mfo6r
sxmjjIlszVICt9TSbyjqqrvWCPnkbqws2JHBdW6AqZGYRtw7athK558JZso0z6ZV0o5PsWXvgnty
cK8AV7PqmDhIXImahBQQd2JMkI8RCGTCgvu+vVb+41wlDOcmEh3AQ+5YdBHLhiB3bQwYlO4/jYuf
hadGb1Ghqgoz79TdNUhNTV3d1VW3I8ER0Xc1/shGsNQv8tXkV59TfgNB9Tkpy1+pGGdjmw47LMEf
fv3MNthblQSI3q0RvXhuIHfyu8DJbaJzDJJlgc9wg0uzO1VNezYGIPpyeM+aV0ax6AXsxlnXtXEW
pfGrCEoEAH6dSbqCqKr3kDu+PExZ2J44Pw12sk7v5AiewVE57DJNz6nX7VTFpBem1a7GSO9FLttL
3wMfF5GQq9jkjNBqQ5NqrLNu0lXAmaLmS7nZupJDu9QtHSnjspIu3PuayDwYFf1VECritfh4U8YG
zmB8jDVHrzf51Bq4coxo6zgsorP0jQHACRPHi1KghsGFg5BQ/xiuvnQZpfhcNzNCo/lhtiAOhsPO
Mb0v3FMIMt2XOmy7A2fTQUp8DEQ1f/vkOLiNu7NGRqYD4hMcBOxw7OSY+DAFOiZMLYGRfjEW/B9z
6/nieMhqyRIl2rPQtYAfFi+xgyBzZM9ascqt2+rND/v3rHc//JnurnZu4cThQKYYG6T52uCYY0jO
c6gZL9C1dAwwop7I5JwMEAHByIGUNrgGMvWxyUglYaRSdVzPZcFyGrg9Z1P5jzwvurE0+UFxbDk2
cubpkrj4G23D+zDb8NFlDJWkdODsFbBE/bg95SF0a1K1+1s5GR+kkDMnLqMn0cxko+qFFMUdkVkj
BGpvwm/f0wSmXWqKE1nAb2Yaf9EUbcIwflIhT0sFbKoGNSysHWVF25s3R3JNtmb9bowsNb37WjEm
0lg4zcHJ8GrVoKCCbsCu3ws2Y/5toHMr3ewJZhFaPkncQw3H756ZnZtUQkh6jVXSoFPsPYaFYRKv
PZDpnqO52JJ9p4t51aYEo9sA1RILUiwOB4z4JIqBkGO/ZH1ZA4dfuLYs4whABOcD3/qAVkxG8cFO
5+8xeOuN6oVjPfRvsnJv8EyfGhv3etWw9sjiZ8BuJ22qfqtK48+NCKLgsEmGamX02A7J9lkZTgYd
3BRvLuRrr5vHhzSMr7FNvxWoR4vUDiNuicDxs2w5dt0pbN01eoytN3hQ34NV389feT/8S8Z8Owl5
7Id5X02wFRuPGTjgoXyVDcNNsJQa/xd757Ekq9Jm2Vf57c65De6AQ1nfGoTWEanFBEuJ1pqn78Up
YdX9DD1JO/pkZhDun9h77egrqZ0LfaTWHQm1Cvk0LdYqgKxM30e+CM6SYhz7Xcqon8ZXYI4e8j3R
FMWi/YJ4ghC8RMkgYRMRL1AiXhInxxAvIwwoxmPaOdarkxDeW5eaL6Nj1asmGa9ikgyAqhanuJ1A
P22uZS3pWZN4Qa078Gh3BSvMKDK2yB25m2w517r9ri/EfqjcO5aHJ5B98C7hCoR2e67q5uLzrJD9
yajBD50jA5fPqk0PQRs/Qa9AZQc2lfHP/YA/2RZscJv60c2zh8Rthp1NxKxyigOaMmbETnZQ+oxb
8tXKreJP0ckjOZIbHT9JYKCMStyKYZjBXHJ4LC0G2VgeHtuamTwwi0cN2vUqgoO5tNob5kmsm8VD
lgIdrfyU64/dXyWRsvRUvcssy5a2pPQIX7VaA/SWZT9em311WjFjhjn7G3R2TogUOYi8N48Szc5Z
7g6x5y0CGyxBaqCOlcgDtDBdtvC1t3agM+MLuTgwlv5YoCYWXRuTInQrHadch3k3bDuLuXXDC2gO
mDDABp/HXvWLcM6sAKG4QUQIeoey1JAudDSm0j55gYlf407UQU9b3tFLArY5MdQhFAuyePDD+Qhj
OoICiNO0IlnY0QAAucwGdM3F+DGlWOlpDyL/2tn+V579tCQCKPGTVhNj8NkGY3n2nYAsedOY7y82
g9vjTU/jH9QzTzRB7bZARZkn7j5zR+YwwXDROudRk/oD4YJgjTwHwBv1jKHUoiO/ctG2LEZJgV8U
IiHWRbh7vtAEr/twgOHur3A34wkS6pFs6cdSjDuHRpApCAAYw2CBq38iAEGQCrOlqLj9M9v/9Yir
KC0t3+imTflVmh8W6mwMfW2x7i3AzM3YMQOfANxgLFp2fv9Mr3nspgj/fWpmCwldSO9zrDi6eqhD
/c5TuFQk7rlDXBMaz+X5ZFFyMGl+ncbUmiOjnlAuMTst9AdDqqvTVK+Bnr0kRIifwsj0Wc1MZzhW
5qa1NNiOjjyOXdmvBoeXzBLJ2hNb6bF7kwILGAskrs+02DlGjiBYL3eWn1yBpp0HjyWcAAJUxwkX
tI4iJ+XeNuNWm8Ujj9zR9ZoUtPWY/ElaxZRdhDnLufolj21mdf0aZMs7DSMvn93hAnGxKbWhNCE7
I0GmgWQkgoJwjeDqqvdAT8wQxCazR7bKsLpSBmZVCsQpaODbp3EtGGmxH7IbGwOte/VGM925bBLD
rjIwaO9gfHAqB0W+1ObcTNLQcTWgFZ6QZaLTyfEnSQKxR2K8oDdCd+qWJLL4q1iPZ8jmoneSdO80
5s2f6ie/4Z0WpUZ4mSYcyiU81NoLi3XGwMrgd7w5zZqJiac5D/UotFeoN/6ala2r3EfZO2qH2llj
JsnKytySD+KUPEaxnHcaVnvUSIDrI/eVpmArOuC6/C0PaomdkAIzptLDohAaM3GIOLJE25t9yB5B
vHhaU+1Gb/jWe3GJs+Lq5VwTEKufoKY96VX4JkDHtSm6O3PSFyS2XXSnw0YXD3ujbV7x9Oxq7piP
Fq/TOMX7oDprroYby+L2mH4xEq90+q2lmXyZFQM4LexR/czRLxlGqgz6dTcTkwX//eRrJ255xsPh
+Cqc5twGU7RqSpNRKZvQWPs2XO8Tu+lvnpq3PmufFe8VIhkS+KdGdJ+EE6CbLsb/6PJS1x2wiH5a
an7AhZ4E1dL1Vb8tawu8hgkGnts/RbosXOt+KrmNQwXSlLKGBXV/M130aRRRM/Ohe7Ty9NYM5l6G
kLrDifIH19tnEKPbpXm96xGd1CG5hEOWv2kDNnhS5Zh8eqcidm+ZYhEsNep5ILqkMGGfymtibWYh
HZkPWH+UR/iXc01Jl3OL8Zeo2VkxU2KfDI61QlURjBJw5oDNywpcBpowF+soYG/FXLupiEWFLnUn
c/LxuCEJGAsVzTl9ckDoGdxtjLqxvBVToSFgZg7W6zqKFaqslO5vgeRrlwFVOyXsuoUsH/KQ/xey
YLPynS7Asi42DVjZdajb71lLXKVtGvpR1+181ce+QawsekElMJdaFm4/knv9d9/uKkaC/ibk/tym
mBMXuCn3cULXFXoax0dJ3DTWc6GxYmWec+dzftzHM2kVaNlmyoMPpc5GHqllAi3ahh2D4NJSeKzM
SzVOoPBKDJntMDObC7xL7vjg2ZR2oW9qtDfmJhtQUNoRsGvLQJaUaBiikvkMTgZUB0QMFTn3oC9J
MeqGXTTOc9PyqVcXvjPUYaTdVibvHkd1D4BmXmvkp0tBcgtLVh47jjIwHaxTq6F81pLEXGvTeLWN
/LcsPVZF7DqbeZHBJL3K5MFtDcyECqtR0lAhxR8dUIQ9bggATR2LJmXkq40TaACisvo3p/y03ejO
JcwThGp3rvAEzqnuRg12PQhZa02FdGe7IzxY+xdKRQqZlb7NtbH6N8QsTRZGYWZWXDEoqHI0sIDt
CH6MOTpCzJ8INvlXtY8qeWQajAVYn2NEHLrfwZiOBhQaxojQnmr2wW2GyCTH3805xeNa+awVOdCW
MLTXZUg6U+HWdKljucs4HBn5jfUau8UBuNRupDQkbMg5cOq6mzaBQNeYwT6xAXkNsA14k/MqDQjU
C6ddt3p87wWde5JJQHikfciyfNwIwkCbEvsrxTr6ccBhHsHZD5ntbDyNnCff7FhETK9R60SXhLqg
dnEwVa4vLnowVC+E/KYjCYFtbTK5CeWpS3E4k/D8XHt6eZF+u7XljXrRosW691uTD2p6xyadLawy
iHe2MsBpFt4d2B3GTaXvrvWZfKO35nhMJWsBPSD3nnKYDa/wGMubhFM15lXqxdlpEE3Esffue625
dKxGrKHWV2eP2EwO7wl2F7GnK2gi2iIvx/AgGh2HUdkcmGMyZG2D5MnKM+0S2sFDb+rxU9sk/n0Z
letyIKSKxJtxUyZt8pQuzeyjUFX0yMhkeurKbVTG7qPG2X/jMSHU5llvZfkIHEUnZYPl4jCM9zxn
fNni2icgadHxrytAYyvLIMsoCUCwY0Xp4Nd3bX7E2pgfpxLcj5Um0zo3R4LwJr84yhT8su7z9AS6
ySc9EWbGC1BjIJr/jLJVcfzzI0x2xTYl0EJoWn1Em6YgF6iWU7xocMbxQSMNsABGwQ/9CFSKz+21
xIiCwnAfxsjWmFs2xz+/8OdDYUJsjUbYXbLOWbyHtmiPWKf+80NCUgdhVDjCXU9rj/H8u5FQ9n7G
YE1TRDRUbhnXnH9lpRxunyKED9rUpdj8+V2k18Y1tEz9Sjlwr8ypO5AjhcAn4dtbxwDxDa/Rr2jL
8cBopHrwJ//8ig9BUy/9acsi+aDZMSarLlHxTukhg5vSnK6GdppEZF0KEU5XMhyatW0wvYn7Zrr2
jhyvdagSLJHZzuRL5grVow0bb//i0unb2dCe5ehxFGix4sTzTAQjOLSmLJKHUuMTWovCfggLtzl7
ZQEfsJias2/PKzjEwOiEjfwucR7yxqjP8HmYbge1Vp//fKhYr7Esjj4RLZ6EM3T7qa1YV8wf0vkv
9KgZdgVJLG40ZpeuF7g7U/Z0E4udsgZy6uUWCB9d09diBnxGOJhXmh8ZiPci1sNS1hvBQQ84kb1m
QfgXyGSPQFY9tTrEfXxgDETDiOtsLbTSWSUD3ZXWCDTtfpZ0Z5l23dlGLE0UBUcIXJ9iowtK/SpT
Law5PuB0l9wtJPOmIvmM5iSUNv0IERcsBIFudlShP7HiK5uym2MCUUn9vn30W53J4uSdOkaAmPG0
AE1EIpgrGsMmIvh2k5aWfz97Mu/DKN2k6Lkvf37GWFeeB4cKMN0VUWffgDjYt1JF9q3QvRV45Saq
r4Wn3C3YW7DgFA3r2C/Zy0PGuGfHsWVnaq30IhGbqurMB1o+/aQM7yMRSFg63MQr3QS8FrtsVSwG
06so6f0vfLVE0uqfrm008BhVfrL8c8AyjuMVRY2lGKtVjXIw7PSfTHLNHf1MtDa0btcWxpmr13ge
ZThTv4f2lqZ2dvTdetNE7fxSNc8hpfR9aNzCGxNmPMKcVawEegxH/JvtLFSFLcGx62T5nV84GPm6
JvukkH5CYWpZlfaASc1cEmFFQk0QOKveYi816dmrcAvA3OluIhHyhWwRYGlkp1186nqyiLStrbBX
FCyrPgf5FnY902zfdf/jQ1LOqLyReC7JJ0uEweMYp8+24CdK+a+tqfB4moRotxGIuLJ7NQtWvXYG
YWzIStQNYWR86aNs10PwMuGx3nvOvYeKZKmj66c+xy8+SMp7K710/uAfgHnLQ4Hq4NDJsz+mOAu4
g+BUs282IvvsjeQ3wapZ8mRR+u8KbgrSiBMQV2CWV3nRJ6sUvP2dZtv3eOcy5CroRmR5iRES8Ned
Xd4hP1Gm4glsPB5guIvYGfa988UAr5lVuO1dbOUr6dNkaTZwUs+j70pFQ3qJnr56RINtiVc9WSXd
b6BtKez9ZRtYvwWJGIewLQjJwvllGnF/NzX+0xBY2ob0rlfTGsxtYJkPRjFeWYp/MHv0j66GpDDt
dizaukWBa3jfZ3QEoOPau6Qe4y1pvtMypoCaJvy8U6PbrMAHVKcc6oMGUzciY6jummYzhjoJF0AI
s4SEbLywlHpjLu6MdjDu+nFEm2x9lC4zlTolc9XLfGgJ3OErocLFqOf6uSpMdETqBmIFKoHbtOsR
Yqu3SGGHAfvKtxKqWEFeUMo+KY+I1NQsgiSV3MRK8CBWbrdLGwpCX5V7mXvtGZd1dTckdHtVwfSj
MwlDYIoRaBBUwib21mOK51g4xNZUXb5PnfKM7QjJpox2kQ9/hSQ33gIUkow3ACsttflr63VvG8ug
P005GD+oH2uA9nNuDGoy36lOKRPkBRS3KbmN1E9L4mIcaIxBcYuaTRZ4Ns/VLOYafjwE4EvllDyN
SDpAArFEM1jgm373lhgT2WNjvJZTHm9Km8O0jSkphpa4ZcLFx8b/TYPgPuM7hNzCIH7Lt87Q27U1
8LZqzyYpsqu7UKViF0T+vZmXN3DYW2Xz3onexohspKStv0fSd9da0Wsrg2ZswczVAXTWI1UjSUzm
Xb+NTLkbde8alN2uSwdjWWt+tgQ37UxcvkEeu8u+FcwHc1bnHuFccJOivUeSkwhR4uEtr7FXb5GQ
LQXE44Ku2o1cJMTRE3MuzAF28WmLe1gFn+3AKWWl4jjaJjTl4j4mS0OBpibw6BfgsLMKSjog3am2
bFA2VUr2HprkEBmPwpTaR0dc2b+8tCe2e5Dd2FxGyAZMobs738PAisuAaTtzHfQTauc77/4wMHVz
VuXIFqGipSDKb239EX5gG6IqRybQ0YujQNilOtJ6VukzRxI6RBC+xmXx3kzaHGhekUzKrSvtYzVi
uO7JfrCq8TXuq60OJTcd/Y3ntU+aNQuRUYlbIYs9IZ+cztySCHyNy/ITR9ZrPmvc6wbQugEx17Fi
Cv3Y/kFyghJlS6xCt4WAw16q6II9vfnFI6MuzxuSWVKNiD87XMNJ/mwQbDCKJU1SdmvpcUgBB/6O
PCM5mgxPClSr22E9+JhdMiLJFOzflPx4cGDDPTydg0e06cIsqy8rH251kj16sK23iLk6/A5t/pJa
hJh+SI7jtanaz65SQClB4ZIb3LzEQ7bVPILXcugfS9txQC0yuizoewxPmOvEal+LIgE9aQBJKIcA
0dlwcmYCiduSqiFD7TG0kbro9hZjFPI8nax4F858bbiYSVkndCQJB0OKNKLKIDMDr6rjhpcR3KYF
7xzqMUSeiXxpJFWZlN6dVz2U6HHndNdbP/7UTRne8gbMRLTWW+tRHxHLd86ljrqBeKXheXRwpZlc
wtx2KDItxdBYwf838zbn1O4gbfsOAx3ZASoZEwqfd5G1PEvZl7SrYxBOcgksk2gjaB1G1JJj5+Cw
LprVCLu5SqNfPa/tsw/ydIVWcB+X5Aq4VvwamQEe9Sl7d4gD6ztdQjNCfe0bVbZzIGZpVdfOscdo
pHtIq6nUPzmpD1zi/XIgiHZB0jLhI+pEcOoTZCmxArEFkpHIXhLA+6fRfI+LAOJ+nj9ZhD20vngt
pDl7zrPnMrXXdq1/+Q8q9botkB8kSlXHhKFMNqp1JNEB6J0TKRLk05q2RgWxaR+Ekdgntrmz2oKm
lNUeh0iKOqBSpNJDI02nsjmO4gnIGQxvTwO9AmKDEYjfkCnC9LEj9sOYs841hXiDVjYMCFFm4Vk+
OoqZrZvo7zxI847+Zgj52MT5LWVQFiUuLfOEB5kBpB9Bf0+wzpV+5a5UDzK1ZbzruE501nxi5oPp
mXHNnWkXs5ipo5HBYg9hEpuD6N5Jo32O3BZpG7sDQB93gWKLS2+JUhKDXw1iNPb6c2FA6qIQrcB6
mAMtFM6t2YCO3gnb17iE9chlGh5pNr3G+ACqVvAUo20PIlp4mFAmUZDifYQvsvG6YWLG3N31Gr43
JsHhUTOLVyPsbrrAFj4QzwHmEeiDgz2JXFKDRkQ+GJiVtnOsQt68BIn3ruT4MFlyYAhWrnmVNmbt
Q9bgv9+LIjuR5DBnPTTU4Y/oZV5EzkhTFAN1jw9vLHdXZTq8kltBiFCsiGWdjCcjtbKN3QIR0gJ6
YZ/4Q6lV9mpyRlLE2TuvMOOfdXqylU3sHOuCYTmpae/q47uuT4+M+EDGEHVk4qdku5JXa9AO6EPu
wdCT5sX4iZNvDjJ2iOTqursmxS9VVuNe8+2dRFGElQUZb4E0agpS3sVhFl+DYthnjXOoNEJPSeQp
o+Qke1NiemPpkXSvehJgFK6QFI+1vnO9/LGLWO54jkM2RUV3lyHA8UFHM/Y8513+QKg3dWTVjrs6
Dt5JU10JLA+LB5IpooPPOGoFQdnnvTYwzJwK++jNkWt6MfA1VMyViGg2EneXRZ74HDSxDi133A05
upPGiGcyy6nN8oggVnimuGMJk+yRoQsii6qEz39t2HBEnBJ7rqYNLz7YFPyI40GVvA6B6VS70n1z
w5GTI+FoR9cNib9GjaybCAal9ooimwowmsE9pjzzPOFndKp624RiYzUtlxqOFRyV6NVFzKY3rjek
e0ybQJQ7rSIY2JHnklpv0Wnuoz2OxYYO44T+219OAoGVM7IKm8xlFcK0801iN/rcyjcDEwCrGLau
Hz7YsX+1x/Ar7dMrZ0/NKofAq1F3xp3s7vQabUpG/d+k90hlrkVI61gjEq2DCnQjDEgzDbWdFQpY
Ot3Vy6YnfCruemIihicDt6CHw5OcKng4kAFR8GsAcE2Wgs0EP3Woh41BU89mnhRSO/OuSVTh6+xQ
jdJ+rItOKw+DRnHkxbsCngOsFlngXXLLpcOkhjbJARzmd+fJoRKtcoqWeBr3QJ1RxqW1RcqCBz1v
GaPEY3dG2pZpV/2KjVNTjQbWU/BEU1PvYMFaG63P7mA+1UzhKN6H3kaf1/hMPfjw50e6FaPZ9Otl
yNV+6EqQwT2ms/U0WL+ja0OkZ+F6TOlCVX1nJFl+KgaAir2FrEVawS5qt67mkwVZNs+ORyhjIuJ4
4xiueqltntuQT+Nc66F6ISZmrK0XVwXXdizyvZejW9S4Vl9aRukbpzejLckJ9kuDjpNtaSkvuV2C
tvdIWQ+6NzEObF+zdoLdJuYOnJ/2Hcm6iR7o26zU+I6ZZr9Qhf7rUtNfLUepJ+E8Ijbugzh41gNL
P4bB8AqeGydK0L5YWlAcobbBA+WcWWIXDBZGQ5K0B3QKT0YqIDE52rPq6u++9tDfzKLuJFR0kwz/
DXNnlX8kucnBA3c1TILghKDSKT20XxlQFEmyplvGoSuXtw5KijFfhVL6K5mE42aaA7ti5xMA/6ou
oDq68cQIq7KYkiC+8kVkI0zuQmSWrI6aFodLzL8EJOqBaSO3Xo3i07Jyd0HTFiEpd5f22BxMJFkr
XzSA80AC++gLF2rKJcYlDgqjTfVVNvc4YGmPpU5WZCdBO+sdwBBGsJ/5mL22buEcfe2195w3Q+/y
I9aAu5HGczVv/VHGFfuxsYcNNOpt26HEcpsr78s5mG6kaGSlOAE4ZgV5oMs4QcHBzCjYyxJtygob
YkwLpglqM/cpEWaMoIwfE0TAtZn0NXEjE2dR/dTER+4He5Vb0VWGClhwbW7toiU1tvSPvhVMq6Tw
O0bcLp0U34TeIBQD1vgxgO25IJGC2WIQPUe6uAzwSrA6kfBnGgRxKfenNVBwTiOLgrDweWgmMiaa
VtOvPqZA8My066ij18z4HvK0v+hatLWM7hYBHNwyWD/V+c4Nk2Nh8dhB+6fVFAXgTIs7Jpt04rLT
Y13TqNge0C8e030i5HiMSkpGC9lcMzrf+cg2FjQYc7plYk7OszammzCAi0tztup844VgM2aTettv
LaWDeg5XU9uvA3ZUOOwZBfiJgr5iNhvSitCNGuoVdhXmBVfj0E2B3Fj2NOs3YRsMTA/GECZ9YBEO
FhnlKlZhs9OHU6GCt7HAMIUfEaARssOoOCWBA1LMDIlDKeK3ODHjvdPXD2aTBmuVOM3BDckTsOvv
otgQnPmpGaW5bedMlfhEp3oLBjYQo6LQrs1qqRG+toOYMedwNMS9Y9rLaHxpDLBC7hDgUEy75Xwr
1PIkEnGzVLArAIeunRyL+qBlL7TfZI0aeHSn+FCkFjwNUa4D4pL6Cab4mGYPrSG6NR4RrPU58/kU
xhJlHuqB4EaQVL9gW+AuS89cyaw6Y9P/HKFDBrZ5yAy72YVTeUpDqh8HrjFbqgzObj0doZHsmSMK
3L0jwSV1xB4cLjEMxH4h51C2wgMQqE1LT6HuIcEsa6HNlAWa/yBxUUK74w+TJ6AEEVDAJift3k3u
0fnOaxL5UIkwA1GIyw+jDuidIXoZGlYoeat9MBkgiGKDxPwcKGoo1BGrZuhKUPlQMLIQF0wKwR1h
68nOESKWcKuGeesJ7O431ORRZt1+xHO1s9dyJNy4LxO1bv3pW3MPeco737bzY5baw2LseSQBPnSk
EK0GHXC/PnnWsW/KeysxBlaoSIBHUlaBQvJuV4pbIrMBHBUhI5mncF5okt6pHXCO1rCs2cP3+tED
kdmCFwPyzgqjK+udZzu/khwLrRiZITD0Zwwbi2U5nqwMEZccfG0dommfAhFvgDJ43Bl48ULQxvAp
jUMOzNawsMknLSo6x3sL6jHc9PkeHyHFmsltgGwKMWf9TASdwfimfbIoGvE/sEmDXsddyjs6cqxf
/vWACtDYaIMNU8RhroJLC7aV7W+HJpnxGyErKg7Pfu5OBkt85YUPYYlsGWokyinLvlityUbcQyxI
Gica5+RTEPdISoC+bu1gRF3AlWMZsJnJl2zYYq0zgzd51PMlGA7J8mGotXu+s88VSjek8s5HS3wZ
TBFBK4Mn997pAZf02YebmN+UfE9BUjy2aRpgj5ITYD6Uq32mcMVp+1DvY/jitBJB460RSmEQ4CC0
Eq0BBUwW8uz1Ip/T27oT2pK+/DAiB+uY6mxU0xaS0vmnmTe+jSNGci+ZTQNsMEOd5AdAXohXTtzr
m7xlF5iEhreyh+zevpoAqITY2CVHE6aVHYUJwexgtBGRX5Jg+gajKtgATx+BT8O7GQtlc4ayoUCF
stLJ80ZZii3R6NjWVhqTBsvNV5jazLIMN5FkOuIpWnUf4sFY2kDElJUd7EgvT25J3VprjEBxXy/R
lDJw5a5AKIQB3Ubd56EjWAY6zkTX03eBQ/BF4fKWy42AsVW4S5n1EqpFRBHrekRBnKwFomSGk8Q+
+NpDmyIRygWea1h08doKmp3C2Wt3jkbZZRGI6ze4rrAfmXmsGA/99Jb2lZmOWvToCLfzYIkIDJyp
drB3O0D6Wh517GaR8xilQBDGs9MiQMaTE2+dSznvHTMFwY8xHCOUhvrHlOj+I+O9DoL6Cv8M6n7x
4fYKmN8El2QCoFpAsFiHNazAxFFszsf0J8j0hxFMYIkH5tkngX4pLej/Mg2pdis8rTXso3McTxbi
IrxiprZPTxk5BhT/rMBKvF6TarINlq4PV2DjUjXy4rTTrolVHBqTg7ZyuLzHaCC4NpqIWclRAmo6
b43RHt7zIXyuTYw/KKxrafECdEzn2llgREz12nXlg2gheFrRM+QxGJsK3KVhm8PWjxya/kHdw50T
xIaQ8MoNGdXTp+GirJFq2AtZm0sXIRJC9OQ+ktbGUVBbVYy7t/TwMyt9guEJNs4giLJ3VbFSwiRM
Lc5/EmX2O6375JQUFyTMvPOXABpKuHV8QwKAoEvVcnnUfk+4ZW8hUNHYgXQRscFd6KzJsKGSwUTC
ZfhSCWwluWP8xIPb7G10GGDJLBr2atNWPom67Pmpx04RQ2MSS3ljgCU+D4ZFMmaWM6qx26chyuZF
FHHOoS9+emNcoNXaYh7KB4bHkMndI5ETNtR8WgyN3jEqv1norTsqn5XBoCusB6JsmIWYHovxCLkC
QCW6Xx/WCHAMPkFOB83T4DdU7rt+ErsiKV+HQJMsLBoEtG5Ni6M+bfLnl/m+HyxKo/hXOnq7wNSi
kLvpWx9p6cZsbGM5C7j6cnbBUYYIaR06TI5Lrfcg3DKpwrYN3Xjy5WaQPMJW1gAZREDh8YZd6ZaP
54TtVBfmCJAHpkmTHz0oorihBHHgRix7qMbmQjpEQlVY1rgV8DQjcBmixTHa8N5wHaaWPvAlMmfc
HyZPBFr+UHPvxkaBpa/dm997N/aZ5Hb03QpYAwJwjY6b/XS994eboVPpu442w8vhdyJW5QpMvlWY
naJkCtcd7DKsBWJtmvNsjyTpkPtMt1V0JHBrV5tgJdOiy3aRWRwA5bobW9LIOh5BDFw0tRsR9NbP
04JGPFuFCyKrBMk9s2xWQcq0er6+zMHIlxEW/23X4pcNG7c/cETsUkOi2pvfrEOXkcOIJ1O1XUp2
VHplFLrDCPZkDMzRIF1fKt+eTk4XrXKh3zsGJ0Ch1TfH69/US1B1NanJ3QEewxdvxVmkkDONKHiT
M7JG/96/cvimdYyR2nttGMkfwxQ7AGK7X6HcwzDUl7IJhw0UgwuwNJZUClmaLFgSjPpaGUSc0H88
FZA6Du0AKLsP2VwPaDim2ri36i8n8ZJ9YXINJQYj01Bo3saPrq7SNaTcRb1Az8LrzU76LiXQlxJq
OMEgpJkGIoN0WdzbJslfxFz4S6/o6elc0lh1AojEyi7Ua5vgPQ48JCyUCX53yH2Hq5HOXAbU6I6R
7YCRfwx07DhRCGCcR3bEuqPAxxQGHX38jkr9zYgJ+S4d8eswTVykrYJm3mePrSgZMc/PrllAk46C
LNyGvVdSNmic76K+1aSt7UXYMGQ3xI6o7LeUQ/joe/VNWW3JOyNw6ciDcdlPCVsyELGeTQJZLyzn
oPlPWYdzpYuKXxQm8lWYCosAKTpKoIjKcKPKWt8mNTtpUhIfwxjhIWMUfGypvwQKM50LkzljlPE+
sMnpAW6+0Pu2PWWZbS0YOVNWD7eyMvVjaZFYahwbEbZ3EmTzVWHi1HEonsem5XrReOQ6EwZ8MUQr
t8gW5WjXp4CAIoVH+VVOr1M3yI/SWwEekeSgCA83Eec9GKGKFfy9mwj/mjp2tsKTSfdRq0MDxxkH
wRjtKBP4akjfkOWbCgXvaCucNvDEaLUsvkworQ2jcfyN09CNZ2UNNE5uNa5iG3cVfGtl+sUOLQ2v
Tcnyx0uQquJ1kNo3qQHlpTGjbuNKCasFKusyDgq5hjYU35TORiVO5C5iZXYpijtLz5KzTIafpBun
DUM21gfdridormcieAjdW+CLfifK4WToAxjq8KbZwzdDi+6BAziBjmtEa5NIvzU47BSB6uBeGvnS
11Ide7P4puMnQ4N4Pi3vozU+UHUbbOJOqjqgrsxEe85yNvwpy5M1EQjphaOuX+glUg3480e8JjXe
mGLDg/7I5lT/qNrigXc1L0f4EOR4/EDJlTMY3lrJgWFVpRPxoRk+RtiAh83lpGualMZOhQdbsFMq
lPi2gZ8FtrMnKMQ5SOInFlYz9WenKE1o1L04NvkpDgJ5KvtxQRhtdpBFuqxHZwNphb0xud2LwJnB
NW2078IR6Qg4+rH58noUytEQfAgEbB1NqFTyDjQdg/fKeezyR1K2zx5gqEVDyiXUimkd+u1V67o3
VO9fJNHz12fxjilnf+zcew/yJfapwwWPttm/uiGRMzJ2vow63fDfMS/LmDiMVdHDv7g20bhNbWYB
xJCxDGi5fLkjiee4xHVDGmnMyerxK6u0DZ7Qn+7Muv9pfXmoudXxccMjH6GnGmOvYZxk1uYEbb3s
WRuX/a00cARrhnUflu2JcuHlF7XTM0BzVBWccWaJktn0zpmAg97llPzmLYjdp7SAEh6a02MndNLt
1S6ybRhYDLEzN/geGgU7Cr5P6LGd4aUACITpxAvem6zc/n8G6bj//ucvE2Ln//r3//01/Jv/k68+
mo9//WRN2IyXj/Tnn7+WfKzyPPufCNL5b/wHgdSw/zZcYRiu5TrScWwl/voXjsLmn7+cv03i1w3d
EMJ2dBth6X/zRw35t64c3XINF0SpoMP7b/yo8TeFvmXCMhW60l2opn/912d2y5PRz7P6//n5v7I2
vaFrbep//rJpmf4v+qiShiGUQQFsIf+1HUNKfv/r4z5kDPvPX/+Ho/Nabhtpt+gLHVQhN3DLHESR
VOToBmVZFlIjNRrx6c/Cf+GpmhlblgAC/YW917b+DzKEHJuJ1WYcIKNqFgGQXEAOOdEJOBijciSg
jeK/6BaO0ltE5HPZssWs7G3OMb+OEvebZe231VRnTCKbSC+Z8rEPLrSmzkVIfGxMxPC2QjqOMJ+8
TvdfUWH+qKjAqiZxeTBonjXuW1fBCDNd3Ex1j49ehIzPWrWNByfdD0nzQH8neDmFvC3i14KUCWae
nK6FWz/zNHNSWF1DsNCuJlem6al8UhE98aweMJoe66Fmze6Rr+EW+CyNfx3Q+hAvAAsLsTFNLJYR
2TXMuYrTnE5fNTyReAA2PaF5YuMOObxr9ZYRNZsuCnHau0M+F48mKg9pVg0bto1krjTsRc002RUs
pHC2s7acAlbOQy4PIaG9QvsnWYTYNIGTMHeNPIuk+Eqj1rLmp5Qig/k762rX3qUhDvkeVf/cePty
huaGCUtY3rLHpUdhsh/Z059qncQNrMUWWY+BKQR4d6C3GQNHTGjeMRmqXWp319gnbNDyHKCdQ8Hd
07Qtxc1te6jjVRavlZ+f8bwTq2Hdxmz+hxQmPBgy2il0CtVbufigqpNfzN+Ma8nArLI3RtN/02F6
G4LxJVb6wwDxtsf6rdeDiPca1B7WrbPCLvEYB/c4dRl+aBSuhNx6JDbG7t6AxpMk9qeQSyymywRG
J625q0eUhTYWPrtMn2zTZNjY/3UnHAkWlIe4oIPpmUnfQmoVTGeLcqi9xyFhXZoifHT7n5hAFq4G
yHDD+FOEsbXKerSxXClwoIyFm4pmKP1Pp/+7I8Y3eqrPFNUS+2VqE5ZnJPJgjpwIRJ/aX6Ne9B3Y
7ZuZY5CjYHQm9O15TQmBR7LCGT2Wn5St6V4O/PjZRJO8pDwAzj4VLnbdrqufrZT0iTEKzpaXgIVh
8b8JhKTvQonnkD+wtW2EI7YbsMMEOBuPGoSgFbPjfxsLdGVzLy7zBDKzIZw0KQa+p1KvMQgYtIdB
He/6AoVsXR6H2DjTR5Uq2LptfXSTYR2S7TzHs8t6G3qHr75rrc9FVx0JdjzUjvOCFxXL0ildPu89
BD6iZWCcT85O5dOrzl0Cm1LirKPWZF+hkEDh2HFyxkapLsmFG2mHd73nZccxMq5Nyrp8orbznZLW
pLXcfatAsNWtfUgnSx8rI7tPfg5rirV+KxLFWDdHCyc4a4tZNCu0Ld+Vm737EUm4gAvwwEbPTcmh
6+ByX0XuzZ7jl3aqjzTYwD0sKm5vObrdiOBBckAm/QqDDoudkZ+0R4JflHntmvvFfc+fRFbve4Cj
XW+Ye/xfoM6T4uRq/i1pBxgC1SaryF8N9F0YQfniCXnICsffaZsjf6Ty7RUhNTxB9nHZQBmE/owV
e7Eyf6vGeJ/5zBqMJgESa5+TRpONh4o7p5tIcW7VzowbNcMrM+AWQWAe8gLlZ4Q4iFy8RMfFp5P4
ycXHoA+QRL6D4b+grW7WIC7oFs2X1jZMJrT53ybq4c6RLlWYTnDqfaT6rk6HUxSQSjF/sncAJqUH
Kj3Faj0WF7aCeAP6q2FP3a819Rufp/gU1vwfT+CAlRioVHGJVUo7Opl4xxLcx33KzRwKhDuGJSDl
miMjI2L7tjJW9itYVowAhqH/aHc4ScuunlDZtNvFX5W/4Sgl/rTlujkxnh8LqstiIl1yXzBL1+7d
zKGZtLkJd308VY06x3Pgn8csGraetdSVYfti0mHtqsryVqOl8p1TNwjWyHNKGWTznmOTO5qWcRSl
i7cpd7tLVbTlLpZTfy/b1xFOwoYMIva5YerB+QLUAgDS3FezRNDMU5TWrN+tSTtfcpYfec88qojs
J4/w02cIF1H2NyEv5j9HNe9eklmbYUBgFWTVPoI692zNCJBU3Xy7UuZ3sJn+VSYxyyczzm8yCz+a
PZuQYkdUB4jgIXgvhP9hGvWXz1m29U11dohn3UghEwbwurihR+fi9VFyKMlX3QSAs3GJlXApu4+p
9QMa6lLvnQlTjYDj6WJlG+dkqwEn46tsSEY0G9qoZN1ZSKf62HS3RftiBVcyZLHQuKHL+Jl3TDmM
F4ZKJEYjNFgJt2XwHtKyhm9x2dJWuS8A6yCWKJHxZvQ/m+RSqHeEcwWj9vYDKOlGx+KfgIG48cHY
SBzABimGcQvKmwCB3mUL046Oz0BsOHi2v4tCb1GqsLVwi/iF8LGdl1k/MveXP/Dr1vTxIaz+Svu/
U1K8ZAqBoV+M9K5MNKf0VwdMjccUmWalZliHrKLx6umiPBpSOGs1k35XpLhaJO/EpmX6qMuD49tk
weU7azT+oiFgDCgLDGAZPI6vxMG3P4ekOfuIsBL/N4+DjR8fTPWTj8F/ysBkCgo8OhIF8NIa5sEn
PcSMRgKLQTIdm3UTVqd+rPZesQXKzFP0VC0DllAYL/i5K9LGbHNl9MY3NHHm/wUrpiKu7qKPV2JC
M9yUXIxwLq8afUlVRqTEVPGLdNIXGcu/CRpfwNRkMyLysTyBXTF+9sUN562/y+UyK8qIPn3J43qJ
EPnWEK8knpETcORvkYQ7aQyvaAp5a/vjw2QanGY9tq1eQyAPL+RQbKp2PgGyZf8qt8At/vpBz8lK
L6IGZvWaKISk4aJb5ENAgCU9pEQcl/FmpgWLfx2dImciygUZa8fKmMCrfgn/qVzukRMOrwlgRbR4
3rWLKqwfzhU+2JX8DmgxiT43IZ7ZvPpjIanfYL1lojrhpAusAtxx/ZdINSQX0cgiBl6JTUe56gn+
RHtQrGwE59wYZiW1OyBZ5t8kKhbepwsudkmZrvqALZqVfyM1Ksq/OToh1BbfTsaTp+v3ADHbBjkT
5ar1Uub+X7OqjX1zHwie36NTA5mC2N3jWN4FdXsiMPG9d9ps72C4CML2I0yZ3qYJNmxU0/kc/Qtc
tvnZ1D4Kg+D11JrQWKLjRy/EygeyrEb6suo6xmS4PXsv/htSZ3h/Ks4yKANRzFsDFxffT6jIGh8x
sKKu8fZZC4pFTdNDB82pankreCYDKCT/z2UH2B7HXJLVDgVW9TmbKXlvnO1xSNutumTdJ8U7Yi/h
BzY6Kv+PPamjiR96WyyTRtNjFd3Fn/7oroYCCexg+V9Tyc9kV/h93PmGLWYzOXeUkA8eTbJmyb4p
ovrkkY+NatYjjqQFUj156a6Iiyt0Rrx5xFkO/rPVP2IHo2BIDTtwLXcig+FohN+mWa+rVEwnhpKH
0KOoAMPLG9WKrW/Qsn/dnIRRn/e1Qpa5NWsxrxs4cOBryuEPLnEsqexK1mPwZnny08j8P2iAwALW
qAGT6oaDHnTtIJFwPbXsvdexAZ3MNMRGFQCqYzCluS+jPasP9M6GcVN4VJ9IfEZp7c//dcuYdYJf
rsV0UxyzTC2wxTryrHqmEqDvXmeG4WrhsHeiufpsv1dDzIdaMs+oUfrWCyUai8IAcAIogBVQMrpI
f5WwWXYUwa1nql9jknMSXD2hgvZhpThMYvev5hqtYeT8Gz3zNGKCPc4wb+yW2CQrI5p2dO5DZz3Q
ulMEjylnuPWEQHsOACo73kNyBG4q5Nor1RwskRtPsi2PEEfh4ox1uScEK9ubJUU8Rp05KPbUbu9d
RxQwcYinLCq/Mktigk+naN0OtA1jcSS1BpifDQkzJZ/CSCikBuILtv6A9ge7J0vsbmfQ/W6UwgUg
FR4To6IOZrk6wvvh+TFC8Q8/kXt2NFpxlmYH5cIOIFeo2mlh/u1FpK/G/NSEsNUHGbyRSJkeHb/b
IbAG8Ssgtam2ucnYuU6s1zfhPCDXrkkDHxFt6qKCJx4jRIwHcV1+IbMaWO4S1mVCeT/LOD4DV3NW
dsq7mZ3Qi1MhfYDmvrErfSUSEGBYxDKgNHi00IKzX0JVixPs39waT0nOim/sRsayINn2NmxcdAWP
iMISrU2Vbstusml9+CNg8iYyks4zXsB06g5lzbDMVfXz+NaruN8P+GJYGqDDK0fedHPf72S6hAyM
Hk0p6OEcav62yoMdTBq90Wb1ZRu8QFgEcbZetR6Nz6TPLnXY3f0weJ0AbM02N0jEabFjX+YLDnCv
R62JXR1ByFPjcQZjC3vxajhbqmYGlOsHFK8vbwxcEERP5Px2t9ak0SqZAmxqPE1TFXQHIih2utXH
ZqTDsGOrfOnsId979DfYb+fDaGH/yhbeHgLychPHICJgVyI8qMsbX4M15FdqFNUh9qHlYEu5Obq6
5oqbRQIxYFRRPRDjzRqKle7rQ8dhszZmG6ZZmWzKukR1xCW3kcRmBVdc16eC9Dl6HtIHnJr4odID
ISRM524GZ5J8+jOJPyXfPByA0So71lPyVZYhHzKm1EwGJM79iE0MQooOo2UXIi2RT0xYnyo5FO8i
mZe5ArsQ6F7vnTyono2tRAm4qxYKX47N9DhjoCHG22TiT/hnN7NtNsDkI3o3N1ZrH3GDvWkHlVrk
pa/MjUJMOiGpjebEItCat9RgX54bkyBppXw6gXLBW0lWrNlvvK4T3bLPQjy/G5CCbgPX39RCJ8ca
GurQv6Rp89IA9rwoObxM7fRhjWxEnQXSWwNfHYPio+kTf4s8gkMaxuDGUEAzywkyRKrkZ2+Qe+Lh
KdrWZMlUncWxAcGJGzgdFKnz8Fqvk5fF51qTm4kr86lSsXcJJ5v2tLqFTvNeaw6nIiD9aM7iS5mP
OSlM0X+dklD1ow+ZyD0lMBGQiXWr2AUfTDADsBWQV3jyq7ar68Ilze1gH1XGs2YEdmhnZzti/tp4
QWTsI8byV2gH7EUYBHvtK6MUaHNxhvegzn3qZPJ4qQUA9eV7N4Ql0iebSHChO19ehzrn4eZz4/t8
EkR5o0JnXI2zj+7QuRKw+5S5mPCVvBBVemkCHEfCwykNxOEcD/owYlQJxhxldrmb3MVgl8CESLlA
BOncwtbFuiOhaXRTk5+G3uGjy0ODWWBstPGc5fFP6PxryaUbZH0cRVsfYMBxisX2qY8JDyZJeRs4
otyNDxxDCpSEV5/hST0hZfjNsxiNltfhzio4NcdM3fLCAjeYAdM6BZoIwoG6cLNUr4bFnXWbj4r7
UWfqHvvLN+tmsACLnVoK5dbuz9M0PCU9QQjkveo1ZM+NOf43uM2VlY7PYQSP0xmBSvQYS1l0Gqrd
MMPqkWIqChqAStPgPRCN/BFs0jl3qy/JoIR2CmdcrAGQ52O3rwaqAp2NZ6vE9R2ZLl6l7tTOimVa
9lMbAET7bMQ1QjyhznetwpBUed3I+VH+sYl+MaEBeDkRGf0hX6TfcAv3VgASkyeV/49wdG+FMFvS
f2K02r0XfqmBz3yX56Qf9OqhogD2HaVoPNfvrYHNFfbBstekXDBvWtB0QsiyNpGDCAj2XyUE6clD
ep2cCsFS7Swv8ngXMyxcVQS3dhNUySyAjIWiB0hBYJ/sId6rYEQP4BOwTIoqHlD203j0yD0Q73I2
fBAqPvMXQz71qS4uObLeO7s26z677/Ockn1ZabgezZd0KW60UojmnOq5MMp/dWPfUlI+sOcqb9t1
fx3Xx1GFdpJVZG6eQcxuLOKAjbky72Ql+SfYTwxLJ9gbvaepTRphHzJiWWdj4QHO4TlSaf+OWhAe
Q8H2fGZntRuVARJrAEiJWyJdx1b1py5wrnADog3nOO47yzrKKs3ZXfgHuyc1Pqu7O2endxLYg579
vImerWa+wkjfjMJIkPGjKrIL6zi26k/TWSzkLA99QV1xgtpLHPlcsuic98ng4gorii1G2OqZ0yvf
NyQ+ryjiKFficgPhlQTWaYCIDIewAW4t2YysAXZ9+978GAVNdJz357rz2bwLuHYqvDgZmKGG9CfZ
pA9EeAX4RaM+2EX0XLhC7OcQT7fRUEiW0tPrKPpXo+DcoopYc0TwLHb4wkVUEX85smhrJVHNKfTz
HGPtqnfqoxOnessr6CURUBlJYzEIW7G/C6stGZWuhcGYkGA8cx2zSRxBq8bU61kx0VFnyJTUfAZk
RNVhjhGqoear8m8SpklmG4LQKXI95jBYDxpaFb5fJu62OJFK3q8S9lcTi25ouD7j13ZSq7JCoyp7
VrclIkSKZjzOkX2JQRCt84JLaeSRWOkhffYjeY2sdIs08TiFWXNsh/oalLvQpq8pQwiFTv2jzPIA
Hn6TNfiDCdlNSoT9CNyatKDr77i1DWLCRtDUbPH6QHciB8eIjr6y2e617K/CtNumtfVJRgM6Zvkj
qWVPDsoULBPcfULBC9Nj66bFgVQOc2dG1qtHHWUvwnFcOekJ+Quzgwq82JDqnRHhIQFgc5/mlrWc
O7p3DdevzTrwkGV3Rfy4xJVTt/O3zU8aBzMjLGMfTk9m4pTrliVlkjR38LLmPkiqi5kWJ2dyGHTl
A95dDxzRWCWEI0bRfyXkrqBzadeKBjkFOZBkxcHy7wGtGapCDTaQk9UCAxg1UxiGN2Yw1muyrqqE
9IYW2GNrZu9BiZCwdMLmrgd95h2Hnyvo0dc017zIB2jTGlISZr1hQXwNk/8xeRhx4edXjABYI4vk
tdXtt9cVv06j22MW44suH9wkqA7ROqbt2FdpfAyd4dD73k3yh7Km8vcs0mnSumGtYLeSFdQeiyrs
0Xy+wSFRu9akGLOx+AVtc/cS2rU4fzFY5awb0zsjG7qyywQFuucgcQ8ZTg9of8YxCxVHrzT53GZL
HL10NpWsibKFwUbqtrf2zr4qfxhN0SO4Yocz2WWoiLYssHLNSehcE4ifZHh3/UoW5ReQq+FgAgip
9AL9gFC49RyMQL0hvkCXIe1LeLCccDTXQtvjtnYsbnmBbDFMCBeL+2LHlX0m115uuhr3fNz8101p
gF+z/i5ZtuOdF1+1x0hCsTzFPzZtm8Se1iEPCvV/dBoy3mMdM97aNtTf0EbPZDQvFdbQPWYctj+h
S8U4ZmflGT/0RsT7zP3O6jlDPerRXYIY26byR5bnvIoEoI7vA76nNdGq6t46DBkilj9gn6GFsutv
B3Kiq+KQ9RTy2Oj6FelRPlHJ8u5qefETKMVegYowhN6zdk24BV5DPsE4QZvyPXgwbsDyzTQ+xWCN
FPjNOfPin7j/5vqrMyE7Z5tObtMqJF+FW5C/60TqA5Tqs1G35lk6fAr7kZGBDym19kS7KZ0pWCdt
f+/SsjyCpr8HEpZnOVNEBGhFa9UYeNfaTz46zNAV+RVZqp1dUWVYX5xcbOOaYzVixGgcZO0Rz40t
eq1YHFGu07TiIvjXR/G0HhPzXY+7FpTcVAfZiQ1QyihYszEPh2dLvE+8GnMx3IOyBUWIRXltNwUH
VM4wtw3jfOtCnFsu/C4mEmfvs9QLTbRAqjffBjuXREzhVQUE/RphmISAj2gsJ5bDT0qetqoWT1Pi
bEyDz/gYJ896Us8uDsEnz4s+aCehFDY4JTyIb/xs7ipPS5ty+M54uuZrTAiPUVqcbcnIkXyEo9tx
oIY87at2Wo40gEGs+ZYeyfxRlmx2fd3vq9EMVn6qOjSKxhN16k/hTskezOA/khHPPnezWRwrHIoM
e2KoBq0LHH1M1UXqttuKzgZ6P7F57cXGR/jMxEQdO6/pNnbGA66h0zROau1hY4D3W4RfbtdFuyDA
q9QT5NryMsvn8T2aeDuMRo9CPGv7QzP1Lc22xEH7Ie1ME34NZSIS7qcfsB9JM4yIwnbk/tceMGVI
lHtrP8yz9cLTEYzDLW9Tz/4NSzHaXCL6VN8weZndL/z2BCommGBSrF1iXtJJhAU4RvDLmdszKIX/
SE8+Vq2bnALeZmPlmp8NrwDTgnKO6btnfH5QBvFBfUvzmycH2RFUYky+xY9u+QyMyO42uhA7BXOq
0nbExi1p2k0Ps0Aw15cMDEDiF/8toM55ruqNLjkKlyTCyeP3se79zxkJObAEFs7G6PlhmFKaWvZ3
YTNtLGumrlAMYCh55OCBk/kcI3jq5PJueyuojl14gzFpH7B4nSMxPycpRCMrFwURgcJbQ4ooN6VB
Q2NXy14uEAuBvk83AB6eYo8XVom/ZTPutCc6YrnYHJXppxONcuuSUIwZGuqP26GkpjjHSVKeg0zv
+ypiCpFml0Bg1EoTXWxBqyACdplqBPb4WWqvOlrDgqis3HuKUcgOgwQNrWTGyyYpiQFtAz7ZFYVu
gGpp9pbqt0r7ryQjgpxFUr0pMURcYoExFrNcItBZtkXJO1WRdwbb9Sc18xviHminiwavisQ5Hjki
JSYsQH6vICKGDWBwhu58kg90Q3vpWqBvCZhA+gLsaQAoRutrbqQTAUQKKQYCozrNYDaevGdmFHcp
ZvyrvfHk43PGnN+D8UwOdmuqIwqaeGm/j3HYY8gT7YFuDwpkZDx6130mhAGCrI16cjJSuZ4BvSJo
o8vOB1qnEa/xUPhv5WC9JjN9lEHxzjVelyPEI0ge7wxziZqLmB81HZbnHj27AyDZHqFPAdrglBH8
XegAg47hpjmWPxUy0F0S1WcWDTnSMTC6dePjLItPRe7hCiqRSIOn2lrMs+YyNnFN2w2K6JkqdigQ
43dBcQhUv/f1f9lg7Qo76i9GcRRDl6IO96dtkNBz5PqcG46xSlFgb8M2IeDFyW99O8O1qjsWAVZy
bAbrMC7JFxTTah9ZE74j8IizducNbnj0xy1rI9bnp8bxjG0whPNm6HpgvI9WjPGht5eKuzv3AOY2
qh3zwxR2jz5E78pP1ONWWGvqzqRTHqHH4Uev5D+/KI2d5dZinYjyhGpsM5jAnGxkH7niqGZ2+Mi6
14IUw0M9AbwXMEC4L8zkmvqY1AX73SV8x7x5gnmXk2uAF4ZHpljB+BBvB5FPCGX2JpM57iyJi73N
ooG1139DbQGdoW7tMgPJSDLcDG/g1mF+WxVfkSteJzc5uF56TPsraZIMONNdXXcba1KnrrVPTNI3
RnCSKKKZTzPe7Ac+E5SKRX3zU3DfsGdCZLXFid2aqAb8sYwJUnvRbbD5ZOyzSXCbkoW9jBXmh10G
35VTHQO/fmHvnOAsHN7t2X0kPp8WbBybLvYvzeRxpnQ4Q+fvinqNSZb71jVEjUI4+R0Luetc+2mZ
spKG84ycr4FcQ2+EMDdk68Ko55Pp5rrFZB9W+GYiW8I7qAMWlfOZ3QvPO5UGtt/eBBzeSxzb5anl
3cPs/w9VzR3dyLEb9WFZW4KU5rEuJrKSwhvDeMAcJGZmGYeWFE+qmW5OgYQtyqYTT8SHZb0oVAz+
B8qMhkU3UQVOkuxMwiuS/sWPq/cUkz3BDC9OcET3gaC6gnFdlNtkkbSZYf3CsfWbDhoun7ZfI/1d
kbOWmP/i6Y1JhA1VjKiVNnWf0QN7ofcc8BIDmK+TPVst4nzZgdIIJG/MZ3AM4OXAJAQKF5lpL6NX
Mk/bTVNPA3pcNiuF2X3TCPVkuoUA8vStBHvbjtk3gs6cjtsD2RG9QpraW5LBshjBOA4RFUj+CqyI
rtqLOqbu1DwJgwRDNRjJR58Ycu1/BU7KXFqcFJpdBvZ0oIF/dEK9nRM8+jpq0w1AOUPANZ68FyJD
QYB6Pq8bWs6dqg7kr/DCd6DL+3zMMr+4OVOC5J0k21iHD6JlPlIPBrs9fqWmdWpbhuwNQ6GN5bBH
QynOcYMquUlhyNmq2ZrKPFLPcjc7+cUX/qom94H2gspaPztC38yJGXfryucJ3oxpp99WQixId+3x
JAKcgZxkdXs3Hn6Zrb3x8LF4A97Wh8Ox66OHURi3kc+YmUy8kZk2Rr9tYmBQ6dW5mcj09dMX2+Wy
qCWdseCJSPJ+LeaE0ivIf1PXPCr5AqCJHrAj1w7pCMTI/5pAXlWM6avzd5YBsTIzh3lnzAkHHfU0
qQdQhCtJ3Cq9B7NJFiL8V/QMGn8ucRMekD42X3HtwewiNqx1MenkrgI/Q9XPFXHFY7TlH6zeq3Aq
5q1Cj7qKe/vSoUvnQhNvlPBMmthPDVlg7aNCojLnJECxSs1R8PVi39lHC52ZCQHUDgmzK6Ufo8ba
2kzy1qYK1RZITMukE6J8203vrUzerIoRODZXlqsOeADF2TproJBMPewsvOFI6sG2d0+alBGwNPvZ
YyJRzMaNcnyDNtDjDYNFoNO8msbFZja/9wzq2LsqXlX1r3I08NHFTgxbYTDVuo6iW+4JZuPgHyEM
cxyKki9v/G0ulah2ilhN5i8oy9nxgQFtNMQGo7xWEyjmtmufArf+sj1dE9Ea/ES4ikwk8hjseGML
taRzMbvDq9NW1W+owmuMI9NqOmBiYwWqFqBW2bvMRqZ+hQCbfQallnYASUR59BxWxVvlk+gt7emY
tJx2M1DaPFA3bgmrD4CzLcNDZvcTc2e/h8pGkibbzjMG7K+Mr3PQE5sUXYYfHLo+A5TXuBuYHlbO
uO2eSz+1n+jl2YqE9P496/92Hi8Rp0gcRQ8ExRzEg4lpaXrO8MZvonxBtuOLPtSjcaAaJH55JFID
uhisPbAvAvP81rKAZSTZrggif88swVzLqLzWHfpAuHBNb7HGQ8Ihg0OwzNbH5ofpar9pBwIAGpV+
22PMSltm22Job5Lvd0lRJUXQ0g/PST9FhzhK2glqpD/zjHfSBDYKPzxYCyc/xZImWHN2wLXGLI3Z
ciLLx8frGkYpuncbKEmYF+vAX0g6wn8rlCnXSWchCwu/psTGi9XpdoUIOCOOpzxi2TmWTGzw2b+W
c5ocjaa+oNapdg7k9ZUdNEwTj0FYVqgRfLnDT3kVBbr9GNnIyvX1H6ddHP+CS7d8LbRrqkGmiUr7
QrZdu2emy2aCESL+BlyhjDPHFL/S/8LnmuniMSheF3q2jxE6NgY7UcCbwsiLezygCQOTzoLcsP/W
BMrk7HGygG/E7HmcKm/tpvYfEMAWbU7+lprVS59jvLdy9ebZ9a7o8i9I3csTFP4JlhRasBC7vvV+
pQSW4zefZmW++3FEXglSyhQhAoB1PDQ8su9hBvSCkFEkRDz/rptNbC+d7yGOb5xx7w6tDIctSB4D
4QVoVGuVOqLbhRpTojQW0VHMpsI5d5qqQnk3wG88jbwqbQP/w2Qg8FrE1hkq0ByY0QoxONxwGL8o
kwyuK0vLBOeiF90HrAg5RwvkTLUjTJR3KTe4K/Sqq4tsixaOCQqCK8dEhD7PZBGm5nE2zW82iN/p
DJBnssz47KXJR4mlCFDKVO48FgorHTbWpbXagxnrb2tq5/0cDJDV9Xyw4PF8CGbcrMvhGEfPYxAB
oyq6d+gsCSdNnxpHHo1J8XtM1fxXTwlj0q5yTsD3U+wtrJkAz/ie+SLLBOduaP+UpbBPhZ7sU20Q
O4j/+CfDwe76Y7gPuvhfXRBXRpbdr5n6z86cip0L/HUnSta8WLGouULUbDI7F3XJbR42SWAGFzbB
YPdN0Dw1EWG+Y8hDweCIybLC4hvcYhgrRPbwj0qQ0dG1E6IY/00zH6qYoJBUNXECTk1xzDr3plgw
r9MGV47Z+KekiI/CyD5nK0B6CJkbTojc45m2N1FvP0BYQJpxQHgGMWCMyblY9WzuPBKR0VRY10K9
iIaVFCFkIRG+A4ZTxD3EmITBXzYr71ZMERbUmzQxgktZ1OGFaLfwYqri3qZEVWC5YrGFligJRuNk
aPPY4ZLayh5Wy9Q2LI6ldeADDfFftr8qmG92BCGheRGqfm+YWa9xDPqleu+D/I6NXR5cd/qqLE3c
qegZoTs488bh29aYVJrZSFHc4qBMhX4SoLBj8fDwnkQZaFKb6ShgiKLVF3DiZGXqM1ol0IAF/WdO
7LP/4Co8Nab/jZjw5NB30xx+B+3CW7b1zp/NBDeE8TsF8AUy5IPDiMQwHmCLtJbEcwiwNyEzyfZx
Xrn8IzG839C0foy0nzjAK9iRqiamJ6eFCPzvOmTWMtRsR6oIn2CEAQ18ic+CI6hwTZNsQ5ibqY85
odgxNU9p0yb1EsFTuw9GCY6B/WlSZd6uira+MD6izncud6B29xaletxBJE+CZIdejpKidn8auUgh
EGrver99wzh8h1fFcnZgnlIbVCWyf2vi/odQNU6RKE7XGFRJ1sNILrPXDo7j5DNmxqpiMBxdZfx4
aThcvKAi9qwU9wSkY9yIZysATLhV4Xh2BcW8BS2H2BpiaRTKV7jA6BqCZ7XkeOI42RIUKhCU07s7
0SaPO46At5zyDF9VtIwUHqjpkTgeZz93qJknPFdsCD8a+DFEb1IKtqxPayt8qUX7kiEO65z0GaHm
tZtBWOK5vcfafphLm1rPYCizCOt1xAZWRtM5ChUsHuOCy/Q9kszUaEhBFWbRfXGQJgF5emWUrHyd
EVOYN6fB+I6Gdo9YsloHKMAObeiftVRfaT/uXParEwrqOOXll1Fk4jzk8aGBIPpyJcn/8Pz2EaXy
ICggiip6yMjeqtrYFGHxFIHxxQvny3WNmCKtZyIRBCZ49jauoLHvEOhBHdIbe0JY5yBGhiiq10Ja
j2Y8E9BDD5s9SL38TEh6ibu7HQ7mxjfZ8TesBYv6COL0mgYVShf7TvzGO3MpHzpx+pwPsNi0Zrjg
kgjsYUPMK9TKHBBGS174wKJTGHygXQp56QL1MntS8Ah6/HUz4At1+IPwP7uYvVqlC/jEYJVSl7zj
/ekngXnKJK49pEqdnFOXElVmtLxMZF2wOYONBIfjHbDusGa4+GUarMadk2NHD3wevzGKGiQD5wpn
OPN959DWfr/+f67OazdyJNuiX0SAJuhe0zF9prx5IaRSid6TESS//i7W4GKAeZhG9XRXtZQiI47Z
e+1QtkeYd6Azl+QkPdI+ku6ZdJF7j4MVPfqwXp57JkfMXXUAAQn9G2VHYRff8MSqrVtaB3wbzlZj
TkjKQnsXmWmw2s1OcsLH5vpxgAb42ldWs+ZgwXZyDmdqOJI8kq2IaU2iNgykyE86qH32UUAF4zK2
FxRCCL3b8gNbgFFGtOysKlbiCWL7Y+nQOiO9BdnBXigsD8Lz33BSQz76nHSiM0sHUnJs6792/GuC
8kt7KdbwFrCeuN0nnB064yVWip/VbfZwCad5d69+UhZQZ9lem2hogtCe3n2dyGR/FN+6yXC8cnC6
ZuLRlvUjKVlvZZGKkwL7tWLbwkvB1mrNAN3fqaRxkWC4PLiEk5HrIvyNZTL1C0NShCWxqFZD+ysr
xgBcMmpLcmm5cMhN6FH9LyUfwrRsmHdhnUtudEIYSLrKc4J2uoFBiKqs9Uj4ALvYJVYrfNMLJANW
N5C8Poy7Yg49wnZyBMyYg51lLKP3fOlDeDSxUaOK8jIed5KwRDEfyFp2d96gaae4JT2zL4ExGARP
REWIg6+Nn60agZLVpASeoSALhomprVkBwrFDd9sP9bThrfz0IjtwSIxZ67StRE1b28RMy0tpZG8t
UD2c6eoXKm6I3d5Z0YXjWe2ZCnvZDD0Kcn3WoH0c/eiVKCAodW1zV/h+yWVBgRaXwPb8qAeb0DZB
IZJjydhf0l6skw7MW58Rce1J91GhA4ToxnUD5JA0BZKVp208RsPaYDwWpwMREKPJLhJeZ19oA0qz
Zp9HD9gfimB2+x+p0mbTD8ZnJNS3SkwyVaYeCQtkrZ6hi6UBikyHG6SMs5NbX9lgw4REArTWUfmN
ie4c08LbTWb6Hsn2p3Csd8+tNuVkCHSPLWJz+z5JnwwIA6+/QaSRWeKcmt9kVhc7sHanofXey4RR
fhrTV6vs1V5CuUXdvpQ2tBJoj6uOCd/RasunAs8mO6B5mw3xB5/vElhf6TRJ/Iupg5I0Wlz3i02o
xSJco+In2Z6V1oZRFiZut1vN03yEh/BIj27i8YbjaIPI8WD8ebpxRYpc8Lm3B9X69RHo9KlwwyKI
nOkTSyTyPt07ItEEwuGROoIOD7SQB028GwP7BZE05vz2w82YGNdjs1NnX8u6c+bW6OLq1lgrkx7O
iImPQ8SwjTvxx/dlQNayAuLLY9FoEHXm2H8by3ALfHYZnDgXV/V90JJuO2X2ixj6aG/HRrbG+UZi
bxydTUejjtbocROc3+w8fXpIlIdJEbLjsLVPo4bAZzGbXw/Q08MxfcySNjlXBOUiHPmqKgu8lMOM
b4UTI7r0Yf48ZmW/Y+ztcDs3Z/jOnNk8IKQp7EwuojYa3ECWJP+ADCg0+a1KFI5uPb3hQsMAYofV
ttYZABCNyGDJYG2V4MrK83gLmYHEcWnTVQt72iCbrLdNL+9kwz+2xsysPscg1vi+tu4GZA0kZgLu
VGDaLJRt2FYj3OiSL5b5Q8sfmiMi22BEXNFwTWdUlWulJfO+5RM0onba9y5ye4X4BP2VcskvTh+H
mhHWh1PJ4iwKdviNxrcubPNLmNPCVSS3vDc2hBjQabqslZj9sZryFyUYBwESJaZgZI6s8t5dDW7k
0j0RUTXaYHGjDN910wPDTNXJIslm5RIqiujub9pFR7N1s4NTfsS41662UV2HMr2arbIDv6DfpAgw
DsZvVBmguyXPr66MB/C3LfO2mv+58c7uuNgt4lj2ioQG/PrL/rPN0nsP7pwyEhxv/eANJAOOVf9I
4NZlcNSRd6QCsg0Oo2Sn31/8KA1aqb1anfUKZAmqOhxZLZbbGnzJ1nFUtBln8p7oCxZCbHvHlRZu
yEMCTURUbIwSEGCSJ511sfNKDV5zDVaJqA481fUhQYXopM8y6bgbp3Veji+VsPod98bbdLLd4sft
4GKyKS83vu5IpjkiwZ+XbJwBlpUJixBRX4K8h/QFZWPcDUPx6DiXtqrPdYn5kaOb/mDgYcGWbq8M
GLKIEvD3WB7ONvbsiLbCVSbB4DgOFoJYh31mWA3JsAwlaw5HxBEMuHlj0eLfWmiOxD5BLXGHLZfp
pz4YKyklu7yElVs7hBdYqvdikt+W7bwSW/hpM6VnaT7cpbedWwpHwXx1dDFegoG4uYOxjQiQWMEF
BPhdxt+uaPaII8EH6A7iZum9W9lIUVk+GaKBTjh6T3C7cWmqbNM1wKGNMv6s/SraEQ3+qOL8qMnq
p1TeE7yIEMnWUYPTBw+PV3dCgpZCjwEPflJKjRsSx1cU1mRqlpzTuFT5saTfMrIX1aC+dFA1qSzU
vxrNRa+6wxRxg6RemR6lGqB2FuEJi71xcNjqr2Ih7nCLdS4m9zlzEQi16N0qxU+8ZPav+2yRysre
lClGEgYzCL7KUaAs+yKuFE9sTThxQ3hpnHHRuK32tzFsJyCAgaeKPDBhIT/OE+1q1iHTRFROUPaI
aoyN6jBH3pNMQ4rKvP9xRgZpQMM3kDnBAsnYJkaieO6sOIiaBoRsLbeS6WLZG/MGc1K6blwMQhx3
xU7Uzoem5oQt+K+h6l/IM/NOPQ2e7QZTOBNM3Ht7Q6IFloB2126VAr4LuLvZXqW3RKk5CP3xosia
yhrgpnms4u1EFZH1SF2IWDojhydcBsGjatovp/C+6jhEHx2mLybvRsGzzHyWwrsnQIQkxCvBat3a
q01UFRw+oc+lSNOYJabamgh62/CvGIqrm2K/9wd+gp12A5795ltpkPnhdGUaiHcTzfG29LMdgmyw
7D3pSzU7fZIkQUKxOZ6LsN9rdv3ouG61XdZWBC2IJ1dimNRm8S1402E/FVfAOByX5OVOaM1hmG7Z
eVUn+t7Pkm0/iEQiBEil38pRQJA3vqAMVZcKlSTJ8yOrQm0Txkx80L/4QyKQXekjGO78gjAugeGX
w7iaYEbFi3I59QAUm2O1dtnxeKH5btT9iwfYdxWx/l5F8xuGp2stJ37twEhyOi6Aue6JFcsAMhI5
cysMCa6u7+oAMk9NzBS/dXkBOtD3pYVaexYMnJirYwpZ9b2HsdHAaWZNhrMmSWtjU3ohoWZ7bSOO
F35Zw0gezbsWzX+IboX6VYZNkAFVEJ36Fijb2PoycojBqKU1iXORIq8lVroK4Jg8J5pOFaOvR9XE
1yyJYUE08PTsyHw0HlICSNdIx79JyAayKM8xeHM+CSANenyW0PRQrUcU7EMfrMFJof+Yxy9Ree/K
CL2t0h5od8lqr5THtrMvNwN0bGjbDN5BSsP5hn/D5mabSh+U5DKM77LyyjzwfVJSp4ntLzVpj7y9
IxLRfnHktscJRSRGLCAWeGqfsuQ8hy4bIEPrELG5TBwQxa1DL/rrZNV59EBNCUqSHc0G69mHuszv
wuswdzgWUSLdtUO7ixiAPstND7E/kaAFm2e2lQIEB8e2GENA8fakYVOND2HKC+cnfkajlG9hsky3
muzBdB9GrrZuEqKAanMermjtL3aj1wc9bVnyx60F58z8C8fSOUaQL1HQGsCGGxcCnA56SdeDBvre
JsPajSvl3apt7+Sh8VkbegjzpfApSKJxo5h5of0hetXF2tnjycC2V+6pu5OgH0hNTdM3MkrIenJh
D7J/K8LknTyZaj1zzzA1e+wxWRcjw2v4ABJxEFZ8i00ffbrnHQy7/5Au11IadsfCd7/AbLzSi/vM
pcvfBpMEnmuxLoRo0VqISzj0v07ZpKdBJUHp6IcKcwmTV7CPRttuiFI5yylTl6bGtDJl8i41Mg07
TTP2hcREYgzDDcI/qKmlP+Y20TbYZkOUMQucCsQsIMgFquSjk70CfMLeq3hzMnOGqdh5B2kz/yUX
Fas0URrraOJnOesIFns4TXZWoLhAKFASXbBKGkKqpNMz3YiOYhLnlF1dS8zcumToto3zpmC0xF9s
NR5Cw44Pbmr/lXGNQhlxFfHzgDfjOT7R3HKfFDrwy9l6rbKUPbbDrTJHHW/w7Jy71FYbDPJPoSh/
HUbJiCmL59r6EIrqa2x0axeJBVbadPLYGFSGS/iM8GFNFUb+E03NjmgtPBV95++MGQXV7LrFVpAP
GKAx43udWQzpIW82ucApRjbIVWxeug0UmJ0eqddBxHx1Zp4dqhw0q110KAF6++5IZ9rJ1P+j4Qrf
agbCiClOIbYl+Xfd4mjT3IpBU2js4h5406SQyQlP6EGHiiN0zGEbNam2wXcun+K4Pv4WErrrxL/l
VkiNkGh9N4LghObZdAd/pQsaSHr7z0yRCxcNDODg2TDA78crZFm+B6/mwUsIbRWG/REN+c8cY74v
S+OzIYoHRPXIgJhbN5GrrEerU6fzxVDGTRePJSLPDWDbeRNV5m6KEntrHxlwGUGjU4WFIv7yrOY7
07xoq1pU6bNzHJR1GyN8KQi87C2a8Whl2oubyyIbLnf3POSnamzKoy2mvaERmcb4Wm4zNTs0oFa3
HSCQRj050bAwtk7VaFuFECKFHBcgKqgRCYc3P9GO5Fg7W3ce3r2UHUymIWGuUX+89WR0BZqt4duf
eds69wzwiIJpRpjoJMWPE3WPTIPRo4BTJQu1+4z0GonVOYsAIZADcqq17BnV67tMIgRkwM2XhAoL
tATTEo1TcoBvs+m0S6qwDPNp03hDsHCsRgaxxYLGdq3raPLfVEn9rkuu9jGvd8sH1XPY0Hy/2KOE
4AzYg9/0L9/cXc+2AQgsNrAm2Oq5HUxoHx3FNo5pcgLwcBhd0m5ACP8DgtUDfuvKM9Uai4ez5j0f
grH3/1Q+EckGmrzGKkIOHbkp7fCxDB2fFj98Lt2yOCtypXvfWZFq9tgY+SvKAualhn0ozbE/pihK
3MzQTq6ZPJWiWE/cXINRSHpk7wR3gExP+qxmypiskCiausTa+AdjoGmNJpI7gOQ3HvUiWaU0Dln5
qUf+T5eieC16OSAFQksFVOhpHgW22bDwIBrs2joqjzO+p5XKPiOwY2XOLZi16YsvipPbIMSZBpS+
ALZx9E82hdfYYx7UIXHQlGzmtrjotD6gtUejrU8EQcdsQJDH+6hb2oKZsdfJNUryQGl1UKV4hi0n
mddjW9wat/kxS0wNI9YmTrIsmFxbhxpZdeuGhJ11qvG8JtNcHvN4AS3OpBAx0cpPM9v3Hu2iV5HS
G6mL9HLF7rPeC2O097RXT/DI98TqLisvJhMq+nUcLL0dTEiKPueVSFv69rFFyUH4GAByQqMRZ+NS
jo0dYSTaLuQJF9p0dzDhECV8yEbnlcIVW5n96vrk3WCUgM3Hrj9GrcJG1XPXjdGI69Dgv3cmax8l
LYhb39wV5ZwGERFYkGiZLw0hc1d/AeCa6uDVzmsa5w/2cQh5ckpTP+fukRMEc299jJZMz6iHoltn
mDGGsbm5RsZ5VZz5zHZtg0pAT1LmgHJLf4zYXgNdZyybumiSn6Wc98SP5XxECI7M7MVaePgVF7xU
+INJhwe8D00qL/Tb0DsuKmn/hTc3gV7swNofZvxnmJGiKa4RRBvPBdu5dejH352Bkqd4iTKMJjro
MxXhApW5e5G+/e3HTECyjeuO90Lk36ijQNo1v1ERo+xwRnKM/KPq4N+gmaQMX7CQeODXY8ZhW1hY
qsMES1KSoI5GDaZ64AuebQEgHeGgIsY2E5dBJ2p0xPXsxVIsACZpPMKZXvsw+bVL8QqH5myllcfu
eyZ5LnQgiFMZks5z0vpsM8XYiKf+i3GGunX1bOxLCnqdb+AeU3RCARjQRkcepBhr07vkcFreg2MS
YuNl+u84uvt2BmSshS3nQqrem86v93rfPjAv8BBAJhdn0vN9YhHP4PV0ZTqhgyFB2iH037Jlbw5z
VqMnNQL8irQA3Bsro8j9K9elTwR3OK6rQtzclJOwYuC/Hsn40+PPqJO7zBnbgwbHK42NZNcWZDaD
6r55LYrOrluiNClbE6QY4HEXkD4XwVA4LL9HTk7OORBwxLcxtd5HDcNJs4vNU2V/lwL9C+SHnYsq
4dg1YhuHNpy3aAsuxQymMbstI9TC7uwgm1pxQralJlWnzCQ658QaxuXGXgmFuiGqo+gJizGyId3I
PuIF5q8bFz9NGR4irBTCZKyr6nvte6+5ISno48M4qyeGeB0gyu6YgZLXrJcmLzAB/JIMh4SHgr3M
mwO5MBujckjEdY8jYnitM+/8qL+mrGceD0ylkdBrGj9H5N/4oD7EEJR++j1FIR8+cgZqDno9v8Og
aChvp9UjMmrC4MD8L/9wYAlpxPLLZ2jXa7wCCX+AP5vaxumIxpZjDnZlVKBDxmLbCIbuaCrTQ2N6
+Cj7nopeQxeaienHyT6bvn4i0xp6dkdtpGjCvEKDvQ42CxPIRDiwEphSdf3dbvN73tIKllTvO12T
hFCHBSEcDo1oFUM5xtWVbA3MJjNxQQUL/HXhM1pyzTFEKYccpR2f05iN+2wHy8vXjwmcV3gqWIQQ
EuxnH/p3L3aZnI4R9T7v8eT1sOEaNlQGICDVzfeMXFB0IYxNcEirlVl0HPzkM+ZD9DIXVBW+PuE0
jznzSk+yUtCXtZVOHO32SVkjsmFejN6KR0TnnbYmnAdyf01FqYvuk4i2d4uRSwlMutf3y+lQzvEj
uP5oTcjtm+9TEcKs+cH2CToixYWT2lYLiwRYqo1R9KIhkI6gYxoU3fyk9lWYscI1pvBkF0SjU5ro
VD3U/vFjYU3I5Hn8DaWeKGMhNRaYI4d1aziIHhuCVHITMFY8/SHxOXA9V61nc7HFz9lzNMCTz1X7
7hkuCRbz1YR/M+bZS0IvHEvwI7hcIfRhuBkBmeCxDvpYPLsj/xmJk34ENT+EGGrqIuAi1jZT4eBG
Gcp9rFj/25biwUx+XFm9pML5bUftb7pMy0cK4FOl6xyHTdqdwR62qwJqLAeAhzpXR1SbTRd/oI/l
REPzA7ShKbUbMoFuq+xXDBSHNkLCNoD17T3rxw1Jo+0cHPlMqyOSSVxjgF8V26/RR+lOu6Sp32e/
Cni2lx2HpW082ZF3ZvTO1lwSenI/2VWt0T1Y9RwY0D23MKVp+rXwHGndbTaAd1szG9hhIfUhv2WE
OW9ts9kiVmJiDC1yr9P52fTsK7iNQnyZbv0x1h56Vo3hTSaDxo/fihRpk0VEN+vvVykLRM3UiaOP
qNs9sUr5TCNjW8bWa8pPYUwEDR7jSAIg97zhzWvK4pAhBA7+gvpORbTlarDxQBjxM7bdLSEG8LQj
skFdC63cOCE60mtjkzUP3aAfyTMId1AZiQvT4v7mI/mMQ4MTD9mQYiZ4cGCFd0POC6S5yDD0+DKX
2E+lOwjKKppHAyQ5CFQGi4mj0mOWt7x4DOp7jtfcKnlzso6huyuMNTip5O61CRIBKhDJNARAO41o
gbIZprTn3asOou6Evsl26drduqFntNsKOJW+roT7ZWFt+4t8ccePuEH3yrM/ZeOX11tVYCbQ3Cyr
CYRMMeIvWw6X/U+gmkwczUI9joaGzarqplU1YK0N5XQmeIX5Bh4hOkRChNAJMHzFzv9tTsmjmBrG
0wOou57BIgfrrulYK6bseH1yfairEbX+HWMEIA7XqJFiMSPrhUq0bDHZIctHqti/kP/8aWsJdIP8
WKhsH08JvrjeZdliYcblkgVl96GzDmc/z7JC5IdJhYgHDEwnA/0LZQJa/oZFFQPg8KkmCXtVaJF/
qPm5dEJn5qRj6ApLecwc1BUQzdEBLb/IldgsGwFABePL2HopVkb6Vdy/D/qyEOKHuHdn5lF1Hg/H
Ohm3pp/zOdSUSU4SNceOoo98tqCdKI+vue6+llpSncCMletjTyrLOss0sdVT69aX0LnZz+JuFt+N
q/1xwoY/r7Jf4XohU09RlWGWKgzHuxoT26khunXxlKH6bZ4BkXCmOXybvkcw5ZIHElTT9EBWJS0w
wHYe8R5fZBW3qB9PrYksua0AwtmkyK812/2tBe2fV+Ovn8s3R5qHNiEo0/N6GSQyvUchKzVV4IYU
tnWlkYXFgxYMSSlCZRTn77VX00P6gOJlPZbIW5DecMcjh0oP5GlRw1a/Jglj4NU8Pn7pXfQ55+nH
Jg9fAchqPd4H8UePaexcJchlqNkdhf0xryjJpM4goKmAmrArZ4xpy/Sm1QwExXwW0Miznq3KWKRE
NIt8Wxlko2MaJ/Ck5Aepv2qenuxGMsOTUb34kdyOWkxiiXOeLSKvWAWhRUufvClGYImHZes0yBuS
SjBtH7jMmKlngE/XaYJQTWsZzBECUq5edAMlCd4SfV171lcExYCPJ8VZ5hNrNyqUcNAHuIqK1uds
hqhSg0wgOiPdhrNBeryJEGZCkE84T7ZhGIOygyXbHKpA10e1MiKWhGKc0pVlh/iGSsJwcKsEs+ku
Ab3YjyojOWBnVcfWEg+ehuxrCK2Lj4T2yW6FvWGkOm7qpF0A37IGW7us9t2arbEDXTXM2NlrIrn1
TmefGmSSiYlIR4RQ4Ky86B5mq9qmwMOxUhGuYIwQMBmxMGNzy++umwW8pRrwOsfFQ1wpcBSjdu/a
8V16mPAMDVzbwEmJgsAkCa8wztMcI88PEWvEM2Nt0C5M3DTgjY6STHtkyEIg6crAnVqkt8h1P0K3
QtbQVh3CJjLCYtd32DHN+CK65mCALio27hD/qkhmWHsQcZYCWNVUG+c6Sa2XSeYA1DDIM9SyDnM/
SXLgSyJEE3gg+dxdrWr0HpraeozVNLwaRCabTiPeLMs5OpFTXLTU/9JSHB/UcrApW49sQCdEBKfS
fg1dHn+vUfwSC7HXKoyxwzSw+8NUs5rFSIPdjUka5MwOR9fNNygwzBd7Ml5JCTHGden0VIXAcJ5S
iAMHxsxMKvu9bxHbEmmMth0SrUk1b6k5o5hUcK3+IHaWSb8VXdg9iL2Q8t6qIeMX8YcGKQRxLDJn
rQ3PZQPvOeu65rui7Ka4NfpQvwmoEA+j40DnUB0pHpTjLBtEJncN7gzoIxo/EqOiVnI1RtAcGezh
mYKsDEZySx5qeS+VyYFelOVJztbJnDJnT7CttzYyca+9ynvUQeRfk1RszdI0WKwmzNitsjvWJFes
4De7RyuvvnrkVg8lWggcns0NAewfItXg98Q9fbhnNreE+2eNhEpuAK9hk7LmLTPU6IARz9/0CAgO
tnS/B82N7jFAwQ3x7fquQ5F4BgYEATk2GBDxl0XZO7XpycUERehH6V+zf99WThIUXSVJqPAGzYsj
LW/rF8oFc4pVcGQe8JR1cmbftIiKQY2J6ckx1R9E2ehMm+Q1bAeNyNcKjOQMiMYOvSspCKRjmEV1
NXVu0al69Bw4Rr2k1EiSPaYLnEVVvy9FK67WAgYSSf2mW30RAFkXV80s0cD29ZvR2k+gqykLtO5x
JqLoapjMN73EyIMc7dOb2VkP49SftSZt92OuFfcZUHzhlVczHi0WpPykaoXhgPAnN3A8LDl2+JfJ
w99+yrSXUeiwUFDKbkcHz30eNvMj2r1H6rXpRQBOAt8UG9HR8nz7VMw6p4OOTKJnRXy0YeMyFWKA
IwjHuhXuzALXTpLvqG1vcUnwFhqMtzTCpZJN6fxqJ7w+YdylT0kINIiJiX8rB51wM9FePadQJ9cr
qUrdtv3U/X4v/Xn4O9lt4NoujyVY/J5g8Gdksvba0TS1F3QdXTT6t1Ap98FnAKNNzcO/vxksdHjw
iG+VXzzHXSafOPDlU2dhToO3Re4Chogqm5BV/v9fjJS6JM2PWSYVyK84u0Uocva40kY2SYCKTBld
bL7qQ6zz3v17+WyR7KxSCJD+nnXVfNjB/3lXOmKIS84ATI3E0q2m1HUvihAclHXT3YwqoqDiORAY
OSOSGVD3zzJHB72tsdcBuFt8BKVdnzUAdfkIy4fLsvBhsP3PL5khn1KiRPl6a0YL3qof2b74uvcx
a/SkqTVyGabUya6TD49DS8hj9SSlBtPSmQ85SRlbZyhvkYegtkAo6yXC3GipuqcdWL5i8bS78x+f
utREWmnQUKxc22nQZ7IfLlDIazMTP+EdwpmFgSjjZwT015xZN6TfjVV6DxoSa5gjXGI6gy+Kj8II
9IS6TSr+P1BGyyCm2/Kd9au0bPp9PS8DqAw6aiQgv2vut0IJyZMJdcWKsFH1IAJjHUBcCeqBfQFn
bb6fS/gRtkC1jo4m3rFnpjfAiZunzjNLUw6QLFl0XV+x/WjSiZ8Sqb0MHmb2V2wcO0mTp2v9mxtR
9AO19eurTq7EyitDQXf0q8IkelsQ+1llbXk0in3Yxcih+2W+2IbJixgXvS26XdM1uxOXKti6qNgz
T+U9ASviDWoJ85mCf7/Di3BzLia78vjv73MB8pe4+j2ktaWBECQ6WoYKNwzF7CPOB1RTLqCbmJH6
nFWIUHqsOXYGerHrK45RjwGncLg3bGPc/Pcf/PvVf/7yT99OWqgDGeIwF9DVRFUNB/iZOvMHu5so
UWO3Of77lTFpHB01cc49Ltvj0DDG0VBJkEW//JLDiOnhJ5b/5NoSj9D1bHiUnXiBM7UBlXN9kHL4
3Xi2oCWMPas8UkmUR5PlSZA2ZqBGd9jPEO9qm91J0jafo4a9P6Oymui0EJzsB2t4yh2qxJERIR9G
tg6z+lRFxYDqvQlajdDqPMMkwWp3pdmswLDtNwMWHviXxNLSvVgLQCE7RJF8ygSAnuX3MZ0OigW6
mNbzh2Eq8LdsmMYOqU9EpF8R56+QvtgwIHB2c1HuGjkBSZtMuV4ibfGxoSWt6r3bkTfGapOpWPFT
DtGTNLy/AmVDBkef1SIbrCitEshd2YUFknHoUuezdZZk9ZbJIA8yWYPkWuAhC7FxagO+LTrVrzIf
j3i5scE/hVyIyHn7k9CXNLO5/y3G+aIIz2CTDfvEyDY9OcPlSHQLzxqakbC/Zx77Bq2fEU3Nr5NJ
lRfPYmcOlKxV9mhOgoLEEeiD3kvkxkofWeE2DsUX7Z1b2J//PDsOpMcy4Vz2AuIdaCHn+GYwTQxU
ZoJJHq4oVYeRKIvM7O2dTrxEa74x/lUrINIXrzLQ3emvsdX/xXh/U3m3wx6BQDA2PsHKcjSx3bVd
eYey+WQ4i5Ezqo5p7v6BkXlwY9wBhkV+d45rl73rakZzbwEdJBLLem/hWshu2iJnGVYofQVMbfnR
aOMj6813O25x9qYl02tsF1To0aV0AUAbXlIxZeRPjYsYljPyIy89mMPdJikF2IWDnQblC0YNOsGj
5+WP7M0faJ+ZVmX2p3Dw4UQ7PR527sLGsfUWDtX8xqd+cQuIWvAZE3+tP1ZcuChrhrp7d0Ud0ItQ
N2hAp0twuxqo1sRnAFCx747yewZP20A4XUy0EGFan97njAG3SvH3KSgGnqXJNUanMwY47F8pKZWW
8xfZwV2T9PZJcVjc5mvUXbaxlBPVux8hApoCEG1yJSb0LZa77VjtlJDzOYTZgsF05oDT0S4p1LzK
VnfRyGfwqtALwvp7dKw+yB0GlWV66ggABW7QWhs70W5heNbzKNxg6iiww8uBJSsySV1jsyfpZBBN
cR/ojf+r6prJTfrSKGbuSQu0uWIfBsv7x+fEIqqDwR6lY1Uh4zQj/YxbcfTYpkPxcD0ZhDqeG232
j9zYLEnMjuX+j2R7e6Or/57mSgZI/ytQXzjqOXXoME3GBnVzLW1UuE4pcdhpCiBh3z5iUYemP40D
DZWF7ycdmEUlNS2X4VGs2NbF1vzrgN+ATTHT+qapjqAEFZnFzrCOiFjc4KiD2DxgTiABVDCMRdO9
tpuKJXKbH0LvQbrGa5pgoI6ZApDaQeYelxXKbTHuWznIjarQ7cfz3ZP5fppafMBhvEO1qW2yFKgM
+4SbWyUv0Ktwd/3MM0qvuOYChPX1GlV/mtx7s+U47tG6dBuRe2LXLReWFuWkKAKj9C+6k73UOV9f
CFpvFY8QBh2YMrnr/Q0NH45Cv2sGrV4jCWSOZsPUx6+TKJ8IX0jqrp8wb14KKlBYTA0IveGN50/6
zj3vyzSKG8v8B0cNP+0BtAqVdHbrJ7KEWKWgvetYSNlfFGkc52FzILX+XXCgevOwmaeELwc0nZ5N
H/20ixt93kIg9PGe8JQ7FtsJQwM4QTBQ3fInOl1rBY19qs2Yx3O0/9Sdd5ELhsnGC1M6LWTd6HOS
xNcUvTqOpOMxe/hsGm8zTQsCYnL2UhmvoSxuyxGozXhIK/NxZDvppjqW3n+y9fq9sOojLuq7oxCt
dpQ+ata+tOzk286z7ntvRlcjtfMY+lCFGdNnnBPYCQrsiUzX85DhSGAiPcNgdslbsnrvYiU0QU7/
N+udS4/VHm7RjDagTfu7UbH8Lkt5jhx5cQZcDIX9p8fH1rXGtUSHqheV5Dbxd3XqBG6TAXy3okf8
L8E8JC9LWoE+WCB4DkRvSZWc+czvdlHveSvOTde9q4U1k+rnsSScPBF/Bqq+RZNW2mwrqULNda0j
nMf6oScV7aoLTWSauifL0/5aioJ9MF/D+UOPykPYl6Dy9W3WKwiwPUSD3MFQwp5mRVN0156VLU3e
XZ4YpC/4PJCDV7IOutr9Y9rk6CQ8gJkHJq/DH9D5tzRujuzffxxrJlU6ggOgyf7Bj3U2FwtXsZyN
n1Sw3/HYhnCcWAahukV2mJAmJCQD66TMHtrUaymCXFyfnhWhcXOKa5dqY1Axl9r+H3tnsts4smbh
V+kX4AXJCE7L1jzasmQpld4QzrTNeR6C5NP3x7pAo1cN9L4X17eqUOWULSriH875jqmIT4yESdYz
0qd/fwnmvw3H/soe44aBfx72kztOvCmLhA5DX+Wi9WlzyLj/FEjDXEghA+Ks/ucvLTxnA3vtTYIy
wwmHfhXELeBF2DDsk0hkPcj5S+RjNifUFzO7QFpIHpViScTnGluCNHhZud7RPiBYPfzzJTWRo7S8
V6z1KA2TyKdoaeZYSvLMcEqiepJopgBxLvmL6vDPF91EJ5Y0Xo/QyHrNSu1F4SjhoxSv66R41k0v
FrOVoqrEFnT1wTPtv+U0mLtWr+ED1pZc1T0jcJjLK70QaBVNwDKt9tbOe67AD987Q9JtZ7SCYfV0
dTSDFHdAkC3xd8IoS5X5FFl78wRVAWkT2pXNTLKIEkZr/tiF67D3BDC4eNbD4SkycWw9tZTjtAkQ
98LRN50NTIJfWOGZLXIaOUP62jC6YgYZHuJ2opax1bUEwUUxCw62PLlqchCRswt0xd3souJNd7FG
59ztMV58T5uYccvHNDEdjAdFkKAT7e3U+40AXTPj8OTnCS4dDrAAkc4GtQxiXHgbVHeT9OoVNw//
DeRz3cz2tidOw8S4WtIzc9QeB+WercZ792cXVgP8YlQx1YPbHWNf+24Ck7CALwNlMXj+fSh77PnL
EMte7sFpLqxoG7bybKvxryGMBwPdL4vqyOkU0pRKbjEsbzVtV0cdpuC6u025oHUThHeZxJdFEugw
VNyl5FnHdwbsjSFnONTeRhva50hzxVvNScgltJYEZy/rIdpjBfPWtYkrhJ+lw5eTtUG1C8P87oXs
C7NmYP1Xb+Eqs58aeCh9jdEcJ+uq9/lpRqGfysJ+geqPSKTDDJub6U9j5L+cgo6LKwXOt9cEPGAc
LmS+DAOluN2p5Ayu6d0er5bDO6JTDXQucGKjqVjQPeRUNRgwJBRDXfCtKOidXBto+dVfO0VsNMgY
/bTTnErXcld9X+w1sscOWBxyZumUglq/szqLQY5SSJEhSEEvZp+96ob6ptpT7EXZvR6GbWWIB8RW
bO1sBaOzIrY0t/kDZBL86UbaQWBWHUBGZKlGlK16DDFc7QjGVL62gunDYeyEpB3xkIEupyhd9oHY
1phDLUWFKqat+wUp2gK1Qn8rUjKcA7Y3U1DbLwlplb6iWreA+o+4ldD2kHBrs6FFfaavtZr12xFP
+CyqQDtjMPqqNHwYVQSYutCDUxnLF6v5MqLuOgkdSXvafnY1/YNW8UnvCcc2hHUNpLhbMX8cU7zE
qfAYt/LkWc6txU2ybXNMg237xQ763UZKtTJNXlJQk6QZk78sA0YT9os/UfwgvA7chAWMZOEmITBX
nxWjowWu8I8hoy/z0zegvVt7yleJxb9YdgBZlJU+JtCIWPZNlpc8iRaVWkjm80IagXrpRwnNGitO
OlRM54pimxs0RtjuD5Om5SunzGjWlb4Xjdz4vje+j1pqbFzNPxejuuEMv8YZKMGq/mo1Y86opSCY
el5zB3MRvBF2i+4JPAMxg2d+d33IGFFjj2mYvGNst5qtkScvuQjUQVPFux+FvwblxOvY6i+MDeqd
BWatsSrcn5oAZjAQ9MJ45kWGr3WbUKeZRK+NZf6BsvpjdNnCCIuXUFZgAIlPXRnzKIuoH2PlmhQg
8TQ2WEiYbzb8oqeuJJOCxNdNlvD7EYbAOUmZW7PMQxGhbQvSHlHUDQplvPYSufXKnnC3oLiSRzm6
2qaPiCXQQi5pp9qBoWACW7ZAJCyLcN3Qzdd6wjpYdkw1kCHoxScstGc/0arXhsI/K9IzBy8BBVFG
xap8cQCqnhPHfg4pQESFKSoWdKfSkr9drdmD8kR+3LPsdnUThCF4XkLSyEliwPaqZQ/VNx7zOlrV
BEG41Q5voInJHDBJYNciVm6qcr6LEZYFEq3vtu6OVOzV8v9T1f5JVbOs/zVV7Ttv68/0P/7zp47+
fub/cf0uuz9p9Pd/pqzN3+HfKWum8y9pC2m4no0x0zBd8tf+nbJmyH9JIqI8z7RcaYKGIX8tL+o2
JNzM+JeuM63zeBR1yVf7v1PWzH+Zpm4Zuq6DHoJh4Dj/l5Q1R3fnFLV/x7HNAXKOIGXN5CXoGEAM
3bDFnML2P1LWWAn3CCZRANtAenEitUUfXRIPLWdiOhgjEoDICby7LFIPJkrTG7BK8JtG/zCNxD2j
8MUbG9FzNqSLbhvNfDiSANRE+ftIsVVpg+FXOgRfdZK4eyQPCFjGpz1qauWxIFxWIg0erEXE3tYI
m6bm/4PecnjJBofV2YRTQExfVFFwL0VZPEI0nOvO9IbtP3+LihW/IWfz/p+/1WflSpogEi9sUFdG
57xVBXOOaazvZv0YuKdeUCYlvz4GnUaytWiW9Gzc92B5II/GX/x8HghCez/g9r8kES+trklB8zrq
aTSO+EjB2XqDf29tTtupcaw1vB4WAolEMycxkyfxQTj4p5qeXU0H6YnEAYolBCat7mwZGnGF+Bsr
taHRshHGsMYXzZ6Iy3BxrZRJFK2GUr2CKwsO7Lx1muXKW0e5wuJgMIXx0+zVNNAhWnZ2zeJheuQO
i5t4nVgTgPF6Gxh9vXHx+OHAYLHSh7FaTVJefR3Recqy4VTDX1+WtdMdbB9ivHLrA+XJuGCCMxed
+n6MelggJJMtLRecgiMI+zQJLhOSsZoWDQICNd68lHEg4lTaCrx+aE4ZIS3bFAk7js+95TnGPilp
DggigyOIjBOZj4N9NCOqOM2o+5VI5RGUyTqrUrZGhfxAE8+1B6Zgr7ctIrfk02IY5veR/AMYe+1E
af2iA51CZtHDTf2pLade9WZyq+uSxbPFKnN0RIMiEI+bPrTXrKYwBOi91gpcyjysmAY1a6WFwAAT
1ybJVNMxVaPhwCA/R/RwqheFr85insyVWrkex1DNGCRtFTGjp73HNe9gqTbmN6PTML2FA8LfOhTr
sgle/BhdwQyW9+mwzkRQQIcHL8r3cIybJUUGbo+6Udj0VV6Oss7ATbXI+WZLBXKKbUnd1MeEj8Cg
uZAAwHS6isekUCgMzQcKZ/g0o/8XJc8T8QEfJSKaS0n/MwTRNVYZzxa+Xs96jFV4ndpnSkQWboaW
FBay8uLE0VdeP1FBKMzhsSc1CP6PMIau2zeosp1sN9l/kBZvuyAGSoSIlegvBbSvtANkOf3rlCYX
qgIosgSU13rwKgt8Co7s7b1taw8780YUtd6+wDW3dmHWLPxAvCNcQhRnXeI0F1ha5ZcXY5/gCYNx
WrJoiPkxpsrc2BQLh1FAPtEMOefY+38rmIHEulYlWzpFF1Lbbx044U2jZR9mT9tllu9NkX04viqP
TcMWj20kcXyeyxx1ohKvkJmvCtt45ZtWnQPiyA0PEtbk0k/TH5RvxyzD6JlYLmirBMAWcbgY3C00
I7zLJ/TR7x04RCPBjuA+JIbMZcn8eolrGddIWACGW+b8Cs+ELsduvG7VSG0yViMoKPvuEhsloIxh
jmSNlWgR7iGarUVBI7hyWfIcSwlomJ1GPAsTklqdmHpgdTSnnDrP+5PwmUWqguHdUk/hul/oCvFc
UY8bJRyTxvmAUZbuGjS/q9Trbt44kbGmWOz2alrWxtyVdPUW6xS+p9JZ91VyiTnvTxGvm/A10mhi
46QX7XHkf7mYyMOpo98cjoOxnsAys2sAL0YR9DQDZA0FSdg+blBec3EUcG9hWGFaNQML8SODq4xE
gzAt9H0KCmbl+BAZGSkQECIQiyPfgH6EcdL84cywYGlQewUxIYP1tMlH5a1sWTkHHeZ92zBlIamN
f5xmK+PSTIjDEgZvQ+bspE4OBLFev/Sg3uE1podTSN6g861EiJIZlXwAXxQQiY52k+xPEzOzeSoM
t9xWGP1V1xwJwHz3G6bVhlm/mAZlrKlBgBCl/9FDJMOSPKa0ShJjT9NfPSQ4G8erX6au/cV2FjZP
zNYtyUi0DOzmMtg14/Xk0IpOAfVm3N9MziPs5bXIkKN0qbq10v1OFY+6ybKgi9PoordGuqoM7M+z
CdJVwT2IJpTDLolidvFBWU1ZB9AIZa/3kbdwNn3PZlcyPb2JpPY0Yp2lHUBJeyuGAZJPTNh1wPlw
JmcmidheHPa4lGCXV155EXmbnsNzYHkxAsLhl+wR+vo46CIfyX5RvesJgkwrfpQdBynkqzyhp0y7
tUG8Nlkd4cwSQF9Rmd2jikwIuX20cBpKgFSKIyHXiOYwlG8Gp18zut8ndUSXQppD2lf6AcACNfz4
CGV7SwZ50aT/rusJ/9AAXBdxv3DtNq84PADe42YP3Wrae3WcLj0kcwQoaCc0CyktULX3Cwggbj/d
cxTcyI0DDAMdn5DBOROr4y8d9jR7ofLu6BnY7mvu4C5DBKlkuGY2wocxtN9iUAUIe0DIpEQyOPjK
kHeuuvSY4wdlF8t5VyJl9X34fhq753nMVe2nPHntvOSdBJxkxcjt4iNzP06GhxsSCtDGtaf+1Kfs
QVWCED+jiyNBFIco2uYGxjVSO93fe9PX4JGz482uWVtvzG3f1Wtge4p0JdvnYAVNzRUNAhbwEM3q
zyCqjcTFfWzAAfC4shjuCKMPI05oYnuqnYtvNmw0bzGMolpXPiaa1tHMRVqkJ/z51GlFXuwAxu0m
U9LhGvZu7Fgg63r7iOr2t2Ksss3r6Y31JU1y2BMS1GPOH12klhrSqExDMJa0PaPYu5qMcc3RGS5M
jWV6gIIeO+Lw8EwZHMZ7QiDFJcRHVY7fCRy/tRdBFqYbms8i/Fve9FZxFazIAnod8qq5YhzEqd05
1bbF+ZvXMYNojIxwKrsTUT0diEON0VDbYVhJ3zvQQHe/8j4FQ8QN2rU3iQ0swPGyLJw6P/E3M61k
adqZtaeFgh1Tqb0KDfwqszyU2/cSjNPSjrnzcwF+RQcuFSB4ZQ6hXkWcknDU8BZkTr0XqfMVyAJP
lzo4jT4c2jA6SW8MtkyA3sjqUlvPDpHrJ+ML3pj3DOoyIyCM5GWPiJanq7Ns7LLyy6XQeA2mlg5a
fsfzQeCDwt738WeXjMy5aoSf9iZ1R5ZXVQh3iIUOzJ4cST/0vVJhO9MYVy+soHuSnNQT46lYztvF
a86GeOeTNkzV8KpRo6PLjN7AcidnCviy1919eumN2lx3NdnwDnkvJMo/6GmXBeF0DFJq6N6NzWQ4
aD6Dz7CN1c7pI4LzrJDUOmaKudUaLLQjZ5naSOsNq+leQqM0mBiFMG5m86AigRVEvKDsoEBjKRvg
sO2BjctOHnVCgeREWd6zGuHEAh7LjGDtDODfEdUYG538MqId603PrxSbGhZsyNntLv7qJur8MLNx
tGcGgv4aTmkQ9uY2JdYojXLykdZhMCcyNipnrGqfLWm2L6RcrpiW18vIGrjr242hEFhmLkL+Oojv
NW5ojtKeOAUCFhGl11kfbyNNvJRVIC9Ke6mic4QsBh+90ndRA4+rtNXSR7q6LKMGmoGf6kv5Btgg
4qyjnsA+W6CwY+3d89wQVwC4G+xXqYuDjnoCBH+5Djyvem+1dpGG4w2Rlr9kYUOyqUv+ewkXlwiD
k2iKcDNYV1LuOSFCB3Y7U6IqQxrErKCOdQDf0nib0s/clObWacIvkxtx0Zf8gGCYoxgtjGX8KaN+
DpbFvJqkYCs8Oaw4gZFCudjMyogw4VEsSxsUJ79JYhGxMOG7Qds4sd1NYEEjtnf4JLDo7ywPneLY
sNdHaHcSlRFuicN7gphkGtN31Y7MJhz9zG29XLLLVMzCkNuHW9uIIQz6pKLWG3Cnw1a46Q3LqL3q
tTkhaKhfuikCaSCz5JqF9ftAoI3mDTvObzBd4YgzkLTjg1mu0Mz+GAiL0N0BDqz0hF/nPOJJ+1kv
THuybUC90Qi8WlporgPfIzWU7kMbfW5AnI/I4nAYoEPbKS/6mhiUjoqBU9WkLooUKZdVJxJAliZr
yePIQnGPxvCgyXw8EOp2bHlJ2453Z9M1/XtrDKQE+qR560jn9cR/a/QSyFsMVaCPrqU91StLq1/N
UXtGZV6tTRudCaGXs2mquELoVEuLzLJdORjoMMiegrP7IbQBKnP/NzBwMQyYSQldozGM+KWIwLM3
dQniR+FGA3H+x6NtSt1DHhUcM8uuKqG4xdFV575de/hh2X4vvUT2u7ZCDcm46jtE9wafBXIhkLf1
KAjWK/m9mE1LYLMBg16w6sWSK6hqiqjbtXb34+TEwfZpOqHmV/3O9eBwIezSNrZuvzbsXci/njht
dffOqYD2Z4iWPaD02Q83QcfBIT+gz0IdWL4AVAdXN9kau5eatCJH7okFZKZdsJTkosVVB7qQLhhT
E1ZwzJ+n0LoMqS/RtqmHiPRqmR2nCIWbQpX2KogdGneZm9BP2jwUcDWAgETx3Yirm3L0T0dmw66V
Y/DmNdTlSL6xmETFyeb9Cst2kyeWWHYW0uhqpoUnOm8KsIV1U1FY9QnedLglgeqfvmdmp/CEsqXK
POvUQrvmlKVhdTktlwkpFbnmHzvNDFaTE37XERkCowtKSm+pTLipMI8GyBMUWW9xQ2k9kLrpgglx
PE0dIsEWfMDiaCKKByVDKeeQpoQ3ip2sW6SbsYLpYLvJJZjkxZCSIk1fxDo3cO3xK81kxZNi+n/i
nF5jEMg6iJ3iwelYCLJMIEi2D79qTbxFmDdXE3Hjm9wPzgEP+cFJYYa7SbkEUc0EmS1Ja4gLEiSz
auTWn6prdayL+hjXjdo0mXxgQB+ZS7KxkDwCOqF8rE1w++ku3kcntU+oLfhYBpJ7xqhOkrTfgR32
tsCasGqS6UpGaruu5S8XNjAZNF+mOgV65i9j8mq2o1Ed4tF+jAnNgY0nbpEzlKN+MThkkIM2CVkc
Iko+piw1N4p2Gw32XSv4fWo2O2uM3U4m6QCLfWpphKLUxs3NusswVcGaaQaUEJt/LJoPRuiw/SBh
1TajGs5oPsxzTRsn086v6CqaBrDpkOiH0WHljGCPvUaz9YMgPOm+/umiozXuyDZeAbKQpNswVjKn
V3zPjIAYa3D/6PRH6MTAYbU7W7xmgTHDd3UiKgqBrszBVZ47PFS6RTVXo8Eiw8JmR5RZ275eZUGA
Ik+43yr0Y7RXaH8qpP1kAbQHsiwxwX7y8UXPnnvq1Bc9K4XsD8ZI9Km4Pyd7+NMHO1LhT9B1yy2q
lCfuREREeKQjm6wKDEYfikEIz0LrLeLA3DO/FiuWZM7KY1jlCdktWZu9TAREIb6OOQL6bZlhP0WW
voV02cDRaIqtnhYrD32KnGpq6AC4a+oh64HSV69wVS8zV+xc/A7cNOG6s55F5OFJR/9X+I12NpX9
LNxo9uk036i3a+Ib1X0y+stoR18FFy2IFBA1qZsF+KQwIDOgYQPdPLu8KZZxhiWJnNRD15K1Y/YG
cxWqYz5rHUEkv90Uez4bV0F+l7aokXStiGjoAW8M5UHjdKoiTy79tbCL7M7EiRuf7JLRnjDE4j62
G4dxVv2714yzNsxvIxAoLsSMLj8zgrX0qSCnvkE5BlcqSbxjmrkaVyTJDbGLa34qiXMW0zHVvKPR
1NFOsO8JS+6kUqdGcE073EAbQeVr+BnvFnoFftGDMzxHU2Pj301rbL3phuCSR0v4OhFjIXSwTO5S
JJU6hrzB/4x1OnGjjjwYf2B/dI3VXnmC1svuuJ17i3rYkZDMt9fvObR4d+ydc9vCW24lGwzrzXJ2
Tdq3a9dmvIVcw1/5SqLUF/m+Udw5broLwk4tg+GN1EsMQYPVAOnvHixL/zqG/5OjfMIWHdIv8nXJ
UQBdsXmbww5SdCFrGbPCgE4TKvj0WcigDI4kGzaCUqfEVJtCw7WRVUC/rmTFu9wJubGG8phJzhnH
QACA0H1dznaEENjclvHot0d8pGLT79LpLoZp2NBxmatAkDQltG906Q6NbDlHyRDcoJpxO1r0RcUE
gV/D/syrQVthLsZJf4JV/zQz6HhlcwPnQQ1f8ifxi0FI8hsiK/zazHeYzuY8MF36cNXw03To9vSG
PxvRNpQMRK9A5Jp1MS+/88Dq8NgHJJ0rwF2aGM5ap3ebJOREHAlLrJqKA6DeKIuC1q1AtY0GPbTj
OHiaMlzRXQq4BIehAcNoBRv8JRJFttGLvt0xOGHOF1jnOMnvNSq2VU57AwuCAXSf4H8MMXlpBh9I
w74ayE/RmXtA/6fsnjGeNKHGo5ibVthgmLzPj3NNsLahkTXiE9w9h31kMPc7CryCoRSm7yKwiFAk
GBHzVL/pWm2RGOOX8LGHN7Gr9sZfMhXJtbaRppf5eEvR9LOcxcfeis9et+pVCnqOfOX6R3idviaq
iYfI2BrElCyckkVXZPTPln/Zt/Vb3gzMoQbjZQTh5deDfjZwyy8Lrzm4yU5xKqQRG9isIMpy9i+U
J+yqSIBry7sygll5xOCtva7wlr3sVtQiTTFU2IOIJya8LVmFof3e5cFP6cS/GtNgH0dSFdEFqAU7
rVd7HJxWwDwjg4LNE2Rtq19BYNZrBrokC3A4a343sqzuzJ1PO7UozDdVIgqPBaGbhOcYDrHOVdVi
enTLTRhTQZH9yzAbbuaRUONVRkjagl74qQcl3E1v+CKDOeaHLlOrOppdzPGVcI5pdH12QuJCn4fA
SUAnZP1Z97Feg2naCD/6jsqG5lel2B7hxY9tee4nu9hKVYDN4mQk1oBkwEBmGwTpV92O6000YDCV
KC2ZSgBnKtgBSzlfyD1jaMET4Vwy2tAlr/+H+4AlasitUMbaOojH37Azh3hgWl6M/ELcgbI/aE5O
7AxA1IBrxDrIz374FQ8goqjuLIzclFVcDcs+TMShLpgkhUWBsZ2O0Q6JEjG7l9LrcVgnEbt5R6KC
4JxskvSn7wexqste28qGVtQVcgG8gdmqntO7N+g4bdnnyxJ81lrI64Aed6vDIZibZu3am842S+tm
HXkTTzxxnUk4/Yq0SL8Y7l2ogv616m4RnxindtSWV4Q+HU0JolNSS/kEXgPHoEZI+EAPkRtAU26S
vTnx9AezqQQbkmsXwamzGXhY3a00zBMuZBQjbEhI0bvEXXiSgzplKLNIVKsZ6EVZtzPag1uB0TJi
6dNw/PYyDEaWEOmmb9SKoaGK2c9Mu0Qla6ukN/RTY2X3Q7jScNz1nUb0khadh7A+qjT9JNHp1szL
urzBEhfrDsOrgtqmTstknc+afaFuKI0VQiuwCSIB5eZG3ovdUg0EfkmLFKI1Md6lBZMhZXCbpEl4
aFSCxjcJfiErYuU043OjBN+s7QCU7ajwTERXBPWKUxuPmxFDueWThYX8jbFjXV09kPkL6fFoho25
LlI6X0g7WH2116oCceCw/IjQOtwTH3ng6Bq/x+Cshy5EkNEGWh8zzuJbnIIGCSGfmvdmuEqbka8n
vUelj5uhC86FGInaYDgHit69lFH2xhIBGnJqwS7j872YKu3NB8Unq0pepg4gJzukXYkxaaHHpHTX
HT8bx8kGcN+rd3O74sE4SBg8z77UHqGD6h/04UsTEEnYldHOmYn4lp7vbafhAkr3tccuZMi3JdGp
aVzRPUL2WtYxquwhJkTPqEF7du3Rp6xGA7wyaIwXReN9QlMYmYa5TzX5TzHGvKLKJs41/UPYwgWD
PCZZrdeJ/LMoI9saXd1yypkn6XV/k07yXbD0XSELuoeBSO7MMfJtAE95oeyPoZwVaxOOeJePOvlE
QKOMGGK7xCMp+AjyIsWOpBbmh5Zk0iRSgmz8bVlygg8Yb8PE1OEeNH+mzDQveuUwxo9TmpmWmxhN
C3zBRYllYiHzct2TgWvXtvbmncQQy3NUJAeBX3KaOXCALSj3ir9m8jb62Z4lMzuwyjTWiRTXNDS8
F2DQBBWrCzrBy1Q5SEKAIPhsJhYolvN12Xlob9QJjyvIWJbDhNGEfMEzXCpSA9g/eow8t/pgPYA2
swXjFGjzj34w/5qzNyBMeyJS0579hPZ6jDjnObI1k3oVZXAq35vmqKaal+tRbMRAlCj9FdJzZxRs
ZYEcemHzPmbYR23f3QRz9qBR3GkYdgLaqRaI05Qo3ABVAzZXfqOU1TOmZqZw2f9VjNgi4AcLc6ka
CXHNK1kIhtGPl3ZPoBPVCkeNZNoYO8fx2rnVx5gC4wNUszT8qNqWwJtkIk5W3+FR1Givm95c0RmZ
5HJnd6NgrRKZWEwZtbesXxT+XH4qjgN7piSMuM7meOaFMiLnhYmpYH26SQz7iT42BZTcbAiuwlFY
pmQ/aMEPXdQH/RV7D+7qxmcxX0w7j5t4a6eFvwOZidDRgOCHCtt0WQBb0sDPqN1soK8CBPJ+9J2H
XtvfDDhxQswR5J2xtyQJhSmUhQk2xQFT+e/Rj4xtrTP9nixv2ZpUBCAN9zBnzoWZYU2cTmMQ/kQZ
43R6XxIdBfmWRv9eV/V5nKmYqg2vqYYCcjRvAYYL29afZX9TcvpGKuhtIvURBMWXDDvtVFC2O4IO
YgI+hkROmJsscn58P7vRzBX7Jk8++WkjgoBygZCrJ01+zI4mWOeSHn8hg64iqMjeOyOfwKaG+SjR
cKKHsu4lqruV0NmsU+X0C0NXx3boNlMB5dpH5sQm/Zrr7QuFLpzUymw2smU3aqTjBfE0xf6s9pmT
r6eefYpW9G+bLoxQWDveRmYMIuGBnGNbi5Yx21Ey7YNHGk10YOxmp8E4hRVaQTfQb9Uwh4F5wM4z
EoIS+5va8bXPtb8EF5wMjHswik/tbLtWrXqylHzNGZIDVLywUkN1xf6+qqpXuP0sQmfGsFdqt4kb
CGsFCLx3k6wBJom4IfCtFzpkjQY1eNZXXLFix8H7qum8jfUYeWeGeYE7InEsXfAE/ZH/h2qWM8se
snvbIggFjEmbYg3goymiqeQWeB5fmf/80cOM4br50lIxrWXRPDMbQKJMjPPg6OeSNKpN1pDL02UX
dHeH3g7LrdWYT6eEBhVVj7L37mgQbonhXPsYzWxKSxHF0YfW9cnaKGcr6vQbkObEIAlmfm+KdeVE
13aYpm2i331G8VXfHwl37RZZasCHR+TcVtnG6HgLodfskFhxfnjvFmASomtwzBVaAnXEYVGcAJ2Q
5nioZ3aCuDO/I9PXcR+97b9DXP0TBjSFLgOrmfobyhNlOuzjAdeizN/ZCiTrJODRkOIWFOZLA6oM
Q7C21fL3kE8cGoTphkPZZi3m/yEVM51PrKwgqCQmm8bkavbbdEMKzb3OfHqDeSVtGZRPKj1YIrlC
62I8SxNgEK/LLYezv6cNB1G+jja+LLA8Jl8RHIkAG6odjYTXavwgg62+KJa3EA70pXb7p4S3Ynze
jXMmX8lkYwibhOc+DZttMZS/+qA09nlLhSUUt+IEMYlWEdAalUiW+oexskHcg9JLyOJBj7wZdPsi
bWwWDX5r9Eq4EObrcE1U9T7KmM1gPKsDEvLadUTFv0W68YLw5wi6nfyFJVameVvJLJQZZdtDjOME
jJc1ADHNtc9TFv0ZCxo+s+EBay9hiNAIo+m7bO5eOt4abjogEYvKmG5xShEA1u7nFtRWjcEu+lFT
/DLFOWPs/s03qYz0zpkFQ99oQB5wy8ntRAfCcIefso7Zfpn8VadOeZBQ1s1E3sl66JSii7BVR7sB
5xZoydWxtLeKQUPt8HGrKov4CXzZrs60p7KKO6AGsCbuhoWY2A++88Z06hJ0KKtdoFdtHryAgJ12
mRWXsJV/lcisYK4yTGslitHY038mL/xya8IN2VRGZLIsfWvjxux/ZiKulqyh/jdwLDmCTSv5gte6
dMzgJVJfmWl/S7u49yNxpFX8bsRIRm2KNpOMkcLtn0nK3qnyHpR9N0gWMRJF/2Oe2zAG/XJ6zonw
UjgDkDo85MY0XsKAd79E6hr35dMamZsHzyyfHy0+o6skApUPDgfvlL9rKu+MOG0nbKyBrcl/VmxK
PX+woWCw0BkPorNuEx4tsPnVOeIko02ivGbrTxWQN/k5SrghnIooi6679R08Was4D4RC4RkYL36h
Hkpl5faft8nI4ger5XkUcEmT07Sx2PqQ9sJpPFbIlRXIDJnV0FfL5reT5TvXWCICYDAkUD9P0JEa
xBM/lYW4Hc+RvVBh9cvXkzuC2jcw5iXf2Vw7dYZZz3tAagDZ4M3IDGbCXAq/RFSuXFUdHKs/wUTj
3K2iPxk3JugR7bNNR7oIplyqZBYEIx5Hgco5kmNhPRkNf4+Gvy4jGlGdSih1/0aCD5HGtk4zig97
lqnP7xDXBy7x9z6PCVBc9U5FhWODpGb5fZw/RdjtbMhpB80KdkbinTs/vUeOiT4XyE1pl6+EYjLU
LPrjBAcUGoL2N8k4xSMMaR4MB+kuGyvbe21LDMFvfeqPbt0cSif4kmNJ10JQledzEqHPLVLGAzh2
163PcaHlz9GWx9zPGE6Nz6FPSBgZjF/MqskP9ZnsJRGEicD5Ll1ehPqqcYQtGf9OC/JcAsxLRKGD
ESA8hnzEAPdCzt4lfpVSn5fQFWcJF6ymF6914N0rAoo1o9qiQ8R0MhY7B60/hriHVhmbyI4vtq+f
RFuWoBqPwiYqCCUeB48GrnrUmo0J8Gqeh3slG9LKxsc1An1AIk95/bcIOxhn7CPMGdH7PtZEID2Z
uRzMup/jX3lDg/AOoJRQipjAYdzoi1xo2sJrUerNtD3Srg+mNkcY+NlS7yp2mhxr2HyPVV8zIdmR
q4BowDyLnqC44FqQr9X89QjSQlgzhghKOGudJF+hdPqchB/MNhCQwQriXKaeU5sztDXrc5uzirCN
W2Emy0LUp4n7NLeSaxPqJ4PVMHkvYJ/C5upH2n9xdF7dzRptFP1FrAVDv1WXLEu23H3Det3odRhg
+PXZ5OIrSVYSW4KZp5yzzy9cDy5JcpNXquMtAxSwylzBpiLclP61azQipSD/guibkDkJEwx2n1kf
DN88D1wtSR8cbSdcdkJ8TAYHHQbALe7P5dyC1yQZZWTmKqV4QRn6wLj7nvqiqHoij+ipWWYUSPAI
Mqgryh8jpko3C3XwmCtoy3icTKBI1XQOS4aBkVHuBpKKdWs9yMKgpvTNrauKXwS4r0Tj5Wh+xmAB
lwkmMqY7w2OmDdNLw6kf7Kb4QWQouctAWpo2qqoq/klFcutdVFp2qu5ag9Y6EtCvcKOAsH/XTfjt
wQSh3toNQl5ryEltw+VgRvQ46A1d4tNcGlRUpi1Ep8mDaDS6t7oz3xB4fEhRYyQ9JiRuIMnC6mKx
KGzv41p/uNJ69aV77yjmvAphfO6oA6yUx9HFv9XLuzoCxFAitDcJDSmjcdu30W/ozyYftYaLvU6n
bwD3cj1Q70VGQUWAbmlguux79T/ks2eblE+DID0JVZy99pdIjBuOnOtoEqqbmug21LvFAnnTw+lD
lvc0QsVejcrZD1b9jC/hgfzko4O2DiUjDrbY+Wg7TRw1t8UwpS+pLG5jPvEnpoUCna3tWj+x1Mev
xcIeyI5xR/BP4lDCjMH8FJYVYY0jq5QUmVkThtkmi7/SRVPsUpwhueKTGIZVVmhm4zVagJYb3VDT
fQI2cQOf7VO7y/dh/fH8sDxCf9waUbbFMn6wY+MwuzlhEx1+YA3uBWCYe4/uED0ieKQgPLm1tM5Y
Ova+XQx3YznfDypmEhtKdLBm5hxTQXgjNSOud1yURLyETAP/6PPlWbBcJk/4wYa2bAHxvc4N36Ye
rRDxiu4PfUbWKM/ksvkp5m3mZx4LCY1UbZ/WY3llE4gbWZ0Ms/zupPqLRt66qDe/4VEZvNPMfJex
Z6F0xcxzfm8k46NsljdlAaxM9dIvZwmRJ72RHo3U0GvbBlbjwKjQfm9jKKDe7brpOvQ8wqH1vlwL
FSqblaSB4oX5kC4oKsMVb4tFTfooFRnUBIwBRnYXi/Orna/xaD6a2QgUDZT1upAxLlWdfydQj1fj
JN4QQcS7bOiGncymj0xZEYyte7SE9j3bnlXje9cqVxgp6nC4ekoeLL9ObnE1ElgzGrvYfC9Kn88x
7CIwxua+qWn92GpR2wEFiFhrzsYU3o8+rT8K8q1apoJh8RyalJ4uteiYe8kirnwCl8FZ5GHe99gI
Mm4K920/15DYHWcba4YYVez/A3fOnHzPWjE9Zm5wf63Zap8aN9m3sAbQDRNCMLv1xUThlCfC3el6
b2FLvshLZ/XTdlweQHJgv0sb4z4ldbDLkn5nM5yBL+wlcDYJ2Om1v8mnYQl0g+FkGNfEHmAsqVhw
w01kB3Q1h447N/srVOuPiL05gsKvImZ7ZdjjQ8EyaZuHL5nF0YVg9F3GNtcC4nQCAqH/4fDZxJIF
QtMZaA1C0gos2r64/AeaxmUi7v3MAoFCO6J7wMy6Bu1InsJYfLKJvJH7WBOqHRN1IWI+Vy5ImZ3z
wAINEyy0iESdG8+G6MdDqL2BUV8O7YuA16uJV3xOodxhYgYm/cS0KUC9RruhKu8ANA4OVpr/8L/7
OsGlbzBf8iI0yxI2bM72ZBPVyf3oXQybqiQWCK9Ioo9WMsBbk7DD8xH7rDVGwxK4BCpjZ59a/q4J
LdDeaXOdCjZNyAVvKG6OYZ1/5h0bOZaQp8xQPB1yfi/UfKibnDMlD7d+wW6wYpyM1zYYNx0RyUIW
zn6hcRNHjWonsrpN2oe7Nmj1Qz34aPg69toug/oarQfq0Z80l6eWEi0WCxYh6F6q2oF7S/oOqGBO
6v6qpx6uwGQ5636GMa+MR2vq9wmmqEPXX3xO163QvGQ3oT4ClNkcrQGwd7ZaURF+JWRHQChJ/pHG
N7GDx8gPqmOFntXlqJUfwrPH7dSVdyPC8pJjFIvcAb0oj5cegaAS2U0oqgUN8M0vmOzxw3+jT4y4
a3mnNXq4WJsfNnN/CjuDzEErXudN6Z6NKuCcQD2XuJrtiQtKPIDSsbGE+8sgp1oFfX0MS/Y6Xd0b
u97tzzpTrDql/zvP1D0tcH6OhAcvwRVusu1agwjCWt/FBKVXX32RKvBQwz/Xy/oNquFnFDMhwbJo
kQCiMxccfhAAgNRTYAF8/mTIv7RH2tnG2OzpvpH6DyEBlsWXhnfJ9yBZGnp5Up3Z0mH4u+MXDrYq
oelLCzZvLRJEeoQFFdXO77m7DAxRIkbpye2rcVfZCWVwp1GFjpjJigKZuajutKbrrUMmH46ZcHYU
RrR29NVPkHwQx0hS+QxKzNb0z3HloAZvL8RUttempamCXoLKkFNJh85VpCndBAUkquu/0TaOQ+5n
7KWWjU1uPW5tkVzshAF7LLGbV4VAo4GhzXWRhSSJTVzasLc4luJ87g6DqOSmbJtTr7WxjR7mMEI5
lDFxACOQk1FOfq0JOzlFKeK4L6Vn1IfcnWpATU9wW8ESeAEog8Z8GGfUQaTOmGsUqeroLeDnrpl3
rDxRLpqbuazaxQFwYWHL55vaSBXL9HkKuJIy+eGhQmKeUJqg29JHr5sDhsZQBKkmX0YD4qIzjMnJ
mM4R/BtJxDfkayS+1BNO11DtdHuvZKNVevmxKmN3pZrgVhN+s3OH4tULkacSS3Utg+TWav4lmt+x
sGx5QpbscIjwPL1IVBQdQ1svEx+6gGIbGUjfZxp4Kx/1qk1MD/Z0+qenkGoV7S2UGe4aMHfN8O5b
AVIvK/gIC+q8uWbLkIcfded/dllz1bXxWxSMCRm/XIcWG2/EcM7BgF3HyrtrHZCr3D/bzIxgnzM5
a6yEoyv6xUn/04FCXqUVum3Re8xobHUXb/uwjykbkGsZtE1p7e6KQQD7m10aIlT/gD/poPriBWOA
t3Eyf90NC0olt+7cFqaMgF+xSxP7aUgZ3jUODIQZ+CdITRAYlvEmUGgo4iOVPy8d1wsaFINgPhZk
rfIuTh2+m4R8DjoOFgIEoj0L9XfOUMw2mppzrZZnUzvvHT2azyWlNZWVTixG59iCiFHcDUPQAPup
WI1wI9WG6R97B1AOFyrWL2KXnRH9PqlzEAnQStxZMDrnkpVRURElPtfa3UlhZss3/iB6qr8hcLEp
0mDHkkUhdfiDL+dxNw9EiiCBg54yHVMHYHvLL4ERAYnW3O8cH2NLDLRVdA2OcvQVSibNqcQfvWJh
i0fcnlL37HsokZrq1wX0jJgj7Ldu2yEezT1/W/loigY/E1tzJPBibIixq4GwD89cOczLE6I57C47
aLwLTUUv7qbmF+4wEulLSA72XACPkiQm8ZWuKNF+xxq+tXwHLZUfzEL+JDCX6eoRHkTLXFOS0Ek6
Z4x2FPWSZ6FnypAWBPBRmp5L1GjbW8bfR7L6NqpRtLO6+4zGd2+RGw/s0WK/egkCnEt2/eYYrOsD
UsVzT995kfvr4GvH/RrrrQjf/Z55Rq3ydQJyN2RayVRuSeiKaWTNrT8IzAm1ctYxOeiE6jrBHTYS
lEJFuCl02WyGgsaZlQaT6d/AXKAsGdMWhySondechYtweeDxc1pcK00WfODjf3CsgSU/4GFuBKK4
a2DqIJjRLZG8spplezJBU8dIL9cqZqZQjiVRb+N97kl3Sx8/reLfOE1/ctF9Nh6EquRPLvUb0cqf
QYYw2VBfLSewFiNi9oEhbKUfnML0qF0guufII2c6LBhp3WsB+N6LOBeUk23CFImHKMx5HxjJj4tz
uSrgFCaoyozG+MXb6xIg2W5agQOOHXpUlV8KJA7xvzwRanykD0YUDbMEsS+TS2EjN2nTGdFR/pjR
yK5Kq3qZJuobyGk7YK1HK6TPcJviKyjZBqmOtJ4gZTCR1vO7mzkHHSLXd/Lot2XYSWowqWy2N+4x
JF+TPHBuE64tksYGph6TU3yGCOdSV+IvkDywlHad4LSn+WVcB2qD+DVGUAtSi+n6e80iZ2tE1acX
vNtTApHDtxFlpegeSLPjJCn4kEqMQ3FEKK7FtADBEnZFYwU/L+WEXiUyuqVdsfUtrNa0mkGQ/URu
V+0CH3Ff67kMed/kSODw7KidVqy1lh6/bDyMJxpWS8QZRJghOyWR3ciGIcCi+olawl8WD4qcpidU
r3z6tfzkRcr3QSo2rXauk4z/uj77gsxyrsv4fdb66NXTq5/6706XOhtHRxJBDiNe10zJLT73ud09
2b5/mA0qSaTy27CnOy8c/76MQwaxrbqgmt+WubgN6Vhs4kmgH5PFFq0yyBWL15K3amM57muQLe9o
VCHHNhAk62Ta2gXzD48lIaBYY50PgGllv4ShIswa7cqnf5FvlUr3A2RB1WIYlATttLgu84q124Tv
opMQcWmbl1iKcE8+8l2PTRXblOcz22Ox4MkjNORNOy1PgsfhAG1/Y8fze5agYZKUVE1ZVrtOD9hH
Ioc8JmKQu/GKtwnlkgcNqExPg+D+49L6cGx4vkqaR98xCFByvBtj2C8vTA6C7yP5/1VwImA+LMS6
4gchzE3lYpNMlwKULuctr7kiEIXlZ1QcipxTympwfeTVd02peqZC5htw/HWt8RUxqIS5cIFTzoTZ
7NWeR/3JksydIoLFVjPbUYbbQahtiMUvKeiwXarYi6XCZfQHxHHTaRbyMTbOumG+JoFyOQp4MXUl
8PuKMVOXXeflK/Vq1KRcJ2jmwYZA+XUInS/9xruzW3zwWDeObZM1j0Vl/bNrZ2Cy7SIyd/Yip/Wu
sc9dSsRbYRCne1dwv5TAI9FFrOqpLjbGMqlDpficDa5xshv/XtIuJGM57vtEP/pGcAJA7CFVg01X
dCl2Qh6WnPjrc1Eq3IGD/jLxyZQYkchWZ83thsxTnLEHcUAz5WBn3bUxo+ImXBl9ewJMj5cKqBgO
Bx9lrnRgbTK+tOvx5DRsVXLzjNiDv15w6jTh4jgo2ZuyQOG39rjxdEV0hh8zBXBoi40o3eaip1tm
7b8xY4anbW9Dj7d+J68mBYf5CcNreRhkxJPisiM1Qk+iQnN+K4BbO0LrQeIIL8UTJJ4MNABBXjL/
SCA2BMGebQIET458DSVi68MAuc8dl2aEmwYvE21AXRHzmBfpV+JY8Dbt72RKTsPAG1BM+WMCHAyY
stqMhgGgs892jpH8eiVim9jnarKhTOBB+xENOuzE7J7SOL5YXZg9mYH+s1O7XHfokzfZgGV6Iq/J
IKgbLjvnQWvQX5gOS0wpVrIh2qzDrjY77oVICyj77nghvZAnpoHpwi77TmILWNtdLUij5AWrp2Pl
clEz8X2s8qgkGggeS5sGjElne0v+2wQKYgkxUUa66+vaQ6pxa4fR3oW5ipABs8quOnuX9phYG+vi
y9q5uvFd5qfmDqHMWzYvIXWOh5ym0YdGzN2pn1m/HscmVD+cZn31ZEtURWOYvyhmnjGx5cyPm5p6
2coqwRIGNr5bzI8VdcaRQXuwZ0e1mzVTRFuPx8HVR4EktMwRZkRxhlisWDZDXDhrzJPPThmgXYAX
Si4HSiAxH9XUI7PsynUr9UshGV9glomvGHHU6rNKyVEEtLxPgagPlviMXcaztsWJCpONLiDh9bVB
1mSkgyINJlHd2sgG/m4IXWkgPmdVLB8pX+a9EcBJKVM01zI0b6EK3wrho92LEhZPIlhGi/l6Nru/
Op+MS5HPAODsjNwy8ymsC/Z7Bty6Mv+C6NY+hED1FAGU8Fz3uhoHEsnNBGDLtrfb6XGS82tsL169
FCcFH4nZsb3XsVVuDRiYZwb1bDu9R63xVSOK7DLjs0yWU8hPva2TpF++3SOgTnGUCBMcFYGySuCk
9NFU7Qk73YJEvx8inBKENLgoylOBo2n88mH27Qm7+0a8ugtYXwHICcnE/RdVur9D2Q4/vTOind3n
HDGJxxx5wFwItJUDCcTPxLG6rsADIkmh47NIBSnRguwNB5VV7lR7fo9+HbotNtgW+Wbbi01jW3IP
qQputwXymsbG2ZmDdZfZ6byHwEYD6N3sjuIuQr8TDc2jGsWpL8QXK80QvVUuFvDVZhrLcNVkAmhO
n7MCsVG4NxZBN3V0p30PPKa162LiE8dhIeNme6XsD97OVzOyG7BG5NanDbWqR88pZ97HPAmLTTcF
xzZoCHtS+qF1Smc9gPMjxutYSQhXoV2KV4SDlyAPWKUnTnZv/aHX2zatP+1V26JzHQgn0/I4iuyN
TCpmBABnV5NfvISj1e8KjE6zqK5T6KCIBi/OzJuEH7LfMHn7TGtY+o4DGRlpMCPgV6Im64d5demz
GoAfSiCywbzIcQkTBLnaMlC5a3K9GYvgtWOSR8gP93bG9qtHl9A5bBkCYAAwt/UGWyYWbR/K0ThQ
0juouMIq3M3l6B3qsb9JDBl8izXODJGYW5OYeqtE4VTzbqFuQnaVdtE1mbNPf0An6lnRjeE6bkWT
Q0cWFHj4ma2N4UMI0+6dUZqvMUkPEroLlllyHIz3RpgfvY1Ep+t2//9trncfg2K9QU1re7nVQ83E
OEeP0Yv2wWHyfOi6DzUI41QzZ3D69iBcoiddARAsl/K+wOEtldcfS6VfZN4tz7EVrANBMTNU5R8T
Sx4OJuchhnUUUBRZhfnEIQNK6NTnRfRgz79mnd75XW+cRqvy+VzMckPu6aoraZwhUW66JZhWiFM8
V1+E+8GfUPyslpxMJCMbswsikqwMRf4YoxqEClw3lcstVB4EVGvWMinrUtIu+0h7t7jTL80z3aj7
wvKUt8FZiQzCVBmM4VkhwD7////SYaJBLczj/39kBqU9kELihWd3+S9ueG5w6jQisNAeoqr5wCHc
96nzShUEa8AlpEKNCutcIT64jB/xyze3rD3l7VBdUgSPSyerHrOke+NlB9Fjp+VJYJ17H9DpdUH+
bkx+fqcX9vrst87aznWAF8a9IT8iqmd+EjgpD10Y+DdRjY+KxuzD91AkkjA3HRCDiYMSPodpYdyj
kH/ILNk+J2FtndD9Ryiv2B8nsZpwj8uvttE/w+A8N5OwHlPETQ+pVf/rPFr1NNXT2g9Yq4e9sfYT
JuZuM+UHScQ0BS2sbgTWZyT9mZfrS5a40VYH1d5m63slGYH3JSPqIGLwqZb8xF6QmEy+MXhKa0u8
l0HAWX5nCQx/tbMguopmA9Yho0jR1pkkpDOWoXc8pOGKraZ59QiAY+J7y3XcnId4RG2pfxo04vjN
eGnz4KTQbp4DrLpcze0IMaAPdlM+MyFNIJ4FODKYZ9rTRDtCxRn3Q3zMRCZpSGfj1sNWCVx2BIj8
zkE5WxsnbLsNK6ods4b4zlLtiwhb+pfeeVfGxEVLd7lGr5ReK8OKTo0GHq7DTp0HCisaG9YbcZcS
foau0rfRBk8elQdWNBT/fvjEkh9iJqlnG4+pmpbFfM/Q89T73OEFilCaZew+KoSBbRBEHxThOzVM
se9y1uUmwfYINUglbwUJf5JAFMKjGJhrOrbEjsnOMAMeFvdmS09ukxbiVuR5i1Ys21XM8ljgsyPt
Y9oAx9r5lb2dpJL8ciaMMUBux8g0IKxMXJ3cNRvmioOJ5d9qvc1odc8W38Jp7AkFyPDqkcC+wyVx
Tqv2fkL6psJw40bGpe/AGOuRgdLclSEgk5Rw+hB6ZUR0u5m5BBMx0gNCFe3hzKYlSJSi8/ttmZTo
NNXOSSc2IV32EJQC1IpDBW1jfxbMoFaDwWI0YyBVoX+lZRByH2SfNVItFgT5A40YIOuCAxyI0WJO
KzBVziZRDdxeni76Qw29JG7vjVowl86aB/bsBPHANc2p/Tec+qS54yQh1dA+srQEhjyTd5+Z6TfR
H7S1Yfg6bD0dzvtwSVwAyUNG+YQcOq39x2DKGTC51kZ5c34yLe9Bmp7YkFiRwd54HzCQ9wEXpyVv
CfrLQ1YZ/2piBYQ5QV+b67+pPpk15lqqb7FPmokM8uWPuorZ5YBxGBIydEXsR9UCcGNRUMbDzszY
hRO3aq6cwnhk6K2t+jBJ59vAX798ULeg50AtR9i6GQpWv/fYn0tutKRiASGam+pLEnpi+ziYFSnC
YU9dIfd+qNDpCapppBmjW/8tzxusQEixGAWcIK32Tg3TOBVjvhZDu7OQlQJfe5ZjAVq9q7a5N95F
oXFfKXc+/EsCfnd44TuCXZALYlbfljFOyDh4rZfVJpa9mqAyAwvuiCtWIa+A+VIF9J5DH24kYUEM
Vtj5kxH0nndsH+vPFoTFRg+e3ji1/YDKHurAWIRkztcvE9BTVIioLuLwgDkLrmXrvA128DTgJMAD
dG8r2mvR6j/kMzAl/V/HdsFQDXW3Nkf/ux6QVeSFSd6y9+0EPExoh/DI1sGrcSvD4Md0gnHPLXRv
28mlciyDrMnoteZU39XOVxZgo/YUYaVJ3f+oyeNtS3KTp3IjPItuU7a8dQlebg7ujT+oLyeW3l41
8aXoa3GwRPbP9zMIxGb4hAK8jq8eVr9Dw5hwA9LuYyouUSW+jVzvFZLw9Wjbj6UJpnf5PDLczXj3
q3xLhNNuSrOj8rOFD9faJ/QVJ8h9BTmZ+Eim1r7nG8M/OC92MTkekoCwzrT0d0ZpXyCDi31XgP31
+XAdumjN5BLp6fwTQP9FqUa7H9+rmQ5UuKTg9gRkoP/+1vI9tngalncfrS+DAK95JTPmHyOWJzSJ
d1ELhK/LrActXjkS/oVMttZKU0e12U8+J2+VgUXKie+xUpLShNAlwKy2/MWpi96JUDoOoSd2RuaO
uI7mo+mXfAsRu2MpV8u3pA18e9VQnsJZ7xsWAZuMgxcvHeG5vLejYOieRkSgjZgbnV4cGr/ELsj0
yR0DCI3cxeEwfToWEefa1XgaCSmOq/SUEHr6VIIRan9zU16NFrs/Iy082HUBv5MroWn7hxHBh4xx
T8Ivrs4WSn9GAo9KDbdEM8JpEp+0KQLGGx88Oi8tr72PJM11vtNGDiu/CEmqSO/c4sJlwhg3Jt4T
Mth6sfEru0Mk9hPYwwv5jti1fUYGeXjKfOPU9UqsBsv9N8UUxrlPOnwTHZfPLMd+t/Xa+3kpSCmX
H2Z7xJzid1t7cO88KApJjN4fYaLYRGaJIruS63wEwjC5DVrQ/oaj7Voz2mS7Uf60gmxESp4zvpSf
kVSm9TRSN/lD8SJRbbl+AcdQhl9t21x739omFIVTFnOCVw7S1PifE4hpryX+LiKQezt+pF38IrT7
ZYjuIuehidsHu7enZVnAVouXgpougyDSlV/xjMp1GM7m4n2V6GFDqz8DdCR2t4zfQhkQMc/PK/Bf
rtrefe1mD959Efwrx5QqJ/+MMB3bQ/nZdTDQUorHSVFoT48DKsJKoaivbSNbUk6PfQRRck7NC4Bz
XPDjF6qL8maSSbUxxAcs7eraRCj5rHn+6WjKl8MXR3Hp35mOV67YQywoUolDYW5XHQLxqEpDrIak
scf1h54ZOnjwwuzQIAlsOGY6f+z5YPlKT53VOHsl1XtmLCuc+abD0tyMqsJxn84PSmeXQuvXAtQ3
R4l1iRqP0KAwOftaHQltfYxtVL5MF1nD0IdP0XcUkqraFx3PenubfMc+Opr0zDD9a7B2oZed4oMj
9aNNMvxqyMb3RDl6n87EP48O4WMge2Q7PMhQfAqRf2U+3JHSA5CUIJ6Y4z8nD1imhciOI8YMp+Db
0fV10MalxPzdpOEhgH+2FrX808n8SRse5t6nl7bYqmZefJg8OnjFE/0cEMgcdv6LRSEdJ+Kd4pJS
sYyOHI4A0FR9srLsmuXqeWxYCwH6JJ4ze/em+LebixsLxFOrCHxLTaPZg+8BFme090wDaNimBLNc
wd4tKqoPaYe/Am2J68Fxzm33jdHLmb3dvHFESKxY+iGd9uQkOIDSEQNcW1wIUsXvSw26Sjt1aRe7
SFCP+3L2r1ZqMJZjkm/eiPT8URDI87Q4m+09/zTsO/1YL+wCokHk9NISOV8MvDKczcwlomNsd2/8
x+VVhiNfQZKt0eOukiaBlWtHh95iaOM6oAWF4QVrz/X6w9xbAELiCluQ9dWXrbnhYVl60GigoEEj
wVZR1QLWOZv3VdixNs+fSS38nBQPLUqp566ynvzU2NUMemyEwAQrDTc3todNxr7EnIJ/yf/k2XI6
ayeBGrFsnl0/3FbawBFDBvzcYQEiiozxN2L1FSRFpHm2ZqQeBb+q7rErs1xfRIBr38nfYCyP0fhW
GPVtCqsXnFuXspCfKkWRiSiKiqd88Zf8WSN330uGLCxPBHDxGE4aodsyZYCQTv1utoqXkjTPwZMw
N6J7pv9oAjJWaQ4wtWB6nxGrHtoyJXWYg51nl5xd5Pdt+0GUPRtNMc/bjjEvbv39xCqMmTG+kc74
NFosgJXGAk7a+DufFpUy3xz5ZhtV4YNu7OlA+uAHpGc9zsGzCMHiLqMvtAlUni1k4nUTd9EeZZSm
DDSBvwQYqycyF2t07EbbfxjQ1bYKEJkL5Xwgp6WuOv8QM922A32yhKd2HnZKnTPTrwAunRDE/JLT
LmQtKZ2yZ8NZNl01ag7agWpq5S6NDkk3ladOH8vEwY5ZThs7Q/Tht+zkEvqbAsUYZiGbgR26F0tg
bx0dttA28UQs39Ozl51HCeHOyhl42wK/M7UFqwvroUPFzs/T/Pkwsym+7X7lz+LaeijMTYPbP0AO
w76Da8Bqf5Ndg2cUGnpBVgAjk2xOt1h/eZ4KlEkVdrNOzRbCnGY3oTolSel1hrNiBE+dq7Jd6Iff
E4abUlHTachflWG8Aji4Y9X10EY7s2Y3FCLvXvnRcBLW6J0ityqRHvX6ZKP6KHu1Fg2fztQFyT7v
g09ooe6K9fghifqvEAQm7XzxJI2YSFg/ONuJ9R5WarqMeH1cj4C9egZho5HYa4GO0xzgYtIRZCVN
guUtDBMuiAKr8SZYHGuSiCmTGzisUMqY56ogPzAN3Hu+NTaryXidW1x1w8CiyKmK75AJI+Ajykl0
eJlIn4oS72+MTS3o3OfQqS+JYJbAM4XQAut9lcyHdMLjiPf7acRfAppF3yAk5DQJHRPoLD1nSoiD
HfTPaWqvyoqVBme0s8imOLL8cpd5JEqz/F3yOKd4m9f1nZeN9V3IdBkxHawJ6/fGbPy5GusfXXVL
Z+bdeyS9mSmIQ3e25VZG3PNE2HEBMRN1lP3PNPMbZzFQJJjMCCxyoDV5Yr2xij+NWUkOTIyZV/uv
Tjwd8uXYMhIm5HxJocsSQOK0cjXEense2AB7oNV6AaSkSn+D0Pk0HfNgqUs2vsiZBGwHyloW6puZ
6JM7A1geOyxxrriqEnKbN9LJFBa69qi45U7e7NWCkvt1/fGJWZ9zNLNhZ82TOgFjILknH1aMFu8D
L/m15/lEpjTfBfP7qaY76VPzbZZ3Pofu2h+76zwhyrOq9MJC/Y9vgAJszMhkqy6FkQGl9T4MxmC8
PFvmDXpX2MjsRaouSJkpk8JkW4ru2VdGvBmR8K3JlD3REuMzyE6ZhYONCANA4M3Z4SxAp2rSOw0P
XZ7ebPzAdDnPpu8e5cSYCTjXiiTi3YxI/QBy6TeOp+fZaiBveLvE0ycKMqzoPr1/7R+wvsQE5IJX
ij395yO6gGwzfkSNhYrJ5O4cNS9PG254T9/jjINrmv9lHnL5LEY1aRBMkKvkTgVqiWekH1Kd+GJW
wmsxUEn749doJK/9FpwuZxGht50sn8fO/lFNeGP0cLINfru6B67I8uAH2Z4tAKjoYd5AzGpZCQ+I
rbo7f2CjKoJXPq+fOZfHidOejcYZlO5LreiF6a61RNAHcAggKp2g9MWDo8yTT+IK1NtnMxles07z
2xItCHKSbx+cWzIcCIK3uPryC1uIWl6yziQnMeEhWPxvJjtPswredBVs+a4fk7k10WINz1DyMVNb
Lh4YD3du43gXVklP0iI9upxwfJvhG9JFizl+CYU23xLyssNRdJf0+b0L6CVww/mgPUxsfm4vXImD
gHC+UXOVHfPh1/a7cWe1E/nlCaYhjlgACc81pRc3ZeKfl6q217A1Jl0hAFomeJ67r4JMbWntsbBn
XzF7MeAMc3XADXCJrPiM2P4dstZDlrF/DRsn4pNH9sycAM3GqlfT1UcI7prht+0k93gaORaS4o90
K1rl76l9gPh6w12EirOn3GnG/C0TPK3Z+Fd3SxiMax6U7v9mqzzXHoNrl+2RhaNlyQR4GVwzYo2S
8cBn2KUKh3+OZWsUzU7FrNZqoJwgbyVhcDVHOHsKM//Vo9y3aUznq/8lLDPZWaDmCz2i//jWgro+
JcCT08g/l93/1pj5IyHkA5aCfoyb6g7qBSVH6T5jVdB2xw6oQKvm9BjpWBp5RvvjikeBOvns+cEn
IZk3nXOawfnCLsA2L4yhWHdEfjbfNUU1VLc7/Ldfirh75aRvM8nNPKJrexw3CcPYVJlEJiO6kBPe
RRtlpTlhQ3Y4GszfxPwwSTBaQWl8sqjIaVgA3KuESWbFuIh+Wkf8q7r25Goc6mb1GLuIl6b2kDD8
XBd1c6wqnpcqnh7i0Xtz0n+aHgzT4LHi9mjL/Nyygk34WW02vzu36S8jZ5tu0QqVt5jqHQBHyquJ
Uy9AbALj5MzJh7abzJ2VK/XNE/w8APCUxOneC4MDOyL2mRUeCrYxR9/4/xegFG/af5SdWW/jTJql
/0qhr4c13ILLoLuA0b7ZkmXJS94QttPmTgbXIPnr52F+hUZXz83MRRUqUem0JYsR73LOc7zWXE86
MecdjZVmSg7XHEBCH7yOGfAGZbAar81OX3rR3fczc5dnV9PKGFYT8+AtNYDXtP2IoNscEB6uYMCt
pIMyAKEWrgo3Q9+iPelhDMOH2X5HKwp0ocP0WlgUCtAHeFuuXeDP6VbOduDqQjOVLyclvx3R/gR/
JGMoJTTTKjCaw08B9YsGLtJ2aIfeU9CITMX2WU+HjmR2dmIgWafyLodnjjuEi4X9NWpMHRV++pp3
XUW+XDl2ALQIDocbV/HWSLLb0ODU9GegB9MyVnzql61N0Rrg1DdeOoaW5nSgLgjkeDJBVTPjg6rm
Y5qszPSc9EAowIG7EtlFADijG3VqcTetnx0NOmcw6DeUFwCOrA6rtJbxi5YKhBYsEicik0ebEb2T
/aoJpIBB6FrrXrNZ3pnjeCx0ei1ft6HJzhHFJTegFiafVhenR7Otr0bpMUlrgYWOuSDi3G7qddHG
iC9TiLEE7RGVGDNgbc2nSR93vZsaQKn4yXkvW0u+kS0GsNvWgIFXxI11E27VMrq7touPa97MeCOo
ChASjoaV3vyVuH7AtaqWVgLwgsoQhqjEVIWJlETxmdU5j7w8WJ8+/kd/OrW6TYZP8GDU4Svx7A++
QgLcDPEp6ApUu/RddW/dW4V8hHnrOVcCNA3cci1878ecCUBxzyP0XkLAX0SW3K7YMN11fQ48EZDW
XBMAPf7hPurQU3l7BlLxEikrLHJHw3pFXFvjfXu2tzO5gJQf2VvAeunWGZ71JDrWPesTlmuTUAxH
uQua6VQF1DhSh56n1B0x8gUxzcsE2HKZttqrH1FaUyViAhT1aeS3UqDfJtBnF4Tx2nC7F5ehVNNq
+3ryjUd9LPYZYyInQrZhwA88DS6Lg7GxntMEYSXZjvfOqJ4kCJe+npOVeUZJfbo5A0ZzFaLw4cPL
1i81T1FMF6Q/dCs43Gdu2Rxoqyr4ZRZ8nkyDJ1xy9/iT9h0L4ksJP5L69JZryRX/ZYUKD9ijqfYY
1zcV/A5pR6veqn/pbvzLGrIHSoqF6x+dGpZQD84sr5eai3k4s+xLXSCfsPEeSgNqqQj8T/JkGQQy
mxVIdOKkarYJuWkdOm7jEXnLFbbLPjbogNh4NqV4x4OEdAArAATwe41iAR95/FMy7+JumUs91LiV
8TV6XGQJHxhvXvr3qYVF9jMO9OMk8z0DrKsN1iQzI3+dKe0Gqud3oY2roYUuoGoez6r5lFMzEATE
jRKUt6YeUYAY2s2bV68VIl0PPFjvN4+TjmEiNTnmW7Ohlkr6u2kRzlO1zJBt0u/M8aJ08zthqHVo
g9e2KastjAMOiTjfwbl11iTy7kguRlYogxe8/N81OD9zilhMrEcwFDvN1G5ZeUCWDJAlJc7IYqZu
2r750M0QaSE/q9zlHtHap1Ez99PIPjSK9mFqPMyAWy0/u131ZpZ5BFWWO5vdigOPHdiGxQagIKw6
QvpqDPE5MWb9Ag6SvnMeej26BkHygAnFYMsTXWk1RzgsGjcTAXK6bDEw+WCOet9f57HYw+YQCwNN
Rk0M225wN3nvvEuyfraBF+2zsjqjuYKk4mpHcKKAsrFBQDL2VvO3ttGkyoZbr+nDR6rBc1N2x7b1
P5o2v5S2PSwiBJ2Rk8PcKBFMGytq1kcNo5kry6PWawguo+EZb/nFzKJzZh1KAzdfoSffilfnxjUi
uxaHonSf8TQ/aPWnXc/uSE2F4OTSsxW79yp4YOMCC3SaMLgEH6QA34fCsvisjAdfQ85W9Uw2Ywlp
p3O/nW6SS8SHwBJO/qw8NU3vbLKRNbyw3YxyehSDw4AHHXMbae22Y3DH9LZ0NnmsvdQ9QLA+ZQTB
lWwl7huLLBIWfPmp4urXqDNrKzKw0Y2V/ICfu7ceGLkoxOFlJqDHMReHMQZLdOiUyBFaVuKDupoo
DIbobcToSsYbr2FGR4UHhVLox2qQe4ZF1YZvvdcF6lihKk6a/hyOXr1jeEkuoJ2LjcqGPZnECFHb
me0fPjpK9Kvcj+6WRYfv6PBCCxq5vLEwR6cQ13p27CK1lkMiHl0d5lBSUFPG8Nb/eNNjeKSK8MIm
kN8JnmH01+qVKhU6kBu/Ckd/GY3hBZnGWxoWK7IJwFdYtbPpcmS+ZqIfmyo7FEOwasnrIcltRkKE
xKWOLVrR1CLWL+sQC4gES3TymTDCwjlUn2OTreYANCuSrCqkIjlXTk8Oz+DKdwFATATjeSOiNTik
zhj/eJJSg/HH0nTC6si1cCwTG+Oz9kFiNkURgi4vabd+PGGtstCfGPiQfYdytedmj2E53fC4ryvh
Ufsx3U3r6Bia7h6YTT6NxVIV5iUsU2tlQgfQZfIrsIt9XnF/YXtWYuAFGWm4HgjmG8jfMBncLYrY
PHtBhyuj0Do2ieEXiPQnwJgIVT4zUhw0jzEeIVLDYow/s0r+xj40J4sqcjjVcWrLrTYbRDoR/SYM
dAcoxFu6gN6zHy/VxN7LPbEls6SjKyb+Am/7IuDzYiH54ZYkICKAh8vsSLxJxtNroQC8q+GQGl2/
gUPhbhtWnWnIIr9R3c4t3CvmrXTuOFAVD846lhnL84m8B1gE44bGiPRDbtqiW3tRk6854FTMmKSR
tr8UUu36XNmHfE7W9Yt4l9nepYpT5Jkd3UQjFn39pztA7+InWs0CykFELQVoPHVuU/E1zRvWoX2r
gMFCfGXeZpVMQAqdHRzkTA5igLRsCnalAHLvQeWBpfDQQvTjQsbek8LlhqsHVuwVtZt/mj1KjTK8
7clkXo2Pi1gHKYyzi3QsiNP6EZVSXujeFtTlA/UI6N7hSIrcd03qKtCYF7Pzbz3E4cjESR7FjAt8
YiUxkMfLth4wYrioUWZgD+DfDcaXaWES4IKTClnDH4vmV5BUvzREYF2G4jrC0grNaK9nOrF6cbxW
Md5LwL/Dsq/YYDKGCJxmBj4G06Gdi7qhmz58RjQrs3IP6KBvmosF02uRpvfJDn+OT1V98ECZH0dH
T3aIug/xhOax9wKAz8K9BFjmnqOaU8ZK5XdtGv1m6sARK8xPJDMeTQfjpcEGcn4DQ69kEPLeESYl
OyzuvppN5F530mevs+cxL9DWnekURKk4MGJi+RSSsW37d7fGX9wQIGunbsrIjKecj1UHARnhxcVP
5WXmFy0Sr/Jp7B2map39AzbqZJdqDo12wGW96KVBkqPDHMqFwuTR+wfzWIBVh9yhtd6nyDBl+Y1m
4os4WLDc3ieyWHdVSpO6OQYzZXneXmYjm5wiuaA+2JkWfBEHVhCq02xDDA+UATiLabOjD9KPfWYe
KXDpWabqIZiSh75Sb/U4nWrXOBuDBAfWSJIq3OIiHCYcJT6CXqZIS7IzvTgmF4+FVYzzCRZKZeTZ
dmAv3dkBgRYEvszalGBH+4ygfGG5hMt0djqeQRtq23acmNorc41Y1tnlrf+YmN42ZJ3ki/xscsKU
Hje0PqA6ReS7G+le86bM1oNItiL1iANlUYvxwuW4ZxOH1imACd7WqM49q7obZnmRiuAkyOAPpDRG
p5KkDL44PA56dbamZF/xBsWtBjQ3JnjJgLfsC9782gHDAmDoNclR2PH5qeZhebVy5yQIp6Rd98f0
xU+zp8Sj6WKhbC0rYqFgIF5H3WoeRq242smVunFlOFnEfUUKi8Coo+HU3rTYm1aga/NSO9cmwjmj
6KHxGpTtNhfT2CS/prbH318Ou7IkNbM0IsZXBNXxqok+67vb4BNRR1nG+pxdZw7TMjVJa9MpAJFm
EmXkEAUVTjSxAySljaWRlBqQSGKZ2R1s0cw8C59Vl+R3xWyYQvsUjJl/QJbVPYe6qa17CW6Dq8pZ
SwvZoJYnz1AlOnCJXKJ5yFqM7RkYo+nYT+DXWetvWJHjWTO08KUrZuN0A+YijhizkwaF1CCZMTAK
oWcwmdQUbUr4gICKwPaXL92ILn9D4IbeJAVjwpT/PNXyYpdBtalqrdiNool+0anBxbjwmMBvYHBQ
IR9d9T59pO/qxoGnlXlhi2relOk2gAF0dcSQXzHI7ctYW8/+AuI5oQLOD03jt/rGNUR7iZMTTQ34
T7Y0mVW9ESmDjKhijpxWLqVjvXYKcRot2S4jyauWytkmKP7dbKMZON+qSL1UtvPces1Ta0VgmRLt
NXkkyJlN1tzARGn+K0h56BXYcuwMGFITmpjQRCnkzYGxXrfJB0IwjMbBN06IBYpx0W3bK6yVx1zS
/jRUh7u5ki/8+DiES08y/kCnaFKRl7DxRdGtNP3NGNAA0C00W9URgR7OviOmiic7B4yCzJ+qiNtX
021waoCQBia0yElw6HrxyiyxYtGnX40YfShkXSajYXjEsZUdUbEhUxaMg+zWP8//6Uv2vbQdcKLt
hioKqqFsaNaHYoBeE1pnmK6XGIPxoWD+tJj3PYhiY8KbxI0Z1rAJplPnBu25cfUv5KPYMplgHAxq
WeaI2KkT3WZGDOYkVQlc+pgNr8eRjNxEbglgRF9bUX/rVKuWy26r9fqtPWFYcQ3QoDEkbKUD1R/g
crE9yPb61JzjYvYhG5xhMeagop1ijmj9KamGez55OV0M2LviMzLTZBsgBtimfc6b0IDRid3gVLE7
D2dZ6+zD6aT1punJtviJPI5LmxW/RP5r41rBcfCU6V62zUX+yZlBChxWV7/AjWjr34OuwTKh0xtq
MhMFXtwaw+mMaNoz1FnI3LvQoMMsAuqPjo/yt/MraiJB3IhVpIta0Ih7WQyRClF8xWwjCMpzZTAn
4hmG6TE+IzEitTFNj2FG0tPI8Sg9dWliCGNmwebYYcbYs2euEsaOlIiX3JUCzSPIQy0frlWOQW+C
2qoRlcYlGVRL8wFeVrFJdGbzdVRe0Pd9Igml3kqcD11kr8q7jV0umF1hwLAL9aHx0I+LSbqo73PH
Qy6FacBKYxbsgM5D41OzYTJ5otERKaPpKmJ3PEw65PXK/aT1vYd9l2+YWKPmYzoTxW/EbCIB/pUU
TA2yMD+PRrQZQzT8eiv43SNYXnXsxTEQIeDwJ1Bpw1vcPBGfuSpt5ARhtaUhwq+Z2r9UB+hMDKD0
w9dJQOqgUMT66rB7hNK81z3nA3CFuQdS2kUQ2iq4R6bNmAWQ7XHU47ehK1/DRFr7GhFTjsww19Tw
aPNgcRNFu8arOE3Vm1ZTv0WetVVVQPwu8QoMMjDDcOpb4GjO2BBCJggfQ/XopsHnMIlfbdesB5ae
CyPkbzn+vMJIuodYDrs8CnzQFs2bayuxTqbgO4oO+KL5PMQAhV2/eTFDymWLGgrd3t2VzSGreHyi
ilj30KFoKnRtK590EWnbPHW+OuOqh/w8PEHslzIAylP+i4jQz8QaZ/zIV7yxjRSeN96JhljETekT
npU2/GTakMw2KPXQoIcFs8GfmDXkkFmcpYHGHik3eFasXCuGMHigA/mFIwo1NOfcgBp3oZfCWiWA
V3wMRWbUItuHktWNxbmS4mya7FAjcQ6rjrW4r55ZqkLcSeD/wts7cJSTPeIpIOct0qTOC39iBxkE
I49FqFo+Rhlu1bCiZGvSalHNqCgvKtlHef1lSJuvPsAkY3dvtkNDoBJGpf4Ddt/ZLz5cPF6uWepv
dm6SGKKpZyfyN3DwPtEn9ocoRO5ijJ8JnQNnnD7tk9lt7njsp6g4/SZ40IX7YAWkohWBueFrOBGz
L5o9BPBQiqxoYFXrrjzYTLKIIUXyTRcOvUqG+zbI0TEmsjU2Qa99lrE5A1SIFfZcwIkdR3MqeGq7
FVjnSeBx9cuDBHhMSQA8Y2RQOK5rjTVGWl4jk7R03EHxWxM57433Bc0qof1wI+dHOcOJbhivthXd
G//Xn+I1m6lTKFD1QfvisNmYjknwbLEjZdlC3ppes7h/ria0noky4bfkxZ6Xu+zp3QlMOvlhjqJz
rpOF0L7zPtqLfLgXkwZyhilc0To/PJnR1pLG1dV+sCDDME6M3zlMd5RNVw2zPh4dgdrTdDaOqZjH
gO/CwkpJrPkbrUbhac/LGFRbTgZ1h5zkBm0jiAvcWs0LQ9+cte6dECFSZ1/DEsYOAmF8sdK8lgxy
YdXfNGNr6Vk9F5E4MKO8OkxW/0BmAWNJm49gPEFqEMO5C69U6vaa3mpCNR4uR7KXTT3DSh8jqWwn
4t9t9g60ISYTE2CeRbsdGsdb4b5/IZX8twuX5Jx7U7yS/Rzp0ZXIbGymQqmbRRtzkt5K6PVRjAzj
J03+ylznBZLSvVYo8aFTwMDepon/kpDgc0F8QkR02jlnK8vSp0pWn/qEGRcPm3x02Qf2ihPVjhJj
hRXyHqZl+u4nX8H4ZduW/ki/fUp608DAR6cxttavSNYcnkHRLospO2cufBnOZOinPhMxNlMzuc3H
htM8o8Lsn4p8RmqkdvfgFLa/U7rBJKbFQhxpGZh1Ym2YhJd7tNRYdErs8pMVjTOQ62obbsyyHCKT
NnrOkdv7mAyHOtWrzZRq9WMi7ac6RePnesjKuqhcmxAelnBnxXwd0L7j3/qxIly9KWX9qbEV6dRa
+6FbnUuRUps8oKO9LvTBIuzTDdd9TuRRR+LjqowEu0Q2ElsNV986rfOHLONSF6wWPUyOiBBJ2Rv7
VWCO3U9Z9ufU9MFrhu6DK2sA5eBLDZxv46vvNR3JQLE6dHOkcqZb3sGQglSjAFuQSr9qU4OlmXQ6
g3O+uikvrnqngvisEGXujH6+t8qlKHpIuSid0NywAmUo0leD4mSbiKXm8weoWHzrbDZFYNOTIG4P
LRM5aXTAAoA2fAg5uW+q5JGbyYtGmrILz01sSGmzUmzGGpO3jdhuB0BAtnPY9l2JenqKy56vgouj
/K3VauSpRjmuFUyZbc+fOo5SJ4EvqFiprYipUD4iwxzsssc4X7n4DR2zR2dwrlEyLf4KafdxOkjb
WjNv2wM5gHJ9MQOTuMgCuJMwwnPMfbkYB21X2Mm9yrXPDP8Ha3u863EL1L3Gg76B9bUbHGA6hcZ+
ejTafdmYeHU6SM+1YW+FVWA/HPllxkGyMcLgjI8q2fNtbTzxvi9JeCHUYAxg43bZxiT0co07js6y
gVRBttLzYOG6ZwXWuXi5o1m2UQAnhodWWta1sXD5AuQroQCIXH7GE7KncLLpf+RdkSRiB0y6am8t
iIwMtSN9xR6l90dKEnjg51f2bKniIXKjXK3iyliOY/p77N0H5KzuygqeO9gKq9CtTzngrIXZjd46
l/HeJTuBVAegqq6b7YsKojn3srnpBsD4eoyiQi8ezUBz0fLilow8KIEoD2XCJQV8ONpmefaaCo0w
smWUSror4k2W5oDPZYTegl4B2blcEQr348y+KUO8j8MItnOi8stMQDC2+wr2/LOJcw/NT/xOHEJa
coASHbQi/cU6ZX5oUH5pHwEhvtoIKUnZ/W+nZTyleckqs83mCabLk0fsbgd49MJJACkuBc9Au7Qi
xuDL0PVNahZIr8z+Vg7wMaJG36B7gTucDWS/6tOrC3CptFhIG5OAbtVZ8FMSfaGUjYHO4Mwd1PFP
VPX//Br+V/hdXv4Kdm7+8e/8+auUYx2HUfvf/viP7Xf5+JF/N/8+f9V//q1//Zp/rJ7/9+1v7P7/
9vC8uf33v/kvX8g//89vv/poP/7lD/PGsR2fuu96vH43Xdb++Sb8oPPf/H/9P//2/edfuY3y+z/+
7avsALbxr4VxWfzXxG2cH3/eib/eiPnf/+fXzS/1P/7tocx+l/3H//UVf4V0W/rf5+RrG/+Ip8Oz
EsR3/xXSbTp/dwyovDTGpicM4RCf/c+Qbtv7u+1j9/CFKQzbAdf4nyHdtiD0m9AW8D6eYdvCMv5/
QroNfhZSwv9rSrcuDI9/UDcd0DoeB+z8/399XOMibIgL/x+TGkLpVHa8Qq9Aa5pY2sqcWXxsPhgm
4eVaFaQabRqDPb7wsa3qFq3+IKOUsYsCKtCi1yeQy1i5NX6qYugtzgvRL8x4ag/OaGyagDkFrwhL
pquuvq6j7FY6QQEa994MBXO9BlKBQEM+ktY5mO4F1fOuRa+21UkLSKTfPtRvvuuyHh5hk3slGhc7
d5dtjP7HK+h5EKM1WPI08BwHKsUNI5lwW4ccX6XrvQKZRkvOSgL/v2XrjJl7+Ej4SlAWMUjJogz7
muPCFtWG3ZBWe5okisepewy89tsWBUuBQB0C6o8SMvLCG+Su8LOH1GUKyFXzLqtpF2b8aFN7c1r/
yTHIvaRXNgxUeMDbSCAMHuU0vvF+9stWq6HgVvEduTxbjexZawFkDBwNa42tcmjKDWEMKVKAMILK
QJIoaSjjQtcQBdm1fcm68AwSGgEpdQoxgN26KHtIQQU1aQnui5471wCMg9pgCgmWotP7t57SBFNX
hZ4vmw4WY5OIXnSWkoxAz+112ZmHAkuLtw7BlLH3AwjWDTvWBy954gGFQ/+O4JJuzFT1ityAWyfp
geTso+4rc+XCgmZUUf82guB50IofdgZAq8vxs/Laj7EZf48Rca9dtHcDHfPvTKUbdfY3NUDqVVRx
ANb9oYQmvRQTEsv6j2Az3vg+zUagD/WSQSYxUhpr8k6tdHhBPSvmZV96zWIaGMbr+TGqhLUhvgAR
NTlsiE9CTseYu6Ujo6BwHjLLJEwdNjJCoj7fpuawp0qw9tHMj0oMO1kPaZ7syhDRcx2AkGkS5gMI
lXGIOWglR0tr8INO4aMrQXX53q5t4WmoGcDgee4FR2G2aKf0vbeQB2aut9HskrJ4FgpovCwqXGAV
GtqxcfpEo4sX1Cg8ltPkkEQaD5KNBHUVJ0KuReThxRFQcnB4DLDwasQyenuvwSfER5kX0z51IFV2
SfuqpuEr0ZV2zkHMLXKb1dgwmclRn7L6agfdLxsL4DQkH2kCRK9VhI9qPuV9MZr8XguXISTBEH5X
v+Vt/jahpK90w1oSyZFRteevcL5fp7rGKjTidix0lHBPVdjrqNwDBLqYaa4oZ3ehpyFbVsgT8l5n
nNebT6Wu1i7uB0OpFzNlZskduJ5M1pVZC2U9DWA2RQNaZqe0Tobs0YyUP6bqnoWAezXFTkhyFq0x
1rCTG0FyxZUINIMSLo5h2Qiv2Osdo5nJ3WvKRmrZIoodBNi3Oqdi2UaIVuaoSKCAqmlXRcER5SEV
P0jirP/6r7YFW8EgGqWGXXsUNP6Okc69LaKXrlz6wPuXxmj9dLnEWxB/Z0Gab5MezVZqjUyTSA7z
lIBvh+Zqkdc+722Q/WrL8KDqyIFCSo2T+rvOcK2NmyIgrdQ24DO/qAf27/bQrjKi2xBiPvuksaOr
YuWZoB+nZoVEXmiglnPnV8PMnkDAM1HzH5poVsCbTpMBtw8u5kdX9QyXCD+pfieNSQxuCYIiRItO
7aMeY0ZPjRQvQVd/us74Qq3p8G3Sg+u14cG1Qf61sKQ4PazW+DRR3ZSsZFmBDQcZZWeQNRsZClbb
wmU5rwW7nKuJASsK+QC9P/oWivDMIuo+A4McNby0SaYnoh73fOSIVy86RPClffD97qwagZ8LdAl9
o4GcSMbRUeDtZBGeY/FBNSJh0pUtKDtqqshN93W9MpRw2HyStRTNSWeyfTDDEMu098KFRAnK5CPL
eJYMfv7OogG2ki8SqTo2cVELQI8ANsPWf/AaAhtr+xMidqqtFeEY3saKtWOIjRrli//uocNdumnL
sCB3sbsrrYU0F17MKWWFa6XVGqRBN5PaiOhACHVgWaBYbiRvjcO7MeVYhHIbkkyJfW2Iv8CyRTet
ROo2lPsgrPlSLzmjMgEwS5+JuBsUpDUJqMLM88wWQ3xs3gJr59DEXD3b2AZW8GmzAFnVvXnKQ85M
1GRHu6KJtGVl7xr6EXAdTxpTqpvWZSeajYwGoslxSLPyC732teyjWUGPqq6R7ovsWaI37Qi1oyqf
jHKOQWQQMI8E91VZXrrvUMlwlWfKXWudZSxF78J6i03w1OZsQkAMhRHhVk3ii3YODDWaB5jDFcmG
/byCbFeyGm5SVhuA0DXxBq6E0GC9jYZ46hqs27GST6TG3R3gMeVcLTCyrjAhaDSXS4+syQWid5JR
In3fQjFFascj6KGDbSMwH8ZOa/HK8YJ5NnvCzvSvKq1pyrqMfXMarzRBhKpff4ZokNPo6GLeXtrW
hxOCuUpz/bWp7HfZwk/q/SsGyX6d+wDcfieBp+3jXqBCQs8FqAiNInwclNFyzeVr19FFtGZ8xqLM
0Z+fh4oAZR0qsSphJjpFuapk4bMDRAUPCoz5sgdU14yexwFpQBS5TxHpjaiLXv2icXeDhN5tMJKc
v1PnYzYbiWPaskFhrTcMOlxpV6KJtBgFaWTH1nZ+ssoYykOubnmixKFq402M4Q1C3d6BUMCGoMcy
h0VHmy5aLx8Tu3+OUZ3UMaktKpgrGsySICaRmXP2WopUNGJ4yGJVyXoW/jKrJaiErYgX1U9tO9+w
YfRaAiJt/RQxD5QIYm9XcVtre0TnbJ+ZWYQWS/osmnvZ6Sl0pp6BAuhYNMADwlB81HxyF+ja8KoZ
iBJZWKoGhprpGTdaUcIR+nwdtS4vFWNHq39iiPpdTxV0WEYATvnbqmFy2YUOy4vfOMIdMqaupfCA
E7Zk2IBIQfwpiJSCMhGyFC74dSQBw4F2gk7F2MnsO3MnkBklPVZo3tqGrELW46i3K5uIqSjEa28Z
GOBFbbNQcjmFLafgQs9XJpjayb1roXIhCkY/fl1OG2ba3cZwwnemFKscSdHkUlyC0Es427trOCbU
PXE5giWcyCSxDUxl6J0uXoz7KfBUsCNHF968Rfhbs7ZYAIDoERuHgcTRFVSCmkpuZ9EMLSoz+0Sm
Ko1oeObSY6MdxDhYwhGXXxEy+TZxvmYIYGN9jA+ihvPSts4iqjW1c4j+ZOSKKL5S7zgI+elkebcg
Uy64BjDDmHILV16ucC39LmkyyeC500lvEiKprLz69NuX0GQvaSUp+81mnsqzpKkwwSZ2eU8Hn52a
cn8I/rxOIwnUg0uSeOtuACSw7IjSEt85nxJpYa8tzt29i+WtEeV7k74OGQUPCpdnVcRnxDTvJQ/J
kpSG76k4RHTDi6xjcZFg8BHuEO2wybYUujwg1ZwpQsLCm0ytep+UX8NgZ8cah9FK5/O7HIcG9AZC
GUkR03TFAb7o0Uwxn6WWgfwgjDY2ovMFUmripl2iNrAJwkfknjKmdiGD184EzICWhQNiqm6ZZuWo
/fGT+kyE5zvJAVja0x9MaQcBd1CAm4pum5Dl3FlqYfa6trTG7gOb/bKSN92G1h14XbFD+rvoAwHE
C+DcHKIByKwTR0aZ8Ce6ZOvNLildj0kUYW64mNcwDgk8awIFvgzTyo+j5Vp817JeqSF6s+Pkeezs
VVJxKIydpW1QgvFLTFkWjGH1pk1NunHc5B40zkmEyDsGXf8a7QshObBSG5DpDK5eE7o0zlti7FNV
7XMHP2HoMdHU0rPrW3sCWPpF5AwvWns3RACzLekf6ob7s/Von5IElrPTe/uSyW47ULYACKK8jOMe
ODXOpaBlXGKOX7ENlahy9I0CN7oOyHpfKDz2qyonSrTw3b3eID1UarxFVkboY6xOyvLTs1YjoLJ6
tBISywgc9sMkjL0tC2/jumjsksKZ4wwMKAx8mRcNwJdJ7KNsHjYOCcudf7H98XPk815O2a2rcRog
FmFEn5Uvuolj24WYuqo60a4phJegR0gPyOQtkTggfWmhTPXqewT2YkmZVS9B7loEIMOJHE5hCN+8
4XJIp5ABSyL3w8iyOewetLBr15Nq9mGdmgsLU9EG/Vwc4yEsa6odAmc/ev0tSWcJYI0gdczjdBPL
ZKm3eQginU7PFP1LX0UXRbI3TM7540DAeKvQKEEQO4oEK2eOUzdiwbsoT3/+hlGrb90Xa6m2wq6u
kze+BCG7Ud98G+d/ZrIAxOk+hB7Lmlau1YUrrwqNbVcNNfu2dWCjStJBjIG+S4OVGL87n1+nL0UO
BxidgoTpoIUh2dFRerTGstsSOvwApxonZ05CKXxMZ1Vk6dnXIMl5To/gcHSYOTucgpY4l4optlXS
uLeF/9V7xrWqsYUpfqELJanXtXoviR6lqUDtJl1/xj/NZGxMDHA6+LKyv48CLTv2yIfWRRYxgovg
I4oSG4sXSKeD7Q2QemsymEZUTlRsCz9CbN8Tc5cEBF2zFvmYgdCTj3A+L0tjYfE/lzKlCApsfJ+D
fe+65G30C4xslgb/AER/HPFSDOiQTvKDCODbE9Xz2CqUPDlCzTS6tY77NAi1G1W3x6iz87Pg92De
3LF5JGv6o1DWKfVNcP5gUBmWC9o+D3B+KbcUaZhyUk7oREvOOeM+qKEgB9LXjEA3hsNk9RhInRx3
DIlPTb4ZSHC4lC8Bw52lBbcnMZJNwt53Jep3mtEAFVB2LXsmqraGMsvZQofjsYt6e9Nk+TbIw/vg
Gd/QKPF/q6RcTmW71v3yK3UxDhsPXgAsrLGdeOX1NajYsGBXmd80Fu2rzPVBhjNM1FPtJtvp7jhI
LCL5TsoN1Eg92MlUV3uvdwgU1IHHVd0qrTOXoJBF7sFryrv2UiWFYn/R/c4RvyLcjG4RnwDfIS/Q
q/jA2fwyVJn6iCpwZwl4ZMTQ0tRwRlUz0LfFLoRSmSkr6yT+apAdhuBWcZAzW06ROwN98tLgy0a3
BNoKz2WUnnrsvZvklgMZ3XA5auyaipWTEHsCicw2vBmrazxplv1eusiGgOW3xKkwWBF4XXOgt1DL
4lVCnsDC/T8kncdy69gVRb8IVchhSgAEcxRJSROUwhNyzvh6L7SrPLDb3a9FCrj3hL3Xhiujj/5T
QXjF1pty3MAKlQnY9oe+jN00BLAlGwha6wzXf4LjkEAGMTwEinIXFFomuSSTV9nTsLMCn+I/fw4J
0ezdKIEuIYsFAdDJRhsxkCBhuxn0imzdth3vJ+mwZ2EKj3THOOiPofDyQdf3YrPLNTaumPx5cY+M
wg7WQEaR37DB0MT2LeyxU80RyWkhwkmrOqs1M4w4lUgsAChjmudawCsjiPlC1kX9K+VZ5ppStIOF
MstGtjEq/6o0weT1QkNQYTStx2YPtklf5z2vNDX/vw6jAykqD6WQgnWaiBIGLoX6/w3HhoVah/1K
WSoPdJXI1gy0lFnm1M2dSY22llK+R7yOIyViuFhTOqwuyfQDJ3Q3qScMb5x8dXpJQD7FFubBaahV
N+bLzEbtN2wiZWeBkAA7dQeoAyINyjw7f3FdavTS01TKDpZfyGbi6BZimeFkwjgy5882VljUqROz
E5p4a4H0NAaZe1VpuX2qIvBP4caZASJsy9AuFPoIG3sDw6OCCLfX5W3b6Mdsyv/GxVkl19NRqce/
kKxTl1XUIZl0yR5r6y+Xfvyy+LIU8avU5x+J1Fs7a9k9LVDguW5dQ0QTAr7XSQgl4icJDmWL5Zq0
MtcotJ+8QrsrRNMDQbgDIAwnoHhpM8GJKRCDss/IALI0vkNEDElTeg0kmsinOl1CBbERwqIvBhli
GtppAjZjI7jBPHjTjOw9NpHeSJwNESmeJHm2lfEMtQgtFnIHuzBVz/fhtmomvW+mGUAtqfQziIBm
W18Xp24x0SHWk+8iQ6QyXJBdNGl/mSwM9kyPkiDoho2ZgfZLAvQSugWGl9S52mJnJv0q0fgmpcxM
g3R4hyt81tgkoYiXnjo3/UqHAwawsf9LIpQYmf4YxO5e56SbT0w2MeTP7wyeEOdOc78lVMMWl6mC
lQGNDGTjnBfKG6lmLnMT8kbGasRDxaNI/77Es+bvkUoMBQPpZFVgFjc6SmCxxpUzWjKPUCuc2YsT
s8P5i6rMgpubA8SPQq8ResxSqbliDUbQUQ2NFYpVCS6rPcwTC5hGYSKYycUX6ufIHVValsYakM3P
jA0Tsjos5rKOhtsDK3yxIRzq1pU+5RUvK1Ft3ZasAtoeS0LPR0WMwgnIl9TdKujE2RjvkzY+mrgj
dokmXwEVsmoitdvVGOIA3sGvPWYafNfg0vsMO0WZ6RmDdJCxXOSzgc8qnrVzHzBWiStpJZPs1qPA
XFtTrSz1uL/XEp8YFeEjA6W7wpsUeak034ZmJjahE681H96Fod/bohG8VwDF3JgppLtVMpwazMW3
gCU2gaggpmlGWBaFqjgzCx3GNkq+l0YOUz+3dG8mEWfL8A3/p8DfwmTYsxpeBrQiH7qeJWfgxnDb
EFeqqGntssJ+kqpY03uI7PwsqicQCLPKqhACJZmOdidaEUiMtHJ8WMf4ZwyO7aCsvUAiAA4j6Wp5
T4M+7fZCeF7yUZffjGkPrXSohSneCnF4kQFwLPJneqdJgCXbbuMMlb5pqoiC5lx2hPLVtEvya1Wd
Cis/FWbK6MXiYpEs4dxJ4Vs5peRCafU+xOwoIGETlt1gj32xCeY/1Kriutb4PtKSxLQmS9DYELLm
1Q3QXAEKK+oGZPNh5UmjXNlDt1wPUnaNFE3yJmug/C3eMUdUYvwG36By+k4a2d6ASyQI0WZKBXaZ
f3NScUFMQ7VnVGHAQ25+OHsXXo3lyrg766Eub1D9br0m78V+fuc4yh0/F58Hs0pkLlMt2qgSxVTI
UhYBvZmv5WX0gCRWIPSe21FUf3qV4OKuVv8kYpg2OnHIM2ZIdxRq9jMdXIDEGKfD1BJiCRK7D+PF
32vCacZNQiLZFG1ZYO2kLLxJTMdds/JtiqgK8XtVkDdkqehIp9DaKkhq3RJyiLUkU8g1z3mej5sG
dNoq6Ck1BaH/IqSDxUHwUU2McEqRE1ytY7fRVTR2iuGBRDzrpRXsswi7RYm3xlLYzaYqVOBA1y81
maagyVUqGIuET0Paj/IVIudoj4oUOFyZzAoZh5MuGe0SYVvKxrjXEXx2LdL9arb+oUkgCLMTYi+W
yTf2mdsKHevous00KG+bDEAgZwp6Bz2GdztEFq0EYnYMI0AlOoq2ydzmJYOfBn7pPEI46jikFQti
RdQC6YfOBBmHpkRSUGi31KFipuDiDtfpIs/Xkb3aslSHbOW4+kiu97vqEmPQMCATNAonvUbeignt
3QO0R0AXqiBnVukPW6R+vNEpNIZuVDYiEZG+WCm0TWm6DsxVLp+lSf7TEKK7hZHTFMAGcomlOPL8
s7zJu3+iVI8EVgOQpTZwqiQ0EP4Ba1/LAT1AK/ksp+RScfg2jgniIy2ysJtZZPDKSJ5m8pRti4lz
F5gkRi+/b6iaPp1u88SXwG4qEpEt6/Gmjec1m1QqxaV6tOjBy+hd0arUGfXyXzsrPyPPt59UrEj8
r0xWH2Vj3EiH9CUEGkXGpc7gGXPsrO9mSXuvWnmN9ugiGDSTpjS9t5nybHJTs/G46c5//pFpLu9h
CE3VZMRjp9nXGP4UNTIuR2vPpvg9mwiDzklyVsntqUrmMESBECKMml70L4H8puMsCBDDggo9JUxK
jX0nbkDr+tUp2cz9btDvuXRL6VjRump3BXEXkCZWA3pwHWSPf5a3oGerJGk307xPGaig7hUWD4mv
uWRTAaMA0ZtN2q3NpoROFlHNyO6rYlL6bVW3Qj/OnasU19yYVmwXGIh8mCGYCEjsCYop/ej7+MhB
8ig+2SfbAQSSCr5h8k95dGsYgg73CZJF9UmixiqbfuDZrcb5XRnecvVuTgc8av7856tPzXiP6rci
CTfW/KkPLPP0m4Abat53PQ6m9WwBLkCXvODOiDBCPB/sKn9P/rCf7a36vVZvIvnSmCipyK11kiFL
6UkEQilFL/YKh2ptKWiaHzFyDiM5tMx7youo7+XqRyyehvQvZ3hUwM7RsxPKja59FOJ1Vm9B+Rer
TwLPOUDC1SydyPQOg28wsLxGqo04w04wsmFxJ5NqyaT7x2GC/lj032T522cE5KsPWbopfrGWGVbi
Z+BD97jpE7ZaEgB8BdUQh1SUzZtFGBdqJmpzxvCke05sCSwSwmhwBZzH1TBxAXxKjUUy3SMrl0/C
W0Y5jmcQTkKRbrViK5ugCun4u32SbWIUuu2tIiHJIm6UB/xoyo+Ix00lExa3s52jwlzzZfbKqx2O
Oqd2khOfEm7NeI3LaIwIrNvm6ol/MtF2hnGezXPPhIhBANJUrIMkAqE22gQ9qumBkBEGK8MAdQmB
u4QIFHPCjDHLr1hmC58ap7vI8N8CLh1wQauMr+n9VnKgE06ANM/0HYkB0pxyFTBzMug95HiTQnag
Al61+hdqCSpSHunqY1xY0jJRc5RSoZG6rVC6y7DdEhB5sXFm+Y2ClXxMXj5eAnNqvQrZLwDzeL7A
fWayRi3P2n6W3lv5nWRI/Swm5zS5/JfoGeKHOiCsg09eRW5LhUaWQNydY6KOolM1obh7Q7Wfabyk
hGILP1Yv4bJY9cQFjFdtfOP3rFUste8brcZFJr+LwGQKphIhAH9ZvgVgd+qG8CL+j52fnBdsAwMK
lXMt++YVkeJ9Vt2l8tOM76P4l6V/kvybsM4z4s96YsrGsCFV/kQ2k21mT8p1GhA0l1yxfCdc6BFD
2Iy7WIoeXJyStaumbxNw6hI/kpBpnSKv0PXPabiYDNQXQ2EIUeMhT38jtbSYAuKhX5Fv3G+I+n9y
dtjFQAtY4HTNRxtSj4dyhf6HNOWYaaD0MJzMfIvkr6FawC0X9sTEO1xFEX3FLmGWOMdPPHnUHXif
cWVHwz/0JG40/powyQHJkT8QEVGjId1dL095yS9peS8bzpyW/11BCAol9qX+QRwpzQi/QRflp0ej
fhjVn2a+m+KrgChdPcvpXEpvcX4Kxpfqf9V8FyET6tF6lQMeTeZ2HRLdhnwQSqlCXOn5lcedYZ3d
oZH/aGrgA5pGlQVK8WGwczLiZQQqrmQRowT9em6FiJc5j8iyG+hribjF18FT/DW0X+zgXWZbK0oC
wCAGbH6m3WWIihbvSZf/mBmrgtoTBZ3fv2W+Vcq+QUoRzi8z553nqScseUnZoNhCnblsDL+i9i9l
J5JimpOr777etEyBNUCyy9ljagTvGkCrR8uDxMmw4IbXOqF78RucmfysOYf7FA/sNilzsahKISJY
VM103FgM/yFrXbFeLoBAnHpG9BnBMQVwdUhSh5mrOQASqjUQoXibVKokAVYVEd6LZX5FecGDT9oR
y6CuA95B1xhO0HlmH7AU1RJfH5lkBbWQjqUoRKQwtc7oj9BdKQp6vH1N6SRxtoXXZ4MtdrBJ891V
RHVY4NJF8THhpjbJmDMoneC9Y4eZuNkUp9PLdau8kgKHCjBj7BlrlkWurta2zq3qF7UbglfocZA1
WA+YTxAe/IGu5KH2uWtiMStgUQuVG/MH1vQ8gsgFIRjllcBnbkeA0FaFzh8ZdqElXhQiuFY+Avyk
oTG5Lay7giFEmjyxNXbzTWg+QT9Rl3AVSUR3aUhf7gN1l463aPnhFse/DPEuoP9mBwhiCF+RYRzE
+DxonwrvcdH/TmwQ6NTAzcTuTMU0qVjD549JRZ44E6O2BRKyYZrn8PBj2V+1ZedaYE0K60MhaKSg
6em5aFEpr0ry0CB2MishVNXWQRGIDFqzWnKtAJmTBHRMofbieEzj1LHShr9Hd6LSsludWU0XrgeT
+AUmND1TQByHzBdPDd/IaN2Wf4+ZviuIOHhTlq+3JV3KytRNizw46xnNUhgXPdcJ8DxBPgJCUet7
QvUaU0pZvzWxgwPntMqnZjUu98CzTPRBRNelSQabBDk468Be+S1LguyMN1/8FtWvJjuEJc+PHvBI
+H8Z8iZkj67PGLnjdmA8RxkK1oMHPKKLSefKa3MZhz6vc5Tha2MODnIukdR14XdXkWTaIJqvAlcF
KxKGOqk9s8VXfWUpZw8Iqu5DMJ4SEMAmbrmBvA5uHJoRhsRPLdqJjXDUuFMbZBEwYewBC5ueMozE
P6sG1i5A3lvMw7HTtUtnxXySzHzERcIdtLxz8ro1NK8tGYDJqN803RkFXmCp2xUIIMSg53RHOA2E
Uy3QifXRUTDyQ9GFp7oUd2Lmb/ye7ar03sjfM5a1lqmbDO/PGqO9L4lvSVTsioGnaBo9tAR81sEl
McEWQISX5DNooDAJ7BAJLDCktR6V3pgV21CbvV5NiHPQvYAIUrjPRzOzriZQ0bwefodu2sNSZ0Xl
Y//R14TIrcUWknh2p1M/mdGABd2/F6bh+ewnAxSoRp/ckr48yqFwILgW4B7BHz3L4V7cqgQ/Ebnn
GVpzauXmBCxbAiBc2pkar9tmWnd9DKySpQ0Q9shHZCXmrgpJbyGbSCQUjGSTyzCMK64ZPUNnEBWP
0h9urZhStSMTnjPpEYrdeyUbbEuzY940h6AK9kZluAphembIvNdUXpUEbSmxTnWj3tFFntRc84r0
M0qzb4DTwHdOVbltgNtJobCX4mIvhwzeKUxTER1ykM1POBsXEuf+xoStCE3AURWki8BaNJWaTbpr
6+qzFmKC2s1TPgRvqQ62vb5VuvGvMbnyg4EpWHwM/GkrSUhEKr36Si2myBwf5GS8oVKDLsZjDrvE
/KhIMJWlL4mRb4a8UlL4PW+rBK969S2yR0961U7jEzTEVdH/q+O93+z9GTDDmjCd2WJgae5yINTh
dbK2TehF8z3q2I54aXuL5TcwM1JzqJN7BEDY4DgvSLZqDr32XvO6ZLgwwoDRgbafidlj7GOWn+oK
pBgZT+qpiZ45zM6IpXAqMLRloCbYbOGYqowUC/yPWj7r5lHarSRPkj+YzziZ0tp+eOvzf+UKQRsL
d6AFtjxZqwfVyngR+10unmPlym6VMBgvy87Rmn0D5ifGEuFfOV5LnIeVoySuqDzi5pO3moP4qKws
xxDXMrgOOCI4lWblZEUX3WUy5QXNiVfJm6ma1IFFOYJSNJ9uHqBoIiKop1Qw0S0paDGU4IFKXjXe
oIY7GZFunfJAJy4xIE22Uo4B1EMax3/QcevEFGnjZymJW3FNO1L8KckL+2EruIW5QXaAGTqsntyV
q3xh9ZzN6livIILVNi6sFTJVaDXc7UdOF9PyONNspVzXC2PuJ2V0ghiWONz0wMRpQfK6BZEq2xj/
H7lnzpx8c3kR/X1qGeDhI0jLo4K0U+rvpbXT2VjLaD6i6QAVziahaZWjs28d4RdOom45OQGs+vSt
9NfMWrJLPgkGKqPrMjIgBJzswM04PoaZAMCtJZ0J7+bGuFDxm/pbPe6y8GOU72r/rGb6wLdM+Ij0
J/0RmS2wFifrUVLO59IRmgEfkHZmw2afLPcbP/k61C5ZcpSRpMa7cd3Zkb43i1Or3soSLIsKLHg6
kxnqiIZDIzKNGNe8XtwP/ZN/LFG28Jxy82KKjobBeTp35ha8sYNHEIRbnO3Ix7NneZ16PDj5NgoP
I1tKTG5KTj7tP0G7V8M6tR8TIqx/of9spFsI65X9EQaO8Jq0mKJvAOLjR6D+DhPWvAd1OA7FD106
6bonjG8cxqJ5xcjJc/9bOr4rGqd4266F/GwQqs7PYjN0S+/8mXZreUHxL+L+k4oPncH4uG4dFsVL
CBT7nIUe1JU/g/o+tf9qwTPIwVWBxOyEeD9X69wm2Ut5dNmx6/aif83tR4Z1XekGt20+YVwI/bZc
7LY/PYWa0d4iH78HWjizv8fqUa42ifXF9499FyX0dZS2y6/CS+C5HJP4LZy8FIMIZwY4BE/I19qK
upS9vJ+AZSpe/VpzzPwCxmdlrDiPsEXhr5OXT0dIeK3/IzgWuU1AsUj6ktQBg+qvDV2uPCLHRJIk
0EN6OnnLfXXQliy1DXuclQGOxncz6kQ9QbXHXeuVf74UrSoWRyHzkah/+Y2XMZVAubwyrgng8lQ8
S+kGtMyKdZyeQQfmv44ySaVM/+b66TfHEfx787U8abilXTMKHaYJ/xkAY5u/SlFCfKBc7yNly2xs
pa1+UZXTmLzn6mVefmPHQT2DAlrl09Uazk1wCXHdGILryv5XUB9pieibIHNNTlNty+YUticSUbXh
UIj7ybq1cJRw4K9qRI0jsYXDdhL+DLQYNW4TMfodIGh5iZcaH9NCLFEubfGzfMCPiyg/a9hZGhLL
sbmV+aWqtgbbdk/SPIgj/byv6zec3zVl0ztq7N7ieNk2wpOIqhVtHT47O+ATn3pO3aQj0UF1Zumj
8I9y/Y7kBr0fGEcy71YI06pTmGKa83DEEVME1eEZNMeY6QHfly06E53+Dbcuc7Z1SltMIkgonPgW
wunrv/00Oz3Zq/wvUz4obOPj9B4of/607m9d7aEITd8LZq3MrNo9NiiRQB/fjdZGSyEdXXxtFy1L
GXpqquRVvoiyp5sfvUn9lVhUFGQKlTZ+y0WjSy+wiyr8mE6G5jpW98ynFXpBFKWFvm27bxihVbez
gms376fVl1i5SBtoTnZms89YvE3Zew+zwOVoRW6+blhQOUXmJnSWSfPXuKVTh6WtotgQQCqikl3N
8mlGtjsdBO2ka1sdeF23q+giB/WXXmkhYHEatN3NDDxCqJgRQWsw0r3kHwrtqSQMuDZj7o3WSQtf
obQT0Xz0LqGzxR4vIZp/qT+nPKGh9krAzJNklxMzwxdfCHux2Qv0zXH8E8w/Oem5gvpalOM0KHbg
wHeoXpzOyRWod2c5ixyVDzA6qkd5Z2sHkOIImtcactTZxLaHgzSTUtoMEwYMv+bHwoeEDlOeQTWx
MnlMoRtZ3heAu5qqzbO2pUcKxMR5rnu/D353ZbDtkT+XNwuDneAaw0PmNA8GJNVeX16a2jGkXRB4
pwufOrC50FuQoescFWbJ7ntXwvLnovM1L6o90xWcAsWysOmDDeb5aH5W2taqTxkjZWtFnbMKrwz4
FmTNSis+WdCwLS6dhZ+LxW7Hi9uyCtJ2XXIcI0+BSfaDkGqFBWK9ZEOvvk1iPI/KmTK6IWxIM85j
t+kVxuhbwXom1jpNIZzuwDz42bo5mCvM1BjYbJ91kMOwjt4qXoqJ7iIZBwJNJBRYfBNFsU1ShrXn
0WAKQkIbuPc2vXT9SaHgweulUCFZTk9ycPXRtpSzzNo9BCf/n4Y0VIlm/4ReyhxwQmQBVGFpZQUI
I7UXgRkzXY7F9M2gotoEa4ADQkP3vCk1W2VZiohqXaM4u4CCkZK93t7TwqVhp4lBzn1Kx6tRPhZy
D4IqWolvn6+8UTaF/CWF/slkCtdpOzF6M6cbBzwZYyIvubKtzScKxpETIz+00YU3E3V9psCWjZ7y
TQv3PoBOYLsur0dW2Uup0RkfwrwHmJZtZ+OgxaeSH22KOZ33IxeFz4E1cXsccfrxtGFT0Wo7WZIl
Neg/b0a4E9JtmL7aJ3WMW1suj/QqNw95uBXYDItrtb2zmGYKqNgZSWUp0wsRQZ0OWYr5+S4Hisfp
hEkhO5GwxwM5IsG44PdneroP5XtGvSPnIH02+Egoei3Z42FMMmBeTl/sTSjd1m62E4YAHqIAHs6I
b9boeUHNiqCqX2PcWcYhyCGB+86gBmt2KjZJDqyCFp0eJiE48xlC5JmDqiJdk1u0eCFBt/RDU3kJ
K1Flo/CH+Bu99MTxJ0/JEWK/I/r7jNxQ5BKOEXc2sAOlPXc92xlUGA0tFrHMdm3+U/yfUX61Mo13
hAvWwoWs3LLx3K411Ng1viuUVXK2Rz5S8xnSjwzKjg56giWXG7pC8MtVDu63IXS+gi/qknehEyQU
9l/Q1UTKVWUZlLE5UdUbr4w9BJ5Zb2cwdsR1GeJx/Bs5zcOvZrwL89GIX5PTOVp2X4q4+TNosCSy
glknDvM8d6p2cnaUpWkVDqBq3zkuNXW3vPC6/yF2jD/0z+WF6lr8BxCrQQw0JjZyFvk6LwtpoWn/
IncC1qo43VTts0+WGrIST5N4yeWdFhx1kzC7jTJtUiKKbfbL/pE2gSxOlvktEoYXADyuPdg5HhNP
k9ssn88wcdjmHBEbUqanruxMtUc1iK/y5HOMKNtYeRW0jBoQiS46L72VwfidJiEOcG6br2E6muV9
5Jc99kdzPJjdRYn3nbphQtWhPwGgwZsFRn4C/dVKKNv4bBYNtP+HoRtmKy3sRq622rUWLol4KtPN
8gWq/hqjBeEuVEkfVn/VtryNcr4zel7zLiV/8t8yOhW6j2T+6VS2weMHCyZb7060Par8KIUbcgU8
SjyVTmpTQWNHWi4H7LajCpVnn+jvqvwmU6f1+Udbv1fDJ+FVc8eB2cK7ODfDiQOXGlehRSGcl838
ZHfTxQ9uoXW3cNNNNjgLOqJLTxcvHWgGG383ok40wpfIwtRhgsugPT8TgmZ6fQuBbcsMGgotborM
4dJYDqApOg/pfxWyTCBBsQtS1P58A91fTL23YZcqs8sGDCg8pWDbpnsR1o1wKm0yrYW3YB26HC86
NWknvNPw0itPNltW9BTCzrROKb4+2KbKr8oOYMmcnCRGfAifZesOBF8uplVMjFT5XaqXZKaifiFx
zgEBpa6WM9bbRuZ3LfLoPsd4V/3oqxbXDllANHhkuFIq4UoQlX+MEgdxpNwDLY1EwSr+ZQTKBydr
hnds06zhBOIqt4J/Rvirqxv80PSvackg/xrV1yo5PJYt6TFoN7Vy1XDUJOl5oh7qSEDrT1b4ixJA
/Fa5IUg1sICULStILgm1oZNwOvNjVmBxFgdWiU2KzOKsN95ISTqnLzXYy3iMG64ujsziRvlQEYuw
HCpGcZDruyK+c0XlOuXoSDqLl+qvmOWwINyWWwbNQJNtNTp6lgePHvhDiSZcZJQtjCdBPAzV9+K9
i5kMjix1SvWmjsS+pP8q65IMP3V2003KhKNvrSPdY7jMUf6lZKio3dkeaHwcgMUUpvIq/ZozT1X4
IZOd3zhAXW38TBwa8rw2wiMGL/L/nD68j8FW1jxBv/iUcDLTWZMHSWSKireLjcSjNLAsrPUYzdue
aVXbHbPypYPJV9Dz6uSUo+pcJSoYYfljdhCTKPiqtSvwXGJy3vz0O6keXftptutOX4MrU5S/If9D
q9SzXKSO1ZTfpWHL0h2ZcU7ue2lzHLKd6p/q6Z4031r13nTPQXrwC1GCHek2YX2QlF2kLZoSInGr
I7sDVbxEaBOqZw4OT5oeUXulBQrIqswGuOfZM4O4WR4GY+fLX8oqwtSDavRAfiB63J/O5TmOH7I9
cltwZihXOQztSiJSZEVTCcRyaP7J/QGvJwv/vyHb0xh3EC+HKXGsGqHW8BvhqVfAvCbDL92VDfRs
lax+Bf05rlG5y8+RKUiw0T3L2srRVUV1UgR3jKZ2QHtih1BUe/YozsjsRz33vLHcJ6zFkq+RSezy
Y/DrkEKX4HFbM77n4iMQLqCZtCWKkTOLMh877qpnZizNXoZDBlYgwVSXUFlLAwr8b90kQsshVib7
TnTeh9c8MqFKCjcksxENz9KsKTIna9jZRat62epPGnYJ54rPK3bq+qfJ01EQk+QPT9NH7ZE/BNYW
KWz5LTI4ruXrpJ9p8ymSnYmgkOVJqtgGVtFbph6tTVzCkeCxYGszIKDEHrDKY8Za1ZEKhnTaZPzl
vczHN4EBHf21ZlwmxRH+zHmdfGSRN5WbRtumePqXKUR3qORTS9TSX2Zu2ETUypE3QZJ3tbg1/TNn
AKfChEFDomOl+yI0aaVUP/KwN8x7F97M8ki8a12SPcxgU32vGbVqaHho5SDEsad6J7sVf+nZH/f8
YX2wDvTNRC9XUYIGfx1z6ag3Xd1CVmYcGdjA/zCIBXWN8tQxkpS2ZXBF8IxMVmJ4+lE2F13BCbQy
SIw4WleQVGi4hYnZPisvtwY/vfzhGL7GZ5C9xdMxzH6q4bQUyVoAaioh4nCB4BUPbVhAKgjvbxYX
jBZH9lLlsyXvKNYNbyHHUdvUHDIrph4G0Gze0tDnnOVrEnZq5kXmKZKocjdt/SlHyFlequxWPQzR
x9dsZ9WZEyV0iXo3r3SR0K82Q/I+s5QD8MNT9T1sdO3MFrMgtCFjKrhN3vR0vXznLCwi84aZhdRv
MPqYNSdAY3e9/9fys3JvkCxBl7D6BQoz2CXe95fFXw7wnukAupNtx1oG3P9nZ9hmi2TmXRa/Kdl7
GM7dhju0TLZs5vBsb5enWZD39a5/Cp+c5lpK6tJZaSgyFcDQUNsLD+pqoxyWsaYhI14ExLud03so
fVArSNNGjvZTcci7C7olVreP3qZVrL877Qfs7SZjV7IsMFAvjoLbKtflXyyyP4jnD34zQnE3rAP7
YiLIRuU6imc05nwjjFyWU7Zdo1hGdvVpIOhp20+uwdEgAgGW4Rr+hf21RGhsSSVeSlWnZ13nxJMd
cbFk4k1Vz3H5YKBcGChLxwtmw0g4w5DHDgNJnZws4l2cwrwuI6QqeWdYpyvH0joW0oeUf/jHgslB
fU1Dg9gKXKjzZ8w+VqrfzOQlWARLePJ0rPu9iJODChly5RCNwBeD5VVJw2Nc/pKXyjf4VBiVpM13
hZXTYlpr1QeosbbOjfXJLYVS8cWvXScdnR4vPQ0bQlar19I5g68BBcMgv7PRkmEmlLfoyjhWdzWX
XjZ+NiBOGSUI6Vecf/ky6hmMOR19sLEj84E3btOPV65r/rDl5qzXutsbD5od/L+wtcgoTUAQBeJ5
OR61dhMWV9L+3CRYG9Yjmc/ofYgtTOSNjs26X0/RukQiSYpFAmu2OyxTFy3cdcsywCde4wMiDksz
kVpH+Kr5y0n1YWafiJNZR+6hZmfht47CaozJJmM+Frw1KNxV44e4aeiXOqu9kD0KlYrYHEX5FjnE
+lHkOnSG1avx951tOGDSenI1uRP0mWhmVAkdYBgOdOWfr71H/kvvHpa+reRNm363AdXRbiy/5+5T
EBD/cpGH/82yR4o18VPz7yGG82U6kEivpZVX1HtQ7ergzqjZzuM9/aFrLjLVLyRgKzOBNsW+vCRs
o+K2zYbIGcc7c/mCUFhmEJXnB8TZQeaB0wzDM/dPlZRv8aHaGSd1WheAYfj1U+lCI14Z2SK5+Ft2
Ct1IOWgB2H/pIqzJ+FAjtuGYq76HsF1F5WNrdZe23Mkhapv0TeB1RbRrY3/soKfWqDP/Jeay0SUL
Nue9gSrhA72NAx5P/nghOAKJm7K1nK71heeymp9A0JjVYo6i5Viet0n9lMt71pyK/NfyC7ujc8uS
uyh+aPj5fO3KgzYi+pEDfuD81gKhusfz1Ri5wplzbsapwL3jhEvPg4QBjVvANJ9/fSmzDWFMgmyd
c2/8Qc3MWhX9PsLFMvZU6dEtgyIRzXT/QtlFWXA2wlsk4iTc4oGAeXsNHRjRGEQEFrNYADjiIbaJ
JwPF0zimrqqQKVbAXVbJg1TdxLRxMIzhhcEQXa5u7VP67Zq4y3rAUAiYYzpKCmcNn2vcE024vImF
eBItRnj0mg0j02R61Rx7TXBS/e3Sci9NAtcEDyJ3PoMcMq9QQmI2gjL1YVXbWVjHPtB/PoDMVFRn
3TwsovDpEVubfrojVSab8DxPHBpIfLf0BVnm5bErGW5pAqylJECbUHZnnauqkL+V5IexvSHvq/yY
aZtwoenIvbPcDT2RRWO4naQbeacr0809usNcWqf6QfxsXMDfzQ3prmtR1JYyTz4vOhWaoYMH35b6
o4ed1vP1J9lVaZ8KMMZmnZYnU/5bvglDeVOGRx6811+RDohq4IoWjrSEnFSCtGXvI78SYf8/ls5r
t3FsS8NPRIA53EqkqBxtOdwQLgfmnPn059s9A8wAB43uKlsi917rj4CTz78pxuZ1m0naI3x8rVgs
HuFPqG1FN1Ga0Sd35HNLYI56FQZgNSKwPFrje61vyANjsjAdBmtfGc92c8b3iIrPIkKZoRg+bk7P
DSbfbjNJ+3k/k8zYVw2lYTgXMArp8Y2vV0HD17I+wMUviC8L+T10bkHzgGRwTZTLw3YgteBknxwK
vfpjZ/3kBDa+1PUVI749b40VBkX+awVE46YfCKhbA4TJALAIcehclgFkmMhkbFmfefeY5peAES6Z
0BwwvBbszn69peJvJb53xIUC2ystWpX6f5aFNbO7WcZTtg869Q7rfwXZu/YMvDDhUj7V8s4Qfr1T
xCLfUBqlsEhnrDtWSPa1bx+GmQDD+dksX5L20Zt/qPJFBVzwT6twhaxA/4w3dbmbw1PwOQG1p+2f
ZsK8IUnxykc87JPJ7eqfCo8REndu0EZHJGCfOgdpPUeVLsi81564YO7mgAbPeNMzwNNJmtxQ3AnO
x0o3RrCfPdNH7yYTqaK/TPlrHf9pUMNo/0mcowWdgxgWJG14zVm+G0ocu8K4IzEjDPrYY9tWbnPG
UOplG50776UktMLSFs8ENpOXhtHqs6g+xOFqdl8KF8x4UzverAKxAebhvlWZG0P8qnfbAImWV12C
brZnWEICnUocC2vJtYKfbsMdkf5ZWFiXznFtagY66pWmS6T+1BZ5W9A+J2eAOPhaIqYpjq45L92B
JMkw+FDITzDoanKibO0AWGozTu/XMLgxMiw2PAaOKey43U6BmS6HlVT9NdGLM574uaH4AJbBEx/T
pnGnNN4Lx8uASVTEUPYktYT7tDukqOlS+8SZKONrn0cDwuBbRd5Tmhxd1bm1WoA3f0p3xDYyvncI
PLFcw3yS0o+P0dJojuHoEXoVUHdEF/wfpJiVANoBm8oaYpPlTj5GAJs1GG4z7TLSPgoCg/aKcqPS
EkiH1sd/9AjX6nF0x01Cpjm7L/d3vOFCMf7bZcC/DMJjqGBPh6sQaAddt5arXW0+B4pLAmwR+vSW
0Y80sMP/OdK7lL0XtWfEyC62E0Ffi8/IvMX42iJemneG3xORHLqIMbBv8Aq8fXHoGr+oAOHM6UfC
7NULG9WM+2vgqkCSpDdvuty5qPeM+V3shTgTneYi9s66+deK0MiVAaS1oBVqygvpzBpBPRAS5V2p
D1nzawRnsKiSVKDiQofk6r+71h653Fq3tu7Qb0p9txHxephYgR8Aqiw7A5P8VinAVigTUyba+9Dj
j8LOh2ip05D8Dd+B/GU7h0hTMLn9K8wznww7TMxZiwOYmEQUj5RwLJ7qvE4o0iJuA5FooO4JOXFx
sKhvOXGq2qXqT0HIn4g0NSjfYjz0xUAROcy4IXOLRUyABFwnJdbZ+aibe+L/7AZInYw0zCLHAqc7
SKKWP8z4VRtZ7cxvGCpiI35f0aNa787wFRs/Y43sz/jpmbFIg1nPAfcXzL2xltiR/XlrY/mXfD2D
bvVAKBmuiA0akLAb8ur07Hoi8MHYLDidYOhRJD+wM3XWcR420PQKVj30Z/1yNqM736lN50vDaEQ/
pNt2p2zWVvVHwYk1kbpXD8Omnn9NFDEZKGvdXxu2fmrWXMWGiM2+mvxCrDdgJrUMbkQaRYcUapzQ
r1EF3CxXwYUlL530p9VfS7ijjBFwE+eYBEKTMm7MmZeAsiYKt3QakcCLpLbmVaVXIFQASQ+tfC7p
oOL5fMTyo6WBMCBRX/pQIhhk9oeCBA9xUSUlB+OHWZLujHGgoIZ+mL2EkzqrmUBI6ktR9lZeFG7B
1cniipQt85T4NirtNkQtZ3vI+sHuJLSwtDQ3EM5Jd+QP8uOAcjt3zD4zDpJVgDdNI8ZrPRvb9mVi
pdU3ANyOcaCp24yvFn69xThRKEVW38Ket6dxheFsbdUHwBWTnwVXzBr9KYOdLrJM2DCC+awQes/w
l5HTkdcvNV9+OZJzw0tQBTxLPl9++BD3stCbwF2p8058+X3w1pKCFtN2l0cjCAUhCCA7zkGVWdkj
vkZSCBumHa5q0/mQl6NW3WvppSRupt8HxQeHgqb5avxc4DZaJq+kdGUHCLOK1iV22q5ixA1K7LQf
ZCOw7CEABcwUrhcctFp1xY7nGgSNCwqJbpWen9nihkacsaZR+D8R9tgIaxK/eEnQzQhJj+4St59R
pFs9ND05JkBUlraVvvhF2vo6DR2LIUg9BK1wQAVZPhTTL6mrdiLFGvqWLcvsnXVxxJgEMFZJ5iEA
Q6Wdz5xIJnQ54IG/YUHgzKAhJQVl9F3dWL4aHirjRaaiZf1VNz5RxBwSnOtCvQJYb6fduotIhxOP
DYiiZO0+bdxAavljKrd6ORHZpBvMFEPmClFqpvIdoYKmamJNhUJ5HCi3yk86wTU1pPGOvwJHdJNf
G32/gOk6Mref+c3qgFrJ4sUd7EeX/oVcC1AHxjXMrp0O5opGFS9TZH3WWPQ1DCnO/E/IomjZ5HRm
f96U0j5g5OWZrMLLkm/j+TE5jxlZYjRApbEPXFOOAOyqCPP+lrXDiXCYlWfTNOum+S4/aFowKqQh
IGnmxJCPPNBYsl0i3ipgMdkmEyLlLU8Kd7o2EexQcBjAzAYQ4oJ8zEzqwcquWfBpADuOBvg9qKm1
F30hZMfzLWMsLn4Dmjn5X0rwEIep+EHdL7ltIHTktazQc+w4QIYoo1BX5XDcnKW82XpJqtGXCiIv
lZd/mKAJI1+r64L0Jrdd28mVHgdducywzMJOEtl/HdkIUnTlwiFLfhtqn4qEs7X5bIONJqKuHi0K
j5gAHHl8xMJPAN0vOh9BttYGkngBgDVxs+rW6qbKfIZ0bzZOEcx+o77xEm9r59yb7w3ijDljnAtR
j/OKzDY/ZELFjBN7aA1QJPxJJjP8v6j4goBo9S3TgxRAKXG4ZPKunQ4tP4RC3xglirWA7KyDRt4q
r8/IKjEyLwA/6eatHr95k+XMxVatSuvsP2rttbduRlD4MtEsFca6huZfesWBgUcXNyEhPhi74Oqs
HN7h1FrEuaBWQaNLUIAbecPgodFqXIDOzh+dtyZhSaDfxuG2a7eWwSeZfjJExst2ia6lcQpzyCie
Do2Jxll6l2Dy7xBBts03mCYVEYU/gRdu4mIXfBlCS3nowJb5OBNkfsheZIsix/BDQl9shfyGgbvF
nrDupXxXofy38aNoJcy2xg0DQzB6rEF5uQKkRJr4zhm4kpYnUSwqgPmVbLrFnTZUpeu85FD6CwXU
YG4HQo7dnBVZkZO1yBmfGA2l/mT3z45fdZFNTqNMIUu6djxjljwFALAFfXR4i5PqWCxoTb7VyENP
LkKNcYRI3JzZdDcwO1Rls/r+bdorxCx/1keGA2Qon7NzSnGmpY8I4ZWNesPs9+K0pv2J62ilK9RM
riIc6s6fRtQQUZcM6yGNqU7wU8qvAh1SGvJqScRwStXrdW4Cfjqa1hQuhQSLUnm0BkDA21jI0Jqb
WQWJJhzyt7A+8sFrN6GvFVdxFETRiTzHZo3UxtkM857CO44FNXbl6CwgNjwWQh+DMnKraCvmMS/O
fXDHiH80u8N8qK33FgjYTAiuyfYOGm27eDoFigS+fCRNwT1CiSxcH8VJtW8mkbsUajaktyv31LIg
rtGfIJofteogqsxYhKKL7tP1SzhSd+RXYlPxevWUcwS2zJNq9qdlXwGxGj81V5r4HhjC15jZ5upd
Ufgwc4JXXIURvbyIc6MrH059FB8sBSHWB8+buAKy/pbLt049V83oWvayi6pyZy2yly4O0SEN7165
IToZeH9JLS8oCAGodYYmFIFCdKr/zN5EzywcwmFZfhtUZBZdxuF7qL00CJ7TrkeO/CFrn4jO/vvo
wJVQvDoymaXzjr1NK79qzCkkWEgg03EAjQe2NFlvM7nNmIzK/MUy14XPq1e99sOvhEBo1hiXuk1Z
PUev91LAN7wkZGdBl16qSl5N5l0H16icywiQUb8l4V/Rc+6jI+GMzqdnwcuekYU5NZhEF6TuyrYp
vNp+Ldu9KAoe/jRc8WXYkSlBco/Sud02YdUY1miZtNgHoV2ps0n64sRShTi/O9Yj2pUFT0cBW1b6
RX8cbiXvvbgfJZsUPRe6Bki89Qj/UFb9H63uprwl0cxmmevXESHRxY8ZvYTZ+4xTgc7D1TC+JBOx
PvON8cH5VeRPeT436BSqV/KBUAtubcJd//TQj997+/aDpUd7hNaNpB7MHud2vpfpjWBKvZ9ckqnX
5PWvByKIaxNMYfVjMN3REDEXTy4ARdoD93FYbCDjsOUebJeaGoQwGetmuuwJ1CjlT8e+BMkjay8a
xDu2ZcwubGcyQqxHQJMsYzbp1Gqzo4beQyWPUDXVdxa/eo8N1pneDRVHAhSYeLxm29jrZJuZdsi/
i+JCbLwdM2khpJAGmolobcwyYmryrC5gcGPw0sBCVx+6dBKYlWOigxLbwhUX26paLkHrIcUUciGJ
6oGITBhSQ2/iBLOCT9l0UbWvUmH3QKTBmmExXJl40huOwCz5aaabGIinHACxGYAeUlzAH3Cxzm+1
fiVOG/67YmJaUDKcHaQP5iGEX6v1n3q5WsWzwPxYUz7a8tIPnICiSweLNwApM/naJkSVFK2TipvJ
RnfB1yKxruJ0DHw1B0o6oJxs1L2FOwpmof+x2w9IfwfjO/WRW+D/lq7iL5sz50RQ1aqrj/M/MFtL
Z/ht3hqsCbq2mpGrmRH8YJ1Trcanz9phtn8Rv/HSwgFJzjpcdmRQYYFDG8Pl2k9XbKHZXetxdKDu
RBtI2u1q5K4PLQhh46OBvhWH4FBjLkOMbe65Z8Jk56jPxV02an0NMB2JSLO5/q6rbzXfRtrD5iep
gG/xNwbNadBOWAO53XhXkIIi/FEr+loxvG+79nvBRjlA3pIFqH07uJHN5nMs72G8pSbJdkPSztmC
VgWi3U26IxGdWmOAnv9OswlUZKK7RMKsF++h4tIJtWXPMKS81PYl1q+hp05AIxu5+VIIeMna/4hU
g2pOV1r3MAWe7lYkETXg1PyxHjlk4Acp6i0S8zDrrAg1Q3rDkIM7GVx1YibZ0Wq1ycs9Mf5lemrb
a6rsx/FIGDB5Sa8k45yC+DZxrNbVmiKglc2A7uAiXCByFeSuPYYwSHQFvPu4tJtpfMXGTwY+4zrl
xzo0xCZGnK+vafHONjl/76/jRZso/BCLEFtQUmw13/B0aRMkx1baaITk2mzTxJVsIgA8ICMIUbmH
eeTYgi0rbfoUP54q8DP7CdteFz/r6i3P3sENC2krll3F4+Iz8fuCylBlwDMG12Qyu5C0N0CICv3y
yHCRNd+vJr7PwgM7HdnDvobxK9f+HCLdZk+9zCFBXVup/20h8RLjk9/EI1zKPUKLP+zwDvjiRta7
am+rNbxi5slvoBiGtG2iP7JuCH1PV/Uj4vugpFmOyFH+S4YfGTE9GFCuPWrz2jN484nQsrab7rnu
cagBGm0meVt2W7m5ERtHuubLDPghZkVaV8nnXaftA9EId6OJ74rcXPnV0K6AfzTtzGhyyeUlPFmO
UBBFX18FO7inm99sryBT1CtlwGXxOfzroGgXaeJLwUiGpiGb3/N+MzjPKHlG0V9n0kJ0L4LjLDMa
XmZf2tTGoVKPfY79kvGLDKQG6N1k4+zhdCT4Hd2rlGOMNZV7bdxKs1+lV1O/qPJ9bEkNulbRn+Yc
AbfKmlKp1fivrn1iuzDWbRljXThaNaETkpO72ln2vVsogF6MdZCd5+FOuohtv1XWUSPlD8ITWgmL
5fKszBdn2qJuM4wX0c5rVAdj/CL/H4331cr34hdnHhuLm5DykeBb6edGA1S4KxzPU/SjQqXSIZ05
HmH7VHHp2hpnuI3KtX/axQstFYPXeDmQaTrMKCkxibFp6zynMYGt6UIsnH5aJkLHXeJhOp7tcNWP
vpOe4KhdvIjokCbStV0xMaYsZsAtYwVIcZmyLRopnnIjvgo0fiEcgOFPi85qP2O7arwYm7x+UNWL
E+MI2GtExIBwdnfiYwF5HwnoxKK+8Dm4Enw0E/7v0l2y+Ecl5mmQ/pxhi1BaaKILABt7/KGR/BEb
nxNwP1pAfSJthosiMD6d4UM5GfrKQTXjEC94kklrRdIifaaFeEvWVIiiLm6p4+B2gjEqPUHd93i6
kFAl0l/GdAA2u7acn9Jry2bd66QznypZErMLilKVA0PE4m3m6KuEZkXZ7oaEpI3pq2a/A5HEylv8
Mc+bUdqE5WtCGnryPRL/42hb3IkeJjkSSH9RabSbalsiFTPewa7QhbUOs2l0KuDGGHfINWubE0JU
XpiJ8A0dSRQ3uCmf+V9kaow1E9kucT6C6itZfpLll/fPddpDCPSp9lug3rXCnbypsIExAuAjFaHt
2VZgnrxC2adsnAas5WzF8HUpIb1+rWXriOk6FGJSJViTv4IkcadmL3XDkUmPg55d4n5XGseaABYn
OC/ajR9POVlI5NEcxM5NhlFXRucomN8KggYkwqwPKswEF1okcKD6qcNUGcmXY/8bB8ZmzDOlRyZu
bpNJsFqGE1LMwfgoOq5q+Ula1CpRqCqJxN2lqP7YnAgRQKp4KHzk83QzbKnqvFrdydKaa6u88rjA
7CfaXoj4Ded8VaprJV/k7BMSCfG5xJFtpYcR+L6R/maZ6UfCGsnFoqAzru0XS9qR7YkjGrPxYdRs
lNEDAuNv3diP6W0q15Sk6xrCZ4xWU/mVnTLmZprSiHXI7uIImJO3ITi15rvT7AwHM6SrKx4BNmDi
/G5Fc61fbP0HgCPl6Ol5ilC3oChdG9meVUE40HwobueDf92PSQkc0PGW2alW6VkZdqKPreQxAhAg
p1vKwCoX0nqN3Ld2LPrUJC6H/E8vr+pfwFHrHJBKzvENBG+lKexJzi2Nf9vsoMVeWPowLGH5zBH4
LxMHes10DOKLNJV+gRBE2/oOoBuKBlszzl7duJDkE/mJTwsyAUJnIU5HZOJCMSQqJLc6bEL6pkL5
XjD0aRNKs3FDIKQCBscnGrLb36XhibCCm/AFbaSraZ9Oz72gck2uWoPqZr7gHLRY2ogJY06PEE5u
/yMjDRQwxvxt8TX1AXZt2EvG2ZSPHGzfxZOebpiB/E7/7YABBObJ9YEDvYUQJ0wUFhMFeqRu7eC1
Gb6c4icFlzfAR71spv8O9ASCpWLzDKvdPP71OvnoqADIeElvxHNFTBQMFgNqhgV1MK4enVB8uQOL
DBt/VHcx8Zb2LVX/KfbVpIUuJ07fbkCAg4GpA/RaOYfym9P89faKGsXtOB0J10llf1xOg0sjrHGX
xVfLTDcQaCAXWzoEOW4M9MOLC7AfKb7hq9pf/AOpJqgbPbgsDIvZY8aWEQIr2Bt78LLuTfhcwhyF
fwg+cJr4qUGGFgkh3Hl0oYza3WAdsvpQJ/ckfB9GOALT04gY47MOwmM3Ik6JPPBvbC4egz/TR0IM
IyfVeGjM/2whAQcTBBjw/aOAbUY2xTXAZ4525OTs6MwaXrLEk/j0gmvKsy6fkvGNJdAuPckkgANU
EMylnNk0sp1lblBTIaoGtdAUYsm5CqX+CbK+Nutt59VYGg/wfAPG5JR1iKjhDrFD2HCClYob3RDG
990hgx01PlJuhEg+TPNVSBwT7riok9w0/4OGj7o9ufckXoCrlsVOReDck+DCrhs7WGyIxCyQoqOm
aeiAsrbttJkSyiWDLaFq3bJrbd8Mv2YkFbF04krJ8jc1vgPAI4tnu8StmDPvrOL6YXcICMlYbune
hayfd9n0nseXSrr30ceQnRPejXY5gnC023Hb6r7YD8rMRek11Cd1jaa98Avt12aVKbuvboSPbA4Z
eURM8e3WHFTPbE9Wzy9XbwLpwNkNRc6zmfmOvHkn9HglAcrzTIKzr6JwFxG6r3jj+ByBu8YBuUZI
rT3J2ebZMYmF26fk5RGkOQe5a6kfGRyiwQlI9zH6Lcj81Vs3f6rtu75xfIRSQrRCNj9AJxorIPJE
OczGfmjQL5q5Z/DXY6eFVwYbvTVs2UsdYr7chuMe+MOiNTg8AHLxyJFUkbREiSOn6o7NEw8WQYdN
h5p4k2rnticSi4PLX57cRWL4MUGnS0SKckM9+vDL4IVLuXxLdvxXjRv9VIVBaRWMKwIyLDUO0p/O
zQ1hcvwRJiYi//PTPFzj/i0bvskMxDwQAiHynqGrbGkEkrrPpHudFo1P/BR0e+b45kZe9shlN8Km
MDZUkP/p6i/SUONxLPqqH4LeTuxgYf4Wct4wuCFxJ6XiNXHhHpBGDtfCxLcqbWMKC0HA2ImSB0Mj
OafUkEn2s2NPH1/EBjwOV826YggUJS+Rrxu/XbbPwFYUNgqxV+dYoCDTiBoJZghcZC1F8IwUTohl
H3HG4S3qPmtsuJo/YZDn7uXXiIAn8+08eJPKL8fCVRJRf40qb5m8ULDcK95Ab5rgYmE/9Af1HkLj
MWTfdc1QHp15zEeFaXaYaA2jpbj7DNHHUI/d/cjGlt1pbtjURrd3towJU/uKc5LjmRcAERn5dW4s
raMKnpyvERtl1dd+Zh/5E9EOURyZA2TZX3Z3cnQhYwrcWbuy4cgwiHiumDUEKBhGR4eHQIyGpDq6
TcMlQfxIDIw7lHdyBEkgOef9Y/rsMp9fnwJkhga13fE+1+WHxHI5NP/q5Cj4KRthAQn6KwaDPDrw
fIndWu3PqWkBFvFxBb/xP7pNhARLmrk+qtukJ7ScRGsJQXh/tcc/LAoSIo1k9qPUfw0tX/gpl/ZT
JUeIINKe+d5G783Q1Jp/g1asMovIA3Yh4QJg2E3oUi3uqs0BRIRwS/0VAq4vM87X5GrnziVK93b+
MTF1t1WCtgEvYPYmUIcCsphPwkgwo4auVhOJN1LnG3/LPA5cXPUD8BgnfxZTr4VS26F6nSqNgbsm
xm2lfDTcXm3BGhLedIMwJ5KqQszlYuQUFBgSSL3aJ9iC1QFY5Z7Ur6r6KtVHxT4saC41lUrNS559
FkzcC09/btwrSKCy+IBvNs2t7DA4y27G7cQgisig+oThN3b9Vum3pXMAFiuQSIGlDj9aDXRgUCQE
N7YoIClizI6qc1yxAig6ZuAGayxref+kiLHN1zbPTJ32HiUgFKZ+5PZXNX0WEGcruIgW/Hh2rcJC
EwJLrPGdcHrmJ9PEizSexCnPkSfMwiXX0DzTqbtnhiEmiV4fdZNMnCl7zpxW/8W0KTwzk6q7zS2e
fntkkryuRB7F1YMzeq21Fl42h7nqjk0D41++/Im3BBVpav8aNmXtRMp0PNw2qT/opRsm9hGX+Tod
D1FzYE6YO2RKA+AdeJYIe51Frp4XuBKzG8B4ptzElp7qnHeEW8Wg8SEigmpOvVDEIqPmwP+x5h8L
hER8qcOTH5GJMfjHrQxPM3f7rxbvoT8hOgFWCXoAlG1iHmQeiJkrDUmFhstJcyD/mhtvcnw1EIEr
O+blEeMg6iji5c1jGcP53MWck4DovAihp/42kZ3XFltb3+vsr6j4EXUSsJe4yFkMH/CoRuTJsEJl
YF9eCZOnU3SJv2MHZx8HTX1GhyJjPUKoXZT+Yh+gNUf6TTG5CXGRRMvPVixlzF4gCJgRWY0PRUJC
7AXoH5ar8KEKetlVevejfS8JJNGQk6vryKH5FuMEsQwyKkdjQgxJvZ1FppAk8/hfE+ulJ2Eu/omU
f4FNevom2bQE1cP2uwLRUONzP71LISgtMwiyZloY1Q+OUiFL5knFGimOOMnyniYdAx3/SITWxc+E
iggT1C0yHqZ50d9k3AGKdsgJkUpIA6qqe8SzmZxwctcSNpZd1xycmm7Ysvfy2bd1t06uZnwATyQ7
eTVurDXwEj8X7OtjKh4Jv7UayWsauUYrd/VEBJfu4vBsApitvxgeDeQb1qa3XhJCdIAJTBBI8h0Y
P0jF6WhUvUv532KweeceKS+EUqw0ju6p9KE8RXxB/J83ecG7ehznnbNoiJ6IGbn1MG4sF6DY3tDv
E1G/YHJGX23pKpvvAcS/c4EUoDDFmfYjx9ksr6Hou/xsynDyy4HzLTQQu8nCzJiwef/HRViuZX05
9GqFIzg3MTSVH7RnnZuVpU2kGrpKdZYSYAol93KdoCKgPCzMKEN4NF4bR9pmI0VByzFBxB1zwRHt
Fq3Yk8Po3rVYo2kyUNWjXl5YtYi14yJV0fBeZNRBxY5gAvGI6XD7UJXVwAFr9OvG8hJwmiDaSAk+
QkiAve6bHoCr8T0bwaYinSMBC0mIV8sgJvK7LIBezt+xechAfBHCyjsxX6HEDJP+8LjL1SV0Lmnw
2kb/yqGlmG1z1ge8AgBUxrUAZUkryhD4WfqF/5++W8xu6sFAjdrSAdCys9YowNnusffV2tHgS8NN
S2Mm0lIf2XY//RMHa0etQ1RfCgnXB50VBSMidfJk30ZHPLcmqQJV/ZNqzxr78dMc32oL3TahG9ry
EUCZGcWPZsFNq4t7VjtlZc2fYlGtLGPTqDdH3oNvWH66g++g5npTOfaaudSYdtP0IWLbspQdEUm5
vWEHQPTEC/cci2eAx5IablgX/lot20QkJUjMuuo2Gr2CMG8zXNfMbkX3qVoWwWL8igGH72aUXVyB
E1MQu/1k5shKCPbu9gWLCZUf/KHc3a88bvBLIs5LGz8M5Z1wHt66gCUTLQpStP4Ocr1iyeOAMEjx
4ldpmTA68FWLV8EmpGb6/A8RzR+JRBnXv5wI8PlkWntt/kBlWts7nP6G9QjzfDWHwH5iJ8y/wvhb
E8hu+IyQQPatgycf+ju/5P2tr1YtfQIlCRbij8bnguVAb1/SGfUYs+DcEdYSo155d/SHxeJkWi9C
5+vkF13+GMk/svy6JrmUmGFlow0naujoDoY3is3vjDNtjnX45VeCdNGy5DttYPSu38wfDPU6af1t
TEMQu/UYyjw0rUuB2VpgSSAoEuOaIr/zHoqZDAAD3Qf3E8Fg1I5VmFBVCxoGbdeSfFbqH+kiQXNs
25YrbbsUXzmEk6EN/DfAGECHSNopq7mDkTEs9sJHuhvoDSzp3vlUkRrExreZfAb1bZ5R8TJe9czJ
sj84wCl0suG/eYvZF+uRpOEVxGfvEh0Ke7NwJOjRuTb56qu3ufyqaH1L0CGqXXVRhuco+JGtOB0V
+J1oRA5r/QGj0MqIGiRetf9SfP0BcbFB1nmzSjEBbqSBk/UwjOj5mbXOb1aQuRpCD/4tbhTEsDel
OjTyugKLscKt9BPUTDD0kgUucMzkl82ukIxVHX4XicNMjEgKQX+/bV0HYPQkaDCHnISuupb6rzLR
qEanmD74ETt6QBV0X7+ktq9e9eHW6ZeykFbfJWFU/U74mFSyvZ03QLtVW154yy31ZjYDkXlgKA+z
2k8Sui+3a/d5/1UT15bnJd8T4eHoJimVK4WZ3JOFJPZg9K8YPoSHef8Gty48/Dqe5mmFBBAqOdQ/
YSaI26W4G0Ye0lXn+6+m7xpFcCB9K8VWAMCA/1H6mDeaHzJhvVDjJejrJPqNx2vmHAZ/TPB3mjUG
Gzah1WB54ENtup04ZROTUd+PlZvqXPXizMqjIW9BwEzEAqoPncc3tgMubZAupI4I5qGCyKi2yQjk
0A0WEQfGxB1fVIK9aM9M0Xngi0JGk34OK+JH/gHpBbVbzxv8PGQCXTWTxbX5LbT3sgPflfvNLMVe
jMMPQRsREQxnDBx87z3Os0ZEh1cPia1Dlg+aquDYX7DGPuWOdP+D9A8UnhCZuL2H5TftlPxVfISU
1a949ltQte4MS8Sf+azyHwRwSAxoXZLIkrqEKBl4mJh92wcruCCgg+4q+NMQ4GSKj072XS0v/4/3
0aXrRwn9eD5hhVL6z9R2If1RFZeC8sGonOxm35rPIKYO5M/iR6bfZtdCd9aacSRbrl/AuBit/Ijt
VGm7jTOMrpmRZaFesbcBeucAYkIbJJijIeczv6K1L6WAuRH9Vby3BfTLzdyPLd/ei2QfpexM2gWs
pzA7473WD7XyUBGfLkCFTdV5CYIgOqwBmhLSg3h2WcF63oH/GMJxI+qjbLciuEpCjFrhzuxqsSCt
WaKZgaANEiE9l74Jy0UQzwYEG5wj07Nspv30nFH4vcrICEkhOseH0PGB56gpqSWsHJzHwoDVwmEx
AaOm0LgAk1u+ujFCaLTfxN+kxHCFD6mFnBN1OklQfL5irgRroXbNlWqXcdUry4PApWmpBF7Kgn9q
zQv/O9EKnB5hhUjSyPhB6vxdqV8V9rqWAoFFWMK4uDOitmBcC9yDR5U/2D53JFZr5WeJObM6wuhO
5a/RYuT0YU3aYNkE+Wcq42Vk6YOls3ijtUVkZ1IWZmItJgxqmAg8RE2qEIbVldy8Jgsr8hWVi+c/
ASZoZvTGEs5ZzilBItdkyWtVZxajaSeF0wmdr6r8jhki20NnnnKfAK9iRz3eZrAI4vMFFwcUowC+
il0vZymYCe8peEKRCiob4cwxJD/Xdkt3wvWOTxh+rToRn4UHxCy9QkQ9E4lwlEykNpu+JsRgn+H3
kI17hAOItFMEpc56mBwW3XtNagaEKVBaa+3IocKU77XzoX/gG7VZwzLrSmz7KugPoEsGJiSbs2ab
INuSftux3UZVuqZnDFwHRTkeDawO5Z2DpVdfYvO9yOydyheYQJTzcAIX+n111GVgAsPXeQIs1E+q
/YyxqjgQz3fO7jTOVxrd2On2dVlPwz2KiGL+Z5OmXbSqS6WXV6ucdtQdyCYHzPvcbsGdYvuicbml
ZBk05bdsX+TRlxRk3m5qvzcMw33PM6YdSZ/b1GB3jIebgrJWj/dy4/TPpHpQSUESXreuSPRcEngY
sm62VXEaHQn9KCgn4Vw1RyNxzjtHfl3+U3GJG0V3LlBFc4CMiENVMOMISy2RnKoeQhyxywwMXN5i
IlLtBjcu1mmcIPKpSbaabPGA/aSsgBKpM83FnN7bgmS5d3htKUGQrf8VGtU2AJDAU3H4PlZn9Suq
tsRtEN/ONcAuUhKNt2mlCCDsiJFnFQyHD2QC/+LlCmU4Q5y3HI1ODFvX3ubqYqevo/2TDN+jvGwp
B2BYqzJkXtbdCDkHFGKZznLvs2XnAYM59SE6jgAkK/93wQx8fwG3o+TyQJAwkLSaSNV0u0TxAjvC
WXTrN0x7wRUleKYBWTPTQzyow29OvEtU/CvjD4kQuOYLiJTkOIP64go04Watfmb7TKJapPwZdLg6
j0Re3Hj6NMg+706S82f0J9Xcq3gCgqejPTTpjwd1Ke5JiuhnZ+O6vaiqh5FQwx+uutYY7rSMIQAV
ImW6LoEjcXH5H3vn0Su5di3pv3JR4+Z93PRsPAnoSu/z5Mk8pibEsfTe89f3t7Pu05MENNA974FK
tyodye3WihUrQrdffcEKh0WkjltlES3LaEUiKQ9UmdVx5fDBFor3OEHcqDt6suDrm7Lc3ryoylI2
SWjKltq+BlIjYsR7T8oDzb6FGCihv6TaXrUh+iCpsSuGnu2XshAEJZwmqPJuoNOFs/xVoyTZBliD
/nSomFQIMvxSw73Rr3SkIdPwU+g0oouLVbUUzOiCGq8DVaJpNazLFeSMYs1EtDY9df0wukngbCQY
DSl72qTX6gSN1kClrFkWUIOR8m0SwI6Q4NJqQN5vaDzPQnHsVUAoQEZ3QOHg0eYkyJkqCb1znJKQ
aQjLCbfAetzNuGaPljmQni3pjJbCmjVICdFrseVM6MI1IH08Pdc1YpKHTH9I0scWLYFwT/eNUi5N
pjvlnIW7IiuXqRFi9kQSdfGYkjFj7kPj3JuRxXD11gXptmBSUgOaI0IBXX1Af5Okro5uiLsM+fcA
KmKTZ8hOlUYD7UvnDv45gvVnwvXTN/UuHdcVfmzI/jQOezd1E695T+uPzroEM389TJ9BgIcK3Qfx
wjXfUli01fWuc7eDH9jKA4iw01l5CbHHDhIDxg8AkV8BuZqD12V7rEmqHGMdFy/BcBFTzsrblky+
qNsL/2UKDs6L4W7UKdhbWrVwRyyxnms0bmWBmkoyG62US1Rr2JTWUXEh1kolNx5yL4WfJIGTmhYO
UoSRKHP6bynuZVVKfNNaROeMDhZ6EQWKYEm11sROEyw7JrRAag9VAbr/6YXpxnMHiz+nIlZUaxAj
U1sa1HfStsIzO8dYEeSzXt/QBW0XDFlRnk0atFBLt/ct/HONJ5qSxKvdVUUWIYThNzYH+K6zjnTU
O8vsBXVkSW92upWstlSYQlYm85DzvxIFMFH/M4aEX8PUdanJxgoLE7kn4MBpyaNCi8CoNwYWhfln
ZSCboUC84viamBK6zboMDFzSlfUHCDcw8wIJyN8yOYb9Lnl0DQYc8EnAoePmMSZY8k39J1k+Equz
WqdB2KeJCF2QdoCAQRqCWULTveowhoYHHcFwH2OPfniqkO8v6Aje6E85wmPRo6mBw41nrXgQ5OAF
oUL8a0IyEI4vcScc7uppwmeHOAecWmdPd6O1US2G5mzIQoQMEJ3XMz+mo6i46yjiaq8ui4yOObGW
hYOYAwz5R8d8whCSevOOeh551aF0sJufl+iFSuTCM8hqSer08ZoYO4oPKs4WV794vW8+6gjbc+8z
k1yp8ED6zEghL5gYSy0CBEVgsd94l4qO/GWm7mDdtupD1m5Ge+k1aEuuS4+vm6MHAMqkJ1vPjldm
cSzIRQZdhf28BH6d0MvK9h3PM6AXkPYQkm4xVz8SVAXR8ELh+yApG0IK1AcmXD7v6iZHezhs1X6J
8K6Ue4GcCUMjKPCJfPaJYLyHasRmdZ1CRSnX0w18Bv+kYQ76zn5EIhcFp5alV8fvdv8RRvOOxq0a
2OFaBQfVutTFa1bCl1pJkcN+SbTWUnsq6x4pPiTJylXuLNGrKgtI50vPOwCG9PEvXfZah1Saab7V
VTa5b3O4TD1yGwpFvXed4oegMXQT2xtZ014igZoM81qrCBkAr4PDWF8dmjXQUsfx1GOaIMyQoCKx
9ZmIxqHmGFyg0xm8AQ4lFAKw4KBlCJo+m55BOVdK3BRbmmTC5lqL42g82ahV0NsHOzT2Vj4LtgPK
2+TFdhq2WfhkjMnaMn7l2o3ZqQnaq2Byygx2gipUcrbbdKWgUjNMa2RvkSs5UXviNJUp10QvTD/D
NeTnqL1Xgr6uZVs8uLg2h9rjIN40uCY1azts55MVzlzndSQQjDFNWnvetgkOuvEq/AfkX1VvWxiH
xNpGycEKn1z7CoGtRaPidRIbyMhB8BiD4wv77LMC9C3TunAfA2AVH1DU/KBWNFYHpdmbhM7oSaje
hmbmcsJDaxTLzId6ZIxAorAulRcH69SB7sQlQJeB5lGF2e3cICFKoMsY+tOgnKdpoxgvGmSYBORK
VUBpk9chfyrItvIdomlxK+OLLvAXlJ9n1W2ALqz2nzxQpcVFYpdBR1IRr6/wgnBClMDya6B+49eN
hGNtbbtg7ZWL3JihVL1FFjKB3ZfD4LTUs4fIbbORxC/POoX9cYJoYq6y/G0Ui9G55gaR+JxDlgqX
02wdsVcfEcLU6lc9vGr5bUKKiwKLsgqNRYL2MHzZBT9AsNv6iJS/gkNNCQZ+rbfKGesUJHmEnu92
717ASlhMCQYdrw6yBNZcTZe9RVMC11l29PYh5QDCFfWXoDoP9E7B1Oxg0pBGIjZsjfsB0+oKyRGA
VaWlkZ6Gq+iMvIHfDvTSLlz7RSSEXIcgpmOLHokcDQ2H1kX/zdC+I661pwFPtd+BWrDIWco1X9ho
+J0TGEqAjQtH36TqDaPIsTkj/FybB2CsyTrjoQgCSy8VWvd34nbwnfQs5gkx2Ld8/ExI+KwUqwz1
An0WLk17yLxmNq+VF4SS6BLJ8ouKzkn61NqfE7NAIYJPJYWxv8FPCEMiHbHFKDnWniSlzkFa9cZP
4sOJxjJFOWoCFOkRYSm6BRLrc68/ybJFqqezSPuSPiGReBqDK1xq3YeeiwrAoROnKgEWORjNVmmI
tCVWl3+mNLcQ6Fv2ms1BlrTaEMHOm4smKo9aTC9p89Ote4yCKNCwfwcBh4ELtOvsvWaHDw2jZbQr
mdRr12OQohGA2j/fGOt7Vg6SKB5ajSepc4UkViMrDUn5swYgS2pz1nCsROYRhGdA9Ej0r2lk/kyk
MIb/zfGHzs8Q4U2SPiH96U8hHg1HK3lI1BdjQuRruEZbhZvrtzkOthSxK0za94RXQXkewbIaktzc
+nQJrnr/eJ84QH/NTvgA+Sx57C6vCVT0wfvKuK0eCXtZ4G6UJwr3JZxpp4TaQkYOztppPwfRATQg
XvGYLqvhUGa4SS3J4tiuWkKrO8zXzltwjxQxPIRwEdvZxVQ3qNV7xYaiB96oU3Guevj8nIRwr+Pk
F71faQIZe4XnjmfIwSr9vYEGREjvt9zvfEpJPD3NOgmx1sjY6JOm6aRC04CN46CpXxIIRhiuil50
58jeViMiisav+0ujlbLOXwIF+B2R9uEjMWg0RPgtWFfA1e7O6F4crky8yNKkLfdO8xTYM5O82tql
RGu0P9fbXmO/kx2XR6bJFG+oLrGxISJCRINbLmDOiJQmfjaQFNEYfqKhDbFPgaKTw5bjglZnW6Hu
eOD58IR/GlSggKf+EsGFJ7o/GP3bNOxEhV3jggDQUQHisHug1Ff1fHf/Xfaoma4AebwS9iIFsm1M
wDDsTES199MAT4HwGWgToMSFZLi2NwFLrnvMky9TPA7dAt0T9wvk1c6/yvwUh5fB2o3tqmn2MO17
OIM1HDDlMBhXFxgUg7j6arAs6MmNvoUKAJgDO9VPU/bofZj93AmptO+d4Axi0mXrhJimBTQJcQrK
P7CxpUydkEdRBzIMKInoSlPY6NCxgtmI7EC6iTAdTIKllsLJ3Ea4l4iHZgQuWk7ZiqaDVoGCg3Ig
lCn9lkEOrx+7+BxGryPUkToGcJi6n5V5bBRIQdcM2gOCfjkFykfp9QLMozSXctxJsXaCngGDoi1V
P9ueOxVV8VPoXzz1qSnfa/0Sap9KiFY6RPtiF5N9LfnJIDor9OtV3WLq1r6xLm2WbYxa/MHLkG25
JSWMSdo0way7DQsSzTAq4EgWI1871i8DAX2FKEu7ojuD9nh/1sgLsbpgWyFj4aiXDpkcNqMRdObo
FSgibyy8uhmf4WdDz8RSOvs23rDOMHYEIqIECQhD866293B5UA9hCHcUmxJ7bWvXSHl22f6RmpV0
w40A1asHFk2/GjHTqL+NqFhW1EuscU2dI6XrsEccaK151yFftCqeO6u4VxDrOdjh1wQfriuWw8g0
mBXFjPiPXqIi2bD7Wu67R2UyujnJEqMWq9xiW79sOItDVATQYYRuCxkM640wfCtRu6Fxvy8PYbsy
LLLFPc2oVnoZ6pQuLUnVW2bBsiA7t4mTx1uTfvQaB7FtkjVJaShq/URbERbkoK/5we4eLTrY6+pd
0RfOIHmakF0qNC+s7mxpMGmiY2kwtRz6PWmM2gvEAWIUl+l9pLUa6SkWnQcXvoNSb2zQ0SR9MPB1
6CBI0gqCrIusOqYnRYnwYNwPVEhaeoXD7tZw+ZNJH+cc3aruFsUYoQIF1kj0TfaqQ0G7XHXDFjEu
P1rG9qV1iXyILwSdJXQBdmiIBZAxaWoxD8j3pvZKR/mh6/aKfi3a99REMPTW11tlTMjOXygYRnTH
cD4lR4iwjX4w4dfYF2wIKJD07J0oj6chU42YZIeRizF+VMXeAWGueFirftjp06EYTqPyoUhX7/fE
WYLf40E/qWsjeoOrY6sIm9DGjYbryR1XOftjRpOBTgO3+1TWj+MuzF56QAswahX0nQllNd9oQloI
a1YLDlD4GyBGCUry4zM/CvKBEG6okjr2307+QjtpCwIWvHsuE32bIJBhwPRaFhbfhI4GgWV0xD/T
ptoR9Sd7eBjKW94/ZayYukDZaHxXbFQY6b9Pwo+0WKBYazNmwdZr1ooGNGN/ONbFBFaER07KAH0G
e9mCRHauBZepfTMRbhHiiuNBY+/yaefqWyOrZ/Bk1Xo+gzyElYwK+V5CvgjMm84J4RpmQwblAqOX
BpLEsUCo1weuK0jwLOOpVx+n7AO7PRnl9Ppa4XCSsoIRbTnUryvKotwS5ffMv47xzbLf5ZIFi42e
ZR819o+zknyFYhFYu1ldKnMntAc1WE1yj6BHxs6XYfjaQrVKOeFbsv8kABcNX2UUStcByS8aZ34L
4+LbI81G5UIcO/85Hb8SK5r3ISDL4GC6dzJZxPliQFArSREBPxcmEsVO9TiOF5xdUww84ndGAD1t
jBx66jQDiRVdcbBC0AyFuWmtEoS2+RQLG7o+5Vp0GgoHM91Nj60xAWnsv7tQ8YhGobszXUmIGJRK
Qx/G9oA9H3nomLoRPVPlSLmn1qTubEpLibfae0CZN63Z7TaxeytR2kJFRvussqeCMoUNnVa9kjcW
iEBSWc83TPDCeObqk3CHCzrrtBxO6Eg3NB76rykWYB4qylSxr65P5ztdAg863eaI38oqSvRR9188
xrY/284uTG+quwIUJdp0wkuqnXlUjnIAIA18hD0OmYuq9YF2TGWZlw8lWK/X71rlBKo3gj451SLr
vKVSX5D4bcmt8iNbMcbY4MCQhatalltodpYTx6ctkD1A/2QbJMP2sUkN57WJaGr5s9WKXZe+TUCS
tCT566lHXmEfmk8COKWlwNAjzkNPnM0JhmraMYiRFHhRrG3q54AhJDCI+upUGigMLbgjNFqV5tZ3
u2k1RVt+OhluMvriBtGgkFonlPRKhPY3mnGuMEvuvsS495Snwj6N7r4u9lb3QBEBUdR4PIfalxk3
rMCHqr5E9UVTn4rsnPTzGJwqg9I4Z434Ax4R38J7stJrz3EXrJRpjch8VTzncUfaRVnLR7yXJpKG
GqB+c/LL6JwLEP8ofdDAIOHxGu8B2k8TPdTA8ujs/+qmTTxBWlqT/dC3k6uPUXmUnrwmTnMTuBpR
FWxmVJYF7OUOvdF1a99MeLw8ZbbTJN2qw1kTRwx+/OhmeNPKLYqlFkeY6Z56qOs6CFpEpMBv8J4A
RbG+BH3UOIrCbW6+Jak983rnqNUDmeFWII6tb8zyl46EvWsoG7sFmbcfSmrfBc1ynH5kXnBdsOpl
J6HK2393ygXhLiM4jdBMaPNdlNVj0SdzpXEofLcbYFar+0S8D/JV3C1bsPEG8a9VjOCSUjVQmD6H
4rPQ0YVYNvouoYNuHGnF+jYgAmT+F6x8xaP1/ldXvLYNODC3DiR7InA3qWrBlItXbvCios+ngQ4T
TC6mbFlF+wbFLYeljcyobZFYP/hkpeOMAsWATrKxUQXJRQwa6z2gqanHR9oA6mqf2O+GiVUKPMZk
PxWb3jqWQNGq9hIjH4L2Hoqd+iIx37OaKhboImQoF41bwvn4dUiehI2KOr1uBlH+iPcdZRMRAclC
oxeXoH/ttbU7kAvd4rfcgaTVsOsEiEXVH2ZL0KK8TTQdG3BKbCkI1O/wJYbM5FSQd5Yhl2xWnPMV
xJ+PGt3ViOahPRtQUcD6g3PJJlNPR798yBFJUkxSIuVXGv+CaUaiUoBYQNkDhXFxHqA2R4MdrIQy
WqjUj9QyYeva9rh69etGX47ttujfSondNHDx2gsih7rbATLvOfs8gOuE+K3V3zxgsAncZtb0FOBJ
o4L4aaQnw9s56bpq17ircChyqHJ+BRkEDR2Gh8Y0FM/mSKAYX1oUZzi3KC376lE2KWZQRajVssg0
IHYs0ZdSoJtzU+6vPpx9ybNPzU2AMwUBhL4lR7701pPsilDXaIWhc0M9lDvzhwdr2Bblc05gonSQ
fIZ3Sa2J6iVmiqD/HA0evPYeEN+CIN4FstH3WZEyGcpH5H3bwFk5/KND3r1MNEkpoKkt25E3PBra
k20/5ipoBs9OgMiwAeI8WkKUo6RkHPEqljIBHj9ruw3kHEjIUiUJU4DkpVbwhdtE6XM6PVOsPk7p
2jcLUtHXxnggpoI1XXP2TtPSYLcPUK8A/glcjELfpuoUWlsmkySbC58ubotjF9czR8FzHPpphb84
k1ZvpJBGCeT23fu/qhDoFoJ+Cq7sLl0MAPB0usFZi8aXYdiSuDnGSekf+vGzKt/c8MsjByktvAvs
bVbQ3vGY8zr+IZ2LwLPKyEFclaeYhUHFqgl3fnNUxRswmMTEsJ7+KTa5fN3T567hY3MWQ3J7VioB
7YdcM0CkQwEsoiZCxSp6+fHHf/z9P//jY/if/ld+zpPRz7P67//J3z/yYuTig+bf/vr31Vd+fEu/
6vun/vGuf/3M3+eP/+v6x3de/XF4XF7//Z3y5/7xQb7+r5+fvzVv//KXRdaEzfjQflXj5atuk+b+
I1yofOf/7Yt/fN2/5ToWX3/78ZG3WSO/zQ/z7MdfL20+//bDdO8P4vdzkF//12vyTv/2A65+1db/
/v6vt7r52w/d+NNSbaG6quU6mqEJvqn/ur+i/alhAydczeL/TV3oP/7I8qoJ+JD5p626pqvysmOZ
mm78+KPO2/tLxp+mpQvbVYUlhK454sd/3fa/jM9/j9cfWYvxPM3+9d9+CJizP/4ofg+kvDFbM1XL
cSy+x3J126T9itc/3i5h5sv3/48uRDCYyBhVm0VgVUTkYDFTX7sznPuusaYuPASCMy86hRMYdlGB
GoewDlwPVbsmiF6GWnvJIp9+E5cFpLYKivTxu9dH74at0rjU6HslgvxuvttZsbDC8ehM0bJiP8GQ
8FGLMGoy6eqKAAKVCv64UWMKW9jQ1Ir6lCpYolP71jKuytYqyIewKMOmFMgJtQj74EVkjeRnGXKS
uPZMAb7aHie+MuBampkQjoyAj6pJ79BDBD1Dy/gRK423CBBeK3UEy/IBAROVzbGp3Gs6wEJjwBTO
VAW9qUVU9XyJJG8GcbYyy+416ryrVWLtY5QLh/vUGr7SU0d3JgRCHJHnrYyAf2IUoYP4xImOrLRq
UPlMA6kS050u90sbe5rFVI/iZtiWa/lVsOSBUmmn8AK6k52OByhKGthLY1yO+khRuv+O7MpfqTiV
yBuLaMOFe608253mIq9bNaCz/c5KnHSe27j+1UDr9PMgwwKuqVak3Q5PsVaA/o0UhqvqnkozaWgO
5pdN4X+ZA2af9+t3KhrxC+R2QoVGCvlcVDbrorA5OR2uPO0arLnD9eAxZOXQNQuVnoNBo1olXsw+
RCkgqOn8t18snqQSGQuDrdPpSjJ5FUzOhBpcLLsSXkuCM1JBdbB0iFAGbAuKSdu0CV85FIWDB7ix
aj0fAaJgdOY8ESSyhHMxWgQvqgLlJjOZABaOdnn3y2Qk1JILtB20NmOrIlABr/R9ysoayVmsxxS/
HP06GjaCBPTS1ZWWrbqk2lTKoNA4QBndHPNLIjq8bRBrl8K1U6qvlIhrL2wD3R7X/eUrA2asZrZS
Ssku6it97gjqYdgxIwzHBFBd+6imEN0M6uVKLGdvyVlspYh2dGP1VbV8QrGOjrpJDIN0c4JOi3cp
AEYCFCkXQeOpBMLJOjIKGOuaySqwWIJ6JUyAwl0luJbYNR9wknsACYf9VFANbYnG1Ahl60kOPSQy
1ODNX+R7SxeYslLFU5+7q7Rs5nKtlqV5TC39rJAby7+HNvIeVjftRduugpEJNkUMgpei1daE73Ho
zF0qIwAemyzyrnVqXX1U8fze2A69vZlqLlAd0S02HHJ5Ac9OWBPxs7DhN0kDmt6gTcnjhpKATcTb
JHby5sc82gTenDpZ12zkk3QDsl3TXZyg6dM21WYMUJtxLFzX5ZzwVevYTtfaJo4JYtr/MjlDG5Nc
14JbL9c6/tWGjt5G4l4d1ZVr/zIwAuwGFt6a/IOfsaxzt0aKiHZYq06IbOsW7IZ5qrnRd2VqdC+W
ybeq4SKTYk4jrKGe33ejWm9uaddeaxXaQpyrX2kTXIRuanySnTINqffWBnMWFZZee218lrFXRu8i
cJiZugoS35e7oKWJKLeOocWeqvoqln32SypvvxBwnqIxWpctVik0Ac3q2H/O/OxwnxhtzHqVk4fK
N3S/iqUixy73PXxGJZ8mphO4C91LFwK2NqHy3AvzxdSThn6qkrgPUWnFYWvLTDxDkMmb2Y1C2C+Q
68L7snYbbYXMfbYQfv2st3owV0YST9f0Xy2/BQ/gQFuk8CRtc8JPtvL2ev2CoTJ5T6l4G910t9Vg
6jtaeeV0dxoLmJAoU7FdBdy/wFU0huGhjLStISugaWxwExvafVdjVUFeQN0gI+gbdShiAs6UP9Bw
oqJdaAfvvg9jO3d4BkN1HTrrOaEngP6+eW1RrlXwbqGbeaaV/k2LaNdXYfkqGi9HoXUc2+izgGnW
2sZZb9v1fTgLfypWXY5YZxEb2IU4sKxoZgmmArF+F+oQo1YWAOWOSMZZYgcbP4nef2/qclET36kB
BDB5fLryud53RfYU8rynwTAQibaPzsBVlwNXdr90MEk9wvkKcgEO8wlkkgodSKTQxWOvdB/TCPIq
ZP8ZGHeNifBAra0N4HMMZovckRE/lrTeioo2G53prjpcR83FOi5rlvbRWrPfoGkv+oipRMsDa8ok
FjexPsUkRM+cq+7l1AIj+oorDu9WBO8iH6UKHRZoTvQu39J3AeYQLC3D658tSI9+GJxU9SzfHNX8
rCGPuayzUKsyrzqQPzE3zXA6s1FPYqRvUZCcWXIzm3T+qmRfuq8xkzr7ev/etgXajdPkEdREzdWL
kFu30PjQKC8qiVnBMaX+MjI3BUkTzR3W0erFRzkWlPl5s7xMO2WGTNE5ZoCzId2luvVqISIwT9mi
XFXHA3e8jgoN2rxZ3v5UOOTw9lVQwrdEvUeka97JY+1+UZmkcpacSAR16LkA/3O7QyP1dVRuDn+4
3EaxQ0GorI7Cm9Vxe4nDgXa/oIokk5KzSMARNJuLuN9jn3OjDmRPLxnWjltlcz/hTAgmbS4UZBhj
eSvyjybul0ZuPVoJlFpbHz/yisKPQeXHd94Cj0pGiccKfBaAMm43ZftbcfLtqTj6rfbWDFJdyR7J
+rBMLiJoKKOcGqLTbr0dvCU6o2nHPGA90rY6Imj6QNOvHCb5QBSHjF8LuqM6cq6rikrkI1db3Gw9
iwykZvkRh1DBob2hyr3PKeOxhG5FdQ7FJiPUH9IhfzFSPl3Ig0yHCxBYaK/IwWsrMlFY4vOCHPj3
s07MjpqejagJQzMSIS9UtVrkE5lu2nEUlQ4RSWiBR8trwdeWr1SNd1dlI2GEPEP2dnCG3a+jCCmr
Bqq5ILBmKcn7hoe4ndxq08FsMDMgrUaXD6jIToOl/37fkPAvitXTYBAySKmT70fdcIg0+W6l1Z7U
vDxQ/t+1fg91yYCi52vQJ7i6OOAt91u733E6cq5BudiGGR1T96EwQv/TRhrjvrh1ObFLFUP6of8s
UpZ7bRGERt9YvJNEmrju2nIkfv/XWNEP1eK8qNCajZ4+jYP+gZ33dP+uWP5WrWRIN8ghLev6yQjc
9f0+nCC6ul5zuh/muB1fRdV2M53wpKTp7L4KagUBVLMY5n1j5OgSMYqV3JsKgqBFLDwoqGjdqfbe
a5Xv+w8atbt3YA9N9yUqu9ICGgyDMn8fBxLSECe5vD7FqvsVV+2LHpNFOJ1Om0o8LdE25sHGLUFQ
9dGZ9Kfcd4f7rPex9uqoJPQ5j6JLkWuAOnr/AAEzXR1Ru1FG8103hobSGM/s/sb7Q7flIyoCE3io
Peak4/eTn/lJ5IaCn6+ZqzYupmUTlLI73lspcbyy7M5fWTKQAqo6GgE7Y92kb7r/7Kj8o9xD5bZX
FNhUGiHNsxQ46zF5j1pOaSPI5rbsbFFyAk1sgBAiREmVbmTP1b1trMKBj11mketCmbVCSoltAqxV
IV4UpkiNFOiemBVsqAoJeb2b0nmdTtU2MMZ1p2LI6jggJHLVenjYU3qrtr47LOICumc4NoCDGkw/
bcSFB7Ten+QMlTP3npZZU43hIBbMcseOXP7we1wz8hxF5gQCsEhU+l3kKIiiu/ot3pAs51rmQb4P
OyJS+7UPghiapTPXOinjkl7uL9/X6+Rlj6mTnVULrB6FQyOlRKcU9jUkhpFbZKA4W1Ht5H9O8hTI
U0Y9t85RDS+lZLcbZX6XduZG7lzgFc8uOlNdCnVyNLELYC47sQnuFi+UslybofcpAiamMfgEnnyi
ca4y8pOnyyjzjiHnV1wuW9p0pGecrTt6qnj6992gceCyV7l/M6DGeJOmLCo7ahbxAB8rMXt7Fphh
PK9z8OzKhcGZcriqOjaOPYUjLydZKEsfEMyIgrmnV8666Cxkxele1lKcliZ2/cH33oqoYU/qIwER
V9uWCXyYWDW/J9eBqUazac/zDjX+qNpzqNAy9V+Brrwlu5puXiapPLrk0XhyS2gFv8RgKL/j4mDk
NLqPZhVzxrRjhliGT9mRDL1FDDag35UcrUoYb7mF28SFZgM5V/5HZIbv8v99m0icqn9WOvD1c2ay
N1I/Eta1FQ69p+C1cnoHATGxAmBbuYJo6mAb3u2+VLyWpdE58ZOCmvAYUX6TQYf8ZpfMVQ6MIQOh
QAb2cUaqwdIitKZKWImdgEGoRC2Oa75x/sciS+qnfMjeagdd8sRHYJ+OV5eGAyu2djqXqqB/Pms7
ov1eYy/RgHhDh06UxpDq28T896xUg94sYzRSFqwAgxRE2b0WdGH1tOayamEzaiYCR9Q5e4oP9wNc
vkXxuTjRm/E28sg5JKrRFwN/uA92rVyTKXxvSR3kTlAW5O66H9LYnmAOOTyHCHXL37zf4O+PApc0
IZikp9EfZTxmlnaU79CG3IH4aSyFjQNXIHOrwmFduR60FYz/uv7BlSmxfC9n8rTsHHuj6ERwVc/b
shwjHIerCqKCBF3GGTLwHF5N3Gnu3++xAY50RhlounRlSDsvj+p3PoFczhjaqG14Y79UguFESy6a
NuCyzNegZ1erStTiS7FuYP9vtB5yiI4ibcBqthKuG8RonweYI+ZUw0g1Kz2CN0ayiuQbm59tIfxW
noQMFOSTnmI9pOmvv0zy3L1nJ4joaESwtdsjYtxt7wlwrY/ou+YP9zjZqtnUE2tqFhYRZ6joH124
Lwoy78xlGOX/BM1+gEwVM+Oe/ZbjSH3Um0UuC0YRrCtdgS8SAFX4vurTpcIaGmOg7Swad2Y2nEw7
o9Wo90uaoOUUN+KtnLgpSTcoa9kQTUc8WccpYaOCRreMQaVXF2dAho03ysQttWTsWQDJ3JN7CYqU
SC1ze5+TzQF3n/h34OSeuv0ToPgXcPfPQJ1E4f4FpbNMIgMVtFA1HCBDAMF/Run6MBDGELgmm5k4
dIbxraF2BS6RGh9x7uFNZy7+P5Q7SsRT2DxbQO3/A5Z7/Crekn+Gcu/v/43lOs6f4Dq6ZpqWkKCs
zjf9xnId9U/VtDTbMIShWpr530iu+idccd1xLUu3XGBW4N+/kFzN+lM3LVt1TM36DeX+vyC5um7w
K/88RwxNNQ1dCNW0VdVwTUP86xypjdIbCCgr/DdRKBn0YpVNNhv5RODg0MbXh81eoXm1iATcIys9
5Z64mFXH1jb1dNlS/KQG1DwM2FfUgvxfG6mLsqeHPzOrRTWCFL6cwlPmdOay9YdvI/aphkp/edxe
h/DJ09hWIr3bJyoB5RRl9JB32PxR2EOoZHI+2sBU5iJu8rkxhs6qUDhQbVLukjJPjRxyF1DkH0mL
a0ucWnQy4G6S+/ZAawvRqLcG072fSUa/JFBOEEfDsg9xoqCTNRjEc2pUiK71zUE3N7ogLYmblWmB
l5gw05NaJ5tX6bvua5SYkYd0T5nn1BAUUHzVIrxYS/A88FkUlnEsbZGp6d3xSWDvnte4vEfls1AG
rN/jdFEE+lkHZID9jiUHkBGdLBAXNHoU/dCduwrqHi6voe2Y06EeJOkqnQrI1r4KlVId527kvXrl
uGYc6YtIyEmyEYm12vUfIuGWS1SKZmrQciq0WblrBCc4Bk/ZRLCi5qM3cwzvgIpdNfPb9qzkvaB6
uRVh1e3CHqmoqS1O6lhg8JjmuyC20ytauhGCQNW8GkexjXw4eA3pggtT1K90MXdVNZ/H6NRYDVB1
kJaLsrObRZp7E8rR8mdbqPQTZT0LPt5scKnAp5x284CC+hgXx14ciokm6bxLXiI4ZN3ggCw05i9D
My+hhUW0gecaRNpwqdoBbE1raJd6g2xIDatDq+xp5qulOk+n5BrWMMQ7Q10I0b3mZnKoY6R3Ikpx
o18TygvKsUlhLFIbRMgaKqQOJuUXWnA/o5HOcLMIs31ShzfDpxNhLH3ERcBms8qmF6s8TRwD27pP
jklkh4eq6h4KO5hNwIHuMNAnolXlIqlhGJUtduMjCiwKAeUCcAHs13BQa4rtl06Axeh4iVP1OSV4
De1aXd+HEbz+ukauJKsS6Hk2tp90fZcePcSG/52HabWlIRhkJtZV5Es3rgsXLsgo0rmFNtEwc1LC
/itw/jdL57Fcu24F0S9iFXOYSicHHWXpasK6QSIIEiSYwPD1XnzliQe2y36SSGJjd/fqqTsNFnct
UoyZxnwbsejq3GS6NLV8G6tJnCZ6v0yq9KYwNnVBQXiKl+6SOBJX3SJubVPw+xnYoY5JTxNeibLr
VJ+ZyP+6edqz+fDx0HLZTEX8GA4zPRXB9CcPk2yvRteBK/a7UgMOBFIxQMZj3L3KB6fWGrata0u0
GdFwokekHRx7Rvw00jo5aWg2i7Bztgu0MPlhLnf+WjG5liAmlnTPQolbHTUkJNYczGBGkCBNn+zc
HtE/LpxL7FAe6cORS6wFRbxZ65C69T1yukMU76wcCTzMU7ZtvW/h7poFpjD21t0SLbvY9zEMIZf7
uT2CLFVEmzPvzR8cnvvx0YojfdRlSuXqFH0nlel2vfSwdRm5mSz8AHPLesvrZnenynW84+XWxRr+
K0G/RfStlWlaHdh3Y/5KgQuGf2SFzGxWdms36ncLuufASxsMuGGWwWXB03bXYcZI7MBaYZ77dHg4
jxKGRQaVK02R0xunI8vB+yH5GxaVDDZTT02EhVhhFy7GfTfjx8PUlwiHWIkVMhG7KVdl9RnmQuya
iQRShJzG553RxKnPczfvkjXF5lnFxZHWY9W7n7w974UdL0/jRDX0bF5NGp4h1qTvs4reqpKGokoe
ciSGTRkvoIunvSua5eQx7LCdi7ObPbXvYTDRMTsN1ywszi6//ku0HXVsNkmTpUAir0lRUOA2BaSK
EoIHvkm2fobJyRpYVln89EdLtjcXrzuXXvx4Vf3eqJpXT7RswXrg5mM22G++I794+iJvbB/aKrSf
gHAQbE35KLdj9opyeB80uDTS3O/uKyMz4iEjxwZfyk0S6Xedg6Tp4Ew7gQGFNFNvzwcrEGO590af
yo/12LF8bNmLYDUM1uc2FQXi2Ph7mFk6ZsXwEKki2za92mG6ubKBDq++INadk60LDRLdmNONwgN4
Gcd8vjeWtdee+zqP8q0koRD1MfxAzjoexhXdT+VCUrIjcDSzqZjzc5TiinG0NwADwcjdN763Uco6
pktbn0t8B/cCX98se/9Q9SuCryjfu9pRLGpatLLh0cl6ax9DMEi8BLtefM/me+VtiacOTUpWA4eB
/zzZ6jaaZHmdKiBFYnhwZX0ZoEYVWUGhNc2QQ/CU6LLmrtdIHImVYCPVyJ2bqZe6MshFgPk3upab
aHmUo/8ll/6UJ/hbRM/Lp6xD2Nhr1i/aGYkbLz+auYm3vEsFcSpMdtFk0XjX+nu7jNxrO/M98PIF
yheRUHcGwFV3hPmCzr35MsSeKwaqpdxlDV0JPl8zjxygK2iCBQYp3piZRE+N8iX947weQKNgqe0M
ztZm13LvJCGsvyI+OjVvUF+z9XHBk1K6G3BDsOVDh+ZDKzrap+N3eHVCrF2i20epS9mgSGmWbkof
lIBHfVA7oXpBWQza2gabqN/ChU90ZdNxZydpdHWRCnHIFM+ebN7GLEdCt4kIA/dqIJjWZH4H+PFu
8iyDOTw1LGE2QDK+CHre8rT7zoRJD2VbYMS1g+BgNwKVotnPfJPvOGYDulMF1cEJoRCprOJQBhnp
2DLaL+HYbPoATzjP5yrc/NPdePU7wF1+0b7ntgdoL3n0SoHQfGr9EksosSZ7gi6Yq/hejJG5yJYH
07HHq509mzrH1FkC5WwDpDrizH9pJhEUuiwxMSQqvYoSS7QpsB4XvAVe33zPeZVQDv3VGNIoPR19
U0qvX555ydUhzKXGvj5O1YrA4Lpmx4SOnFmCjyLOPxkH57ezFJBv+bcbTrf2fXDG7jjJ6anMFJ9a
11S7KV1hiFz4m8RF8VPQGCPyRzm2NreBqu1qpGKke8Q5n/KDOU9Q636lGfAsTK7sol39t57MJpuS
+KxLums4Y5iFueauGAi7KP+4roRL2x99BK4SZ5TrzFjl1txB4jAKmTYeWbESoa4wOFt8lwO+sqXN
h7fq+3c+ZAc9xfVD0HiMXdrpWCRyGMw5xWsNF/awQmiX1ls0R85mbIBQa9RO9PN7Se/HEdGBFG66
nrHusCXFyR84pyY2ThPs4fWIwloRIxzRITEl4E4qHHvru92zY7AjTWHz2yHM0ohT0ncc4SUWNlmR
veRLtC70GClxyLYgObk3nEfTjjvV5999jjihQobyHgvKHRtRsFitA62wpFgJxekYy/mQ0QDIqAUq
mnhQl4ffvbRR/sOzJchltmpYN3/uUypdda3DkOc87NI/FTRGGuIiQS9tC+uO/qmsVcSdvAwtCzOa
25CzsvWhVPGvsvdo+kvDbB9EyZ+KN+HYtMUEZgkjtGhCmMj4veyxx5nWkogKohQJv8ucc7r+E1ZC
XeZWi5to4GJ0CR6+2rEvS7KOPVUuNkHNWMl+UJUw8tqsjO6LgueQfRev7Uw0zKpXx3kxYHgzwUOs
x2Jr+ArtFSKGdG0YwjlAoKqg2nvYlU4Qb5PcJTblJfKS4VXkRE03VcTz5PrWyIrJPthuXe4zUf11
BKeC6n5Mrb8E7ZUhxx1cA//oUORS0h83u8nAZJqC9MvoxPaz4KUZjeK0ZRFL07i62fyEL3I0pCR+
RYbxlR+PBnNJKZQD6qso2qNVOb9zv6x3sq++sgJ8dCHkqRAsOmhdgPce7FSSAgwhciBKccbngrad
t7vC7wuSUe736MdYxuDxeENn+NTGf2Xu0FngD/oKyKTDfOJeIv8341OwoyOPeqcwLZ9ySgw2cz7f
FTNsiglbsWXdjAV5sK6w+FsDyXeMKeRfM2evyrTAUs0PV3nTTy/Uk1+S2g+U9ZUX0wGp55nuqJ96
qZztMuZ0vMyMakI/9W35OM16M+Up8YqZIUEvgAAXxq7BRI+B9v5kY/saO801SpPpyBIbdTaMXl0W
67dRy2dTis948coPX1nvUW4lr83eL0Ft6BBDnLfwXZWtOFU2o2lCk4qbZ9DvlgCOebgJbXJZGGq2
iwLvxZ7rMEo33ERlYN1NDYaeLoYwCr3AjRH0RxWG+9qHmFBbi97EGvW37ORR2Fgr56n9Tjwp7mVT
kK1jyWuBW6JiHn84N8khbzZkCHqesuSYNoFzdFL/PNiVfTIRz66nLm31WCcclUg64bUciav7NsCB
UZxM0sGEzpv3JaFjJI7qH60xrSd4z6s5mPdVCsY8myN4oPNaojHkR3YZybEPqYKr+vusY2iOY+QK
DGozq2NG8hymVIftyIrFZWIdcvXmjuEqNYCymhaG4FTtPXug8Hkuw4MssUx0XeHQ7PjPz6z0yeXW
jK9prtD2a1xkJuE/G5mChwnIhNup3Qy9gbxTuQlySC2zXD5iwRFjcafj2nwvO54l16E5vV6zH5kd
A5F2gSV2k/budY+JJO6w/Zd0YU9F6e2sgSSIx2Q2SMpSTBKQnE+K/CzJhoTKzw95JVdwMnYPCly5
Ii4pg1MeWwex7vz8ylBYQ+B7qarm3qaVDatq9VVEENCBoyFdSHzcvZ7D3Ry/eVN21HpdFdZx9tCF
yA6jsP3tbKgofm/E0vzjI1uyQvgqV90+Gv9ZtovDveNoCN2quiLINWfKcdZpMj8347zQ1Vmm+6Vn
SuW8Q41b6JaeqbvNVtBGFGjoqQBT66A9B9Jme7yk51mP3lPI7H+OBf8lO94WPmKQUxRcqAk34j5U
+/WUr0YdXeK6Ki7eos80i4H3n21o70sFpccPz5mXlyBy3N+FTLmWyK9+1LSijHRrtSOPmv5awrDi
ZumTeo/q90TSsdzvZJYuW6+c8fP1YuPY5Uej8zfjNQlwEesX4Zggu4TLye/qN4OPiLxH+ysNGKvD
kThf019k3/TMnOQ5yo7dEcM6o6a3bNLuS6gu24UhH6cUL+guKMQbQ83ReERCO0BfHG9hUi8nM9JL
0TkryHDWWBJ4keEl5VB8YNFMHSA9P9PQtb23wlFiM/rRR5uP5ljlzaNIR9ja+bFVgMP5SGMe7zOE
1hp+Yaih9fQNWSzCmnF8zbs2px4kD+8sv6iO07iCuvmkLzUkainlQ71YnHyFwzU6LuWDSLDD+4O8
RIuCkWyR6IyS5erp7Lvz5LtrCKXnpfY2BSpTVNDZbkcGW0eKQBxnBKsqFuIwEMav3McFOLMq0dzk
jil1JyrNbxPOzucmqf90fG/SdbpQHUQOp/yMp5Lb7+SUG50zFrt+i/8vg1rbNvqLtxzYQL58eEFg
NsKdQjzHqYdHbcZWNjHXu4W+yJTIfeEFUFpj64jmDQtxMBPfwuWt8mPa16nhC00XPvVrOQ4TBB5s
jC10/MA7sR3+ImE8b3UTu3fV/HfupvJJJM5TUlaXzk9jKHKOd6izfTUWf5Qo3UuVTo/YYs/oP/ux
Td1t3oDRqA6BA2ndG5zvZWyJZxaYyNSIaxPT7TGtyTHGITXq+RKdK+0fTTHKTc+lsQ8g7naDBGfr
ExhRkABpoYdFK038ViIbjClu92kmjGyVkr+yHE+VXwXHQU00m9ruxhAKiWxw9H44nMawehySNOaS
XyD6hlu3ghMUme4hMuqGq5Nfrk9gONY+YBJs+6ekSxidJrpledConuixqzvEViqRXIxRX32D1slK
FQ43m9bRt8LD92zIYflpde+v+gwT5XJIJUZ235pOAVPKRmss4jRvvPpRWd2XiyofGlFsp2486zAc
iTkMvNqtaDbMNxk8FHeOb1ZD1DMNpvOox+Yp7G8aXjq487+U5LmPQzcdi5DF4Ch8PlvqqSoCl5tV
+FvFoj9re8KgkUzcLiOusCp3svNCxCZwifexswvZ0XG7AXYRyXVyCKYGBRCHYeIzB+ZlsfNkwAJO
ZC4lToIofYSqAtu8r6JN6DrPo148IDPDu2XWaMUUvUgTaWCP3gpW0AHmlGwkgfFW0EONj5c8YOlc
jMWxoTuvOUx/eq9Vu8YmdtM2oCvsotv6qYAe5cGWdIA6hc54mkOixKxE81vCtXAo60czpAdqw4kj
iCo5QdUo1S2W3TYqpHgJcuYZRdVdR82gKe0Pv5vkXvq3WONJ4kGr3bDe+xnQScnR0/O+bJoOu4N2
f2OysB7LJTrM2IgxENny1CRkcJves9YQIi2jpk3vjB6rTc/d9MSX5DHT5Aa4dxMgaN2QS4BNiIuU
kCuSlbMt7wevhaBDndh9v+Tc1Wya6CcR7S3tJBvPpzmILd2mLelqNpD+yoKkJn9WmPSl4EWa1LUd
GeKWOY6e1cL9dBDf3uKk58ALP73ZDw5JmDwOacKJ96JFHv9NYu/aSOPSnVAyo45PiyFgoqY1RFQD
FRnJOKRNR1UtDb8pAizi28iCY5i4uKYSec71qGrpq3AfSY+Kxm5f+qAtCrOVvk08SgT2LlryZ7tl
3pBjh42qa368YnhFb2aG6ukhWKRilc0nUbU+9R6EmOsUUOOMFOd1zsbASRHNfNQI4GrcxxoBOkqh
FVXxzJRnym0eTB+s2unVzVhbV7xNTl6OO3TMAyAyhdUAnorql880ZheJyWLD1ZBKb8OSTg2ZPgj3
d8ta7KAGhA32ie+Cr9lJi1A/VrTnQfGMdjbromyuHxMF0rfpcIVOHvBwn6wIhfTjstUWxMXRZDQE
eRn8BLHUx3ggbzzC5yiynsre0rpgRiCi6UHBilof5bNRwLxgXFSMXyTIrfHW244517l7G+bhVXth
u68I7qJ0cOcM13KJceP6+bEaKHkXYOS9gRxSnwa07Pkl3zz1p88YPZZsVWvSoEETSOB+LvSZepxe
tWNl56QVD6rtPG655dvkjsWDT32T32aPQTUUJ2SHT1dBIWsH0M0FtyF/Sr7zUE/7seuTC83uOPw1
eB0c4y02lMs0mONShc7lv38J4ro+NJXzpqaMq5hZgh2ZWvpK60ZvO98SR9cjbF0hNHvxL+ofg2Om
5mvQ1Ix5EfDYZF7wPPTNqVf5o47sL0jOX3b7KZIlPIwJfW+erratzvpNbbkHEu8u9dj2Duqjf8qB
SrISH6y7zIqGTcYk3bLFuUlValpkar3P3HNUIHmVKYnTro0uukjAFVSnhcbLe9uLf09Fo4nTdP8C
3Q27KWmT48DoF2I1f/BEsSFXAR8y9L4MWCqohdC+6sqjd2hQcterjK4224ZI03QAFGwA3amdECWG
n5HRXO/nETlmCpUTeUqG2JCII6nYRulnndMBEbdw12VXH0hoPURi+Osa+5kmR3UbUMlIlfzh7/od
F1OHERd+jNX0vwJPwgBKo5hp8Pd/q1tkcIrfNTabyKEHo61AuPSSnhQ7r6qdE44/Qee9I0SS7mKr
5edreaaEWexnf6CO3IdBln4PLECRA9vZa05KdPc68cNNzMoUFBfZTo+/FQ9hu4vdxN3wjzscxi57
VNlI989A2rXJF/glLQFfMRE57lbjF2k+d7Q8GkfwSCaYjE9eARImkweMKD2z0m5S4sUuKdxiHjlo
aAxOUZuTRaWmbXFDqlBJMXeTtbVjlvl92u2o0f0bW/O8tTA+sdMM1FVwpswLTSODaqP7KiU2NTPW
b0uDvGQy+gv2rZgf8aBcW6uHZknoG0MAtwIKl2h3Xa2+NrnOw6ypD3WsbW5bNx5x0OZREO6KnM5W
fi8H/A9mr5xKbJd5oktjsV+6VR1DCah7YOVDll2dkuJW3bD6WWws+jABfpMtNpLl8NA/Sq9+DzkE
HlwQnxDN6dDjq52AweYFDZwfLBqHKSRpvjQ29dDe9FClHlFlaS0srrjOgn4a28y6FYt5thYfor57
SXzqimz8s/fxzL6u9mjlJJbynNQKXHi7HWIgoLVcFrYk8XK/4PIqutFHhnEOpl2ALRXxB92CbAT7
OLk4xfDHb9htxQHJjyIYbaJ1Ff0Znfuv5Di7s4m+lFyhuVxnw/3YLcgaIl/bieznKcG4Eo3rLYyu
wEaTve8VBXj2smUJxo0zaSFbSMyeQ9RughlJqB4Wpowuz2992L2roN1aw/gS8ZRvtI8RsWpfRNL3
YLkGwoD3/CAeA/T8IwJ68MJEQhB1GIJZetxN9pA+jGV6j/0Rs5+3eiQbgp9AG9kfn9XcPDqts8eD
3E7OD7hah0rdlgtS5z7XmiemF2S0bcQEiSMvyDAtLcHI6mPpflzFwqmnJCB1OurpiNzPNjNUrdqH
ZuYpFTFlKktaX+qE9jgl2ueC5iiMmZZbEf3Ma9Zqy9k04mmR5se3rH9jWb3ancO6vdRPJFJe61UV
D9dgw2IFV1W+tdoDetxGPw2tmLaC+BWR7o3tYtdNnOR2fI1x08Ka+IVtBjN42320xr2fCSvQFWgv
iGqFW/6KBeCKRJkvZ4zOHlnO+wRCv1d1JOZXDax2zKaf1z0qnT5u81dr7nykQtJzBZaO/VByN/sX
iANAi3LOCpeKO40A388Xdqd3oRU/MHqDBkEoxyt6UkB6yDgQjI/JrUYFDntM3oYFwZSmmMCz/tID
d4sTqAND8tKLeSWS5R9t1fOS8j8oQDzOeO46H3HRHQVu4wm89aL+xpCRMtMENOUhtSCL7uRgKK0u
v2hi/mfxtN5lPcFwYMgy99jb5za1mN3ac5PQshxZ3R/HADnk4YGw6RWwEDJCzyEkqaBgOcEKkwVF
2B7IAND4VX70qsRH6X3Xnm82flucI+ZUmMBkvfyMIPfQf6hqxhohrGfuzngcZicHdtLT7pgxAy2t
tZu6f7Pz0NW8vK4PcMAdIizlwLbrQmIjXJ67YrlkU/DsuWlF2kvc2He+svjZ+Ykc9is5v4gfY3gI
rVNmuyVz38s4ejAegQoDTUyDmvB4bLd2lF3E2N+ULI9WonYS6W67/PTxLDY6hSLqQruKvY/BjzAC
+M3TuEL3hXMfpjZ0l8ylbN7lCa+WNQDwz5YLv8C10Pe977MPa2ARxIIKym4G+rJfe531cg2L9Fx3
lAk3Rcr9nWUNvjZoXjwpOcPCngKY4d5u3RKpO/xlC+8QJTk4i3Fx72RQMrrPd01a67e6o6x1FFfZ
etk2cmNz8FIkVZ0G3m8Fopvoc/0Up0+LAAqEp/3//6KCHr+AS+THn/xjWjR/4hGKXaooRCgLlvVu
B0x7xBHRFScTMH3aQ2HB29P2Ph0yn3Iqv7nYLsM4ItjFyD689IGmpLq3V2szxIJu5ktreVyrZi72
s1KEVgs6ZKriI1fNMUvjZ0J/6TbpY/j5MZcXnUxmR1RTbZea1om+b5GiZPLJnhVChtInBzhQBN9r
I+y1aHTuP1DZaaoX1Ed0lsviHqB8xt5GNdjJR91PpxbarR+DKhkBGk9e/CVzQGe6BoRvRAN4PaK0
ux8IdEW/tGnPbmNoWMdpeB4qmkDQs2VE3m6Ku8My1Gde3ZbT1L6z64je5cAku6Ln+t8X6bdLbcOQ
8P7U3IPQ13gDMw62raUzqmvbkAhTkZ0re3lOAyYrK/rqfEqqFpd2mob4965oEr2GTN9T/ozOMi9A
t6abzNlu1Cs2uhnrbT8XNz+vwIVLd+fkdCaaCr+OuBsicAnEnX7mvLumYvwu2/7R4x8kGuMPX1dP
XgzBJXSKfy6RqrBNzozcvO0hBqX2g+3ZJcdq2Cn371BOLx4fYWDxkOvIdWxtkdIq13C7HdoCId1+
8DRro7oClcoFHLPhDfw/9t2rwKHdZXa0dVP75E4g6tmW/xN8zuGD0f/lk6IXNSLYkI8Uc2E/4xTr
H/lmnVvCWZQ4vurefgoNOrPruRSr6vAcjuFHXfefcfSWBLDcbaw/Uv84zjXBOFzC7CiN4t9S8VPm
LICJaOlxpn0WD899ZGH5ujv3fNLvBuVDqXN6bLTgK8vIYpjgCkGvJdOT4YDqQ+foS5xO4Z82HLI9
qSFMoqENiLH/BK3ITTr9LIcOAztoXxV/h7b1r3GGX36CWua6SbVxeEw5XqZlclYS26vwq/f1aarG
mC7KtSPKpaZ9nMGb5ppLfHx1ZgEJOydMljUl+E2V3cZoeAOmTMONt+xs5D9AOieu37gc+L1AP0Fe
pNSAAhMrQP3rpNimeYHnpJlmLoURgAfHvwVWwfe0uKRYykJ0u9bNyr2mPDAoql9DQCu28KDi4gOv
05CfFQnYLdtNFxFGqWokLRHShlxD4E3VNlP8fmRevCIb/+59gsaiMtDTgg3hb5Ah5P4ZAcJGnJ0A
eUCuSdC8+A4nvY8GfMGNQcnonoeoPGeCWAx51kOK/Q53zICwU/8t0vnsBwzWVTRRNbDYf1rL7CyL
PhLr5lQzLRRJeQDZLr3yYgfWM793KEXN2YnrWwUaSGDdjbuBwEP0GQB7H2stkQLj00C6j4jermid
GkMUfvrE5Ohqq965lPyIg6MRNfzzWAHMi3KmzrnemzWxYRrMa2OodzhL7iuFC8JiRYk7PIQiDD6L
2xIsG0gU2QqckxZnW2p30S2eCrELgBAuEQelzR0oKt33psqXjZfY7CCcHrEWq1CmGbuLqdksvurv
7QYYSg/Ix4zrWCC2ZhZM2+0k3+yCRS2xzfgsxmTbWn71PQz+rznHaTV0SmyTpXrzNO2MPvvpUy7W
zIlYtbjlyojwkvHfOZQSD8Nr2hbynFkoeWrgM+ktCG78H14gh3DtksO1j6ungnnfEkyNQnfxNpL5
g2XBnFnPn2ZGKfNHciqFjM0ThuvpUMbmEabzc2m3/WceNeiKyoEsPULbnrTTbNAi4Ft7H7jj5ltV
UKZFgumoh457oqObI6bOAxvg/gIA7HfWhnyE26XYepFDeL6RCzb7Lj3J0Kp3y2Dbb447/44L3T2H
VfFPM7VBAOITOVfFX9Tml9jxWQhOzoPFalzRxLN6dMqjGn8speC5gItmhUxgK5rBYc/8AZRZE+pW
81ZASU15o6rIxcjHbdLDJ3TXlOm10VQLZI53JMxun9PJ8AearKfKHZdNHJXm1FZlgEusfvZHGGKp
jt+tCkaWT8LToT4kqJp2kzCdm6wBWdPyWrTR8NOOzYuKuJfE/LDnUnT8ilN4drCRDx0+LMha7TFy
BFHrDsO6YiemC/vY+OWyXWwNXDKenQMuurnEz+UlYJEcd0XhW2520lH4q+lH53Pu7XZn+8tr3NIZ
PBIzukSJ+ptN6lU6KXUE6Fiax/HJnZ9DBQ1WOWV662qwJAs79LNMqCXj9WWj7znexS6axwmPABJN
fg2t7hpjJQUQbYOt1OD1G9wYLHSejEXjUdTCCzZaY4dqEBY8kWPc4jusqorCB4IkIH+c9tbm9c5H
JTlJ+7EqsDuljnK3ROWL+uJHDWTIAm+RqF8ZTLJrbmAEseJNwd35nLlmYA0Tv04W3q2s4g8KTCqc
eIdllh0BX0BVLq/2kGyiQROL0blP61WJpBVQhqWuzWw+wnY5e719h02n2DhOHHDehdSZGAK/pC/G
oiWEhH54z2/8pYy8X1gGuL9b1C7Ec4/YAIQhSX5SJ3tXQlPAE/OrEFP76Xq0C2azfY07tg69FZ34
o3+0EGowCRX3helucZmbzWCWwwDnvl4rMtBMoThdSHd5tzr8QdA5Fj28UOIzyKj+Z4leccxd/zC0
Dka64o/dLtShePhMmynAtEUBvcracwpE5j5UpA4lYeTzIoPhFA3dPcwgFttZV9HMhNMpbXuzwS7n
N+oUuIQ8cgIuY73+80o32TurT2Nye9x1fIF3UWD+pmmAtNtxbPTgDH1bRXRXcMVQvmm2UaaZdIsD
4XRwUzWhraqsJ/JfEI108j0lXr8PBefNENd0fUNppMA1SOd6G/2XCU0LyjAb3C+ItlxgcW7gUOwX
rLH6KQ9G4APJwpc4MLu5DZ8sMqTckeD0DXHZIoGND67bP/HSS5o5xSsIkl3QUGQJkomj50Ej3IG2
ocNrCpNTha+B+SbEfbCYFz2gT8th/Du0f2MU0XKMkP/Nmz0s32nlH4hGLzjesm9ZA7FjuA2NRNBe
PXwqoa6N2Wg615BqvweCwfscNLwjudC7Fl/prLg1xZJQYb+1aMHz3GjtFCIMw9f6OkXxiXJckQkq
xiWCg+X62JUA4rlyQYJlKsPH5PojrqRfU5jWJ2kYSpeGNsM5DB4ZXX3GieHe6O6tzVM+2qG7pSbF
f3TlAEtOGgq4RBi/KMnZrsqJPUDDPdy2OvPWEMy86Mqu7xyLF86SEONbAtTF/LdXbXnfGMw47TTt
iDqzwFMxE71Fv14rd3KM9aVwu39AI16jyOeu3RXJBo1k61CXsKkX0is8QFtvCpGY8YNt27DblTx2
pbNe/RSkgc6nE6QIEXzgavHmUNEs02E72glZdhNKGBfAwTgGQq4GfCTThUWjiJ4MDsx55PxtAx+i
xgR2Jaob5NRxG/XZPrYZfpkF7nyZzOdoGH8xqB96/q8jlo2g6pp6fRAtgusR5iy7NNcO3w/ncqyx
EzeG6bulR2l0+xtrGzbrPjQrUGdOG8ynYqbBvEPinmefngmc/RSTsgEfi+MwnGav/0TuiDatmhnC
xIqo9vLjjKGpMC5mbegVd/nIVT6OmlelwvzUz7R/d0R9ewlM1I7yN/aAOxtfJIIzjVzcGUvhPth1
OG77lnfGgh/CjgVRZvV1KJZCuxrHp12zFPAyenmqgu1SF/aXJk1h1MqSpPe7sUgceF3d3WdJc3BG
IS94/aOE7YddtRC5Vsp9MAPuLLp92EX6UiuIxxQTeEUz3xczaG4gGycnja9pOacPFlZBVHq4vFdP
DQ++y/IZ89SjL4ZHCyfNwWWTFblEtTqrsLZ97QeXATQyTF/IkbRRXMjpW1cvAhPGvRK5WphTibOE
AIIaiTw+z4qie9AH4jqMQUdHNgPyrKEJq3yk+Ap5aDvRQkPjM8HISP+Ytcskr4K3RTYEHhMwA0HW
PwvjA0IFnqgFA2RtSFKFL7RekvNII9artI12q8QaxReMBRDh5vlNY7fuJDdUOz9E9tQdLOU8erK/
JF2PLJICz8OwZCX2U9nqJznZL/nqj+2T4NMBWZ6zCayL4csmSJcPONKzloymHqO3YaJQ1LdYzMbE
Obzxk5WIhF2ZWs+B8l7aBjCsbno8h7pvnuHfpglHAzwlZK925unEdt9j8kUyWjVtQWFGglnK2Sxl
+kvq+tJ5/RoLoaLOtJ8JngqMss5jlwiz0eBt7mys2/tIMxOVHjPpbHV8WSUytiBg+zx51ZthX4+x
Q97cpHwsU5rXVXvu82reznp6MCUzomnxmFoR1zoCldcF1Z6AIui/AI4eumk8/I+9M9tuFFm39RNx
Bl3Q3Fp9Y9mWZWfZNwxnViZ9EwQQwNOfD9XeVbVq7bH2OPfnhjRIdsqyiOb/5/xml+PSRVBe0oUm
v7W4Wrb9VujxjTlIwSzZDHWeLyBTt3ZZ4A2Po0KylZVo6JBjD/uBTOQyxEs6dwev71BFiP53HKoI
SJP2RZHZgyP0YvU20SM1jghKuR9Z+jk2bH2ySBE5V4hL4fdnu43gzSbJLloIALMZM3mVA5srhnFN
rebY1Kl3CASr/faNrt9+GGzuJ9qNRv3dIma8RcS2cbVTr776YB9UVXfUJbOHJvrR9LuSFZvswc7q
7JoOBRWxwOTm08GmbZNz6TjeUfhFtBY9TsgCp3loD+VhNofz0LlERHqCTZ6vqSp66F5lhVa5TyR0
wIZ6b9ywz2/z6mSWjTgtTRv+W+reSaGfWAZzr3bVwTV8xBrQcI1u8PeL5QjZNJU8zY44tefFj6wu
hi2YmKffZUjVqJIAGTC9rEzsO0AY7Z+OBaoWpkqCJfYSDq9oWuATpDUjq7OEVDQgspNN4hYoiAwK
gCmLroe4Ft+gOH5iLfy9M5tkgwvSWQ+y3ooQPbtPRoFBlBIF//Zm5gmlctwsJMDR+JQxCEu/PYYF
nHUneadC1MXDTZG1NAkCFspQQIqDcRpWwE5R1+wBKkiThjpO95JoEu/VqSaIwXRs2kFF29kuN3Xb
EtLhVPxtnDE4uWXxNPijYMkefY7s6dHFT6xAeUVz4sBnJHIim57j2Efyk3XGFuleuqtrw0JlkPoL
XuNp6WbtVcC7VJvJsMlNfWwdhQy9PNHS2OUuq4Umql/bALKrwTel7qGnFrMOsvjDNwzAQrp9q1tS
+Jqsp8lkkhxKGB9oRGftGry15UDkkdWQNpIixLdpoQE8PntSc3vyBgy5eWW1/q222ASm7MAsM8bL
SvZS0iN3miLCIv143LsuxWAg0ixZ/UslZbLRevxAi8TOIKesWcWPdWOik2cTmPSaMkvqfSUF/hc/
leBMO1T4MeU45kyAKHFfd1u/r7Nn6v1UcEUOazU/NCN9XyJshjfVj79aiWlVBt5aYKDxGhHsJXoC
KhXk3oVuILeZHBnsZVfsC5dCtlMj4lms12nqPDd415rOWcJ3qn5rN0hSGx8JWE4fBRwR0RReJncx
hac0ML9ki0d/iH84SN2OsUSk0FoJQW3S+ol25ZeKM6KsByffysGOd652m31FneI7vcT4uti4JQNu
UtGuDxltd34O7DRDczL6ZXprZDUBKuVvEUNQxe6y8waSDW6NV9abNKvIhjbAcSKGdWTMR08Dvy3K
i7/UqvgXpVODgqcyTpNgZS6ZhJtRwR6s5idkldmWxVF77ZHI43GJL8mOpRuLV80+uyAWsR4+gpB6
PI1Ok5WfdfTbjl0Ii1+kgXBpdWVuNO0as7iBzHE3GJ3UpmgrxHYemrjSiZK1Ny5/Lrr368BpwnXj
OP2q6qIU+kCxngavw4KekoPOQj2Nxg3bRDSQRQxtuSMZsGo0+fBBQPhX2B4JZYxL7zcJDIK336q3
iUpA56eHFO7eCmyQs06qMyQQ94zmbR3I2DrYFc1f34z4YM75vLZxQABqmKjcT8k1gQAuwa5VruiO
nVQrbZHK5M8mIenhvPGirD8nsUX0j+5uhvbHVZnhpkZ++RFgqQTI5JHy7mTBSTjdLaKWtHeG/JFh
1KMwkIh9MJP4gkNPr5pFpzdEgj59fiwXXgyNJLHy2vTkFGG1z1RKXx3il8DHXPjxyQXpa4X+t56Q
dR9fCRaz+IPO2EDpR5wtIy936GQp52t8d6ImGyuc1mhdO2bdAiVjFqeP2sWQLKnmIMqHzWdEP5Pc
btb/3578hz3Z+4/25Md6/iq/p7L/+S8e5eWb/vAou+b/CXDlB+g6nZDh0/L+26PsmP/HBoRrMdQE
whY8+qdL2bCwKfvoAkLvv0GVf9qUDXzKgRd4ECddTMzYlcP/F5+y5f+LSzmwbMf34Yl5AhN7gABs
efzHX7zJGBqOUtxiyEL4VBtDe7bpzeL9aX6WJVEjyOYXgD0L/I4pZjXg+nqA4fcSKG7xvpfNFjkJ
/Q/drrWpU7Kss8vfDN//g9feXozSf5nt7y8xgPEneEN8z7IEb+HfX6JEl+/WNko+b+q7Y6sEoqA5
0mtsNfMr/eWMrkvjs6AzCzSTCVhYv6gxmih1HnNvfg2j1toUBZs5DBQUGj3KCNJPp83sASRkBzof
aWN9/i+vGif5v73q0PZNU1A/9f/tVScR5fBAY1eBYECuYSGZH6kMfyoE/2i7agAGjsRceFTCBIlm
u/46czzxYlrlyMbKt15kqcJtQOtbLr2CyExejVjoizW1xcmaxCvUHADA0Qb/k7uelUXml13/sr2m
Wg2ISfauQ20GMkz78J9/tX/+Zo4IbMgHluvaJr/YP/8eJm8nrYJ4QvY3mAfTQDo+udal1KoHC494
X/Q6O8SdMa9MsfvP/7cFhfVf3lb+cy8wBZ8KgcGez8S/fhiazi+ytG0m1rDQ7Fx0G7Gw31zPcI9J
0CNHSi1mRWXP5GlQrEXPQFP0mhGuY0qYx//51dj/SmsN4AcGPjgBJwi4g2zh/vPVoP0DoyEmWkwN
ZQg9fyHZzB4ZB5xt0bHMpyrVnUuBkDAE1LY2K6ZSGvzeuUjdW+ZNwTfhhd9TTdSmDTk+mtyX1G66
rcH+Zu1PJk48TLZsiuil/efXbv0Pr517XjgMPYz8/oJC+PttZWMvoimr2UikSckyi655Zu1qjxVt
rNW5zmllTXY/IkgG5paMVbUf/Ng9dAiv/pf3Ufzba4HF4PEy/MCxAj/0l8f/NgqRxxfl9L9YT87A
43XqumedhyUgEXfdU1Hm/XDJDg6J8+r8et26NneLubQETJwo+Ec9JDhGVz/eD9xYe+0UBu6QwCLe
4oizOT3dTzCwoCXzUkCKKYKnVWTAPzObtzGDm6sIr7QMiV5PBu25DDVrpdpqjwZ27adZsSGJU/pe
sUV8Ai+PlbDRiddA5q/1xBrF74boApVHnLuQNsWAkx/LE8VTI9FvAaWug6QUju6tK0gci5f0lByx
vhdm2ek//209FPT/uE8QcIGe8OhSIH/zhPcPQkklPMiCgiooHuafIon7Qyc14l+PikKH0igX3r7F
x88MVx4psnwf7LE7OapacqGWL2NL8KWcauIxPBqI96/++Qg2Xzb/BfvH+8PKpaBt+HRfOktT2jT+
60BnjFrF/byMxpAq2MBmc3lOfX+k//OZ9+fcHxFzPZ57iySXWjnHv37g/fo/nnY/1U4ak0fRET3t
+Zdl/TZ6pTqXy6zxoGS8y71yPqIzeBVF5j1Cnv8IO685xXYzvSAofK1snJIHxxD22SgzGvx20a2j
zLmNeqKf7yt/p+LqEHqU2Cdt2Mc5DVlHdxaxCg184InwAR+R9EuVsps10oHcxaGzEE9zkDdLx/O2
MKbKW8nEVjTCWuuYZrSPtSx/5HG7whi2idCbnqOE+Cj4qnTMaDFHTvat8+b89wz5W9rl4iTH+CMY
4vBkZezHgloEB5qs9h76waJcpHJkCWCx6aQTzDRkJ5Z6qjFjud1O5m1xyxOEpUMy1L9PQ76XRUUg
dFm8xxvDNkGu+4l6nYNga1FYP8Z0pWN3bs+mntuthry86QuCOnCPvdlJXDyWeNBNfKUT2pVbCa0D
gGav3shR40fRKn5WgpF4suIz3oRmpUU1beeuoL4T+Taw2R9hRUeMBtLKzAzvPWKnQVuob7exSZGM
Rj1aBFceXG1cnCieHylMspccElCNBc58W4EaqCEbIhIm3dPVgboGKqZCVo07q6D4CrOJBADHf0er
Wb/GrqlOw4Aqt/EqexdJfqHIBODM76CAuFnDRdNuXaXIZ74yDyg9otk3gVITo0A5bw0nsD5s4Cz3
J2DuEUA63I6eWu2/ZNRNTayTWSDe/X7Kj21vouQKevFe4YfbYjlpt/fTBBkrzLM0ONxP7ZGcvBp2
Ahosnoy9ZpOn6fyqEronQ2x3pFMx6zfhdEldVgJM8gzHtY8QeSZleoXn8BQHZJf99ShzHuqu5cn3
Q1LkuA1JJ/Bz/xzasXElrcJhr4ILRjpmdBVOHV3RMb36vUgf75eiUAaHO1Thfnr/rrScf2eYcE73
S4ZW+SksJ3CHy8/gD1JsVW90a6zGLXCU3N5kykJ7vxz0mIdby+aerlNpPOd2HL94IiiOGL1/vz/j
fj1VTXmZJnIcl2fdr99/htcuYOAYUM6f14ek+kaRkmSIFmRuxKoOn2iZvRQOipjQNvu9TKbsj2vg
ITGwjTYb/+UpzGrZi1v1mAmpKSDg8dt4ZUfzsKOdQhHifk4J2Tvki21kQgy6NQP8ARONiKsRlGT/
1FaE0qPNr/drdY/gzrPgBt5P7w+kMKB1ZbdPNr1+KsG8H2qyrX1P1ZXYjpqK6pC2r/Rf8CPYr/cr
VVST1hyiuLtfY0MdHqgJCqI6eP792lT+qpGw4jXim0Y//uk5zgHQeo57fMiekQPMDMvW/EV780cZ
Fd41oWV2NBRVML9zULB0TkfNPPvAfk9TGDTIhk9k9xjYU3bqVYfKIyzFK5WFHo+omf902nWAA/cn
PJES0Uknbp606Joa/RepidGm6S3/paPMxIw8+F+JTS2QDmb40opUMpmUwXruYv/LxuYLMTb5NIZC
bZ25Kw9tpcIbDcaXP76zifDiuk6GhqJi+4rnHL1UVF7zlmRw1AOsClLXngF/TPamyIv8XAzBwRZt
+NQ6dvjULIeaNvKmb4qGUFbGYXDOxrEsiHUdJAbDsI3mm40UiNSljlKGUzT+c9I4JrEhMaHZ/Zy+
MuAevEZ67QO99X4fI3fAUMwHygzsN6+cxhd8cn87g2axH5Sc13EXMUm4ENMjr4MtWOTyo53Mn6j8
52erxERo1OaEIY0C4TYoZ2KAfYMpx47h7ivz4uvGOYfLIQ1c+kJF+YGzxH6Lobo5xZy99hBQV3hR
yrFUL/lykHPlPPkB3I7Ub1/C+VuuRfkMlwYWVDXR/sisNTeDwLPfWBdUUMa67/NgNTiRiQCRA94I
8zIxL+1qi2LJZxTo5OV+ALWcvHRQM4uMoMNxObtf75zoV2pOH5YeUUnaDL9AnUZ8NIKjCgQLGzUn
BJEG5Vs1VM9Jnuun+9ncoQet+8E430/7DuSHjaX12E+CW4lGpOl5eAoy1Ki6ML0b0P4lCiv5UBGy
xVrSboy16bCkS18txwhO94Pz51cebbfd7CRv9+tm2jBR/vkgIKhjOk7pXoOrOBljUpyoYKOEtFvF
dJ8r+tCZdeiJKzuaZjdc2EoB312+iuImO9seSrmYS39dvz+I0zXbhaIhFh3OVbitxdy9au0r7IP0
GkXur7G4v8s0+EVLKUfhajpEUFUiPSUF3mvWhq+AcDIg8RjKaTQnrz0glSSQBK4Mfd6gfkrHFduZ
AUnSqE6msM4sPpovNzRIiw8+7JygZYfMHIi4XvIaBthlwgH5qpQ4+Nd1MKbnDLQEkT5+es41EhaP
dnfGGuDB77TxeD+o2mk2mjLUG9ws+Qyziv6EjaI6CwBUDD7Zv3cMhfRJRr1/ZVYRrk68Y0azt2HG
8OEN4keB2kpTmeJLv8xnlt8FPRh0vJlf1cf772cRlKMQYm4dkUdbXw7oF8ggjByzeGd5k59gCZfr
+3WLpQyogXp+zp3WfuIpsEJKNWObwSMJJIYEoiZ5V7SfKdo3LcQOzyuOTWWdrYn+XWn3+Hkb5T86
qCMfYyNsN61doo5qJCt6KrZRJQTJA2IzppX1rY8heRShT38zp/tFxJtTanlsTHsH0p3cO2ntqoCF
Qel3721V4o+2jOZ4v1ElLQZIHhf0AJvEiSveYac9s+3B+K66l7D29aotvfhRD9K99IGFVgT+U9IE
9iKUwOnWFMlrEDV7b6KJd/9kdLlF9q8k010IFIoYIJi163bhtAKrxKN7Hfsier4fqvKWhtF7Hjbz
Teb8j3zcSSXgDHPhfCsmurdwdAwcTyfYAf6zN84+XnZs6uXSNqF0sU8KN0QxLaYTeMlwP9ISPkGp
hN2xrI+QUlzrsATKWNAXnpbTyqt7MODUfq0pwiY06OBYMnaQ0YokQ/fS3VVZGz3fD6Ff5BvPLbgl
4H2sPHuJq3Sk/9ITBrH28TQhu+nkcxt+4sS1zgTf/NchG1scKaSDbqZoGskgYVPtze2kHhLf7ddT
tkDYlhsr9YgcS2rxyxJ5ubacpKcRIT1zG0S1hJlRP9XBNOxiVw77bAIHCin9QYJ1OZcIAB+LAEdM
7zM36AQ/ygoj/xbAx4sRTOQgsDjY6RrBQoiJbO+zLl8BQRkufTqF5Murp6rOkEhWefVp2eV7aHTt
z6TA2uThus8bgHh2iLBwajN61Q1FH0poXxne+s9KGum6w9JLKGolHhTW6uNk6nNY9/Vnjwpo04fw
/Ku5ct8jXW7u12mEQf0yYnKUB5V8JOaz7q7xTDY6pv9nvJvWZ5phVUe3290qwDgELbvGZbK8YvEr
9sdkDgqK4IW3TWz7C6lUwHJzbneuisJTkefFcWaTufcCPTxW9lBvR9HKF0xx5TqzE/vN7M5a4pMJ
AA3fRoRhm1SP9kX1Wu1ryATHhmb8eSKWYavqQr2wNwqxX4fFN1h7GYJZ/R7bY3RL3fSUK5oidNVf
BjNtl3kiXVdT5v3UuDtElJRf5QCIUAxJ9F5jA4ZZBPrB8d7zGXZN7MXuD6QYG8s0DMA5Y7IufHT1
qE9/pYWJhqgNkT3zrj1mDmDzyi5eWhPxw0Scwt7yZfFyP3QtMaPoqOWup6CE6KJABGVMhGYOCwpG
tVR7wsptLxHiZpixqT7MxMgEy9n90l8H4OXOJtf2OpfcCGOVjEyiHNpoKE6jnA8zdsxDiuR723bu
8DHCRglzmaI2DfAMW7Y6N1o2z6bQFms6Eyj53B9owOjLfRrKPKUvbOnfbaBmD6HXqN19FEqVmW0w
AasdDXWH1QOncjmNS4kcLolJYJMBKQ0tBd6x+81ua/+XNyZXDxHEZwOpjQYr44oR0VfUbrbOq2l8
dWnc//HV/ZrrC/16/2oEwMrG28DwCOpjY2VWeQlqct1LC8CGjMcWAY+Dso2Al+ewV9V6toz0nVgM
HCARv67oTWiJDomKGMJsDzkTf74eFUfx6jhx901mxT6ABgjD23huOovbNaAMKLuaFeVkI1MZt31Z
Zj+ZQm6S2ebbKPuWjHY9ngU+8LMXtGpT2nP6zXX8G3UoILqLeChrzWshLOdNAtHcsYzV+4jJ/NZb
7nckFskPgmo/XLvTN3N2qr1bVsTGzzgdXDt/uz/BhTzxIOy5eR0aFR+EN6U7y+vyk/QWRWDQR5R2
nY5Jz1NviNiOtbSnz3g04bNTIfjjetEiO16u5w3d1r+e/+f1JPy3nxMzXu26oey3ecVAoen+U3Id
ojeJI+CQUJVF4RpEb42jxH5SEYu05VE09cau7mjxUryM3mYaADskdZIMPE7HyNLopwMKy8tpF0Xe
Jpxw1BSe7WBd1vONlWy4n1kmrxzcJZQTQuNROfb7H2dTKME3EwrAQ/en1zYJ1ZXdX/rlmzHbqVXu
F83h/gywV8TmZjEWq7FBE5IITFwdkEog4Gw/X1ghietoDOVuHic4In8+oaz9S8yvSOOYpwNRqo5T
ytBwPy2Xa43tIgKXM8h6A0Vm2jrdq18789GTM/v35fR+cIitMiilXKwh618roiS2A3Xd9f1BlSPO
KEMjwO49rQd2E5eUgu7zGHb+c1sbiwKtzQ8W6+k/rsGetZFTKAbBPugpnuR9t78/UVeX0spayJxd
Czqwy1At98LZMcp+3R+4H1JXPyPDT0nejp1HDBlnN2arZ7lxfRU+yg5z1O5GRG0GtI5DbqQIdKpS
723BEOhqa6+JivucI4x/XZyY+wjx+gelU6M0jQ92itXedjAZmGlpfGDqwj4SRW8xE2Skm2l9/xBa
+JqGxMx/ky1hAKPpl+Sj8uGsy79fjwoLe5KZz5//+vzOFB9jWVMW7+buLSCndTsiitt0ZslpU4qd
cPH0jGXcv03WHOznGcD2/dGMX+coFy/k/XttRGnoEoPfLF7omrhl+b22ES9n8kugrccFIJ2jr8fo
Bfo58tLlCX1vfEbsmF5FMg8H4UgMMi3W79md9LlMxFcAPBsSkKPeO43rwCnSayzt4smN1DFK3G9e
aDR8M3mayRSJtdMb5VdUspiLYAl1TQjDINPVDeDDlfyhx8lWwSGvyFzSUdhsTaT2m7HT82uV1kSA
WHzWHGb+pZVjn9O8kocuib2DrL3srKwM9BGmceJD6l/37ZsW7iu5Ew2rieIlmALvBylqX5PB/Ni/
e2ZZvSTwygLYRU+oXNRLNWFehJW60+8J7saPFnHg0c5jaCuGLD5gHlYPJoyNpz6l9FrUqDaoGoSb
IUpZwBvjeIRXZO4CpM3PrQm4MGqD9rcpyr+BXCYvsbEfRts1f3mx+eWK5lgEuboNbZ+s2XDglna6
+DeGwa2XB9WtQAv1LFT5/X7ZjMphl5QNnJ7RyVZZL+OjsBI+xwvUfwx78T1pKGDkiXxbtK+L8P2L
oljxCsab3DesUT+Man5htu+AhqCdxIbQvhLpRr2kb7C9RDm69TDbzxULtHi0oKr4WrxPwJw2Nc3P
TZlHONipN2QUUIaoHr67kUS0mzlUV+uY/QjAJGPH2FohZkBWPlQZMRIiJYGsoWU4LiZ010DyJVwj
PYXk5zle/i1CqPQtW2r4daTFcwxDa8N2Nz22VoDU2gjX0fH+13Sce0JVhjJjKaIujQ5Ecjm4Tjzo
a4NW2WPhwq/J5/mcZEhdWCqoc2H4LUk9jQsfEla8z0IWtMuU7FkAnUOMSzAJKMMaDwXJkpc8EbBc
LaMkeQ3hVG8+QmMUG5WORNq6MPadtOn30agfzTY+eLJjuTzEBD2F/XFWJL4H+cZOCvyqGvl32H8m
yinWdVeMF0yUl14jHGIb6l7uXMewoG6BeWI/0D744H5BeKXTZ5m2G+XNAtp+ULGb8jCVRDGY0BTd
jGUpZMpwup6007uXdKAf0nmnqmxerXS2z0NbMjr0hjrVkxftWgOMp7TViT2cc4jRXLipqHO4/Wlx
1p3zDmc63DG2ZDeYJ6HvOy9pnJ3wKfLGzDPMsb7r4Uw43lpXFS2rpeuDaYV8BaRCRdLUj/dDJNS5
1aVYZ7ppriKsvC1YFSCNqn1pu9E8Lv/tg8MEfgAy1K+7jPBF0TdvJebjqJTiMfcy9SQGmzfPNKC4
LafLgzjjhkcCyaHmQAbMHfXUWyGQtCD+zuKPUbqpQIBnfrzGIclSSxOxseV0WQ0PsVjhdnOOc6/x
kAq+V5ln5Vf9idAReAe9yrZqysTTTFEHmaMR7/U4blo/xojdxhmLVvFsFtM7OQTqVCZa7bCMgx5E
ObqvAwgEOcbtrWIGoovGvOeojpz44U04aPlc2pZSJ/MG4XW4VbmJMlXM7z1wllPRDsbaC9hy5v2C
0g4am/RpTQnOlLckK+VFUuURbS+ugAOtB0tH59rwnZshmQwG7iCy6dPuOv2MGDWvsZVFZzMyxanW
iGDnORq+ZwG8BV35B3Py9mnSYgqivX0vYQuz6bBudDX7nHKjwyI76zl5jKeRPZPoeLdD1EYudirP
SK4Mrf6zbPqbjxDw2JkdScNAQ1cutsMtTLETKrmEVHJ7YZdcy76Njop+UVsF+nEEweG7unhfYhZY
wrVhvLfiS2DH5GUO16SswaDMi10nTprxMPneOyYzDXixGR+NDqp7yai8mXPK0IYJC5MubnqKppcc
R5kFZ2aoL03f3uYal02tCfWJhQx2tYSnA3LxJx44/3Gp81ElAjo8NRUwEIEWbG59agq/AOJPO2GE
cmdUjB50lEmTVvSlqEtbZ3YPBRpBjeIPY/qDaCibLm29bh53Bo3nS1hbv8OPNg+jMKaLmGD0YaF9
Ti1/NVmRfZJGEZwUjlY19oqk6wLTg+bP2c3mNzWzMtFheYvpi+xtCG8kUAjv3PrWV5NUiuBGxzjk
hu3zPo3UXlIASas4J2+3cVp8h8r5jdr6dDJjIWDswYiuEBls0rZMuVv7d1AhlBF97n72cAwIfvXc
UIU6QjQI8UQTd+/XUUA0nlXSXs8F5SgqN3VZTGu7lBQa22cXvwADj9Lf4rx0H3gTnkqUYRsyP4x9
Gvjj4zz/qHtAFUDG8kNGZM5l9PXPXLTUvgZBv9BobAAtICqnqXtLdZjs7LAhFaiIpks8K2xTDrdt
FFjtTjRhdBothxkAzsdD0xfzyS9dQDyCRWdushef4m+WFzQXNOirrm+cZz5ldCANax0Yqn8rOj/e
LpggBeHkdXFqEiOU0l+cy01SPsa5m64dU1Y71LsWrioXn1VR+6h6WeL5mtYRZWS9Bzwv1ywoo01r
AQbPVNUzspIErVE+RGZPjpEge2BElOKUrWSTAVGGmBxS6zHwknjUxQBx5U0NBbZRUE3GjGU6ahMc
pNTvO6yZB79Nnwc4uePk9GsI/2K7qAbTHO5EGDUT/k546vnsXCEQ/jQMs6HWIJNVYPk3t6BgkU7V
B8sKUiM1dcUWDlJd59XGAB5dJ/ljQlgeNl8Ic3GJhc5wEwNJo289uIKCUpyENu8R70ay/BIe1ORz
3zRkpNVyL+f28z7ltmgzMd9lR2aP+lCFlr1zZaKYPaZuO/iFfFTGWFHn+/S+R+TXvFS0hYs4AOO2
xBIpX15n0768DKVubwNCoQe9lIZDOMc71wmTTxNv98Yb+fzp0jCZ093ybKDDDND2LXbL7CrLCh95
7P1Qsy0vsUkUp2/tTDo167pv2HvknXsinaV7oIJmnqbWfAdvj0PHZzpu+sbdIeG2d3jNw9c6ERSF
1Ywbs44orVumXjtsqnclSyao4Pz5lDWyhgbQVxoVIOXQoXTjR2+mi9HMivyvwJD9NVfBh7F0MIQq
EqoRlKImYqjKNCWNi2AVOyq6M3psQnhM39ixKVIPbcvqL2qLdssGY4U/QKBTgdYGjBEJxWygRaft
TeCJmn6DIAaWPeVDzHoEyldlXLJZPNwr7ENGj7fTgBKG4Ds8Zrr6zVzvrDn5kRfWFyK1X0yIzs0k
BI2UN79ATxCvaP0RxRnyEmib7Ny8oK6oQx8oc+lusoRUDaOsuAmK9jmdMow17rRp+5D19ezkKzsv
nW09sr42ISuxTpq2Pd+9kf5MXHEeo2Z3ATWlrWhePE+80Vna+WEOmA43IPQ22OskdXkZqWXwszDO
2k/JmMRnGeh6XdvkiWb9aWxxIVM1TY6y7w+qa7y3ysrXjR0j26oigHzMZ/UDOg3vQYhSbWza4pcU
9vymRL6+Dtq8u81GgdCuaZhNquZNkq4+tv1wvX/WekM3KF7J2R0t8rKsIbCRrOb2FZbDyp1JvPFq
9RYVkXpOXEzkgaRIk39nl6IOE7fWJclTvSY7PP0ALHwOuvy51lhME+lGYBa67H3hRuOyxQecJc/M
lel1RBsDiz/cVHXA6MiUviCbw9/KGZBD1zvdZUqzfEdzH8YKItytLDXD7pJFkOOolk7yCuJHjn5y
mVRFxJrxSNYF0RedbbzKLjU2eAzGjUialRWhzWF5wefKBzca0ivkAxFskiZPAdZ4+aUjOWxvFtQA
WvqF6CeuvUuivQKT7fl47AyHNOu+sYlmyKroi5pEKWPxqesLKxRMUr5Qb4kbxY+ItLMHqHYtaFr7
ezcio85goKLlhtxSnWYtbhHqwb0Swbdee5j2zfBI2bTc5Arw1ZQHmk9l0R+isg2++bDBzMFUtCXN
5GoPh4jA7YudUJh25/jAe229DBox0+Ba9e+6ivGqOzkDJfHFMQPhEzsI64Tt4BCZBbcMYANZd1fQ
JtvOBfAptEeZzhnDb2gQvhokAI8TMSMPFMijvXJRBQTFCNuRAkCRj/xgqc42udibNknoZhsWCIsG
Fppo4XeSzlzcJjCZ5iw2IdMHJTwrWGFTuVpsubAPJw1/8L7+7thWffYwDYeL947B5S2ws2hFheez
H6t2PdYnjT/yCAXc20a0LR7EQsbummNg2OkmyRPoZ/1POsbGSgR5uJmZ/rdJWJzQwAFwqGBQGCz7
diFqeDqjT3NQbkc/IvjJGa/MrtiCMJ6i/M4oi7TjBkgy6W0FWA7tDe+VpodfDfSzBWi52cB+0vS+
+pIepqtQyh8uZRs1yK2dqJs225+FLMBQh3FwTEoE3xGtV5R46Nw6lX0MLu34EIOn0VrOC2o//NYu
y4U4Ho89io+VTIeXrLXzE4bVeW1k7Jug9GUEZH6YBU1Mj/EjrKLytcjYCQ5hZ6waaRus6X9W1bhW
XZY9OyzsSwn00vSqYGXwjrG6XYUVooV2xM8XJ4ADgvRqKrdlXWu4K5PXtRqr4rnTajoq8/8SdWbL
jSLtFn0iIkiS8Vag2ZJseay6Idp2mXkeEnj6s3D8Eeei1eWqbpdtAfkNe6+d7vCEyF08EtylzeSf
iPmFiU12ydfwSoxKb/bMwlESnUruJyreaYoTXyvpu1BhCFK08SsO3TK+Qsratk2lXcLoHmv1EGT0
4cESZUE1Qj+OBmPfO9O9XAxzDyBL45xiUNAv1Ck4CrVtPPNbuSRRptUCKJRAdkGpgU2wpo1T5PFV
t75k+Q8CfO17eGMfvST/sbLoNQWA/CDUSKzPhKfadZnkIUu2PznfYlkROlw45a6lOAZOYu9HJr9+
NvBfZiZvmCNJhog0uwtULHIQt+qDXKg9J6dzkCXwclsrntIlqv7ifo78cQL6YHb0AQJM5H5Ym+ey
ca5dHLq7iruIiIPZt4YqZAkf7tMa6ENRl+pYYbcbI259CTjFxDTlRSPZe/1w1pO3TnOiG0EInISu
hrlcxPthyjFlzuZFI9L3Ie4HsF55lUAmCyAmm0c9LLknzfhAQMC1Qs5Lg9Hs2SetpjDMkkXY+enE
xmpeCn3Nbs18WHnMrJu6v1gKOBEtaXqStSKGw0nPWl6uTq676KL3Toj3yrMRvVbLak1400aWQ1kv
3kdCvQNOjfm5JriHAhhOLAtKHpSmujgGU196c6DZ9vCNyrYKyHBJUTzmUCbs5NglbnXWmvA+9B4B
L2l/qCkTP5bM9DF0JgrTHKdZ4yc80RMUKe8lV+meHRa4E5h/eM4VDG6+Dy/ySd5RvsHPeok9DxMf
a9FxJEgzZR5D4jjzHaG2kWtFuGVLVJnaqyypsyBUHOasge1ilyXWwvDTbL2KPAPyQ8rlDUHHgAnP
fplQT+7svPsTMstm2Fr/FW3Lo41GgOS9GukzXmsBoExinLrmwGK49CknbRr4EIJFOSqauJyibk1i
KJK/FdC2h9oesY326G3ZNtO4mLm+mhABXoFWEU1H8WVboKwMVty4eY6lg4S2RNlzwpLZpvhoOE6a
ndcJJmZAHFXIOmpkWL4ZS+t5trXDEvfTSdhOuKH0ONNS9n4zganGPnrv6/jues2bkroTDOEPYueX
vJ8eJErjHc3us7cI4/Dg5B4neKdeCo6TxB1vyRwbJwrfzVKAJp9lxPnCKK8aKPizXrt1ZXZuh2p8
Vg1xs2UK+MtTqGQhFbFUih6UMxkbR7duluv2WyeJXxy9OfT2jiX5Nle6F9iz8TS2/zWh+WcUsHg7
NZzoYCPSzI1VLFlKi4cj6kseTfO51sNvF55tMyU/kfcJgKA75qH7bCRVcil1496CrvW9vJE+6BCH
zxYlweRGH3j4mE9y9/hQ5Xy30QEp6wYQ8Zgwo5Q4wWO3uv7GHtiprI1jhmGoFSVzfh30O6kY3XNN
2/sgsTqDJF4wLBzdUeeddqrPxmSp5OEiy4kcvK9ZI763mnP6Otxbg7UlsuyFseKrPQDHG71kN8gu
248DLJ0l+kMb1WCDFIz0qYmAmSO/t50WOzo8Bs/wxvc5fbC6Xr1Nocw3JaLtwJym/6gj4PW5NgR+
oZ80vTXYAXNijj9ZFMYAuwg3UEAeXP7RbO1a5ItxIhGruhF7Qi56G04P4ZEujLnGOJwbVtvbcqpI
KN1rWLI3ZgXJlpWAqrQnl9PqWgyDc1oI5NwMOvuyHPTbLo6J6yhbELDu6pubeiBibecSB+JkTWDZ
hGR5xWM+Q9mySpd289r2P6RZgO6AhMWYCMrWn67TAKdkXvzAVQjzYYzfaV11HnhTsGobfG1ZDknX
EMPsqVfCHJbTAKPOYDIftkyAqkizTp7VRmdB++fbJjnrDkkZBpR+egh+ZgN6VsGsAKgIIJtW1ccq
CU+kYxPvhIe5Hj5mkyZqqkkrt/mBIDZgLT2AMzdZX3H7U0tOzDrgLMAIRs0gIvOtHFbUgEbSjT10
d+LDrnLtPi1FPgZz8Q5HJ+9vRJAQAAORHspFvucA6JmkMSxdo1ESrlWU/UjpMtKykXw2kEu5uDJy
k+byPWwvYcha3XA8oguKIiGnXJTHLgXgoBFpwAUN9MZK64eY0mVU4jYC8YPYSW+YkLmGiSPsZsKy
JAKKfj4yeuEgdKnvmOzgQxcule9gX8sh2bml81TkprpVCNwJM6183HXLQc/W9Fztv3EhxYl784BL
hCaPgYCVLhUE9+RRLKZczXMP7hIfEJyEKr9Fg6ro5Y8pT4QzjRsWaYMnPI+DNagWvWQlmQZ6q7f2
hu8ZFvgYvuiC6PcK7rMmOp09H3p2ZfF+EcQrLWc+MR7MTQdSI77sMWYEORjzz1LiDk3Kkfe3/RQk
sscO+viQOLSAY1JGMbgH4nVSAVyDNuBHh8C/w4uJX6KCAGB6eNokhuseXAUZQQjx97EtjhZKbXAA
DCPdiYXiVN14uiK8zhkBhEl9q8pnZyK71tGFfnS8o1s7od9xq8CU6D/CZDnPLiIjt1RISBKuAU9P
z33j8fiAtmI2drUJJ4JfJdZQbkVsoUVFN5jMj7hgKr9i9++jVoMToe0AlewA5pmHaACP50S0q/Nk
vutWCYUQfVua9oTkhDU5VllWMn8HE+7F/QEF82MWZ8Q8FtMUmLzuSCoBbznauT/oa5fikeM1LhgN
kCtviNl1qZHYsZZg3+OWvzbxLm2vwycOO9AczpZ/X/omsU4mdzyL2/5s0zwI03vUGEidFg1wh1WF
R87I2ncT9wPPtbflhmbf4xY32vjqLcrjQ4EUJA4pKKYY7C1RdkFiCPLmb4XdJEc1OGcvvSCfKn0r
7mx6Wu2Aex0mZ8bUccnnV615MDhOHqZ9ybIvnvPZR62f+CZWl4B5yy2KFOWCjkQp8YoLQwg4eZ0X
b8weBnRkASOynrwS6eeQ/WeaM/fHQq5IJ/BUdc+6Pt5bC0lvH9P61ea01SgRN8vwI2LjKZYGgrla
/2nTMtrDmzyt3xKLtG0U2QHHw3cV5aCQu0vRQIDPvBNjd2RfS/FSGO0nXKuYisp9oLxbg8zDQNkE
oi1tEShl/cRjs+I0WuxZ0cmrWgSxJCiN8wqpEc65UG6+mZBBBF2YvKCkPsGgSqFdIBoaPrGW/PDu
7qeh71kd8DBWPGUxz4aU1Im+Mdarr0CbvTHFgxUm8SZycOKj6/1TW22619z8uq8KJQIzdD7NoWm2
YXii0nNToOEgpob0jXv+I8sh2duhupX9PysPj3nv9XuFx2WTDslflotsH2HpeKvFF+2MdQLAtzUn
baZmDam+fn/v92UQ2g6bRhvMbvxHNmMQcpKdahcR1vKUIr461tIZSJaDhpg1hXXSBtjOWqbIqwvb
AZIHVK8JCuiWJ2c7DJg73AnziwaATnDFpLGEzJ6TfN5o+9kzQQLlY3iisg5PbZy6mySq8Rh6Rrob
WK7D9JnWfZA6tj1IpKm2/ompYCQHJgJMnUukcceTZKUK9sAe6Ns5YeCwdkzK+4JPR3IVp8NQyVNS
k5iVmkbLFm6kSkqbbcuSmhE+YYqdpdRlcCRYYYnfTmoiChYdJ4eJWeHJWF+QPxKAiO8fH03lBcZA
JTEBkHlkWe4j+vlMk7y7RhXzEYNccNxB9KCp3j+N9VlypN91odXbyZqBFMquefYi/l9qvd+F2N4s
cDpog87MODXf41Z/bitX0k6k3iWj0bFzxgTZPDz/vmA+hyIc2X9acn6CZWjGZ/K1BnR+GFTETFph
jhpjBzJKuxVO/GCoIWcLMLeos7Br9ykOeaXC98VN6hM7Cw+BJhmbcjZeKhb1vJfmpwvH+zjktD1G
q99+X1xzPcotApSY97x7bowO357GU+maH/qUFnij1CMWuizQQjPdkauCy8ApznA17Ma9tpKotXzy
MH7kOl1WET1nqLVPyL7rR7cKEQJmd22c2SGaLHSUMWhB/RRObDwLLFlMDJkUZJ6Nz99k9rs6nq1l
bg/jbP1XCrTRo3PFocv9A5dtR0DHDTd6R9OZvbfGMlx7K9d3A1Lgje62e6GM5RlsVOJnduTuBrP7
cBa32/dwI9kfHgqzep6TJLlmEPYvOtxOnQ3yaAw35TGl5bOifR6jlbwHMboZT/xwyCiLlqPHwOrs
ralZUZlPfhtm17A1W+BNWRSdopJxmNk9JEX5NmlgtBZBLRy5TrQ3GZrdoi9MdOqczy4cl4wqftC4
YyQ8D9PNX5PpB7AP4/S6vy6l1l6nIdCq6Tiqsn6Bb/dao5K7QKhosY3dKwIb0ixL95GVHIzRrOFG
wFuH9q/9IXriHZkWzEOzNU8gYM0TJWNxDOecorwQp4y1DhliEw9uqx4YDr4vXo1WLYPjNib1z6zj
uDIRBl7nYo53jl0uj9qfXKRuEObGcrcY7gVAd9ogCYu1vmayRvyk+5hrbHfYu6LpWVVdGRJGX6Jd
OqnW0k66xn5iXvlviaPmE0DmEqUse7qr6iPzGk+F7/Zut7NbLo8qGbhbUc89zRVTfRub81fYgOGd
HOvDkpTQKjJ4vEBA9ekjxQ56PzFGXVr9l66bwsR+FLiNtjIvyCd2OtsvhT7srZwrVTiRvc/62aRK
d7RzkbAQ5/jMn8ax+4pS7WvJXYSjUZ0di2q5I+p+1/FEfbvEI6nPiNnwX6eeXhXSRTYa8KsT42/n
dd7GnQ1IgSW8FsaLyZXJSXwkax0RnBbtZG8ul7C15NaDo/MchST+8LjkxhyaV7OHu5SGzCST6B82
zfo+zPygZCGPqavrB8eGLTJ3oPNlLb/YHAQ90cnAxeuaxWE+IIlHVYrA/cSBETNErNRbp/Qv1Yvi
xxyucsi879qpQYA4CUJWJRi/VZa2nUq7fBAEC5yVbiHBqEaXlT6P1mlIim8TeeXAqCFD29J7Hzk7
sPcyrWx/iqFexMuVaokp1ET+x0IIFPRmYg0MB2iH6or+YjN83KbFaL45cfRXKzvrH+8mENLQOjWd
AVlea577bMz3LcXy2UqEn2oU8zF26kAXRXnSHVmepmr838v/f0hPtEKeFmRdif6JzweKfYhNwmKe
AgFqEi9RDoUyHTXQQJ4g/qL4rAYcCb8fiSKVvlITy/A0fKmQRr0wb1t2hoSI+/thOOAzoKa32W/x
pyVg4wwnzyVuwwsa6gjFvQbJA4UJyJ/29v8vXLOCjpYCVWPz9Pv7k1z+919UUd9cB+0F4suugUW3
0+pPr16PXXJTdzC+Ir+05vLIFuePZnZ4EhdPEt4YVQ9GIUuCuvlV3WKhlbkVwrUGGCdGBhj1pEse
7qn0zjJx3Q0xnyhW1w/7IQoxt8X8MQtCD8pFzrkzlYffP23XP01W68k44rgxrRR6TDmAn0sBCsDT
lU+Ls25ro+Fr6gfv5M7eX0rI+IwP0EepgZideNoD5M1lbWR30mufTRQs45q6J0L9J7TLM4kMXzn3
96bw+u3YqPaBVdnaIbLZzwMIJ8uGvOQ2qCZF/x6eBM2x6JBhICJZAWzpzZvVs2aOCRwnSXbr/Oa6
LSLnCNxY5lYPBCGMvqOl6Atl9ik17WqWlX5Cho5TleRGxs+TOZ94viu/T514q68DiBDySASjhkoj
eRUa+Scexf8CBMJHTnNe/RJCbz5cgxkbo8yqfEKAkBGHKjeep+HKnBwMKNGrIp+Q1EjtsV8uXcon
TqVIWelypi79fHLhqVF/M/0NS+/B8s5sTXHdyualVclC/hVLuLxsviuDvkif3faQ9tQ6sHWqTLtL
GPMEtDxabLn9mjUedoTk21rEtK1HcQMkzN7c1hl2V3Sldf8gHN1PM9L2GLoOumcGTF/pf4hOVgp8
ss5jpcXQ0trN+Adu7XZQrPNwPM/bLtO4sMzqwmA7e2JVfUOaAT+7Oc6TdRwdSEIRfkzZIFNhQZX5
IG55GnoBq7YK/k6d+IZhTHtkmzo4HMkMFGtQLQCcco/cC7wBaqhR3/HtIxWWfh/mDzYBYlzzb5bq
ka7V5n19ji8ZpWWoXZI8mQ+1IODAYwmAFMO7GY1+byfOWp0Uvg3pONMRBdIWPbnN4pn0AIwQnMct
otGpL+GMuRePcKu9y4HeCwk2vbUtMqhxUDO4VHV4hriTBcNCE8/tvGz43mM2starIn4K51meB62L
+DpmYaD15tdiQKwcCCdi7mwxS0WkKzxuBj1MN87gEq0xtIcqd2AzFeHzxFoxFGtaM9ghwh3z05yX
IZgoIobYqeY8ZwDZrRcTgcQGyZLkfcSk80CWAJWj6cNjyq5bjvqpt+ZrWVUkK9wMizg6uHsRNPPi
lGQ3TNX/zfSriUi+zSS8Sa1i9pDCdK9IydpIsmyEbn5M9QPzbQfMn6kouUOk9rwnLbfetk1I9uyd
TVazCE8qZx+LkZjQgaFoEhsKHLQkbIrbHS8SG6YBByL7Zb3SPske2w5hA+ZvNggYtemQWZ1oQNFR
IRHHCgxQ9pj/W3P2J8GUx3wYEfUGCTLEYiGieCZLYaOMeM8E/jiKks66i7qtWI8KIAx4HKbubNky
9GlaC2S8QDa5/AgWYZTnrrUKQow9xrzABpuzsdsMeNuWRR2EyUzaO3q9RaNRLGvxkejySUU4WGsc
JZspm4+iRvI25JkRMP4wlPOUtdUqLiaIocubn9LxmC92D3YyP0uTUZDMtNdU5X/ZOSXHAVn1b+1s
ZlFBYG7JdC3+V9VMLqd0fM9G4pvVEvJmkogtK3UaxxiXC0aKDdLyJxCdcpdBUjwV60uHfCQgyb3a
eJMdn93Ie+1UyToqaek4DAwGJWE3Ft9rmjo8cLKn0tEwaDrfBobEqWRjQkrysqdqYH+zENsGRC4o
dANDukQfopFiPjcNiqyCZkIQRmt7WNLcKKZXNSK1Ne1x387Gx+wiBzF1Bq1Up/3WXuo1hgF+qUjG
E0ban4rNuEnY5HlOlvcm7D9ZuAKH8qY9yrQ04DYHVd2OKHOMTzDPO1KjuPmyjPS5nqd+6ObMsPPv
0gC76PbLgxBELnDqsOdqHzXF2qZ0etYnTnpQRWz75iudyBC4OoTWYn7qMezoFWMfJob9ltWFnrXG
FavdIeInjhWx20Za/k8f536fVigRxuiDGfNL64Gb4UcBEo/c9k06ElybrWt8vHAEBsr66PAlbXVJ
uA4q+H5Dg8QSLia2LoJqenABep2VWx0KvX0vdGuFLzIlcZm61ekRzSsSEcDEaeu8oMwPRhxmfuqy
1YNN7HOXkaMUJhdtWhM+ErLnZqQRXEd+IV2Kkwixi47WeMoB5XH1B3q8sM7AcQayG29wvUk0vTka
Ez8TA7jewJaQKU015/rBKsAF2mtKsWZsF4+QLlLq3/Bbsn2wvuoEbZK+sF0e57uJQBR4QusPYCZJ
AGfuV013tD/nIUeI1zkgFnvni7uM01FvGNp2COPVcz5RzS/cAjydeUYAXPxL7uGZnXuFoY0vvu1Z
8obI8IDWcjvyXoIP91n9W1vSeJzaSDc98P9dMfTLVgGObFOj35oJoNV5iBhMcexRB5LZ5mrvYa+Q
c5QUxJkq7wtKaRJVe7UXXWXTu8NJMOL6J+FLPrHYZwRRPA/gtc3COUQsiXeVmE+6N9TcvOQtu5lK
jgQnHc2RYgtFhe4nSXNIcsSiIScp7tIgahbrmFpLt2+08slxnWFPfAR6n4AY3X8t+Ya9UQbkagEW
izuN0HbrASc0+prJKs4L8Ad2E2Q9xy0eQ5uUU/0obEo4jsuFbGXeliVo4vhiT3yfSZ3O3M4N8VvG
X4WeD9soseLE3u7FhAzQLu4lxe4BJELAw5L31Q77AK0fao/NoPQHMKXq4CoXJuiiAN9+cYrfoyij
/0L3QogyfVTkPUu9y69drj4St8thv9VrhfTQu0RY28zTDat8bbPxns2w6xOnex0g6qXCYr9NusuS
EnfWyaE6cZ5uC0KO9LxLLt1o+arpnuKipMAdSne3EDAktbUJWENjRgLYgmJZ/pb8SKnFediMAn25
S3JhTxZsY5XJHgttAla3e2fW2dGDE20A0JrZBk0UFUGFXIysuIWxIV1tZz4T+N37lSX+hsTPGjbs
xyS7Tsg7gxwtJ17ANZkp2ec3IZoSxTj9tXDH7whULdds6JPtFxDzsAr2Hos6VVB8yZCj7XrUQ9SA
kTxVkWz2oTaCpJ/CE8NIxn8GFq5cYnUoGYM/S2c/K6pEE30VIUXbtNKOpW2yezRblw3AZDJCb3dt
Amd9EOVzncj/oKVSzpjEWmUwIRgDt6jmdkZLIAdRh1/oqrdLD+61Wytpx95bXZgeaxVxu6qfRsdW
I8mY3C/ED4zyLTXxV2EA2bEjVsesdzy/sxqOW6mYEnvdDm3sl2IaQj3kMJ+ds0f0ZpKbmpk3ELxm
F44YtlKrOaZmTAhV918p82fdTghdQ5pRGdMTBfi3Ac33wGG9GzzH29ObMa9J/iuq7pLid9yYDjzb
prSwsRfFfXZlgfa3YoJQz0z2cVlvlfvBwvFP1f03DY0bYPB8qWuHhJCaNTPH5LAAMm8jGwYpqSKO
spcgzz7Zbu80w0VrH5t/HHLiA2Ks+32UjYRSRPmd5HCkkiUp5y7QvnAeue0sDbM+XRvKOxi5aXVE
F7BtwKFs0ggi5GoJXZX2SMNKtW+b5a2Y0h99OlLKf9BiowIY9KAm+4fJMG95vXR8L2MWZLYHTnnQ
Lq2hWJrBWUOYwDFmUaidUqaY2I+OcgnpwmzumtR4ZT8PnN2K/iP1zPLjqWOj01EO43M+Gt3Oog08
iWTtEiJENN7fQtQIJzzvxbEZ/wpSIhld3sVofCx8axvqSaoEvn0NWb89x/UzPrvWN5ij7Wxsq/ps
MqXLFxcO+DJuK3dbK/0C7v4N9nTsE464EHkJNXB1/AmaqT5puQh0v+p7qMJFdzAtqjsmoggYRjiu
jIAAG77PCmMu+ApOllTX4K06XAA6pTvBdcMc2o9FnOmM6KEGSL4QAO+NbZ+6Kix8BL+Ui9Fso9+n
qioTTrx0yaiSc8K4qnYf54VgLDriGKvF46jzV4tV64u170R8JCLShj27fmcOV5+tWnrcxLi2Zq5Z
abLp9RJOQWbuFY8A0p7UozGxFpkdku9avIOBueiklIh/hkIoUEnL284FAQqk+KBaym6LZ2dUkmS3
ajC2HRHutWyY/Kq2HKiSkfSzhefFyPuULtp3Ir1VvpYhXmUw7Vs8gfdOnKLR6+RDmT0JvIiHSpOP
c6KdyxyEvbS+KWgpixk/b/V4OvdaxlJV6qw/vQgfyCJ+tBnoZUhwdAA3OWiU4iLSiHtYJVKJMP/m
WvTeThVa6qxmAibtQ09nuoPP+mXozXXpNcQbA9zPJVtzsPUo37nzckOrBX5CG4qL5U2IiXLg1NJA
fa9GkJlgGAh/Wn4yN3K2nimPjv1RdzrjLM9liuEUns8zdfQzjNyuMbgHa0FdWS84IDXnLBUTeC+0
8+0jv8neLsL5mAJ4EXoCbWEguFQuVIyhlH8tT5k3D9KQy8ie/RlFNWmtz6Yt1Zbhwp2V65nzv96X
esPyA4UysJA2e8m77gI4lIrK07SDbvGsaNLyutSE6ETDQ4rE8jMiWYEro/MHRUDsBGeEkAy2YkNX
7219OY4ZRAiTvxCwSYQXPtDsuAlCm7BvKn3fmHJUGpb9goKn8Kc83GplfQ5lqx3MkhlJjovLKkkR
8soOrQRzXhQuhbsj7bXh8Wd/skK8uaOisUuJj64blyIsdreqq03fVpxPXmaUqHxWUREbb51nkJO5
1ivsbb6ANligZrHyqYO+/xcJYA9a44X7sWyexnl8j0f9QpbHfJD9WWCE2JF6wDFgs+sRBNcxLrZ5
vBChnhRjf1HF0ODAghwM3IHytJwIelndbT1yOM0DhJw3ydZZR0wOtv8y7mmIkfJFUT4/Z5p377T0
Z0EWP2q00SbuPr8etN3iejPCSnK0hYv7KKsYcxaFPJlgfjaNdGy/Ziu8MWGAVQ3O0+WAhpjFe05p
tIbetTHtVvdukaoEfeEB9NtFWdBwa40Cf1I7wazTkMC9S2KrdzHEYZoODGJDcpnnWQXrVCAtgCM4
df4J+brYJyJ7I/W3OMRcuknr9Nu8zJ8N+n4Wy/XFdcmRy2EVbhnit8jfSB8lJO4lw+ztm6iQ/FRn
m15pHvR/WAEFMxfgffOjqZcrHo0yw9aGlNyE7uQWbeiLgX6ibQ2Ug3N0En2eMENGhBxLKl1+vtnM
0I6jEo07CycjM48pIylrtXi2pnbuV9Pn70eLp02XIrEekHFXd2cu2y1BgipI0Sg3TMZ3uXVGU/mV
us89VeDj4PXxnU1IeuQ4oyGeZzolcmyPMPHiJ6PWkRSY1Vubs7PXxSTvqtOCzBHFzQQ2DkC2mPa0
eOGTmDBRa5IqqFefoiZAc+oGc1fay1WS3PLkWRaunri8GiE5alXiPbUYCp97oga53EJzP8PuhmhP
fE058bRxvYQVT+/dQkPvXxLRDy9MvHHtQzkSi36mABuvrkwQTaULLN2odQGbYMofZ4ecogpZXdat
ydQD66Vpt8wdfv2GoqaNuv76+6JDb9ixghvZ+1xKZ3QfC+DpjP/otVAVggiIsvwYF0EfyZfMWp5w
f2o7ZrqCt0SzX9VXHhXFhdyKji+w3cYePC0G7ujiUhSJmKkbcD3XOAXd1Mb6P0+J+bFcjqIMH+An
I5NKGt7NyYveFpN+pAW58/D7YTVi6RoLpHe0p2Ro2ilAxR5pjg4iY9PgOOIqM+2r7pXl1fReh0o7
lGvKF5Wks2HT6V11ZV7Aacz4XElBtGb92eqX+IjkmTqXTo1skYhcH57G6cjz1MpQ1w2ddsvzSntT
dvTJFLS4lUPDPCbJycnWIcXFzHgJbCMkB6wCviYECHSixj30wuYYS+KjGdhooxVfDXbz+6yAtGmn
o7xO7tWpEvfy+0GvZxIqWwqYK9KTXeqaxWVoUa6RT3fi/TVntmKzV7q3IZ2dG5zGO7Vf5tdpCI9c
jKdoohxkuFKuRVr35AzFzVYzQ0iRdk+dkSMBoeRn39XvUtvzgoX3awLClTQXFysQc0/b3Dq4xdyW
8sGaCDKkzr0V0JMPZoLT4vdXyP7wvVh5idkqz4uTK6FXYFTZo+RdL642viXrSz0z80S+ABTHQt04
kjv+/PtCXjTz2OaPwo118oBK339fFCt5LfSI8eZHXgJwIfqlmR8x7+7qakgPaPo5/DE6N5zAU+uU
AYsge7nL9QKIFwAfTs+TjkO+e8xFjG3TDXcDWZYgqByfpITyxZvM8V6kBLNMjGgx6quuax+FWZgv
iyCatHK0AwZz5nOdVzz3a8AEBz/7kPYoTLkN7e6fURXQUJ1DlkQACgtGy1Et/Qgz7EU2Yn4oWvzK
9YiKU7VMpk1pnIaQ7J+Jm7Eop2GXehgpBwAHLBdIz85DWEap+JslE5v2yTpHeAm4Pbc1LsBDafbv
GvU2wkx56zOQeiBnGm2GjVMde/5J0eKH7chKZB4xlSfcCk3+SULueBxnIouUs4U7o4LMQvEXC8Ov
vtnBobezbo09qoMORT+dRvE6ZXujAyNYeMmfMnGEvwzs5doiguPGczsaOkBJpGuHWX0p6uXNmUCb
ZhjOGMx5mKLa8Lh2icYqpMkL81HGCNeGEf1xMTL5nBNXHKzoiOkhOevjSXGoHvKyQvtrjyeyNqkn
0NI6Tv0ki+oVRZjY4B1yAjf2GIqPUzBCz+Uz1OlpTozW76Me3HBBzgUn/wZHqpFa7yae2g9HPUlP
O+AFegxpjR7DxPhncZuyAW1OINHTnVnb321B0TCPFDRFT9HmiX4NRIEVxUDVoTA+GQ4jZmzx3bbM
/ml1jY2iYvRDCgfkooEdr9bB50Mxzy9/X6hw212Yl29OqRMlyAYnwNOzMWd0cL8v6fr/t6xhGPnO
5zGrK6xnIBD6c9zJ706YXVBhn61T10NXS9ezbhadDgOCvRqio6R9YJFokMG2j9uu2tS2O/vkPZDq
HBlfKnTp2XXcKATBwL6PkhNDMdBzBvJJI6QcUCPTLTARvT8iZB0lTuDW6czzsMwvTT6EO9KRUcOd
gQ8pqL/z/FTWxT83Vcsum8RHCpsZw/kQJIP9Xcnpb1vhOujLT1eFEyGpN2SKFMK4LbHEE26syDWp
M5qeMDw74DedUP2UVsyMqrV2zXxcRD2zbymuqMh/JsVQoy1i4mkVMR+QExnPrWzcCrXKfmTBmczS
5k62U+pizD1JlU37iUxo/J8E5ITOhN5DGkcmk28Y4In6LhGZOMWeWjGo+vHbhY1BTInLPo9Qlo6R
vFl1GovlVbMVfdLRcikPqL5oyk+hor2Nmc32xDv1xbIJPdvZ9V2E4cCR1Ulf6Xa/4VmrXK2zcvYE
Kmv2qRD0ioU+XqrWmrdCdSRaLK0ZZDUxxWYJ/AFGfVfI0c+L6aXFUcERbHzpKFAePIeONtY6b1v1
5d+oAZIw9RYUhaQraLZKVN8CLyp+WRRfTQrDbF3Sm+RjTlH6LGzjC0ruCQzSQZQE7DVQvFvdI3w5
5OmLcynQvSdkcnd6hVbSgqKLZHOacIm63B2MY+Smt8cra4bHyJjFxtDzl4IRzNC5CVNqIgvsqPjh
Snms6+rRWDg+9AFZrMmUdvLe8latowbI+cUO+1e6LdacI0+153Q2/1nY71YNxxfOxGc7Is4idWfz
SEQY7U9jMYMj4ze0nNgHPICzsAPx38hpgbCI4A/ZjsccTt1pkHlTQgRa3GV+M4ZM3Np/KeGR23TV
Sf2+hEqZPgyT/2PsvHYj19Is/SqFupoBhtWbbpMcdBUw4YMRipA3eUNISiW956Z7+v6oPN11qq4G
BxCOUj6Csfmbtb6VrWXtIT7cu3lm+FrWCcSh5QMmJ+lbGD+2gdHeFrnLwwSAVtK57sfcPLg1IwQ0
sJe8b7naGbqvkqEhIfbNGb1in+oDHjQ203r1WdnJ6GM2YQkgxJmmDSGQPexCdwwu+OrGVTepE2RI
Z4cnFK2ectDRPVhB124JcftMHPuXE9JJrmEvnJjrJtdGCmOXG2PEsqzlSR1fCj07t4wIdkVoKsL4
qucSCdQeZDeh60RXPaWWZeNJZ+RJzfsmnFo/RAkra47d3sZKE/RsiLPuqXeRO8ahoyh01E1vkC2R
h5a7QmZbk13fzuGwBp7BPFRrE8ZofB+Pi8qQhXUyLVYFTOLRYCwLpbDcoMm1jnZCiZQZD5KNNwHz
pFghNj8gx3fXqIi4qFospuUhiYgEyUp2WCnw7+0Cf0s12RN+RzoYh7kV6aB2A1A2IwpeJHbh3eyx
/cPV7Dtl+2mC9FoVhSKpL624z5vFXi2OLvIX7VVTEWGpDKTwhs6e3Y6NcOMVtLpd1E9H5E2HzrQe
iEsrNsKV9ATOs2egqjcCqJpJjVA69u4FQMrUowjNFBlnUETHHWjXw1AaH6XUPxyQYkMFoQtTw0Y1
dARWzWC3SYLXJMd3NAmsUpkqt9GoX7VeDgSchHfwiN/NacZEatdYoSXNshifcwzhpzHvfYbqaOvY
IGSueg0JtkHqKLtX26kOXkoicTo47i4rTZyZ1AYswPODltbbzkXI2FPI+1UtNl3fvSBk6h5L/P53
QUYSSptpRw1pGOMv7uOyzOMD9z+1yoSDS1TofllE9s7FDw3u3REn1x6mPUXZA1lTLcJg5PoDganA
PiPK8Ni595ZIRQWkGAU1WgH9SanwPUGcfzfaY7CpUm0vYyySAaFdx3J+QXQZb+yCXYsIjBhnVkaA
ihAPSFs3KpzMTRJ3vmPXGqs19HNOafzC9kBGD0HQUCz6TcaSerSSjyGVw4Zu/ZmRYHrs2Lqsey27
x4NBER25h6GFZmDhmKIV1MxNXpDKGGb5e4SBDwoZkhO9DLEP0fDodfQzqGIFeQA1SD/GLHcbtEGT
zJ4AHbJ7GRQis1BdGAeFKJChtnoS2ndf3TLcMQ9hMv7M84iWpRHdTrRgCUwAZY5DBioW+oJum2V+
KLWHJsaDMnsXb5ZfcvZ+THVLp6/IZjKNgfX8TGYRVqvkeUbj003D7UCTROYToPoKt55rixcD6sne
hIFhsrdjBot5uNVT6oaWJXjZ/jTy5AcOQuNs8x27hP7Kcs37WnQ1k2AaybK190HJsBAPJvr9PEfn
jQLcpkTSgyt3wiMJfm+jBkwGiTgaCdt9i5rpOYurG7vUbysjCw55yQlbzYT5DfGNwPq9iozu00IN
vZ3rW3Ms1da0chrDxA4OxTixvCAmuZqtrQvRhrV//GAIllNZ6horTGymZoVrtl/5zlj4nG0hfRfr
L0dS4vH8XGSke1vNcTD3UsdOI1cDfLNd28do/mM0ypBkF7OSwURZf0txzEGTbT+sArc8vqoVOdbx
HmQvThgymKUrtzipBs5AhmRmHewtl5TP1NzMphvR3wbJ2uJSFxPfx+1dm5VniLmKPnqxWsiQlL1E
U/As3DM5390uC7BccbF9ZCi15s79DIDobEqtuM4l8osZtSeWqq1hMSogvbHFKGYCbOZMZBFn1dco
klcDW9sWD/ajHM2RkW5DeGS25dnEa1Tb1VaZDhnoDOycnu12opL0lDNYqGb9FiyMOjjEiTbo2Gps
usYr/nLjpkPlsPaqT88D75UsJCpcj3WgPxhoX/uf/Vz9tKEl98RX0ao47yWTlqAWzYqoDlQP9kMc
muZZK+fLZPX8NizGAG4D1bwo56dZ58U+aORPO7buovGut5eRbFoBrVAGz1l9L+PoPUtljdz9QcQF
PpSi/wSXsaDX2KzmaD+L+EyGqjzaM4cQOgO707xj3RvAryqkBQQRpHidZw+/H+GFNfHRqT2Y2yjW
1nFIJkoEl2qdkpW3dkgTMEzt3KDTSwx6pCQymPasBnySUczStYwsuk3GDF697ChTqjwd1ugqwD9u
Tbs2GdMNMq1d0JBkHqRztu05hTEsMlcoyJOlZPQ6rtX2hBeGdSN4VGRXm6wqf7qwY26NGEcrUMEF
MYPnGb8BK83oBhNqeh9CsWVjSNZvd5g7580KvexiImzHVzxdg7Q3t4UxvydeOK9hHL6N724LJ1Ys
9J8I+I8LkRLvGxbgrMteoabXaBN/6l16cIOFpj3pchfG1d4biGWMjV2UqYvRkohAHeahvcPcw/6e
xAzfdlO/DegiZpuTo0wOUjYkFQ5AJ7XqpupSnPzQJ1qnfKCsg3kDBVU6i7x/dL76CUDRFIRgOz6I
8W2ATBq3fU7m69QMV3PUBfJSTJxiZvTtzNq67sZuYwwumbopG/1CT4D09FN+UCEd/QSrfmUGLu7L
SuNuFfJepzjkQN86OcQKYZO7N4Y1Bdsy9InMVyi7x0ZmJ4gwZ9WiH5VThrCyDtdA/29jKEJvLtSz
1MmfSMH8BZTE5WhNdCRYlOcqQjRcfjVWArVEfzCTgVOGcbWGYzsTc77LyN/l4rdA8lvOJcFhCXNF
K7f6zEmpQykja8rLR31ts/iL8l73o4D1ikAJMiemtoIHRNGi8p+VMpajyurZPWIS6KKR0FliTVAZ
Y1wc2+7KCMJbZ3F56I22PidddWG78UsBnUR7gBICRvczq23yhU21cxQbKA5toOLL/2H5rfbMpx9E
PqrVVA1fI9SojTvgxNVqbuKGC+tzfG5JluNxdc95GuHlqgdzk+bwgQKuX+Luol1Z3tYh7jlIejdK
ZawckuI9GYa3uuGlUxnInL2AagEHfLWl5N5ldXTXzb18anjxWaOxr+B/hV383qGXZS0M9IpxH2fW
tmamuG/7tD1MbsBisWILXFknjA0Vr5kBBTSA1WOlFe42jN9ioSc4gnQMOdS/xTBtWuDzt3BkkOSn
5abQTBBZ3pM4kxRI7p8NFU2LVXlVhrcUCdJHDDQcoojlb5WnSHIQapEftilGhmO2zVi4lt4Fs095
IIazYXldE2tAjECS58eeZRehsfwx9h0K5GwfMGEIIHfZTnBfYYfilVzuxWwcoNNbq4qnk+UcUr4A
4yD7F1sSZg/+N2ZJnxc7J0eMgg1OrFKDYDExUm3nc2lBNShoz0TxCzM3D8BEBmpd0LsNtuCSvdXi
9GFOmi88BLu4Nz7NcPAXqETbYphPh+Rm7AggHaMxuSXVnp6xSq/pRB9bdGQDIXx/DCfPhwyAPPrU
z8fRHNI919G0MomGxW87E3yM4RMEy6NMm3voiAnrn82EbHhP/OaSAPnikJnEKH5E09lpFG9mUK3m
CZeGDON6b0qc8J0nzxM0JJNDfonnBuyQzp9DHF1dCbMicp1HTavQrwh9ceh8cHv5MPvqMjXTNqlw
lvYueymg8T7RihdZOiYcZXKgM/LzPN18a61fjPBRDlXSXNsaU0KKEZMpsoUhKEivDmGsL16j5aeU
/VCPM5VA36nwGxt6aq1Ik9TRINbsqlfImdWutuLniSfKzbv3ziQgeEo0h22Xd4tPWTE3lKfUwo+A
+6ff96Iib5YvTZB9Fxgb2PV48xlpvMnZjvn7V1ew7A/DyV1H0gVnYZ6HMmcSHAAKsVlQrQOneoC3
bJ+jtPYNAxJszDbSjpDhx5VgcsL4IevqgxcW9IXcmrKAFw9XEMqyzEooTayUNEnoHHkfvNQZT/II
5DUWfjzPeG+d9HGcdNpEDNbrduJBmS1uLgXuuUzLS8J39R8sce9iXq2PMoAsV+barYqaSzVozrWY
CfzpKw7rWZDrjFLBWTGbd24DnVIlsHfZXAcrRyP4oi2Mn3ACuHxtp3jOSOFZi9z86tKS8GLQG9tx
mS8HitKK88Cs6btUnwOOtsvyXEzkBSrsBYSDcLFm07ivxuzouuzrFEMnHKQsnDDF/5gm7Ln1CKuW
EN1LB4doA+rbLxph7WPsU9kQdoSVOluFZnSjL05xzWxObnZnoJtf6z0VRGvNBFmEuPnGMM7ZGGr6
g4yBNIIf1DPqOYFPYdDal8xDRRe3nkDPUrwOrDTTBgF1TSOgueQ7C2hW6RC81UvKqsrR6qHtWSJN
yz12jxGRHS8o6erVCxLsjz5BMzC4EmNARwpIGZuPIpfILALtJFtpPdgMXTekMYcPweKsViZa5kaJ
5Nj32DnLthRHZDhfZgssjcwcXmdoy/bSHay928ZPNtUtACKrPQTkm5/1MVgSStwS/XbylUXO6NfG
+JUmXI2Bk8c3MuoEBpp5GygQL8QJN7u8Ka2dDZ6ZBQg4cM+qknuwjLyqdJIndHCgllijClFHwYAB
1k1Ps5PriyKdQF1jQpNqzVPxozatX0MgzVMu7RFMVvrEpkMdBq1qDhYNKKuE3h8TtIVIJAtPsIG0
h3gFH8BOkx/u7Lyn5lcxvOPBeSriZHxjtMLUjqcb9jfxMoWAGR9mGCayEzBjTiP4xkRO6BeVFGSx
Iz9Hlz7vcnI+9p1mVEdDiaeuLz8T2jgIs8VLrjTJZI2zr2kCoEIcMdRQZyMzy2voUL6Ns9LOHRs0
7sHUa1K68VNS/0TZQ6J8XIptPOZya2RA2/mXEjw1+gzydYVlES1Q6HeirrKbNsYP2DRTfO+i5a5b
FHRhfPQ8TioHRh4xN/BogG+9aN0i27Q5GNA4PYSpzhD0V1ozoB1lUh9mq3oJYJmuOtXmTIfgcAgv
qq9BCX3DpaO5BtBDtot+mt0wW9CuSA6tgdwgsxHQwoIdNzWSh5Pr7tORC6vQZXSBLa2OA0mv6CPB
kXAV98yidsGHYc7PUQyV3baxBWeeFzB7bAhkjat4n6p250CZ7ZgGMuGFtmSE8Qz8PqRMuHoOImf6
Xoz+Kb5PpiEh5rKMIaQ14stLuxV3pYoclXa8W26Pd30yfUZjbfmwHjSfPe5nWbgVa7482nlmcyMh
7pw8OFKYBvQL4m3zLoqqe2iLBJH2ZAgwINRYR/X1QXnGj5oa6zSB3OOl82Mgumdv9q66Q8Sj+/Nc
/MQ9eMBV7LJ/6O91b1BcBR+mdD+dxJp32IxDRJ7msXFSYg+Cpapq5UlrWJObdsQQeDL1W3BSEwOt
2zTEfCl0S2wUvJnWxiy5XN0ofaLpsSlS/WRn42Ykz54VibPDXIDstBAB4+sT35EpDDR45m3s931d
qcmHK8biv4/V1iinfgsvhhLQjdRudiayTcPqpNn5thK4z5m+nZ0uiS4psuxKldNJWMA0h8TwJ4Xh
NUCJvO6G0WVCTep51ISvjUAoTkZsfHECpz3AG5pREFevScYur+1GuA4JSmEyDfAQGfZmds8Ubf26
j+VTEsc5Thlq/IVp3mmu5TfFZ5QRa/z9Ridc3vdmjKzAjZKYtoFwi5E9Eq1ya9GEazoet6hERdL0
zrVrJ7roHLYlJ2n+EClTHUN5nRPqqdSuvEtfTkTPOfpbDiJ/B3LT3YOhCLfucjQbxlEwOXzjnU60
OYrX0jo5b7BtpV95yOTL2Tt63bRXfXA7BHARgGUjIcvQv7Ys0qCcIQ+SNqdKGD4hQQ52A24GpzXc
Uy4slGkJQwTKoeKszX5aWovAiS58DB/bwCZQDaj+mRyJtQIZcpWSljEGl1c5pXidW6aUk5Fu4si6
SRuMwTnV56Wt8hcmEwRxpBXq3+oXvazfQXpC+WLqoJYEWxCLyAen3pVOYJ3tKLKRUC6bWac5jaJx
sbK4clWZ1MdJWz55ebhUmqw5SAM+msPVTiwL9skusup6Lwj9tCIGbY6hg64yXRhMzGzTkVgVi0Zm
bpOtS6IK46f80VImrtIi4ynJku6o8QjUC581XKCvqZUQSTVdyQwLd4BLt4xjQQxA213ntnWEhgu8
Y+LhYTO0StM+P3igq8APBic9q5M1wztik8sEWpwmjzLQd7mJrJGx6ocuzYdYs5p9o/Bp4+/EQ8Oc
hYjqoxwdSsC8utdKOl1PFIRKxEN4NkjwqDvu3SW+R4KI141i4K5F876rLMqmHDtQC2kgQiNPjVBv
ezP4wihy0FQz70akYRW/wmage1r1VEJo5srKecXSeEbUtcgfGCgWYXkIA4ffIhsWHzNRZ2etQuYP
BlEizCme41jE+yEtl+kPvYOLa28dlt6zqAEbiUUXMB5HMDRHPdxBV459PZLrsg6cA0F3OxsyLjhI
GkNJF0na9rnIxOs02e0a5fmvYfQuCWEavoyDR3g//Fmhe01E+ZZ4xpLkg0UhRdG+Hd3XjFAoxLRr
PQLfVKbDXgGYTjpkizr0U5Su4VYmAoaCW0GexyQIZhhiRmmyzkls/prGcGhkUQSfo+ilNUOD7j9V
B1tON7PiVU7yI8QQ1ezDMXtok1ynMQydzYgXKIUPcsd9a1kEjbsJCwNOHblFqqh8SwS/DJ14I2Wf
8awFuzDh4QaYu3O66Ec4xc8VK8TI6+prquiyyqAxjroeObvBGiTmUEW+KkNs9PMQEUXXxCxbmKVF
pCixVl8FCoTGVPGCtt3uPUQiwYyI7DgC8m4aaPEOaCoP7+7dohTcONpxSt14LzUhiCUpcfmzL1mV
zmOKOGRVNN3XWCCCQjC8MWYKzmFIH0jpLm/S5U1bw4WAGUH1W+n1foFQAlupj60d+YwU9TP6fjC4
FTUh0ohzEzrORaNt4zJC4R75uOggu+hXPTTSI0uGCt+NpHhg8HmFKkDUUJZpa6Nn8dDhzmfw1jq+
0OvqYMQBqyJOm/SzEhyZNBjbNOf5VCPrCkxpd6l+H7M4YXLPvX+UU3/uyApny95xwvMAYT1CqwhD
DvVaNPRHkcOkTYsY428a48cIYuVnjVB+IxNnTy1w5LMCEvrGgdSlOdgLLznBY5k2M5UvK6sON3vf
o4BmaByZ1ZdWAraDTj35IPIhly9vmM+nW+TrbLZH6z3UhB+I4dUdeFDsiWVPyF2sSyrfLEtE7XH8
ONoTQ92AuhhIDk6ehZEzhC7DTThDLnh8t/oyFLRAugjurjNeh8IexV0oGLZMRvjsduO2bi3dtyUR
3BZOGe57abYbBXJCB6UbedDmMewN94BUcEMns6AiGBeKEJOVapdI0mkuEL1it9c7MuLMMfDQi0+q
93//rwpN5FtFwnCQF92uAruCLfEu95jkNyY0riRCKytSb/SbSVEKjzCaWMJ1PtDBZgPJf2aYGLi+
XQt9+3/CCb89Bm1YoW16cdWsoX8f0mOv5eMrolTm2618LNH5Xlj2dCuFgP61qwPmw4RJHb7f7euZ
hqq8aGaHe0ErzINWGJemn+ZD6GYShEKsATP/7zeJrTUgaWSxhXP25w98f4rBhHEzYdaYB7DxbKhP
Ulf9dVrA+nD2eMaxth2+P+jRwv8Ov/2Pz/H/hl/lH6HS7T/+k/c/ywq6ZRh1//buP/Zf5eU9/2r/
c/mq//msf/2af2we/t/jX36VzV9uHnaP//6Z//KFfPs/fvzmvXv/l3fwysTddKe+mun+q1VZ9/1D
+EWXz/z//eBfvr6/y+NUff39r8CJCxQX919hXBZ/jh63yHn9jz9/+z++bPlL//7XNXug8i//a3O/
/t///kVf723397+a+t9MAahS6Nj5HFOaxC8PX8tHdONvhmDe5jm2qesGafP/E1du/43wH8GwXsc3
75KDzIdaxpjR3/+q6ebfGGNJx3M900ImRPLvf/92//Is/fNZ+0uh8tsyLrqWHwpp9t+jgg3HsHT2
8/xn2KYjxL9GBUdDwvjawG6Vdw2IgspqV/AjUfrnUYvLqcaEN87xEQg3s1nCIWifQLll9Nseq5iR
CcUmco1PT5vxF8tG+IkD3rq2JnK6tLrwMU5pE3W4xXa3HA8SW5XPgcQyV3OA03no6hAdIUABC2c5
IGLxjrG1RvML4T8k1koxnTWgF+3sOHiyM9f2CZBasHRIzepUVP73G0BbZCdM4bUaWNikMZpGU8AH
T6jNKB3fwxyqCannX8Y0ISsOVe0Py5dIh/0Qd8h+M2ksvMoamX2nFiY2U9p5ZdScLeg1MubogAO1
2s914483cUFPpagK+qX44qxZFJ6MtGEsoddum63CfAjWoWMIOA0cTyXHShv1fp8gWkTwCUG+Gmjw
wjyxdpYmL9by4HgansPIPX6/kwAO8r//D3L7tUX8vis1vfRplCLCeV195XR6f9TUQ9dQvM1pt0MV
MfrOmL8JFvXwdhBCWAzYzFTeGqF81ku6PcHydkEHKaOp13rHAM1z2nWU0Cub5OWAndKCDRy7l6El
hLeHdwwW6R6agrlFloWX0zjGFFu3jDCwrmusfQl6wGyyJ4Dh6nYIBXR8y4ewnQEkOONtoX55OvMY
m2TGDUsT47ZOY5am3OxWnoBR1jVe5sdMSuYCo2dpKxqhtnudcuduDp30NplhjQAdyfc0YEcTLtKq
GVi1iCbzmChitOPxWZrkNwZa9t5jU4rEwNnrvXUbK+MrmJkNhSQobtKHAyWG9VzJocRNTN+EU6XZ
Dlm1rcb2p5kagPPLwd73efhaVOlt3zEVJesDFYXGkDTAXon5pRjXpNdAgWDMancnRysvJrJw1s3E
2zQLg1arw61y0gcZVWyiPZCKKhLHtu7qbc3QYJOyqOpab2IuhXwwD6efWLgZVA90BYZsx5fMuXOn
kWFGBLDWrhaDICQsaD8K5jvTu6OehNPRC6utENVr09ufxQLVQmj+hmtpQewNx6Gc2Dw4BrArhbsg
Ab4xcQ/HkJpu7PqFFee4bqWgGmvVRdMati42qNCeJeOUQXEEgs14vCHPL2lOrGTneR43SqufeRWA
mEklG+URKMuAq6o1J7A7axwaEL6Ji1xbCZoop8Xbri7J8kuErKs7byJsvlmUapGNnLY1DyRQ+EFb
sClKA7ppSlpgB9NBtjGeXxNITlH3xA5L+yGzYSXzdLiQ7w4CpT6yNFqizP5RNZhvwiddoFqIUTi3
eLIPhYt7iF4oOFW2+IgC7SewgfnVavEGRL11Dqo+9B1PQx+aReZeVsGPChwHy8BUuwktjwVuUuCM
xnm+E1aEl4kYF7jIz14cPRlpUJyKxR0/SOtKyvDaIADs0urTTdETQzBZPO+eO6bnOsPZkspypyKA
YREcBzZxB93EPVTo2GnIV3wREwGJrXCdfVZyJVLt4VTlIG0galilOnI2PhhupXCS8NfV9ieiGFqL
qG0I9K73GcBUY+ipj5ziyZ2ShMkZUuYpIJkUHeaWwzzaIqS8ad0+2lCDHD0yuTf4s74a0NrtPKFP
hZjNdIsyr+nsBxtEKI8MEJWsANLGrhqIE+bw3iUhSx9W3MJGbg1+hhP3ACUEqp6D59xz5GlRytul
XzhGdjYhnm9xPWLxWuDoPZMJU4fJC6p3gy9EUVqbT22mtn3ldYfB5sU90PYE9ngC+eyud9UM816P
XR4dVzgn1PbYWTAki4RebJBrnWj2A/KGm1y5n/hK801dYMBQffg4myiap94K9uwysYbgqcfu/SPt
zE+Uu11syDWn+YtVhlC4zOLBMw1KSnjLe82RPJ3cfEr8gK6Bv8PFCJHx9JZVH70SlnbjMbSe05zg
Qn18lgIVWR93xwGxI/zf6TRryX0e5qhyZ30blsVurgcyYEJoXsKluo8rkywXCFTcU+pDIBpUwYzy
atJaNZO5U6AT/C2A8a/IPcfHGPNYEM6dwRDEJwXmuJw/Mv1LlZ/McX+YIdsZtwcnPnfdkViwh9id
y61V3YsE9iTcaOQHLH7iAGkKww5RmZ/Osq8ycaqvYSbEflaAcsQ8q49omcrUXo8qLQj3wOGZ1S+O
N3BY9F9gkiugYXgYysBD2037C9ZomaFMsbVb7oC5qe1TaNebwcYqG3aYzl2G+TOOZ6vDv1bJKz/Z
3VoJRtWErhD+O9tr/Bc5prQR/fx6sd7Rdk8He3A+R7P/HHTt2Uh1c9cqRq/8KgOCIBfl8VFvbzB4
ILrKKxPDLON2r7H3TjJtNInUWZCdsRkXSqnbvzm987MHeXqo2hYEd3NLICLOONstNrJifmcM6CKJ
yWg0eHqA1mmyuIEaWUaopG+YQuwTS/8kIGvaUkdBTZK5dWC7Ty9evS2ZNGeefZ5jT6wqAPtoixnT
GCaNH3RRQD+J+vQy6GWdg4pqjrvtCQq5gf9S1OjwcW+FS9qz1zE1YQ+dZAUkcKW/9kFF4Igl+Jf5
mIxms6vg5Mx1/tFrBNyXtJw6/H5TEU6h6mBtUNtsW8niPWeIABmlurDXDlgwl3DYMUDnUX0gMLRc
trxXsx+7WwAAq7kFs0CmsLczSIlYCUuDrNewbOkSXvtJCYy9IhohKorHqUvddWi62c4a2IsX2iPC
F7D9AT5vXVY2kzUmPgt+TjCZRxPP0+m23DdaJmaYSn4lJHphc9Z2k2HfwaVFhqkxXXcDrvk6tvYC
mTLXOjrB76tsOeN1Ho5tsAHlal2rgMFtVdarGGg9lWZ5LKvis286d4eg4yGYNEyVI7miJbfhOEFy
3bfInFqmM1BwjJUkuW9V5Xq31eE412GpH0rhJmtebC6HiqPNDDoCF3ODjbtlaSxr41rnxnCycQLC
VXThpVRay2QHoaHs+3zdxN5X5nRQFZDoDIjaE40urBPNUpxA4JhfsSEMuwStRVciGxvAA4p5NXWl
Ws0i1Zhs8vdg0AHJ4DBwyNvuVsYM/0x7tFlkmgwzPJeFlckEHsIpkvfj1OoQaLJ7zwgrqEOgggVi
+KEu9VNSWj902z5wFOWH3DsFLvdbzNsQM2PfRSrFmrffmqZzlBqM6siPeMYOiWkk8O8+2JNFwP5W
daAMRHHe61B7XF9smxgjYlGYQMxmjUteglQFY+r2lVE2g1wHll+vz8zmsJBvPdPZOPQyJ/piirVJ
bvByDFs3sFHgjbxItMHYaoMDcYO2fR19mkUUcFBgIUepl/vgCSr3UcsAhhYeCaRjHW907S6xRcR1
h3Si6Yo1iMRdK2N8BhowU+jHeOBfx3xAQK0N9I9QcsBumA0LyNggoWXJ5gmkCsgyEcishE3AiAJ+
2JCBgrsFSR/VBnIK1LzbsGmwWvYfM6a9eaZDGig7124Bdi2jGjQT8AUZr+4BWBRe5BxWVActDzHd
J1fyyG+PeYFxnGL2fCtQYdEt4f7QSSEae/kOdINUlajbdS0BlWLaTShZGVWrVynYMaa2dVOjrTtP
JJBG0kKmVheCIrN6jAwURQTfLY7trMHTiKHB7YJ459g/5KBwud6l9ZOO7tUvZ61YJ6BKWF7e9R3e
WeJ4MiDazY74BBJCk/Gch4V9aGqdvNkZe4BH5kSLMBR77XgziuFzxk9+LUv1oToDIibr/qcAoFQH
nGhkJXvBOAEmcoYMpXnsigOnMfdVEOiH2rERbDUEELYpIAYDSiS02OAmGwYQJDVrP1N1x1GGJa+O
5BxJouhBehzjLnq1B2BKED1RHHaEvZpzmx9j2geKaDJb6xxJh9Wb+X5ihLybZQsotkg/eydZBUn1
pOnJ+NF5yWvEk7jrvVYyKGbwWCQag/zevgu7/AiwKgBAdOgKj45hZDcNgofowrzr9rzG6cDc9Vh7
4mKxFd/QY7T3Xhq9LQl4iWqoanprW+f5ySlY3rVaBCyNodzV0aLo1GveI+vDkitL/QwBxlxVn90U
0v3S4IRfTG8fzHK+Qh35ijT904OPdPZgeDMEVP0e/Xa3513q0pBeChRYuS3El2VVxqa2Q22lR8gW
84b0VIvCLVf9dDdllyG3k4eh+FAzbp4AOR9neu/jEDaA+ZKEBYw19fP4q3ZgsgUd2S12JeVZRzxc
s+jKUxrP0l5//+P3G1TySEAGtnMbBrDWWZDNxL/86avaaZB4F1Pn3M+1sZ4GvGSe2WMt+P7H7w//
82s6PYR4LB5ROzZ/fEbl2jU0bXzMawA2xp+/+PcPbqQen0atXP/+zO9vNuoGXx87jGyJlMh//xnf
H/n+jb//7/dvASWm8gPH+/0p4vvnfn/49x/dusWMVUWZ23/+pv/8xX//msbUsA5I5uPv3+f7w7+/
GstexSmms+JaHpZ/Phbf70oNfUPdIvnwUvLHO+0tIQp8C9DghWju10AN08Xi42yeuX3rhhv7wp5u
In2A9ICg1dAC9+KlJsQ+EcV7lKI4JDLx6JCguA0tqAO1JpNDHBZoLD3CKwt5p1STvUOjQ+X2NI8m
CTvYenGMIQFss+ouZ6vaRl2NrCWibRG1d/f9JkCVmxBJc0Vi5d2ZfeDe6JaOYIFP0BTJwRQSNWeh
S+vvWfDsZZc/JHJI7ofqnjBgmBjNu+cZ+rG3S+8hbMWPPs0+Bjeq2D4lOK4LLNuzGyJ6Xt6d0Jwk
7DLp6bVuX4Va84gPnUjFyc/pHNeosfPnELLTHgwTeo0A6q8KaKJCLdFPRTMmaGXN+X7ILhWn0x3Q
bYrbegb0Eo3Q39v02JrlBPAqJ2Yhpp8mb/xKGXGyutYlvlE2m55V/yFOW/FMUty06kq3P2MQTPCn
o5G3Sutd6xskfS0u7BJj63OaOjNAAjf3hVyLIghepOj3BYNao3K8q6uJdstQD5tSae6nkdWrafGI
OFPScXhgNbVcWd6OhppvBPHdTFuC27pq42cFeUXBFvo1FOIO3isNn2VpN46W3SXjYPzy0I/hqQrZ
hunacZbylcYK53mpvwMyCrdjVmi+SgbNZyD0S3hNim9urD+7prl6iIw2Xj86Ox5q6A3VZCwFSARJ
Q6Wf3VIj4fYDJLIdrPq/iDqP5caRLYh+ESJgCqa29FakRImitEGoZWAL3n/9O5jN23R0zHR0SxRQ
Jm/mSW85upx09DGu9sqPtS3od+OZpA6V8oXoGU+6BkW5+lMXxd2vEzRbSzc/PW52uwJXyFIvYNIL
n5NgOXrPWS2KXVNrzqIhAsmJV3TvfCrY0DTz0ygrnXkTf2mKG+s+UL8V6rJ8hvr+XdDCtI1C9JY4
wzA7ZKcEfOlFaaHamw2IDIOoLnje1Eelc6DQiOhfr7TXookSYi8xt8WW02pWhc+eH+0paMXBa2b+
anIt61jQhyhVa5PCLiHoJJp4JF7VbjKMvQe9j34SPMoEl8IZTc9BgrHqfALUUndc9TrEY7ctnVWh
mXRu4Rx9IhznPU3SrU4RP4sKT87KDjU+ZUymJ6N2hjVtYhwqbDqRYh/H7FAXyC1j+oh57bYZnrqj
mbvj8b/fydhFSoDQ05as9Yng+w4z81fNnFzdtcInQ2/CJ52xhsF50Zj4cHT7Vgo9PjM3cigGYfBG
hI7UhU7cmAtdzZB9BYHmtZz9Go00+ufB0elcb4b7MPFUMffgWj/b9EJ8u6fGCt+TdBLHkVn4Ig6N
p6YKXbb7BhvkSGHkVNebOvGY1o75uS/sgIhSXe2tAKsg6Nbv1oyLIxji8MWqhLUsCf1uqSXvaQYt
r9VQI+Z1XQLHv34k6FXrmh5R6hbifDdOnXWlx9VZpSOn/VjIaDVFnbfmmbeuvYCuA3yZ49wc1G5o
f57skft2nKjsCffz2qJ98NBmsbmuHI+SzcYvTlx7NRg29rs5iQE0NcFOMOjGNh9VcRiITIPzoONF
CzK6gJj2FX4rb2nfSV71nB7bIfNvXEVBDYf2OtErc6UN3O20upGbyqzHcx6+tySLjlqYxceqHJy1
G3A5TIP4sw3KaENTZ3mYRu3Wx0kAXII/kFQQzxIrxScjSaJ4CLDHzPUUc80J1EqhHbT5l/9+F/aE
Eo3SatdN4WqHTP/pxMxVTr18WyKwnVsFc5TNgVyM6nTggGBQDe61Ojoozx8OhNn00k5E9yyEeDlK
E1THh9v36doIGbj6ifVtiwEh00vHq1vAukeGxGVYviQYq0FuYkiBeQOGnMG0znKwqxuTRyMbhifG
moDjY/WW1uOfl/+TZW2c0zpfER0PwfI3P9zu+qfet6klaDv6UQdNnlqBmQIkXYiNZXoOCwfAy/yL
wneK6AS4sUPJNSsCl1bUpcd2jreMxPIP/PwWFX1KR9rho20Wdh/KoSJ0/o1e0cHAQXmbtiV9Jda/
0TagBMwIEzBxTy4Hq7VBb/myoN/yHD/a2vYOhay7jYkbpa2znSydb68p9loQM3OnayeKLDynRRRe
fT0fUDtauQirjo7H6FJZfFTJm4HVY+UqXubQJHfhsyQDTnG7Zt2U3ZuWQpCtbPWqx3DjGxfhRrfL
zynWDyn3m9E1vyebB6vviF8STSKk2do7UC6rsuzOhdaRjqTjyZbPEXmzHMBMpHo0aGomwElGP1AE
3lSOYk7LMGW2S3J+dDYhAsGeG4tlbjeQWk0m3224sQp733uCUCclLguPAQme0r2rqt3U5reMDhQp
/mx3pqncvTmtl3TDNU2m64CODMzRwtm0cyOGu1VBFDOW5FCdhEF0/5j/dYqYV04+lssYawd0mGWW
VNyQo6dmlFdyBtYKto+Hsd1mIRm5EQgeEuGg9rjeQY/1KyyhDOWJ7Rm+PiWkAqd4fbSM6OFYNftH
Nw/O2Zn0xjExYPh702YYbqScdkbymZpF8saApE6fAQ3CNY6C8pNrwi3ojOPU4h0JmDsQL7D3JljJ
lRWD7vPGZgWQNrfJ01XzmZILOW2BIzo/LS/PkLbXOsryk++2FKey6waiROuyxR1tsVoG5avTGifU
4PbkQ2esI4uGUlf80rdLYD6lTk2XXFcCBhaLcihRK235ivhWr3N1U74yl4lh/lGsegDpxeKc7clU
JDyw8d0WlGe8OoYjsR5mco11wXeG8WW0s7MVV9yjmVKPHupT6XinKaZddLTOafpMA8B6SKiDqU26
AFzVY4gY8nepR85a+FOLiVo9JwCpd70XI9gVOqsy+ZhwwkdakfoZMwuY5FELrOHU5eV4ghhmcnL6
dAjM9y2RCNkP1UuaVMyp4V5kiU2BgpNd6AzeT/xVlYnXE7IWlzL6CNcRRE5A6DDdWI3qkufXsjjB
JQNShv5dskWbLD8nSJknvloYHR5fVc/BnNagDQNJFKbcBnGt0c/DpkzrwPCadcQ/lXsoAwwsmX2n
rSxF3EVpSKX5DIWPHvZ3EatwZ6CuI9SIf2UjoNYRNAhpuXecPQEcnkCjM5ZJ0ZMydxE1ea+yhRu7
0ew0+55nUWv1UligD332ksJJUGsgDmHg4erBHZ0uxZORU69pNng0407/wKJ9072WBAf0r0Xpptne
5+9bJjjXVxFnB4SzOaAt32ObFrhhvmtqNEhPlsre8ccYS9OA46E8DwmQuNx+KsLdwJ/D/QW/KKWT
YVWKgNx1PlBGmpTfWhK1Vx4dc1/74pexHs1DmZbuTCStl0m3/uBen/NIR7jSOnhzFPEWpowYmEXI
Dpwpj41VgR5k+rRzyuJo4Hpd+okZ0O3a9eeg5NKfxlNDxrzqn1h3pzP0cwcTdOhvimSKtnYPltuu
zp4/Q6cMg/7FkuRnX6iGmH0NGCjChc6W4fUjgE9ZUzkaZsdaGS/AMvET8UF+pH4PKlfYGBbdQxVU
H06Polq1JtFvUTUrEC2nJtBwA9ttwVCDzBZ8cpe3zAQOWpflpsPX7jpFtGtTErEd6XZIyY6Q/nOr
rLtQcXDInHIPwJTySAzGpLBsTPSS99hiloypsdl4WkGSaSzRQqjLODSCaDKoSZ4gSxpLrAjRBdso
eCJb4fh1qbcsZomTVZtR5AL/V0UWk9fOI9TCNXyB29PcepPVbpPYjTdK0+w1xxcqc9JVSJMZ8XRe
qphNDCzEEKz8Kf5pwvwl1TxoCiUZjamy/3Qn/mocMuh5beycjk+yLIpX4Y1nI1RfNeQ8U1OnElwM
jwUkdWqVcOm3ZxAScPHS7MUtQSoJ2Gp4HaMbDwVDMxuMhxlH33lo3rX0MlUlxfccTBhWeWvPc8Jl
Pg0SbA0U7CzCcacP8gw6+cefrA+JCBHq1gNB21wRqCCD7fZEWUvKWYEqVIeGU0lsD97eVH16GucU
VKlDU+EUT7K+Jf6Xtg03WmBFfKlNSRtBsO9tG/5IVtwoPnuJ0RanwcsO0Dm+VAUvXYx4nc0OP2V7
7XuvgobYoPTq3BIkJuXUptdM1YazC6epXDhdSPKqwOFcRBy0E0M+54lFD5mZbRof57Ypsp8pZ8bW
YEQg4IpJEU4csGPtClMXrzxqo6zEXWvKf70LntghpwQXRtuHBEsZO9EX1PMz84BQh/ZIc2dNn1me
HGKt44vhYA1Rvc4Tyifr/TCwZmOmjMiYSnJSqr1ZmZEjJ0bqZE2RtvFgtYzsGuBH1rSdi51rAeht
RxhrXmzhUoy+AosAUTtuLTPcYz/SWHECPm8v/zBCzMwJLgqoz/6q7MGHDrmKNyiJnKXCPz9SGFs5
FyKhMhTDdQorFPPmG+risFOlzmabq3HN8DZ56nGTPVXz71jVtJWobTLVeBkwuM3/ETMWT3sKbOC/
P/jfL//9DxNo3NJt+mlF5Zp/7EfNJlY7u6BjyckxljesMO0uyzKQfCkzG4bvuhy/yA0kaxNtuAnr
hNoAEuzaSJZIM2sO2uA0VH3lJ0qqDAO2HKwVhkJalS2aUWaIykCyRvY7J/N1ov8YGlT/z1R40gbo
J1SFIeS3wgbfC9DV1zToaGGbbrsh41obOqi2ih3W99eCVo+FFQT8o335zQ1kYhMDO+JHpMxyuwqP
2BnvUUwcjf6jYMsVUS3AeGBi/pxrehZRRPdkgzF6bU0O/La8Gp+QK7tD61gnsrD6k1dW28wgixBq
1i6tuD5oo3axokFs46gVcDbq6oXIDslUyTZZcCKimza8xMjS5DS9375SD5Bp00vjiXMxRXKl19ZH
D+yJ5TZaYrgwDrTW3oTi1ZWxiVlufM3yQG68liN0jTOnzesLa9OGIbh/HH15cmL5L8shaPZw89q0
yq+G85OU83inYFbNzPpo+3a+xs3Egc4CL5O14TEu1LdiFMb19Fqb9b2vQNa1foYLrYh+mLCsOnJy
IOMeg86hHUtyeGho+2aif0gorfTiwbsGg/oU8HUKx9iAxEAbx0pRI/IbDgzKU5Xnj5AhVVgMW7+Q
xbLUvA8zflA+fTFj809RD4FXflrjhY2g84ubdotqsGlxWIPY70iW90RG+ohBSeanm8azPhOSgETb
Mo5bFkjOcvxkBIEiY+OFzF5qwz0VhfWjmLgwGRicVdnF+16ET8oxko03EOzzcFJ2ZfQW5jhBnC6a
C3CeoWzdR2Hton7CsjZGQGKybB3/hMQ6RayfXNrrYUsD2hUmuw/0r0RyLEA/aQz97rhFDqUJa3Ad
9rtE81/S1PqlUCZctbb4dozAXsHuZIjiM3gX+AAr8wqj/BTbXFwLoZ6SWH6JafpXNyyyZUFhCFNg
gp/NXIk+YIB1zXwD8i5vnOnUb4d0/K08IIHOYPhrXsBlQM4D388PN8VhFUDU2BPhJvMU7NN+MDfF
/Ffy47sg9DxILTL7N5kT2Y5Ityn3q6VhlavG+yu5LTBhQQ9w+G7GrCU3FgfTyjE5XumtxdtXJ3KX
jET3TCVOkV9BrOUUW9g0lXH+a7e1mla+MOoZcflejFiEggLBUCtcgzGzcaE5LFz2sfvmqNLbKJYr
8xDp9P+pttDuNJd/5HJ0f0faWtvZKBSqZLxEdTTgOijlxeh1bx8BX2Ap1aGTx4oASsgxww5CiMod
gSA0matG2/VP0bjPlBJl757mTmuTTZEsRk4WNE3qkzRAhNYYQbFb4pqDy9AAnXwdReBvIBW5e8MF
lGMAwlniWih+wJqPQv24VgqvR2GGCFhhMiJaa7g02rETGfCsyP5ShUfaV9TDmVnq0XZt/6ceqhu2
qvw9NlJI/O3UnJoxtE8Sl03Vk1mqhm44Oj6HUHK+CyccrR8XCy/R6jS+BQByvWRWWrDgNMJ79lxG
1H2/7/DC/dSd/yMmx34Foo1UAgR4bwmvvRIjVkurMIofbp1UuhLFdJ/rmUSfJ7VxH/0JOVRX3GMM
Eawtuw6u+RgSQRMtHPTcNpY1RTGb0LPCFcFTi8KXNNeZK7GCQorWsl01MkWxOzU9NIM7fxu27YXp
C+1jHqzetBz6Q60viV8fS43AYG8V7a6bwnqjMT749IB1BG0SP1QduLvMQt7UzOnYVnG51iK8cHGg
dqBuqDsbKIeCGo8nR/G10Xp5CMq4PlRltDP05Flrxh1pIdyMpfZFtoICiydOdMdG2vHBbIDliIbU
cKIBx+yqc1YiASAHLUoPJNBQqacKX2TvR958uwQA0nLXByCijXawaQz4RB1JJDctASb1wVm4kzoF
btWvzSTieY3MV9oLP8bGjY5G4R1lUIuDhiPZ74Sx9VT92tDvHStRn1KaMPOxt3Ak5tvBqYZlhM1c
t6xD6gSYxXwCo7a2HNxOnj1qD7l9mt+5YSiKIs3XdmojDpiEpmIr0E5DTBCjID6zRA9WJzn5Ak63
BCJPRSbOqG2GFe5S1oL+S3ff6fYVXMQvLvjDNBRfE3hXo/xsO3FQA3aCFtNMCupqRG6i6Q2lR3bh
xjZCvmspbp2FA8JG11/Xs5YDMd1as1tSScj5cmG4NdyhwXogokp8ZU3vxkecqMWiz6hdSzIOINoE
OKnJvOt/v3hk+zZ1yfS8zYujqET5PNHNOYmUQueux1PKLG0S5hab4QjLa1oQdkIHDaipiAZAI9Zr
nwJQpkT0Ke8YJmutYhvKCjTw6SudC3WqkWJDVzm0qA72ex045kkKfDwyOlNKiW0wBpUTmJXxbPjF
B3yje89PfoWFnL2YmOppJHJSOeTnGUKuRFESVW/Cn7H5IO9QrQ3Gk8sXp2lJMvAYtNDAz3kKUwV0
j0M4YwGTJDShaXdR/6ZPNJellMzzVkQ25SDueAm9vjrnzkARdO0e8R2uDK6cK8/JKNvILH8tzWqk
VAmvBgEsd4N3gOpmkzIRTAthJmF+O+hv2DWyoKZFmbFLWwEU4EC6hWFUH7xtATL3is5ONsGoCWZ1
IFwLA3yx9uRa7s/olyMNzAzBdKa8q85v1lFZhkt8hPJVju2J8zQjecOeEHasuseOFu2LEP4/xhqA
Pf2wpg3wpvIuX3vs+gm8qpXhW9Xe9pydZ6g3LGDvrpFH6zAmwJgxRGvvQZ9y63NIK3euYkBDGVwr
ynEHSzSnGkBjacOjknMNoLIrWw50gS8MVrpLNGTkFehuDFPx2vYKwhjmPUCbjPag0girBcJfX8ws
aA6q2JbN7B6Rp9Ibuu1rhylkWdXQJYnIOUn96mfWIy48/0R6Nlrl1G0t7S5Y9/3IFYpZQa64YiC+
c8/ALcf0uNmaLcc4v+nXCfleSoIs4iDGSob5j1b59imdu8/Glg866ew9pMhd5ID3c6x04kZHUCtE
OToIE4OGadlwWqx06fXbgEUFyoJ+Bkh8pQtpQ6vqQCk2DlC0UyrwetqPm+Q3pD8NgGzRr3sOc5ki
UBZh+1jZDPfO///FHGp/A08D66HG2jDYlIIHjR9cnLmlRWUOwYLpOwZ7jTexL9aC9qVu6m+NCrOZ
y+euGCZRP/+XzzbANMOKURbUO4OrhMbR6s2yJx8z+jFIwoKK4z7DYSn6Dx9NiJpzjmxu4rDqKx8m
YliszcDeB8y6uL7y2ccM+igbLtZZnXs7lz4I/MwM5/PoJY6SH82Do9R1wC8cP37WY8XIUHeHmYF7
cW0grH7MI9ZGzs6M/zlGui8o8n7JIiAuvhdSGd8shTTOig2dGTvvgY9ZtSq7cAsfV1uNTWmuHbpo
dqSBsSigrFbN0R9pW4LOa5PCk7cYSW6j5FgTN6LPGsldzxvrqPv33tONszOZ/Eg7DnvlyywG1Aj3
46TbJLfpx7HD/FFy2lkOOn6TCSdv6LQfwqdeVZa06o5dtsaqSc9Qli4DPSP4Ez/iabIPijmbK3lG
yVclZ4oL9xF6BuyVGTUKYYousgg11kl2tsBg1RuQ/sHz4rnCVqXRuhpNfboXkUs9q5v8wzX2o4ch
IBPEUIz51ZVjTLm2Wxf6iXc3azwFCtd7FOKeAyFw5uQOg7N9jjvvHErFoTDx76Qe2kU1lndXz7JL
FP4mjDpDgvPMxV15Rk/7V9iRdVN1dCKuzojCCFyC/eA/AoRqK9RA/zS/hInHJXzRDk9yumgHC/ZB
hW+2ytW7kqm9KOSHPZkpprAsZ5FJXqhRhANcs4pGiRHOaoypUao0mRw07YxrruJCGoSR5PqiAIcA
QsiQydCh1L6MrTcn7B+JjXhSYs/R7GpRDRQmFhEqjU1dln1TbvPGKOknDUW0s5B+MI2Q4O6AwRqk
kNZG/Vx0yZ7DAa1cnnFNAxCf4ZQueuLuDLW8Q5A77SKOA5O+VwYsdPZhudWmBXidR5R0JVMILlo9
lvLCLN7KCjxLNQN6CksK3o7hAocO/0nATGaQnjWf+XYDQHPfgPDBrgJJN244IWENH9IowQsKz0ZJ
spRxvHHjyt7LBDphxyciSpASRC3DVUxXCZHmamvHGNcD7OBD+MKuYK2K1PiUuAHd0rvTF0JJZ2w+
U+hbceuFeJImL5TYwRowi31hUTPyXYzFsdZ9eJczYEgx+vKJSwe282RX7AcYPRl6ORJHSdRsUd2/
2KlwMjrl32DSZ1bR8rhMFA9tEL1wnCPtOZKs7+5uRAGfV5IdtUjViuw8BA4yghW3tMF6yw6c6LY2
pLV4E1gkcUj8chBeT/YzWQTcTyj9ZNVah2sox6h0IngFdSUgSUpWmXwGU2OcmoW/MT1MVQyz735l
390+6l6srmWnQYMa/nhO9Q1tOdjIq0wwgba5WYEE7Jzm7k32sA71eQEISvw/PV21hvpnzNikYWC1
VFZ5zDPsrcrkKzKt6LmsxJ/BAJ60MEz5LGVTMM1LPqNDYc1iqi+zh+g9Vg2Rw1kgwYFJzTQW9ojz
Nu1AdXFSzWkz3pCL5xYHIa4CRhBGEJQnf3JRzqyrJpAUslJwzocJxpIC8EnSYTORPui17ClwoD75
nnuzs5pwdABNz1UTJO6B/d0Do2WXODbczKIwC9O+V/RXzSnY2qKMHpRsNq8kcF+mYGZC7SODrEYd
yzMHFyzcGY6V4EXzmwqLb0btFeN72ocU5R61914Lk3STSV+rRtNhla86z2dUkyuoUyBV/HkoQ3Nl
ZcYGFWLsEwDg/aWbSYesPjZ4toCly0lvgTGbpmv81MksvUX8jUHozLh6GpzKwFn6Gfy3yMYBPVoY
DNzGufiD+aTHGBw9qthBVLnsLyCNzGAX94G/8gogBkl+UAF1cRiH2ULRjReWF9B80+PJrspDRZGT
0wHHM1pPLnKPSoaElp+SNZaCSKAjItjbmv6RJ/I7ZZ9baa6xqepq180vpi91pP5Svbsda1pk6+us
NVdZ0z1KgyzsEPe79tWkTYdOk/hQjuPjv+8usumHKKMEB72bPoqshrZOpWHSIFE11OqgaWYT36NF
wJFMibOhV8RZd7m1MbTxO3PoMtGrQ472RKx9L+Q2025W5fOt1ayG8j88I00lKIXkYJkQ0g4VnUvO
auemhyScTeeq1zApWbRIZT3jYIEpEcXpJaiSF1ZLftBNhRTd2Ls5d6AR6+fCzxihJpe0LFOXGY2a
vn3hcn7r4k8uGA0HJ7gSdOBtoNfJxTWARbehuu7UTPl9gDIQdbwxGOXpDKZ4R+p2sEwr8wUDwJeO
+2xiyleP4txT7bos7O4o02tG6HyV++TYYgfQbWFqx7yDG4wgsNBJbFzEfOY36YKSF2bpxUYh7Zhp
vKJ15kEbjDoO/FNVbV5wM5MB0AyXOYa5GzRxlAZqYimmK7UF8VroqEwF5YAeAB+434pBrGk9+M8K
94vvbCK92nPF/KZgEWV/42HxXEvFoKfGhbK0nAgFWHGGdnCCadG9s+gghU2MUEJMaFEYz6OvqJO2
viMCBBh0xYIpPmRCa0+pyLhK2JJxY2gudc1p5NPbpTFxmIirFqq6jdreGlux0oLhJswaQi3lMzZn
BRFPtzoHNYETBx+6pe0CZf0IMVUEfTCQZ+EpztFDTdARVj1jhUNxoTj0Tvbv2lS4w4y8rVedBi4g
omNl/vl7Ll1sA3YxkRUXc2if+nZ8lBD/47JuwSgWhzaCY6wDziRT+JpyLcF+9krA9tcuijWOTHNT
dcV2Ipu+EA3Gj3RTCumeDcl/KFvYHAq5aGAwCV6gwsCe5EeS29XM/L70o7FDMCBkIb1vrqLLfjKh
knlrzmj3KR7vMEEJhkhs7hrpOqr9RJGxOOSmBQ8sPpL+or8YnXRBmgbNkVXeZ11GOjFPsd6RHGel
CHXtF9e6s20A7vvNdxh6m3rAPA8912h0akE5Pc35pKf+ylik2eEBw2Rk2GvBpNjovbuPq7ntGsxA
vFB7oaanJE9edDqpSJExGqD9Qt8UOxCDPwEPOtebkGiEfrPE6GCfRUoM6n4FierXN9ltDN3inXbk
PuBtxU9Mp1/TMBYpXLxnnggeEW2CkW1BGubJWntS39WIbMzAa64nmOwGbFIZ3Fqqjc5dZD7JlNp6
7zdtTYqT5g/AVtYlhGNVc8fZSgtrQ9ANezfg/QljC+Q0nCrWLgqYPEYp8RUDP1FMGe7RcIm25Pz5
hD3CNigWqiLz2ncEdbzWZ2gJEwpM5sl9qKB76GWfH6am4KMtixOGkyfJEGshO9JtbINbSxRi16l6
2mLyr0M+lkmSARmniYEzJcUux4NtUajTqIaDkXEkYeoMVbWVuNwcVoYeantmKoNPkXZjPRHPdREP
ayNNblCcMReaYpvNzgiXHtG263uMBRjWxyb7pk/xUTusq0lDcghI7lx+kwE0VBDOSNYNRvLRJf1X
L3K5L9BW9VR+5Wn/zGbrLptZNjJ4QlAT3hMPAThyrA/dErdYVO0iQrn3jUffuKwJ1XCRujYtJ7eh
z0TJgyCrQfiMG4XZ4NofwSEt4jEGCmFUPmj7+gWxxqfJaXqodszoJ2Db9NhnmXzSftzo3xpJNQLr
7R8Hkm8udehgwyGmuPESDFtU63XigiENCfCum1RLduBQCY42IzTL3mDUUAwWi4oXXAROozLGSFly
5+PGeAq0v0xrJV5O3Jaaq8QxNjm6Fa61n1QWr6cCRKnAUK4B9TlCDoXiEhmnsPQOgtcEvQIKU26f
nUp/o6NXktjQAJdNclfGIDkzGxesK78hSFYLxxr/xtj9lln1mUY9UWUT2Loes8KjvC01mBYxB2pT
En5BvF2UtIrsu+GrkXDj6kiDzWqTlIJ/gaQ43CIR8adbnmH/qMCugxNHqnHj/jaAYQN+Mo+YcMWA
03KL4M0ei8MYcNAOyo/cYH20S5KV3pDtR6VfeyN/HVoBbwMjgSnaW9vpS2o3klVNLwE7L5dvhyoe
dfGl9+KI4F9d0ygaYUoQ2q40ohMm0S+Xzb9WfBOalr7F7gg5IKmX8fDttoC6wPv1vOpkfX4VZ0IU
wovHvXxJLGYL5+Q42CU4BPsZZ+Kuy3PoyHwSXs2Hi2wrBC3Dwdkcaarnpym7jKPTNqGhG2Nj/FFU
+jthzpeGKzS34g0tvz8tD2EQzbsz4gxd2gXfryj8V/DNFxECkqOnaZyc78RtHzBaz5qZ7xzeUepT
auATMWEZXQMdK789HP6YmTHKOAHBzCn6iePxCkA0paRsoevDzTBnTEPISK9JgPpPy8rP76JNfydX
X1fASRgkTVc3ZlDlphAoSYja2XAa9XLLie7F1fulkRKTRSqhyc7J6dUgZdCQZh4n1jculNSUZasg
J9Nld9eY+5rwY7AiHcUN+Fw9S+3IVq9NrUZa7GkKcKkigYS4bzvt7Lv6CSPFznMVPzIUxnkR9pJ/
dUFbYOZemDWuUE0ZNxKnD3msyLNTgCt56/zC+3X94mWkPZkveVp6GGtyG/FBNp9MaU6iSaHbGLeW
K2xiojLHSU1ZXPOo/J6j8gSUBAzWetS9Ly+h3MlgVWeQGa58m/y2I+vvYlPXwcukjo6rn3G4gGXf
IVQ+IBYeFYVMdD2R1uFMTLo4YKZSH6yG1wNBCsqtpi0mp2VgEOhr2xOMPoPwbVCcZirMmr5dHMTn
6AHluvtk8FgcxIpn7WDbwU/Q5/uESaMDl8tuJRWIOcEZUX9ilyHcwpHPcHWfm3PBQl1hJCpAqPj6
qRTpNWa0VAb2HQfuDVLALnKp3QnMcovlaZNZztsEZSUtXa4ZREhswDQLa4wv7oTbyAyQSBrzMTYc
+kPqJlT1qUZejw6tfel2zU8zXIoAni04gI1OB4fikrys0ul9ZIlezge8ykzeBkccIXk8QvDbIkyo
XcEO47CWZ5LNrm/zPdSIQ5r63y61eJ7WwPF6DGSlG1vBI4TIl4Fmx0GSqtkpo33riglhrTPKTOHc
lU5xgbY2D8PYtfyU4LA8T522HRtdHni6jLABZNodGd4S2vYJ04CS6YGDG7p6JT2znLcFt4svU6o+
G+U7SILQpVLvm/2wjAJeE/YZFq3fLPUeOQlBBA9rO3Q4r1FWe9SysOtPRqx9mRRjr/0y+idtlBnP
7jj7lweKfVYJxcEKKik4IqmWLOm7IZF3a8q2pWmBKPNJOvjyWTXRW2Bm72UEfQgHEOpY9hfa9ZFp
GW5TZvPEtXHKsCDt6qL+sBUdh4LTUFmoOV+DVVH2FGZ1jGyPpT5eNeyt5Czupcmi28+bvprGe8iy
YIzUdkif+u66XIq2vWFcOITJgEChp+emvg+RgjIJpaIc3As347NVUUOey+Hmt8Ydg7C/KPXsXuYb
wvX4lsd8O9YFSSd5pqxnl+ReuIxpnU0dDd48IiB76HszRmvi74+SiuUo8BuUuP5aJ/mln8GP6VNm
2Ry7A/9bN7oroPXPCurW0uEnRHnc3aP6QrTNwwzDmyX1kBt6gUT32o84LwCpvWWm8xv3P54ZUPzE
VdNOfkTqy6VKeWQk1ZjBUM/Rrzs3b/aTkd0/RUZJlgADfxKp/7WC6scc0vVShuQOPeve9oRjBsMh
Ltv4Z5cHSWtI1GrJcB1997nocwvDymaiNJ1PSr15Tm8zlaPut7Tnhh0WOkdrN5oln7HXvdg1omzQ
9EfMBVhjcus+kTIjuZxseIj++zFpBY3pJsBLQj4Y9FnWFtHg3AlN/9o6m4PGObqV3TPt6Ju+SZ/M
OP0LK1S019qDi5h2GtTW4db84aIDrRz2N6t+o0v01UgbttKouvryyxnZ0HUVIXZ7pNaLnQvLiMOY
svHhYldDQF7Oq5qz6CJ0gPklEln4NA5uwyO0TkPWYXMZJYziISLsGVyyqG+bWQ1pqAzdU/ErdXEt
dAKEgK2qqkDtt7x34OKHPBpWnsEPv5uIdMYWSy1QkFtsBgaRv+w9CettPRc5+RO1HQVfZ+1yjyr3
jWSszWeegdpk1Lg14vZHEPvBU1u3a56CdYTmZiJUC2B68YY5nEKv1s6aGK5D/D+SzmS5UiQLol+E
WUAAAds3zxqfUqkNJqUk5plg+vo+VC8626rKqjIlPYIbft2PY42yYn7+2YiCI9PnNipOWU1IY4Cn
1+b4W3xf3g3aiiSUU8r0sHZw4cwNXjV8CqM5oBNxxJpn8d312XfO6oWP1z4VFEkTNr+VtnzJQp66
uUITm7JXt6MgsJIdDuHLFIOw9QaO6z7/qHK6F9zg1VfeWw0AYW3f24hHpKTgmdLwYIeXkb0bOe88
YtQx6VvGQmmAJg420ZgfLM3jp+t8x8O6RvMAqjBnrLUVpyeru0zcNePVvlHxMzxf6qcJuWPKYIeO
F9CqxE5Z/BGTJP7I6ZQakmxYZ6Z6pjTrJcvVPfbvRYkf0m6tdw1hY58A6Y4h4Viq/Og8Ue7MeL4G
lstaBJSxU7a8Budgi4n3hrD/RE3WV2cHN4M/O5VyvOIZgAqmNnDf+B27itdCQ49Vx60xmLqz1YfL
pDoyAb0UrNCvicNP2ujzhwktIED77UZ6vYUa1mOC1xW1VpLOXnmSHCCuJUuvqtR/mV02luAMeb90
5QO5O/YXlFixJXhUljy2HGTURLy3xA6gBU+XqB1/HMO46ML4V9XJQ9rKn5bYu1unZ8zACS5FBtia
FLmBrSOECRMltC7bln9nJwNPWy5XjKDtrnyR10QLH0NteF0nYKzlwGEskh5TcsP7NXcbTF3To+zY
Xifk4NE3+RHmorvZnvHsMy1JSLiYCPROCKLQFuzopp0Rmxe4HnfDezmblDoOptoVwJZxbTlHm1rK
TRajRlNnAQBtys+JwhqFyI5SoykZNKPP1m3Lo+WmL0Fh/07WYO16ihxWMubWyL+Chyc1LkOVfbvR
B0rLIoqMP/gagES9h+ZI0EO8sA1/GfBQTxXcsrZurlb/yu6DvbuXLi1hIoPLgA8uwf0Cy9guxquQ
BeFTfoyzLfAO1OYeP6ngYhK891k2nOhw53NNcDrvjgpuwEZrrineJKn0QBJ23e44VQnt6wRGYnGR
3LFXqKPpZmRbJYb0prIyINPWqj2By4PdBgInYPNrx6DgVLU0y/6iFS7LzAHVs2p3dgfrLDPdd2pB
Rtw6u/+qDAfzF69HgW65oAPTik+9kNTLsIpdUVqxrjsCHYAzsyy9KxePhwBbi0ATr01SPUD8zIsZ
y7dKqQoLOd0+hQ5WQVN+zM8wShXmLp49SuupZs30uywNvr502IQDg3kA5YDfGt2PJqwMVa3NsC7F
w7Jy/yFncZINrALShBc7xs0UFQeStXfyvStcsN7OBRo1quq1Tvmho97T60DacQXFFAfgonuO2E5X
XYtQZ78OgUR/d9lQj/AI9lHlP8Sur/fmcniwZMPGbv0zu+LDpYTZmqCeeurN6SgGKIqS+sWso5kV
zOraYPMWlst7yLtZGZMPXfHIQMWWbYC5chvo1jVSUaLrx6keKPr0/tHq4t8yWz7btYVe1se4B4L8
KNOn0PkSXkf11ARQzkbSTXB42mNiX6mqbFzjaZDxj1PAzfe4ZcdLsiel5iDqCCuwJDNrmt9FblmP
add+xSmxrAn3IfEgfKnAL51EsrcqQKKgw6/4qiS6MyJfm9C1iMHoDMyEkABhCNcCTA4ElRi5+4Ha
hP4Z1cU+Jid5Vzq6V0p4G0elP/DPX7BNuiiFa7z+XAq5f0QVZ6q/GCbCOcHclHx5oQPQgjKGkqmR
+rL3Etg5Xg//UwD/XYHcgcEoHylU7s7VtOuEg/KWWByVmqhZmtS8FBu2rRVgeteBioD3jQi9ZbbF
seAyEwW4o1O72mNiuHYm218ix2+2yToW4TjN8jd2MmgJHQxLdtYa+XzpEzDAmmo8m4dCleeBT9Gj
1Qd7WfpPIXknAERiBtuJt6uM8ycj8h5rW2FP9XqW4DLAdDHuIq3ehsypD934XFGXGLV8syAUXXBz
cg8hgLg2Iy/gO3pBGzP/tgQYY9T+e1/wdUPU3qmYvs8KTSkE49BVEFxExHYmMdi5NPXzkE79MvOp
zQynlypO+ACxvOQMOhA6eckVAwsBG2S5k7KjtxCtbQe+qBPyAJgqPCU0+W1CRN+4ep0Dj6pFvlHb
KfXvVm17t0SRIOUdTWsGFQ6RHF6gIdKyyBuxLNGGUsE3SdGfQX0Ex4HZJy/2HH9mGrK+EV+1ZqoI
gu7k9CNa84iFpuMFJPoE4vOhGhLubbTVDhtXyuUSDa3dUPgqEY88yqpWUUYcBQB5WSOBWh4G+UHp
i0GbbjUzVPrTmk9XglphXWJHv/QueAOk4rPMHEq92nGbMwyoib4mzsXwSJwx2oAWZx3eJs9DT2go
mwYuAg3+WY93zz7B5zrU+qVxInPn9PeajMdjag5/CoTGmK3m2irwvc2orSEj03OqUhThsqX/u302
A7/YTryt1zP36hW8h6WrEni7gGY2uLw/Crcgyxq21GI08a+OokPkTuNW1gHAhbElCNVAv3KJJrjQ
Vcwmf2ihs0ErT+XJmQkA+P3AId05235iH5ukBLiDiUw41m5CN7yAKEhQ3ugdwOI1IFTZEkFOhrD+
1zR8iscJP6WdAPYrljeQdtehox7HaIErs4Hnkg9oqADpUqiN4yXHZMRH3FZ+vSOG/DyHNnVJBojY
fNnAD1Qysc6BUt9V15ypllICQlcV3WF2EP/EbmvvzCD9m+b9FXl3KJChFZhphLuK3XpK/yNxOhyM
Tn0mUrKTAVvh8dsMK+fQ6/GdCg56Jbt5g/vDOycOekxMVey28qpdU3d0AVQuHg/Kj1PF/1cUp2O+
0j3UdWD+1kHN1YQRVOK8YsyJMEhtmz+zVzl7KrKbHfUSbIy/e6MfjrRM+3iTJA45i/hwrZI/fRH+
4kp5dUY75U7KjqIrx5pkDwlR7FS6pMg3pxNBs4W0G8d/7kQnt7QRTSouD0V5zBfRs0zD79bfLzkE
io+adQ454zoxGEtrvpUtX7Xhihfdyc+p6N6LebTXThc6pGD3/5/gXRDxZG+5q1BorIXTbFr52ULb
JQyMONDFwwutztyzFdTT6JNk+HDE0UebhDl9dx3BdqSPoF0AShztK+gONFawpCSr/053wzuukckC
lNwOHKX9kiRzoMHQZObBQCZPAaFt5PPcpPeeXcVhHIS5Lif7ObGYrm0TJ2nJVVfU8Wmuuv4gXebw
giygkcurhpDLH7PoDi5H5I6w2c1po4yCeFhIsMIYxwMq5pUN84rlf2oaTFlLZw6yyy4msQ/bFLkS
NR7lmYuR0V8bm+jaqGE551SybAaTB3pkBbeFbEm9SqgZOZYZWoPjJRv22+jsbVoMw00eqE1V2eQA
zPyvmp+qCovDkMzc2qoWUk931pP6dLPp3ePdsjJ//ZCpFDzBF5XtZDVa2s8tqAl1yNEcuLCL48D7
CcfkNcKJuPG7YedFqPHRgBJI5rcU6idsZnpOuEvwNubJMjHmYvUDo5Ge1RSZ5A5a2oLQ/gAg2kQ2
jL6nCN3DjON5+mJ5LRIw4VT+MOXIxBPlAfiIqD6N0ZNQzIRVjsdt7mk+b7C5r3ulfmsn/Oeq5s3N
8S/Fy2rKGJ4M0mRr18sOzdCwueyLo04lChClKHSZLBzfqtv6M0/MU0XxwrYaqg20U3VlZN0l9XRP
KDD1ad/shrLZFlPD9/vk9UicKekAwpMeauM804zWf3rMPlUV7izHOnQhGpymOWat/Olt7Idsl2nA
2zOrZR9lmQUnhEJqjmLEztTFBdo2MHVYoVBSXfGvESumVqoh21R752zQ81lUH6lnAO2qJU9T7hmX
LPXZow4EQfr2ywkkrXM5+ffeyRV0v3FehVMNz83A8eQ3fxUOUsPHkI6DfabSi9hT1W5signvBm5G
HC0hIXT6T6qTIJ66bTWPgZUQ9W86CYiywuHg/R0HODau5mrFfmzdY0pbTXFfnlLOxR5D2NpM2nca
1zgokJiigutD0kj+1ANFjTVnwqLZpO5wB0LTnAav/am8ONjJwX2vFqRu1Kmlnc5fWc17RKduKiGk
Wb11qFgzVthTmKpnuaGcat7zXphARRjY8EqCN225jxzyJaHDpb8t5sMk9N4SoBFFVX9gcroF0oYY
AIk57mzOTbEEYgfB9gy/66BFtnNN74MVNdWIRZGuQG/cQUO/S0wce3uyLkN4EO74FQ0IGG5R/EmG
5KvBkUIL13ChS6MG/PWZuCMsUL89JR3/2WCwd+FgJQfaXn4Crt7rBo5GZNh73wYrbRCDNx0Sd0Qf
weyobrwRMU4PkwldG99tt1LygVGeJhJC81SnwpXI6GdLU571yhkfULsGDEbZlxAZEZW7396oNv40
eHwvpPz2feLlHCLeYnsRp64VXzAxWUUk6Qz+I+ZyhWUQQkKyL2xk8pTJBtVYuEaIrpXU7PNBaMJq
eEwa8wWY2bJvLI59CziT25ykLyqZc2sVZvewB+QFi5Va3yn6EC0YJh16xsbyeLyWnRH3ooZOCxIL
6eS+YRU+sXLy9zb7i7XkhlAY30Tx/7X2H520ZLfT+bkqW7Isdtnxs6ap26wBJdn6HAvKicEzX0zI
NYBUelwrJUUVjnAfyCgvQJgSyFduv6UNW/ZFC2/Oxlw/S7Zze+E8aYZql4+JcBGOCILQ65mVx2gs
olMZhFfBXAMnjJ9Ua8inqY++m4KIea2XLVVM47aPCZCzg5tiZQVfQPAAePuaSxV+PVbjfPC19cbG
G/UvfsSCTua/JPoCkWjthbwDM0UHnyWnEi6NfZgUc0lPkAb/TvglFd9P28jM7YDTkFK4BbMuFdcv
/qy1qPYt8wUgiugHtERI82FwposcKbLjfuKx2RjjZeHWz5QiwVQ5BbrLL0PcvUMSgOVpRb8IIicf
SuS2FwxVLneq3CYs3mghGYah16YB6Z+4vCQh91HSFSxTJrztBJoOoxKfVlK/1HFyj0JMZqOLWsV7
z95wvS7F06i84kHEo78uznZMp672hrcpQ4yJnUchzYTUBEcT4s+mB8a/hiV7KK1SbxYUfeUr2mx7
Qs18AjEyj5TCpc3N9AkpFLRXr6wRdwxDDB1QNTkgF+FUCg85H7IX5THZRvERGAdl7HwfhbLxh/5A
n+G89/C5bbWrf6OSCH3Ga3dtK49uNkvz6cMjTD8LNI9ZFh8qzKjJoKBgH1tiT7iIS3ZCYJ5urUNc
h/Gaj7jZ1+xokvi5r6vxnHMRKtkXcIs7BaiTkjLu2qayojlSP+juEO9Csgs4872UZgWTR65K+n+2
MX4xnZsfRumuKfk7ucnk8KaZAMeb5TMvsnglXbKGSVXUWzkZ71lSUxiPKyTr4+eYss0OuyWFf/y8
BOasgC2INkeK7tr+tZcttFM5FPuwNs8hlsuTCl2CA0V0RJ9W3EYajc0H8LG9btAUVjNpE+7J3CmL
8DsejPnglM2mnlgPhDPvpLzU2yjw/b1rRNY2ch66JJM0b9hUdFCKsIpA07EYSKstJePdGgvhyGsy
+ZXVpium9uREU4XNmHqbMGChzPekiJrX0c7T535GkMG8eBtAphLIocnb9rIX7ctx78C76dODYnmC
y5nOtXEwZxY+NhddP9r0pvQONthFKmHjeUU15jtCb7QnZKEh3UL6s7Q9bioevFU5R2qTDfz8Zs8j
kEGkxCYtm7dgBWp3JLVTTOBS4ttCMlhNjKnsSGiFW/B52KadbTbUlGmk81cdAro099y24620YR94
bfRdWqQdRPaZ2eZTmwj4naKJwUB8xxrLYiU9d73E0s3ueUbHpS0qph/FwTpUAvrTY34NyIMD2epf
cGVTYzPWr5xkW1EqQiyxdWogP26aiDLpRhR8tjymXFFfmYfpxytVdLQf3CYSizWPKA9OMvrnIWjw
bqaatRRshElRT/YlNG9ZshyBiXWTsCv2qZP2m767KIPOb8wv+zZM7gVpp5U18AXyd8kRKzBOoG7b
lC7Zru1uGpfXlLUFt0Aj2YLqxEt8j3xxtC1ao0TFOGt2Iybu1MwQYzHn958Y9zqa/eibbtjubxs1
NjuRTi8aYzbrj46it84xt8J2KInqkLNsq8QvMLz5fWafcdBZKu/2xby4U/PmHaMLSUt6WhMx4Jta
vDkxt1cAkLeRbe8uYWu8VkZqnirKxD0ULI4LJjNkbM6F90RXn9ygKYRzMrUJIwS2pKRjuXXeYLmf
g2JISHVl1pamNASMI3a1pmjSq+mFT8vcyY9BeA+WcU3auT5IHAVZw/dMEAA8wWp/V4SK0BKxX4ZY
bAkJM04XqU2RXhgeIruEHEMEfg6+MTrJS2J+aC/pj72LxBFVP8OEZb8VbfFgp9b3OKMmFYjfExt/
HYdgNmt8InJ67avhVvVUTFJPNFCWI59sEmR7HWFkaMUIzutkd9DOG21/B219rPQIRNozWgKBBDFm
zNmBYB9UMkCqBLN0NFGM6VePELLY+uGMWjeePop+crdaB/ZR+NTGAIoNKX24lDFYYIlUnE3tk6XU
iMLlf1JfZd7ZbZidpq+zMZpNtPC20L4uxVBafPQTdtTDvLe0qvdLNoZbct0SOO8eKrCrm9F46jVZ
+RqEIuuokWJ5AMIkr35C0lxJ47GruXuWDU9gGN8Mx0o2uqTAHlWAd+lMq7zn3KO046Qjx4/F3mB/
F0/ecY7e27rQB7NMPTT28Qn6u7+PvfqvqJu3OCq8fZx1pHIGuYsTcchNUnIzkx57xOTSAk9f1ZKf
I82z9TbTCjizjh6awKgP1MK6/MMZ+KqCaNHgOi5za6LEttqNafOrel61VaNgR0MnYrOztRswC9A2
oOGLFkgBWzXyFwuhc/5GrQiOjY6LlTfVxQb9kWBRnNs7vAA6Q0tX1ONdnHxOdxOlLTzhmjdub7FO
S9JN56evU5E+SCXqIzChxYfDmzavOnHQoJZWOcW/XXaGveNcgYuveno5jqxogxYiAjG2cF3m4W1K
DSChZrXB4wTirnuBro+NRgyvcu7p6LY4Amk58xTEC7xy9kbnd0jGYlsZGH1QL6qVyk287FHUbunC
9VbKCqzrFDzZCl+foZlgxu5f30fGMdHZ73//A6t1Uqz6sTbra2oTPxpKHhwvlztezfhH3QAmTO0X
6yArPqMBVQDmjWsSK/FCt747izxXJlBZVAcHp424ONeCzGTOjE3RCpCglvYyCCPKActMTuudCQP6
F+N8HimKzKyzLdHvsbA+4nJGt8maJ791uBtWk7HDTbCto/mxrmD/U7TM/E2JJR7ID1j0HQXAzi/P
m1qLLhnWdV9cIdV/1UZBDM16ntMc5kPMWzvCtkCSW27cidJUWtu9LaOCh/7IWEzoAw+2hwm5SvuL
4ZIKI3HNPGDmF0ty5OHesajJ23aG+ClHK8RsUf4LFn26VG6MBOD4NwvoJqMKQkqJW23tuhl7yRyk
peR2qwsbr+nSP5nWckKBlt6eVSRWcSAKqHRcMEq8milH/DbJxkcrj0aGMD8iHDw5tHunRBoHsKFV
Wm4J49/TFpbHsgwPVfBBuGUXlqSyRnxEtQJhIMacOMnokRQPQOGx8Fp8Hc3Gm2lRGO3+Kc6jh5SR
hlXxIVXxnxizO4YH7L2+n1Iteew7hse8ulmUA8PE5WvGmA3mPCCm4Lso3dvORTOwBuBgScamxdTt
lSKyrw6FjMeXuHHl4oHTSf/o97xCCqpiWJjo8tAq1tfa3FsepFdkE4D7uK/9nvVU6pcjN+zkafCg
h7szD8TgOPnpv19yOzwrFul72dQEZnpNTba705SAbmbNBgabIsUFHJeO4/9ru6xnEmJNZBnBQzKJ
Yu8DZESTZzE7iFfoD6u44Q7MaepFbr/jGaVKrQIoPYztb1E2v6bMrhi1glPlyZuVij0B8HYjHBqR
EpOEPWC7nFssFZU2MsaGrA7ZN8PtNrIx9xSUHbuk0+dcG3iKOkTKmpxuA7ySUgsP1FZxbluzxJYm
/hWkwg85r5/lnoJvxhE3Zt+czo8laqiSzUQh+I6UHV0lOntSOYwJnZVo8tX4XbfkNkXBLsNlLlo7
4RDtejN7zFnckHkEylJyQctlhgAJaF25OCy8ESsINCSOX+MvfteNq4x4gxf0oaSOfRdDeHqkqno/
MPQtXgcW2BVpSvBzFxzNcpUNzpPDXM+1oaTvlL9joXrtwr/dOHOPasI/jaSRd3a6feo5wwOdQNuy
DmGfLcxq1yu3o3Lx0oSvpicRy2i03HntIB4DVLd1aYw1K1VQDDnMpcCL+WTCv20s2s64L7EKsGiZ
VSWfUNQnTMH7ujf+UMfIZ+jVsYwTfJu1HLtLGNXZpajBYHltGG+rxJ2A9yT9ha3BUwRbiBQQjR6W
8v929nSYuFsLDmPLENWmMYJdiSFyYwWTTTxhXGcRy/FetdMqjE2B20x768SySjbXPW3rNrn63gVh
rckRcbAviKygfyIwG6/9Wf1h9YZDQ0I6TRf4NIdgyz0HzCisNQ605XNHiMuAU0W4kfWeghiZm1QU
BGy8VnisCjIj+b8OZc7I+hewqDnU9hLncO1SGVqJNeV2bEV7fOsWBcS1tXFcXFooxGSXxTasIM4J
txGn1q13vkGv5cD1Okos9ejQAqnJUVEa5TxFCqMk9qYwsd/MuDa+RGtfFIBK/hMLwaQjFlO1kwlQ
VR21nf82gUfOM30gxBAfOpcKkQUQKNnMn+UcmLDVa24otT6rsvoGU2MQtCWBmobWP9QvZxM3ytyw
+snPnXBxOlW0khvLXCbANvPbkXyDunadzerTqVzWF/5ofDba+KgGIAuTYsFUe+ItpNseaxzVZMHw
TzjkCIxxuMVMUXjR822m4v459P7FhZtt8qCJDqFF03qCGQhaRFk+zZ8Ya7Y8VyRElsXZIGx6Agda
U9HfUIB8tF93di8+9FMjTbwXV8/1q9eJgWU9freodhweON9he8d7xJyZmIWH0zb0GWuoaygvYwv5
r++msz8PO8sO2mO69KWZ9XM1ipqUR3mQOWa3yoY6hqrfXpGzNLKvMDal72RHZSqCQu6avqAJV2fI
me9BUna0oo15ATJ6EMNso7JRcGeOexFd855BzABvZLnujBzWHryk0adcmNVVJLZ/yidrG6Y6eyDW
VWxj1p6Jky9+HvZdQRm/FUrq2zzWqEo8Ldx5fFIHwHjQoZ80Mtm+5JWxLyWXDlROuN55T2i9q17H
VH+3VZyein5o94DwmYva4hcKAJsvFktBOJhXhc4LS4JNauMzRbf0SzYV9H12Jlw60O30rx08hMJM
fogTQod/skmMJ7J6ztxSPYgeQ9zMqVLhcw6riUei9Q9yJu66LPWtdIIHARfLpx1xFWeOesVPkiO9
jBCIon7GrCFuVUYMp3Hcj8mOllBb0d8XSYIpZ1nbF1yPChfGt+GTOQb7EefoqwyYD0MVph94e1+w
poTHpIOK4XnmgmNwbSQ9zRKjQfq3cSQkGTXgYA4RrcHWjg91Y302Ec8EzMxhLZzFXknyexX04m0E
CXnUbR6TP6ZRmbcvdUs+iidAg4FLMppVWpBQIuBwL7VbUCSICSQvXXEyrTmFqccaCa2IaTksN4GE
xkNJ5yNJjWxvo3Mujsh835Q/XuyCpBxmeqNmUoGZOGbZqF/yQqy8oIs2VVl1r6k7uqvAdujUGyWf
Y5nOmwRQ+dW3MBdXaMy0Ciswk5WsjqAwfTolmxHPfqygOQbePbRjiCCeXmx27FI92YXvUI12dWNe
I5u0k2sALKmj7GhGMcrjgNGkG+L23mW0SbbwR9Fp+EtpDvmWxWi8D6u+vVMhQaickGwPCn1HP3Nw
J241bqlyNf7/l4JaKW6qmbv/75+SnCN7EtyjOY2PnLoOPNadNfOn0QHuLAPnYlWo9WgxbLmIrk+x
mdzamUt37XbpeZ4baxcqazrOJpflzKs09vMQNo0Y8k9i/Pu50ekvBjuCa87WJ1f+EY2E9FTdzTuP
/s1twtSxkZOsX3jUMsh8OU7ikUAYtVO4RRPVforWO8SWPDmgd968yUQwG4kHeHxTNgbO/WcAxrf8
GEH1eRl0gPnFYPMbFvGfpJuqm2Y24HZCkbxsd32e9hCRAVEsRKdgaJvdcrU+dQM3KSfHxYRNM7oY
dWttmgxzZJHJ/lQtvxDT8lbBjFV6mslcGUJjQSyafu/ppkQ/zdkIZO58+++XMqkxnOQW3BOfrQQe
/J8UoZCKgJe2tfXjf7/oMOk3gK8ylsAZCErDN9Y0PlZHvD9bzFXB2o6tiHkKPpo/d0+zX/9WgUWz
BM0NViacMzKX8CCehGGHj6qCVOXA14CA5x5VXuwi9H2aZ+JjAgERjV+mF1GGt1zntP+69aGWtD7+
9wuK1Usw8MVYJItwzJcZsb942nIaQjYsmaQwv1y1JJOUGe4bRyo7p6X08r9TsqPL9uAXjCFm31og
HKtrCDhuX5BW34O1fC0qc3wg2Mrs4xDjwY3P4o5rNdE9u97rJlwMDWV3ShK+V9UsD7J0oJ3mtCl6
4Y29zvBEkPXemmwkxpSVv44fUBMfao7ZU8/VIu7C6+w0LzNM9Qe6569Jngw75aPvdL7hn0aXRl87
bJ8tEU13YJ2ESZltwKWVNzIh2JsCez5SzikKRsSSfqKtSBm+JG4EhvaV5QyE9GXTnpE+q4dWui+m
0Z9cmiyo4MULyyQHqmQU8yXj88QI5odHcit/Yq7h62Rwqi1vJO95bmDLtv8IcLu4g5df6mGfTfgU
teveWBAmr3Y7Hrj7puwXsfnZdhCdRsWrnyMYep0dn7s4fMOHN7zwkJVYjZ4NbVYHwobmg5/5L0SG
NS/ThQzKAAv7tWCOKV6FC3PIiLLfLiOGGRJMWfGaFxuj87/4GCB1FSXtJB2AqHp4sQVtHomVWSeJ
MubIUN/akMFXDpazM3wrv6Rtja/D0Wx35n4fNRUd6yq219QdGqD0/AOJiw9a44LDaHXPum+dgyXM
S5mnw3Ma1PIaRtMtpDtvbeLN2dj5MBA7nye6JBL0Pxd8RooftDGmo1045ossm70Lnq6AGXzKi+BV
FJ04g2o41hNJEo25fA8d5SJgsW0gVnwbvv8wWfwgJwc2VVEHuK0muQUVlZ+NHnBlTUJkj0UgF4D+
7LC7qsLkvUGG2zAnCMqGeLJMtqxjS5Ucv8lXktFXb0ZNxJEZ9Fsf7tk2rCX4ZqNxrmOGr6KrBF88
OJTEjG4e634H98k57lhEoTL9SI+7ImH1el0O3bsurM/emoyDBXYMgQWCZkremCKtqJKvM7jio4qq
RVdPh4MJCnjVBqSQoLvvUR/ICBBIc+tB4aDBujrMMSv1jC+zrNw/9kTcVYPybXkbnirXund4tpF/
0APcgu1HWXElLxMXtHQJaJAuMO5sY3aOirFZjyQin0FSHaYml0s4EfurYaAjJqOA+sUG3OswNTTz
QxdwNyawYG59Gk8AQjBqoFIF69qSmyDifPXz6JUASc4oYoR/h81ArdDal1S0EzTdKzflsLazjpoU
49aHQu6G0P8oIOdtG6BlCUm4V2qRrio7lUNoXGN3gGszNtnB19zW4W+xt+8O7LrPQYd4nlOUITlR
NmVnHdV/P3WqQBajHIn5HrRW2746cd1QC07crl2M6lEMqzkuEcW8rlh867mEyoaKETA2kiIj6VYs
gefI/It3+yU1InVsKGQGhzqwUiyZv4sIVZ+nJa1D49H1jrnlGWttYajl7pFt48gZqQpE84yLB0OO
bK2n7BKC7dzC5WiMImWTnlLmzH4gtmebIjZKz/kmXZu8fOFpylnJejN5G/cUK+wYWcM13u4Neonx
/CHhzdVZA6mRgbkfjcyjjYgosR/qh6bCLshI8iGCnoRSGbpbUJzvluN7uzTHmExnly/qSxsB6XLq
EOiReZxoRd4X2MeafuwP9VA9TbblniR8fLuOFStD/70TJhwZWTOSLYpPUWQvMi6eezWf5p4Y6KTJ
GLTmBlxjc4TME53zAwmadisBqWLo9R8XpNFja3mKTZACiioDIqWSwqMg4mMy6XdoH6GhSCi6/wgt
kc6avkSfWgd76Fb9IH0qCgDaiAr3pRX2eLB5bREtf6OHAY5DGdLz5NTco4CaVSELVrcxDs1o0c6Y
O/vJnHH4VJI0s+d9phM8OzrpGQqeJBdd3I3mlh6480waKukJOiwhx33U+x//z6lM/sGwvS3FHsOm
jlnjGvVjUUbzQcTt0RRUICU5SGzbB5FmGgzN4m9uv/feD8sxBg+THHnObZcwcGFGJO/N4bn/moIu
u3Ju48Vuw/e2zcabCv1fen9n/G9otaUBfFq2U/ll1QG8Brb/mL9uTsFysp69P0HoP/LeZntuGPNG
ah7vRqgvSq7IjaXjdqiqE2tzjgiHllL2p16JVSgcIJ2TllnhGJC8OK+6FifuVoTOuPFuujQ4ECtf
ElGgNYvQ6blS9/U2AXEipSl2IaFwAHrRI+LzTnUeaq+m1BSKyMsyiwUjB3A6MAVbVnwaKibeMWhP
NDoQb0xF8Ojl1gvcXEZiI30qc+h6XqHtCwtBgxGo+U7i3ti6jfwIHOvJSKiq4YjFppHe/SnYzeZp
8DvOq6YcT0aefo4N6ysrsn9qGqo2w3hKF/+wRVfa3oOUs2vAQQsd312oLxxpxacDBmZdYQLbMomv
8Yv9lelEGi0JvP1sEKKI2vydqcb81eklZib6v3Hddtpfy4E6knBa7StWn9swg24EqMnczESR1iEr
2Mw3H1Fz2k1e2pSK2fGHq2jsqbz6OYmSJVhHNVUFG3olGmfcd3ixBh1X56QGcGFjdIiSEkKMX7Mv
aHrQxhD5sU5V5S5tj2XNXS8y6/9xdV67jSvRtv0iAmQVi+FVgZJo2ZYt5xfCoc2cM7/+DHrjngPc
F0E2ut1uiqxatdacYx67BROYNvEILWP6nNarIb77oNo9tEuBor+Bqsu5D3+f8qRZX5UoBwSqIX6I
sD8minZFL+qvbkaVz4xpl/Q6XkkQ4SBExttMN6Zn08UzVr02TkJQD0IdX/qQIz9ZXSny5uWnzgpQ
MJznacUPl0ByO6PgGxbuJCfZdsSCwVds/Nia2Tm69Kk2YPZlRDVEJJwMzW+V1bQbQ0xilpZBo1Hj
G+oieesigtfqbxDTBQsFKtiYDtCIb/FMmNbDUg0nOrUwdjqasY2h/RPRvtV/c3M51hTEE27TrSmd
zzXWE9IWo4qoqZk5aRNPy4ptMqaLpTNqwzoZYRysXnmi1uKdnhWQ4vwUdApyvGrtvVscljLOCFs1
OTAaDS1t0tSDuHlWsaiI1MWvS5v6hDmB1qNNpmrWCZyZAyVRosXLvlqDMquYyF7Od/RxuFZKE4wU
XOsuzFH0Ts3I0XF+afHF0Z2ZDlAnOCwv1imHBDOWXQIFVfBIGTy0CSlio/XSKG2fthMPFF9toAn8
k12M/2SYz+5Q+USF0/FSd7ADukfXwlKQSiAGRdcf3La9GvG7XQMkaTrrIbeKH6NWz6FKX+Lybuhs
OuL5vZ511a6wm0O8lCfbRsBMP20ICPYConOaNJOePTgQBcHWNc50W9+xpUFOAoH7QM+S2TbCsp2Z
oIHWM+sl9YMSHgbFwYPTJJ+LFXwzzboYvXU70THmQWWnW+R0aaPoSw/wnGKPaa2XMMEu2yTPmoof
4be9xG0Gift9GfJfPe3ewqJ9IAcHcSpImYhmM6HK6QN8OsBjarxWXXTCcOsLhEoONg46qca5MbCP
aPpFSItWCmnvYwluVHK4ZxJPwsAd5QFFAlE6BAwdmxALzvhtLtFVtYhItKHotlJi1DHjnykFmWPo
LMPZSByEAR8JVy7tGbKLN2F6o3doUmIDZ52lEetoMAQVBAJu7FJvL+GIaiiMGVY6MjuLBAFr3Bjh
lj6yz9gQSYSdnlZ5K7tftakF/2TZ0UEcOUYzLfiYZflRddLaB8UDsMCrE2Y/GsjdxFneUJ4wWC0P
2kwcaIavegdMT3ZBeTBGl0x49wYnr0mvhBjvpVhcklOyh0h2XwYaICsEFjgSgxBbH6WRYzALV1BW
GH/oLIYAFRFtqzt3DFHyzZsWb4QLv95sdAQlbBX5riIp1COjgs2A+bjT1rfWKkmD7UYxK4s9deq2
MXL6t4l2Q0D9WQXk0dazu19Kv+mRHmOVQvtU8NlzanNW1WSb6S+tPZ+HybotNNZ7GfwQeX9Pmvf9
JLGEIcHG1GyzYzHXuJCFe7HG5UQBDV4xR+uMChI60pvENlHX2hWC4qc2py/EXwLYjVg0FgcP8ohR
AQ9g/DvMuqevJsIUFkJg1X6m0mdHGndk2nX7OZoBW9DzR1xzyl0eeh78hyJ38l1hpV7gcqDgsMTn
3lAyo7BkJ8d9k7XBZ1cg4Q0aCVbQWuifpCEwD9bxRkdYkRMeIHXKcmKpBmZQ8isuyKxNBxpbWgWk
i5b+nVIIC5DvO6COwse8d5/Ya8XmOYoY/dsSjX941ux2Jwamuk2iv3HPMnWrkMDA9x4sGyR7jCGa
YsWvoFx4SsuIjcQENxDHp2pElGXMusTWRFoS5uOwRmKWSGy3kl7iMKL1GmP9Je1hAVlqV85ElANa
oNt7KWSsdipjWJqr6GWcjK8+XRg+N22+xWp6sYz1SiO1txFjMEucKXoA5a7BwRMs6LDkJyUIiG9d
rBjbaK8WCYfQaRp+G3otOpnsFO7U62SqsI0jxWOytrOQJUC6H0hTNTW8pIDKLiHYmDmFXAjIO4OG
2oo9qdasQVNAyiiiW6p4JyZGHsk5ssL17d9LOzZgataX//vef+8CJTdFH0aMFddsd4szgG91T5pE
YK1FQOIULm7fqsDzOevLOGrjPi+Lf6QcRTdOkKRrGYYjeYEkRZoUgwkjiRNvmkyOmELnvJKBZ6tR
aWw6B0GElbfztqzkfFMyi1XjrPYg2z7qltRcmeI1jXtyMKJxbelaHP4Jm2i9XOpin1Hzb2fTlrcs
37T7Nfk8oOp9hzVl7QYzLg5FP9wVDlza0bGhnqzv0KWahzlM9iW+gbsuBWxLCF7+PVWM+63s2SEZ
+112VEZ4xO9xjoGRLtJTJEv3gzmsumkwHlTJ8mk0E+eGKI+9QDpc9rQoLlihiJy3Ot37+zJ1zM9u
LhvYdTDE0Fo81W1wrpdwekNo0+DqMg2xYVCnEdbm+NzBtHfoLHD+KfQjGBWaYBIzB0XC2yCM4HUZ
4tdAZjQ6cyYeNn9ZRg53rFjoq9qtr9lkxRRhf5PBtridkG8CaTD2QdOaa74XKptcNXcrjWyTaQmY
3JBLI7v2YpCm40US+XURTzeDStGYsxUWYSJuS41gN7n4AvHZDicfJPO5510MUWIW+jGxHebudXGc
nfhIrMivueKK8bNhKIhIWkXQu1V4lUmzcOcD8sI96T6PsujUQesmLzBbxhLJQpyLSoIngvpSOL4E
c83Zfq2148WxkJJST4ZzM+yYFW2JKfxGmDYepXiltbc81Ngpr3WT+iObC3iV2vasrgm9EMQf3HjP
clJ7o1Ok73LDbtBoXmzKYFpjXKEeM88mpm3rsw2HJyux8CaEZCGVFE3EVOHcXzPSwr7BDt6ijaug
t9wqYzpqjWPsxgUQWBF+VouFlmwR3wPky10RURIo5VQ+OtPKp6XJSwE3YKwZTqUhR5O/79mZQIVP
chrdj7Q3vbqsnX2bmfRV3bs6H5JNXSykZgv6T24I7H+CobYDQfsyRiI8lH1kEBeC8IV+965uK28m
aAjlTQBZA3cHJ5ZvJ6oERhTH/kASf5gbUbwPLDdCmuouLklfC/I7UAIbZUer7Tjwndp1/dKlY4r8
hXZOACziO2WEtEOF95Lb3Y+cORYnnNW8SuAlChno6tQvV8PpS38inCSLxi9tni8i7M7dEBb7CNbw
uZhM0EzNCIIhdJhZaiG12ajBhsjECdLHmTAMSFeNQ5jc0Jc3f192/QlTG8V+aT3OUq06M+54Y8UC
zuNLz0HnUHZTcJfhXvjvxerCTzQw2h5b4Cae7erRgmQJO1iYO0VLBGAbHBOvyaf8EtJBpoRe9qWs
Bq/Ns8ciIbliw/mFQa3uzvuw43nXSQLZMM2Z4cPW+U1PqokjC6q9ofCNttVS6hG+/nvJJj3fpytH
3+AJiRXdeJngpsOLVfrD+vL37v9e/r4HVhAz8xAg7NRLMtCmMYEapaHsqOEg+qpPHB8vOYjshAz7
XEbwJtvIrv1IJGid7FVPaqJb1VA5nxICH2ZX4m2t1g/078XKhsCH136aLVM7JFiiTj23etjS4tu4
DA3Oqah15M9MKSh/6D33NYOJ1AddqnCJYftIpollA7EFHmTV+J0xYjQIy8bHUYjpBnWxS0DdzQLP
mEzrQRWIN8QdFG84SrMYtjnOx22EKQBFMXO2tit0OMka6oQapfrMSOkGOmP93wtsaoF6ndPwEJm/
2PO7farsVWq70Bif0sU34PkciAI/K3NKkRNq7/OE729RyHNGbVuTTort7GNkE6BJiuqUMRnzBET6
lt7xraa4mRfjN3OJZ0WZloF5J4syobKRK5A4m/lN0PHCc6Zhgqzudo4ioM3Wg15ro1d3vxUQsftW
GW8D+l0t6QECRd4iXo3EBnG1cF0bhEJb6dTXeMlR1pCjmMrulKWGJ1Ew0SrYdqXwkx7hvKRAUNJv
awRoxYSZofEIjqTH7/6bR0qeJSyfRwm5oqEPylAS7GwAu724qWs+mrx0aQEcx6FHNNUEzD2p7l2S
hVIGwnEC/psa/DpV5gXhzGFG9WVPBe1zQQ64OZ30Ud27Yf4lguhDtiTuzAHqiPJoJ1y3ziWLTbMk
INTpICS9RSrgZxA66OdoiGRMLQJ8K+Ec0Qq+yV2IpVUY/CNi6+w4nZ9ibu7tHjreil5cwmemcJiN
x2Vv6jpC08FXcr5MfzCM6j4lTnYT9clznEy/Rgl+rcF3alVKw2MWHBvd+dZThTg1+C4M7DZ6O8Km
Cd1jOCBPNS+ooA8hsiDbwk5oVvdkFC5N5k2i+rXtxoNDHByjjkuYVHcSgUM0UAj2lc3gggiOadYf
6sAbrWg4wgv4GHWISSJ+5j4hhJ4MktRWT3BW2JVqcSlsUlHZxw5uUHzhaGW+AENdSeO5QmEKOqBC
lEYFB1Mh3JgotSI78bMqenTyhhVuCjz9x9S5dGq9zOu1ipOOgGvmLRa/c2jXr+N4p7nq0eVMumHz
PzZ5nMEuOJAsxA1t8DEANuTYID5aYG+x1SWeZrv/qil9jJvgIZT2kcWAfazmlhxHTuWhKD9AErzV
s/wQ6Qd17g1KH1rrClt4gklsN0YV0mLgqyqTNEky/YIBBfcFuUBRPnwaMTdHPUhcEskv84sXi2Pq
PHK3gx1/Uq0WYlXkLCBj9M2AK+reYpAbciTvHqhr7tD++3WmXRPNCD0r0eiYVvUNOomDLAzuNsWn
ygeESxJeHs8R/pCqu09QDo2Zdlbc+hvDULdplRjM5SkyZ8NcOJbiu6bzxAmCvD3ODGVHUEp+b5XB
VXN1tjC9p3EZ6IdAVgiec0LoqF3skJ5GHOkAhLhAOenBfccNqCTAggBLJ/1MPg2MwGv3KbgbddCW
roFzx6DfKiOkyTXx0VjmAJoFG63n32d2sdJqsdzqgLyu81NaxN32GZ0DTFb3PGjQ+iaANyzwH1L0
b1pbH8jnpnnTuRsD3M0wO4+oBnalpTB0a9GXXWmHViNnURgeqIvj3GKLqUUpMK/yyxI46omm2kuB
KTEnH8A2o4ub1kcHQwD+EZjADhmL+IrJQLcf3UsNTHJLxg7NmuXBypffsNZOkOVQHSKvU8IBlwYa
Px0eO8uMSIDRzzpcKtkKgpuDc7M4nzF4h1l8azneK73+YlXrEfMHr3WCtmkaceJX60kfnYavSgbQ
AYM7Qgc3mkJ6TOYuC8DACDpZvu0SEJM8OehfN2FgvJOC5YhzAXacLQyE6EraSxnL57bzz8qrtyF4
m0P+LOPyaEfE6Zq5Qapka/B/Fc9A8oAKaugvEzZgV6IQ1xtB+s18XAZcE1FDB0ZLdk6P9TkcLi2F
OTU0D6lm0iK2qlVVOEV7iZp5EPztyaZxFNhXMLIch+5JMf4WIeLBSdbJMU8t/hOTeVNCI5OjPvqB
OX04JXfLRLVPoJ3jWXMPBshENt0N9/kK5GHBQu35u9A/R0ERkQbJDmiyEtNv7DyVV+eptH5zDHpc
EG0zK9rXZlF8OHiNDiWLnzs732ljuGBkGDt2jw4heZjLQMqlWOPoWOJPtiP+URJKRsYlOJ6DfLvE
LWGzdWTt29T6Xu88Ih0OEb02UEPDR4+NGV2XwdbDgm2lxmVM6/vYYWJaIKgWM6Zk5hmduUZXYqHe
FAeaH19aH16KbJVBODPaZz6kttQQRZKmAKTzy8q5oCba2VlBIW6W4WNQV4CXb5qk5ExY+LYw9Ki4
158ozeGC9ppufBMenR63TtIZ3dYxLI5YAaecyUuOUnNggq3yYo4E9xnwBrceV/6JtQs04jflBCi7
d9xD13cdpTbLY6TkZw7ZhQ1ad7J09dvXTAOWq4atFaBnwSoDT0zCfEnMFOCDhWI5uy9u1eQyYxE0
xWr3HHM4TAignyUVnVhqX/b1oQ1KAm5Mn+HYru9w4Fm5wvsJuHnfGpeKcc22WQQ2aKO8oaOxop3G
dkevpRoeaudD41avO7T4ztOM10hTMGOJXFyhcqUfMA/eDDPeCGvADZY+2nX4KDFNxEkPvZvebua+
2EuNzstBSaO6e+F27PGAAamUHgYgIoU7QFqxXmKXHNNgvDaWvu/C+RVBv9wHEd4X5LlVT0BfDUWO
vippYiWtvyInEjWUX4kT/SjDpC9G8n0CYltbNXdUkGeXVFS87AyRtEOYmlcgulbACufa4FcSG8Lf
cu1p0WqYLLLoq0rABsiUyZ4Sh5rJVW6VOFLKU6GZ56bIgUgBLt70+XRurPzohtxRM5mvKwtihj1y
6PW7v2VlgayrpO0n8T/XoWFTjMZLEw3kRopPJ2u9rIbrk4buy7ToD1CxkvQDeTs9N809JlPyk6AH
yCakRmrUSAYM/mWE644/VUChV1tWS0cH+/si/oUz9KcCO3xDKIOdnSDGFBDGOZQBJtNGH4FBwyBv
EphGZx4d1wASkJaFX6fi0l5n5FKj4tBfTz+A+ylv6+J5aV2QNQqAl3Chc5zWergKmeF2ozy2bvUc
j+pLaHV9qmWIDWSBtTnmzkNh0QZT8LJFYrwXDTiB0RxwRg0rjF9Zpyq0/kVRNmM+R+lsm0qn0aZP
zMTrw6jj6XIMtmdIYAnMFPo7CC53VuLAXido1Z8N499iGu7BNYYHa5osrzIjpmYiIOtu5nOyJGiw
qvOXHvoJSoEvLU1viN+w/Tx2iGAEPkI+NGJzCXvcbJE1uI5xO0jtFJqJdiL77BIHnKIsPaz2/P2N
WA287n2moIi0UdvSBKUUcA24xb01nGxOpOmQHLpiig+VsyQeBf6K7LxHmOD6YxQU3jBMX5h+oYSr
GnSdq557u4m2nYoENM5xZ1AIdxr9x8RmKA/6NdpXnEigoudIyqaowkcCgs4T4ZTvwyjYMaQYnpdA
f2+gX+36Bi99nmjbeGYcjSYSvxLnGgSjYCRVPNrnLivoESiddkMaixuEz8WOYj7etk1+JmwvJtiU
83oNnkersK8M1lBuKRh3jjJfaz2o6OlpCGTZrpz0SkBoCnogpE6Mslu7ApgwhdQxJQCgsBh+xgFV
hGGB6U1AXVGSMbUZgEdPPKZsZJGD2CSLEMLC1TSWbpujVAbR/mgO6TXX0aG2i+PFFeDTOu9eZPXn
9E8+ufhIXytEAkXeXDKXiPAFqhTJr9tiLolgPcaOkcZny6HpMBWHLlPnJGrsQ7UgWljPzU49/OLL
TTmckXsn2yvU29U+4P6jzRftRFHQ+BjMyjdsJjZ/L8v/vvv78v/7I3UWwght2Jbj0sGfwf+4PPXM
/ZOWHb2vGEinYgHgiIauyx4bDUi4TcGALB/UrrkfIi6iEswfen2aThF6qsThsNlA/EoPcdFQmNJ9
6VJhHLBMaxdg2slpxUDN9jujM5cWVnejUtNrI5ricVVeAk3fRwwbiXJioRKudetkU8Ewvxt2U08y
iN0fRhkRfx0XiA778aF0pMAGawJBJFHQZl/nVsHKQm4IGKc+xp1VYaMvKTti9YJZ4jmcxG1Sm7em
GK7U9TDIDbKLUNkVhUHNEELM6ABQaAjPd0ov73utvrbcUQ10crNxOVHjCrTa4FbQGt0GGsphzP36
NioYH+GOqqU86viQcZemP7F96dlavbKzgTpLdQXR+43R9imrgAEsYvxX6UMIcs39DkrQMd1JxALy
+PQYDolxcsOWIfr60vQBPaAyeF8mD/sfB1NgXFuk7feOCE9YC31IyXdaDBik6ohJQAhSlyzCA0YF
7HsJvJPo1jAKEJ1u4qOpvhui7jcbR/OgrSNs9z6ckV9OLGT7ckGo4mrjTejMfg+rB4HSIwIqRotO
x0IPrBq/D/ZIAWyIsWTckdIYxk96rx6pMxCjTMlbRvgnzJ/LvCJwW2ZKBGOkJNv3Z1QR96Pe9pdg
wdAclNO7mzIZcJfpgEb9Jkh1Zk8l4AZZH4UjTmULM22hqd6o+mSsoSEr9tfUi5++sc5TPDNJa+/T
LnmZ+uUoanUpgzsH5x4wgvIK6ODFCo2B5+c37RNGZBIBeZvrjK8bZhwf0DTQRCxDtQsTSphhndnB
wzUoZoOk+gJO7WFpoO2RQ2sWqoEmVdabyI13jsvErZjElfk9TrSQBh0RvMWtUDZKN9xaat1PRxbf
jR4kmk/zu9xV7pcTYXMp3B4ITTDwnQ4MW1BitWli/TFIzM9qDgoCXid5AnYBIjPG1hYkByt1V2Qy
CqVAdxtfUwZtnb+3Ks6AxzY9VLDAtQ+ZoU792krttLrw/5qqf+/+vucex9BxYbXg0yiFPd2oSt0K
p4oPFvhYnte12RSZ053SrJ+RQSkxzPSg+v9tRE1aDdpybmgw/7/vh6SVHIJxPJBKmI03qp1r30hM
v2/S4mAbcIug/ba19YabC96M2AnHeKawRrqLqAmpNgjBRgG3AduyS5LiUVXzm8yMJ0FwBOstIzli
VlNMEJu/ny1SjfNfQXwLRDt2zDhq9pMCul2WuSK9OK7eHcLWSUSoFJ9QRzhd6KACr0GPcqgEuj1a
ZNG4TFbWfGZq0MkrowkDPm6mNcO8hfbRT3sE9uyhJimsS0OHuODnbQ0WxxY5/VxqJyKeo+MUpdaO
mdKZHKRRT5aLdLtno7Ha05pFv7HGhEwlrQZWzxN2nEDtTam5wqpxb+IN5fQVkhuP6m+VtGHM52hi
B9ohim0mTwMH9QT1An0RQGxReF6Q1sWaAxcXBGg9ycpT9cTqNJXTkb7JbRCEDkN+UsFXHDoSFmNP
THflF13XkQnixvGhc5jXUrz6fy/8wOq/d+b651yMblto90D01i//Xv7vz/19qbeTxYdfHiqUUT6V
fbiptQAD70KQSW1fo9zEbf2/bdqadGG/XV/+vvf35d871J+gQufp9PeVZAP474/Jvz5vD1YrzgUS
qWT15qwvNUYyv1xf/r4sMG0T7QfMqLRGG57bBGysw9tUthF+sAa617DQsJiN8b8fYq7bo7v+JN2R
pRf27nUMKyZdY5sbPnNr/b8XOzSeY3jQa5tirRM2RmFBpiC+HH4JPnvMRzr0pvlVG9vvbNFKL3A4
3C5z7M0TZ3xBxlYDs3AJCZ4al+tiwGdi8EKPB7u7BdjchDpDYCIQQxqfT9EkD8QCoTncxZbo/Zqa
yWDRJX5sea2S8gH/si5rL5ocex8tOaOnX2DWfDNy3lyC+kLLvq3b+MK1edFDjsrNtI+z+nZJiR/S
Zv6CrfJznOqLZ5n/zBmvnRqW77Q0nJ2xhJeMHqjZu/Ghn8iYdCpx6MZsRdP5f/8Pu6tOQ9kdmVt/
d9V0kQGUPlMoPwlmT9MwV4bqJ5Hc4lIupIXhvN5J3PT0H2c2b2PYdtHb1BHjQJfjE8EjXT2bMqvG
M0SZxLg3QxRmK25tsj+9ikCUh8Dheavv3FlzwR2QvdDLBwkKjt1Bdh2Yg9T5bPKWvQjwxlg2D7Og
T4pxYeHubQiiqD+Lpn2gkd/uEj7MTbQMB6gCftAgqzec6E2+4HY80TwYUzDJemw3+9D+7UEB3QEX
dvbaIsRmidR1guPqMVt+IT8l9bUGZ03sZt/s3ui+H0BFfjqT/lr3IBh7MX2UUe5gD+vvmqlqsXuL
6CHKkwP+nW/Y+gBcmxrbekMMniN/IgtCBhFF/aF2HrTlTdgNNLJlGbayzG4adaWkAzKtOPCaem4f
TMem6ZvKU6FzFidYOjoiRfNyeGIH4DLZnsSbLfMIUk1SkwPkEjfnKvzFQLQzLMGNIcePYo1jzJvn
0sXVgPmWUMxEHnNneU8a7aYL8cUXJYXm2CJ0iq0eowAF4t8gOwwgN0aMNdFOrtksKWmZ8Yq3N1GW
CXcdn3c3iE2I+16ikzsvZ6bTPSNKoJxuIrBHkajsIqNtcU3BuKFMMuOBs1JF/JVNDZoh3B9cYiCY
ZBP9Y751Ef2mTqBPamy8coYWSK+7rToHl+EEYWJuX2tN49CW43eoaC3OZFaiilqrbbhCI1bEDawB
Gr0G8vu0NPOda5aHou1/ZN3MJzZnJg7QzFzFjFdCY5uGBJXV6BZeCj+4Gj18cYyd3OzRtF3qFE18
dTTHjSq6s9RxWcPYyzB/jwZdP7jW/DTVWkaoHCHmWX4ciLs+AFOXmwo8CjXZPO9dGnahXnvM7HnI
IObtcrsArloG5GLDisfIibspqur9GALX6+wj6zGtmDiJj3LgYcbAWx3rxGH2XxC2ZTq0iZ2UE4p6
0EweQGHUt8WQqN0Q4TtwOJxtUJTGgEvIgDBjT0wKq0vID7LaZ0k/g8kDvVKDMtbrZOxliRXeLAlx
rX3JJghECS9Mhnk06//V7jFL1wke/18MELqvl0t4L/MUgrN9qWpObVOMKDvsxHcsm++BDD4gAUyR
4tTTBSGR0KU7bJxQnx50c+SOhZC8Rbp8ckiYgMIV7fXqZImFRiKBckTU1pnLqaej5xBpEdmlY9Af
g7iUbMHxqVxBwUSLCLw7zAqJVGBElEsD1ZRaF2VL0GO7h++OH1b9jhwH/CUEaQJJ7T4yiXCanenW
dPBSTc7k7oc7MvLowqh2b7f9a+IYH6JquSlmmhENXd9iVL8OSpzYdV8HBsLbMaUPNbry0c5+nIlQ
Kk5EAwdZXHZT86BiF2ESzSFpg9fpi5UrOnLeiJbwIchu0WA0G1pWZPQF+K6im64F5Dz1qLtZhQkh
a3UY0boEyzfa8DJfW/QfJP5YHrXzA21bbzTEtXALfNoyfCmNkIG2MafM5LaRaWCcJFVrY8iKFUmo
eT8hq1Xta2IR4WFrb7GrZXttnH9URvT3vKyn7oMVz4kn1vKiAJBgwKXVRjfEBTK9G2iiUTQAOJNb
zbYvQZV9ygRsKwnQV7ijh94ovwZpv9aNRWxQSbdLxzTZP5mmjaSqNV/cvPodJRyhyW13k9kClaPL
uyFOFM5N5iPDp9YSzeOgp/fA/h4Vugfkla7OoDe3mVeVnwXRJuak6M6Cs2FCoZFrM25VTqIN4DNE
k62deMlQ73KV/kazejaGAo/LgL5EqxYyMAwFmmA8NChqUVk4hDH1Z6nbV0Cc2Y2ZiIehq+6t1rSO
o9GVe1uUl6Ie3pC5kEPEBAU/OIPhytgxIGUDB79zoKK/dwtD8woHd34zwgzNSdF2EDEowZge00zq
UesebCaOjpTPqifelMdt1iJmKJHt6z3cqzbpOPt8kNDg0z4P9spgOIRWAvWpItawWli0qo7nbppW
7xsMycEgsU9pRrfLPsZ41tFTQrlMxrHa9CuXcREAOrVivETzihHuBx8wJzE+islMOdncJD43XBVx
cG1deTuHLPmLZTDbDGtG+Dn6osSfSB4OaArjnbWHc5YNH4X0ci+vim5fKY7PFpTE1lz6U94ZNJ2L
nQCSs/4c8uarDsAVDMktQtvUGasDeNx4u4ywr3LGmoe4pL/C6VandwR6MTS1b55y7Zgad30ZvAjd
iHcSfwYPNbpInQSobBpQzO3NjhSxPHPLfY0KCODaIbVA+875RzGzq2tOfB2lODakvbJN2Mcxn2Ce
TtjDQhuYo2mjtSbsCdZupV+0ODg6LaaCLs2mvej7mdMjkzAGBG9JBHnSTBOEdYjAb0riLJC20a2s
2p+BUv6mIdFLjzmuOhl4qKDQn0Jz5DzFjIN5Q9ntliG76cSKi7CTuyluw11eMe1SWvnskuB5KsYW
gmupXha2RvrqGqE38Afhbt8HLRRc+vooS5YSJ7KZ41QWxc5M9UdgsdPVTCEiRUv3UqAG8hTD7I6f
GGiUwUlV7yS6d0hThHJitTsESf3TyM5zlDFvDAeeDZxbpoDTQ11ijG9Jt6ZX4/qyZY4h0zRh7EtV
bM9CMjkAsIBlgLwKYC59UP9rxuI9UOn3nA4hbb3yaQjc8Dxm77oD9qNEeUXDzI22nCmGQx+sykCo
jH2ZHnSGfR4NRfzfk5PtOp04W42G1sacHbKRlHOqjHzbawz2sMVEWCSa8qIi+k21+zO5zYIAgE2S
WJ8dKdtU5XCfF4aTgLHs3VxGT4seuzdp251HeH4emFNxzNFZL6PJAxUinQsy+2zT9cxH9WYhyvKQ
oG85vQ4nAOM5Cjn4XdhoGNLUk9/bUXNPYvlIjVDPkzzDSKIpaAtmWA4cW9sJOZDhO8Is8IN5ddk3
azZ3EdAxNmiwdYZCKK4TjpcgC3fKX2rt+ywsHpyRDa1AR4AZlqu78NzsGylAMfTswEJwNLK/7Las
DnbfYORpg2vA66Z/zXI2c7TCISk6xuRDuAsJnDlPbv4OSyM8zO10poNwdcz5vsuJiQc/O/G4OHez
Ximay/pj15mu11IX+XR9WMcygAkNoH2npGufiOJmNK3HwAwVIQTkZpez5Erb4c3c8ku7lcJBCCwD
SB0kIsi0C0laeDE0ljzTAne/LqA585ZRB3npCoTv6cz5NSzJpX+CmxEeJUnmzLkKZBJZxdIJFqie
CmzKccglZccGhTUfM8v5gQ+R3GiSPqcl0GpkqE8YGamtQDaI5EpfS0iq79aCTT8sUNlUK73KNp8r
Wl+ymrWtsJmJiF59uYQfkoXdnLRW3xZTxsSNxt9m3PJcQJlxxW2GhsGjAGjKPrmtmirGjwMjw2R4
61lqYvqNNz0hMviJULNtYf4IV+ZvZklgjZXya1Spc9LwZQ75u6WZwCFQg/V6A8Bdu7S5857knXsV
hsBOnjSXwW4GP3ea8n50GOvQMCeCK/uyie7cLGsMVM58gJYXZFPNTfNDPLNGlEleH3sEiERja9nV
0qbtOIPXBJLDuwLso53F7+Mc9hdw2mQEHBGKQLyJMIdFmGTyQdh+N60Ngk4HpKFBT9bnFrZLvMJG
Hx0MVyt6MOMKp6+Zxq7gkoV9EOrGRtgMA07qx+o8pi62hnZkAoA4dRObJEMS+Vp482CZSLvGBxia
OvEIEXZW25mPJRzDOhNQjia8b6FapzQQAnarXcmqUozoZplDmurJh0ZDSIY11b4GNdxNGE+ZGEtt
a5w5j1Ciq/9h7LyaG2fSLP1XvqjrRQ+8mZjuiCVBL5ESZUs3CFl4l3CZ+PX7oKZ3Nrqv9qI7vgqV
kUgi8zXnPMcP0GSRrmJr40030GXqHTx0UqrzVYmJG8npld9DVWC7L+TtEM2I068WklVQxNW5NNgR
GKpVUywsAhtOM1zKdY2RNez6b9r4BpR1ti7nziHXusRYDTTe4WOyK0qMjB6o6z4JNPDqSBP6qd/W
UUdaQj2sA15YiEbEUkbJbeNmR+JzMTunNtkQE57KMT+KNgDoCeOUbw+hRVeQOOCOY8CpUox7dsxo
IfJiLwWrTIceuFKknhk4AFZJrml7D1Rm4JfneDT2FFz6TitBDbV6eRxxgfkzOfV2uqb7mA+OlZw0
DYoaPQAc5ijagyC8IRX7Hu7xR+O2GflI0O76tjmxSVKm6xw6VpNlE92jUk+3ho7SZAh416IOYbQs
xL5iNLyNUo3jMCieuk4f1kbqMnjMJ67MeiHnWDicsAPi9Nzro8+00IEfZ8RkAoAipP4TqICDe4mR
JkyH8cMIKui4rm1h0MnnfBeI5rlu+2ArvNFZmSymApSUnnkp7ZRxaSoC+PDxZyCm14417gh3luol
eh4U5oHY1R9HHbTDIOUCwpRqZ8Ds0DKGeOZydJPN+ayyK+FQLFIZPjAQQHsX9Bdm+vgMegON2lzd
S4Yop8F4jOekJnFkYiBvPIFOEWG60Lw1w2CESZA6HDj/Obbxk/azvFC45+tmhF83QSOudHXoNHuf
Nu1zEskvF4NCkWgAvzG3K5vx5iQBF+X5+zgZZMrpZBdbeksqWwRtucBWkaJjIJAMM3vWegevc5Dm
FixXNLR/sX0/l+yya/ZSAewRFjocA4A63qT1HfmgM9L4MUub16Dnlahy/WLOS3Yn7yI1TPPg+CWb
TZT8K6nF3wR9XaaNoUx1IAAo2KJVfhKVke8ZDydQN/xtjfBhA/ljE5Wo4nQgv9saZj9mggNMh3mL
NfatNfJ7Vsihl3rO2pc8YUbpYKao/TsxEn9FxMZNo9iJSk/ByOQg4MsybFINnyBqrQ1JLyhX6Ycg
BnIkeAuSB02RabFPL36UIMHR8pa+fUTQOMbbukTsPwWEoLUVlTc/BNdFtWGGYa2JHHvWJmZ4WlaC
xGKBJEd3ONqstsidghLuLDdTWqY41bI7TKukDsroWrbZQbYldS8yYsHzkvcTCH+jDBZUcoQg1d5R
6zYJa905DiELih1y3o8K/OGm1m682sZOFiuDQA8ElWVwtjKytG3lpKFg3cGJYBGR6mirxCzjDSp/
Qp1iDgmVT1vFgGxy9AynGDvvUohpPyfUfPQf88CD6kIoR158Qr13OzhJHgYVO2gLobQwSewkXPVW
1rdtqg1hXHFvuC4ogK5blv3qPGjFF4w6QAHI1W3tvjHHN5LQte3IfUpcUvtHidOlZAKMRKd1cdmG
SXOziAxjztDJh8Dm5u5L7sYfQY9wKmq9d3SJcMJtVnB5YgSrjv6Vrp3tHv1Yms+EKnM4zNTT2tTf
oFVb1NZYzbPlw+rRPzUBAQcG++MRIEq97FWV08XbagxuSbPt95rMcezOv9HeQf8B6cdcIMYAOcTb
LpLlKU7yW2SRhJxZ7bAZm+CVQsXdyyglw9J8jdg4Z5SE29YmjElK7k4CnhTKZalDgR4cPoGqIsZN
YzSXUuvIiivXpgPC/f2JjRtbq4ZgLOAAoleNUIdz/9nyc66KeIu5DPRBBD+QjgTyYAlbaJnm55V5
ZwcCrQvj9B0ImRB7C4soVi+rburjlSjiq1PK7JLRFSaOgsMv59dymY/ZI/kJFRr1he7Cc04S/L5v
3HOrpls4A8ZaQ8iQ+h67c2vBF0TozOGYsf/WNphaaQEdlkwWPktijuB7FZANdGLTBW53PFY5NsdS
7RLMqqrczAOhMd0S5FSbKiGsvCEshtEm0CMfUtutRHG/KocBShWA87CDMtu4C0OlfSxnYCtmX/wI
R7zgbD9kLtMSkSXaGrb0ppBSRwipXiaL88u3rQPkoI8EaGeQIn7D3lo4E7RPAhkzxnJnPnVPw+B+
dVijQgaRm8kBkF4YJWMd3zTWzcTNR6Mf62izMwd+oBVLOurCT5E2wHmi331C/we/0llWPF4Q2lpZ
HErrDfjwXU2xs42b6P01cB1gMlXS3kgcafUCAG+y9FggQUJBcW+2/lOay9dkROyI685ZiWZCw+Aw
V8wc52pYE6MnbVmdMwtoa9ranIHIWis9BE+TE+8mB4mjmbXOjoyYRx48SluCFpoIgUmWlhfLOrlL
XIKjDeZOxjNHaB5aBbHBkjUcLFwfpcPQ7eq5uGdoiv0HacMfhTp6PooPB0RFYWhU46YZn6SSzjqe
iCIwu+lGL53hwEQqku24VQmFpmeuRwjXG0aLt0lOuzGxMPRSBkWCQe4+KXukopr1m8p3PhXNW1cs
5eZcjRs7v49rJlGZvCehzefj5qDV0N8xIn9hQn4pU6Yt9OsollT6MgAX3MfeuCduIV5H/uweGTiu
ekvsdWkUZ3LdtoYvab/s5i6OacMnzLAhNFh3U5plE6aj8kLD8U78r9tH5iD3c4vTMkjIyBqrq1qA
+XaiaaA40ZggONrFGF1WicUR38XjR1FRH/ZEeJUxNkfLdp1FNXD0bZR78FtZIOthKrRmOzryy4S+
1SaM4EjFU8A8qO3nDjUtEXLZYSQWCMdFKGwc4IU/BTyvTAEDFNMW9uWRndF6+ik1uu4BvLDF80HH
FYTdVPKx1FiddccOigifYwIBfL15LthaciGN7mZhYHDkLMLGIoVR+OEgvn70cxAWjv3UVV25t3Tn
J9dxxzt4/KWBEZEcvANx5FYcM/JJomdSR9kh4ThHY3bIBmGuMw28lOEb6sD8kSwleXBt+twIcsnG
UxDeO8DLmh+4+0IPWFYzqMx09ERuh/ZNK9Do1eyJMC1FW0wBT4mn/w5K71Pq/q1orTtjnt7dIgep
jy2OptD4NkyKOhgGbHhtLD/tWXpAS5segprW4PhoeELHDExhiy8QCPKx46raumAmVjo3QZUXzNfy
NNoBKXpNdPsadzDhdBlvR1ZDzgCew4iAHzEw9jdGh8UyuhAnywrERhDf6eI2Tr03C0Q3DBbnQgbU
F762G0Kt73V2wdtGsd3zJ/M08ClhnTLXK1UwI1X0pnaLxd8WbK2wWpMofIAMl67qgCoHsZVnswSu
TSq4qpuYH1FMBpqI9uQuATOO3oVPEpGn5DcyonaDZm2tj93BNPOaNLKhWSXS4RvErLsb4ia7xInx
oUoeUqee3xODbWVU9AdDsd41GKXjb1cjBhf+68//ldQ1R6RAqOgrTjE06nohIcIghPTkTtMLjNMs
o8LRC7aKWc1tmV6YKfg7v2FMZjRsx4kNU+uibeUu0tRlbDg1SSjx9qnQPwyupZ1eQ4ToOnFB5J2R
qm1aW28SrApjhoHuUPpLYJi9jxsXwe/ICZLU8Pa5C/BlqeSCNvrOIU4Z7QNsvNb3t9WMv8uRst6h
Sn3PXd3a1ShcTTyTycCrqnpvx8L73QiQCWX+RBKBC4zJadWXMZRAayrrK5PFhRb0pKEPXXkikydi
LNrDZJUvmpiNo25zvaA+ekI8GayZCcPuTER6zrG+tD3IEEcqddV+17YVh5quzL1MefVONtzHsC+J
LU775jbl/dq27Vxu2qCEmIPZKimrc1bsEgvIZdDQGhqmrW2cwDnofXoNtIHYjcUUBQKCbmOuf5KM
77aq5bpyx3wjqgte8qvM/ChszBenVhAC4+YcB8gsHAuG6VibX2UhjHXik1hu8dRpQ+CEbc/ZIczC
WOWG2hFu6FuYUwHc4GthYtu28Zvp2V9sEGHrlJTSjZbt2oTXLVgIAYaF8s40jTvTIYOzNF1SNvpP
aL3zRuGfmiZEBKbeXskYkbTwSDaV1D5AeKQsdzJYoa2Z3TQOciF4NhsWnYSgFbq25vWm+CBEj/WV
wQrbTZMbcG3IugG9zxlm7HEA+DG6zKHxSYIs0ON93qdnMXgPXRMt2CGwJD67n1TU26o3fvuyhZ4L
0ArTir9iyVbugjohsCDmQzeolhFhme27NjEvOIDT0XEvS9ABZDp3b1lUQnl5UH50o1eVw6eOx0/X
M/Anvn1xkDNT5yGnODB/An3pzXDqEZiu0dJdu4H93fKWweKfSdymVUIqAP4xk2fMlHPNcJoismME
ZgdEw7FW7LMQKwZr6j9ZrdFLKYx9rtrXjKXHjGgGlWuxcQRckMlmv4/8YcVkn6GyRrchK//gwY52
a4RRzjRtxl6fL4zrF3/F0DwhTH4TqXVIweNfbdu6bUX1ilYqWUcMgxHPEsTZ0hNvHIRupnwd5t7f
43UDOpghUK4l5WZM2LOpXYmy0u8UxUrgOM0WA92HZeaQAwFuHCEs2mu0RfgcEuMCO+VnPOtWl27Y
XPLoYF8AQ6mjeAPwAuwIjhovGlYNxPw8aK1DALVwd05pImVjM8+V9eBbNq53I3QDLKeRUSDYnPNs
5wjhbQEEomCqatb2U+vdmovu3xptqG9jVPEZSr8nUAQ0ADZhcVWqiH4iHRQnOvp1S2Nux8K4F8G+
JpiBzk079G5CRufFXVTovCxmL//IpcHkBKA9nKo4drHNBVbKk6iNRbWXr40E5oPe9Xt4uzKEQ0fK
RgZi17TAoPqtex0BqHXIk/cEvaEtIgIFEz0dGckK5Ltxwtap4ECwhq10rYSGz1qjjfqyXKwMrFHE
zrUIL5vcNzPtyu0MjCQ0W+PMxCrYpNupx+hEgDk4L7cBooyCGHLNzdCzSo2J9AsxM/xGmM4/pgai
dBd2Jue135bEt0hpMTzagcUDl8X9tteqiIK4V/uYd3cnWDHVct71SRXtCKzdJ0OEEsmd2xDpwx4b
xwPzVEUDBqIcBwJOgInugeXGaupZz/LM3pO6WRIwwMBicrOL8HNz3RGFzNCBeRg5qM42ti0cAy33
oM1wHqfSGzZUmPRl/ZYg0KRy2k5s15lH/LhuCslvch90ffiWDi1yLVFbaVdmnbDdmuQZDgs1a+W9
KniF4bysOb28pVSmFtlaDY78mbXoTieJgqDpE91XdQgm92aJIKCyceGj+RtdBeYxwqy9spr6TA1E
oAoOsLU+lO9mi7ddeERxTuZ0NKrpxbwFjzHuwEez5MuRbtse8PhA3ha40zZAJjTcDGSaNgWBdohx
LFDA6xl1JuU/vKV5rq66Y0c7tdZLNw0HSfEM5sQ7TjNuNZKlt5nzJcFvANfAH6NHCFzYM6/Lbjp6
HWNvx3E95pM60mLcFrgSNCvOHqvCfFTY4YmPzw9aHvEImfpnriyEznvZq9uMqIR1lS3ywoBBVQmg
zHKZkTTYJIYGDlqhy2/SWkg3YXUQU7owbpgnWBD6tCkGHsvYMFcFHatW0aXPRqGFnjYhJuAwMXI8
qNZ2tLPbueBpR37ORdPMzwY5odWUA++2pqPIOSo8037mfIvXSadvvCoCllk9tOxWYVkLRNHCBobJ
Oa6C4nWCfxnm8W1guJ+BDh7QrlXoOOOFhr8lFYeP5zx6YRnUz6ZDfp6v6WwETIbtSQ9DTxAraJtd
GAco6jj4rkIEiOXhwtUMCvKUSCnsFjRnvnMZRn66pmdo1faCDWx1niL8N7Q0wHkARg0ZKctuvdEZ
7KDg0wms2ID3IIoWCk2PakPEGYJhHwGlSLncx0Vr61LpW9qX02opiPThi4IxVD3ecMWwPoT3vzeP
y89ZFCYknOLZghm6Chb8e5mgV87FC0pKeus6/TRRLBld/YmvYQtbICbNJbkZusgJZ9AswphvulE4
BxbO80SeGYHCpiL4HYfCocY8a6EW2SYtrwgjzwfglcYmneCP+HF3kZr1aYEkhu1SfBoFwIXUrV4X
qWpg2zyNncPYH1mlaU/oBcRA0FmEmyIAN7mNHQYEKVnH8M45dJJcd8N+RPWjGcVHlbF9mSJP40Bl
LTcFdEjwp+i1vACffo3+7ddf//GP//qPT/mf8XcNJlvFddX947/49WfdKJHGSf9vv/zHbfqJ9KX+
6f/8sf/5bf/6h/4RPvzvx79+avHX7cP28d9/5/Lv/c8f5O//578fvvfv//KLTdVzZN0P30Jdv0HF
93/+Eb7T5Xf+/37xr+8/f8ujar7//uuzHqp++dvitK5+/fNLh6+//7KNP6/Ef78Qy1//z6+d30v+
GNGNX//+u7/fu/7vv0z7bzoUQMdn8hEEtrH8PdP38hXD+hs4DQRFpqfjHyfC/tdf0PH7hD/El5B8
uD7QY9NExeL++qurh+VL3t9s29DdwNXRxrv4891f//eH/pe35/+9XX9VpJnXxAR1f//l6rb/66/m
v9/H5cfyLN31bE93XP5W37Esn++v+Xy/Qonh9xv/q57JyWsN9wg09RRIBHYzk4jS1B4nBt5c7nc8
nN+6DTdxrDcCMk+ke/4u4VLsB3HW6mgXZDn1HKQNwvLy8DWPfL4Oc3TCEnTT1i/uoA/HDJfPUrJJ
vcCImVe3nkbfVlfNIW8YyFqC1IHZRTEooluvhhuLhKBdpybYKCTUr1pFsKjrfSqhLgpmYLiALBwD
wZApShAeHceEzVUk8vom7Xr3lNjRnd3j8i3SAivUBJKQyVKXk6szlQS/NtHeSzoGvzEocxCr1OLr
No5RTw4EfbtLIlNseBs3paBRKZJJt/KuHX7DPWrAo14au56lzI5vfpm/YKBvs3MQJ/pGaN5rmeDf
80s82hnT0HCwJdkFCkuhIaiJZv4Da/xOl5V7SLXip4InT6jQJKs9npsvD9Hrmltr5+fTaWpmLqOB
+M22+Yqaj9EG4inAo4YOYoJSzR8FW7GyuPeL7LNbNtw5QC1sm9bFBJCzUnN+JSB+M3NDIKCmwwTN
HRWYNKOyOfhO8Qap4IFQISuUDDNp8IgiTb8T0zv4QXpCsHFKRULckOMxvXbyx8wUK1CIy6ksjiW9
FANEXiMv63c9KummrggD0LR3kloQvdGW02qdfBcJoC+SKx3UTwwsEtHn1gKa5EQRXF7Zt2jHjXtB
kN8KkJG39cjSaaEHxF5/ga+I71srPlh9ZhtMHUef00/27kAeDD0CtGlqQIApTLA00BTlMbKMU6kQ
SHVKuYiAF6K3X4Wp6l6lIZ/7ST3PU/yid41D0Tu8WBMtXFdW6GZTIG0EncX9dEokgQ5VjxUEY3w4
Zc7ZZtugtROJv7RTm6JjJhNj5DN57M4mAkAKO7IYSWJ2pviMM39HsivQ50LSLJTOFnAOul7piz1r
wIs9tc/ojFymUMFBQR7dtrhzjGI+oe6Y1l7HC12nqPAYXlFrPvdiCvNaR9dPA8XmFkJyPb3VAVaF
pcMbElxuDfZX13KfhJX9lMTGr6ReV6sxbd94Gz4K4FoI+ijWJNs+Zp/tiKqnSLXnzqndbZ/R3HeJ
xhvZgWG0pfslm/nctNx4xsxE1PQvfsEkrjHxCHVvDjhRajTvO0Fz1ZDru06aktK60o9TZVnkepdP
CSsEV+rhqGdsheoz2tcnkg8ucUwBYkdsaDz3o0iM26rxHpAi1Txx4mIj8sy68jtmdAxL7ITyjySS
4U5L5EM80Yn5TQ19It10VXpOLeIFFKLWgaKwHN4am+F735d3Qx+85/54IuX1IsaYPF+B0dSrnpw+
v8AGD2nJWSYzSeWDk9wIEinWeL4uA4uhQJr1rhjd35O3beWU72WJ0nPImXVI98Dse2Oh5IfJM2eb
gHf1D7rD5dxF4JFdvYYMH9Msbv/8ovJvrdiE6sYEdPmn+5rVbzYJxpbK/VQ9Q/k+6FgY5NR6ZbL1
h/ZV8+oL73+MVqFOkoNSEAg1ky1jf+96YP1cp/noHW/LmMe8pW9alaQ6Yv9Fup4TbBElTy7xSPsC
TvvIoG4A8NSa377Oh76u5x1d094zSVEfU3a3Ft9BMo3tLumWf1g/1r3zPRn6XWbhulPj+FDq7YUw
wKfBZD3MfB/Ec8J5ltnDWY/bo8LMgAcMeESQPAnBzLmI6kflezcohGSIn+IjTvWbArXKGqs2BUry
XU7aI+TzALIE6qS0vi4xNkmkn+KP2UI5nCe09AxCz7OPBE8Yn4hTbrSIcaHd+eSS5MVPZ4HFrerq
qWgRzBUMg3Pb+80+KjEGZr11ApSxvda6dWZhVBLjXsFmnRi1reaWytETF3iYn4GBmqD255u2Ytrq
mO4dlsGCgXeJDWM8O0Cb3eDUSm81N9Wt4aVvWT28tRWpfgrjIYNEYzoMORqgIbDZRyfltdXn1xZr
BXl0N0mf/gQ6YSRzEyEpnE5jhVGMCJQdBGvR5Re+t4i/Vrv1iRuQWdxxcZKM50iksSJPnyYFFTmb
R2IGNMY/3T3p5U8g0PHsddbDRIz5SrcB3zkJhIkGMAHO0EOFA+3cBfFxMWXo3oAQPiUK0t/Plr/B
h8r2idlsho5PtrQLvoNFP2DaE5nm86ysu3mankAdXwHJE9PUzTf4AFjYTdtSms/VyIbITE9p9IAt
IN/ZdWPvIACt0Ijvhf+9ENsqdDFMvjBe2ZqL+Lc4ep50VyVAZFZVznMsWTLMOKg6QKQIz1E3gmaE
9QQXQWeCktU1io/s92zjpfbdvZi8C4OWPGxH60k6WJnh43wISXzcVKFhIabOMdOXJInPkmSUBoh4
FgXWpve/q8kfV2YMvDVmfqPYfx40dhhmZrmUJevUI21mZYP9IAhC23rK1jlwh77jM6OBDRiehsmL
tiO0KRb5TXBTV/QfHbqB1zHMEBpCQB+NixXr+yS96ot6rxx0dgKjpDtSSK4Gg7B3F8njcS4dHa1l
Zm6Hqb8i+MIvRyxuiykPvxmkn8gO7OOMpYmHR2EI554ty8TeePPobP3ZfjG0CQ2SFXxalcToLdR0
ikzof0xOmTc3bGRs8xG1KEP5pieQohphifQB01ivwcu/1ljV0dqXl6aN+/VgK31jEFo4xPrNiETK
iyhlauK92+E7Np1kk2lvJR6MDcQ/jimZQzhpqkcO4nQ3Q0ZyVanDoU/bcNTU3STKmHnHxKLZ/Rwa
ssZFLR/UE3Y5+nH0pqvG6iCyGfFR19O9aajfbptoQODLE2HBMzE6zGZLi00TozmsDdMPfdN3F8D8
NR3kjsyvdlERPxGecvU7HnhgsOw1Mbgz6Op2bArxBE/Z0S6Tq7tkokVdQss/tnjwGpi+ScpOk/W1
A91XZciXsEw4oWEVxBpcE6c38XU+ES2A4gzpMHolnPZZ9wpWAa1YzHI1grmozfxRfbI2JYCCnbE4
G+uKZ9TDrk8MR0vkBiEeLvqmIbkOUGd54Ije1q8i52NLcIwCBlveaL4kdZCEkmLBSiRcyb1bXj1m
GLb/gAfwbIoIcE3dfDaL4LjMQVuSXO1Eh+Wdq+X75PsvgO/veJNZyJjtIW0VJ0sgWM+BcdSre1vN
j5hhMM73e7u0zq3HgxAZyFeWxC0WFitf2g8oW/Ddpm9NbH3rrR0a8s62pk3Xc8zjcl5nA6vNtIi2
9kRGU8rE1bBOeERfxsLcxQEUh9k5oXK8A9j6qWMiqoP4Lm2Le1eRrK4Y7qWje2UK/jYo4dwwa1dm
/xWUDPNEMj2JukjXrRg+5pExlvcY5ZgRePmhH+n3fTEX+3mef1ci4tKMvJsichE6NqCQ0Cpqjb//
8wb0dnvqG/WummSXOgRI6Pm3FjD9QeWxqgIeo0Ijv85k/pEIG4SrzW2r08pAp19aFUePNn6lPTnC
x/SdMiJni7WpyLZn7PNDOp/BlgSHcqB+tMkFKVG+BBFCVM1D0egZ1dUw7jInRrhKMmb1E01JtRVT
dhu08deYDKdhkBdi5MtVMm4bSsqosRd4OKZmx8vutDp9heBzo8fzmWoafUfMMsbOPiz4luSyZMMm
dZ1dOfIgaFLBOO9VFFJ25E7i3TQW9Bptnh9Hx7jDi4QByRmPrEOmbTF+j1AED1aPlsk3k71Pdh1t
Fme6Q6C8C+U27fNbR6QnFblbHLZgl/KDKzvjOOrBSyUJaYRERy3XPbS2e9bY+vJwchkkE1SAORgf
05nbdzCy+5ndce45Ly1ciRXPdrYq7eSYC33r9+2ZAbzIz2OOyzFOxz2+Fdgb7JEKImUEKXlGMj7P
ZvdoBdPXFJtH37XvZLWovZ2Jb2p50pYeEOQNybZPMjZuDIJSNaIMxRR/Gz7oJAQDQStOJsc9lWW7
5/2dlwSsnWS6k2VfsRFjoyzBjLOVPPZNcB2F9dV25aOMCxzTrA5J/W3yZwSmHyrFZhPRzNCCfpDm
wc8Yzbj+4uyU8fQw8qb26ClUMD29ayl2aj9/XRRNqLWPJD3z05PXsmpH9btKOCJiULhtQTCwz+6T
SIUDQW5Eqze0sIbQj4phsjKas13Oj01efVuzX++NINjqwsTrNw2b2XMOcnw0yxohRM7CKhixQRsn
a2TYSxz1jRrKG8tzy3XfHQdXa9dytI4x8wUW2TkyPb9/zIIE/SVqkyGgson9aJP0ttrarAyiZFGr
u79z9uIaWxMPd/+It4PbevjRqbOVZG/vTuLi9kAzFIC2VH+ZUKBvUg1DUUskmjnPR89NCLGpb5fB
fTmBikxaxFg5JqsB4+7BJpHkiwE3dg1PEKxRXHMGE3jQuAGjBkmZbV5GobdhwEWPN08d00Bd0e3u
uxp8tOY/6WRq2dCmAvutqNLvTDIdUx1bk660cMLHZIgv2OVmsIBxERHkaMk2c5esQbUXQfDcpKxW
YwO0tMf2vrdeWA6y4cbIEt3rGWzYWc+v1mC9YyiGfURZTegfbk3sLJt8Wk4z8EIy928lNBj0CeKr
76rH+wnyh6wm9gLAvrIJMWFdn7rZws0Aa5MfEBxhSag2cQrF2U0qe11UckmVsNDSTOTjRuYeS9xN
bQprw71DqmShXyfhFbu2yR4QLhBeSnDAyB4tVIYTrIzC+d3M7TmfvUejRruE0HILTPjBB7JH3iEf
C9+9t/3qc+7KANs70S51JC9VUpbbxHduSxKSV0ynbjRBsCyKeKTFmxzrWuOTtGHajEmSmZk1eWI4
cWwUUpa8SnM4ScfAhz2hFRfoqEfL3PrYns7zaL0qkg67DFN0bVYPDnk6jFOnj8Iy9xizHI7c6K0H
WbqjZKIInSVQkRGFkKGOETsSvD6Tu4TlHhuLpBejhncvom1gVnf2TCfXpi8KGkcx4EMO/ADvT/xF
CH3Gdf6ozcUXyQrPUxSj8cZ7MMzGVp/QHnYNOjO50EXo1lBKqDBTVbGcq4eYiX/7bUKfW2MY5Wib
MRw37nznzubFC3AWWh4WjwIMN3o3LNMDZ6xkUwD6zFzoGU0RThOqM4Cb1Ms3rEP50cf+Szeh2g+G
xSh+ttZ5F4E6SWYjZFnxBz3zMCNpDAfP/bHcQyxkeUwg8lFnbJ0RWIOLwqpezC8l8cRd3W0qfigH
5rVpBMdW6ihcUJI3LdeJGGjYYrGLi9nbCzaQyKfaI+OGrJ5IRnHH37bpvxQeIyPUy8h2HcTdE4O9
YFDRzkW5tkZqyyGDO4NU6Q42IcyfR3jPWRr9NhtL7seqDbNKW7wXdahX5YZMnNdSZZhYLGspOZL3
mUUB/hfmy30Ab0Ji+pohgfq1XCGp+l0TSQjRSgcHyIpBy3+URxSH3uqvdvVMz0NDGXt4mTL6PTEc
i7LnNCyeEsnmPGXLYDAQiVu1KpCjQPxZeFez9zpmdnTsZiw2JWSAMTVfq6J7y7XgrILqqdTqK0no
L7V4rvLqJeX4wPXr0pijZi8t7dsZYIAiE6Waq7IGC84AXKozih1wg59MZEjC0pQtDR6IlbSTUwpR
CcdHvJkl1DYUznZsjWHnyGuWBDgNUN27Kcm7lfGQTdEj4YVcUDDXu+cG5dkq71HcoxEoQyaLFOKK
sQWOI6tDMIt1WQ/tyv7I4+pVQepatkzYsR3NX/eela65YL3VaEV7UpVMPnJsC7ICGfg4I0qf0E+j
fnohDe3Qe9m9E3Acsjb8sTv5pEcJ95rknYsbimFdv9Ut4nkpp+BYfwV4jJiXNBEWoim4tBmIB5ej
2y2ms9njouxLGIJBXp3V6GOCZDhKrXVUcvEeaGc6phlcFHlWlvNCuFTEMExehBV8M5/6rRfMrpoC
FdVsguSM7e5Wy3nKMp1tsBgmOsSoOZJif1VN9u1nr16K+nWquTytdqKNyS811DtsPfU6K6MDlmYo
k4n5asbNlTL+qRsEmoHisVT+c8tKOslnNprtQ2P6b7O/V8p4o4H4CSw2720a7CvdvQiSsOuxveg/
0JKLI/t/h3Wwv4TB/RCkyH7T7Za5J+4oM//oA3CQGOJzPrsw6buQfOJdb2pql0mFI4QhDbyKeyWo
31uHYVuU/uC5nzeThxSy9torzvd9gHAnTCVC00ZuNKIKMcER5VphD1LDIR0CwuQad50kxrn0Ziwi
pHIOXXGuqapj9KVrTD86iXJXFOF+2HfDK62OvTM6cZSi4Wgv73U1HsxAO6celS2CmHVs/gYpwuDB
rYJQQ5nMmhwuBvxEMffuuvPRxdiuf4IVQUyrIdq905pfBDGrlezIc88KfvAlHztveX/E/BFoPlMv
ePZRy6xDoKbyuCGYU6KMSLu9Ns33anjL4nLfiVFsmZO/lbjUW/U2sO2k14zeu9llC217z6WAUFa4
47VxaGZwab2YSHNXSTfeeDbwr24ie9C5saVMwymqP/j4OkRVU+hyL0BT7i2YjnF7F9h3Q3RC5fZU
Wd2HtNL7nnlLivB5yiO5i83/Q9SZLTeqRFn0i4gAkiF5tWbJkifJQ70QLlcVMyRDMn19L3Q7ul8U
lu2yyxJknjxn77Wj76R0rkMaUdKjQG+ZlqlaEQsX/WDDUAD6YGn1+Y28OhyRMxu9oDllesXjJOGJ
VKL6Q9A1GQqqfGJc/dqRCcXykBCWyiwPPPzfuUdEY2GCBLK2dGx8wHgss4JSIB/6Z2EDXPS46dyl
VehGX44KD32GiDTQ1K6V/O6XjDnRxac8ALWhICdiH1q10XQL/+oQoVmBq2Ts2fGivt90OicrhBIi
T04yD84I8Hq6r/6PqYwWNeSCgh/Z7aHks09KOu1wKEDZvoLxRPTKnDS1ykcZAVggpOGcq/65ByGR
j9gtJo6Sq3TmiC4H/dR7f7X5a0nmfqsEFlEdlyiOrF+R9Emg6MdfaR9SVg3ykntQ532kSzBMbOix
pNGEoJhs3v1wSFZdbbOPLrZ8j4ZTHMw74YriOBHVLSv5Dj+IQBQnPEsLLoNnHvyZTpQOPLokAa1Y
XjMRFX+CFOV21R5RhGkupgiWOjPzOf5YvqihccUEza6ghHx76QfpUc9G3Vnr1J9PTTm9UXp/L110
N2IWbiIi4T+srrX3aUbhD27lfm/DL2ZkS92eJfTiikeTo6Mo7D+4jegCQFanVSRXbT5trWTm5FuK
i9fS/atHqDAt6cMzxyLSD5q1lbrnYfTDlR68nO5GAF95Fkd7JNp5StJDS7Y4fkIs7y2opcxn9h7O
YNNc96WntkCfNe3swPmZeJtr/4t4snTtF12xV1X0tAg3zIAkJBKW7fQbBALGxzS5VB3NEZGOv0NL
rp2eHDgEdMQOehaUEZck7IyEViQvZJh1f+qZnHiIici8nd9qRtoXutEHvQljP4/gxK3wPKO/3OWB
/BO+Lu+SO2naeGGIHgCUlenCU6tJJzeL8EchCF+5Ar+2U/9zJwzyop7+ORpnc5jG5xncTRqEbwy2
PwyEPfx5B9MrwfgVcCjsqgIFibI+84RcVZX7THTZtG5irdem/Qtr3ZdqxCdRLilOG+wTdjIHhEzP
r+woSCah6ZB0xIEOhkULrrH0U45V/ruW7Oba4XjS5cs4HE1SoJNgXSMAis29LeJLpplqtkw1BzAO
4aCuo8mbZILi8UwIi6DQyaBPILUV8I81Ysamita9W/0zECQlswIPpetN7rQ7Wo2M+cxyi20ehShn
GeU2VAUldtqwHVde522hw9B0qVts+JRHhZheQxuWcZf4Py4Cin27ccr41RCJSRmULg1tQn4S+2Aj
xlgijfHJ1mfkm8mhaYABVLT6IzUyDAxrGxsJT4fqKBYN3GjGqI8qZrzGd9QIb49q7LWVcq2BXGnv
c8BGukL2L9atJZ8LZqfHAm2vdOHleyp4WQjt9Gax9Sr6jg+eT4Q7Ysoq+ujZGEjazn9ijuroAzkT
aCtzDpayN0bDMUGm7BgYAb5sg4YkwsznhgyZQ2SeYUhAvemoaUKWOKsFvd9RCmUtpadUzNQy9IVo
UrJnx6DczqZfksJv53s2qnBeE21Qt2qk6Q+yXU7lVfJgVoQzk4D+LBJGTJHe2oVCN61iDXDJYhoW
/Bv6NtyJgelKRjpSBwOASoqb38E6B6wreBsHfAxtU3hrJzQuEMLXw1ScagPZcWo+kowDCTfAR4Rh
aDS96Bhxio5rnze7jqFocgJo8zVDMXcXmMbGyaf4kCi63kOr262oIV1b6O8W863Xcel1IdKVyku3
bsjpnwX4wEULXad3XwnWlWSkRY+IguhnUmrTeOeCo7OH875ML3OOQhJhrFyFXZDv/Dz4DAMQPAUD
R1HjJ8tUwyE6Ucl2dKKfuMkJ7yytfC2oVx5IXywPpp1SysZpsvXN9MKoZ5M4REbP7Yuth+ClLlz5
Es9jQUIg3r4Gp1BZVP+aNphf0WSSyja0p6EaX7AG7/px8s4KIfi5q6IzpKYPepQ46QcJ8dono3kU
R7U8wEEjJURz2M7dv9qai+2EvW5CeMcmJp8zMljCaJFltsbZXDJy8tIKNkNld6dqrDS/kI+G3JdQ
kbtvioeo0PYRl2e+d2LNuQldteNSiBt0C1KdxHDUHSCYODieDXVowtY/9jE7D6TBJzMjf30W9q8p
q+JnPWiUkZnMWXiKemvS4k6r7BYWGaEWxmPmhO+Et9qbLFC012wcK8w/Ppqu6bcSCdsRauMDlSIL
a8gkVRdzejZyT+y5d8sNONW3KcVqYNN16UcmlTL9KCJj4aRNxWeffS2i9AHL1RkPpn/mPNWc4shE
QgpJ0W/2MraaXZn2JdJC/23wBrY3DlwbH7nukxOyglasXIvA2b2UusTsVfTd6v5Upp7ayCn2VmTE
dk8uk8ZDbCIYWJ75QmODXD7KyxIfYF180bTHi+32gN97jlKYtZf7vn0N0vbkEEfxpMFMFyBbLn0S
cIDT9EKFQuIOvI1I7XrxDhGMGYXU2ZLjfexoiDRhcIyIUzat6I35tsHNkuu9l9FULNj0kGyumUL/
kGvTHzAx+FthQwmJBp/XcwCzn5Tq3OVd9YBRAstgJF9Vy3hMhDR5Z7P8lnj9t2USJgcLqnKAC+ec
TU6DWDpJ19pGcmcwExdBQxOQw2hXO1smMw6SdanpylR4oXPNyq9y/mwtQSQ7wzdZc8URCiL5LgPO
XdOH79fOF5FEbO7oJx9cMMATItA6k29czffs5oyIRs4oVquxQC2Xk20DjlBDfVJNiyTSYb9mPO2A
zbm/rA1n+pWn4x1v54vZKP+pdEUFQAE/X0fpUhZDQ3QE9WSXEC/T07o2vJA067iDnQ3TD9c1o7g5
uiAsOoIVSl6wwUNoRxg6LV1t5oVPrhSMhn12Qw271kwjSq+uP+je/hDSK1+B8/l2Y11cs34MPQ6A
nBi7fZLo+BpEX1k/t7faJYTEq8anWtLCyoLPtp3OkunFFQXYd+Gw/rtxYzD887MPHaHyVlbAOqyy
X2GY6lMR1/GWbIoP6CgfhgooAbWDzkgqg1EJe2zh+YeGEJ8dCQkGU8ImerZwNhltqh7vz4zUjp5r
22SuZBkAlTDPHO8PuYSxkffAAeIhJiK67vPVLA0sU7OTbRn1oruEoLGZtNlu8kKZOwdS+CbmtF8w
7xZS9BT+hnhkJTy11XzpVAL9OQL6MSu8HrqorU1PvhWlrls/YpSn6x58q679V1spYRNUHWEDD1HJ
/hxV4h3LHcHQNSLVHK/KpOprmYEjQou4sb3qTz/gsKGX8V5X+jfDauOYVkwM+yZ4rGnLxFHbniQt
f7JKgWHMNhnJRjxs4bOckgoGfJ+5N5r8w2qbWQphvFUBgMYhGE7ur4Sso2iwb00r976DqF3dj5Ut
Gl0CnXdLhOg4dUgv47jdZ7nA4mRwBpUpjkuKi9ktMJI31E1zAn0lzWh25zp+tJ3uVSaJvQsSf+nu
OLdSer+d0HzJU1r8YT4hCLCrDdjcn/rdUOZX1Pm/7FYi83LrZ1482guEVrUkmvU2J9Bq8nn1TRKs
ShRH6HHcDeU3w4Kg03sjqXB6qPKSh/XFhmy4tReaIw1tMmNM3usiP4Icaz4DspcWbimypsX5lWRP
2aX2DELmKjbwtFlBId+Y4K72mhMGvqeYIALcv20ewB8NPJquGUIObmIath0kKBKHT+lI7RZ+TKW9
Bu5Azm1cX+RwHVCFU+KwA+NzXLUst1vucW7LmtawAVelKMcnJ+5eyTx+Gt3Se7BOrNMJbTA8DY1z
S0CboiEF39HkJ8Ov6YAzUcZWHxJ+XhAQTKS7W/fZmv3oFsMNTMoJs16JdjsI3uZCvGJUjbf2LN46
z87Xs9q08XirUNpZ/mKD7+0DGNqX1m0/ktj+ijLoFnW5MmsmJV6RFAckbAD/ck2io5t+VL18Gfnr
OwCXB6cZX6yuvc6hNOAMG19FAw2zGeTn2Fnfpa7ehm74ZOh7i6IDvQRjJ7vqVYyoTUMB+Ci16iOj
M73zu4xMvOjTNNvmtSvaD410lCWAuZUQH4xBhmQwNoNQALAYpB9bg/fUEePWaVwgLWXDZGpM+0dQ
tA02gCrdTGPIqcoyFyizPT5rM/idAXonkcJtHqMebcioUP0UbY3d1j1NBb75QBgMQSua2EXPOU7x
BqcuycCelf1Dr/FT+RSGIMHhSTQbfHv1tZ+AobRj/MovAu/CZbEmRv5zmWWTdEN4l83N5BkVzSUr
/jSa6dO30aQ8+D9kI/xuQASdqsbrduZEw9kCYFpbpfxsTVHv0sqWO8N3v0ieoocOiZ4MieLNnBoN
lp2CVDGF3Ua9Hew8SPBwuZxiQ8TzH3fOcCtaJocFgP0jDlJqfVrCZQiPChfl2hnw8hCO4HxaOcvT
FLbdK7+fehx6XsP+ZhO5shJUvQSOTBuv9cIHQcHmuRUIc03iYAgpQdfDburbE5imaanpYDzX066P
GUqPJFxxTsieNUfris538+ZbyA6Nqnl15vljjNz23Kcsx3HholsCcuWUBm5XNLDIkGkU18G4Hy39
zlhiS+BOsCpnilTpx4c+1K8Cof5xKOrHuQF3GtdpR4zrcmGbGmqNsUrTvAXXhES5d356hwSBkZN1
obnvtVudWeAprmRJSjyUonq2zHVNUlyLQoZ+LMkbfm9t8TW8D8il6KNk0KtCQt0AvO57CxU2I8wm
wzWKd5qmKza+8/2BFFf3TM1F8c3Cs5/C5zgbkpeCkJHXGJ3BSWXTZ+aK9qJ0+WFz/oOS/h6IgMHJ
UF6yOnWwMpEz4AS5OtdddE1M5FJWX+ObaqBjo+346xdZeapMenym45bb1jd+wTVEyuRSrjX6JGmh
DnlkHBANDysBowz+HbMY/4sMQLlNTZLuBu/sF19GWfQPzT36roEzayo8WhCKsVVG7bG05mMeZZfO
HQi0bj/ROIUbg1dCQ3VdodopN/4CajShzwhi1HeiIKSS3jRjZwBXtRb1SxowaWrrVca1fhkaJl99
VZ6KQta4b8FJSPUuR//fIjXalQE24NTrtrr3zlOYgZ4YK4KwDU2KZ7KfSKRIu4bXXb4rqjnUfVSR
sjq4pjgNTeU/tdmHUYm1NxM6pQzYviw4/fQ0IIKvg7natnnFZWq2JxACrzoi4KuGs1OSXLcutP+e
uT1AH6XelhgpG2sjLHvOTX7gIW+gfUN0mbOyigJBAGNFg9Ag+ggu6AzOkbthptLD6Pinq8VRkxuG
Z6TJdsIm4LvV+lqMHNjx2TcPqFfYcgLprdk3yZGK03OGDmVH157jOerVdZukDQGpVfFgtO5HHo2K
4yeQQjfHEOe4P+nAudQM99ou5WMWugdbmOEu3TIJ4Obwum5tEg0skOLiDHBXTiPRKYpiA8AofuIG
WTHpCFFKw3cdIBcG7pwzGaY1k8KcgGucxLsx6TFGHTnY8d76h4SVL1c+CFyKfKaT5ReTBcr0ks59
gKUaZbiDQUWSyOctRcd0UkTTkp46rU3o8nRpcXcy9HEOQ489LxJ4Um3/D2cXmIliKSM6RZpDiXS3
Yd2MO4t5q+qHI3iaU1aQiQTmIIQTUrn0DX1FMOk8Oshy7fnKiHOtVVljt0BaO7Ui3Ukj/0ywLG1G
370BH0WEN44ckEmB7dshokTxiVIZxM2powxoxtA/psX3YIyMB1Aw5QTyYIfNngsXyXFs+FAK8Bs7
mWOdMpy/2ya2CP6tyKszqDwChBYHroaFRuWF7z4hMGJABZEPaIDAeb0RYeeCAnGtp2lOrSefdDS3
z9u1iY7yQfRWcmqHNjmFlEj7cgKamRETlQcCS32rz4kNmiuHHjym3rXFyb3CsoIj3nbl0WfriTHJ
b7uuf0c+zrtXBd1mZpB8YSvRG7qFrBTgMzprjF5M3EiPWMz2OY2Cs2WW3Zq4hZ1pTQQjECS3JpXq
ogs6AJNpWFsV1rd7IyrJiqs1diwO1O36GARjveu5zqklF2W8NVbHXHvpoUmQwcz+dATGMeOF4iMX
TM9/H8X8Azm4Mi9R47i0a10Td/GQOs954/bXJjRZ+BUJ5WxgXIqdod+zmhY3c9XkTNOgfyc2h3On
Pz37xpi+c26YmXGFkTFc/VD2TyhsjnTL123KUKlNluWxtbwz/f+fci6GWzAUrxlZjrtgmE9Ym7+q
PK6AYWbzPkrpvdHcLN8xHnhb30BmmwYi2oNoMsE8jf22zwFfmoLQ9W6MiyNinGyrHXveCn8eiEzy
0nWVDeZuBByFcXuglmfB8jhBFCPl9xQmZ6QYH75jbcxY/G5aZyJUo6/fsxx9Qp08qkKm5xb/3ntw
AYLwMLLhrJISL3blu0tQDdMbI8UuyZSgi6LiPSlqydF+wrkFs80xpvwd3az37DQw4Iw8fzeaEQaG
Lb9lYtIWTU+THP+0M2oB5rfDbtYF+BeNnRG26152Rvyimz7cm/x5ovmYLEwGSdwV7ziIioMzApGz
FSPsPK/kua+8mRnngJh++cWA92lcKvqe99+ciw7gf2adAo9orDB0snfPF6BAhMt6jYjnPQlcVn13
jU2lI7x+nNZ2MCXPwTDsC49wgCJpElgtXv+GM3ADm3znt7l8cegL3qas35ecvXaVdpxVltFAMfmP
sq0g+U3YbeQUFQfXSCHEc4XgCOXgMT3V6LUv+CXUrY6Oc+WkLzVymNmcr4AnwsegQdBeucPn7GFS
n+wjsy78nUZAEwID8yrsYZEmffrPCAfJuYaQnpxO63tpQMRCp8lm1OUCP60Wq3pK/1WQylYI7+GO
WzT5Otaig0WLn0RquqwhqnyBQ1iKYnivIxLMcj3629mBdw3Rb5VUkzrknNrWRmMxFPHpndAL3uTE
HX2RxXT20BTPcNJSrzJ3ulbhLeQ+AvUbdAetnPqxtJHckcNlUiVw8U1cZgTd0qGRI73e2f3hgnIv
vKHOe18vHBYdPAnG/+AliJRosYQAEMmGpkQB5sBvcnH1Bkpe+wIsDFODdU9m3hRe8O2iSBzoXdUS
skvT2Q/s0u7ND51qm1r8/qXFO8NXeXBwTp+kP+M7Ywp7GupfYz1ZrPvQNiWnHPRM+iEIMnjviN4W
Q/x3WPrju7lI83IyYzin8/2VKguCP4ul/sU2Upkogfps+Gsxt3sw8yG/FFOeHW3HrFciNu2b1XNJ
p6YNln9EFe33f5Uj/BOow+Do+mUN6jNHld9PfxtrBERrQMjSZv6omoQO0tLEsLvJ2BlDjH1ieUog
bnEYJDLxDGJr1VTTU8bMvANlfYjjwFl5y00B4tHYeR4wvftTS/a8NHON2yTOuW/krK+NHXyY0C/R
XsbUT+BecxCPt8WlsoN/AP0KocLRaiDGJUVb7cbOzzccxrpDknjxeqxEiImqOYUYYzZT7u1d1H4v
ZeVEW1N0zdbUOWwm3LbV7Ab8MJKq1FQ6N4Mu9oYO9bBVqsifGtVfKzJpNn16JbEeefdUFrfRr6J9
a3HZ17nOOYam6VETBaEG43vmb33ljtpAhSiPDg3DlWW0/a2vw/xku7yc96e6jVCp8pI9JOaIy5Up
1BFrpjxNZWRB3IZGzLx+PrYjUd33pzHwJGLcJWklBm2FdtY3I1tMF0GRA4g3GnDyXom2dnIPlA/u
alq2BpexxE7Gihz55YaCUAoWbFnAMZB0T6Zq313m7CvRqerA3JLkBZXopaWX4J+Oupuhl1k62UTb
YHnqVw0W2oXadH+7S+EVO0ofhq/LV6vcUHvDgkPzX4NLlcPBszwAQ8tPFkXqsu1BTrn/5KjvcsKJ
4Abcv9nQsXl2avHn/swdfXLNwvTt/iyJS49kJhIX7v8lAi9fNc7X+zOnUO21TS9RkZqwG8H0BeFw
vX8J38+6KUz79f6sCMnuVTp8vv9I36pfc8snx3O5bOGt/jSNJ873Z5GPzDOwrOrx/g+xzcIcsjpy
r5dfX+ZqWGGAmimJ+KczBdo6w3bAlshX+xoA94DKgpR4vgqwLNi0mgDi+0uQqyrYNkFYcxjlmw3p
ElQxcvPcv9qAKznkLsOo+7/Fb9EdfUvCl1y+eahH59QXkrHI8pOTwCzOCXJXGsO8uEVGxz/sw9v9
BzvG2Dx3MWEx97+ub5LXNBQohlCANNoK1mGS9G9qwaqX0XibdTZdxbi4dJ6MXnhPKGjtR5+17CFD
1jAkVfCiFfs6s3POpfH0MpvqrDh7n0zUtPt2Gq2VXxNY6/qs+VUszSvv/cnSEgE5heUem6JzG5e/
FLFGsbdA5q0tDhqsSpGDimscaepNFsl4FgJ0uNCIBxlut9pKML+Q7WDiwUE4nxEqUaL28vKXzJbG
NR91+uqXRCXWKroFy4Mrv0QbmW9JAk2rhu9QlvJCTHNCRICfgyazAzqdcY9qMH4Dgf43Z5c/m8t9
TWMTcMlAoL3LKX99/5yLh2kZBcBTWCxG9rLFdfOnP/bDwRQwUPuim2+zmnchwIqdcMjKvX+KMpjB
WEfEV9Ep+XD/D6YJFYJ0jK/MCrxd7LYQ5iplvQS4hboY0879IXEuANmMt/tfKKNp20XI5cfWg6qd
GleS9NSDooZZF6T8GRHjI5C/18DBrJIwMH+EDdfvfDM213MMrMN3IIeCbXWvAt3oFi9dt5mWf9Hh
Yjr0nYu6s6XOXZYy2nPOo8XZHcG9l998d9RoVYrn+xeFD1eJWxwZA+wcV8f5DbX/sYPz9+R4TG1L
SCBJpf7ZIS2FyBfjdU6st3Ko2otRoogOo/7ZmxbmSyWMfcUt7KfWTMvCYV7huDvdEmPo5YzsQFHh
hw+Ymwb9C1ZLxvHLriArIzrkNTnJY1fqK+Se6KluHC6WJ3+Yp5sjRPDMpX2kn++fW3f4Mr1BX+x8
fhx8rBB5X1w5314IrEFtT2rvOoI8zMqIJtFMOMzXycuc9390UNrnUbtiT/vbI5J1Nh6qMOZAqWkF
pZEXnRN8OBYoaHi6aB6WsIggYkBBmnl+jdI+2KZ0BNZOTTs/GafvMeXOYWQ50tN/So323EmbpEBX
tS/g8LccYyespslPSFH2NppAvWSpciz6aNXbcWeaDrDWyN4a/bvwkQjNfgU+NVtM+Za5SjOATMky
R3PxUm1F4EWbjriNq11+F2R84fbQ/wxBizMcVX41Gwo+ogfxbuAcEunBrjhexHXVvmrjD9Ic/63R
YIsIRpuQUWTUU5zYSzhQFVnmZ+EGb3nVzmum00SKaByT1vJ/EgbU36LnyO0pmF/Lu/mG4MIPs+Fi
1vUbdlTzen8wNpPoErJNknR/H/+ZKmUVSmn0LH9EBM1pBQky2BqNIDYz9damujKZuAqlu1WgxaPH
vD73yWOFdbm3dGEvW+2NjrOHfcPfi4BGIhHa3QGr20FCUH2IhpZi3YBpMZVBRdsrqK8hJnJ2tyFg
y1fNtYyKiAMQLilvGj4sYJZnWfsBiQ3I1QXtGde51bIXl5iwPNFZLe4WBv1R+9krw1y7EisToHj/
WGjaR35VqJMTFzWeh9p468zSBPHTsHnk24SI9hu99gDm7CDWcuq/pMICU4ikON2/3S0XEZFpvrfx
ZtYNoYdVNLyNRrE1KKB3kaGpvCe0IeCrp20q4OOXKniyXANP8exc58BwrkvZhBb2ym1sQgVqjuaU
fmrL24wZxIpMht7VNm25jiWRc+jK/Cs3ZbkJIvfFytOvCioJhJTqmWP9hbYNQnRSzMecljCyX5Kd
ul9BHaR7T/r6TduPNCHaK2V+9lr2HPEWGYF0wOa3GHgaaV8C0+33s0/8bFbDcjY/KgZaaE87+q7e
1F/Iy+gv949KAkEvsmo+lE2jlcYNymlWDWKJZIZXDk+USdu1TS73h5TbaDP1+rlQzUfq+6QyTmNx
if/vo4ozL/iL+NCOxdmpNAKb+3cUy7fpHnt1FiSv2dBtGkpoqmQ+XcI8Zlaa0BdPbdNYRwTJBG7t
HEudnyYMZatR0z8a6QheSDaniVQFpwzd1VblEdW6g85LMr9PsEqnM5aSLhQsnCJ9FMlRohM706Zi
qEqrhbCqpCataWg5OZecC5YvBOhB//uWYXlq0PYLR0iq9893Hbt2qdGvNv1nbmQcynJpHVlz/vej
++eQGhc7e4rO8VwNx/tDgSliyyb1K3ajz1hY9VYGVoehJaOJAeSbR38Ou+P9s0E/o3y5P++RgnnZ
N/VetDU6qhZvysm/bF46bd28Whe/egWpnxFXQl+lrG59bB4m1WcvosI62RckHYFA3gUuwqeO5sl6
nNpuo7vBfkAdp9coHAlsGIlD9LDk/Cbk6K8mankf6gCsihNah76mp+ukc/XFmwVlveh+Uxi6KPOx
6VbUZ9uORgOqQuozm4MRloemfYml2ntAQHkn5YkcquYwAbEa83zrDri5Jtp5tTdZb0r6Jxol2Fwb
K3hpRwhN3jDHz0aaR49ppwQNOzn8zp4Mo09+1XT7Ssjqazs1rBMjhv6ZHNd/hMZtGFTtAd08m5Hw
3q2Y+UxJVMRrQHNd+5GENlRxXhxFt+KSn1fNBTuaOCiIQgAYS3RQbZwdiij6bTe7qpPMbRjTXmvC
s9edbNI90X/jNmAOu5+Vu7XZLr/r4jMpjGVw5zvvRKfRdfmcu1r/NHnbrfJMVk8FkuuNnzpYBhqV
AeNSziOMehwoHoo/ywzdoz9ErzF6+0MM5nXtwDj/LcJ3MTHSlom/rhubiVNO/xvTidoa9fhlquXd
m5oTK7R3RR71bdG64ww8Gs9SCA/kGQOHXof4RGr7SYxw9SNeeRHntJZ4VZ5s7E8tgxbMFJb+Yjr+
Qfc1/Gsg0pncnjWcyfVmsJ2eODvYV2FKzycgAsio+0/NpYA2pPcuGTapqwtYfFq+M/cGhEiqWOAF
6MnrcnZPwsA3KNIab5FMqvNY2867Z3xPuas+m6xPTg0zu5WMYWWV+CV1SQs4z5qAix8wNsY9481n
NUdMWX1FMnW3RI3A5I6j/BTbFmUEKi4JR3qQvJdkPSJ/ttnkJCO8NvyIYYnt0nrSj3OYInPqjE2u
4vzsQZum/zD+nkO0VYyOwf4UaHKGSaJqQ95N7u5r20QUq1kj5G4up+QhZEaX5GQz+V2J7BspSq6r
dOdn82Wsw9+s7iD06V4g8JMksPrTvkVY1tFOplU+c0ak59u8CJJKtrNFJETToZ6hKCYWF4bY2nPK
VR4r++imCmWpHTCAINUXNRQTuMYefYSa/5JMuI+cgTxC0fhojKN/Q6OjHeZ75PxxEQMidheJFomD
gz9gVbXcarVMnZ14fsw02EPpYuArLLFtLXp66IrSM/03gCrliXMb7GdfneKeNNGwbn3k89SL/pQ+
3h88ziebxgHYW8pEbVxiFllsa4ERTJo3V4DrDEzrZFneTVaT3hGR4xG8WvqP0EMDdCeo3do6rFE/
/546iWkONtPMCw2m+SrRq616hJDgldL4hPQ5Pt0/MhUZTkqGf1CQOjvP119T2TJkVyQyF5i4Tolt
xafYCuOTO8Av7hNc2DbzhZO5PDCyK04TBOyjwYlOROV/n/n/r9XJ9G2OyMcmwTcJ5CbH2ez/9yPw
ZB6ezWM1EixaLw8TbEw/ndo9xmvhkLFAHdjnVvvfz0b95u/9VG785TeRzrWfUyJRHG3/FINVHAkf
XdW+COChDxUQbfQYfnJuErrbZclBgoMcayGJCdVJGl11qjv8qW3K4DRXDGi8sTn4EQiVYHkwfa8/
mWEGBbQFNk7EkaqAfKtAaH9lD+XZVTXnozHOaXKx/0yl+L4/66c6P90/+v+H++dyL78MgRnvTIDQ
fmee6qo3CCZnNZ0qNGhxkzGc7QSU53jCK+S5xRUTOLlSeh8gcT3dHyykryDAoKI41XycDYNOH8U+
ho3ugXQ7iKupPRzcod20C7AchM86mAnvIBodM2manu4v3v0dSpOoO2Y0AhxlDM+9EUeExMr51UgV
IiUC2nasW4hWXYzs+VSpD8fqmCBq0//q/eBH5sb0m7ftifaa9YzmFqOAIBEeGAlQoPq9DODKyMl+
020lTlOnj749u3/LEvC99Np/Apr5hLXkmJTimVE3DXBEtrTCLeNz1rN4iNoq3dZY1rc6IVWkNnR5
TVX6GPuLVkxU9esgknRDZ08/pz3ok77Bs+zhUtkJYMxnJcDEcJn/sstmOBX02g6160d4UbrsxHzI
2iurth9ngWzUZNB7NFX1aGPOhZIxl89MMeHghyF4hhnSuspRJ6bwWqgTGQqC1MwHsZE5sh5S752b
AlKWMV6nFbeKUod1Pk7mYy9wnNXNi8HuOWCbe5kxJ9gOoHOX89eQwtXI4SWuSxr88Bka4y1SubXG
o8RrYuJGBPfB2aFyzym0xz2ojIwlRI1H2zVwBFoU8aQZi2Pd2YjG+7DbN6aQBEGhfm4aOPvSgJAW
WowolQBsyWuedHT1mqY/ECO4rXIGxH6VO4cyHekfQCTZ9DZ/Pf1FYJ0OdqzJzLO95Qe/wxncUuwF
4YsVj3irmf4VhXV2lmyAyhNPmSJ2CK2BfIXXQQDa8lE799MD8M+T6iYofrjHMQd2a1JqzEtlj2fX
x0ERhzVsj/CJs2/LEI0JciyDj6VZQi5lStmOwE+Q8Y39OzOfbYV/b4T+k7jj2faISyhI2sI5t61a
pOR55RKsBLzjf6g7k+W4mSxLv0pb75HmcDjgwDbmCM6jSG5gpCRinmc8fX0IVVXrV6ql7t61WabS
LCVRiADgfv3ec75ziIFOC4eUkJLK4tFWzHdT7BmpjPdJ4R55+8ninBIPuTOs+9gc1HU/+y99kN5F
2VtrVfYu7FS3byhlWR7kirS9cCmHq9vEDcnoEgOparRfb2ylH8lYEvepK1YkqJdHD4b1TidO/O5N
BHoOb47rXHBeNlajSSiMHMsHImiQOLBF20FFQyrDcNW0L0GMeWsy2n7fMnDgafL0O9UGa4SIB5ol
434eys3QkPYXJNZWWdl34o7eavMY50JsfdnrU0nZNwVy45Wa2X1V71ON/sXzuxETkmKdD2fxhWbt
rg0b5Dsk7z6a1uOQhRcZ7YQDk+tmH/EYC9z2aGwzrcLbscITGcdAtnEnWvC4Sscbj2WSEMvVKyjA
taPXpTTe2J2QVdwbSof36Ds2DWAutjOOS5ZvHYWf32cROYBtIi8gqYJ/VUhhwrl99RuTxyFKb3Rl
Fo8hfihm1/prGdtfh6HZm8uXVwyExvkiY80yr/HOEdmiRbmDBbG2SM5YBVkF8lriaLJbEMItPEm1
ONfQ7aySOLIQIafzFQhqMMlVu2+K4tNmgtza+8nrt32aUqtx0KkqAFg9Tbk6978NYH4zdKrEr97P
6Fz3THdIO2H8APTHYM6my0OeyfLkTJx2p6lM17WxWNDBN5peDcszM9OTAU1cz9EmXKQckQfCky7X
98b95sTevTtYakdAJY9q7bc75drBYchzUp3lJZTa7goAV73OMaIvf5HXE8ALb7MIsAGIKPvISqyY
Q0q2ignu7wb+PHkqCDAjXMtmAL8vaviq/AYJyoTYcFVNtbcj/jvaTJEPUW0qxArY78BRFJdo4eBX
Vy3M7Lk1Lx0xQi0FCw5/AUBqibISb5FEmxZ9oB/mxSmocQKcC00PIbjUL0MvSAxvakWTl2AcIPC7
Fl8EAs7qqSizDnH1MVVgUg0Q7KCsK5ezbeVedbSVqsC91um1h27nGpOYvoL5NQGlP7gRemEwo1wZ
FYgDabVtO5/AjC536FLY+abvIRI8VDpR0JwI5w17k4lF7d7mDsRijwz2GAvg9fkXsnp7ax9Os7qo
g0GtAz8Cd5in2CTKJN0TJYAwXidy3zvaWzcqvshwjzHhM/X1+ZeEUsQcm/bkZHdexTkHwyTL7kfn
vqU8euzZSbGGAHMn2t6+CJrkiI/Oc4A4ZPU9sON8S7fnQ1L5P5cBs/hqA+AWk5hxMWY2t2Bw6yO+
wo8Yu+F2qBOUxYQLi862tmZE3QmI69aOCOsrCVLIU9ZmwYWAaQJSVetLsGzMPpyO7jXhAmXjPOsm
ovvtvZSFoa9mXsnBK69Hn2Fzk2CroP9KnPEMfcwTIwE0Ia6hIY83YYTUXYvx3VgitNqo/IJkc9xJ
AC5pGk072wWbU6utT4oVwgn5ZQrhzZIvFxkcWd08iq4cL77hQ/sx1JLFS8auV6Dgx5/04I/iqx2Z
7UcBnhhhmrvDIZauwipCASXcARpRo7alVjeWkZDVqOAbePnadoxDfGL+PawYJtc3g0lLOIUysZkD
5NzQmGZ2OvXdCH0YY2Gxj8bQR3/N/RxU+eqkac0BGea5YTx4RvhNtKHFgofr3oqSL7ojviKDn05w
wWUnWpQeiH/S+ILkKLFLAonCOXfhTiDHk6hLdnPkXM9Z90lrAU53Fn8PStvbszhxuAm/8dHMbdoy
Y85ofJ5mT36Dt4h+yBb3RerTqOL2rvDr4EfD/NAK6CbCaV5HMBU8yOTIRMYxEkuoxJR1TwORqBBp
gps8QY/MHxFijp8VXYXJHViyp2bez0H7gWL80HgV2zOM+hXtgHyXOSkSzih8Hk0RXIQzIOa+iT4m
IT4MOhvwbqgULIA1HvExjGY2bZnF25Z0WS8DEiyWiBEPWSg71GVfaLK6fKKOeW9YLmqF0aaGFrDC
VYGWEbFLGFcuiYkuZEPC1pgQYicPpz0shbVTW7dwBFCcyQuWkA1JMkgFsG5OsdnttN/DSFZsjkXI
aS2iWVK26mkwgludWh+WimGul72mfWkk6KyKh84InpK5YiqfzQzgbJBF1WwwaJRPvlN9Ccl6rif5
GS7ZYZj01+nsvVtMXlAtJ28KJEFiJvVjB6MvFMU9BJ5HgGykq5vqHW8mmXIuramScCXeQ8+qvoUG
s7UQcrrR5+OGQ8Jd54EvmbKdr+tL5AzyiD+Wy56uREPHcIgid+vHxBO2hkI3DJpr4MgRpPDFXACW
lk+Yo5NR189HxtMkqjZwuSynfTck2wXYoJmtyCYf0KGq8BiBi/xouhWGPt6bBA36zq/KK6Yo4THx
sweNqGL5WcCTOxnr3UMCnooyFQbv5L0FHYa/tBYpKYzOo3Ym2l8LBZru/Vc0PzgW2ok2VH1Bwuga
0AYY3ZDTBYzijWMlpzCI6NFlulvn3nDZ2O+JDE9OZ8coHoIvaVG/jA5lqe3VqOyH5pZXZ4sgSbG3
RR+NxKbUGKLfePa3JsBF30zeoQwL+rDc9fqq6GJaOX5+M4eWWKe0c/dBjCMELQzmHyCPDc7rhBRk
d+xggGlKwzTxDzGqjUMWRRmbXsUuSxA3KUDvrDlqp3oXA3i7a5qZgjPt/XVs4YMqaBQltnkpITFY
I+shGts8f0B05cAJ9J6ZABYQsMnwrJzizTRxPi92MSfsrgj44sJj2M404CvWEooOt76dTB7uxmlf
Eypi2OHNDR29Ry/xrxuL+RYago2MSMDsaECtRljswKXNZyAai7V7uFEpQpbSIJm4/qQuBHhsnfiT
1iqumhyHM4G7Qbu3Z/ebabdcvCrf6q65zCcixyojv+lIpl5pgx474lMEey2BgLkuduVVU5CgSr76
ZSiv8o4eQ2NzPsBbdjsKMO4h4zIamRdG0UCMKYmrhwHWJ5i/m/lp8F+J7V3YV+xLtitAgxMKSMT9
LcFVOMedmjIq+9LQCSqV0fGYa/qGyDe5oWDRik3kzWscKIjrGqTJwvAf3HR4Ej20SVyQzXquPYIx
R92sXRtotV8dO+GMyGCJhJLeCGRskHtMxpQo0TZ05m8oDZ/Im8YsmmZ3pTCztQ6dK6PhxW77Zmt0
8oo7oll2MlI30QkNMn0HNfBiuccQB6VgpEM+HWcK16bBGLBdxn5I6xGBQUPjQ6VqK6IA11eDSZjG
T1OkW4UYdMVkeE1DSZF2Q1qEMMIafayzq8g+BoFyYwfGyxJBqbz4jTNLiAngPirnI+eGT94evuQK
J3LOSuE6bJNdrt4CB2be5MKbrC/qkOD10v90nOpeCJZKnHFx7t1mofsyeMNx7tCMptCcEaI+Bnn7
Oeb7zhPsqvjD4Aw0nENOs4w+RurDxscAiHeYBnh7G7TXnW3TtZ0UTVTzzeqIBga2tJprsaxU5EPh
cKLprHYVJwVh5VhCitre1A0SzFCYYIFG2usE+WTzM9/0y5Tw75IMxfqQ3UqPHDUJ4ASRh/2lwppa
IatqbCZ2FQE3236y7xF0fvW+2wbR6BNp8asYzzugagwNyQ5lqTyWnj4Brrgk7eIN66u3h5RVbcma
gXEoO4I/nG49Vh66AnU/eN2dAbiCtHlwUIrjij8++I4ARZtZyTrxg48YX7iLYiBk5R3qlpZz0Hx4
ITFYZUndQNBCs+lS/wHtEwg4HMKYp4g+SbhBPpjCnNWbyU+yHp0dT4rGwdAyw044/+WAErE5YcNG
jWeMBDl9zwMOocZ7iPOd0RJkjLL9THR+H4RdA28i35YZzYoWRDzfd22095G0L+2geFJhf8+iJMNw
Z+GzoVJLgPU8Uhhj2Lkvu/HZi6eTzNqOEnG6ZZW9zFuNZZUFdIjFWob61sqmU5ixTci6QhfW8M5b
x7m274I6B6AQbgKdM0q56wR5H3UKG7nZzQFnDTHN9JSY4/tufB0qye/icSpHovVk/sX1WAAaszux
mFAtOl8R4VyLublp0VEMzPtkkH22qGe38I0elYfwHyHHh+rqrw75XW3AKxmXm8AR7cqcee6cFsYo
DEK8qfc5+z3Ohw/bmV8A5nOMswysoPWmGEaKTlmu2mm+pE/JRg5fxoctvLMQ3U6jeqNRAECaNa7F
H7uESyRolX33VPpM1B1xssMKERUJy3m0y81+H/Y3lh0dAbIcPKUf0rcypDXq24O5JUj4to0NjGTE
PvSlmR1mM3/tpE8mkAz97Wzx4y3puHCbqV5llnY726D8rjuc+Zy7Uwrw25TAAkTMmGvc/EirqQLi
AivDAxGVIsU6RB0BYvlLXPecxqriohetwDPGd8ONEaqE6ZblJEYxHqpC7znoantP6cLLBGWoKZ3i
2Hm70eteKmLWDmy0KXr7iw7hFUEHYERs86Xv+oMeIKWWGJ63icxPDtrPTV60nPhaUpBZ4ca1rIfn
iUiFH/2AKBGHwG8ZICbI8Jt52HpWcrsQhsFq4AyJibHCw9deLLEtReTgDBlQnPjZMZV+fxUNmCba
V133+wyPyCEZshbk9uyQryCrw5QHiBG1+KohmG9Z6nZpAoMKwmjBdnqcRheoHZChVeCXF7kLKXQe
829utBQa6AHXLQv8ekqy50GiOQmFRbxRfywXl1Ljw+RoPFAizOSyMUyYBnBSHpBV1qAA6QXTZHIe
h7GDCp4Q0mVC7kAuMG9Hg+PMRNG+NaKYoGalrivfePHdZKRARe9kMJuiDkEAEAYHsxEcwsKD44AH
sZkp7fERXSYagRsCkzt1PcH1udRGcRq8lFXH8hHxtx4WkaFG9Wi05q52yBZDSr5rp2pfNQrVqZVa
6zFjHStt5DBxh9KwCw8I3i/80oI91bLPhCK5tdDv1gWgI4TcTPoXbGuIVsKp7A1Ow+hKDJonCI/V
CmnMmxxrIIIURKiZtpFn+AykAqLLYob8RfHi00iGwu1Roqs7MQB9ylrUuVqOXywFuxGliAEop822
WntMbCJSJAss3Qul2549Ov0G+RtKtlvToE4NGm+jUyiftWs8W9TRo+i7B7TopSo3it0FooV/CUyN
2Nxe4Y8RqbmOc4g1wG1AyNqSEacU2S61YJ76wXRNcMBFmgADyabbGAj1MUAPyeMBhCgpvmQoy5Ei
2wHH89oBTIge16RVdVcxh6uN3t4APUgJhCXEwrHD19mm1PKAWXQ5TUS8XbwF2O7Zq17RTuy9ubwy
7cja2MxaNoW09MK/GKhNeNHcOCEIznR2CD1NPNB5vk3I3zvgnKNuMr4OvtMclGgRPZrbmlnyVCjx
xfMIeWrAF7ro3RjnvbpzBfFuMV4KkOPGCHmA1KNVPIGwjTIEFPQe3hrmv8vohi5VDVBsVrfZbNob
K9FvvM8eWeuZgb/JGoTccoySVrqP8X2wHfkQ6LT6Igb8VJnkLrs882DXKzfn3Ncgmk6TRgOAo/3q
dsOTH1CbAo9KXJME9mlJc8sC0vKWQ5PTarHv2U5xdPXrbkzJoemr4xQyxBL45PjutoY7TSDyMgxx
UX3VqmDa2sG85BwiOKp9TLDE/qxQX1w40vueE/u5z8vk2xyTexrVHbuKcFcDzTNwWdVuLsS3oeIT
FyT2Cdit9KaQwdkEkeKlInDdSjG35O7I2gNEEEoTeLbhLo1yuS3jWq0cvkVVIc2CXgoP3vafbdwj
l91UX0syCa5Nw77gALGp6Udd6jAfONMSZhYlmvLQCnbSTh6iIdCrAZLjGoTR45kKMLXlNjCiae/M
ckeaONsQw6CtQPC+zoow38R8j2tohWgtnO7O4Ru0uyfoM9f12FogkkyQZKUbIzVITna18xTnxtYl
ybPpvpsBllOLJFxIvz2ukBqPKhOkbila8NMq2lfbzDAqNqKMZBYfX9lUMMirvfILvmWoE0a9jUvM
ge6SliXG+c5nOnGEK3BXe+QB0GNoEMJSd+p4gEHrwxqIYnGRmfE1lpD62R+Nbp8MpA51DI832ZRf
lAaFZxF8GJH/FabZhdUU43MyfQlQz2BkZE7hTdThaQbgJEhmpF4EhkPrdgrmMW5yDGR8NWXxHcNi
+6FdQvys2dM74nKE3fanaJp30ZDFOydIv7XQsBoS1B+1B73YIfHEWerpPrEeIinQgfe3akbJiLKJ
c8wMMqHEPVXZxjeKgovZwyyYU/3AfI4JUjaqe1dCjJNG/bVF8t3HmtSE3PdPrtKrMiTqzpqnbRWR
/lrYS34BXuPMIkrZB23fThE95KB6ZZ+5Ivsd5fTQXhtdtnNDYr3rjL26ADS2dVo5YkkYxdoOmelw
SvQ3naHflOWoDVFu7TZvWQRmDeG0soYD1d6b53WwoTDLwh+yb5B/tZui8CKq1Uyta6WRPKMhs+v8
m7qYaeetOY71e0S4lyIFURSj5shSMV9EHhgyypMjUdDMvudKHRBQgAWkQQRWEwflLPtsPfrhfZpm
m74Lq7uu2UCs4MVs7BrmxGNaeFCnfdEcqyLBEznQ4inqfVQVzj7hne4cG13DcMij4IgCwdnTYvXX
RNY5Zv4SBZeyapuj6rJP1AQfTGseHP4S8T64Pu1lOjs5zz3z0kVjMK3Lqn2MyZpYhUF149uiP2TL
nGTArmF51Z3OyVqqRfzU87ZzG7OHYbyc3bFcDnCHfFzkczXC9MgariKDpsaELMVV5MYTJsygjEDz
ne7UC9vBml6T/zoU4RNsX2tnJ9B25ARdb46ykw6RQ5SG2Ad8IRA78d2BiXZBnqfGvhmMEFgo8kn8
wZjzDJwvUKS7m5rEgQbXhYNT9m6cG7KTkoZXDFYV3vAWAksBSbvLNsIjtdXkDdkrHAYQbB76yEfJ
22LkErbm/JisDREgGulDRA4o3ruw+FaKeluZ1hftRR2LWE8/nDq96LGnJMZ2rhHfLK3OrVdBwVL0
zCOrxC4xsBXm40uagF+i4CdmYNMbxUFZ5beMPQfYDKv4wg4ub0aIV0fioY/M7Le2n940Q3Tt06km
EI32uyHYC4vUvBpm5yFGmEgqJeSHrIBlEzQ0P8uOGZfDJsxRR2wxBy9dAc3pA2Rx36LZz2fPpQXY
3ETS0LukbKCH3s5l9SZVQ2MbE/oqry6sOBm2EYvLyoiRSuQmOijrUCDXW5wS0OrpfplNfju68qMM
oOmYJjO6GeaH9nPkU1Z5jDNeKeA8OVxLyA89OHRD0vrXHYAGkSMBFDafpUfH7/nfMzruSCocnAwe
HYlUab03M//aM5Duu8QRb5MqeqE3RiMvnne69lCwBZ9FB/qW/PeLQdvZzrbnl3SIPpK8AvFeEfAi
YsHEd2LPzFiFqiDfCCruErENi6Cb7GGzF9djRjVEft0t7hyGxgSyS5hJYUn/0zeZ4pQLC2Bo6vdK
Zjht+u6IaDfcJZrGbjXf2EnlX5P7xS+hZZ+isrsze9Yxq3EOSRElB2maR4C6YG4FLewiKyiPRfE+
xCZTwqHmZ0O24nNbNDYzgkGTKEYtUEf90zR7FxOp8Mx+YLxUWnJyaNOLeXI0fQgFlhww9clnK76z
S4ThQYCCHvhZMTOAZEiCmc34IAvU3oagsEmhkrepkX9P4Y5cN3W9TdTSzoyqNyELsrnRvU/qqcst
8y62I3nXRW12BWH5EiFFfkxmw1nlQaKfgik4+Catw5JoO4dGfeWO49EcIHq4CF6drl1FzKzZzEbm
z/GIoYAmt4vHRZZWB0SmcLYJiq4bUWh96tr25JE024XMzHntt/Mgbsu8f6eNSV412yqH4CegOvk6
X6QypN63SdLC6mJvV96bM6I44QN/F96OPO1k3wuonzZpbDuZ4MmXk8bM1R9qO7kdnTq8wBkvk3c1
5uiXy5I2RpvsWONOmMnhE3qMPOfgW9NVu1o1J8TNH3YfIRDo+wuEN0yAcGvshxymd2gzxyiQWeV+
+mZ0DDvzoHqfIuvFlTheIUCR5qXD/sG09W3nYg+Es0ROhlWcSPKLD4s44CKsW5om811c41fokUJx
puanjo9mxRS4yggyD+U7EyXBXIGYFenM8Z7TyU2NH7oPzRFBjwbjTGNtTgVcLZtEsjScH7wOU48v
3llR3qKvnk6gGii2b1+1O2dJYQmF3KE2Uiuz09GhYauzF3Kf4wFU+Z//1xFh++/FkpvV/Jr79XPs
1/93CWGa/C6y0v43CWG79zRJ3/Nv/+PYLP/T/JwWtvzNH2lhhq3/pU1n+Y/jWLZWUv5XXJjhmP+y
MNlZjqOYJWnXtP47L8ywzX8JU7q2t/wJV57/2n8Ghhm2/JdnanCx2pGOZ1v8vf+6yv+DxDD5z7ww
x8ECbUrbZDbmulo4zi95YYrEptSqk/QwzQZmTFrLk6T0YyzGXg1+aBixRBShdyWiZ9NL9H4QHKym
HGdOuCx5uXnh0yQkG4rQVFyGTqnJBszsZKM5oNOky77C+082RYzyvDMMWpPZXe63NPgpV+ihm/L6
pxvxnx/x5xA0S/8jAu38kSxN28choU1LvvZ/RqDJqvSiGkjIoXDLeUdKfbKZ43yNSj4DGb3gIsnP
AXWRbJqm2i+4/bVHV9Rg71h1cFfXRkbHPeq8+wCM1Ab1SY0VMDogDL00E4Ow1n6gWVsg6VZGjSyf
cWPZVZ8pl7bB8+gychreYxbEtV6+DZ9rgbLIZVSGRR9FqE1f888s02JR2PP+z59f2r/5/J4rhK1M
00KMwIP1cwScNfQ6BONHyFEN65q6iMblND/T+UxRUsqvEGAxTkzFxjTGu0F0D4lZWvQIMoQCrs8C
b13HEOnWllTGFoJpcUhD8awnUhh1spcSm0tGHAvu3tXo8jdj1zr85SMsT93/SrE730IlHVueM/ZA
bhCY9/NHaNiJC2UjOBYYeUx7cE9oAOWmdtBpOr1qj5WJGncsvbWIyZRSTQstqj1lEFVaJS4n5Mo9
rHolTH8VLLSpLuTM3RhGtkJqLm6yxH788yWbv3nqlORdJQub4aO0fr3kUINtKqrkELgIFXGBnaJ2
ej7fAjo6FLmWfWjy+DPmsBR27dLtR9EdLBEvcSvX42B8t6gK11gq6PD55V+uTy3//i9fqU06oKWE
IAQcMeo/v1JvTE2w2kO8sCGo8rwQzO9D3jD8q5esI8HU9vy401x+AmuZUbK53eb89kjBm5Oimx7N
kumcjhZGnMvgXc0rK5G3ON3dFcWz3nxvau9RXbR5rUnDKnd5JS9qf7rIpXUZ9Q7gbyf+nBuAN0Pq
khhBok9m4hFyVDDjP48OSZjjvoeqqIv4s5GAfDsUEtBDoSuiaoroCiGt87Z/vnl6eSV++XJozwjL
tmC3OcJZVsmv7/+dmkhP10hnZKkHCTp2XWQpJzRXvHUsfIx3yw7GMmeb3GU9XN7civAAFjP+aNvR
3BkhaviKOWhiqlu7i15cxzhOOqdR0Uhe/TE+BUG4B9HBicAnriEtCCFNewb/VIU350WCpI09S9J4
Gqr5O+sLabtOwikvoAlXIVnS9e2M4HoXZbdlC0PzvDgnJimiQOzWacZ3G3dcn47zy4ROAz3Qwd6k
D4Fk6AoGf8a3zl9P60FurWkA8dbCAGDl8gY6EgNZp6sim3vC1luNXWiE7u2QpjZN5J+udEjzdbl1
hec9FjPnhsAa3tMidzeJYT+AANwVVgcgPwmf3I6F9c+3x/3Niubi6LEsWocej+4vKxqthbjMPKuA
7ac+fLDQKwpf7gCSqZ26IkIw2gAvfgzddN4GTw4jl71sg6cxDD8zI3wFicTssUCtVDQuaqRIrnp3
X3rcydCtIHmH8HRLk7fRW74dzZo9DiETRAHO154vQ5PBS2annwPysAM3FxkOMYNhKd5i5d5I/HoD
HOdlgg6DQjIwd2CM5kKfjAG3LK4eBPjwqDPAin3UmHihJIQsyJ9E07h0IRwCtEHM6F7x79BtndPX
lEkAU4j0LUs18TZf4q7QWzdqf9wl5mqf2UjzDkboyjeiT7PlYexN0OIQ6vy12W3Ob1FQRADcOBed
9+AkjBp63rTymuLgIbMB8sqpq0rCI6L+aR8m1yDdDDJKrKVbZj3nwV8WdlP95kVzPKEphdAd/1s8
KUrMzpsnXrSqi0+9M9SYnOhakkBzsuSla9vHtsV+bA7uo+R5ozrAg0Jk8/VYRub6z4+VFL+5GG3y
TElBoWWdN9Kf3vpcFrSaTVUcxl5KFIWLFLcBghyTTUXaVHdrDkRn+RQujiE/PLPhdOgez8uAoWIs
VN3XMQE37xIeB45l6BkPAP93c8ogTTHx58s1f7OCu5RrqPCFWF6EX96CShaoTbjog/ItnlDN+kC6
zWqkUbHtzNbe6GZCfd3sGggseTpD7TON84vhl+S/Ymwm9cEGeRvP93+5tN/cVmxU2mZ7MW2TffCf
6+dgdBVBCkZ6YJu16D+R4uX5S7kR3yq4tmGHhFZX83On5Ac3AhZO80o6EYxVk99x+J0/X5D1mwWd
r0krh6Jb8I39sttp7DRJ2xL0eH6l6dOePAJ4wPxthc8jhSbauQlQeaPh5O0JQKqVifoYwWk4Ll32
vCxfw/YapCNvpht+UiUzXSjd78ayuqF45I8sBe20lMjRUmEu+xWFZDYZH1B18GchrKrmELUA8B5A
gX97GH5TIXmcAxSPAw8v3/w/v3GnJqKwovA+DDaorMhmhIash005pugkLwefgrsZm+SziRQWf59R
OebBvyzM5nJf/7lvSiFN6ZnCsXmFxPJc/PQGJe4UayuH3IvgAJTiMK79otvyFlT3yuOzN+a+abiq
yjRh/VlvhPWENxydE/oECLQtnEvKwFDdznJLqMJzLuAg/PlRkP/+KPB6ay6O55K1WyyrwE/X2Ouk
jppccI2mHo4appTLEwizA8zMTJTIDM1ScBvbHG0Cw0s6y8EyBUj0eDvaipolJZDOKycaB0tca0Za
Mf6ucQCYGDM2wfScX/qdf5wRTf9liTL/fYmSQrmCjq1j4m0Qv7xYJqIE2FZtcli2H7SShNJmzX++
XMuT28aUjC666lVBc+JWl09//vbOW+uvd5hFR/GMEV7tOpxtf/72osEGgDIbOf2u6UvMWEKN6acu
QElPHlM/DgcBA9BNOReYgx3KRI4KBLIZHdyWP1/KvxfY1JnSpYblV4q0X541uo9eo/CFHFzDuQ7Y
bq0CRCApaGTrBK+VVf8/ffnaQjTsns/v6pdFpDSl6B0DcyVupyvHFsemplK3HMRibgHKxKHBN06M
4wBCcRTSt3/+wL9Z8PnEqH61slzX5b///O6JbgszTewCpYJGTjWF10rZa+Y0SBgGfqFKz9Zox7+H
jXWtrPCzK7kVRcaZjLX1eSh4XM4LbLSc1f58cVItd/6XJ4POAR1zVh9p4kz+59V1pROMjGwLIInR
vumniyCOKUYwlyDZF9lxeWLPRWxVjrhW7bBZ17Z6zmpWy1J7w8pIrflULK0A2yk/8MmkazMNsMm3
9RbE6o+62I1ZriNBsp6c9zxUJ6M0v5x/7PLzf9TgCatHHClzZdbFjAfXeOTkMO98ZXNiFeM1BcB8
qGHwW507bWNKgeP5x0KjWxUK0oMKEw/1OiUUVG48nNLenLsB5/8L/RXu0Q8y31kUlgLxXK8Dad4y
NgYawMI/WcpgyJH+OC7Zy95//pGtDV2P06tLrzAiR9Ei6o+AhM1gNw+dBbiO8QatCNxjO9tM8q2U
+S7Iu9uuL11wcGw+oMBg8xjjTcvByh8J1lPVK1m0A5F4igRNJOUI3ekPzuGPbkUvs0vdaRc7ncsb
KSDBVpZgz8qTab9sSIs95SydNJw7EFov/tjKbcePXuWm/fKjoZF2+aVVk3+Jxv0iRu61K2ccDiJh
YlJP6aspKaEHa+l0pN1N6oQZnOLg1anRXTrl11wZmG0TipRMc+ttfG8rUIDKbXs8Qiy+Ocke/dA4
nFv8x/MTkGLtOXksaHTKiOfC5O4DckEtzdQ6KcmXCHdiLuFV+PEEDzD6PF/2uUo/X7KRBiRHYUh2
hvSVlsexWA6Ro2ZYYzXk1iCW9D7x5D+MRXvdGDch94ekH54tQxjfea3wEDoO3hZm0TTfmwqdxrmv
E4f4jeEiETNR1kwArLUMyqupWMyrrU5QNsjjICPG+KNNW4e5Kz4TpC/c8yqJn+j4bs+XUuZqPpig
RFc986bmx5/gJPXppSM1xnJyICobNhOThAejOU3TF2ZsETAFDiiVa6D5buW1Al+w9kjF5NAA+UP7
V2GbAxRq1pnVwLUPrJcRMpdr4+ry2NNKu5fMx+dv1pQiAF8OTSj1AI+zdq1+VDCUCASkzodEGS0u
uuad32t3XCeRBLF50YTGQwlGHd057MdNPvRE7dqoLqLqmrb+XV0iD/MM517kCBbP9ZCw+fCIyvnn
l5sQpORSB159n5sdXObpYPVOfRJyHJZ0u4C5wzprItgGRuCtbMUR6PxTchY3BGXRX9at31QsphIu
MgdbkTn5634GTA5RbpP/6GkFzpK2XqWfSGUxNC7dvvPTZHfx55+XS+t3qyVoD4xuwmax/LXP6kaM
f0bNWu479vfQ7JbakSrSs81xq5FjGnhMwoScPoqBZMOMDuCMGq5QwCuqVVamwvUhkcbxIUQtg7l0
d36sllfhfB/PbxHxgfEaHs1S95k5pcv5qQiTwT/Zy6G41t1lME2Prs7kdmnVcGogZAuxzCj8GUCX
YR+c7GjkO2/p6f75K1h63b9uGJJi0VEc/mh6/1qT91ZkaMee0kPM8iBoVa06nVBas0uNy1bla7LE
MnQ1oFdYCOzuLczJlE3YZc1lqw0nUNCWRemhlwpg4HyRy/iTpsNnY/H3BUQkoudOf77s3zT2aMDT
0xPW0nI3z7v0T/Xj5AzoOTr6v8ZEO9XM5UPWI/k6n2lktPTBlmqo0/7enXtSG1un3S7v+dLs6wqq
Ejszmq3rFVu2OPtgAnb4yzNt/uabtR2PukhRGHn0Sf65FcuwbDuzn4PDFLh4cFfny5qWen/26mM/
kusVGLQbsqi79FLSeErH5NjPd/qX7+o3bxf7Cg00TgVQJH+ttTuFEU43XMi5DU4zrdp0TnMfgane
nDvu5x2xm4lF8Djmzx4LlQHu3E/uGs+Gz2KhHGtoz+N7gzPDVJIx4nz4y1UuleIvlYunbI9byRfG
QXr5On+6o1ElSSFAvnWwKvyIU4CkZumA1yL5mov/4Oy8diNHljT8RATozW35kvdtbohudYveez79
fpE62D2jboyAvRmgMZKKRSYzI/74DVIDLIC3hI9Uu9zA86t2N0vsQOtxy+AmmXG4huH02RX9pUkJ
XABvOlZgU4q+f17SikEp3hJ2AlsUoJqYqkPLWa0qp9hw7+rRuvXguhDYhR/elpzE/2yui2yag8tk
eXKXDW/JchQIVRVIkRUGOwNjrYSwzS3eFel2QkuIrz6slHZO71rcVzj/cE3Qo9+OWV2xfH7Wwfrl
HenEXGCT2fptBSHZHcl8XMTynwO9DOQckSPOW3TOZCgvQO23dY0RmRuF2s4t4M8bjXs9Jc45idro
HHWkfaWc3e46NK9zEWKBvDAQ6Tzit8r6dU3dLQT/n2ob8/zmgflOg6ef5e6aI7L/9TC4HjSEpf7V
CG7XIobbZuSJRFyPztNk9zCeoqkCq5FCLYClyjOsjkWrf1mrXr9xevcpwwf4YNj5BU0Gx3oyAzrL
vGa1Ru9hca77FtHQEncYtuNwB/l9CfctXJF9n9xVVufAqPWhUJFPhGERmXw4bZzUrXaXOaMzxK8g
5xj22pzNfKZNcAyKoHfMVWoq104D+Lfcs9qk8KsAUs3Ieg06lICqvix7G7cl/FNT7bJE7H/KybHa
NC2ax2xCQSNDpCo4QjWLrnW8Ny6872VfUYokPJHZfYx0IR6s0XJUcNSU6G81FpvqWSl415Nyuih7
6kPX9o8F24WAxfg8aOes0l/pwMajM5bhJyvc/BOvMAN2KNemF3cNpuL/XOCW4UJQx232JHt+PMAV
KN3gMcoMwpg6zPYy0nBQCGChs44vKIXepn65bsJ0D8Mx3w4ynGqslFxpUqWmDGi7nth1HYE8CiP7
GcXm/Sfv5J+tN/sXaK1p+R6Ys/2h+0JDguUShcEp6fQbg7JnkWGXHLiJ9OFm0FxGwQmqHgxF2TH+
/eP/Mq+ReYSDQRUjJReg5583rA814tElSSHJ++dusNJdA1y5LR3/wcJl6f39UyULkqkjhoTMIFYj
e2gHmhJVWxA/iXlvgDd/FMmg5taW3yslutWkFAsicG71MtUD0kT/rjrPXfVa9zjDC+aFFDvY2yEm
nz3txDu8uWTLczSm+QnC85YCo/viw31jx8QExAvffDJnHyx+ZZLfDbm18LbJy8HwZaPZnAH/fo/+
giZzj5gMAEDh6gX345/3KDJWhkwdR3Mcc85aAKScGdqN6K0Rrtkn/A1zDj1UsFnEK5nb6MmNqN60
c5kc/Tn4lrrdz0+u6c+FToVn+czvga+IBZZZxn8dLo2XpubqFzw3xn8CVWBv+ob75Fsfs2B9VBFZ
AfGlDsnzoMDeWLgQfnIJfwLFXAI27wBHjLLcP8Yl2ZJnmZHEJzWjddECCLmrlDm3A2OR5JlGY4JU
gdQADJCerl0l7ehg0cRx6IQwzNi5FqCOT67rr7fGofb2fA/85uNgei66qaktyNoKwtDD8cAo+oBt
71uR2fPeyJcXqbyDeqaLyr55sh18cgl/gki80bZlBJie+Jy0H0CkMu5goltGdBpzOiBWaAFivj40
JK9dqc2EwLM9IqHXlOzd1DeOs84kPEpmn/QSJHTL7B4DHK3NvnEvXGmD//0C3b88Oy4QyTuFHLiE
WvL/tXzAk/9TQcWJ2W4xcGM4JyBkiKZoC+4I4FADa/vrunXxXD2OCUzg2SQ03bHKN9LkGVv5LWBD
6p76YmgvbBiME2ZM9B4LWmiaQk+zOXu88Y7cBFA0GSZEdIf1xGTSX9HupGt+UqiFNob030TmBmAq
2shaWez2qPCPIQj3qpizcrwx29kct7bdUKAobBy8B0dzZpDgHwwe2GcE4QVqbTdzBMPAjv29NtoX
6JOvEFl6oK1cRRPYP5qEMkXxQ3q3O2JL1WNUZg4YXwXPmHwxNrfdbz6jbHRNNb5X0W1eBz/+/SH8
hRTDKvEg2fDyeYZjflglRNdg3Wvl0Ulr7P3Y9PpBQxTBfTkI6MRokW30f2sgdU/lWKiM9LuR2yd1
GMPXz6+0bfEAL5g5r5Mcxxw+q9pL275ajo5dPodw4LFB/lJjJbcb0+ZxXu3g/O9f5i/9C1+GCQgD
I0b/EGP+uSGlMREuFf4g7zW5G3qop9WpaY6/i5S5Rg95El/1Yet21rqP69rZA/u+LVhLnMj1fkTO
cTSQSccLsLgWsQ4/ucI/uwZ2SiuAmUDUBkv+A8YM8EAplpvRCb0GAY3lBJbmruTT4KETx+AIQQEq
IBPeqPNxfFOdbW1Anx/RmC2gZ2p5lYv7FBH0EVrZr5pMsP/PVQaCgqu9Vf+wsXvENIdoxGiy6K6T
jWfB5UbhKpelClDWkXWOTbQzUD22depR0+FJklY2dXzqbxQDiDnrs4O5OTG7n84H1dHyz77GYmdj
0MHoS9hcHyuWrg+GApOiIwc9Cci8cYgAQyg8+YUJWX8jYJDL56oxOGMupvfmON+VTfITsulN7ZPy
AyEY+hZe65V/UDiMahI6AyLw1DcI3wBQA4z0VU/h9vjqRxgcYkkNCwfWBM6y4UWor4jAs+Uc6owI
pqI9R3AW9qQTQkQHJhzZJywzYS+AdKKKkqzUSJmssCCAuGigtAW3/l3Z697BOm/wm9+auz4604IJ
HnP0xP9eaLd6aBHQpJdPhIGF71tNItN85vOPpa8Xuzb6SRVV7VLD1Xdik7UxUKsYmBHkif2E/aq9
IdDmqOpidRWFlMI+6F4hiUSKsEWswNmv4ewGlQHhnELIy/v5Lm+QHTfkTykEsk3cb10738kmMGuI
VYzkUCNjRnYQHIvY/qGmhnZjz3cjs1FUO/3XTBAe5LfWWTHmuhEAVtOT29lYfiRoq7dgHzrOpXQ+
tu4R3YphUFiw4VvfxlXHZy34msh0slEInyBuwYJ5aAnFfatakhYPkhNpak8w7J9z4euEXVNtjKDE
5LrH3ar1s8us5pXuhdLi1dGumfL0MNblsLVxFsQz3Yj2pckhnDUVprj68uiURX7yoWCj7F0P0dQ8
tD6mdkHP3GEtbvXC0I6jH76QykPbInv+Jy/hX45HG0kBtD5TCARqs/uv47FscMQJGg32BJUV1rW3
4zigGCvSHeoN2L/peLBJebrp264/hp5kmgfkgBjgagMurgTdccSJKtD9jHUor/+Hlw9AUefaDCOg
uPjw8hloxaJs9mJYZuyQC6alCstc0QDzL6Rf8qD6MP6GRQ9eLC2Z0HpARsna/FT1vK1jNGP33g3y
wSOBQwB8nhnv0pb0WS3F2tBroy/9kn0J7OUiSKP1oI6gdcBQALHFnTqCyQ5DJpw8qVesBqOaOFqF
6Ti1HPz/j2cR2CbHik39DeLzz4MlngIcnCYUmFocX/pF/XvCJdmLE8KagFSNxf9uuaegv3GAo5DD
LS9BP+EebefsME95GJzbyXr65Jr+8hQcKe4cF3yRodmHTTodIs0jxilR60OvbvysdPajoIvsbMdC
9z10HesxwIJoYwoShwoAqXVYneqFSaps7TaK6s9u1Z/wDmNEVkVgOo7jmR8r39zs6rxtBjiknf8F
x/NrP8nfShnUqelpEg14f6NkCxwIR5TA/tjfxOlrj4P4Jzfob1fCVNHBvhuU6Q9yLBLA3FmR8pzq
mgc1SvcaRcumSuxoK4ilicl3FxLggItJ2uDpxGQsCvQMR+lP+zfrb09LiCyqUTH/YGm0UxmtURok
pwah1L7OGD7k+ZM328/gyIz9BDZM7fo6qnEPrnd5Bw/L0iE2KERcjZmC8ZfnkgtjCmpYO+Y3u12+
J769HKBWUzEL17fWgnM6G3IsUrhhp96u9W+Zvaz4oZmre9JSqs8hCZ78n30a39Tp+klF+ZcKB2yP
2iaAsc06kG3tv7YtrR1jq+N4ONlenRxJN2w2tgutpIjeYjD3hlywXVDOL588bCntPuxJcD51iAPw
HuiS5f//18cuax8hZZsTUAodxRIOWULEqegL0MhA55TeRrB2O4agWv/GuucNF6TP2tG/X4UHh4Bt
0cED9p9XARt7KvXMYcmtIA5LECGQC7wbOS3TWvSxDSas8UFegNker4UNpFD+T27Gn90n2JNwKCgw
4QR5H56B2YKtlbNRndDl4P/kkfgjl4ESytokzPacct2OASlU5BBStMCYdKN2/8lF/Akq2XpAA+wA
9oIrfYTBisKFZ+/7paJUt0XEXsma1n3LQ2CCfQ3D61s5nHJ/uel0Z/ns86Gy/LEmoGiZMJVBTtCH
fcSVJiNoDObV5WkiRrOTBs2UWrSewrduqn+rN0udXG6Mv1ZIeCUOwpxVCR4aZbvzSqgETmaU8Hlr
7KEd6woQAvG8cT94T4gBxZksf5sLJti14Y2H+EnR1coxxpaiv6qkLprH8NavoU0a7eJtO6M+Tat5
MyDZ2eroje9H08DzqEdtTkEWDtGrMcGaNGdwE1WtTbYYbHTGd41ExQ0daHk1mrCa6cofSgKTt5C/
GXmzmWfD8GUivKUbs+NM2vI+T3Q4h0yJFm19GvCSh7QKKNzkBqVdjZ7IajSaZeHtl3rwTLdzKZBo
ESIJjQeKK1Or7yrhMJQJbiSV416ls8/IKm1/+Vn7UtVcMig5hG87F7sABAR9RswIFrYLyXIrZHQF
oo8Qao6K3zjpZPERcLwByQXMLw3mdCa+hILPMRnFR1xzLcyi8jfFjrY4TcdhQEQLUeEYW7+GaISO
JjN3jdzdokPHXDdM2aVX7YhY2OYDpoJGv5iH1PF+qcfR56CEYYiuCS8BuVFk3ptS+Mvm/5aQnYAR
aXusgdiuzHUmUkFAA2wUCRPPmDTMPXC0WcR3pZ2io4XN0SSkNFrusLC14K+YxC4ZDQscRYVcGGuq
76GeMu51iFOGHpLpqX1e8LXJ4ggDIWnujDjbjqZ3ZVMyRUgs4aTz+EOK7oVEWj6h2CmKbJItAvpf
kLhbbGHIdRtcJPemc0E26XeUC1cCX7pDQnoO+4uqoa0YO7UhxcOTqef7cKoO7tJo3gpsomozxU+v
y1+RziPSA04Z+dnB/zZj17Q3SVXXmhtsDt9Uaa96AfxhWsQeGFHl/bScKIvHNr41zCvNbHAsChjc
WLABspneA2Cpuy9AudX9yISwLX9/tOPbLLtXkx5fTVO06jIgjnsDinWrrlRNDRQIZHCGsnoqEmTJ
bzQHjZTSrEfNOTf7brS+RXl4bZAHcpG0ZYADDYu0yDL6Ct86I9I+cnnEpMopqDhwCKjDQ1uTlpcu
zz22nA+yZHAQ3DZhjd+UC1MgdKkBouxlTNJtmqdkTg/Ls09AdTgSLmqmVXFItOm+yQNsZ9zCxNTa
fgjZf7YxLokHC5M/rNP+w6A3bNA1zPXkaVvGjk+KnqyFXBBYNQa17pp211aHwW5s6NCldSu9XfL2
GEFu8dsJn5bAid6ZExqOnK1vv+G0TjLNqEGNDi/npnlT8/shdF/rTuLWR9qAIV6JzfJNBhxW/6Ne
y6cav+5bDC5u+yZ5XhbsdeFeIOHGWyV158eMHFs1Hk/mzL0s8DJV9bbenYthLbaFQD+kSFGGZOXB
Wu19vJrQXDTLQMEdXaiOWfFcWv9oYOVZ5KxewjvYpXINZR8mV1FEsLi8HW1VXZdQjN4R+4xkcAfe
EilfGspsprRdSlyyaujwuMErvsa6NGH3yWvovFELWxnPVfYPu3rB1PiL4XKaFQn3cy3RB1fpjFn3
zKLJ6qtJBAv4sgt1AItU4o5ZBgX+K1Fr4hsbOtiSmtZ+0mbUp60rytoLoxjLk0kaGKni2XzWgvwb
Tgg7yo2S7CY22cH8hn31iI/Qvm3Ztt24IdXaxLIVVuIxL8FxsLtzz66TwFCKzlWi31ka5m6pjVMB
g8Cr2E7z8zDjoQZ6Oe07IsAPOrl4RlwcjTqXcaNFu5Dj0QUYGnUPoU4rpyibetHCBhICk+qFOiRq
+Nhaa7ip8ignY0TI/WsEs2ZFq+VVdyGugBcADcySMHzFI5/hHA7LoZ4Jz5tyMeGN8NrqNsk6uEQE
1WDLYvhby6vXrVnjlCO9slC+pr5+C/thHxnBlXp2RoAlPJOU61laLa3jMJzTN31q6NevFbypmLBJ
TV6nGf4ksO7JGkGU5Ty0te63HS5XavrJtJ4BjV3+7hrka0JCsoin1+rLuTUe1RBdlcAe7zxeQ9d5
UrwpiNUYo7e89i+khtIi7Wn9NjEtnahqZ3+fVgHRA8I4i2lMm+SmSUhiUEim/F6HoW1NDRKZoBKK
fSa/Z/EFNNsh2bf5EhXXwiqxUL7VC56TJCL5m6uk5+fV1ydvl8XFhjYXefvaNjCKQgOUoTcuHav+
qk7MVea0ZframMOLOutKG7KazJF7ew4h4ni/kqKFa2vZvzIZcVuCa/TBfJun9VmK5SaSgkDQBj96
wCExshB4JbD90ClexCPK/sRM79XA1c6rH6M23C5EXJ+k1lQaGVU+mF79O7WbwyxVAuEaUP5APbE6
EonigneqlOP4za+Hfo0Pnu3U2x57TDnZ1Wkk6oQ8sNudlTypi1EPsS2KKzQG7FhGTrBzRpsR1c+R
OHib2Ma1obWeene+TTBRPrE5QhnVnQM/BzKcY1yK01c5DC+GSeo8YR8v65D+ypnloxNxQBtPRQoT
yCru7bku9qPZ3XuGhu1WPfxum3FCpq/pe3ySeJrrwltj5tMrVGEYNWhFZMXOHRZiym5ChFjqRlii
dsJIFUe46nspu4ZaoyR9Tbt5siWE7G1kIThaGKOsAwbPpFG5Qi8FfWwKuHwfYbrqtLSs+GVg17Rh
svW1bbwf6jST0sIQvFxtFu+Dep6FFDJmgIGqZYaUTqwruZKadNONhpZM3WpSS7C7wynRAxcXOc6S
W48s7Hn7ztHSrYWB/YxjDO+7mkIMQgZYzGK9Tov2uWixpKMIZgPR/H3UTE8M9Z09npxYq7HzQuyF
7oXG/ewvGKd4enihrTO2flt/YgKaDSshuoqW557sjtk+e3K6Iy/lipwz6qyvJGUW0wS/crL8zX6U
evEYtFiyqXN9w9v9kg/OaznHd8h07tT6M0WBlBkv4wxPTw1M1PyFLecIyKYhA+SLekZyl7TN916j
pi0crJ30QXvOcgKvsFzduvKqjZAuDqooAE7CPSX6pYYto7uw+azZm6z40ODtHGN2Ec/DuWLU4LI3
aHGhtEBlLSCEdekucHHCQVZSo30BPCoia9lVLv4L6P1kyGMOxmvrmNeyvGUpqcInNXPcBSx9kyb9
McI1Ll0ZufqNLlQCAT41eGsbe1pZh8raibS5NDKvrQmjMLUNDEH0w8Gau0UpWHd6dd3JbHmdGHVl
lfmYY2HvhTjrZNOFWg1qWo2oOttZA3JOn0xS9cPqO8oNT1b/NzUr31jNB2K9eJNS1uzx4lwo2jmU
WIajzNJaOUBTD4/OAiLX+8RqCG/DcP0uoiOptAcDK84Kizg1IMclhfDS17xm1IA2EtO5Er7gIgoc
gPivRHGIy4fsVWbztA5RsSNWfYDwEu2gXrtXhWXdIcB+K00zOgZpcYdTHHFPDoIcJ6pvasu8qEka
DdvwwsqGoze35j11G3JFF18tOvUEpsmFtjxUI25gfk3CZ9p5DzoR11TkiN0QuVlmXZ97h4kycaI4
pnRXtWe95NnSn7Qur7e+VWGp2OOkAyi+m7AWUwumtqd7lzfW5osr3eCYsvoDXvQNSUnGBTb/N0lg
PNkRn+Nr5zFp0qN6dXpZgY7nRQhpqGqTLD/kYfELhtJ5qC5K0V7DHsdXy3tWN1xNFOOxA1LCsVlh
MUGg/W5wRrgSYnJv7JaITLNZz68SIQcpxkBrJDTs5b3D3EqdCaNr9tuStgs+0n3t6xCzWoiisp+6
LR68oc2OsNey6EGRatXRqJByWcAkpZZXnZXfj0NXMOKY78H6yVST/cDA62v01ovSWB6rinxA+ka8
npPg3h+h7azytOGN4RwU3cdac6f6qHHsfxj5jOdOgEekjFLfxzwyKqsUrPZqjUYDgYURRQ4Pu8bK
DL/nCVJt/sY0EG/EpNcOcrba0zxu1QTXCy7ryKkviA0/OsARpwwp46b1xuEwYmu5Nw06crXgunTm
bwb9L/1rLCyvIGaqo0g+cYx3uE8gcSZTj2We397ZR/jYk/G3QvdeDYonluWGvTffw8y8jUwk+evC
k65Dfn0F9d0lVlxueeAVBN2Ul5hiC1rRTw97VSjTEOvdOKkPo+bfqCNdQWnJIs14GuyZwGOSGhT4
xWr5RVfzqJURQABIuy+T78yrFgyE8ePTtBkYTnt5f414cVXvH8zj1362zuotVy+wohRLYcIkDUJr
ORHZUOSXjMGLnV1jk7NwOCvuc2Tkz7pOdnKyPmQO5Ae1HRGcgJwDsaXpYlCSVlfIo1BedtGvsXrn
K/dVd/SK6FVtrupqJ3ypkJFjEGNtwkkmGyxX2WDlqb1RvmLuWWePssAiT3uElWIcmyIwNj7SxqAO
T0QQsVOYOak90VKf3w/ZAhkClEPKY47jNWv1Q10zRRt14/f7S10Y2GMb191QPUxSdq6GeyT6MMKt
zfqWobonCLx9SCqi7RevK3bWuuIXJDzwzvWNs6brV71IrP73lqpyKsI3cMX671is1uVoz9F2bF4J
nDXvbCJ+JvLNrgZj52cgqH6UXCSR88S+BEAkhWreZs/NGg5bNQvOyokgEuJy8NJ5DCvGYe45qMQ7
QWZXJhnhdYE7ZNJ3BFY0mxVz2py4Q0d0AHK0qD3AkE5bFaJ9l784WbtXVCO5vYFwHtSKVhK7dTD2
iA76Db1zAs922cWhge9atjVkE6SOSzBbrImRAvPV0ug+dOpvaobZ48Xtxc2yQWaA5tecmO61HJoL
lqZL9QLT/ErQsEzwZbXJNwzUNzorSZGsRdunWjC1j+i19t2pzQz3d8pHOWeqLKWg2qrC3ytK+E4d
JvA1ln5CNdlCnCDdoXTuzXj+GmjjvVq6Q6BdVk1xbtiTt3IFfhDz0lTjlaqVhyV4jUwcmaWUV/rU
1vwVNdgt+dmXvjXj7ZADxtSaAe1TdAxqk6q94jowzQmzn97cdDAzKh2POrWKTSFqDC5TVruHiyyM
Qcdofmj1+05St94R08pyo/6QOvZSy7v3AudGzeAd1hiDKOMim5GQSF1nmdHjZA3xXoEXS+nceZF9
K9g29suMxtn71d3XGHUCaTlXmYjP60BEkdpT4EX6CfDhxjTHCwXAEHwIJoKNczbC+xV55Yo5RpUU
ZxJcX3iYB0yYPMhboGQKOGt8mLi9i8Pa8Ljq3Qt4Z4bugQD1Kjh3mn2DW8DqIzhw0yPAKk+0xX4e
JAOK5bXS35QNFmy4x/P+rwcNiuwByhQeEf36rS07hg0ikDcWSJsTRotKcSRvYu3F1gXRnBu1SRVM
rQHEmH4LrqEKawzpMAJzgosixHvYRXVdvPmoZHmBFvOsCpr3KTjF6yYvObuyejJ2NpEA76O60Yfp
I7iG2oUGA/6xsFllSSpsMrKSt7YOX6PARJEjJXNThRdd2i07xtLbTPOCTVrbl0LcUf2cIqVMbnPJ
eRuxPOzf60QxoASOAUr/IgppccQBgBSLJ+4oHOyuwkqA2naFE7y1ZvIkZdHMI/KQpv/SR4/w8eHP
lMRisd9PCtDkhiV4Ms4+XE1VIKkiVgOGCciK3qb67O2X6EeKUh2D8pKMm746DVW1NY320SmG60VK
QD8UhE+ouWmZnjTnNoqS2yoLfTar+K2W5l323vmih6H5blTDHQsv5ry6mrJxwas8v3T0kuF5j2+9
344n2iroNwlKC6n7eT/2VjHdNHb0qNYSI5SnfGnGXZaTqUe9NhKngqMyK2aNScZR7ZtqxrGDh4sM
yTm3Cfyxv6sKww+QKqzBDdoZigQ8yGIT07LMPyCKbtBCg2Gq40vVNNnI1i9PxsMMZ09ldR9kxXhE
PlJItBTWVwt0adU2hQtW1riMH9fay+6qwpoQnbZfg4H6U65mHuOHeEgSDCriN00+xq8rGhD2B9Ul
hUa8Xld28BIEUwuAz0BtKd0nLeRBlsJB5uC4dCvoFyMbYLl4C/XwcFabvSAnsGC/+QQ0VuyrRAbe
qBIsDMYHHEqgQIjyTh5ETwGufBOUbkSd0Urt5YfWzBU9qt1TWyjW+gn3Rkh3MtorUvZbM7cf67ow
jwqZkJkdn4mfajo8dAaXBf0fvnp6LCMuGZv2vfrrNcndNEbf89x+8Hl08ub1ZOnubCP7ohBWiKA/
syS/Udica8UOv1x9UfV/j/99gCX3rmvYo8MYjsiUdfiKzdblshis0iZ7KUrzsA6xeV6c4UpVXdPq
HePUqA62QcNYhGF7JlENxgbx1OqMJUDkOgcWvYA2R2wX8xNMa/6DjyhoR/qnPm3gN+eXc8Q3U9MW
dbMFsraN2diTZg2gSakaszU0aXk2U0zvaUfG7hd5V5FCjTtOGdeOddpRVvXSEBgJP8XVuscVh4I5
XLK9Qnt0TceyFRpVIJ2Ter3nWpdgoJtZvbPYwfHavqsVpdtX+IbbXFVlR3C5DHEMZILzmm7UMkeo
jFBblpmq86q1Tc8z9iTrO6ZbylxkxM5qX/sPYTya9CKmciDIK2YkRC08TU5BeKNdbJo4Sw5AQzEW
PgSpifxANSQdaiRmqDMGfTpcCR663RQE/dgPrp+SyGnS4eCLHR2GutmpamfKMiBUXIZVh5Eue4yp
fkh98Y4hhflVEQdPqjr15ukZBI74UdodKTGEM4b9BvMT2fraOr9OJwMU2KH8BXB6MP2wuAjn2/cy
QrqH9w66c3nS/sPk+E/tOLeb6awYFqp0URdFcoMYcuBULoRI1yE2ZjSoWODGAu5NjLHLcqu+sNq+
G3vB1z2nBpYHpSiFqa79WDHcmhPrLUv7JwVxqBsyMyiBUBGTbykkJZO8l5rTp6dqVkdL0UxnuAUp
p/3E83Csl76wIgZmS70P0gtVTKr/5Fq0H4IRTN3vbzAPeSD4wN6YGBi1fWDvKrSR2xL9RaFvG8Pc
IrbIKJrSQxgn0WEJfkTFYIEhoyzS8uzVSetj2iHRLE1qUXonyGpsHNTMfXEYkxk+igOZpXbZmsHy
Kn8fR/G+cgf87BCOpoN7LV2eAhBqe5nvUBdDBwzrb1EV3kmP71hoJecgPsVB/0P9XOcga1XitZGU
KdI/7JdYIBc695HATkGo1aqn7sGxneR1z8V+gKhijMgNcCPPqGvsz/ut2oue187Hzxiwi2CRYWc2
GMU0WLdGHnHgWsHSqYBQTO2se9O8USZe6jQOZQzpaPVDRhKa4tsolbNL+IRLMNSeeGH7UPY58234
uWoDy6r1eQjhLYUgxbjg3rmRiW8MpY16szR62HXwngujNkHniidVDzFqQgZnmAe12GTDtMPpSxJ3
D7ne3dhT+oCl/BctnR+Cjla072hXV23+Rdg6kpY1LHZVEkc7p/F/43WiVKXvpkKN4W51fUoPUs6K
KFctD29Mblx/epCDwEvET0LQqVlif+I8u1ple0ipbBZYw7tomTusktHOhm9qs1NowoRuwasGDOVE
521JcNVIGPfUYVk4mwFiWtrZ0K0vuR8HR9zU2qH2dnVEZA6BKOq4fG/5CNaIUlCh9xaexVB57tdZ
ZhKm+TOt8Qe3wzqErWwQBKOhraF+VNur0lGTdnluCkRvOIaABLV0AH31xUonJMNqZ1vs6E0OVLvp
sZAtdQJMOZyKDpNvwxzvOwGeVWHu5+CSw4wxE5J5jnFpuGU3abqSnBTgfiMntpYh1n3d1GdcF5PD
OnU4gMeU95MNnaYo7Cevsy/6jFQIdTL6wm9VFj1yQlgySSCU8Bo/3kUNABy22CYqfio2S9EyOMV2
Ey4nYemyCPKqJtqbgANRai/MzafUIh6q9x7JpzmoxzwuNYFu5vzzEz7Dnwwe23BQp/i+kMD+YEpP
0JcMcTY9OVZebUrEZAyaa4bXcBjmbLwiagqbJv3cLGQx5kiFlZwzb/Jkny7YiOKsESb5uvn3yzL/
pFk4OmkRaCJdnNgM9wOBu55Hq83boDgpXVGkA65UI0zQtr1rsGnO4umakLxr/PdPoHzA+hwFyUxg
EHlQm7LoyT7HoMQP/YfIKnEvS9+ElKHc7v79Sv8kBuFVj0jEt5AiQ/v/aKKALSRsUCv9Dx/EeCHu
5bmPwy+tAVdunZ8yI7z994/8U4mMowXEdj5RkSg/8GAaKM6ti2wHin/0WGTxwzsTTBRWg41Ny2Sa
h3B1c2I+9U8ISe6f7DM+Ft6Lh9DXQeLw4bnMtaPTXroZTG/yAlHNbR09/Zo5aOOVtqHVrtGw4501
gTrwTJS+SRsZUgKnIFwz4dKPE9YRi1+SOkYqHGO+VGbpitDQ1CNxQsQaEOKJJYSMkIaKw12RbRHn
b4bWeDXKxL/Oi6ObEkijxjeqryvK49gxfxgzKBvBhNiAgEdbG/cDGTOzR3PFnhOt5RVQDdOmiIIe
h58x/uWLYLuhVetG4zWoU6I5hJJuVNMxT1D5RMR6KRW/lCSRAIPKiW02rsq6crZeEn2Hq/cJz+8v
EgYcOYRqiJrECdBGQQP6L+rXpLmQXd0hPUUaC98a0B1BtrtPEzIsgFDmPrpefB1oPEjOIdx/i+xx
5XEWeCwEzcJIw4ygcWiACblD6yw0MdmflWxY6Zr1DBo2tTFJLERWEH4Jga3AaHNtq+4ziYByd/kn
lc1Bi+HqPiGCUOk+CmThLDjzXKAfZHQk3tbXyDzRx8iEBHslrDwpgEY9f45pjLG5xRFZQizskNkV
F40aCm+BEHPfwb8wzL7FnwBsKZRTUiEhquLqJLei8n9LN+PLtKTvWgRa4/rtHUKTD2vqeONNFpEh
8i+yWy6RIOIEZCLWlBWrwC06zBocNTwocxApAAeWF1nOwBXCuBqD5mqdvN94UZFMbXCmC0dXOVOp
Ao+pCsAXpuWt3f/y1tLbevlJaW2V595gMEqU5ahpMUPDkAF2hJlV2LQj1Czt5CbGfTck70YlcTnf
rg6DK5u3BKvHDqI4E0mNFGZbvMtkZuNpDCHBRPuVoTAGmXBjjeKlXQHUsoKAH0m7y0r9YEeUMEQ7
40MAd8wgYzXNbaalvCj6/Ltzta1GNRPq8etYFGS38IBcWvtGyjB1lCdUC7XYkVg9wG1mppf/vrf9
xTIHCzkUmxbqLt10gg8y02hxZrsvxvRUIS/ojCbhCliaY3qomuRRWeNU7nrs3e7Om1B4u+I+kJAi
uZQkm7LHu4596jDP+ffrgpv+J++OrHARdeE+zuDm45WRy6znQ5qkp6lL4gvb/+L1OiUupZWUHUhB
gVi7XRxVD4rJPTIHalK6XEVvIMG0x9T1VKKXI9nS2zBJfe5q3ToT9QbJgfaWAqI9gxp2FzJcfdfI
wOZBYrTngb7h6nFZg0zv9EU4QFrCPrjit7Na55xw+z1exB5r4J1wplhn8iapKqoc1rfK8y+VYkSt
T8W2kBq+DevnuXGhBbXsJVOYHM0UT0anCjFpmZGai0eM0UGfGnCZFNCwsG1z26T9bkyqXcDI8b2o
VH25Lwr32jMJXChek8Db+f1XPMonBuXMEnTIU7sOd//DhJbVd/q9gmpl846jBZfAGhaQ5SyyyGFs
CMsJuspCogOGB2+xgApNTqwQxDB2XZNdoWsXax8sxBBNkJwjkqHaqYCIwaZgT8NLWXbP1hg8kFtw
7UYFL0URYvQmcz4/quFGBr9Vcyf3u11npHRJfqeAU4IRTlnukLoEbSQyrmvzZ6hhReMNOtmwY4Fb
jOiw5X4oIER9pOqt8SgHgW3bW0VgUfMVDPSMXWm0RxntK2BMfUaC5TQ5PgM7SseUMcov3rFqYS7q
er9Z20nfQzy+auuB8AB0XooOo9pgZvsQcTEywz8/vIOAc6rYJkkvwaiiislhgSXT58tXpojlUU21
VL1Z9/FdlHt0mrKJQa3ftBD91ceStCFqI4r5vvZuqwTCm9wWXGCe9AHc2SIZO9OncKu+qqqmB5A8
hF2EvBjtQS00pYSpLesnXcxRdSAyJJPd+P++GuzcH+Yw3sq9U1MB9b8U31OzR64eRlThuU9qSJ53
eAaQvfuoekX1RS4jhwm5Gg02+WMT58FBTewU29L19deZNlJtsE1oycbMOVhKL0jy4V79hTx6CDvY
cOUKx1IfiazrEVRtXTlQRpbmO+FR3RAFRP0PY+e1ZDdyrOtXUcw9tOHNiT2KOMu39+wmbxBkswnv
PZ7+fJVLGmk4ipkTCl1w2mEBharMP38TL5dVNdX4S/pfogJz9iWcZ5gD7VVbxi8JR5SsotEpLvBi
pbEfZ3fjLYDFobIGchYTd1U7p+fjHMlq6zkNcI/plFF12oChF5BoumgML23NOZoteQFq7O5Z5G2D
qJ+NAGQ0MfpjyXjpGK4M5QQPn+zpe4RhA5kY3bN8T6r3NLflSWi6MkfEMboDWUqnYwS3VDVVDSIK
49yCyr5Dm1JxlJJNMk2nxCzmMz1/TKJH3yP/R+6C2dasBt4sGX7I2lBTVaelrYzG6NgGFmpp5uh9
3vFmtPFh8tcHVYvadnieCso4SGZGZ97KAJyR+95n0gD7LQ7QN+q3NgU2dU25bcb+LnPcJ8Cv+YzO
daAiLnb++0iRBGJK4F22BrCt0aPIcJfsZWz29OwiNbK7xdIvksIlOZm0m9V+lT5fXkqZVRCqVfn+
vFd8AXXsS/0we/BupEhyGVDKLVRGrbryPyctbpPCdXHcz3OiP5XFXO7c3u6xqwBcI8Rnl/u4U5cN
lpSB8k6S6ZLVVu5Tji4WLA51HGbrslakXCB24+i0zaUo8cTKSvGSZN9TL4csHqmfBRNSyIrqFdXF
igjVsqx2ow31ofAyljd0czVKFqAT7RSkmXh6RPvT7IRjnekYo+XWJ/mco+Hf10vJzcp/UC7Cvlv6
x3CBR0WsNrNjhd3Ma1hus66iclBsk2oo9vkInpt52rO4glVp9Eo26ntUxi4LmUycqMqI+mSFWWqA
Rx3tZQj3ZFOQ+q0yMhCetXyNVLFF5NEmD+d8J5bNdoxNLk09AdVyzMiQSD5n5TRfjTo7jdl7sFYj
GddYjniN924v2adYb85bjxq1CB1M/lw+7Qvm1mTNbshwAJFWG6KyFxobaGfFfInrIKeSRYhRXVZ7
cRzJuLg0hN4igwk1P1EVmozOpFSUBST/bHXAcnU8CUtb01DZpE13qYF3nP261ES0dMmf5ZAjxl5N
QXNi7NB2JxvLjPVTp4hOVvK1WXXGOGja5HPLihlsSs+eo8xSWbiHwVdpqlyIrNozFDYg1RvfJ+LX
vXHBFMg95P6lO1X3M2KprdbMxXadoSlpJUnptJII6dQlNGCJigSeAaPIfqMmk0Vafwrc6bvaxjJF
QJAZn1p/tTIVC72JgFLQZhlmALfg4T6cN4R6VexGVPfuvdEWT0Fo3nQNZF41HZDZG2YUDw25uYur
cion/U1rLlS5NGJiczSQFmz7PtjHE1kZfYRiY1ofhuFrB1VJgbpOQFcmS0+g23JZXhDBXCVKTtwq
H7S2T6+DqXiz4vob45xn9VQEDJNz2BhOXWzOOxgRnPZKKhs47Z4gyJvUyUOoyfWzUlIbtT3DePbI
lCOeGDLFDjcGnLgNsCNFa1tGvLkjl24kJik9VHmvzhWQSb7NjeYCNJrxP8NlqeEKNZvuyFvZDRUc
N8W3SVPtwycbi6zKTwoCRtDjIL3UTqXBIpYzUxh5chQxwZgV9IodCJcM0bAw0HHJqaGsVkooUFUw
n6SAE9ug2J3uU0cXNraMGeUXiue5UaXPJAW/uOpNlHumBiwTf100KzLqkSJQKoF8WF+zkbGTmszi
FLhHw/9D/k7SpjetV13VajBQwFSm8LIJR+HZpBhrbfuyeNaVj43syZlF5JsBkicXLXrqNmjI+ytQ
iqAsOMpO1sDZ+FiN2T/GK7Yj2hKQQdzn/iFJ+4Wkt+Y6pkvXtWZ5mZ1y2VCDPqgF6eTf/Drsn4KO
ZAgs13BSVQcQNiuHrm4vSPPajBEEFYZym6aIo6s6JzQB8sLW8aZp70EUPQ94FZKpbkdeF/cE49H4
juhy5U6QtXMoVFYhcuNdrHiW6kwS3kXD+qoJ0QSmN9VsYbhZG+thyUgyXmA8qeGLFP7awpk+VEn1
suqKBO90t72tGPHddGhVgBsnjnisO8NikFyn7xQbxdLencRw8SDCoR+UdSuK32BxaByM+bWkbmAY
3+jQq5MIEnA+XBRre5TRh+CrInhw548srtnUlG+fQNgyFpGaLVWzQ/mCWGOuGe2vaTUIfMA4xNNI
TnZH+cwtjEWE0qUGJopOBxKZxsn5x+MuOJpdC6RKzYJrILhqGEG4LMzHeQEmV4MYKTRk16kUK1Ud
NGz8u4aUaJkK56mD7IBcUfX2yN+dSmyQnJaQPjkKUXst+3JGQW1MwVa92ylVysacISXQVLTTd53o
dcgCzakGx72YeoaLTb6Jx5qIrP6F0M/N6mdQ2QBtwmK1j2b9RUZqUnjRrkC81xZSCVLWsuKxDcpD
uLFYjB7CatH3U2vg1laDpuHLk+twQrD4G+8yO74x8IrfTapaBAR5ybwZNV493DYYUG2HjCcD7VrG
Gp2tb72IxGgSmbKju7D3c9vqZK13Sek+Chis1phZjpBMtGGn7r3UhbL5yZmgbp9aX8Ibb5PsnYDL
hLz5+Mdob8NyeJQ+o/KiauvWeMWNlubt3oTVIcruMSyyi7qHJ5WUSbjvYCr0NU3MbJrr2Qxby8P+
aJrdstWmljxYD6aUkOrkIjTI/XstuIlJQrPqk93gkK9mz1HWjEzhjVeSuZMNOWahuHGrjyNvk6qi
ZLG1s/+9BspeBtpJxYFQJ9p56gM7uUvDN61CviR/bExvB62KTnLgGWABu7a0TnlAvNwSmyeEpsu1
qaUE5I3MKYXhmxv3jA2IJFYUPzkDjK56zjkAWD7aofU87dLkbDwnuagqi+cM5bwy7WstsK9r2/VP
fkQ9Cb1gKbon4lxzRmDljQzI48G6wsWqum1qxwNVpS2iXds28mtd+0z5s5voOPXFdOFH5W261o9i
maAV2fcAzeB5PKrepqgwPnRKgkMz5F9ds7SvbTd6cdwku45c99olZ9LumeEpTZ+8QFQ266nEvSRJ
fOuSsTehPMAhMADoKpn0mClRcytDwq3IzMogeJZqIoyNw9g7MHGMwSkJkg+voln7XGY3sp3J5jY1
PDubIafKhVCVpQBqsvPLW7gKl6N1boa+MvZ2skIaZiBtT97WUFJnmc8JYdtRowwg0dxpn/WMNNzC
Ml6Mbt3J3lMnmOMOqfVjWoOt1ILyn6XC9qP+s++RRix7Uzau+87LjIPadYR2ig+FjhUruXfRoVxv
Zq38LHyHKKquBDtQQ5PCJwOv9Ar3mJTdd7MdKOOW3qK/LuqdE2vGdqztXj1OaxdbYY3FQkhOpOLa
qdSXQ1XYb7JkVzP71q12sp2C1AL/RQ+VPZ31CM5gb6pRb3Z6gBKXFKVN4C+k7aqZ2jgySsOSltqX
8DbCvCBXYpdeKoIEWOuNjXD3fCqmMTG7Zs2dbJSLi6KMznbEoF01GXZJ3ISD1blFnlFWrt/RtC9b
2SM67oeg4viWoebM1+8DD3Yjx6TZml+8bCwf8/Rs7uOEHUk6RYRDo2HfRnx0ZuoUTh3iKdRA+Ma9
6BkZkXOd85n0Jd2rqq3Dw5SSnLzlhoZZXsZ8ZC+AoSBWEJy0HxxEwN7RS7I6z+jTrsvOf1j4G/3a
Wtc1Gm9eXfvCKIIXks/ac7MonNM1Hm+9aSVtyiiXrWz5YU5m7NqQP2eEFlqs9glPap2h3/SQRll9
xESGGUMA9weC1kHYr+rlGzr9UBHFCp3SOQzIxY/d6l37E/ddthTPr7+RFRqSFokVNCULcAsW0ilE
z2K58urySzvAP1LL3WrgZekeKjnVUrNcD9gSJpifQ7/piHmKeM3BK6+DxINMpGyhpWgSCMlQ2hbi
6N4qO3qUDmHESn/vl+lFbtVXEwyICe1m0cD0iRmArBj2gcIjCvOiXRHHEIeS+1qRSGsbh2PP2spW
OeP8va0wU1blZ7wG9XFp0XLWgOHKDE3yfEJj+cAv9HoscvA2RbEg4/fUhDpkZD4VVdwTVN0Dfoxv
rn8nn02+SxoafXzyrApwbKWXz3ygnSj/mNP1pYmr69DxibbEYUj90rjpfnTHNguf/OJfzlA65G3i
tUGHlP9JVMxX7JvqKKUdkuqOYN2Hlkn0WeVjuThGxQapioq0JZiFNMDi7/3Yh0zrk4Kk4m56lSLs
t8NN0WnUZ4Ex+FbG9cOZqKcq45nzUX6bKlDEUFGsmcWpcR6q9ygHiPU0pASxdieAj+xi6pcJZVCQ
MJxXjgKc8LMnPddQoihIzBrDcWPPJEpXfn8TMfDH02DfLhoCFdUFq7ckV8Mul6MOfUt6sBX+0fiZ
TuvMNFxRNGd1CjULRKcA5GWG736xQkESwEJ2dLVrqe3tfNwpUZ/wDzqv3/sOaEcRmCeDlXm51tez
iU2lE3kPkO59mgFqlCVyWmYlxL6DLEH9UIBhFxM61epY0oXac1f5F1HbQos1ql0cUH/5So/aTztD
QXngjsHRbR4yN75Aj5kegplXVrqsVSN5y6yGF/kBxa+Tpa4+NuUvS7Gkn9XqtrxK8+5dm6FI93Bw
sYxpCFpkOxMMIhvM23juaxSkVXBoYjLabYdwKWwSd2Anr0OIa04NU1V12gJ0y1REOMTWslwUWhMe
VEuXDiHuaW3cbnl3YHwX5Ultg1pmkm0cEi+p7DhjI7rtBhxIp5VpyLKBtoS6zCke+Mx36lb74pys
kxcS6fdyrMG+Q9jBthYkqsLvUAOq9auqQPWKyCXNtsVeSn422caY+dhdfdATs+LgMDohkgpZycJk
b8EZ/CoquRQxvVB/Ui02iWTqPO0g79LSRRxSYMbSwucBuqROn8kXcuodHxWpXI4OIIoQnajnuaQ9
aY96fCm9W+ZHtKwuqgsvey6yKts3Njmame+8dRqUCtpVynTl0i/lXnNjhg1CeAVRyNBpsFV4sPnt
n/sWR45UkmGIjbtVLvqlt+SEZ3LR6sJlL5NPJ5sdqhuc1qO2ODPIMfaheW/0XaYtzXaqfW2nz8FL
3QWXSwRabiuKj9ZSwizDeLW07bZZCnAC40Pe+ZGXSiVP3Pdu+JQxgboqJp3cX4fmoJ8OoiQWeFxV
t23XPjPRXdvmuzSywkd10/GGBeBuwDtfiDJ99If+k9xVBgPZS4DZWYMnIrrOqx7G1DaJ6j3mIped
hRu736a73mE2GuXO+QgQ3Pg3gEVRZ3Rq6zo1mmt5syRlSr7eu0hzluokj2ty8BNoDftqnPDJ5JTP
c4MyTVNjVGOYdhEDQwbYLdILJblzqBbwuRwOS4anZ9a8SoOkpnCyI3jDtTME3TazUhP1ZPRRDH4h
PaqAYzIgHbXLCHn+1o+N+2ZCBOxaQQGIP5+jEMU/ZdSc93XQb8SgoOvB8roWZZO+7susCyll6Pnk
lVAKTHm6rOnnBvSd4e9FSEN68h1zb6N4xSDf3s0mpauh487KCnWYF9F0PUcIKCqESltl+CXOWFHO
rztvoMrcRSDeQeHbdanfhZ72ReCK3F+fNLoORX0WbCANcvLcp6QmSg9eUZBQoJWlxDFK8mPVhRyd
i/+6EGwCbRwigAzTGAhzl8bxLTfcH12BCiJikEYG5k1q+3iNK80xvAwGyzZB1mH90OP7tkUWxU7N
mdGYywaTcsZBNvHYabyLfC06Jc6969cL7Bf/Nezia301iE9u/P3Q8H5kJd1OsN4rhHyi289bciiz
pXyujOo5RN++GbTv8noxESGAMq1IeS7QOanuV/47/SIyPst+zWIgHohAJNhg5KWQWnnX5OcUeyhy
70nsyPeCrBsBti9hvxy0COSBmdPHaJ7kK1Xv36ExwtBc1SGCPZESepg67L4qPeUpuOVAEHdsnqVa
5jQFRMFRHBhnvbPv95fDsOhbgfYWZzpq/vxNGOIe0rpcqS8zTK0hHafDQYQX4Zx9m/FlrkLniqGg
faEepWZlN3qtYTLWMxwrh3qb2BQ15kpWhrsO24D6J2pH67JqJ/wnvfpbBOVb+G1LV+DrZfY/cu1W
NmYZWAielPn5ZZRSwEq54FjGXdkzk+IUZOAvS0tVKEKpFCGk4E9IEj4NpKkYBC6HgQG2yCNXh5dq
b9SjlwJA7XEkb2qbFB2E4yBv2bTVEhGBM0x7E2uFViEWtu5hrVMIJ0CKLmkWFGwk5xSOXTFODiEi
SbXNCgVtLi5bo/0ShZfmoDKGuTmq1yUSCdC1NL+yE21zPblqzJWppsIw1Ymjrs2bj6GTfyVVW0UG
zgiMijvBUWoVVCgmb/KEpRNAl4LMcMwex5WrnmJS2fNB+0H45HjTrMnNpHfDEVJCvq2uqnQFIQCY
Pgtwjbw5EJh0XGZ7PqYY6Q02/E33ivr0QV2uiMCdQcs2QXe9LkQ+AbgJIC7PH1bDdMK55IJqMx+z
9UaOtmbJUYYglY9LjR6Uz9rOtxnSIyeebn0lIFs0Xh/Z6AAyeS3Vo1Nb6kTMpuKjhpdVoJP1TV3V
OLi6M09HRXUgStDHP8GjfKbFk5pPJg9m1rzNGMioB6keiAhe5AQYnYIGsHxXe1yXGXehY5K+MhHx
pWOCbiswVOVdZo5zo9mJiANEquUV5JCPWqNvIoX8qmvLPfc5ch9934SbrwQakxl9d6Lp5kyiGR0y
DQrrFuOmT2hAlR3+WZsqL7sNIrjJjUu35Kx1Yn/eZC4RQ9DVNomTV5e1H6PcqNL7NfSSTa8Gg0Y9
I2/SYkwNoO8ri/RCZasoarOiusNli9BEqcn2jPGGr0EcNDeeAux1p7pwehuLtrk9E1StLPkYtD6+
Mkf/U2KMNTbQ+PrIzZfoiSVJ9U0dIW9xk0tU7PMBr3LgpeHHMA2HOk/h0yrE15pQ5tegxgUOoy1K
y3NV36vM82lJtJ3pwz5RK0f9Xz76GJrXprcyLWUtC86ssFu78W4GxSAmQSjhlfdfZOxbTRrJJ13z
SRhVZJhuJn+Ztkvmdq+qDZHK3CaXRNXGRj+GF+qZi5RYCTtEVaj+spCuYWc3a4/rGUtCOEGGl95q
eNMqEiWV68IDGu9t+3O/+jdSY8gYDieSbR8kX77JDoxB8Ee39C/i7yI9s3T1nWKhCRtbH+C3m5YD
EIKBfYXl0xLYX8am2I3zu9Y7wyZ2AWFhcHSviU8pIV42AGFtCTeuXy5l1F3z0hfaEgILT1dW6/Ma
+JCZ+yfDL99iLaSQt5yLsUX9p9IL0C75PayvEqGldDNLWO1Cc1pEQ6JWuzMDPCasKuZ0VVuAO+dx
sCsHZy/VrFrRQOIHdbPkrqFjhMvp3y5w34XeI4dQ1cU0ddM+mqLH1kuP/uCbuLzQ6YnOSCpD9XbS
C12skWnL6EFVapbePWhFlyPJxYk4BLHKy6OM74RRrwr9EAuG1nSPCpAVqEdkO/KGyBYqVEBlhqGe
n/oj5/mrZmHc0euXtkJKlgSLhAX2vfyEzBrhjJ2HjgIrCZsXjOa29N1vstv72EHoeN6cOQ/SvM31
unAZ+dm74zdShEaQUME2cvhtDNsXx7AZlp36XlUZzpN54Vi4sKnBgDOg5fOM/EpWstzUVQmehBsh
98xkLzOwcNhmQXZkFq2aQdAKhYrKFpjUC/iGiSuEYphNysxCTT7mmZetizR+jmV0th7VuKtBpj/J
KalmnZbpz8elv4zX/DH2p/BKZjdusdxlkMX3a4jzfgo5aOP4JUZoWbob3YH5pv4UJEO/sYf5I2rr
Hg58Gm8wPDNIqY+f48V8cQqGj6WtzB2Aqqnw2dE93kVbBf39Ju307BQNCf4YBN/LyE/gWnlr6oVq
rLbzLz2q1M2k7Av8uDxhwXIhDZsUiuqjCWFBtlNdbSN6oitKD3gwHoybAB8c3LwSZPKmKipl/q36
/0D7HmB/upMKWkp0afKXxH1d0hyvbHYpwd3Y1qjEFqKYVibbZ+Cmwva+sfS9+vMCG8iAXa22hc55
mzDkl4chR4oc+20P0L0PWkgN8g7I75GRrvx+dOaM+lkNBDJtZXAuBJ1A4UnFEnybdVpjSUaSEqFb
LZ2WC6MI0apqBWbkbo7A33sWL9lx0i4HfzzzJRqXGqSNMOpXKhER85xPF3WqyKzPc+ncZf2dx8MK
lB/K9m60UUvIoGU1GhMrka0T7GKgsp3bBLwunHGyZV5MqRtcjhVt7lh4t2pcKYRatbmq11Bqbnnm
fbHeTnlEzzNa/b4FGxX0AsXmsOnSdi/Ivrx91GRM7zwmQxpVOsrOJsdLqHAutNS80SqDRzvhE2cF
OA8rCXhP1Ps2S55nbzklOuSkIGoPxVQ8C4tThbKqCi4lZCYacb1XOqPCT5QW/Xb06uu+oZsr9Wgn
w50oRTKozohowpw8sG76OuTV14qdQ4bz5GZiAO7k2opnwD5tCFsN1glLdBvsJGkxFqrzaL948atU
xVL1GGV3H7QTsVw4bM7LF67rrkKmgVssWQmcyIJ7Ieb86irrAgkvwbFFXbnMQRW1OBjyGz9m3GQq
/w7Oz9fUYJZOX/UsYZWYxoen2ooupZoXCEN9ikXXKFamOylx1Sbq5PqnoWifZDwlG6iyS5PdRHCD
VT8ScpEdxQNgWNO70IQ/IJIndQzL+2mq0cKgtM9ST0CNvurbjFmuPjDrt9E+ytrC4PYjsJZrqT6X
Zr0nLEOU2X25JcAMbXSN2YMymlGsGSKpc25Ecy8lqtSR/94XC9ivdTtchAnQ9biSvrh6xl5IEFTB
Rz+B69CYJGzHCYMyQwW8rkZ0qXfKL7BByRV5mNGLdZPapKMhPvj2gBqDkwcVAulTNa4qC1ZZeosK
iw9KtCSNJnlN7K2qMrMHfq8FCBLXyWlxr2T8oJUbA04n7lLWg7iCSNklr41acosfhJvOOr8Razw/
hmtyK6s+0wx9757ZZOltOU84eTXuvMldTr0zT1e1KLJjerX7NDbpjfxgn0zveZOcF5ccgoL8ySry
quAuiTRcl1g44mXnatY7Zd9RaHIy3JEzTpswySqnU0Xk+dmyoreZhJWVf4+ySmEKf859/S8pHWy4
IDTQt90AW17FjP0PKnqiYWWhGfh/DioBQ8xPMzPa+QlOO2UZbp0CwyvAxsfBQStrWXzTeVeHNtDr
W99nrPDnl2T9MQYCG94gIDcEJwTyPX+yLp7R7er4kGbn9B450L3+zQ+66bx4hZ4pt/xcbqmNEdrz
SF721h4v1N4GTw02nbfezZN21JGO4ypJtIWr3xsVs2MVJilhhVLvWLgtNup+e00zb8dyvBIKm1Q4
5Yjzvh/eS8Mmg5Lc+JSuRrx1OOn/4oO73OufaPSMnPERxnsUHv3PQffV6BpY1GP/K5avTE5zQBa0
AVi+hD3KdBXv1GLHs/PA5rfQIYZNMpjlMVgRx5S5H0PewdOC5zS3+rvAD+rQaywgbq8L532WwKFm
nr2XZFoPbN/Npwtz0Z/jMCUeYkZohpQgN+cAclIOMpgcBqSO+G4SPjLFeCmujff65x/7j5IX10QF
ZLo0DITIBz+twDB2Oh/fu+xEIeIr+tGTfGhPkb/dhBGP5MeRTF4BMv/VPTf/KHoh8E5Hh0SghKF7
PzuD25aTZ2OeaEeJY/H86TLzzWsd71kIQAHecvnT3AL8KSfgMAURxtTsWzphfm/m2IjyniKVj6Hv
xrcFgRFRjx1+nGVbdDswfb+lY36Mo/nzn98y4492uR4+uTbAuk+fjOLi92/tDK+h5MSDq5HjEoxC
AHZ0BSxVqYjm2kstisA+3VRu/rSuww+NlAiwcyj1f3Edf5RyeY4OWmIjlELO4v+kkIKF3hahznUE
0aPhuR1G7/myl/sUdSZXURaf1gY/k6ntnKu/1iyJjfnvXxmPx4Y4i/9ZAdbBv78RteYU8AUcnPz1
uzn17kXBxjyWVyC1T0y2N8nc9koCg8iCtCXSNmCwK2BOdi7r85rP2L8vOVRL+8ZciNdY9F7fxF0Z
b3HYefyLG6YW88/XyxL3Xdf1/kvETYDTatzXE6NsLSivsBc+yOQP4jZi+0H7zNlWnVU8tsM1NToc
0CGK6Tb96S/shv/43nn4ThMIT1yzTurlT9usp42E64AaH7HX8x8K07uVoD3XxONq8d0trHbnaqhV
BGb8/ue34b89NrhkrgSOEaFtqZ3wP04dr4eRjC2ld5RzUtFfzHTFgH+4nmwDNhExdPraxkdjvpaH
xSAEbpat3bpKGhA7pLIMy6X8MAGQ+nXiPZ+pIUN+1y0Evf759cop+NNjI+oZuZ+vE4bimj8ts1kb
s3lpJ+/IuUX0Yd8ckDXhDULAtjaFlKc9Oal681Cb7md8RDLnMPXxX/lDW//lrUfMiUe363AtZEf9
/q6xj8zMUhYWOw9LXjJkIqc6zwj2vV9iMpajWxpJuMhoItWGpTzjO8O7I5DqRu39s7oovMjgsjvE
ByIhLEJ2sRmX/cJrPubavYUCUWXe96mcjxF0qLA2ip1ka7K7PRqtFf7Vrf3jh+J1QAvENSAf0021
TP9jKTjVNFiZZUcn4VmqAHOzOPpYXW6wh70Y2kbtZXAFbFRxmP/x+FMyqf7i+f6Xi7AMyzBIP+Wl
NvSfnq8TNNNkFjPhLDMOFcaIkA2PE9lMVKmuIu+MdubgRYRUeuweWsp1/flFyGb5+0UWoIwKHMcP
PAuU6aeXwjF16mwvjU8hTUjaxwXsetryQANCy/Fhb1XdKSreFB+n82wYV6mvYdSmUhiPGaZ/yWoy
hzQfhd3U6/2X0SSNOOor/dQ0wbduarmXIVL/rPohEdqN4vqeJXZd98B4O5w947CkA/EdIZQo37/H
U/TzrCwpxOFZsBs2pEVZUO69qZ53uncS30JpVqZkPIZ6RzupYHDNoQ+MyUHPB5vYEpaaNMslYeLz
hD5D6rDMQXE6+GcvOnnjR8X9CBdmQznTqBb8ryrQEZkGSmrLPOn+cK33WP8RJgB5FZBs7KaTaXX4
rhJlsB2mpwmHCy8LD0SqVViB9xr03vdzI6nUdn/+8GQH+Pnheb7FYWzDp9R/3iGWMEhoF1OoCSju
AE2MT2Y8mFt8fC3Je7ec9ZNkSgQhJUMIxSCqjWjjOUO102v7OvLjh9SoLYxfmFirTAwXsZtWpMsW
l94/v1ipoH++WJ91zkIzmNf8IUILU6R8qZrwKJum8EM187vbuNbGa4fTUoPN28X6JpigIDm12cJ9
nM40KIFJBELIos9rVTzI97kDw+Gqb7eULQXJOpCJ5jy8gsl6MTTlSWjQYqBHgI5+YY8js1/3Gkge
W7ghOIyFc4kgDZom/otQCbRvC8LHeugorgr8Fat3M4mQqSk4LVnLT31kPMnDx9qAVxWvFAPdT6FQ
JAFSML5HAlxmVzJYVgMi+W7BQxUQdc7ZUnL9fxFiR2WghLf/lZ0PxU76avy5TviHfRFzAbrRDDuv
W9WDEkVL3KOLokBBnkL7FM8gpT9zVYRSaGHrCIPlVt5aeX7/8z7/n+ijuj8/qe4f/8u/3yts8fhc
/U///Mft17H/aP5X/cxv3/P7n/jH8aO6/Vp8dH/6Tbun//v8tx9V+7ebp8Pzz9/5u9/OFfzzCndf
+6+/+wd+DAQmPgwf7fL40Q15L1fCZ1Hf+f/7xb99yG95XuqPX395r4aS0cjjR5RU5S///NLF919/
MdXe/D//+fv/+UX1UX/95RGFWZl8/cNPfHzten44+Luno0DFDIE9niKeunn6kK/ofyfrJCCiGS0l
zpc+m29ZtX386y+2z5ccB8dB7NRsQ1ey1q4a5EvW313TM4myMRAvqmSbX/51Zb97iv9+qn8rh+K+
Ssq++/UX5uASgfPvN5OaiO3D0T3KWRTV/C3VrvzHaRh3wNDhqMP/KKCidIOfnnoruhv10LloGkxe
M4N02ynbhmq+7oQTwk/3JlyzfMskpMHX2wTs5XTo/Axsco2vhqHQTo5ZfDZTB1NabSENwGkwPQtt
d1NkRDc00foKedv7lNBsXJTza9cMDcXv5O+L7GTbtruPzU/kh8TbsnT0/Rq9LyBPG1SVjODN/DLI
9YbEyqDGIKvbuzoDtSbrPJR68U2EeGgbeGO1z5fg2ZyCi7VwGGWFjN4m27krzPyR2sO+0eAzreaI
xWiabrVixrecTPt97477kWdzVQTMQOjGl8wiIBkVFMNODF/aKiHSDMudcjSfltiyGJp69n6IsAhf
u1M9dy6e4f28Hzv9MbLSYxpHzrYhx2RL2K23a8KnYDZe8y6ZNuHc+hvUOwGDxNHYWi3WcZGH9GDA
K9tdreky0Id5Z6UOrjt8w6rcmQI//xZNc/9Qa9WpbIJ0F3vpIz4GF0NFmzi5RrSbDRvXV0xpYrfd
wyMrb9ZDUgYMb7vs2kigtEyJgYEzSfD1CLlT5RCxfR2Y4O3zgs04dEN3G2NCrvtZcjldxqY9XC9V
fm/AG96PaiLplrdz3H4zEhZP7niIyTr7aWhhqPcM4FAqjp9784dTBdVFbA0PWTVehYkNLOtcmX2w
Irkx7K07gcyhL9ogYYHE1HybM6quBSXyPgg+shYsz5nqhoDKzzNGbwhGcmtnQYCz26bbYlhfbJZa
f2vmoD9BR4f7YdecgWF36E2/utJxC41cvKsnPYp3ZjHujRm6mO6O6DStIIKqe5EyEjwlzJ9T4PWj
39ZfI6K9EDaiDOmrCGw9+7pEUXfKVE9bICzwQy/DGO+7OWQOiURAmIQ54fC1rNeWca3VRnCjBtVr
gX18b832LkxMhjBNal9FWf95CsPutCq/qCK/iUK8zs189HDi1d/QBcaYI+HJp5mehcpIJ2ek30Wz
OewGHTs23552sQtZe81z7hMzl9x2IUKMxWU0mtjdd8EmCSESj7XZb4bYOA5eXe2npQSe6rFmjjki
dzhGQZWF1kwMUXEAhNopithGx9pd+SzTaGjxJfIsEJphfIN/sGzDAaX21HwjMI9ZnA5WozgGI2y8
TJv7PVhZQj9pk6NruIcgW9/8oTO2mNSqAbj1qncW+4j3gsmNeTFV/UvNnY21ItrP9ejtwzy5n6fm
S1i/acb8edJhykTVXYl12dZYsODLYQMMSYPiL0+M3UM5WxBrn/OU2Uf+1piOdjV1LqzJ2j5FXp6c
ouKhCQ4LZP9PSB9BkcoOzQELe5lTBtjBdNsWOJi3DMfGSjOuW/8rYYL9sUgIKkns4aJTdVQ35ejq
gys0GDuQ5vUiG4iiMazwUOXmlxpngGuaGbevLlfUYcFcpldJeqGnKc6EvjPuVm7cXFbk2LTW86Th
bpa7kMCdxn6jP75bp+h+YWc+pdoMwdYhvrKI2PNmhBgtyGBQURcD+Ee4TrinBb0fnGA4v57zHq0+
D7qssEqLpocJyRHOD/GhTpZ6C7mH5zUajOIgEhxma3w0snWEZJEjBgTzT0zeHdr0eGslUPtwhb7R
++ZrbSfzCSEgpEB93k09o5A4XuzdZCRXThqmDwuF5uCsREH4KPW1YdiRE5QctEUr0Of2MA5jaIcY
UBFqsUB+YUnZXjLA9nwvcQ26LKw1J44igMbvtDsnd7JTUTyv62jdl0P+lsP9mYfV2Bl+/N1ta2/r
BjH6QHwpmJkib48NYn9K2EyhrxFRChm/J0zuoasNKKJQB1tm7Tt/KgiqTpr5oVqsjFTCJdnZBcKo
2SiqfTpecH3+IY5MFWEaMwq3imK/kKWonImTI7qXZbd4+lOceK8p4OB1p/r9XoM0CzJ0CkyaNq3p
vsGbcm8JUJsx5hzeVpLLtlGIiI06DF+Q1Xiz+sw+YstGexe11+PwHOV9enLWlek7E6ZssJvtmHBN
jDAJ5JlQhtvj0J1cFyWXrwXdDaRI1l2Js51jlMM9ncyMw9cVZrUvUNKL56bUvL2GZWsIAgT+1NYH
8rcHzNxN+yJgVfcFR48FL/t6KdZnHdPvG2M1GNOGAZk2tndrNe1rZi3RzcrIn/dyffKceDwFNgr1
sXvVyzS6zMlisbw5xvwrsQ5t/mBA4t7k/bKekPYmUF/Tz46zNpsm7LR7M9oSaWXdMHOwD/Fqf56U
o0211Jfp/2PprJZbR7ct/ESqEsOtwDJjHDu5UYWWmFlPvz/3ORdd1bA6saUf5hxzQBxZfghDKFe8
dknbu2I2ezGd4mOviW4mHmu9qL5U5a2cMXkgn0haRRqnPTIDTF1rolYUULU15B25rs2Vqgz5XV3y
vcj0csAUUXTSnuyTIkuz7aT/BNEUU70P9Xru0mYlNFOHK59ooINJomvHPl8LUKnarp833YKCrDHq
4irK+OiVsj59Ai7a/RQSFbAMXyEpdA5BGelB7gOsHaR69K3WbPCQinriLLTLCH92V4qq5FGXHIci
TB4FnGoz6HG2jos9XVFyiJQZJ8/pYUHv/DLTbRMu9bOdX6j6wsTuZT3ZKUp0rsXoUOl1cZqqLrfx
QGTi9frHNhd5UoKBzXEpluQd1OVB5rhxhxLm4YhvJpRtpfJMnUMLJz9rN45zSPJl+2F1wbCPxGnc
//d3aql4IgZ6sSs2UuD1Ac/KDGTVL4owRZr1PUmTdoOEVzmYRnp4MjVvRFBPwAGRuOp0xS2VpB5A
+bkpLMVaWRnqP7ptMfSa2vxi/rYtR5lx2iKwNIJyVFdZFKsHI8dEXSbkLhRfVVf+QV0ZXGp527Yw
GJWqPS1tp25QwM2pEB4HtSzXWo6VjdjnGgkczFRKBEFKb2EYUuIQwBhXtjHCduG1MvanzNvUCzi1
lY07SK2PmiFN1Bk+/k+bUJ0lGjuJpVreOjT3CAFWhZDdc04tO1b0yK1lWYQiUtiqhPNmQpSVbGhP
0vROQagyoFCHj1p/SqZ+ltFjjLAflABTgzQI8OvFRRqXgTeSJ3S/zWDYUPZ7SXKytM9JqPeMrryC
3J98mBFb4SW0uOn0HyOZPYMIitOciRDc6tROFEwUcM7FKK/EA0LCUhhJGlILcmEVePBW1ytOQRIL
fHg2o4YMrE3FVVIvayuXkZ0qMAqRga0k420sviITVawZYgs3QdeQEXvU6XaGFfkSmwYhcil6/rxK
j1k/rvPa9Ou6XWuc7d1grGsz8Bvh2Uf6Git1ZFORj+p41aIigVyPBBmu2RB1B0NAHA/bCjEd869U
H85sRYxoCBOzZ6YCdl5iXdtTDC/Rj16XjJBSR5NSSmrJmbEfftkyweGy8wiOfP1d56ET64NLNNdI
btYco6bAs0IHFhPNgTxI/Jy3OWxbCaEjswLvdXCqkAPtEbOuokNxY1lOh7OMqk9rMoNtKedzKZLN
eeQaY092TUl1Yrj4QWIEY4pOvvS9k5BdwJQUG/dOwW22/dGmnwTVifZyRKBqX6g0mBfaeT/YbXzW
868sqe2WeqzB+VuEl1rCg6omvnDMtDhsbEseDkSs2aU02RW09qjIPyf5klv0G4GZUJ+JvS/p3akb
ddVvyzsk64DCNl2L5R2ZX4vHogFHOMBjZIAUFkCGCOdz3kp2vA9R9eK2jMCGJ0numIrNo0jOVFIZ
x5pMo7pp3cCw3mEKfaaJckkYPnliB1hBrdjq/eJnOXYSSIuoz1/eGRhV8xLR+zW2+JoFiz/wKAED
o6Pa15te/u1A/TT1Wcizm3aIpuWePDGJMxoMCdcKAZePsKowW5v8lo05L0gNwsGdqG2WGXcDyY/6
0te1EQaEHJFeg5C8M2Ub/Q/uM8FakdGXvCrukIuSlnHaSjQNgtUJjtSTpJNjLqgl7bAOSgA5IRrx
Wp4ZNprUVnU67w2CXYTo0fTWTVaXi9EgbStxL8gh2/W1eYjf6iQ6aUaLFFDHJZjzdcMo9L5oKCNU
CD5AQvItolG04FFh/zpfs6X6thBBku9mkoE4wb8UzDw5xQRUVyRORMskOtyWEB/06iKO8+dYoIaD
uHQRuvwqtILuNFH9rhOIQXf3NIcXzRpGcmThzoPVHO4b4UkPzQGfi/6UiUoMAWA39/JXojUHY1pe
ATMh9wnebATQ9bX8RFprPntd/z9/NgWUCBrKMNE6ZJ9VLT5lOHSrAgaMwFckc4wBFWLBzsw8tYwx
7bfEU64z/K9kcgZC6nc1WdZE2s1eXRrQYPJ/NHssNrZhMnVYMgfKT9DUul8W4W+Dw4v+WmZGAy8L
csMa6puEZASENWyCexhby87Sq+8uB1WfovxfVONgO0sTVI9aojMTPZQm+QafGt0xyKHFeqLcy0h0
N/FcvE+tgD4VpJcZ0TrqNAFxPIQEGZMzJxF0EeEEn1GXGT9OsyavY+q8s84JLw/nCTbHhB8+XmQB
6pY8LdyMBFCvLjS8+9qFHe7kGL3b6aQbNiUk6IeeXgn4dI1ustsyUC9pnF5yg2MGqe6qKAxzhZsC
DQeEnqiyBErEI7RvopszlFBFDYFSV0/SOOdIInJhlSRj5wR5Bl86mmY3h2PVzbgADHW9ncriFLEp
u+Rp1pVTGHYr2AsWIqGA7Iq9lSoPKwdxUcMDltluFUm2jPEzHqmYEcTsBukr6o59vDNHnwtm4b9b
1W2iJx9fPCj0/pV6SsNbWV0nY9voBUlNtK4xGWJf0/wbThdLPTX9eZ626fwcik19L6dLYO4la9Xm
HIX6rcUXYAo/m+WfbEDA6NCG5rDZiMWjEoQ1h3FSjXdvg2Vr7JZcl/H4kehbsTkJ3Vc2n4YW9TyI
TFmiu5rpgjExQHNoR+lVyz9LnYuwJ5X5uJLD57A8on7TCa6VPYX4DXiCnh/fK6sjLGHmrsZzi+GR
CtxAV47Ckkb+L9ICZuDw4tlPRfkWpo88uPWS6jYved3YfoXWMzEPWrk24/c0QIv0E4YclPJjBLsx
oC9O3D5sFbsON83o14unzKvM6ux2+g74tQXPu6wf2ktWdakSr1I9sv2sbquZ6zF6qsUjM66HKdzh
px2ru0LbKAF03cKCGCHZ1fj+KlOiZKXtewycjHVkrI0IAZiZ4ox2nJnnh7uckbk4XrM0xzngGcui
PSgkmEFWRL0EZz1TD63AGcqdvk6C3ZK8xel7kuOsM6r2CgsaWxgj/p+vHGmp0EaONf4bxH0zjXZj
bSb9KtVkHaJDsYKvWtn2yorrfSJyTttilYxvGYYZVew1lR9KK62B5adhk9afjVUGrYMiSt7282fY
fzXM+xGnYM51MS1iJt9nhX3MfGY0d2F8UKcvxiNt9xvLpy4nOUdK7FxeMbnUOwh3dlHsBjQM6kQn
UZk44H51xCWM1vcAz0uWUmfUOw8UJ7lPgEqvzfwRSdfWlF5WSI4Zx3Y8X5hOFFRG4CJYYxMN8pGF
+yD7DuJzTo300iRW9TdUk6LwA2VvYsUoPysW7aAf52pTmLsXE4dgh6r9FvO9bhA4cqyAF4JLkKLU
4SMvQPPYFGkOpyNwkSKcw1bbVIh7dMWZ5K2g7cRi1Y4cXHYlO2K9I5AGVxXOT4z+S4KgDgHnbe73
9A6L8dTTz4SyV/XL8E8D5hGFf8I8o7074wFQFSsmUpb6K6m/CSGz9LMIiaA5OwNxGQOGFutg3BrD
b54e5arfhL15qcfMbZpb2s/eskDDJCxUeYzCtRr/wRnaBmgTxP7Uhjda8zpFajAhsDQuJoVKoAob
lRGZXn8O6Gm6k6BvFVxqhNE85jkFoPYlwt7HBYPUJTubTKeyfDPZDLC/F9i5YaxzMJ4DA9JkX6/C
kgDt4c6fycOTNJ21ftsLHje7xYypL9/7eMOVHYxAkdxkWjysFL6jVVf2q7AaxOMYvln5XTCu/A7R
OhrGJhM+jQpffso8CQjBLH7k+iYlcJ0vJSX7ZJ6N8toqdwU1YE+5Tc4ZdjCYIA7runpY1pZNFpY0
8Csjf5OD91b4F01/VrcTZBcnuxZuIU4VM6mPD0G5Fur1vzYQiSTqDus8U2fGZ2244Ew2WfvSYAz6
Ls7U6n+1cZHUc9dv5nk94cdFjpzp9NElaylTg3tWH4p2K4Bb7wz9nsKZflFwvTH3JAWi8bpR8MrC
TCPQt9XyDNPLIh+D/DgmCDqOY7GT6f+qvHXqnCNsL44fesg1txYTfsTXIFe7mVEsCZpy4UIIn7IV
T5kDkJGUza82NcrtCaKcGcGz3kvBwWr4fzfafOyLnZCuDPXayMIKdzIdsWQVf/XQKnF/5PGp0qXM
fQz2u4MV7QvrYFWHvDqn9ZEoS76g2F+zdm1KeJWu9fle5PthPAvxR8eII/lJcN/Nh4uqnOfq8tDA
hkLOYWlFPDDypCr86IcLB82cnzLzOCTPnLjj+Vqrj7baCyUeKyupd8Zlk0R3fSS/C1wCaCr/M8Lr
bN04Y/J8m8sHKdp1wUWtvsqXKQWJL6/jNbQo8mwrAXbaLcutEsJbwdNu6986XL0OZAjKJS2h+DD7
b4lhflj96csmY1PHBX7Bt6yAzuYG2jEv6X186ZVstUrVbVDuuhAjHEyvOuYUm5lEmvS7kJj2uHx6
q7mFXq0d1fSc5+/zkK54UjqeLv0pn1CTx5mX439ZzH9j+OjDk1rccmkjl/De6H9U2Qe2NCrMQFwe
IxIKewDqKLB8G/hSSfxhEifB6eCLoSOWfhVflZiB5fUl/VaEz3i4NxTNArb62fTo020eko/+U084
1b9lsV+kp5ZYyJf1CO4SI7z3MOK4wcyimn9THSPzHzV8i/MHaRJ2yMLprMkN6iN7BBgelxRCX5Bs
k7CZAx5iAGdL6YFLWRlXrB8XmHcMOwDHHU8dhw6l2VTx/ZV+UVhffXclVxc/4TTaGsuV+4sn06mO
md94K8s4E+kCzXBrDgcp2BWVl8c/I+pVxEeuNX931WSX3M/cm3N9J4ktHU8vnTJfiVewlN483DLk
nkL3uhTzcKvO2yDbzON3zpXD+i2f3H0Jmp9FJ1uGbmw9Cw9N+ZNC3xK2mJhVjWdIGG2sjO6fRscq
dccufZsU3HqL57Jr2ltvvauGV1ZsxxFtEmwA6cSmC/O1Yq5xLS/nr8FcZ/Ie+h1ZLv3yjY3mJPxk
5smwDqq+45cKjW8R1VthL/Mj0fh3u6X1g8LDPSCEoMchmgj80FtG7Fp0pGKXsyPrVQH2a1YTaMiM
0E7aisOd4zSzvpf0nmj75LW5Db/AVFE7jBQmGYZExbCCo0RNNcaTLXO9psWNekMRv8dpm9X+yIKA
wE3AJbwbZ0AcSbxxRdyOqy7YCc1r/lGuQpYSrT9tZAjsbx5Dg62eEjIT26wGCmsV5cRwaAgVVhDc
6g6Rz06T6Z40q9hKMV2CvF1Xeys5pdjN8Od4XwbSdmM4tyo5DoIjD5t0tLmZRfNLbwTGWTcj2NOa
p4kPxzIYncz4TCe7NvhYyGn7/GcQ7mPL8sOqIVoV0soiCXkk1EzLr+PkNdJeBeWR/FE84E9H0/mY
xy8yMBmekXOEqBC187mvmA1NIiTbbacTZboax3tOOnn7gyVKB9MH1nXoMAQBTpvny4gkX+Taif80
45AR5KnpPsNBVrGCuVe5Ll9aDzsT/bihDuFCFIrV1P4jEjbE7osFRVCGHXGulZ4WeZHmKe1zSO4c
xbjVzMwSm+DQkxoVHmRYDZIPMlKEbhlu+mBa99RvgGj9QaSkI29CxpZzEywHExti1TPadcMSF69t
nsGIibZMXXqC8nDMsE2fn1XUB6tjtKg/68IL5UMk+Jl+MrJLOG4I801TL69p5Oq7QDLAdJjSj8ZA
CIlZxbBuBw/Y3o6Tc6Lck1VWu828E7emnzSbOeOgv1Xadx4/9OZalmdc/AZSOkRPMbfltOGD6KU/
GztDu2IjiCDBGW4VTWG5LfvMNYe3Xli32pHxg93RgyyAVUnyMabnpL2VJNArdzoz4v52g+BmMc7k
vso+UCmOr4rxRRqRlO9TPGiZS8r5pugQoW0SBXghsbMRfxw6+hHS9fTIs5vcf2nKT1R9dkwFUywe
eoIIiPWMztA+2nafoV35pyy3RH8XS6ZV+Klh1oBfCAY9gfqm1+cpvmbZnWAjsyN3DV82G89XZa9T
1iR7syP6AjHMXxK75I1G9XYePF26qdJvktzi/mBuGhi7vmQzISwdyyakS3bn6NDtA32XKh+VsF2S
fSAeiDsIFr8Zzyio2xEGlcpJnSCTFR2Qryn3Juou5LbxlyczxMUjIXuXKqxA7C5eVdM7rZss7oZi
W9VgjDHItMCPxcjNFqN3hAP2qDwWLXZomhyVKEin5E+4gD2MBzd6sokWQjyPJe1ZLG1DxrHW42V/
2Lix4STayYQKx3DEzaWnVW1G6znh5jNR8ayz7EL+OVv5x+CEjAVym5+KQKa39VkrPutcLLCxPdXJ
MxT23UKfgnjCQth7nubV0G/BKoLamay1gn/GC50PUamOo0NmJOjaexPuY4V+ap1Nq2z05X4fgAsv
n73BM+L0LKy7Ip5N6QDHXKg2r/qrVXzV2NGqgOsvp15FQMm9PnS1G8zYrLsvSxhiV7pVOx0o3bXb
zCwEMj52X3CmAHdVikgPdSqBM49eQN9a4fuDsQY6kTn4y+kEmuSNB56Pb3LINtxV6FSdxVbrY4W0
Ta3+poCOGcULvmGy/CZHBGy9jaUfGrDptqG6S0kMetO443PxyZZsM0KoKEhgPuaYZRKEEW+z7maG
/3IGPEWCHnT8gN+JoBy1zrHHyT5vNadDdjVBtO8T8KPymkbk1mSntNgybg+xzTlgtma/4tejwPnU
4vtMa4wrjeXUpSd0u9rcZxZdOl+LjD5yN8DkqYiLzpaXJ+c/CLb/jb8QF63XOmX6WiZc2S8GVqT+
Bjq+kFnijPJ2qQ8Cx1F4jsoDLwsa5TK7S/QmFAxasTzO/3roZqw7wIJT5NJeD17skcDSuyRIZ9TE
mcf5OzvfEHLtYcXQP3lUxloJtnj62dSbmXXPW2LOcLZS+Cuo//T8nXqkLK+VdkDx3glPTAI7hu6H
F3C9TcSr8cqEECj45l8aVWdeLvlICR79E7kEJiSM2VjsLYIERf1cmvjJHSbzY+nOS3ssxDvBLYiq
nJyRqpiea4MniS8z9elK9MT6JwRjYrABQQ14f/gaMN/SM8B4IM4OM8XgoE03siWxII960CO6r+Sc
9x/hMHu58NvGKSZU5N7MewZ5r6Xz8vozdgTb28RsvjqgfGLQmtmx9awSzEFHA/eDVWrht7BVkg8x
O0PFlsdvLfiOTREQuCB9fLZbVfCxA7Kz5GoUn3J9HNxvmTGW5tEhT8868DTBN/T9PO2l8i4DrLQf
+OGYd1HYi/I2CnxKaCrRSt0s5tsieWX51Wi+WH4l41HQT5hM4Zm/6bN1HF5CaoyqISNeW2mBtWVd
CTXPlwjzrTxcqu5f0v5TjJsIpDxAl0HnDrGPdqPYLdGjjN+l8XfmVbTcwCK6jhBZ/1crbyomCxOP
Yi1J7+bysQCAUUW4kgZinH8IxsaqL2H2qFgHpYxoVXbRqGNyw8dmPAgUZhVbTXi+cDFVhR4alh5Z
pKtmWcjWeGN3SIHf4Uy+KOx6tshrEvWbgUdbwVaq3vA9YfNEFDHGOdNLJM+32XgI5FTZ3wG6wXlt
Gm9a/B7jJq1vS/XA+YbtcdRejPyzauj2d5q+NsmOD9am+THr4Lk9KjY62ABQA5hOvpkYhQbihXD3
wlov8vdM7qvGmaeC3siTwzlKERmcDNvC1H/NkVVwj8Y5stPuZXV/ZrJLUrsiQb91K/luqJ/anBFo
8I7hT1VtkeuPgzsuCDTXMTYUhblGUqlnD8C1WXuTln1TbSthp8W6h2DMHupXzaXLKxBJ9qv0A3Yy
rVqCoGFE9d5YbkMxI/+K/b7SGeJTVnLSa29KcxgD8P6KTwvfN90owqr+Jybbpt9AEZPJBcu+B+Fv
xqxLna4vGy+DmYCCNYA83BMB9Gf+1LhUqqMS+k21pnwFCkpqHz6i37RA0AzqjGpL51DLKA19Q/tr
lQ8xvxXNIUvu5Yxmn/vR1cefJv3usNOMoxP9o85WwNNJdiei5GzxntRrylLBWrfzpQguY4537zOb
d6G+ipIvqxrsCp7/uDqZ0yHIjlbwFmsMmmxZfr72vcXQkaPqQKPdEk3qpjNxeV4Y7PocI6CXztgb
FCcJ/UyW3IyBDpNrOcn9pt9Kgw8uh9NbE7hFsaZXWYxViVKxvJj6vRR3od+qrnDFenxsP5WEcLFM
XUkcS9iHYNx0zqxtaezq6KC9nNyNwQ6Vj4LcYi8FQlZ36vz2okoJlDbS6xDPAM5JMzC34ngAcGJE
tCs4R9LiwcJuSTar6PM6az0QhLLcrPTT6G0yP1vl9O9dND8SrhblhYl2Z3Xypmbd0CjnNdA80BeB
tup7PSsrzDwdIQCVXD4z41tDhZBLF906dzUg43AbAy+hk92wOlsLtfl7lDBfyGVI3Rc1/OshgY2h
rSk4gPb8EjbqiF1Wp5wMHmdsnyONohrlOlegTJ3SmNdpuUEPd9X6Z3RwO01XujessJsZbSokVQBF
VV3ZMCCgc4UzVpEltONMwiblt1QAIAi7I8xkX+srWIlmdc+owoI6cDpDAIfRvckG42WogH+Tizic
GhAKC8VaqvhYx9kG792b3KS+GPIvNHdn6g6Z04MHwCIa3rLX5ma00E2Mr/V9P1MUrTrpXM23UPRG
77sW14FFVVGB7PeYRM/0/vJKwcqYsA9FtxmIOk1x7un7xW9hfB/yQ/YCAYhY0sc3qfSqiHXqMCuG
+2xy4Wjc0j3VV+5o02c8wTesGDskD8t5WSCcXl8npQPpyEHkEtSPEhHIIIhQ5HetdGhfFzr2X3Lw
0KxTrbbYtyX7Mt+2X0NzqPonj0ofwPHVrbyUkAuvWfW01DUzMXvo2R1O3HUrpf/rekZx81ONdpC2
BNogfv0g0lbb+rgb1d9FuPUNQRxfWurF818YmYA7v+oKz8v+mlvfufBl4N9VNfQaDm9sJut43e3U
jT7g2s4TtcCv6bZxDNyMnmQLSK2tAeRL/SdNt3S8h8C3lrmhxprlC4+hzjyLCDfa9GGtvbB86Utg
SRQZsaJkjDKIST18wPx5sauNskroQJr1MmEM7ZTtvk82vDIjvob1sZUPYvhkCDDGa9DWjqh1yema
XUhvMDQ7tVjlTkf6po+F+YaKkYadi5EURCwPN1MSOOUAdUGFTjXfpvA7fNn+1cxvhaM6ZDy/e6QD
VmFw0me90wJJ1/l5gHyGX02aU1sIxKwCMqPXdTrKdH24157q98k28su1isGLP0J78UfrosxvqmWQ
k9AT034VAS+y+FfOgf9GP233oHuVfIQWCwJCWin0rg/1K8sd2ee+VxxzsU08/Gw+8MTMNNmpCT04
pkR7vN+sfsZv/D15U6tzND9ep8+Q3uVyp/ojaSt+bDwzTvEpxadySFkBNaTYt2kFGo4MyVVBq3yi
+twKxHYVeMu8xQPBFkTuEOMD//FXoAw5tnhC2gk1Kmy1zWjQp9sJBnJY754sVMfVJk3B2K/l9KYK
/wLlFgTvqMYVfav3UCX/zd1BKn/0+FNBnxGMwCiPDIM8nZHh8Y/8a+sM5AAAZ2kHekpqjHACo/qI
i+9C4bAb/qCB2pETQwf2GWfwyUtP9uPkYoGwRDn+l31E1oFqt8U/kCNqfUE9jSKcOxsDzmWL0B/n
3EPvCbAlziLzOcnvxKMALIT3Zw+uU4ye7oQMQSda5YJI5vZPnO61SITEZSKJsGWp1Nzumo1KPThr
+jfZEcwMdwAczjjuG+abLQ0v7BYXeBTozrHcsFrnH6VwmOcH0R8ZGcuNyZSl+tdUKqPbVV88m+Kq
Tc+lOQXdyoSGoEi/MmQnoV4DCRcc7Em3adW3+qVuKC8iNMGIsY8kyDvBaHxORhdHldkhpLsCCNir
5Zkb2YW7aE8nkxJ5E/nVmDu9SF4885jBoqQvDjFpzcFuKg/Zi6DRwp0IsUeqbmb/Hq4iP6y93I1X
46/1RzY03mCcl0CwCaOE/llkbgBbavTF4jwoPyKmXwsmu3FxlnOPU7T/MrnCBqD/RibJsSm9siXy
B4BsEb6l/tkZVyrehmYk8sTlNTwB0bgKAi44K8l81+nqFTQfseYrvMCu2qe6rzgic22yP102iKRv
6vYZVG/o7MszXrEyIRJSSRIHSVcho6FmbNdC8BdrhzDeQIxnRUjQTvsdnF/0a2cLFjMrdbhx1E5c
WZJ1Mtm0eMU6Gkj7OSmu/WQ5puVkqlc0rsSvz27VK7WXYZz6wQgI6s0U7jnHShXvf4+wuyreVMI+
hdAx2PQr3aFQNrrgR67lhPJKIMidYBS6iCLgLKFsmISEtXab3BbxK2RzD/HTJi824Ck+ubR9u4to
mZQftfl+Mc1EWEuYbjHvAgydel4kYZQcO+ED8xz79cEl0JPxhf0y84s03Atf9XPeuwbBXoTKouzC
gBVeYQK3RGmabV0snixi3BG+5dInRlkrkEZ4GGvJ+M7Uv2C8IsypVF8tPyuD1LDpiE9YEO9r60B2
X15eX4CJmFubLqe1TghFqO9N/swxb+iLVdOsBpql/NEbv73xUw3fouwO8gGWo1MK29ZFfZO5PEVQ
HFfwDNKk/MQ13T7tqDQMDlPci6AO/6jRe95fro8huagoElJfcmOPUmehydPTbYZAjbiXV3AEHFmn
NG+dgmmtsabpyS/cCibwXsFt15FNoiixg/UdLefPy50adhYHrtV5Ay9B63nbEVNP/iU+U2A9BOLC
i/YhtjI2go7A+ds78esNGW4QyE58qqvOmxmnoBi0K+lWxGDrW3zAjGatSocwPzLvAKweaBb4pSTC
wNWOtzIAj0rJj1dBfDVwfBqBP1pPdOB/2yGg44L+/mJQXATD6MoIGGKqPTH2rW4lcxXCgxj3uWoB
555DwM7Fjwwbhu5QHoOVwhBkL3/U1IgR3EcDHn323ScejzdOXK4DX7I+QAoYnL8F2Y84xfsphBZR
XIXuDPKFU+amu+FRwhn0uibNC3pWXMwip7dxgZR+9e498Tl9u2OD0hAqOh2CBWCEYRg4rvZNtgp/
mGor+K4FYvVOkoWejZ5J5tAgkFWlO61uNZ55ucg1//JRIs5oVTV+BjEkGSlIYm8QMSDrGrtUnpnx
Z7SggeK5owuPNVxh8PK2828AZzv5rIlltuk62RpN4UrjOohPLYRta9H8EmI9iep0RawIPlTDXzo4
+jzz1bAUhchrKfcy+KeGxMcF69E69PNrKsbBkvdY1MAyRvX8bzQ8GAA45qn6Sy6uOKMPtPbCeaK/
/79g5Hc4QclG97Px9t+FyrCxWFvCT8U6K6cfpVJxlduaxa6yNiGLuP8XqZ+hzajjRIteJADCfOj6
kNsnC5pUE35Jxh0qJJy1EMcuXjAS4hr3xxEvxr5wGvp4WfjE0MawHL4PHdhws/ACjTMugPgaR4d0
OSk2xvnNM8/+wLFdAboGc3LG+uT7qidluEhnkToC9At+ogWLJFT8PMGygqcalv/oYicGDa8LZQTT
dvCQgdLAbsiGQ54QEhL+GKLO/brJsdl2ESjU8JqJWw7/8NBgMupTcWnzbqLvZjWVLFyKrsHI3dz+
nP+b1cGsSZnVuom2WUDKhKzziBgEk8uc7ttgDB45oWeZxHYCk0LMmgxmbisSXUBaK2bv7+TUnmIc
10tcbKfya6wesFtsJToKlCgG16Dm9ij1PbyZq3Edcc3oFagpKhvI6a6AUBt8rCVKPg6fvXyJ58+6
/JWRr/TTpy6+NciUQPQNV2+OVG1BcY2Zkw6QAl7gm46FUkFnJxZfeLZ0LczjeK9Pqy7/N0gf2Lbb
OWZJEM0Arf+1LIHciZ2+/gxpYYCzZPGp8vW0ZQeDFXqiwhOGwA9op9iiIyJnHcFksuGh/c71Qx5i
/FU2o1PNx7F61xVoaq3JDOcXiVJj+VrEZP8wwj7hXdeYdYqwQ1w1/6jMY+yrrmG8TWtzE6g3oXjK
8XbpMPGIW9vMGOFpUKSuE+cyrVCJBgYY3onZ9/2lnE4vRFiOoaty52jhu0xGhfAKh/wyGEBMIXbv
hEpk5RtPihP5hbjNH4axjeeDrL0twbdSnbL59vrRlvBpgjAU0IEmM2URQpKNrsStuqioqc2hVNmZ
fqVLwAFbCFxZ2cGO1KWnynidEWka/pvij28mtfoGa0hmM8xJ5S0XwKaDAqKBEGX91mrXk0h82QoV
uofyEj+Rddl9NgEAHaOjMrrFo7fI6waI4IV3zIyDp3RVgGBhCIkS624U7/QCdo59GkKMdernqQ+p
nbkUJfFGEHCTNx0ozdBWfXFbbEbG8db29VUiAgUYchTRVw+r8bNlQr2InZMpvz0MMSP6REnLYG6h
iHwsT4aHbfqQeL8IjSBoZxENzk4g44TobAQCS0daR1aeSvJrmvY4TP8j6byWU0e2MPxEqlIOtyCR
wQRjG9+owNiKKOenn6/3VJ2LqTkzs22Qutf642NknR6XYj/S+Ek9LsNwX7kDMlCYqAzOEmphHGnp
mr/ULf8WeYQdkhOxCBHVBJILvkxXE1e30R2+kcfpMORJ/0iqjyA/1vIby7eePEOK6+T4I5zO7PpK
eBuqS4pkScAX7esMJynhNsIGRA9ODQvnLFK09ivL62HrNuxwcNlSuEi4xGuOBO7WspNRuf4YVeeK
nwWAFf2aAmzZvom5vhSorSQ4oTbY54h5CyS4en0O1FMNpalwMndXGLZq2mH2QwErrR7AlQYTAW9i
T+6l2pO3oGSAqKCy5IiGnj3NNQKL9aVUH5SCE/2k0/FaUNuXNXfbJUeDYOFFsuRNVACfQ+MKFy/b
27Fg0HwdKum9JBiX580fNlk9n8gRG998ZsX6S5aPsvSWsfxl+sZKN62Lgtl5Ix0SKv2ktit/0git
WjdAPLC5s7ha1vyW8B8Ca/ImN4IlfeE2wt00oB5XyTK4VPLCv5XSGWWUxec8jOekofTUetesBb1t
E5QDcEdkb8vyYGKMhnbKdaon2rlqcWTIzCHTpRsv4nzUX0ux29Hk5LhYdqJtER8t3U3HJT3uHlZQ
sLctVVzla6kmKzwrDEJlcU4SHl3UFrx3ygD882mZb5FxsZCsJok696MPzb61Ee5vIMljYHupC40Y
zCGIxAyF7mxIvhNUKu6wKKN1Kl6sLyU6kBPllZNLu3k1jxadtnDsXaA8pPDZqBcyOcr6GMffEka5
VyNigW1kRD6YL2qGAGivvIUIeDgi6Me1vykAaoEwXMNZ5Mu2gM9a1NmbRRpxRt/7RnAY2CXEU4YW
C8yDhlHeknUOUlJspXRXdUvrtUhgkJPqyRbIE08ZIwPWDy6xMFy0zptiIIKLGULnXX62jWU1i9wk
A/6QGbOpEwPQ2jTZanQoONQ/ewgm+z2M3+Nh1wzn3Fy9zB3IETzTgNwMqYuzxowTnYmlM9VTzN+f
iDIz24hOulWis7HHu6ZetdN8WIzExMGYLWuPb5vP014Pzlp6FEDZw6bpPpjiUdzMDGUuBuGkA0Hn
7HDGFAyYAX5UiaF6zRPWVXHgwsdKC1hpbCV8BUQQzmzx1JMGiUB+Rs0EFtB5UG0J3SEfSDNwTd3x
lWHE3bQv1HQSsIZNEVaFPnExKKDb05+PJqpHqnOueL2qxmTDQR5RXProwI8YL7pVTHzqSVEMhnR9
zrZNgkRM9I+0IaecLsjRIpCdE6ii3AB2hW0Migmd1WUyoUL7vQWkr7z2TAxYDYnytXgaELFCcPWs
lx5cTLxTpG+/fIzmbSxMVp2WdErCtmvANkQ01KwRMBxSLIXzsCTHuplAhzBhzmTRvYgywhgoMKJa
s3taMtamHYcr1hte3G5lrjtjWTKfzMzl6BXDxaG/184OZrQeYV+VW8p8Bm2tsXlMTIktAKv0Fqoa
1+AifO0wjWnqNWEZms5a94w5YYxiI1Y+M90OABE9GkwtQtouKgNrIGa+f0R2YfJdaaBuzn7UQJDN
1I3waw3dZ6AsKT1HwTQIt9ksj37qHlaulBcsl54Zb2uGCCg6sVcUE/MPAwk9Ak0Hny3flJrKQaIL
v8TAVTw54proFlss2Ta7X8YrL2D4weUUhtYYemNWEWdbw5QHMcKyEiMErx7rHWoiuf4m6HAeWstH
lCy5h1B0eYZBSsxfg89t2NQ+YUgMs5V/jCVIi1mG7nMZP3T/F4EELkoKCdoDSnBxgQvIev6wYEnk
koIzgaDVu8p8VPTNlOpNSyDH19BdfXfmMWjT5fidtZf6RWIzm25+jtFepWj4aw5OiKk5HYCzek6a
brgjugmo9SyII9vG0YDYXDvmFuJD1g+rQX31UKljSueqKZQ4L3tXtuWyTrgcGc2iYoH8RUYI4fga
uiWQbnHM1ddShVYD5RT+Z5eXWTFWjv2M5E2Ynfzme4RtzxDyi/fEsVEGsSJR+JP+kLQM+Yvc+FLP
48XI97gArRhn6Ac0zQvobY6OtNgDvLq9eh06NBMwa+I4nUCAmloIQ9jYx+abnrloINZiIwjv3P8o
eCAkQnwnsg9LfndeG1R03gDqA4cQtpu++Ctzvirib9e6dRxQ9xj8TP17i37E+eCFrbM7u0+pnaPi
HZQKG5BFgyqwtt8ds+Gdyik3bK62fr8Tpsj3q+sf2LEJV/lrFz2oLMlZ2iGY/ZQsqXUIEd1TYQgw
Yrj1KQ2FFllWQP90yNFr0H43SElMCj+F+Nzh10lbMtD8H2j8qTtWL7I6vbT+y7Jn6+sMt8jt24ft
rFWmW+Y3pSan+Z5xBq813orPCMk95tBfBRKqIBzbskFXeB14vKQvzpySIul2FWuHOF+UzW/cb/r8
wFKp7ZgVuFufmgkFeqrE7bftyrdBvgj2P1rJZQDLAGrYnyAwZfLuTR9RrvkiIgyRobFJOEl0/n+P
h4p3SIg1AJmKdbBqzS8juNP1BpABvBABKOD+hUKZS8l3adFtYILYaJ7UbTjzdPNgt2RWVW9C2zDU
PKr9B7H1ke2xincQedwqU4cpiT+fN2LxWlpohRYRywRYaUTCVCQMFYCMGnjOiuEU0EeptmQVkd/z
bSt/U8Y+tkTDMZuCPSo0EJfX/KfRl8OqWfXjppl2CV7rPj10oRhAsghV5FddrhNpmXAkmS5Gcdb+
8kLg2fA6CdZFygA4bSRb8D6fqALK4lDiESy7O4CbYa3r6BNArY/ZN/UFYireZruA++qX4pCPHc4f
ZPdaS98bQHm2zkaaSo/ZtG6STcl3qP6mjc/fIrcVOK3JjpG8TVFrmTeY6FnXbJnaolOV06lYJexU
0PNI+Kn9YVU98aEN8a70uE3HlUBt/PZDDlFoKIIwWSBWCGva1rEzQSYE2AVROHELBXQ85RBqnM6f
CRLd/mKOcHsua0DdsTz56BYh7ITT78ClPCHjkqr3FPSEVcxnL3O7cUUtTqWeNGVptsimmD6YusTs
h7q896RgBx0qTn30rtWLwhcwoO5cTFsr2dUyyx3D4Xjoij36FRdYWYbdBW6S0gcJE7i2Pq3Oa+0F
jizToEdguIjquOKoYhNK2y/zT83Yk9eNvZThGyeXkCbuPQXXeLaKkYBbeJzlIZtrzZl4aGKd93a9
rGNv4BHj6sPcZFh/wiUhHRKVn59to4YHzyL0OSGUnX1M1Udon3gkB3VNZsPShhrTyfig5hYU49Py
iOzodxGLoQw5Slwv5ykXV4dYof8LizW18YKE6VyJJ0me7RXI4RpuptCeknO3qw/HWbH75fwr2apR
ornR3Dsk9sDHIRuvkf+2C4I+fM57GqEFQrv0gRGxBRDow/FuY1X7wX+5hF1kPRk97jUSoNDFta+l
hryhi6p9nf9oyCKUmd0CW2rfArJv43eTP9XvUI+fOfrJFUE4m4NP92CfGBUEAyGfwypdvNRukdA9
FgUCfJmsOQhcdpAdFJvga0a2Now3LczxBiHtsYW67gnHyBlsGWuT/2IGZCgPFJ40XLLW1UHMFS5j
BvV0G0e/gXNSlXF2J51CO7bOypy2fr33f9gv2p9A3iYU1S1t/gzAvImzDju9n7TAqNEMjJhZF91m
xZDHxNgnsiuiFjDtAXL/g/3AUti1mnbDCjcjkEAsqzVKUqegMep3/KjUY14ueshLngXFMyNXmfYG
Wv/6q0K1qX5Yc3a89AyKQdDTK7+/9mN+z9xwYWgQ+pR+5/MhORkIyP0fx2lJWbFncGK4PDi1f21p
zais8jXFKUIVyWY7hhCVWOuZz5JtjLydgZm5wP43VhnyEbHaW8UTJlHfiLy346m42lp1tJv9eEyW
qDr1db3Ml8AoXPtYXfbMDL6CNZ72PXvVlbTXyR/kIBAm8c3vJnd7n/Qse0HbELStzzQXhPewfTTK
9z902rk2iNZE4YCPZg6zCA93GR0pZZirvbMj14Lz62TyTmfKQZH2g8uoMRRvJYJXZiaGBCN9G3xg
yQqlY/rOXZQADb0Ufx6CABOeM6s0CunipYTNTUi6elQnirF/fUcOqzy+CwAMpDMEUbjoSZuFuSwC
DwMH+/eKZWBh19vEpbxqwk3wdIp75NxGkq3VUxqde2VVSgcBKPFX1ObNxMjZ7KCU8xboj7R+gJxq
z3SDWXk3Nucmu+XZNl/JiByW4a8aQf1y5txtbdX5KG7in6g9SNkVjKM0FuN9jL7ooZzKWz5cezZg
wVQLXWfU35FqcNxoiNMA88tPRSe8bNf609zuyrnu2s7z3+4PIp9If5FHZIoJhcXDh0KdoQrsu/am
RQeHgo0couI68vJLp0Q+ScV+TFYMeCYCtYPf3STjmxw+qPVxFtoEKwbP2PimAO/i9M+cCGu6Mb2u
EhxzTysK/+IresrNW0231xxKrWUHz+JrBxAl9ZeWe3oyzmiGdYJUzI1PxLP6Jnfb6HUj3gQ1zbDU
w4NqejLu58lnd4uOsAfcA2lDwMdbr90EeUIWKN2zIZIQl1QNBqPXGpPy3E72kbz8QyXd3IKFgVYf
WQZBi1xuJdROwOtXIRpqHV4BQNIXK54Q2E32vZbf2WYsgyiOZQ/ihCawcMnJCHAMad3HGD5VRWjC
8dd8lvqB+iYx/AzZSYjAkBt13WYMTybq5Ea6O+M2LeVZ87pGlKAOmNOu3fQhMd7r9eiKnLXS2tXd
Zy1tzPjspId0MoBGefP6M/AiDgEo4ZUuLcQRwMjowNpU5XJ4UA9flPRGA0nsyvBP6o9D/amh7tPf
yuQYTNx8K5oIY3J5qx2xr3BDLwc5QTfOMwRxLRSSp81VwDul3kU9cht/ETRvk8yEu7Psc2teovAv
ij96qIQWeRfwpUgCN2DBWHF1/jm45cNLx2Tp8Qrxiwfls2s8GHsOjHuNQLF9cTqXx4nM/XImxSdT
O0ryVYfaoy+UxSmZp/WFCnsAgIPg5MQy5CTXGkVjop0CZdXYK9q6S4+LBJb8kkCssFE3Ba4D85hq
l2ZkiEgeUfdMWtTlR1gAtE6sbQPmN6OibT38M6VVV28VRM/gvOVcTdZOfhNrulyffevy/CK206UY
w42M74pGIr/9Rcs2orM4YWMc1N2L6z2W7slwzw+w/ESme8xehfkjKCQLDGeC9rIy5AEV1cCAo8K2
2BJ2EDlbTUgtPJJOcrQ41TZLv6ris8VkmV87vhpNuR6L8GbltteDsavM2hTBGJZ4zhXSpcKlxd4p
tqdlzSzT7ICYqkW8jhBro2nlcAoCnm7bc4JfgicW0NsVumiUyRgKMbc0fyHvtc4A0jhXdqchZAR/
4JqxWiBtBaGFMMoX3w5hAnbazkostqN6kKKTU8LccxYIsLlHEL5p6mOR0BK2yPJNuGA65QIYlmAb
ZuJRxT0vuFoERqL3K7wOgiBHtymQFY0vREnw86NMavoNoeWukGnM+bzqiywC56u7bHpt7cJG68cy
Q1l+TWNmmxSXO92D0SYY3secIw+jjqB+2pKBDmxQdcWIAVWIIrlCK8bMpucrKVyBHxnVt10NjBJP
heXWenQmzK/1ozWQ1DOtWIPhxVBRgeg1wBE2hQduLweMOURJA/IWaahiVqX5GK2HBligJsVcld46
3hmj+AB25XJETlvOmX3Lq1iuO7iRIfsOeiJROVQk/gHT5GuEFa70HcxuPeuGY6MzqJOUPrP0hV6u
ldiZdxgkogizQv3HhoAUZabQaWOFIZ/MAJRKtJI5l6pPm3qzPN5OD35/ATs4XCjs2jJh8EJ7D//Z
8+y9qc6RCJO2febytau+MmlTNKuQ5ApgTOR98KMmyQwLpzVnGvP3kO3N4B36YE5pz6zlaKgKXipI
HKookNqwPuBSlOSP0T+aGdUljDvJzqAso8S6gqQGb+FCNllG5gK+CC4B90THTVl3y5HLInYJYBlO
r/gpdmCLU9AmbUOBGPb5ndP2OQAbJYrb9d8S0yWMs6KtEWwH2iJM5/YSUzjIuv/2T2ExHSPGUoJm
bPBpxEiydqvBd/x3qNSMjKiRBV/2rDyck6mPV6nx/AZihoiwHnG6ZQOckG822cYmpQ65rNCfqArH
8lfXtAt2SpdMnIrfuCYC7t8Y4FTr2F+2EMeBeYnlnZAUFkkPi5mhNH/ztXM40hHxbTjzeNokksSw
zOE0h6xGRjoPvYokvBnmCHVDC9IoSA7XlPvZ709FyVtPn24sk3A9B1tsB/G1FMmpGc8gYzmIamid
Wu0SzX47pn9c1MiGwI0W5SpcD/oxLa6lv02cA0pNPnrycDD+JkMngAYh5Z58aRamX1b4Huk/jfo+
IdvTaQb1omZlpgv1J2WzcxGyvLC7uKZI4BY75rxAGdqfLW2ndcswSdGJGy6lvhA7O9T+aOSx7zQW
dBnXrRYt6aLGDwiJhKQWywmEURY0S1WZMA2ieeUY35TFB19F6HBrc75U9KxSjZJT/JUNHyUKIL5o
6AcPookBhlUQyL8H6FPas8Mt2ldvvYvgJHQTC7LP7aHx8GaxS0EOrIJl1/32xTVi/bBNqqzfY5pM
IuOEOBnvrxuz8QbifGKqruSZnrMre6zZpE0AYoG0ITJkcO/hZbXvQf9KII66RvP68t0eP02CHeWI
RJbfV7jNmLS80dXy59iUCPNEHQGIAiO2nAAPzD4JWynVfNGEFXnJaFlYRaMiX9v2tOZZcylnVfMT
lAiEP4PW2r6hrBAHml/yyV561iZ1eisI+QgFNxMWuImLL3Kexfnqo/wjznH+K6Gn0NO7r/wmMWdS
iPKj3vPpgfKi4tuZ1cqAEQrDN0RQNMhRiDxgWwqBnlLLmnXKWaMaMxjOVr7W7BPGhAqrQ6CTtXjO
Bng/SBDrggSXdDGO/nhDZBKRbF9jw9WFh9tNHZIeBf7veP8+OSriecc9mwlbHIN2dcAHCPvM1QfM
AV8gcEGdW7fcq0tqHMajtJBxdHkv66bSEZttzfiTOIEAub6sn+xuFeU7KUVBRbOCE4AWej7XR/FS
vLEuF+HIjICcspCvvv8Mx2zR4SFEXKlLT935i/JrQCQCNz+fq0bD7oxvT9skaG6UljOzvyRsqJiJ
J+VDTI1a9E1E/wwu5Im2LK9YQaI59TIVTLYQdKXDAfCiRSDSPPNpiTpHfBFNiVNPVwnRIR2mdLwX
wOEPvfDArfx06Lm6/YjzOslw7BPdlKFaTjFNT9ucMzDkZIFrrTyiX8QMliWr/o0TBlOTP33cwpmO
3mt2D1GucYm6Bbc3CWCA/bbrcMKXtkObxosTIJ2vB2HtruZBCRYf3BRUu8lAKiClZhobjfqu+xve
cunO0xYynDvDMwV3cQC8QoBcu6h//AlYuyZeiLc+JGdJ2EYI1arYQ5CM3qSEMz5dDcVhAgnoGmsW
9J8ouOkbnOdQj8KwAmXcrwRx0ESPxhIOU/v1UYtuRpiMmgJclVe9noRsHuoQYRx2yKXpZ8vOOukZ
6Yb40yx//kPQG2obQViapyH5GgRZwlkr4NsKf0y6G/kW8+HOs86rC9hhbmFqTFi9iis8DcXlqtHY
nd2zR2CB6TV/XFY8RJFXxyOjvTrXUKkkmDfHAayDCVWtv8zxMC2Dda1+Sl60nIy9ADLKdOkvuXXh
94RISCHTp0WRkXAlOhLCFq4u275QWwRKCaZAFByYqb/wq29VgmXR0FySuFNh3Dq2AToX+y9pCGjQ
/gIgx+TDio98aS6Bfj6XBcIPe3at/AMtq9wDd914ANvPVLBHyDUXybLKp+A4rqJMXtTz4/D9kX+I
v28lDo0QaSlEFsNGo/3yV3ju8ILBe2rWxo62gwFU2YOKqd+jdnxJ7Sq3LBQP9bJX6RujwCxEnnME
NiRTXUTLcpSGqBNdqp6ndK0VKOd5ODo7m5lM3np51e+d+SOc1Wb0mWH245OR4fRTcVLwen4UDjd7
jkiI1QyMgxRXflIHoLc+deiJ8nwrToLKIgnJS5G62OND7fkkRF+p9Z1VEjcwiiX9ISVHxzjG+kF6
UbX0Z+Xvmogzgu4MvpLyOVQBmTI8u+G2fh1r9nqWTxJKyo2RvGcv3L/Lkc6qZQVAHcmso3yOL7To
dIpQP/rifb+Wxb4sT63xY/MfPkzTekJBkCoC9KrYRRqEC0zAM2feagxZ3I78EcI1pXC0pFiCt5T3
LgOKPMIzQT4xQuVm63enVBPgKnmy4UQ+AexhScADsp5gPW2sFkMQN0AdaqztKvRR4vbwYyWcALWJ
RkaySDULqPSzrJKDclzasrQSeV8GinyT44JfgSJv1+gd9gpme1KuBjj+hmFeZrjK5z+2QMm52yIS
xMT7Aws2orVF0FWmsxYKkRtvriAxISKJIexGnwvZgYj2UssTSq7JyTxktZUPmhcp7CIfpMIZ1Zev
3FrRJ3uEqNeLM44Zy7klqcWfL5FKz+LRhTNNnjtwn80iYLv0M/p72nFuQzD5/SduQoBjELlvNlnS
rEAYmRjf8A+X2Jz5men2og4MhFB9N0zpn8bbmIDkDhWK2xySLlG7mbPT2hoqqZ2xBpnlVmxC/oRV
aFOkqD3nRJcaexNpGxxPra6KeJfIa0NakPQrf0x0xWDNttl+kYbyTOrTt4UUNF1la9wc6o7gQbEc
YTIeiUpB3NmEC6tr1k501mtEYw1M+irlR+y5OHHNwnV7vfhZZI58hju7AwFFFd8VKeZet7NvrHvC
epDzLYt5WKVzeZBuUrFKXiFj83stXYif6j9s/4BDs4+IyBznvYPe24npCETrrxYe9W4u2l3PAgkC
4vcNxi8sD64crPXyTg9tEb8Dh2f5sUPLEQCUG0gFFZhYIAOvb/a+hbCcLrm7ajNxEv9Zg9lg1xSq
KovBthp/mU35Gtl3IXbNe5GxcGl7yeCXqLnauwiIhR6q5uzzfaTfYYxSBiS2W7TWLu3+ivKiovYg
H4tni6zPoXCPXN6ENKFeJ9iRUQsW1nRzJB/S0sELicqHbx9vEHMa4SUr1SeXnW+fCArdLmZjjmP0
PuAXnD367A/TO0jCs+K/NHZXa7yIr6MyP/poX8DDJEunWuoqNrNNRnsaoK8m9KdwjaZszxOO04qw
37jjQsw/K5KTRPU8xkjkgFm00D7JmxDHqSJt4JwdclyIzgZH/sgMfCCH1ofpDPDEk2tdYpYr1mSa
Fsoj0hgrnK0k36vup9VAHzNS9jMSe2uL27SYFxYSUhSRQfhjkyfGNYk05ZKK67jZquXZV/dldvER
EvgEfglKNuCq7dkrMo+QQLR2hvkL0BoUZ4AMnZs+9TTnQAossi2R9WjM5J/RvrNJzrlyXj6A3485
fsXq3ZAb16g+NZgDAnKAJcdd50QkFQAEIV4VsGdQ/InvNJI+yZ6cD9g8CB7CRL3meOaLaIaNDPyJ
o+LFMm+s9GjxKsFvv2zpq3D+TH3LqZBLnz66CquQZ2P2yScjNQ0mHBCK7pjHB7Pgm2/YaBIySZaJ
Fy9ighigZDS08yhzomCvWWvLeOTNXWd2KcLzJAE4EIfjAnCBi0uIElvSVaezwqahjYCbMdrH+N3O
dvwvAQaK0SN2TAy29qnGGu9tNtNcEqWsEBzGteyVUq8T9l9wGWs65J3GEpOglH9SD4qmESonPKb2
PkVwljZbWAaSfzJAx1ii0SCJ6ejjbzGvqd1FyJg44COdA22vNe+W8RfBOITNCZLFD4gFQ0poH6N+
F/qnoL5iRQPw9nzWHLOg6ILJMPRvZN4JRQrIIsQEV0GS36mRDs291h4rgKDXMyHTdFzVFWNlY7ta
Hc1fyq/tElnqPxFozlPWzTgqUOYQ8hMLSAC5s/GGXlJsvF2tYqPC3JchzWwQPB9VorNK6VurqcCw
vgbjNk3V2jA1JJXU1NvoQ9J3IrwxBNDdh7kN/zpKPjYKNOGZca6pT4+ymgZ2sGry7QsickJehmRy
INd+qSZzjHe1epf9q/M3LkYXjoUhspnBLPUC/nP8LbN6hYOMY2N27oiEfQBwlJs4AFl0DPiBvYjB
iPA0QKyJ+DDj2amuqW1wScTs0jPd3EFUS/6XUK9b3Yc2nVXjU/j5Jk4stfnBmiUWdvbh+PUthY9w
/OhHrFpbCdE2LwcPpYo6uLYzJgKcZFjvnUtU40zaD8PJGimp6Pv5FbYu+qvRiNYfaXTKqojcjLv+
IuxpVjBiX4gLRwyCqW9FvLX/h5qRdFLiFU1Is/E9ay5y9Q2wwBy2mDTAsGWPxD6Xv2h4nI9XY9vY
p5IrWkO1hwcR5ToXs/TWnFX5M6yfdrILMw+N7q7vl1EnkMPAM12puoTOif+KTLRFqc8Qm8xUBAD4
Go3oRPa2a+Ms8Xto84qraa2om57EcjS6pGJh1+A+myvc1XcytsOD3B98MlIsmECIcAQSC7v/qvFs
clGJexm0AInWQs52aUruLucZAZ/BU7UGwHOMebwbg3kiSDCYHXUEsNJW+yQpqPIxez1k/yAXh6Lg
3QFYl36s5mtyrqCnDVyLzQY2TIcKjIXqO/MjfZ16gMS+wtYxXcdyLY2rTn1/YWaLq5lBYUHtTiS8
npmZ3PqGzovATcK88qXjCZXHpJxHTJXA7GrjzBW1cx3I/syAFt7b6hZzs578FOrDYpkokT7yp2Zk
j2HzV4mwiT0iCOV496rXKJm6YhtLB8KxZxVmWmWVp2jVOS0N6hgQA4rvXYucuaYvjGjtZ7e6dWaj
E6wsUCwh+G18virJ44MTY1dO5IDwmiNmkD4FZoXbYWZDPej+QXwSgXp7Wdt8ImAS1n/c51Hl1v2t
NsnfZPSynK1v7vh6x/CI9wGtcoVSLUbr3cBL2BIRdomnIbeQioOUeO3wYaFuIaN9lvi3K9R1dhrd
Yq4k67J4y1SWrTfxC8TRpyYjSHMhepUrlBjhwTAbHBkIW6zhZ1hFwEcs80hjj8DJ84SkxlI61ng2
UMcrhI5PhRfa8AuzTHOT6ZTC5hzB4LSAO9vhAXndJYPgxHouv24v/fwiM9YgPSrQf7L6oBWXSf8O
kbCpaOLaKwMVWhDpi7i3qHcZhKJmofOCl/vGlefSBEBCUYJGtKZDfLPBiy4j0Z2U30I7N/j6Yy8D
TfYxIiXpuwKAWxcbuz3CXF2J2p0ZxqOW9xl+4mY3ZpxXwddYfqhoHcVdq/IwZhoKWwPpOlB1B7eO
NgFlHIdpidQ7LtZW/magCY+WFFMwNEAyEwsIexNu45fbpJeXDFY7vzt2TDgRJ/lYMXqzvfvfTryX
eHOBbdHaUVB9CcuNrl+EcEWOvsRn6/SYj6r3Jro7L/yBQHYVsTMuia7c7N9j8VCsTUvwTfqo1NUw
rqPoOvafr/pLyn7j5pEZ3ELwDWO1tridYh+5wxtqKtxH26b8zMGn6WP4ty0qKond+74kt5j5mLs9
L48kHwbV08bTmjXvE1gSy/uoZxA4j0B5y8utoY+gs9+JfuvQNsntQ863AA5c4Fl0q0x/3yEVCTcy
eHys7zi50az+lrY3RZhIFxbhiOoqFNv/sc7fpP5qGxSVEziQn9LXyp6xrBRvif7Xyubcxkr4YyLv
u1qe4ZHnJ8hfP3z2wwmx5yQ+UmvTOe8lxhYaH0BX7jxnZYkk2Vr6EXsjH0O9EeCQgU6Cxg6WLC1c
oKcYxdOOaqD8jFGWj+mhzjZmIRjvbvwULyLWjxEcEwOzQhoVG4gOeGs9KPmcScpHCdPa6U++mUk+
tChqAhvVnopHYqGU4gbbqvmeWqV4epO1j0K6aHgbEuZj5BiwSwuFcETDe+0M4yvPbum0t7Q9hsIq
+aKF2qPfD9UN2atLJgZdXZoWAqNj16yG4VhYKBecRVJcqUDIUEKwltdkbv9vxYIg4bB/pRuB/1PS
SbnTQjS+JLSPeG3zbecET1rfQgaJkrQ1F4ileopLiHSS3vAejFidmZicXaxcqp7goVtd8dgJnajg
Ijm+vMlgXWGNqONmpebPwXwUaJsTwDcv917tccipSNkO5ko4+eJvDfcxbl+idP2lECcn4X7ollK3
dDqIRlI0UBYXwbFBAsX082N9JdtA2wpHv9Jwbwjd3dqWV4G66vVZVi01+UE9htMcI5KwUe0QsLuQ
bRpIrjm8CsLyWYX+Bag8Vle/zPoNJiVxSMPjWd1vHlzI3Qdyi2QYHO6GKL/YFoJU2Ip6UX9Y9ToG
YgsWmXq2jDecGukjJ4JEBhEHgCqDf8imY/+vOwCHlN/IuEWn+TGqS0NlSGFnWLTV9wv5LbHcwwGi
tlM3NBDAcKwR6CJlgHeaF4ymVxp/5nq50jQGke3Q/jLCISQF2eWHjbJzGqPF7AEsrnHORcNdZVLw
CtZERsYhev1wPYSvd4vkH+lf5krS72Bb0VTF4L3KciJH6z2Q9wUPsQk5bA24NG8jaIZFxrVSnRBP
veRVJos4VSnZOQuWmMbaW0Q0xp3NKj7N9eCv6g5CHEAiBHJtPqd/19ObwMDi7GbRvSA8TRPhvAa2
t9fN6EGisFxj+Zz2r+acFe++QcDVT1OJAKtDgUjdBLWrdbJ3HnZx1JBWSxuL/qDwAKj5StY4bMKI
dLG3Rt8xK71qDiGMSbh4i6V8lykIQr7hiMQHwn+ohQABfCcNIB2ehb+1mcQpZKhAkWSunQbSZyDX
A3aayY5aM31fRSQSCUyE1x+tIj5aPs/FZL4NxAuhPC3Mdd7trJCgt6vDVEDKQMEU56hcBZD92iHn
wfYRoWwA+Av0ey3YmA5wJtaZdNCXUX5ukxx3ZOpO9SdRYv7rIR7okkaPVAPY8khLtNNjW5MSF2ZA
/EuRNugAp4ks1mrEJFLvghIY4qiZX0794KWfh5iV4Lo5IBvEoZryXbWYApZt+xdgsmZYctypQbGM
0gHXrWBTs+Ci8emEznFQ1uNCXzgBdvkc7VDjBdbH74/MP89mmPZPXWg1Ktur+qcPB4ZK0u1QzvXy
tnc2pE/HNDlRwx04z976Ez+DSaaFX1LCXp9q+gqh1RgR30sXzWP+I/bOltCw7j0Gq5TUOznKcrHD
n04WkTqSlePwymnLUT8N0nUizNnS6EzcBMEJjaIt7zVNOKmBRIJtJFoulnqwAbcblGvTfqTOZ+0g
Pr3k8iHw10W0twAP5xURcmsUbLMmfyZc31N9LnVP136t7C/TiGegs2fRNN9xeXXSh+q80xrrBe2J
xob5uNDmSX6TYRWEztFE12ANGdNWjmn1s233GuE10daiOtxa4K7zs2sHNqBU5r/HSOPRIHJhHlhH
zcCIse5DQjVdRMsuwS+cslhZpsBr/yPpvHYbx7Io+kUEmMOrlSUqR/uFkF0242XOXz+LPcDUoHsG
1e2SyHtP2HttZlLM/IN6q1MTaPXK+GHlCrMGjSE0oMkwbi54EawfRkBMc1HlkBdg7i37VolL0v2E
wylT/3WhuqmrS11qrJTBARHCo1vvpHPH9FCxqU249UZWBLlyk68m+gex+e/qZDPmXyfylTCfJL1X
/RqQNI/0AciZVl7tzG1pH0onXwK8AZLFGHnqU9TmR8ewMTwn9kvdrar2WCdnGRBY5sqMQBlm2XMD
60fkM9PjrPTSCb5sUHzxUooV93XUHtrBHSv0tgmEY14p5mYyGKwDR4BJDYawIrwExh+HAswUS18T
YeP5v5wGCOp+R0QaPUNdChUPO6T+21Izj0wPOxaPsfoJbcBgDUkOJfO+XRxvm3GDuWBGMnaFiOjZ
eqy0fvpqo7CswwffLXLkefoz4R+sn4bwWxI7lcOiAzHYX1smKIVMNQtqQUd266T/JO+UG8tqRI7E
8sudvK4qpp1i00rc1xZn9uE/GZV0Y3o0SwvYm8sm2an+xpYeqkFOzAqrxibG9WWg5mh4gZIzkD+t
QTE/QWnPY3jMGAHTJEwMD3ymkxOgk4H1ueRopW44ABVdIY9cQJxI22eH1b1Kd5bigoor872Vn5sP
mIRoEcDD5De1urD1z7GcW+jN55FYcoeik6q7Qx8dB+4XuSEgh9qRRTW0u1dDxZgVt6p6DdTz1cUq
Lw6XqKauYQcKhnQxGp1pUFVIF0O9kw9kNYcwKGei/2x1DqzxhzX/BO2uUcsgz7fbCifcFnq7uWH8
3bWfJCzMcCmkjPoYTOAOpCXUirNz9Qb8BesIgXDfni2P4Mf9iD6a2GVs0NMopP8I8qNaLXMNcQJ1
11qPdk5zcnoXtubA4h1+O9PMuH3GPudddbBp5FUyJtrwaDKtJ6Ac+dBT0zZSthX6YXJgj+VKXYgF
tudJs+AfJLQO0SQqoL+IlyJdQUeffDNa/7QYs8YgKGZIYjKmzrCOu91orh1zbaYnpdhHSLWkk0kH
lyM2fxjGlzJchLRJnZ0Bv6tiQKpUSykooEGRN8mfjU0J8y9KwllqfimcApb3Oe3LwPWiTrXSV9gd
gXR8aGI/FtsYU0mCdofWe9FpZ/v93wc4XLHULsj/i7y97Fy79g3phStG8vZIq4mDZvS86dLV1DLp
8XXyM0e8ODJWzsp7Ks47ROpSgUXmleBk7JaWgUdv5wf/JuJcCRkg26Z4IB3t5VfyCj23s61qlFGw
zx1rli8acQyqS15NbiFz22DlGNSn7v1U9i+ymXmNINBC7j2dKnp9ZA1iR7S1c2pk6FVgbLWeaTqO
ZQUgIilMHorjba+xKL/UvDCmK+xH/uwT6KkWjiH6CxnEHt92AEsnII+kQcDi8Vj2OrQMDCcpf2u5
dr8N+n+dXTCdxkFDz4rFjKVKCZNzslCLXWUfxh55+JyqNOap8lZof3Al8e/WqBDYboTq1Vd2Og23
bZxMwq0mPR9CGei4/LxZANaAYKdZa24VcysYOKSMxxrmZnlHPhk4QnPpi02G2812p2O0chbKkvXM
qx6eUbOxaY/6G6zIRAJpb7BW0lgDjAPH4576RTB/Q+uflCDrzywaZpwvsuXmpD3MUR631qc3NeoQ
oFg/LRxoyDJc2Z12UcNHij/IwnbHljE8Qe0bwkPeLCv7gYYG2T2vI5ZWZ7go4Q26tMPcVA28Q66+
p7AWTqCGUgWWQMOwFPiT6M9Sc5DjB3rVecCcGcxUvENWGpqnahYssYwbGMyN2eCt/XrOpC5Y1mtb
PwS03WvdXkTxkZpdgNxoEBvLKGGmW6KFrungoeOK0BvgiThcEUcbdoBEGOzjJ0szLQTpQDVmP5Gh
c0c1yUk3nknGq2QhB46PSXJDSAHTVwUB6gElsNxgWlzErOGhUlEkAxP+Ty8U8ErHh6ZeMrGiyxMJ
ZoKl7z16DSjvYWjWYKBiFE1dubb2era35nf6Q/tjXGQAGNmVYJYhPmfVxsyCt0A1NIr1bNsGNxvJ
u+TMO49UpS9EhgQfU7ifp14eTZnKYFY9lAaj8keN9MFfs7TLe3eq8nGiSrxtvPE8nGO7lYYdmFoe
Rg2mHvw0w1o/vogKhOsod4izT0m7yibCFlQi556I5eT+yy9dxq5ow63x/csnMTo3JkO8OiCz4dr+
B+xDrgvUlkWkhXwmk0FqL4L+BG8BK6tv2KTGo7QBbC/b+sLkZjS0miiDD+roD1rJJdw8mmeeydYh
dm7dxmdWJk8NPjjNMyJGeBG+8cx4Q4LxJ44I1pt8DlA+ccN586zfD8E2Kemep5EsJKX2WFmIH1Za
DxgJdghRNaDn8dbjrlaaFX9siDSdeA7R3k52SNA9MAf22kboZF5wjsyqmo2b66ORhwgutG0IgNgg
pPLAIoN5vKweoopJLzuRDKRHmkNS5g/AhJjI94+O4p5QauQw03gSiUoXr0bxSgHeOdUuHLaTAVkp
FpOZWbV3eXUOtS2HTO4g7gRhw+Na3iv8ufpOUKTLxFcWtAtbx6JPQz0w0Fmx2ueoUtszWRz5cMma
aDb67CInMAXLCMngvEA0/39ptEJJxLfXQxgFpJ4vpAcu5bZcjTdIkT4q07S/ljq4En8f1t+9s2on
xyz7R/87FUslP5piSzgMFkn8pkjUb2M+nwYvHiHw1PjqPk6eHUtNQAWqslLIzaTZo1c0QFFNYv5B
uTXGa/JiRV8Zqm97PE/dnBUepHk0U9q9j8zKJxTk4RebUVnb3r1/pAxdpaPkXctiZzmubKyiCJsz
cMx6QHBxSSY1d8AMJno+AAuw+e+1n9A5mSyaY+szWgUrSIdj+K+QONoyc9ZLfwlMv2xdNOAcEQZX
Oe4955LKO70jO5AuDtzuQR42jjyXgUIMk9ZP2Tf1956PoaYurcoT2MNsOBfELvb6MUr2MhJb/YT4
JSnqDyYB0/UbaRte3qL4Ip+GrzpmYeATQjXhxQKe1m4x+Sqz6i2IHVQp+jk1waFlCAyY9hYUhn62
qmlgJ/2kdKwQekjX6Q/YQBIQ8mqwnz5RpiHWS1UgYYGKGK8RoDcl2sZhbcRLSX3ojAIIQZkGL4Vr
ISWjEbLwOQYb8uQ+appAlGdtyF3WPvUAIrx3jLKVBse1d7BAYNtTkLsBGGSe2CbcUPbRnEPKy55S
HM9sDlEGkxO4YJokcZ8L7JThsGI1xlXKBGfVhGtyg7XyjL25p6O3y284fJMS3r6OU63SsiY1LpOO
uXd+pha72xTwO6ovvekWKXbNb94S79w2u1bsFe0+2YaZ2Prxzuy3qg7+eU7uylj/6sWrMb991A4Z
YlulgsDM6MMoloO+MMzXwDIV9F2grqa2LTQuk3tJL+aSvy+dA+vtVYXymLUOmIKpTlbsc6e8GN5b
aAN8aHwsgTlCi0dmLLv0t+juFETJlUo3quGeTrreMPyrlUvoPcTvGB2/SSLulug20/E3a2lrJjnr
LiK8Id1EfF4ycVSM3bRmm4tZ5eACk1lWbwFTQYRkEpHZp5FLmzUgUZvtg+6YmZ0pjrBGYgCaaHbk
9EhGyTLhIe2ri+ztoftNmi4Ya9TR/LYQ8cqSCSxZHDxqfBVTKaepvGL7iQ7FGDrHLGOgaGel/Eyl
z9q54WA2GDyo1zT4rIC2mjd0Bs10A4c4y9FHb3WblIe7HG+aaTRgoqatz0mxTZHOgC3WqaqH76xC
hOrM2S/5vx15KxYoR/Q8kzQcRBxFj8X/RcxoH3HksKOGosV+HJ6WHx6mekOOv1n4w/5AtdptGPIv
yHgYmGk1rtBWBRNmlaLzpwq2eo5UFm1Xsmb74xh74JIfdbGd/Ipsr6eJNi2+eS5BcCgR0GLtoZWb
upm4yUaybAU/EBkjf+Xchj6rbhL/bU74EX9Psc5/ILYbDfmRmxwwZ8dW9p4qE1aTRYB1q1WgujfL
V9mhsYzjPvYZIkdZNlPpyE0Ywp0zAbhQcS3jDa2Ch2qRhj48ydpBrXndUiifrg0EgtFFYOwnw3Rc
fU2PebzgtxfdguYHNrKascQAucj8uDyCcZ+Gm1p4IaCALrbWTg4Q3IwqQEPgAMlq2ixE2q9aX0RH
o8MKG9FSsJnnbpgeDOuIcZGo2LvPVo56ZtYWtFwSnl+LZgX6dRk+JO1Qe2gTO9bqX3qySn2WUyFG
KAKvQTRIOlIkJnKKO5jsXBh6Fem/Fg6S6jKS08J7YFyyeG2q20K6Vhnaiq2B0gVypL21BUIfbcFc
GbciZ0YV7fL2d6D+FdEhaVGCp7Sj1ruMOaSLTU9MEGllU4elKe9SpGBkPhOuPosQrZaFKbQtPRyw
l3iP0izeqsKukzjsDXow1i4dzshoV5ogpfKSD3Gedf6tNOxDJUV/TVl8kVzCXeWn+tyQlNM4Tq4j
akWRyn+a7pwCMT6EDICqVIA0MM9XI/RjgbSruYjLfEPc80Gx1oOefXfjV0eapM2Xq/XkcvnSwYQl
P2bmsxLg0YJ2ZTPPCQp/l8G4j4TYl1SSodywUlXu6MVnDS5+MDHdxUZJCnYVaSH+tzQmdwOTZQH9
whvdLlC5TLGBFPraYZnStDxwZcyhOSxprZfo/2dqqO33Qd8cWrk5WI6y8nP70qlCZuHScP4ucrSB
WiChm8EQ2saXoB9XkqKDG3VWcky5KfVHlV0kkgw7cyATWcu2Npc9fdbE2uw4a0q5/mfrEasG62w5
026HXiIh/xzhm4NubBDZxgrxiwL5Q2YeMHUy80uhQoodYNGZPfDFfhFl0GSsYZWN6FzInvVspFeg
JT2/XOUjG2BWUbX6zWEstd1aEWQOasO2k6V9EqRu3oYEh43rBJlgg/BB8bk32SIMoiN7zeGlQvqj
imWTa6uGnrMA8Brq9MZZfBqFfW8drB6taZzysdsHUb4yfMC+6JGtRJn3xRSbk9PQjWgNE4SP0t4M
t7rgiaDCEvjeaMEc8Upwn/R+f/AxBUHbdA0YAnJcLGoLpijcx2mNkUXKuXLAsJFRRjzxMuY1CoPC
7Xg0KEwA6KlkWharKLMwnoElAm0Pt3jZ2oC0WF+MCsn1kwioJItG4aZU8Hzbravob0n+HgGq5NPZ
80+xANhYRBBU8LQqlp5MTD0qCp0LMKZSYmkL0vHT+zeVJQmyFYO9fn+KAqblrJYi1IaBQZuEMjC2
WZQbrP2gNrK30Jkb69HBSV45fdXg0DkTtNEfpBr9A8GQowmdBrRWjdHZYKBqsiYeRnRiNcxnEc+j
hg6nB+/KWj0X+kwlm8IGFzZwZ6uUG87bQbtUkA6mICXsEChM/x6dDit3Pj2K/SZvFkGsfBgYrjiB
fZnemE4zHJfeuBuSz2KslvygC2I2F4mBvG6k0G3/6TUzJcYk0dG2XC/cpbg+GKZSKc+RJmkVu3XO
Dwu/Qj91o8EtMNaWQgYYm0ti66kIv9rxQtEt4keOx7chgyy0ENkxm0CGFkrd3A/EqiLdweYTSfB6
JGQAfHgMyjzZjvDYWQgRho0OwM0Xiwptp84gRBLynYliw7E4fbzjxLUhCkGCgW+hrrZ0Pja089MP
F9LQJhnng/ZsyTDqJvkl/8DcpFSJ6EMnSUtC2iCLMRJNBh/JO3aPgZqqgbc3YL/mum6zud9JCzVE
b+v1yxQJ3ohXwErXecD6sWK8RlOJMDtHohAOVCWggVT07KkCMBUTpQAC1U6VGo9SiVwLvQAEATQP
LZ+5nq41oF65F7t6qSxEOdBt0MAxGFwU5rXM2YOFvxngY5MZhsoTPtG9jFrMR9a52RQB6dBHV3yA
HO7gC8vhEtZ0xnQiisXYDZlpRnKGg9QhR7tuQbGzIBgH1Mvor+o/XbxtrMQTnaJSmQezrJwqVvb3
SvIsW5Cz2g6G1w1yfUUnDBCIEjH9kUImxYzIlY5LjIl2XlEaWujA+qFa+OD26nctdhYAtJ55V8Vu
TubWzvhZNUAkmmytu1b+sKMaZUU0w4yFqynjTalLVLRfrfId+LBEBR/zubNJMaWVrBZqjy1kJByg
U3dJ+apNXGGsEbr6u/OebX9wgnviHHPtkan7KnwpxSfQCru8S8meh1+jvVR6qhSDhoUxP9KEXKUe
rMAM0H/UtAQ9f5/1y6bSuTKQUPTe1mk91lP/9A4McPfbIFqbJqjTTESOHgn3TG7xAOGnPKd8KSI+
9QUbffWd2sweEuWeR+BdYY5gtZhHkBS8FLNBRigBso0Mingv/0xUC5aZhrlXIEoNFrDjgVv0nuaI
+kK+u++xO1nml0ANnYzeYjJ/OHqIruTbgKjyF6i3plEgWzBzCxjGQkyqcTmG4TusmNoTCUW0QfrX
NYgnTdQOymeF0SAHHKL8KvGfzVQq/0qRgUY0czdZfONS4AogHfIsxUelhOn1GaKqnkx46iWMwK5j
3lPKbB6rgNnEx2bEEVq8W/1u9jc+iQ4vCCtj0HKxRCBXOEuNbS+f/fwmCNIFfhTtiIBVTHKEeAPZ
epN4lG0GxkNysBJsZuOTEh9biFofjfqSFdp/aRmwEEz4joBfWPRxGg61oloZ6NkGbSZCb2azCaip
QoMCfrRMiIiUwxHDQCrzWeCorNkWGPaL/wmhH9Yn8y04ZfqMqsVeaTz0/0mxE7R+mMw1buzGDpaa
b+5S+l3DyucBozgPkm2cVOyVIEb2X147oQGTj5o9sMpQgaYQwTChiCy0+eUPJBF42brPinVczqf8
EBoRi407soojoyopJkzloBPDRpsh1uS9QY0GsfxhCfqHbk/OzYCEsltmW3yOo1jCZp4qdvXO75Sy
RTGczMj1w4sEXg9Ne7OTcS/i6tGzTebA7bsn5b8R3KsE9rNhTGEot+khF/lXiS3F50fOnJ5fEsm6
EETYhxMhGzJ1SuhyIzGuI9RB6CpUuqdEBqUfolDX71pUzLX2pHvZUlMukn6XSJfU1G/Fu5niW/E/
WZWPZvrf0VMFOMFNynakUDm6p7p/58ZnWh4ay4d/ZBC0QXv4q3GCZOcwJertTw0OOomk02uZil/Z
uqvWd9XvVO+YA5+xdilCGEVjuviblPlyUB9x7ErRpuDzrfyFFtpLU0MTofy1DL+9J6wzoLClt+Oz
DG2XaQJrO5Yx9U52XKJ48N1X9q7EbimuxXTNhm+dvm/Qbkr+KQQi2z/+zM7gZvqVN2QYXxnXbDr8
dAj5RPEF6DeJrygMR7iY8kG3KwK6SUtWN1Z/r6gDBOmHlabvbRYpzPxrhRPxU+b6iXC2l85JbphR
7b3iYjY/abEuehuDL31LiImP0Ph05NpnM1XkdzWweGPuafYcBnBQ3dWoL1OFoMhocZcZ9k3llMZi
bgauqlxa41ozQ0ngFl9ak3Szrb1U/UPUXlSK92EXFfRyBxLS+b2FvelAW4yngPmIp141+7PMlZnB
nZrERwxt7BMdmV3gseT0Kq9D8CPEWxFrdpqNfhHou2nWjfGo1hsceJq6k0kLUaKdJw+YaldF8wxl
xI5uEp/sbGt5l4DBG1S7ztuVrCrbQ14s9Qr4wrYxLlqDyFK+j+atQ7+gpAco6CUto60wvKmOGYYd
PnhPedbptsr3ifIZjge5v+ocBE1455FROAbwPxfOr+oYrjIiZuPGnP44Gr1olX63rHWt+MbQBAx7
6P9J7YOxvDLsw4jF6UcOFoGSzNdck2Ud5kWWKD6GQ2aXXXbLlRvxQghgj2aEBQnf4XiSwEJOS4ub
aW9qhkG6m+D1jZa5w7rCcNltD81LsJHvcPzQ2U56V+rGeOUZR/6ijE+yczMZxdoGI8qUEx1pQnIy
yrtlHoIS5tA5KHYiQMW/6UckkWvgenZwCpAvEhnhaMfIsOeeTBW+4pJjLW6h+u2h5Xfd2Uy+ATsk
fKNZgy6PLJc+p9bi9GyvBGHn6W8CX7P4F3P9iX3gh4sGxYIdWHPFe3j6ui3RoCwLLEvOWyq/B/89
Rk/TxpsquY440R3MV1QgAWzjkrM00/7l3DU2HqweNU2VoeXpokXIdivz30ZPPjSlHmk4aDuz5DAE
5NTTgcasHwLlHQePrH2a5j0fWMAsynSBGcgbdnXrqsmXznY+PfrBxeCfQco2AwW12evtTeZeiX44
HCtjrvp4EmYhaykwevUx1/cMWComxRgIkZkiSHgLFJS2d3FYoFXeJVKon+BuqFfV+yfzBWR3nohC
XPSGL/QvZ1aGiJGvXkOkC+a22eoIy32e2pPd73zvrVfbXGE+ln0N/k8tr4yO8Xe+7/pDRFxMu4mi
IzxjGni7W5NRh7maAz7+nd6m5lQ1e1911fJFjy1D9IyipwR/kzJK137a5hHJqwLVJGsNZ5dkbIg3
ofrgWU3yn6rcIMvrbTJHxUeGBIlgCZwkpBozPHmEmG0UsHbKucA5KTiLW9iQ4Gwhtc9MOM8Cehij
0DllYW77s8i2mVX9Ti/YNDzIa2aF+8jYpcqKo63RHzkZAOgXDfFXssYPyZikA5yhRAGtw0+WK1vC
kH1pI5tMu1CkcprY3bZqP/FB1CMzrq2nuAwPHVzVkf9SmXFTAX9UHVZhfo29Pm8iMaOjJlN1YzcE
jmq/+hSoQE3Toe2L4dfK9qSy50S1rLOdXgwGC/k2iG5Tm8YP25bfdKk+PHebMexUGLUoRq2SvAwP
9ZWbJr8ajqSW8W+IsdAIb93wor3LKH+iUyTOBLWl3rIoJtOD8Nlqu3Z81ZPfRmG9L3/2+k9u/BTZ
X4GgP50pHamC26D7Z8b9DIPr1B820r8p81DQh7XlVVefcMEqqhCJYX5wwbDKGP1LkxFu4iUlSyrZ
ePZW1BuvAmW2Ugj0sYBXrfqRbPhLHV9tm2H3K3AOyaMkdwGqogzjDokdlXz6lzjXBqVv/sMtyh++
8y8ZHBxANRNjFpLxKWcqErJMdPlxTXMJ1IAQSpM3jsLug5cmKJ68A4l2lDBmZY+BuV6yVo31kBKO
egt914IJTY1Sbkv+oiBLd3HXscZWe65j6o8S3DgiXLLRIZPx7RQ4EtjQsI/6YIMHfUMlJShc8ReR
dYsYEHFODBbKlY1BviTqtDoH9iFttAEXBQdj4uesUSouBF6ZASl8aL3Wej4s9CFCD+J8tWJ8Oqb6
yOWSIRPLSnV82147sQ7PNpeAisK5Eelh4FdyqB8xU7fQ0vethm20s8EGRdtK03hlM8QcP15pUEEM
GyOGEef0YiPsYmf21AZ55nqo6IXNltgGpich+kYK0IOqzJLyZFreyc0b4TaGNbmxFoGcGuh3zFNk
6SjnyLfil0K/F0EKqENVXSfxWhPVru80t5NiPHQfo+0txyFfSgwpHSsCYYiKMoAQErx6jxbFwgyI
tgBH68ow6pVoCaEoc+KrDWWetxcIZOvRCg6K558ruznXPQQOZ6Dldmtx9YFKt+/aGQ8txVEdABKI
5UVDadrk/bYIv2QUA2KgroXv1KirNEz2gkj2IkWbYiAcJtTNbI8eZ71Csy63VwwCuXUc/H4tGO3V
ARARpFYDSx0NBlBUv+XsPMl3Q1wwMalxaax+FCwRJfUWlwMcsOEZRynOndFt0HAoPabJ2nXGe5j4
8zElGikjkYc8r1gfZnJeo0oeNlX83eIKY2QTkymB1W/NV7nMEowq3mSNy358YMi0ozn2lfjPYBhC
JihUKxV5nb+K+ReJjJBaGt0BiDpG4rmuIuwCXC+1w9Ihv8wk8sugNTQoxnKEjpaKaxlZRUXeTFsA
5bcWZDNzHvFFM4tVqRu9HvSEV4zscAkgqrv2KkvY/5qEc6cyuwsmt1ZcpHJcZSFJZY3vasqwtavm
ij9xzHoXeaYrJwMvlHJM0/pMA7zSSanDWYNrFFJET049/IQsushk+xW29EyG7irVv70drjvLuIPX
NezhovrJrs39tU6OVo2xt040t9DLm1REv1JC3JU5yXurznXuVp+/i46YXrP7jqr0mis8O9Sl2Pw7
uzl1Un/oFOWQmuMhiJEYc0rWATF7bMIcc7IJa8NPBd+pIdlo0uDLC4QPKSlISZG8qzLnEGFt0RPJ
QEFjXx3IYD0tOpK51rko0MQKgyU5rGUrDV91wepoD+jszYRgoUjii6RXzP3zLoxvQyD/JZoG+Ctu
D5Xz1yvdtbX1c6YbkGjbuamP647k79To5o7cH3GYoYqQoY1pOkI8youWH1q0BjsFVNAZElAjjOce
z3RnSuBnrU8UDzh5xFvzXOAybLeMSQKjQ8asHKKbFHgl0lMNiyuhNjChNVf4xbVxMJ8JXX1lQ9zu
1CPUfW7TInv53Vhio/7ppeFf3xGMgkBxU4Cdc7kyHabyDuPDpGk+ymIqNxDpJBnhbEVsh67njXcr
FGQ3DOGZAESETZL+kZHqG9Q44jpO0LQgYFdj36pgyyGSZgWH5qqX64jqZTbmrGp0o9zm0UsjpMpB
WA94gLyWcG2rwVofva1ml5tygNwLbQXJZ51HO5WWtklQfaE/ETbrdltsx8Ag3aiD1qevTegUjrxv
SZvyNNx3MEhy1iOoq/iEVnYVbrIumo85Tvu6PMsDxvEoAHziz3CWbCytc00fVr4szb3A/AyBciWe
mIUd7xnZt3JXrUqzITITh3DV0oVFbkjDNoTZFqzORSHAnYd/MVpYknUFGeqt0Jv10GB9auStEj37
lodbKZXL2PSfclCR80GrHQVHWVF+CkS66c72PJSFQISLflEkzWaSAjCWb/jQmDuSvQZAvo/fps9y
XWffEZUnPy+3bTj+jCQk8I6fHN3c9A135YRgM7mh9Xyeti12JbzxqGEUMe4rie/bGF09kHeGr+4a
C7pHCF2fAsFiu69HXx20qwTGkkCmEgzU2Cakn85t8uhQROG2AznZK0huQSNgHfTyYd8zbAyMeq0N
zVLyoTUZ2SqCECBq50BXgz9r40vFYfrbFlBqm0ekCHesOMKD0XjHmp182Y+LxJYY8vWbKqrQCNXb
kRWgzdSzAIVPZPwSqBJRpIo5q0HtJ75yUkvAOscg2ybB0tMOxCfz34G+gf/QNic1o41mzlIfyAIt
wR6F4U/eo88Ddz44/yrtWU5tpHhn0sryXrl8t4wz3holuPWhwhAYoIXnlsy/y+I7ZBzlxy1DdgZb
5mddmvOE4cFwCjjHAliThSLNLEgdTqDAWWWBCSkLG7Cs4KBwTvhnG2fbcbD74VejnSZ4veExQ5G3
Oi6vNn1Mk03fuTj0Cxpojb46tfX0A+lMRguSV6sS/Jn19jlsa2bnbNhpsIOGnENYJlp4rnGPURXV
A/r2PelZePKpg9yA4AkfcLZegCCOl5X0xb+E7IXgYae3nIsnx29rEbNbzxwuSb1yEJO7YjhbxaKR
1yPtLJVvTcK2Xj5iZc3XUSVbyTsq/rvU/1QNefnN0t+FfjU1elfovTLKXe2qhv943oUP8fpLgLX0
rSdMN3xHY4VmzF2GE0lunwElLIJwDqK/6ZmWMZs3l8jGMcHIrIjj+NCj8jIC6OMMClIMDJJFGkuT
k/vHC+5IH2YDlxA/Sg2Fo7agrWPN7kjVHZNXZDJB+uMPwgjIkRjHbtV7CzpS5Rqz91Jyy5gd2y2G
kBBfXAeyuZr80a+KsFGVAonLuphmbUyFjfFbA4SZM1Ejskcnxkeyv6wYMRr7IuEjcfLK2XcU9BzL
8TzIzEVCEE/Jes6UEjKqnYV36jUWcrGzDocGMx6acD5cdKUkLvAWsc/p63RleMkyqifnbLk0mV/b
Lf3CsEH6QSIaC2KyOWIcvJr3ArVM6gNI2BRIsb8Fm9wzYfciDS1SPfNNAjSwvTuXzv4NBJeizDYM
8o7OKNnwe5ZOdz7+aBkibmuIz8rWSnKW1LsXCXYUbxH9yupLaWgoTl6/IVvXWUYcFbZ5iOyv3AAO
5P/ow8kWR3wnrBAp5MccKnH4PaHdVCxtzb5vTik7mIH11X/9Np2cLT798KNTHimwv5FuqYWDkBSP
1Mf1/aKMEvY/X36aKjyRe8xRrVybli1MjaffFLRISM27h2m5Fl9D4FU7U/qX1MQJP4L4PNI2E5Qx
anfeDtveBdI5HG8+bGoGKIn6jlk6+OPLz7C/wqlmq89JM4tMY8aFysyczbP0IgwKMfo1ELibJCgh
r56lrI2wj9fReTeZvBxjBQ/XrUQnUya/PeksrcKhG/4ZwmDxx+p7kDByziSdoCpmpHlyQwdfo3gx
zK8o4UcbfSCa5FkxlG1+YwvCPdIO1pnYXRDTz8M6mbPDW2amcxnqZDU9Sk1QLCYGWa0sfGqNafRW
2fna8NEw9hC+lJY8WEioMepThLHqYlSDBVMlzDIBNh7sf2q6cHJ140ikDqLn7U2uVKWZD4a3DZg2
eZ2+6+N8YbJPzSWAZuSgmg4jSb1bRlzBHURcPepJAuF/qyYb/lYp5H3nd+eebVxi8LJgfhYkePZB
vKFnJr2ILKfWZmV99SPOy1E/hHq+VpBvSB6qeUoMSwmWtiyW/NRkjqfLrKRW7opVGpmL0U4Qviif
eQjrpOgJDod8Z6+Gzjj4JV6tLGADMgkgWMn4dx+qhR0j1GPs26H+oDyY5360qIurEcSkMpJqF6C5
CZfByJYPu7JnoLBD4JvQQMuyBG0wXqr8EaKeN1zzdkV6DO3UxQINcqSQluboPPitHXRPQkXxnJqz
UUYVoMIFUSFiFTHsa2KuIIUYOlQ4QAgCINOoogfuOYCRRyYsjLKOVRsWnDxZwC2aVXDBjGn0XBfz
jBKH2iyo3Z4EmCjtDnU4LgQqjzSCfOez/W+VeVcPi67zthITILS5CnCpkn9f31nrEISnkTQre7CA
erJi1+Rjwyxt9MTCmZXkl+ievpDsYTE45KvTZZtAKmlwFkberYcO2wuKjNoJly3oSBmpa2ipiJdG
XDh700S5zu47A/Xm1/aqYBLEyGKw75ESbUVhr+lLGjmbWw3Rb5L1qipnLjOYpE7nF0EVPCbRuh+r
bWCT/zkbJdekoTMpq2KWjwMzEAfwj0wt6f+PsfNajhxJs/SrpOX1ogcOh0OsTbfZZmgyqMlMkjcw
SmjpDvn0+6GmZ8Z69mZvqruKTJIZDLj/4pzvEJz+NTIJclGcjKtF+dvK/9gNU6d82o74YnOf/RBG
xTDFDje8tzBpmhvItAE7OOlt6nVFnfcIi9nvEtGW5M9+S0Dxa8pyf8Yp6vc3bv/HY0tURyft3efq
w7VeB3r+3KaaEXdd/pDh3cWcf6lEvpd3SXwV1zlbwmXgZ9LXjbIe06w7MZ+pdzlJ1JVOr9bWsGmW
bYhfZyIkpb6XAGWGfZHdDCAVivTFmR478e4XV3L4UtVxSv/Y1j6TjwEJntUht2+77qMMTuvYfa7H
k00nJ61zNm5BmEfidwQxuL1Tfb4rSVYR7UfOziw1CO6Ct16cV9NRDC4dBagdvFcjivD7kI2GQmUY
uavkJN6Yvt6FPqHrL4lUm5FRXs5ublQf9urNxMC0d8v+IrXwzaUUlL9D+0lbYsP/ALyHFaEObohm
CVuCumsrPIjlpSfIXkAdRxvoQZ+kJPEEDkFbE15EUnhHhDFbsPXblCXmCX9mPRnSYKwT72Oaoj+X
AznrDzK8nTMY+xSXBtg3DkQ2EEixbK/87NmNC6lPhiPUyhWr+XRfsI0c8BpZ11qg8RvNRdyRwpLB
NohjBrhw92FF1pAxOsdsO/x77sQ6zHuquA912LN/1wdRLYcplLtxstGmTvum0Q+WfI04pn0Gr2DK
03DcyDBD/aUPYSv3gxdtZZTuhXG3Qx7sh6ZFk/0qZ9oSuDhheK3Tp8hJfi3hbVH7SPV9KJ/TvsN7
YAcRh6rE91B8mB7DW86Pzypv0tSBoNXdkTAfYqmLmzp3bxkN23PBC76WGtg9yNgbQ4JTUBG3yEjZ
5IKbhFVPNgmNdYXOpUzmQxkxtI9fKuROGbKK2P3joBVGZdWSfra09XE2IXgUtZty+EyoLdKFfMd5
IrAd8T1m16Yl24xEDXJ6SwfRVoVhnc1VzRo+5HgcbCbTBhXK90QFOpJ6tJ4nGdzqid0v/rd1zd4N
M7fwb8OGqApYs6hlp+doMzWa2D+MlPxwBrNFT8ZkwdY5RdHiXDoFjzLltbVJHP4DVx2t6CFPfzcZ
6jeMHJR3xrocBnBCnw0bstrBeFN+O4bSW7wsfU94UrxFabYOVJv90Pm/XDrwZSK6zkqPjb/suLPI
BTobuN0eSaNN3J+7MbgMNBYLpz+kBGfMJehQtxEsN9jDFOchT0iC6gcugeUG5NwLUpCSqbOanYta
VFeOr29SfnA64i6j1/OVvi1c920u26sGKNgiblwBG8bn0fjltPgi1oteFdZ+6blmNKOSbrouxv7Q
9OQqFeI6DpOHdhC/V+eRTBE5Oll6GRQ8FHaDLYSIeud6fQJE5hyH2f4kv/sqqmNwZsGxs2ceNAPj
ywOzll57Aupd3V6Mi3e7uFdRmLwvef0QMZgqLf2HeR2T5xoSvwEpEfWfIBsTox+K2kVBAXCO72qJ
+WMdDPamv85D+ErZygvormPiq4unsAeyFaJbLp7KMNv52KLybPrd1xrMCdXK+FwAbdGWeypmduQo
opBVYS7M530d6xsnaRCpF/qSB+g8CA+dicuZhiRZiReBEGO1GVjdi+2zu1IjpNvlUjT5iUEqCixE
62F3m3r0moobbO66q45GNM3IsvOK58HtEGfE8lMH7V7F8R83Vr8jMd5H7OJC+5EAgPuCF2m2QG2F
zNN+pQfH41wJaB4JeP0Y0TQYlylZ4V2qGR9Ylh/sjp+67q6VWN8HlJ2VeKxDxDBifgot4lwmh7ap
SYs//pIdApfK2HO/x7g+2UW7F2O678bofqr933zbh9yNryWKqLhFLDii3bQKWHUlxb7njTdhiE2v
p5Rn43XXpZpTB9VvjOGwayAvIuVO5EeiSQ7ryA3yrXNTBPuguYPhvw3Ig8h52DL2nLrVZx8qFp36
ujVr7mPU4zNbNNm3eInv5TLdLhlWMex8VoeKfMWbJoTJIyBiGJ8VwE5YUQ7ccMJJr+pheUYKR30+
X/HOR5v4bGN3LhhvsrbczaTI94pmbvEfcgQUtpOBc82v8FHvA4CKXvVQxuUBZ7kVz88GkUKWuHs0
rix6yZWPuseFMX4fE33pOOc5D6+UYRLXMyWuL6OFwPARhil0RQ+sqDch/JEci618X2jmBOasaLS/
O7vYiVEds0Fezrl8KmJ7r3p1ahq2nmS0AvpHebAv0/hRGHONDuI7rt2tTMzJwI33x/3A220gQh1G
e2GSU4tSJEGblZEuljvFflHmPTHBfvTvkfhth7a47qht0vo8hxULIhYeTGVhlp98rFyzihmHlrf1
QDZBGz3NU2VtKUhuRu8sQkFkfAr4R9C0Mb2yvZ6SmSxpdNFyKq+DTN9N9ZEYWTiSU2RdlxWQUIkg
5T0IpqPk+V1KnIbAN1K2xgHRuDmXfbUgcVnEuR2xxfU2Ql51iQ/7j+r97+nbJ9jUCZhHuVdsRgX0
CyZ8Gze46Ubvfl7tm0Z9rdM1J48uHfYLbdLetot/tiP7urZnrJjzwUyAuDySsevhdhUPtHRVo7XA
hK5ugwq6XgWSyg2svfT0UTT6Nh6BMmDOFmFh9jQjvzTAABFHQAp9qIxyb0ATiHm4BCfc+8t2cIM/
dYcVNGJ/U+d6w0wC5duyC66rCtl1QL0aY07At5K76KJM8xCiVEtL1AZoC+WzGrr9ROYBtxXrvszb
5EF/MbCDhmEv5hxsTUjoOS6OPGQj3kf3fUsXkfXjti3n88RKiMT3t9aQE6cvg6o8qlCf5TScCgmd
mZnloLJzlyDN7AlzD67aCY/eWSTokyr2V6MiIKc5GQuqL5eOlaL68ZjjG2dDnnqJr6/mEiTzoGFd
YHpzHf0uECxm80fflPtmDjeg5ORkjuVS73O0U3PqEnUVwBaQYCaczdB5e9se9g349Vrxiy/ZdUX6
YLuIX+ppW0LgL6cDzeRJk7prmPF7xHxrOnJ8mOeWYCqbrqzFsFDnLz7oRI0BCIxp8NoGUNyfraym
k0IbIVAkx8mWX/E+LTymf+U2Wo2TKP5abcAtvExkM0RboudD/HoGSu0MZnytuhsGmyRHjTSiiqmC
WokLuOpS5iRylawhwm7fTIcqC/lWSlMrSWetUhwbDWzHhTEYm/kUg62gOSrJr14SHNRDtv/jS7g6
Nhe2CWHetFgHka8ikqRmIDLlY+jOFYvuIHmds3e9PA/riKgEY+hh9IHnx1/zrbL6bU2Ry9WFS69m
31jvA4mt07u0WUOlXcB8hoG7rVBnPzppcrTEneOR1NelBpo2BWIiBSk7vUPuc7mGDRLRUPcLPoSQ
Dky4sL4aqxlOlcbRF6bIgFQPxNqDtT/Vz34XJFtXUq8nf8rFe5eZeSlAwmyFnW79BcOvcVq+fxa/
Siej9KrETdqR8eMHOYrSAP7JaPHTAj5ycsQc2nXuvBbIWRkwrKkBzbX8FepcUQb6CLIrO4dEUzbX
ojW3GhJk3KaIdvvK3xtztiKuMMedgo1fovK0CFQdlnWrUvAmS1x4KUsaNPuK+BFZCOeYgjsJ24ZT
TSD6DnJ0mJlbZeyLKTsnJZKjx+VDGirFJITfKM6JW0RaNXmjz2g732o/0ucac6HjuyR3YmW2fPe9
HX1QrRNBjlHxKHwyK6y8/wDatx0Kb58LZxc4mJUZMG0CGoQqRTbgfXrDCgdJ0zNP0kpB9gDaNtHR
SeBxUf9ibSaTPggRw6avxq9u8sZ6zF0FaCem56/PyWjOmWqPxdhQRXsICfQynwP8W0kxnHhhxT4r
qXnc6TYw/kNWRRA6nGgARZc9hEly54tyl5d49RdP0qobm3UJ4gA8/4AmEQKOFnIGERAWN63oUYIH
Ug9+SJz6pxhPsyNwbLQmuCpzcFgGlL1N4MboMLZ2VIIqcP1HVWWsTH0ABfHEHWIj6lVZcNH1rFWT
5sGZ1Lf07kjkAM5oKaJ/4tvFhjueeX8GYmwdD7o/P3n2YJwSHtP0NpVEJrBJrg+VCxlNJrxJ4vZR
Zg02FDUd3IKHS+rx0vIHeQiry9Rk5WXZR4fAZ4xc+vRYcWGPx6mMz20DeiVNI2Tj24B7czPFcD4z
Gyh+VRAIthTFXswJoI9UAn6Php3p8CkGTKo3cnb7Q8dT1K6JR6p7j3s/38XJsmrQy2OuVnoN9MfJ
WZbtvODR9FaVE7lcok/HvamsaRc00+fYlh/GIZLDE5oWnSm+w5jezp46Ur9PxRIQyFXIrwgsZeux
rO4jdrZSlxd2i0jMZ37YBu2VyFuW6j003DQH0JX7BloYToqAhcBG/qaE/oxNjYMlX5A3iLdqRKI9
NtusYvbWxepDN82460BC2oqXqYevNUIqEQuZiyXxFLosHLg3OdrRkP27l73gTn5c/N7BqF7SPxGE
Zi+suWcRvSiEAPUSf3QlitZcklSXId4Oy/K5GTLvKNPoXNUs0jzgWe0MeLHzvWPEimU7VDR00nUf
bAhz7PoOgmzRxgeszxhtOTbG/kK5sRSP7YJwaI7BL07pIqmHl+tgZKajhxF3raAWIlKoTN9UAaN1
jB4HB2ZuwnpT1IgsBxHvpoRQD4vn3jXee+YMl1lHEkG1KKIUMU447fcYRd+zYB4wURekDeK5Nqct
RTlQxSmsZP9a02ptfRs5fmi/Rkx7pglJT+Y4W3de1dQOxuVUhhetBHcuLP8lhJs3QKTR7kMe0ExI
FX1x1pRcWAwq9L3CayKG+VPI1gJtQrwg1CzHBxXBBVZE9sJGpKAmCZ9GzZNRTa+Zh804W8iFFa5/
VTePOeMpLxsEkm9+Ha7P+M861FTFvwLf28g6BsRvEy1sdYSsCauKzjE2NQlRLlhZbEtdsvIpxuch
bHcKmFVUWjRsaKf72KGyqQ3e26FBU6FbqoX7MK8vfRfQtSaGO8tTUDYD6tmo9tEijfupcllozhng
iUWepwC6hdMkN8p9SSU4gCgCORqtuu6A2AgICRkoauHyarQQMHx/ujeyOUvXsbftQpgp2y3tQ7Fx
WAEHNP1F0f5hTXtTBjVQ4Mg6OSC1w969rHnFOTmZOekiehh488D8hMpqSRwcSrfbxd9OERW8Z7E/
q9Irx3IXIlXu2r9eidbNdk4nL/KeuZHuCEvrDSIPZd22yOoKyi7mp3gW+hJ710Rv4weqRw963zJj
KBDPYGHrCXpReA/HFu/7WgnlRv0ONeLOcDiJuMF3ivy9i5l6ic7cFwKzj3YoVspugckErgfRlXDr
FzeJ2aJNMaa6PKWN6qB+ETo0L+YkUy23lcXJ3uKqU3NEIjajF6tCejMGr5lGpDjZFat65bZoQK6G
hUAQJwgZy1sQ55AgxwMuRBta9/o6EkK/9VCBaa+71+h94CyxWXLD+rmKOrZgkgFdctv59hfLgYeg
6whYDPdE+yLeD8cSPSguOs/jdPcFysHIj48pm5xak0OWl0Q7pF1/wXOJWTHBkKZXos7kQMGACzhn
FermIQy2KACeCtuchVFgi4gE4ay+cBH/0qw9VzymbMfyTZKS9dFou9vZNjHDJv1UA6kFs9PS84Hj
ZfvWbjrmxa2ljjxxbMom3urRBIZ8YO9fZDFrBwxNTm3t6tzn465Aw4furZ2JMwq7D2S1TFY1HMcc
Um5S578Hhymt5eExVPRPfhwh6WU2NPD4MKO5d4uq2A6YXynA6804YiwKsz5mGyEewIjWfmpvVBcW
BBQzV6zIpkWxiJI6Y1DfOg3xliIEILEMOzyGc1TaW9N/qiqiCHSHZ8Up1Wo4Nj17HtW5DxUi/0FW
gMrnwdvNpoaFENzFk78GjC/QBga21QWSjUTbz5mkMnLFmCOERpnXo6il7l52TmWeMc7lbgb1wYvv
ZKNdDjLkS3niX3o929+I1Vi/5N2GNymm7OE6sxlpO0rh23YUmK3ighgGzIYstAZLX02O+owW9g+D
+rJmbbNvnZj+F4zJXE8dm+JUjhDkjf5oLAQqS7gy9ulUevsZ8evCHlCFxcHygj8UDFDjUt6JbklY
rpU+iXwOGe4hZ5qb8Drt7gq7XTNAAEMlPb6hcZgeG9gDbs6mGxc5sUNOtmzuF5MXeD4jbIQuMlqV
Jk8qkPHRk8ws0yH0DpkuWGoNeCDC1j1FXKlnC2pcUWYvslK3c2cTd91+Jpor08odvoZ5T+tG8U5b
oI6kT00l5nNX3cZ1xG/DZk7TT7DV/ACiFC3rENeYq5yYiExsEnbKQmSpUuaBoDCnOibWF66AmFuO
A2Izg4UBW64vR8d90lEJiMfF25tWdrXWirxv2MBnvW7wL0540uf61c/WEMaSPYODhwLiLuN0O76X
TvOHvcvsUc5ZGRyeoVMMFKO7IpARrgHx6ETMO9t8uk6GgFiZSLq7Ycyv8s4wtgrSGyef8GJRd8Up
e4ei08Az+p4gGObTjf1KFkW6qT2n4bmccFWN3SfmRdSxC1YjO5K73E/MRVR4d40xb/WQM2lDvXfQ
yBqG3qMrm7xb30dCPNY1tijakLAIxCHqqeBspm0Nh7pbk+FrsnidbViEr5pgvUYB301h+lv1yacv
zby3u/OSYxHqKZR/eSyY6XAATRnFE8kwoOxpJjtzZS3NzWT5uFtlHmydjEC2CLqIpkPMopIZ0Yip
SWomDHmIBne+8KQhsUeEzFsC+ya3KeBlDG+1ooHuCtSRmAOjtGK1F/dH0nC2ubQguQj63t4hVnnM
Ng0y7Y2Y5Pske9akGA3ChTbTyuSu0cMFuPY3JwkxWnesoPIqZD7MhYJ1yJW0n2aVwnVkD7hxYwMP
9B4jF313mgS/Ah1gCWyWcutYu8qfn4fk3WrLl8pqX0zGsCAKcbLUqX4Okhhzm+HXH2v3SajHrILu
De2VuECf82g0O5E73wulK48xN0JmdZuEtFMzwTDMjQyR0pSHIq2PpdaQDnEZYP2sLTxwdij2M1nS
WB5/6QT6RnTVjB3cVtic68fHmjIRmSGhHedxDcYzLpPyHGHeFrR0FELz1Y11ylalRbJqk5MIt45a
6+uFqXKzGtx7rV+JXP/w0TDZS3AphmI79qpDr0Yxwnhl2w9EWAY1FfI8iocpZkFOijuzgw9XBQK4
Fj9dGb575UQs4UwoZZIiAWIgCReDaNt0LXmZI7JkInfAFzc6kK8oKd+bpX3w7H6fMV/aFOOdJYdV
HalBA9Z/qgmEQcJeS8cLsoFi7QMnDNJSkNdtYKak5tADbkBdokdwk2WGk8Qb92EMy2NOLWLDexaw
Pqil3jmT5DaCqGwzWr9koIV2EtbFOjPQ1gRSE/fkZI2PE6Uqd5XFy+tn+JrzwD0Ki1tkHJ2J9Nn4
GPQBgmtb4pMKgv3S4IxD9PU8ldV7UjNvWjqWJEgm/wS1xnLmHqwpI+wzCFl5MHNMq+j41+eZNN4R
83xfl/ajjJ1HNhgfGNQve0Vl7UjawrL6q0s6JknFy8wucljz3R0YlXb2HffejW4fMgYFAGp4k83L
8Nxay1clUcXYWBSj/Gka6X3czjzVEkd3RVmmF3ZB+Z3TuqQDFq81yY5BW2/DBSZAxYSgLxWaklAd
DETZkq/+y1u/s7SgQ9ncJjPbEMIxFoZFK2klz7eNsOhvnfEQWMQMSIkFLwvRHNg2pxV/innVu07c
jxI1a5omz0kZQq59UCM+TtcrvG2okN3VKe7JBpkhFxfLX5adHAVdH8TbNtGvHvayKsE/3EpkmYk3
fIyN9aTDLDnUf/oom8heO+MFePOShRZTA2lpWRskNSOoOBlhKob5FykezqqacVJ6H2bov+lZjzkC
SCROuUv5t+l7rJ0ANC7dYYh3AF7BAvkuAfF2TXLvGTvh12CSu9S1L0zeY+6mgKkVtAKn1y5OZERD
+RTGu9Ljakl2xiP10seM0EThsQ1pXJoxKHdKcXH761vKqEd8uzdONOptOfA7CwPzJAcEZIv/YVvK
YbsFcZyzSs2vJsZLqrDrbWLDt+T2KUBBldcyp7mce1FetqN5LsOnMnYv8qraFOjUZi/jtpsKxoCY
wmt2oEVVz7ulpRMvpua77/xnER+7SN7yE13mMQbFyUPYBqGY+XW6r+eJ0qNnRDPm4kuSRhoZ9ntL
WF+k4bxOIcGhWYN/lD7iqHyEmr5QDPYynrZ+RJEsB4rtJI7YR03bFq6p63vP3ehCU5VuveVGmljv
O+wxubrY63Hm6mHeSH4k5sNxvCOK/lHZDDHZdT7F0HyIQpnZc6xKPlU8m4DhSDfVI/vpLtyUQ8o7
3szWtqVnXxoRIV8YPx2Ls66LaYamZT56DcjHzufd1jd0/q7HirNPLlVB7TGlQfsrtouGv/1agYl9
k1i/7ZA6sEoaWhkhj0aNK6UDVUdEPA2rmWzDZBnnsqi/lw4xR1kKmnmlH70cORGCgWM9yauQQx3H
JK9MG/HKebLA6lfuFuJbQIiOEDqbgMF5AcanZCLatmlwaGBgTg3OqULtJ2gOMrFvKxeheBNZ8JIm
wip7AyelgSXb2OxejJp3U0daLLWgSKudnzQRwsLXQj8tirI/zyWOOQfogcSyihuUZ02xQ61KoPoa
ikbV1QgWeKYbt74QEyHPJkZ7ZGn/RGu9jUvejoXLLGTM4BUlMROj0bAtYhSHJ2JFvsUBAsZqHn8H
ju9fNDT7fsZ8mhF5tqB09bDS677KrvRg3RvOsUM+tW+yZd0mfL6u8vr6cmKdrzPJ78uuqVjF/BD7
dX0KJ/+y7etVYH1T1bZ/kbLA3KhaXM4JZ1WTxN2R+vBodWRCxxVDXjuyaBVIgSpi6LRqdv39ojm+
ZDG9hDbaVs9vk19hHQQM8LGhIfzdqYzHI3WgHdc97I6RdyYrL/sG3kG2nSoMZ11IhEU9fi4NpZ6J
2tvewtSUs9asA7Iea+Jmqhw9XtobfeH26i6Yh/qhQozGEr9nhXVNrwNZ3waHHCW4PMyBE3/e2RWh
YkvzwmyLMksGzGwo0ecFm6dd4Gfkwie6sPuF4obfaPPAGCqgnw1eVCSu1cyfSpSgUe78TY1IYYN9
5shIEkfrfkgIzZjstkdWwrBoaSZ0XIpUy5wGfUqSo6M8AH3CftGJtFAW9BdL1H1Vq3YhO/kZnWZV
gPr10xXUOVIlyV9R7VDNzBFUgmbYRTyVMj/lHv8eOLDEYXJ0O/T8nF9kiba5+0eg1OwtHjM7VTP7
2v6bec6ChgvsI0dthSg6LM+GbN1gFPuyqY+mlJ9LvRALWHLCh9Yuzv17uyTFxZ1WVGNif4wGUFI9
yqtRIPcV1VcUN+NmmuAjS0yHDqBHJVIWPzNi2ISOuBV1QdZtc2hUgDQ21yw9q/SyAAMCRhlHTeP7
j0rV7SF3py2ckvioqZARjITfOU/abolfZNZVx3jI1x+ZNplW666JJavR0c0OtZHkgxPwgLTLcrY6
KcmplVZ5lB5it9ZMxaYBwBYwNibZl1J5Dj4wVlWDgJoTFB+8q0CELQNnf7Vs5tgFPq8wwcV0e2Ic
Udzrkodec7h0GgU/TzZRQAN+j4mG2VITSluaFRjWaNyiEnRHzjTlV9BRw8hqJhAgyTW272Yf5ebV
7umN0iH5vSRDd0yJ5VLMTrTPkDaNmqsSH13SIpONF2QF8zyPm7ElMSe3HouJ6U2gW3nk7mEfKKpd
THR4V2bLVeoKXPPxcgHvZYebglzUKvzIgt9TC4Has9FuNHF+G6fDYzkHUKxqh/ULat7K51xaqlWe
WZRvjeiuhpSNjCh527ROBg6luksKNO1OuFrpE/lkvOwwyfl3X3kfpaBfinIUme7Ezh4WU09YzZjx
xmQHUi5g6xTL3ATJAOqnbzuClF5KElh8JB1hOK1Wuz7dZizqDnH4wpFpNoLWCysNw6m+yjdh0L2o
iftbKo56LbznxNjisvXR4zkaxXzqvHFX7ScXgKdyYQjkSYOWCslcYSUvbUzllQ97Geh6W4fbUSGf
9Ghj645Cm3DcgJssHIm/SaBvxcAVrY59QRIAb1/vFhwxe5c1Pkmol2nRz8eFLmzDZ59UhQiz5DyB
7aG+kSEWAyCWsUIJPhn0y/NT60X9IeNZ/RX07SlXEbPAkO4Xt+Rt5XtPovDMTi05O8fE3SUx3Jje
InzVR7hu4iXbhfA5piQC/+i5bPfi/j4vUKFiwZjqGSqm/zlJRrA6rPedwrQxx9HjlCiSlgouGrdP
vhpHK+aV1sUYR8TQZxhkiDVMuojbemb4kU9EbzpU1tDqaeW6nrFjeO+UtKWRKXj1E5Q+gze3h3Y6
R6E/cqPbIPDdgCC2Mtj17brF64roMC8MzuYKT0WQl+0xsndDPV/NIZ6+unJPntOPJ0AnN4P92ywV
KehDhRC/5gLBjMUIwK/3oIJUwxPVEdSpCacCefAxAbBti/abBWO2k7F1VKMDAzhktko/5B7pHXBm
MyxOU3Xna8gLDSYA/PXoKeebxG29C1SUw2mZu68M1Qcs08LaziO9XSKemMB2KCwNJwK18GAUWYb2
NppTEi+8ZNeMBv06OcTS8iM+p7hdajPsU5TdPuAmE/J6Ih4j0mKsdjIRf8qkqXZsHS3fCwny0/cT
EWsawgypGCRj+6hQl8J8pVQ9F8If7ixSOrZdET7nUfQe6y47S0NWROwn0Sm1GggoCOUKl0A0/HSo
+GpO+MRh9umJeL8UNaOhgQZdFx9oF8CTOg74Bndqj14Qfuajd8p4HDmX9M1IVk1vF+A8LXT0rDj8
bR9eli7fwwnUZRJANVFzKtkw+kCPLBv829JZu6TMH4PZAVY/g6Suk49uQNZX5QPYMZ72wlYhEPHp
5HWXiTvGt9OCO3uhmkWIV3BPkRMU5+ybY5wwZV3duKNdbqeEwWWEH+Cimwz+QW4wh0kWVr4ZaALq
tRFGwsEfgHqbxj36wVBuFQquwoX/4DgR0KGKITWzCc+H0uo1HaZSFqI4ovIXT1BEuL0zbj1fT3tZ
1s/dR7qEh1jiYdG4dIeh2ZXz/RKm6S5AWL51eDWDHKZCnJIXF1fpdmmQL3Ehv/HcvxEcllNVT1+z
65LfZOEPWtgvh8JqzolFkWpBhMhZAOXOcl11/tZ8dIWSe+XpRzerzgv+zqVntY6dif0gyWLuu8Am
ugt0DpXbmu7n5SrQ9It1uwC/KxAzTeitBQDGOhbyIaSrdxNCHVSmznlPg5m645WxIOLKVZI9K2TU
tJWGjGdqxR5JGyNM39ms3BDL+SzXyTZGPTA7xXuGGxyxAzg6Lv5VeYxSNEGbGRqmMFWG/Ep70jvS
aSQh7q5Qt8sFp/wx81mpMh9lIqaqO+3Iq3aRlJ8jSoy1hylQYGKRo5WvW2fZJrBUXTHd4r16cZVf
cwYmeMtVA/muQzM4wnYPeWFqPZzKSMw807dFj+R9sTDQmMiFmxohUzfATFeZmJ11EbDAad/mnkFA
mlygcQXnHNUM1EWAa2DswL2j4A5jwnpcJO99xOtWirzCKd/BDM0E6EVIgrnieEAxRxhNWut91nF8
jItmMhGUHBcR+098dnvZoZ9qWyaeJqEQhU2L8JM2uplG8gNRifmiiw9zY57yFkITds9hW3b8v1E7
Tx17k0Trajf41bUFMG7bZbsWidoWWXWK2ILrKA1LfbaTPfnD8XmALs3J1aFo7KGkdYx2rPTQxJw+
oVeOxywxN+7gc0xVHspJL3iM4hIRu2E00rdgW+ZuOueOvxw9m+UuTmTr188f//aPf/+3j+l/x1/1
bV2waKz0P/6df//ATNilMbLDf/3Xfxy+6uu38kv/9af+67P+xydtH/7P44/vuvtx9bB//J+fuX67
//qDfPl/fvvtm3n7l3/ZcVWY+a7/gk/1pfvC/PVN+EHXz/z//eCPr7++yuPcfP3958faPqxfLU7r
6uc/P3T6/PtPAHZ/vRL/8UKsX/+fH1z/qn//eRrqbv6xqd+0+X/+1Bf/8e8/LedvbugGIaLLQDCi
kIH6+WP8+utDwd9UGFIquxIcsy+84OcPbjWT8G3tv/nSYzAf+p6yBSuDnz903a8fcv8mlW/7fD0H
/Z3yAvfnf/71/+X39N+/tx9Vj5ItrYzmTyslfv5o/uMXuv4Fle/xxTxf+mHgh9JzvPXjH2/3aRXz
+eJ/+cWojCjnTdYpEhe9yZxRwMwX4+BSLs8ZwnLrtSf85Bccn5YuNg3vMoBKU1wZjOQcbZMwmyJi
/OdJMlh9y2fo5pH9rM2p7CdzH0BQHTw8zq43pejdUTBFTgXmwtG7qCcKvqHwSUt0ImE53FZeJHah
izDPjrGyZ/aIN6BlM6jtGYB6fCXYC59mLHtLqYYrtxzAGssIpL+Ia846xLlp7Ef8wZqqJYNfGlss
GhiftvFiXiLJU+gw2nvz8j8OKkEEGfq9ahnPtUJhDYANMRVZ9xtLTW/P+3EaE7oMkmaT+HYsMHYa
x22YJGfY3qJZoYBhcIHpID8XPvaWv/6BzJ1A2vW/Mb//v0ydV6+lyJpEfxESiUt43d4f7+oFHZt4
Dwn8+lm0Rpp5Oeou9a1btTek+SJiBTMMLAahkUteRrVz0sHZmUPuLkL9eOUSO15lnh8Mr8LMMeVP
5ow61frDNbad+pTJ3LxYnTiEM04glnPv6pgGLWWaLu9zx62oiXr44Rqt2AhNa68QIDfCiI4TAWWm
BX5/KHx3MV7ldJ+bMzgYRZQj6GvaIyL/ks3jqlVxfM/Nwr454Fj++zfbaON77KJLk53THRO3O8Ot
ii+J7PdTnJpvvmfvSx7Tc+HX30Kr+qVhrsbQw92QBYAZMCiT6SbNOHbBV9801iXuIwN/BpThTj0a
9nSfjNwvI6esNpIJ53ZefheyYxv+k4vlp/LSUy5MQlhb9FXm7xaR9XWVldR3LD+gjnnbd61wrsRl
PdzS5UfQsD00UPtWRpMPeiXuOiM2LjVeZiv1BsjHAaTRupD91fQpOdXWq+yHbgNvFrdyb0LUGXIf
jreKJGlyPODMnB8b39dYgcohPLt+BhtqshlJ+c58MZjAHpgAUaaj0vwSZhF/RHTATZ/N6EkWIM1G
hITpE5raKac0TrEp2RL/378XMwVagFkt2zTO//1wEfrPZW5fQsEY5b9f6rO8OZqRT3BUDFSE+UZ0
6QYrutg+zNK8S36RBuMDN9Rvadi1+E/JuuElj27qdZbesHeBp2YdNvl4pkqaMxElggSDlgguI4Ny
olPB9ypqnQf1/39gfDT2/Rjf/d+vw+CEgFUk/xq7MffmSCnOfz+MIWqvViqNJai0oMWmbt8GxXfq
2JgvKZCuIPIg+VNkycbUaZMWXzls3cX63FUfgUiuc++IYx7BnojqyuZip186jVpnl2T1B0PSDCeN
xr1mJJN9keLhqnW/m7KOSEft+os7JriGuXNp0hy7XMkFF1+LNcMPGYKrmakQKy/Im8HRj4OdUhXR
wYMxXKAl//2T3xLD8ko2yHCazUtQBCZYDIewCHXdm8x3EeZq/jJe4T4Zjpfe/vtRRll2szzV7tCu
JvwfVkY1OdOsElrNXloVNBMUSyIcqrW3U8+h1jRTZ1sUNWbfyXLv3SYCg1VK68rEx7MrMtqBDJAO
4vPk+ujU88R8v2TEO/NoA+7nbD2JfeETyRiNG+cGKsgTpz8zI6CTmCBXXw/9ruind18lh8CosBNM
2PFCjaOfPxrw9MgLcHthhY07t9wVWI02ZflmuyaZvZDXeVgM4qRCvTrk1oQJOE8Ik4QBTvN+vhQO
g8EaF2bjcNSBOPbqumO6RiVDPwjC78BtfhXNXYtI7DCCO4SkhXLcWDwcI46LDjx1HTJkgPSEORFB
DzpXhd183ZavwudWkbznsIy8CAeUlWIFwhw6RUsZysYnW7ypSpNyjhbURVkyIwWPGDYdmf+8OQ/+
AO2bhbNqedXkVFw7Lsdl2Z20S5A7m4mgM6WSVvLYBQXgaeD3EaGT2rHwPlIOvEzgIzpYE1chnPnB
Y7s3BUaUsErf3Kh/kBnUq3afNdsWo8W2pyDHSgkzBOMmc0PSlDZj40gxU5D5XT859woNe2O7Bp7+
di9dRxG72kQRZRXF9OS1WHkMZaeMlZx7GQbMfVMbzzWgCqPzNpOdXko06cp10l3T13oV5cVVjAVF
EwJ1scWHv0ycUy8lANKExLWSr4yMS1jOR4uZo+TiGIdzyn3WlytuceF6SuBOZzOzdHL2WqxFTxQV
UAVd4CPACXfE8OfeZj/xmIsh+7IX4aIM/xx4OltGhSm4BwsvA5dmh2dASt7YiBtb1Hb1HhlzS1wv
g2noN7tIDj2tWS7UqlxfXBHokwjq4thaCiU3uhg+02zShF+xNj+H2m0PMhs5I4w+xIXyGGXG54RV
q2l6Zp66Prkljooqo8S4HEhn5SioJAAixvQOtwjNuT4eP0ZyBQO3YQPXOVsQmgCp0vEElcXAn+lw
0gmAtvgVXP8iwowyqTffd98a42IW+XzyY79DMqfirlJHaAeHmnFsEgb9lqMCGgHGsybPHh2+iLXX
MabqU1ZEyEtSE4gybMb/9QzADl8oEtKK7hxWBCUg9usALlDaYZ93Wx4fnJar3o33MaM/5mjElpLk
UPn2azNR99j7FqDDtjmZvqjwTVImn+uOW+/IHcCPY64eAZeA9pr3sJgC+ZdOc3GKS8y8hG3+Md0q
n1MfzlJRs7Y6Y7Znif/zQutmDpLBptujUUzeznI6epLMeCCjIst72ba7psOuEDGVpAwlFteg5fGc
tEVNMXCNcCRYIrsZFLzS87WMMAy7U9/v8yrm/FSqO8wl3quxuCm0jum37EhPjpPoX+D2Qim3uEEy
aRttb9oKa5kMaW6VWVGfyhT/hzQ8cxubuMfMevJOrtkzrJ8KIoZTQhvakP50oC22JcPdrrJPygPk
q7TH6I6BK7SOZmPNRbhJujm/y5YfuGyebN+PT//9UuyU+V0dh/kdYy3W6xnnTWZLf0tHtrWgnNV5
dpLoXEbhXeRzYw09bn5d6T2MZs5ps7yf7OQrnLtLOWLWUs0i2zQsl8JrKRL1WXDVDAH7NSevd05j
C692Hjv7NIfpmr6R7L7YDKzX+A1eG6eErsiYl8PWKzWW/Vo9jMQ6ye/MWAlc88mdyqem9uhsKw/N
qKtj0vag9eOe5zD8FlK4lzYSw3OWmnuHePW70/f9oVpUDMEy907+GEhwmsfnMnHvB+jP57Dmf+hw
T+M8YQH0ICEfHaTjY9HBGLedG7t/qznaAIkXEaw0n6mKGPcjLOQBHqmoGmY8zAzRQCCfVNq5aDvd
Dp7bLWnV+CTr4r6WuftEOMxdmThtGfYmFuQvjohdln1qbf7qkS6NosXT4xAtW5nasm9jZMBZLDFm
jmTvRS/3qcb4igvyYGQJKG+rrS+DMcf7jskoMmfz3pNPO/pdRrDapbM3m8nJhZIO18Y0vJPNOwHu
hDqqp04x3SiGtV9HxjFtKd7VMV6MphyotzEd4/zfP9mN/9nAyApkNhyCwbefx6B0dv3oApdrcEz6
NbbSXmNXnTLGg5hqH0xzinC30uaC1nlyjcF9aEL9lpisvUab1KDMcAcStLnz6OjSbIewPa5tQSGD
49oV3a3mqSIbeJ0DICNs888FfesJbm8APiktQzF9k1GPzbAgAdOKvCJFhKYrCzdg9mtudFOY+9xr
QXQK5ITIwm0G9XwtWATGzPK2dT9s6xyYYGIXzdm0hsU8hLswmKwetEE1H0LbxybKWJ0u4+qsR0vf
uBBsKe8MCt9glqnrnbFMnkIHb11AYcLIeDpsEDWz0nwpp39DOJS7iDNGH+TxNhV3ZiKZHI4Nw6Xc
Jb/o7POY1aWEA6G9Sd0nBdJxmvzY/eRt4IwR0GmMXxP0rg6n705Z2YltB6oXL4XZeKwwA3W2giRl
Z20lrmAuMbjbE5C16uZPd2g65Su2TRt7/ExfoFM9EqNbW71lbCJwtyqE45fM/X3eqfJsJ/4jzmab
J6Z/8AyFndzHVpMk5kJBgipfh/PJYbkcFLWXGaM9s1TDBcTZtpeUcctMclcwiOfqEjVmnNXO1IN7
bfvxaBnYTWfTZ23pguDaMiarZXelK/bQEnkAKlHAf26Ms48pYlvWj1ULxbJq5RWm3P/+YEyz7jlb
bZ2BYd/sjbRSx1XDETPHT+VGR9/nfVd5sIlVQm9KduYu6a06URBLnSUGHbdgCJ3XpbG49NZk9e+G
NviK/aDek5f5lhHOx9EeqVR1rCd8m21FsCiOcDHMRLs6o/ntAxuiUnXzNKe1otDk3AXZszIbX4LF
rzEoIHo5OHxvBvYPwc9bAG/F2O+7GPvJnBTOKUPiy20kX8ckUB7yla0EahZElS452578NxoVKE5y
M0K07w6uHbLgod4ReKDVqAW31/sfYoxPXm3+o+gpNoaHpuaPrhilrDrJqDn0IY96frc1BvOHv966
NYZ7agVGzqUDoq61ZIboSHJbBp9QHGhyKYBvRjx1RcIwVjK55D/aj270W7cdXb+WQt9LNULFbFHi
NeGaBWthYc/lThJuCVrcF0JITn4W+f/inC6ecyu54m48iFSUILuJlTiGcc6HQp/qSd/4AnkRHM0m
tcA1OA2YGEERBCd/3EucDBugmxQlvUOHQiFMibtUtCMhOFW7RNSvjE8ddkgasmxqjX0GL9VsvPuw
MoYWdn2tZzosBmw1aUKvkhUMu1aKlyaurbXB/RAzgAX93qyqlVmaw8kysEmT1lZ8SEWqjhSF7q1R
OkuKYW2g+q3SumP1jUjueKR8B9NYtbkb8qq8Kp9D0JwXvx0mmxPaFlg9uA9+39VgP4TaJBm+Z9Y3
xLMaWgzBLf4klB3S6kWd1LBJWhDQlRDEuHNsAeYwWbvOZKLSJ/I76Oo3gYDkQQ12ZTGxq9ZvkzEU
20xgb0xyW3NcBCoGAjromdyyfKGJuk22I5FEWQSA4iAMs3MbKfQ2Xe1FR3UiFtP6fqk7ykL8mbov
KEkcRbq3JZ0BZunCh0kpdm2kqF8sH19I1TzGyACJOQMa58gUhDkH1uI9nPbx1OrHTs8vdV7hlend
Nz1TYF2W6NaZBIoEXIT2DlD4NRbgafbvOptbWtTTUOANOHwDKOIGk2k0lA+b4g2nmiTIQXjaXsWr
Mir+JG0PApYD6mHW6Y+0MmzN8F3JGy3cEirayi64jgIkKE/eNjJcakHIqOQMdQ4d3Qoj3gcSbSbh
jm7Y+t782AuKN2IAQsAIH7MSHLXdV4cBl39bguJEafYCsntZ94itmd9fModyo3FfyWBtceaEQprX
W2uqXpom5WMfSoTq5KlE75qAYuUNL43nQ0qemo8xNId9PZvPpRl9RgXoKUqx4g6Hdee67xxc4C2o
bqHWhYz2bGSZubyjRoI4QwlcCv/6EXwiqTuBmz188hLauEEhK8O+T1L3zRj+XGjX7K4HJ6PTMZDd
XsYwbQ11HnLoZHU98KLQntjWVIp5TkLTH6a93AvvW7/5ViO2MA4IRF889P+46EEvlMMtZ8HZ8xsv
TVLEzNj0D2m22Jh977eoaV91xaI1+C1J7JbqOxvNIhbOtCm47Qwx9RxpRLKsFAq7vJ0zV0Fw59RK
U0iimbAskvfGgBA2tm65iXz7mykna6FAXkOzfB3aadyLHLqHk/sZij5Nwsli/czy3wkDeG+oO2eS
d07P0jI16mfOifxOnu2s8YVrd58K76lysAiWRElTxWKb4WZCynflcWtUyEcmu9wxrGbEW53jQ3E4
11AXbnt1BKhp4BMT/YMrWFZTWHbbMAOrU414w9BByo0D3zzEkbCuqsUT6yXc4F3QeGlgxevGYEbi
cFNNEmmgdXD8URbY84GZG7AvxbUNVqLqJBng9CeE1GeRVMHx4NFtReFx/6+dSSsrSiixuWKVja4m
RVMak1dCpUI6HMsRuA1rLLJOSgt4HHAjhEBLZGmV8FXQdKM3psODNSlxoshWrpSCsD5UBl1i0Ghk
WR3Z5oJdUF/qjYNwtB6T6D4zumffJrNhf/LBgvPCu5WCbtk4Mh8JeNXz2UwYabIyUlFwNub0F5ig
YTiftjLBmJBllJGgjLMaWYTzXu7cqvwYcis/VgJHUVd+sATfx+wd4I7njJvXjNuRGaJme8RE0v1Z
Lj2jxJOmLH4jjc3+Wn3pjDqCtLvzxWseqrPpfLuKfJU7PzdJdxCEy8jVTKfKGvYN8dAVpt1drXBq
cm/tNXuik3yGc/Q76xrvqn6vaxxL1qjf4j5lBEKOZiRGtKp1QH6c9V1JB6MMNuKmGP5K07ZxArQf
UeBdUTaxz1XhcPKnYNc6g4kRLgJsN4SLSegRi1W0iazY+zDVbwG60qBss8ozOGjuqwZu79TxH4RR
oAAjXc3AoGeul2n+L8UuN5rguArwGtpk3GATLMRsRmQp5VSjJnTKFs5FTzUaowPrEpA+ZS0RyxLo
F9T29Lb1xpfcc/GrLzkVN6Iad5kJlEdneIWiGoMEQIevaCAeVS3PTOXo+zkiQD5UHFJ5c8uCMsO6
SZcwDjPjSPz0ORRNzNAwFLlhJ6lOd72D76KcqKTJo/Dbq4S5nZNd4dh/8xg/xgbtqQSK/owm1Scd
USbHLglqtjqHrvsUW2GBq53vs7IBADYDTcYKYk8900UBYzpXhymO673mcRJZ9zFWr6p3IPeq9Kk1
fuPeYIwTGB6OfDKRIbfyhOtuoepzaJTP9Fj9kv99EhioSGKxicU4KMKr7lkjkzHeFYuZfCaJbdjR
zdHRYRhHuipDimUIUjnR8DcwHGekcDHN7ikH7Tj77TZP1a0bSTJjbdAY70bMUtOB6tHXdARYFr4k
ETdffttF4L8IS9yVmgsM+ar9f39WYtF/lHv4TfFq+HofOIxEC7vJSZ3Ez26M5B0wLrUtbFE0cNGS
EqhrkkaYh/HIWtHwL5/tTyWGy+SyUcFfOOSZ+AiGQG/y0v0wBuMTqx0idcF0zeVMbo/6EG5EwlVG
Z/1JV49I1Jx+W3uFsPVWlelJN2CkEnGAQ8m+1CA+11hgG1FTpYGLe6lUa4FmE1BZgYHbGsLfGhSK
5sn4YbkUwPXeW5Ek9LPE7DKdCG51y8s/8aA59fzlJ+qhxH1sgmokE0GTddht27TahAFAocE9eEhn
eZyvC4W1RZrhNkttl+MHXoWi1ueFgFSX6U3OWOosOtMnWlnTzrnmUCl7jxh4X5abUdrZdhqbrWJ/
XibVZDQWukuDu9fJYMI5wHtGG9NARQTTzLOTdPvP0alOSVbRmQHFcp66l4mCWE+qm5Orh4JKjAZK
Cx4SkOlVUP1IBSvDaKxDKdKtWd96YI5c0HDvdjgbe5vbY+wPuwKPCoZL4iFELR6zkZNHaQxwVzhp
RQ7QtMny6H4hP2ku6E7syE8ediCX0jfHgIVas6PS7jurilleCrlQTe5DybTDw/AXTTSfYN4rKuvW
0v4OlPQlnZynLDK4RkL9rglrBNjRmEB926r+wPTxwfeIpTribmYB7miEvzIq2Ok1rLe4xzIZ4dfx
NAty9o3HSGmCCdfmjOHsi8sNN6IwP8dp+IW4QQrKrY9BONq4wlkl7DTZEAVCIisuZtkWMD76TxnU
7y4yPr510FCuuuutiEPXPF+7yvxMUNaGILhvsKWmXBsoGDY+25F6F+eNAWW2z4H7UHvNVaPz7ri9
Ay3PfoTCcEu5F4nR8urK7N2yHzvOaZRRHm0fml9T65bsV3wTYDcU/6+E66yT3dD7pGihKZV5caMz
kvLrxElolecT6Jl5Ob5UD3EOtTXUBHB0WvxEDa7MllFW68EokLQE0HZJh7HHaLcvd5adBKu2plC7
fg9FHp7mOdwRWkjXwxC82Vb/4hVEc5v5i/m43CZAxn0DOzIyAjl8x3fXeQZoqLbpg+cmtMnd8r3E
voCZDqEMAN7JU4XaYlS7zilVtFYUArOQMjxgSt5YqbUFq2CQNckukcWJwzDhbEuSFhHKSWPOwHK4
qpBmoLaw3YRW+S3ywLlLYWYRVyc3HXLDV5nm4h9Pya7NEoqOLArDS0ZZbLeJZ9pH1HnC9sEhmhY6
sCn/1fG39jUf0JAeRvG1ZEC8XlLUTAFQlZB2HrZB7CT08QBxFE2BUJmkNOSRA88zTZQRP0vre4tp
2jlU0fBcZdWx6ernwBofUN5gdGIFj1+Bgb2rMHiVeHlW3GQvQJgecaMj2K97CDejEpcxMW9B7X+Y
ujnwV9tLlU07KAsIBZSHdRIrHgAl7uxgvbjt7rQJPYlxs8rcC6GvLZko4rSDCGn2SB4xhXyaMfSS
biKcXHJoy0Mi4iXL5armVBsGHbKS5JcJ7/AmK2KkIZ+7YC+TXnmPIaIlBzEfpIDkUfNAz334lCiW
/VwHF+JAp4go/TqXagmYiifiQqRLogOp601hyc/lUY+c4rFup5lyLu4DbbkLKWSpNW7Y3P0IkuTH
qCgadBxUFXP+YahSbKDIPSkdNwAJrFNgdTz9abhTk6lpulE/RcjG6gLLDOWPg8DBybR+Hd2B6Aps
Akk5feK+EdeiFjimbptuR1L4+fvsEqoIBCIPwc6S+jyifEhqtDNyUpD/jSSGT2ERlkvwDm489n7I
WNFhrOEtuilLeBezMFRDTlOlb9yYIp0XjH81Yn2bOAjXgmoIZ8hIyTfFY9jOfCeIr5LkkKe3WYuq
MkbPpnbybcnIE+UsuZ+USYuOh7e7rqDvaWPaGQuWsOUkHeHVixOHRGkVPfewBQ0qo+eZPD42hLfO
wZsKAJuyaa/+KGBtbQw9f2pc87MST2nR9NBLFjNZQ0eUb7w4DMpFdLRF+5HPT3FFb1Rm4fnNWlgw
Eklp9O8JsFk7rhRibWXTL0BY0+uOfawA/87WQfCGh0bwLHtCVHUBL1RYGyQytFs7ajhYYfPgU8rB
adQ+/PUaxLozIWG1nvdd1mhHpVtszSEC6Gvt/bKTBwiGMVV05EttIiEsGISoJhaNxDqPhk0trDOS
AnWco6jQim1y/5nh2igF7s1KiRyADv1UDi/4WKB1RmYDdLjDY9lyLCFECLRckp3EfHsMDRqCqqkk
9UFlVT0iIKPNFidfHDNmCiTy4yN6JxPj8TXuh30vsiUhhxVmptJm8rdp6K8rLQsUHeidFjV0lUHt
dNeDjMrB/GNYWzN/jdaDfpoV3ObYY1JhgrS1i+EKPeHgQqLK6dtTXGDjrIYY5JdcoEXCDIL3Mqjb
na39l2YOD3AkrvznP2pqrwW0DCgofBhtfYwrMqTMSVOfY4fivhFa6Jc2b7RHZSSE2nVl6z2l1grJ
MXql0PPeWnaFhiNuOo3toQ/hJc+t9zpl82MnOjbf4i9W9Smwjbte8gWOCc8aRYUM0FXeba1lRMbJ
KnHlZYBJvS1mBK2FkCdrISEUCrEBtYES3D1G0QL+J2mHka74suf6MezGZ/Kf8W5iwI07ag/j42MU
ybiSFtW2RGhWEIW+YYatHUcQfU49cIHGe5R1Z2LT/8zUwK7nFx8ONqMaaFMQY9YRLbzgKToiy7Ce
CGQ73d9o99g2nn0X8xTNVGPs7cCl2rpEBh0SRDKPIKjSiymulVA757es0viQubgmWXPJyLn3Lr6Z
kVHXvLTydCEhHe9aCIYoHDxWGAuJa10suK6brC//9Y46uegQzBvd18KaGBzkZ0jkl2iK77A23exw
yVyocqaAGVtr3WfnytX7Oam2fmAcIwYNYCUUjcGReNWeqTcdYUhiiDRb+9OyEVLBpnIG7NhmCA6z
V9vja1e6b/FAzU8x3U1oZWR9n7uyv6QRe1CWphBCdOHQR2kwc+w+Z1d+1JCIjI4JmQBw5MZUGg9d
8B1V0X2bgL2BXkjXhcPaBWjPDJ1fweyYPELmQh4bbg6e0xWNjZCX2+6UpcauCS3/Ie33wMMXyblO
HKZmCE9d2c1HLDDzyesdWnWD7AbmEHHMBgfUz4iAvX9tq/xFdCTjXTGzDQdEUCXFc9LVz+SNaV3+
NiTTMkSDeIdfCxOyiwOtIoyI6Jdt7Jj4/mibm6iesfXsbVXm6xxX3i5wY7Cmyw7nEnNADrnqiY9n
oPmVgw8cEK+DvMJlY0j+pD0/c2QrTh7u9NAs08sQ+jz1cd3i7mRvJxN0nJdhm9FjEy4XKm435QAQ
Zvw2YOaOM6MZRhrJjvTThgz7xmNiia13/Gq0+BcwnfeM5rmwqovJsXOZRBcrnLwfeik+Irx2IPvh
b3JPY3utjhI+Q2q1/+Kaysg4Hk95aZ+IDJHv6du3hDiGWWUk/mN9UiORcO4wKFeURAzYC7DFPXgF
tz8IZJzGkuqrlI9xGST7PLHuQ8s5NFlznOuG6XeBhQA4RDMj0BXZOTeWoNPw5LL7o/IRllCSt5uH
r8zEv57fp2jMv7nITwlhtFUr6hMaHJegIDqWBIDc3DkFsb60SOiNKcMl32atxwkypXpP52JkLjgx
oQndDw92ZOo90t76iaRS00LBnEe5mPHiglWzckAPDFBzQu6f7H3+LvW4E09+nZ+4LP+TqFNiNpun
HircNSLjmhX2Lgu9v0BWIwMSjCa6JLzLJG64Wkp9x8YIDVcpax96r0Mh2Ui7IdvGFIve7JouA445
hdUlG5unYwvvR6El0AociUf8DsXKhlvzgIIJwOslqIf5aHddt4cK9sGdMj0GKv2ynGIbg0re9Qk2
nNAi6Vx18dqdnnFuefuhplhepHI3FZ6x4bB6LH0vJNY+M2QJP20bFHjlYBsUlnGi5wCfndybmRd8
8GtNTvH0xK0Tzwqx95oiERuzAIyDHNhJN/Le0VG1yQyiG3gPfsjkUAE9U7/ihHkEyOdRqQYjeMtU
q5n95sql3yvb8BTK4kV5+a0KQ3guI1KjnFIGaJkLm660N10t/jB1ZUuW44N7HN9sBE2O6eN+Dj6S
gISeIMq0xcDzRYsHecwIV6IhGtoxhfEeFLZ9NovyAUlwJRHrJT65Uwr4gX2abbbtb9iRPoll/0z1
QgczjWNR12+Dz8gG8OBRDQKMBH8kUz3kY0yIgUy3qeh8Tuf6ipDYbajstNbO1MsN0/54a9WJuUal
odFO4rZcUAqw1WbmR3McnjGnkCm05Y6U+cE2GJi5Q64XHMFv1vn69t8P2fccaEmbNeWbmLiNFbnJ
1C5Onz2n4/LXucPKBQTSJg0coKntVkngzjtvQFppZ/XjZ8abNy9ACiaFFNRraXzVoT1f7Dl7Ecb0
waWXpJhsnkd/ge5oRs6T6r4ht8JSrLo3PdVPjm2vhyZ6i1DUNhQVv0/kTBHVNaC7YtAzbDC4Y17K
1M5w4EoDV1saUnmpa0ZJU7NAc3rnFmmkEbvISrhA/tkp1TWCKJVz1Kxs49TOWO4bGV4i27qY9vxr
UiGeO7RFh7+Gp95xlbw5Dud8Z/6cA/eKGLEfLHOb4oBym/QW12yMI8ViBfNVxMPjHHWgGctzYIUh
LcRAkhuxH1gEXWp1Nlw9cMS8B0l19CY+yVE7T+hXfyST39s0xD844rihUoZmD2YpEcYfPDjcxiO3
WMxNWDTrO4Mr1mQxBc6MX0gEArBTe1XJS1d3Ha+4CC4+M0eItNBd/QI7qHyuClRSRuwhl7xjiVzX
Moo5mE1kYbgaIGv0ny74NVIMxj5iwHNXWGqTj44mB15C5eIia/vOpxkRRWsGLF5TwsSlmaJ4xbfP
NkXgoJyo2SJ1ahcxlSAlMS2+g28bLeho+QlV3FaPphc4LefUQ6jHAUq682dmLSmxKWGSUWbxWcCd
wt7s3iacyDagBdRmdhKd00YxCDZxpELaxopPEqLpN0vVR1kZh3nAPth3r3muAXs06XvuFzBoUvQa
3d+RtXxS4YPte8CGB/WZteRezabZyMhcs7i9+TzXy5uQDQvApbbfzbHgSNExZgWGqOA7ZbGMdlbf
n6UJtBIg3lceZgc/Cqa9IDupJLt4yAGmr56dsfnBPxBx+zVeC8C3dl8cy+rHmw+xQX+zjnFoEKQH
kAi0KRjN32njeRB3gy7fFWHVrnI8TpWnyaTPOYTdZk3vBqPEAM8NOnIdVweoKbR9D+pO573JOT59
rz2gFZz0cE5qj06x3np1ovnFHLwdXuObnrgmjuUXyAGS/kxM9WWax10H3A2Af3eOGo7A6JHVGD5H
KuLWRItdiUU2EvqvmrnATjOcGcT61UgJn7YyfzVI805Y9rZHUtpqTKhrzaJXBA0vQF4dI1lTJJ66
90RjHwcneRNO9jxlo42c4lI4ABnNSZ1/TuNXR5NEGuLLyZpNoDj9/UjyLMKARvjz2av0Z2oG/6pk
rtYCHlAHM4DZeWn393Qtoo1sDE6DsFLWraw+CpndqqR/jG0GkyFy3MRnMviQVYDn+St8v7wMm6U8
L4jeDedWdoigKR16HpN+Dm8Bw3jMtuu013flwIxjAdE0TYCX/L9JOZSqgSai2r2kgfkdY9TH5b8O
ZhLgXIgSRcByubvGBxUlt2xgapgMGHJzDUVQwE1lmqql1Ospag8sYPm6DiiQattvO+BL9sQn/jQu
lJrZVIUbKOy9Hxj1N4c9p1PGi+dwivY90EI2c38LQ9BdnPf30vXvBuzHMETpGvVD9wQFAgXeuYwG
wcHRmqg2HcLTMCJvenltbke2RgwMw1ro9seTAD/KjllRawCagCtFy4FI3hODIjfTiadLN6b/KHWa
9pbscGKiGBns5INA2M/cv8rznhovgkDDbBvw1q9EUljVMOE2uZn7fBwUyNQfSnV3o/7mNl8UwZMW
3oNd9V9YVi7klF5syGVRBHE6rKCjgmcjohsVvxrMk8ATtZcorCu35tNSVbMmyDczUvf2DV/lmL1q
4kJ2QSsmKSX6GCUUfgFMKg7HdVLb18rKt5ZjQcPp1E+YlVzyIB2UhcfjiNzAfTHZydFsqFFsK+Bf
uQf/Jrn11Ghyscx+51xPACwS2raaY+ekj7IDtBIU86XrHHnXQLwPIQoBo5CUWs+kqwdr+ucnvoa2
Soc7KtEVDThD89C/nN8p+w28RUqqTghi7jrzlidlijhi/4TD/KAFLyyxWUy8fPy89HJjBwoqoQpO
fUNLtvgf9s5jR3YkzdKvMi/AgtEobetaRHh4aLEhQl1qTRrF0/fH2zWNHHRjgNnPohKFvCI93Okm
zn/Od/R9ICdv7fntL0ZpsPHhsC6jZOsqf9rrCewI0vCB6yR+k8k6WZPgz3DsUw6zMgprgon8Ve2q
X8du/giUeys2bsGVQBeUEaqnAU2MwrRu46rsHQdMuWdgEq+rxSXSs926WLseKG2iVMPADSkK8yBk
xxx8gmxRTHxWrotbzSCHh/2oOLeW3Dsx/k6buMHUfCjehXPh2tFdYsW7MRqTqznnHxUmgzSa6h02
ye524tsEsoVMmwtZFBDcIe/nfJvM9ilp+Yk8DwyTVTFBCWxFJSkRnFAnewbO+Mx5ZtyQKELs5dva
8AswL8S6hUtZZ+Kt1RjuTW8O9pA/birkivYrbOwbd+gNmlEkhrKRu0mF+wO652c8qW9gTMDoOXPA
uL00rOwGaQ4XHzRQp/F9TqFWZeJPm1Cy4cgfu9AvZXTTjA0toeRzeiQEo0thzS5l7GZKKGKEpN6k
iG2WOd16/V0eegbuiDFhHtTsJ2eo7ntFyzh39X0zq09f+M9OnYlD62bPFG7cF6PHwLgiH0GvBdpJ
7xDZzGLItxovvf+ijMk6TG35GI2MdCdP3lWC4Uk9dtsY/QqPdfbqsmIyyW9uuil94VjG1ZB1fLvU
xEw9Rgl+dcDcs4KAfYeiExJRKilr2/eKfJ3o9XCAAs5EM8wPjd9+p533m06oYE5sf6si+TIzTOpl
l7zVHo7TIUcbQbb/o/tPX/s3PhHYorKPtZmGuz4QDzUAy71tucBYpAHfEnV7Z/n6OJayv6ms4kPU
lXxOmb/ItH6rItr7oli/VHHAR2/gjHRovrLSlgGzWoLKc49/y57uQjbKngFkEBxse8SGgHF/ZTUD
mB7jLhisZamFLE0dBKfW2V/VmXW1g2g61I14NpT9Oacz3r6cFC/6RYJ5WN4XOYzZYulfDZ0b2J5P
pWEnhxLNk28QLT76Wk9owRa5bMOc6QS2k3WSZTemVe0Ls/w0cmJjtIziH6bgunssVdXtI4j2aAQO
DgKdr/K02XcixrQSWnsdqFcohRAinPpK2D3cjl11S17/WEBdcro2AFyTHMjyQtsQ00FNCDWS+q3a
Gn/437hGABXzFQ4iKnzXcKShDtNdmDBmDdOvlcm9IatjOPYeIOaWFpx8A3oFusG81KsCNa1eqtRi
iKe8dzsJPnqTGdbyf2qZ3gnjLhNxhrGWpMbANGlPAcLaDO65NjUr+o2uDCI+QgiEg7zLe6Z1mVRX
8IHtCvXoTuZcSjj5FUn9XMz11emdmzCvKBma7ogOc5E2QQOVWLlbdzzXVfCuh/jS9AkOVOoEcKxu
5okyHcM11ImUdmL4fDoaAocOjzZtnXg3b0Vua84e0F/UzolnDBJgGgJOXo1rP83kV+mgrVdR16xd
iNTwl47DshVbrrqj62vrz9FNYnEDNQu4is9pRopnhNYTiR4qIrEHoozrUhnhfccUemN25UtlVb8m
JWBdXZqX5pTlBArHfqwOEVYDrHrQFQYaGb365IXI7V3CNdihj2ZVT/Y2pRGBaVRMkZaXnsw2gyoO
9Fm0BGlgA7FDSvvTprcBcp4BD5JiStl6v53nY93OmS8YIS+WGx5/S5jjG7er+pSY48GoPzJE76MT
DtfUq376EIOE7/FepgW2DkcyW3E5RdRZeGoXGrrhfltW7m7LkoMpUbLpaHJRw8AWbrl93cKxeW6V
xZWHswGwa0VeTuFFZxvouww4a3fqZfZQVtaz2190ZZ4Jez963cR8uuRcJjM+UusmTSnKLAZa1OJQ
vDtR3cI0h5db+w4gqU4zFACBwK0T/BkL8BBHTAa4Ia9LPnXyFvm3ObbrOXMEs3hgGYaFO6MTdJWI
SO6FFXRQ/hIy4PwWLoUb3aCSZig1PVvvkuF+hEh425nNWZo4sqQWT6NxdlqMbWlYzbucto56kbX5
MxviZMPKFfrFRbvCTrIxYzgfgawfGefiMUyZRsj0WNUu5FV7rNa+ZgdfRhEOLSciKcHkZAHgHyot
hDM4CFIQYFjFUR7m+RiR8wh1PVwTHxCqOdnwArOcJyXyTwhoXIrCVlJezvNacKXgjERwvAelHJje
T5BSueVjYW9g/MU5iIBoyPPdmHxXFP/BInXlN2eWLB6uRVqpk9/ju1MZjZXcLomTMLBQcbijGbor
XODR/U/ZY+dup0FvVMhLZFHjbOJh76oQlnH0OPDDEQeOIg9R3JsM0rj0Nn6EAbcR1oU9HeyYBMjE
/MbHJrbKoK5Ral2Lo4/FI+LR9gIh9mbrVBs4hPXJddyTLrCZWtAXrKXy1U/Dp3hcG20f3doqYR+1
+z/mVCEhQAM5VvTAMEPqrkY4YJAlAweOaZGiYnDxnmm9yZFDm9lShwLzaz834KVdc5CPpaiPTTDf
aBfeL6FZtnjYbaXoOTNM2K/JKu+HwfmYqLc0jIgbR7avBiPdNEMQUsPUb6BUz2srHdAbevcDvVTw
aXviNsgMsmTY+3A2dvqWzs2qq3lHvP6NkfvSyFVeOw52feAbb/Xgsnh+G7bamvzmvs2ZGNb609Il
FJFWEyYhSmal7h7MV32irPmQ+kVxV9TjM6ZQiHdWguo6hDtl9w5OMvDmcrRfBBvanr5OAGVugvku
ny9ulQe3k8sSXXHQ1LDOjoy/MWYEzCxcDohkHy2ghyuZ99B5oDoN3RO8jH3ChRmDQcCpTjFfweFz
jc0vbQOOLJ2eGs+e5EsbwWdz+kc/lFcflySimPnYyRlE/0jLJ5AnypAGJlGwtuLU3iXO+LSsTEBb
voxvfGhW1z7IM2yVD6STDBp4QZm0G1UrlPcfI0pgbvasfgzqqBcvnt2ubvZlZeJbksEteiQ9JsHw
MaPMEd0Rt5I1GtQsb0CY8FaABq+QVBbidDI+eqHFNqveZyu7G0X0oGT/NozovtmyYnCLbIcGkD4N
1n6NSyu0/yDUbfkUq1UuQwpKE5rmQ3HL9OOXw5S5qnz13RVfk9vjq5vFo5vFeM7w/A1myenKZlwd
03tiQsHzwuYRbPQz4P1vI7+aNrIAcYRTHfBMuz7/TWMMjyx6fxhLgI9w9n7KR5z0vXObIMfWeyQ/
Wt3Zn6Wab0LKGbiYscOUk08vRxEXG+lKSjhJrLRVFZ187yQLsYUi8Ub2YNj4kri2hZqL+FNn6ZuT
5Q95OXdbVYPDEXJ6y3N1y2X4Kia9C012+Xdv8kj/QrEIOWFWPCMdg3fDaWiCgM63kgI52GLOlIsE
qUY8N85wDRc3ZBukX6FTPdvNkxqxZPGpPrd2/1a46SEIi+d0xo5u+UDcEgtIVTs6L7jDV3NpcQ/3
kq9iDimfKptr6WzzvqQvN/c33nTAzbs3KQWmUjS/8xoKS2KqJTyH3oCx2cuhuc3mb+W2x+U/ZCgL
z+D8apbmm+ehyrqT82ImsIBDai+Ae3QJmN4AeFJEYR3rD1qASdWIv7heHPe5jp6jOXpoufrqnnNN
tJjLcU+tRedtRF8ehx4+I71Hsj9HwfzbzOXWa036zrjAJD+cXfKlgGyRtDm5EnE3YKbP87lchmY0
/kFXFJaHlyBcjqY4ekat3iW0vJVlwbApOoX0sQpAP2/JUiyCC3uTLJ0TYckjqVqG+d018mBKpezZ
novDGAFnFzgRMiIyW5twmHACZ1c2brKNZo6IPl/+xemhTXpGEnajkFCcC5tgNuabTBDsSNStbVDN
XIf52iauMmcemyuEd86a3ianJy1qvFcPHzTy4TnsGPYOOu4P9dR+wOr+ktrB4sUWSF2SdUPrHWeN
Fq9+n1KNF/DKuiw6a+uGEzA9lYKXGWXeyRrQuSHMPlqzSjY+1UITm87YD2BQk2yJJpCmTxHLRHzK
G2BobZNv2illW0+cfRFn3VEzNvfLjSXD5plmSwkrLzCLPQGmd8ew9mHa3oFlCCkkEO+uiJ695Qvs
TaR2epjMazISTeGiF8lzMrv5Gaw7Cv8gf4eAoal1LidueDYfcgK9XZnCuXjaZ87PypgqtTeT9mfI
sleiJR51IiytzPDaVdfgJp5O2i+eyaZiG/Prg2nxHe4q2iWWEk0cUYFtQR9vQHcWDJBtWhQ7e1pV
A3NNdO03zorcU5v8oecD5XzEDJkgP4I5k/CoUreJLI7FZL0F9uhtDCh/lM1iFHWzuy4WLxNmtB6Z
0azbc9JTbYQpnARXgV/K+B4FvzDTnOGTqQhcWG+zRoioMvESMGkwosF+qNV059Zch4V1deriNS6s
Jw5755D9lAlyfjCRUZcM9SiZRiiXGYzGT4FuXpNf/qrMFpZ1mT50bk/WLiecw+WV3A7NByJTZ2i0
1Hra9Zsb8W30NKIKbw+nWr6RxI3zLk52yh1/SuZ/6KVAv00TG4uW+KWp9GH6zl7mF4TrurzEn+lu
tbDadRMCygZamO6HiIxAPTR3hfbv2aIACA8tCUo+EsG4HLxk8Tz3WA9zMJQFnFriXMWRSyo3+dI9
Mv4jHm3Ll96DmJ1SAjRSHE0t1xdHd7xJHIBWiYsiwIsKevHTeRVIzXF6Idv70iQJeW/I6SUjAmuo
Dkxei7YRa6/uHpdPaMJieJDTizdOeiMpOzOYozDH5U3EPNeVdFq68QzrqRDrNLaNQxP+qfAzYHkH
5uX73cEvp+tox3e1k290lQuE7Ob0dw2uoWJyecVkVGKTmLBDL+6Wx8J1aD5fgo0zxBAe1Gief9ty
+o1nWZ/rtGi3+B/utMFF16BNkXahAvS0XXKlDdd631BPMWLE2piOENzow8sYjHTAxHe0bJDScx4V
p19I5VCpSpndju3worV96zfz3pLTZ6xJiduhf2CJuUQ13bjcph6NgcuohzWxhvmBVYCyFRZKHX9Y
2oL4O84F3kqjXNdxcUmp8JUts0GBgGMFdbrlVPxhlObVDRxurNZMHH/wn8jVAp5dEI2i+HClIzfJ
WPwkgA+coj/6FtVTwtOfjQNDNgwZ2VR8Q4dIk4Gn93uwQrUvyN1vWmikkVFhdGhtBph8nxxWtrK8
x1smOfgPH03HUT+LrCtn5WRncHlNDAdTB3tSaCymaEItVn6qc3ckSWXfwnW9Crhmq3wCHAzzsiwA
o5OLuInt8GMAAwMocnGuZzan/RINgy15eeaQXz0ueXcBPto6u7flk1njubeX9nD0A6bQLNaFvoQl
w+puBO/Ut5aFuI5+2KsSUIj4FBVg0cngQXeJRY/0aZc9IcYaKdkJ/mQBshHuJYqC0uTw9w3NOEI0
pXXlMP4RDAgs+HBbZ/5uM5MagHH6DAIWT5PVMBXysSNObZFwcFhjloFDOCguE+wkTTA9QgAYTwyE
D6W2nzhWk37PZ84jhutu+gu8aMxBeXZvOeqdKh8W9gE9vbvJbGr1OvlrBmSPpRqupTsTE2cbHRt5
k7cM9dLssTaQmCwubzQXt4+19ICFTbvGIpRYum89U4ZVp7qHsh9xxkTpeyPz/IaJthHQyEC8lCXR
EbtJM94EWDPVbMtVZcPUnl0kOu8unHje3MBntDvoD/gozXZM/FdsqoKSMePcpS9AEYhrQ9C1iUpK
tH28TvOWSzqEdu4G2xbZVHHQ9G1u7FNQvQ9ixHwQNei09Z5UdQltPHEod6j3PCTf9JWCNi9T7B/e
Dcklziwmxdu2zebspndFxxGr1f7WyfWjbDnlUcnbrYNgKe/CiRrG4V1I4nDKghcy8mfmmERWci4T
dfxszuGDpmaZ3CcLkul/E+q7ajd/XH7RsTgtKCN9XvYNSlFa396gkHrITkxhw/mMRkR5JdVJ2zHT
jzblFzS6BQlI3+oAbPLkG82zmUfHahoQcJ3HrLPEtvLkC7Y37AnZtTYz5huk5k650b/QoNKusnaM
qW/Bj9mh0yN9bOgATjHCtZAawDXigznwmDP/6EDw0rfDvHjVJy3lEnnyI0LiqwMYDzTNSW4r230C
GocByoqeMR4uHGqJqsAQL8Z4qA3cygjtfMbwd/oKmTFX3bapsbcs5ysMM0MNXJ1AxAfSjVrHZBe4
mWC7j6kTBrFnvBIzfR7akr5v+SfDR45JK/1RRXFUuEe4gBQ9l5fs12ycl3KIKVcMPtHuBdMz84w5
ehMb/m3vYftgwNw/VZoRk6VGtYLy8jHq5zmmzhg81bGo8gs542znzAlG9FJd2Rjuli+LP/DFziS3
5iyl50GnvwWMja1hpZg1oRfzd/c1Y9dy5i6BXrEcHcJ7PVsHM2IQoBZIxDIZlKo52KZ97NKNU5S/
WRj3O0YNZhxOm2AcKL0FII/VcmTccJwyCvbc5l55Y7MrU/UhsDdvlpOgbVPpmzIh4JwcbKp0pmw7
LkGaihu4xktrXfbU5MM+XyrsKozGRkChXKFLYtwc+9eOd/bbmLIG8w2n1meettF62W8IvjUmjtNR
cBuzmo2VynOlODVh/cRnhHW7bkjnJWNfsRkTVPcM/diW49kLRXBY/ipjGDNOr8XObHpJUUxywId3
rkzew8XELfzV+GHgaKzzgLgqZL51V86PVhff8aUopho5vZ84EFfEWBm/hHQ9i/7DyPMjmYwDwspZ
gPLtLAKvZNSJgJQTVGA/2ydueR5qCoGamA5as09+umm+QYZwlmp0uArDS1kKfj4iKF2UHcaMtFLL
wxUBECFQxnnFaEs2VgnxeKaoCh3GisVnZywSt19+pAZ6VkFoWg/i0Z4rB9uygxBCCYdZmM+DlT0P
AQPYehnoHRPwt4hO36qshqN0I1JFSbbxZM1ompdS5BNCkhEfqX2jh3dybwqKYrTk4NnN2EQi90Ji
jdGzj6mYG8hd4QRrxTGvNP1fNrN7zp4H2UXoyBEBDNP+mEJmB9oDCkOz5BTsTF1hG6rsYsWmyckv
HesTdmK4f9UZI8UWaMTr1ExccIMXbGnYKy1Mb4xvcSF/+DNxMkHmdu2L+NqA82USEMRr3d2Qwf+Y
JGfEjXc1EorjE28fVLXYl82AvKizvQpmZurTeEo8+5GYDEF7ZX6SPv/NyurGoECC2uNG7zqmg9xp
moQa3eQhRkTbFo077QuLB6uLcUbqj55Z9RpPDwKqNPstYBlCuY6r1lr438Cag/X/hw9OC5vPk/83
9uA2+1+Pn5n+/Cmbf7IHlz/0b/Sg7/3LVYIma1fYtpKmD2Dw3+hBJf5lSsfipq74h7I8AIP/mz1o
/8u2HcEvmBbnLMt0/4s9aFr/Mh1pmUrBm7GlUP8v6EFTSvv/RA86js1T5LCOOBKqg+8vv/5P9KCN
/mXNrrNLdPDUEVoqI6ra21ffcC9lDux1chosDZ4khRYcdWBfMK6QFYs9xrNcglKuWOsiz5BpcnsF
g2yr0owT1cC6HyGMA8VhtJEg0GM32xWgSFlLIlTWIe3XWZPj3WHtX6uYqJiLbyCJKZgJiAObJb0n
3CXTzPlxTA8JSHkXosoMfi31REn8e+H+zDYHrrYhWxZo72n5EazS/C4W+3pcgPriq0fezOcKyCyf
f2D6O4aRhTOgsP5U/YWvU29GX39/jUpROkK8I2AEa1Uu3Zgpwf7eIYPSefCk+iHZZIm7zRdifp0x
uQsL/qakMjeaQJjO1JM/akKwVj5T2strHPCRuOnn8rIYj8HZMLn4z/5Tpmu1duWSOyBLVPhP0PW/
EpR20mhkH0XIFGSOPkQwQzPvqUhdosx12pLTC8ngRs7SVpV+RT2hypmURqtwaxrNFK7r/MN1WRmw
lX/lVcdPbSV3stZPOW9+I9qaio75OyjGmwo1vFcbX286RDDyG69EwjhAZPg5izz5MGL7z99/Azz1
2yjfa42DmYYU/D3U6cKcwMd3mmrQ7H1uE1uD74+R+jJpjNxddEGAtYhMAOtGxDraTdfBikNoG4KU
06t4yxWnPFs9kDy4EKXTq4gSaacJ8Sek3rZWrkP2P/jBCXQTttzWhQiuXvnNA0zHXm4/+TOydV4f
ZYb5N0mGZxKfPov0e+0Ddshb1Bn28C9P8Z/sl1irj3NJ5mz6GZz0SYG+zDjp7DpoeBfOgkzE6WGO
IUfUvrE3reFoGXI8pgETTZ3O54B40NqpYjqOamS2KW3yy4QFfBUY9rWZzzJu6OfDbLmOjfBhINwA
yhyOUdme1MQOLmDdZMtzn4IcZVqEj7YsaXb10gesed5ZJ9OGZBG8jqWQvGZCtYqQU9b2Ek1PQ3U0
HTxISfVHwKFYMYPF9OfZ79ppSTwr8x23f8HVjdsgpnnOjNxor2VrPYqpODYVIRlMS8kWMM/VEeO1
m8iF8HmQIcTM1TS+CzSMjbAmQuQo/55EA7omX9G1O7z6yn3F75BtRpHeJ9UP1vTxLjK2irZsEf1I
E0h2ac/Hrk3eRxw/2MzAY7stb0eaHxGSH0YsC7lHAyDSAOYO5uyI+7gkSX/wBZIzPoCI5k+RJeUR
E3VoRsOtF7yLYrj3pB89ouRM+NPtkJcTVjd87hR9jhgE2zDkMIIbf+ErnfRc52fGrEcI+fYpCOLo
tgEOyqduk6bmyJTT2lawEo2VeDPnrDz4PgSoQOc/QwwzjHOMfyZiCahGhc9Dhx27pzIhtykY1PhM
we4MCK/EQ71Ot4eypo3Coq1Ugf2gSLt87/SUb/qwfRrp6DnlNU9DysFq+UCcWHo06aGlgwE4U44w
7mr96BJN3gg9vOK4/PCsfdUndzFD3bUyWHRpHeImMpfvRXqrkvFjcrJ3NS3Z8nAj4sVuOwNHNWBp
DuNM0hPOnk8LKaOlHeCJjVK7OWKWOj1bdeugI+mvOCz1xjFYxAjJmjvVUzmtq6PtCxxq/ojXAB/Y
yo7xfCN/Hiy/ebB9huyWxpHHmMLhz6lDbxEnHYzZ3/qBoDJixP6BMLbpTG9ly/xHaIZMhVk/dT4e
KhtnZtRq62QHxXOiOZeYfnfvx1e8F91Ge4pKKrzhxz78pdOQQFy2I3651Y51gYtFuZq0/xgt83ET
U7JNmhq/8HysWlzuJuKo7dPuZHYEqL2C8acMbtw4aDfcEd/bwvloO4JrFRGzdcdVZ9OV+EdUFt9X
i+sPU5diaKghdZHyZ/KaRxgDgOaICWvyFPU8nOxQO+O3pDBcfKa8HEMSiQcozEPkI4JGClt5BS2w
tiXxI7pg1sDu8/HFA4FwGiZa1cvl98melhXXBJgad5tW4vOimfXaKGCsiXUa6gWv7vp/PN12Gzvz
i5OTuwX+OV3tHZ4iIe4me3qs6+LbHQ4w9pFRuuqAlQgidlQEWzo7oZV188WeIYY3qmwBB+JlNlV6
5zSwBTieUB8I/C+sFipbFZ6jCoc60eYmJTkn6TDKhp9KPnT0SXK8TsWNHyXHcEinx7JVb8loMOHI
dbTv+3GX9rF8mKchwFpS09gwueVDGoqdqBhA9wRxdNZdCAY+u4u/EXzgbqwwUUNJytZuZ3AYcNqj
dvLsRY2A1hmRsKHhLMVrHTMYhc+K08GT7RlZ8EPhljo0ovnThFV5xIJEcpnkPJyKnBejSEKp6FAT
H9in/laPWbEL/Pq9SdqzQoYOxKNTGeDwzeI02OMBXyE1s72/1w4bpevGN0+NG1/aMr1OeXIrYljC
iMTviCL1dpbl3hlM89RHMdAK417CjpwM96cSpMX/HhIgBRsjltSxIqpewtwjizISnnjSWzspMfpz
Swc7nzGbGkBAkm4FwUNTBvWHgXlCLL4TMD3oaLKj61T43Oeai4OszNAUFiC558fMnihtVc5Nxxd5
M/bhkSz+DSU3ZGKa6CONsBprXGJJrA6Ki9YswUOWUB2DqNhnEjAnHQgh9Y32N2KnuYepKaqLzqsH
6dYV27Fr4o/pcGPTeM88fNPs+rw1dnGcY4Fs582gQ+R0/Zoyjd9gZnwDTjeuqoemrdmEaSDP5EQc
Dp5TOAD/CAqlnp2UQxztB7k/tkxHQ1A1qFhyghpxwkVAbs1b2sussjtWAFHXRhhFO2j4NdJ5yQC+
tY1NGVIV4+fvskNIz9AGN1ElGG81AXHnvk6BRbUoyDHiVOn9KQTYAEKjamjr6+AGgK44NpIsgh3W
gH9BQOee7yQeWbtnTIUjCQTW166EExsNR9PDFtdZeKv9nyThYwrpklo5l7GankKSyWvTcc6xFn9E
TOKQlQmVNiG1UUTOXT6alz4hY6Wmh56Op6TUr0Zevs9kgtvEeRiHARWerMs6zuTP7JgHg8PZAks9
4p35JSF3HvsGMXSBbpo25XxOHrMPuiuNFWzVpVSOKHt6kNrON4aJPs7mNMT5F1I2K7sVD/vaBhzZ
1efSi18HMjScOBSLeuU/NCX9lQ0/f7tLbRvRzbA+7Cz7bsRTo+D0yeEHA4C39oMSL+1AzYkwH73J
uUZR/pTkkP65h6/9+G/aEVk7NPPDYNM+xgDdyiG0mnmDm6yBTpNgXGYSyQPRwNilhKLq5ts0lL+K
UtvyXDIAqlzprgyDJz+1fRx8i06OCTkh9UadVokwKBMEjza75G79gsmN0R+uTkW0tr+r+vjdM5hC
WZn/OI/JF2HbmyHwDiTaqnC685QZH6MPx20uhq/vAIhg8Cn9Y+Knz42fUXReElQFUdTitD3QeAsZ
PPgDyuOhEd2BsX1NCDFYwvZRfsqZN3q9qy+jicIUslWfzK52NgkwDDOChwdfEphyn+JNcj/NLMpv
+TA3vZvdk2NpnsCcV3vhsLg6bvWm6JRpglPoE5x3CiBcZmTsddO+4GR3b0egZFznEVrS6L0NURYt
W4PEUDI9Gbo5uwBvtSdJ8/T+ZuQzXsctJ6wq9o5ZSteAzS0gSlAwWu4dquVUxXcsWRkEXMG46Ww6
9IqC+on7HF+0ZG0P1muZY2TmN8mFW+5b07cdupzPWWKciFuWH+LN9EPxZYLh3lQ5XwZKVzhqQE9K
PZ9BE1y8IKBuB6yUXueG9VQHhr/3fXcTwLxa512Oe8Rx6FuUxd4uu4uNwYM1nnbMhFoEezn88cBT
XtV57IMAU5ul0UVXtrGN3ZPIomiZy36VAdKH6eq7CK8cG2088oNFmCepuGsy2h4bxerKD07umb67
iKOT6PynVC3DuJogqKjVmVPqr3/BjEmbg70RU/05RgQT+L1/h3Z/3wldE7QwC/B28RftIu9DOZyr
KP4KcfKu3Iot3AseGNr9+8/ohaGw/N7cdUgPT0Tu3dpdipzGi6D9JGYMe6oH57sqHjLCZfdEME9Q
ha1TbK47X0dUk2TT2ewwHdkeUR7wk0ztqNEtJk2DuG7NXTfY07nvkCaXKwFps+6BSfVFi8naBsIm
Z+Yb12wku57R/bo3+tsmT8lrtPQQ++H8bBe+fz8A484VH4KQDR+L8WkDyrmbmZ5Jp7Oe0c2JfABM
S7PplpKGbQ1hAGtKYRIOxRAWGt/cF4gSTNnX3/tm73uki9jIlPzzX++7O/kvhCgRJs0Ii4EQR8/m
mdF9g2ptwh4hm/hYNTC0ayT3dsLqXBQp99B9H/XjZXKgskczlTjlw1isB6jF0HqxdHfqxsmaW2vg
6p6g/23CADyFPcny1HjyCJF4SeTSuJzVjbtxsDHRH2RNl3KgmhFuEllzNwwPUMc9jGl8S8I3dxLB
yXNvnDkwEAhAWrrJfBpnFkzMLUcV8+aE0z3Ool4RC+T2ZdnuMWvQqBs5bsl8f8XtyLc3ekBW35ZK
PYVheVtKZuzJj9kN7rZapBMt5Z0zeB/lAobi8tZifL6J4A5PdGFAKRuYuggendblJQRU76wJz2Dm
oyCYoqm4BJOkeavzkK/68j77oseQu1DVKC3KNhTApjdhik5fetvSj2gb9p+sgG9FGFFHxu0D2eUy
FygP9lCQUAx5TSaRjTV0noukMnzdvRQ9OAjcPSrqrw5d4CuuB0z4kSwcmD2bv98L6u6eHCkV3DKH
2h0W+UW0SGL3YqAYBOPt36+QkKwjfZt9ea17lPTxruI6oVmOpQmTKS9q4sfgCGTlAkcYP9fyXvv8
3pyguaHxaTS1AqWOeoLBQlPcF31HY3nsAw/ukilfRdK3m8G2L9Ns6nXkOce8OBLYes04uCwP5/Jc
CslP2oUdiDq8UMVuWRCNZL6EabKry3imlIdLhuQW6IRoR45GWVr+qiDsbo2c75gQ6RetglzSl5cT
zC7XkGVVQt6ptLGFJ4atFsFpUV8MuJEbegDtNSNX8kjcwojn8akuCwJUYgOzWA6lf617luw+z74m
D95d2M4Hv+bOXZRsOBFMBuaOrOZYnMzS+/veGBZLnbTfapIx+BBYc/9+HPbymov4ye6tz9rnZS0f
RN26TyZebDelIJT+aNB3kMc1JZ+d5739lcySnL/u7w80LYrZPBCbSCCZ511/IYjzkODNzfL8RA6K
ydwrXXKf1tzcZzFTCWxb8yHDC0VB2+xtnWGRn20jYwnjtCJSAB/CaPV2NqYbpGn8EQCZd60yqLLj
WVsWyL8L9xgSog70N3wgVoQRCIWGbc/3atkCRoxzbPLO7u9vtbBz4h5orxxHDzY+4uNkMekxsIuf
bHjyeMcTzCoMDTapXYQHlvOWfRldcvma0Mm2c0oKqO0Iycz2aAM61iy1q8LR7aYZ1ZMI9GdVtc8Y
zvR/KuH/WT7z73aXf7a5WGi9/+xyQVAl6Gh7HkMjsUi4y6//Q1B1G6+FHWA7AJ15aqbkMPT52cPm
ngZbumjW+KYIazlH3DCXKGH//SsaZlXwtLwyo6jQHcO3ZRFYPltbZT9+dyqnEwWP1zpxjjUPYdzz
VFYGRdreUVUCsCzffLh0l8SSD9Qo/kPT/h9+JOp2/vtP5PhCMlN1/4O98+qtHEm37F9pzDsbDDLo
gLkDjI7XOfIulS9EKg299/z1s4KqRqeUNdLt94tGFyorZXjIYMRn9re2hUnN208kNdvzWktnooOa
cDZkxO9UxqzopXXErhi7L3ZCMXEwnMPHv9f4u19sWLrjsbnogt70219s5Hk0kQRxK+tqW/gBW4J1
qcrAbaxtoPKDQLCXXaScvUuhjvyug6g5Ry+WywhM6T2bhA+TfrSj5jEENdAZ2U+pgpuOt5lxyr1b
FzBDnAM+RS8qZpgqDpnCvvz4g5iU6/+4g46yEBLYYFNrf/dBTGD38CwiazsYvHjqytX+NyTjTcNM
jxu/lH19xZo/VBGvr5OwhVXEHfYUUdgj9JDsDhGX1VDWVU3NuLhUWzwok0smSThAWPWT+E736QJ3
e1wHJr4B9strICQlu6mKYxrTvZvw0FS3Tz1LTMBelk/6PyZUDoseN67/jwcVldfoH4cm/Zb/aN40
gviuvxpBwnH/aXoUd5mmM/A3t1kDr40g4Tj/1HXPlcLD+BzYOO5Pf/WBNIF1lUPryJOGafCFDt8F
MUyZUGnC+yevhcWZ67DnqG/8T1pBxrt9y3GlDhDMonRlsGvZJt2o3/ctZhFEWWmtfCzlNF4TM21R
yzIvPouvRfMVShVHnqf5JzPuX9D9GCdZy6OD6wsadyQLJRJ3TVrGjt5VvClrE2qDZ3c7f1pXwnsq
40w85mm3+u02/83WJJy3b5a6astwpAsxyVSNrHdXXQYCP22iv8cGixFKNfTthdE/k1IqawqsrmJO
36xkZoeK57Tp02HddC7jhnJtDbF3QqZj49N8O0UPJdKUrx9fnnp0v7/4XB66AJNenm1JW6dQ9fam
xt3YZTrcyUcKAMxO9migbMAzcAbi9Hyu+/qgtc4Pr20PdBF/atiObKFmXcX5fEs9xNtASpHrucPS
syNiUZKvE5bTv3CMpntvxNqW8bR9lWomsCSG02kaBtumaXkejWsipQbNpeXdbVitKDoZjxONiXz9
8WdUvcj3n9GgQqyzrG3+Z70zL2vNHnOFjHZ471Y3PZ/nEoOHYk2Od9nXuZoPDXVYsBMgKaM5je18
HNwcieJURSQkuXfqoZkVu2Ke4tPHl7YcEL/7qnH7DXqb0jBs3dGXN+v3Ne1nnK+OK/zHFubVzu68
4WRkUGE22iCPuSzru1gsx6gkJaUA6TtpcxpikFDDROmD2gQ5ir7RgvkFBUq9gxUuNrbWoXmwcndd
T9M+5pfsQG6geiisfRHA3s8jJnzmuEfUOCiTBIJFKiTygP/rTUFB9RQLvurjj8rL/u4pEAHTvzUN
2smYvDnqKf0WdnQ6jkMo4MOnhlP8xvMpcrYKkSVpvqATpndHV+NEhWM12sIH+TjW+3roGRWxaGP0
Ir6tfM/F46aNdgnIhQDzjf1y2+LJuqxqs7pzZ9VX9S9dH42GhQ3sPrPnu6II5SGk7XYoEuxT1ScM
DlGG2wLo5mbvdckdfrfy0h2nH1SVzAO0xbNBjEiuNG9T0yM+Iaan3Nu64QWelnJtOt7ejQL7hx+H
z+54rPWs+FEPD6BvvwwMnHJ+peLCcqNyvPn4Loo/NkG0J9xGnY3WdixdvFvLQas59YQr/dPywLqE
1mbbKlwZc1OYzs9AgmgO9swgoi4jpXBPcE9tYFbIGT+5FLU1vFm7jnA8kN6Gp8ODwL/w7QONOy2E
0qx5jzS/wSMCPqeXjmFrbFXHWr3isZWz1qTPyx53tH5mNIh5eJ84cbqHsregXOU528InL7z9NzfJ
NUxHt22cD3nv312Z02uD0Zex92i2u1KU/hWSdhqZI+7LlV3R13qmkeOdPPWwUQBGVLbBcvaOwIfN
gHldBXV9ngT2dlbWDaO61CjI8/Vci3kzF7iaO+V8UapdjTod8JHcBrCsFmajM0TXYfOya5u7qPWL
58EFM9AlWNQr1QRsTWbV9cnfmxGW91o/Xo904FeT6d73cy030imjXeD3PTCz+iavPPVyjw+iQX4A
wWZjZ9N4I6yKEgilet38qk9M7VkJ6gPR43elXpF0ZFSDvipaQsH8VQz7KZ8K3BFFdxd0RXKMoYV+
ds79zWpwTXXGMeHFkpDqHPzt9XZbMfhR22mPGjDwe2YJGd+OSCH7DneNfDppkIyoPsE0mwpSs+UB
TCKK7qN6vnEs59Fz8fRA55V+sk6NP444xxAGuQFoYZ349v32H2KLPAO9jp6wvIHNUnm4VZO1HBrz
fNlMMnzVTTtbV2YgLpbrAvS8qicoVwPZDkyEYCsEcxavN9fCRH3o3cvXVU+bXNRpcv7Ju/VO9OIg
V5HKCVTdSGXwqVb4b3ezHWMDpUrrP0Ikabe6Aa8k0Yz0CGXAo1OurXO3gJDcVyfQRrxprsRt0hKE
Q0lzzSZcnOOseP3JRf25g3NWcTVosA1DoCl7e1FuSQhp2VX0tKT7Kd4WTMkAlV+2W6yp9MehV+OJ
6tzskUfve2gxdR+MN4WbKdBB88nx+V4bpG4TZCuTqM0xPEt673bDCuNVM26K6Ikuqriv8SdE6d59
Q0vC210xOJnNGSwmGkCQFlystrDf7UxtL6303J4mbN7nNrwoIPzsYD3Ea3tMkn2IVc1GxOK6x6wG
eRoBAA5GdDp8r76pg/GTJFKo3ejtPkoETe7Fw6b0LO13bw52bhODME2KPQQ2BlopnhyUMUhAdH1b
h0mxySLLPeHbAsdMuuLYIEWilsGx34r0dgmmiioPzw16O3OcXDs2h7qIqMN//PyNP19xqgZQZTGW
0pF3Oe/uth/EFpHp2D9lQTBdJ4Ym7uHCfk+smcFn9QAw8axWGGOhQVYFoVbXrINRgn+rMyfa6rEJ
+WP2KEeG301GonGHy214mf2p7LJbPZnFfTwbK5oLwWrIw/YkZjO/a3pJEe/jj/I399wSluRFMHWT
VWu8OyEwLzZchKLFk+5O3y0Nt9HUPzgAEOBvx9O1Z4GR0LwJ2JfuYE0SO85eutmlUdn2ZW0TyNrq
Jjde4p0iTj4kxaG7Coza+M83AiJzyyV/wFmOiYp39xykOTZcGRWvILR+CC/KcFuxGPIeo6NMaufO
CM9LB0hson3lHLFXS/ixHK42AKUJSPsnpYL3NQ/eOdswLMvEWVh32BDexXFG2pbuKLL8qbNEvGPe
HhY9WML1cv4FrBBOna5mmMgy9mlsXWjQ77ZVW2NfhxrnTDPE92E2nsJins+ZUUPBI9KUAdpqRL8T
OltUOsVZk5nn5czgTy5wOvGkGM8BOVIyiL7PWJceHL24bZK6PH68Lt7Vc5bPZrIyTBa65Bh7t8Pl
aVj0bTJlT0uKuexrRRedCpd59uVFW4q/ThGfRp+g8uNfLv58v0AQqKAK/2c0S566ut82/cgXJq3E
JHtaksMst5iNsbdLmKEDJdBHADlqZ6sswCCFLjdOOz03kUcepaIGXZ/EtkLq9fFlvasXsuxAahFG
4X9IIVVF7m8vK+BJJXS82ge/6qhqzdI/RvC1GQPszkubAFhF28yVJZtxjOnIpDkCC2AxspLjtSog
oiPAd3y5f3JUUrN+CBgWD8AKFFhu+BquD/mIKooNuwQNccEW9LrvJkqq7qfNVdTPxia3clCYgbkD
x1CfMDDKPtkW5NsnsLxhHpP1ZGKSRe4Y6gT87QmUXVk6Teh0jxrewUdzhs8OdaCaRz4SqNpLfA9x
zHKSqzDKGK4xa23vzONF1dTrtkw4/7ooos5YbKwkCJ9tVO+G9NEQ4rBiI4Wnf5Z972rt2pTusO91
8uyp1bpdMM/mLiki+rS9c067ONgya3EbV4m7bwdmhIFNKIKT9dPpZmtjp7l+qpXMHn76vlbhf9OS
yMQ1qDJLPxfqyNLL1t+UDId9vBrE28hE3SJp2qxOlin/5x9vb5HILTesKqk/SsQfQUMiucT6yxmK
7YeKUmko+w2DQEGYEw1U9kOuMrAxprreDdNZNPbWJ0fTu7RIXRViQlvouqCGwfJ49+Jmeg6XuhjJ
o9XrIBPN4QQP76y8Me47ZZqndwx519QbVjBZKvS+xpVJmL+WmPF+Fgq/Lfm8XoxF3mEQdZEh6e9W
UZzlY+Nbpv84A256xqau2jtVQApxhrbD2zpeg2jYEuWeNFvCyAQHlRUE73BtnueUPlTvk0/1wXc9
bPWdGznbj5+hqe7GvyMOggyhMjZJIY0bJ8QSVv22zHmGE9TOZHhc9hYD/PhujDErZbKYEhBwmFTW
D9XcAjSj6rcK7KCkXwHnK6oR34aOWRGdVHJjaYjxMiC1FY90hy5xCUYZW0MTae6GWj5qEy1Lg1ry
1m1hntUNaLDXiNW6rsbauiu0aP/xp1s26befzvTYvk2lHLct/X1QmGckYamjXmILYPeQwquy/fLJ
yyqHnQOKGdZrOxyVum0xjdRIBOykLmCCrM+TnYUB1IF5qlPiS4GHnYlhjqqkdBo9mqJlBBL/wOqT
FSPVinh7ySwXVxeWQ3OAQuu7FeMZoRSoTfvHGTYtnE7gU1SNLvC8JWiNGBIciqomAAXlKq0hR0Mq
b2t6/hidoyjTfVi0GV5wO58K6lmnclsMxjCME6Ch3XS4tUQC+lXmEcMcZKkd8wBnegJoUpvj5lTT
v9D2mhwx00gGBp5qhr+Mor8LigFSINZI+eCFx9LE9E/YRnEQCcLgwbaeC3jKfDlyDQmEqcIaBgyP
3nzyRN/VUNV6lY5Ofczl8g2PHPPtnuPGUMSqfpwf6Q3Svg8ByoRJ3ZINdTcidiZi+qrbLvn1UlZM
8XzYMSbzLOF+bsIaKKXKkpaYLdZzul7tqH+yBRGv//EQLUMy9EChG/W3br07vuOCxqw3u4gMbPon
nTPcLClicOkn0zOM8vJ8Se61uMFLFfA4Koh0HHkkZc2lMUzgeD3ODc10qj27erDhdZ31OrWvxvb6
6yaPfwR1H26W7/HHjWFAnuVoxvsC58i6RJEZQQ3oW83d9mq14kj4s3IYdOyYidsFItqGgv0k4bW2
JMK3gsG5LQYuxLdejE5XlTmWWsfygkKRta9ibOzd1j+5ZuOAPuCc16xOX9fyu2apAS606zjAskQR
L2gJolu7qsS2pPu9W272koWw9uwNmT920my/ExnAHsHMIz4p4365hrFsvtEMlufSigT0hfPKqxnE
NIq7NkUxhIcsmLi+Myh6lKaFsAhihV+4zQ/EXfN5XFLC9RJ9HzqjfyJ8p/tXDYeUkJGSKcf1kM/n
OLouQdXYNXhuQ0e8M+zuJ3TXX6aKUnxDTit2qd1AJehLnrTGxRSk3XpwEefIADcKKnE4voy5pK+Y
MbufQwiI/OERDf508ArEwkvkq96uyJTxVlojFEpV1G3xuAHxmB4rP25/LEeCqpCH1Qi/gAh6Knx9
ZxR5ty6QCJw5EYr+pWBuB0ypj2kF6CZGkuZSbsf+hwhM7UcNnVDoNJjERDp62rzrI5oLPS37MJr3
UP7Y0yIzWTcMizBNX17HFdPnlq2chr84hC9gsMb6OM/OTZcSPLqdFYNhAn0nSm+4IJVg/rHHNgkL
LoQpESJLG68NghM4u4aW3kUQFLo4x/4QsKNHX4B9oMPnLZMUUJ3DGHn5qXZAIUxVsuVrko3HiMg4
pAy0OmJDxrNya2AovmHeQfIlPohqRCpT+7rfll5+C1DV3/hWisjKw138tZKkPuiywzV64DGGj/Hc
CIYd1ZzjndEgxl1AtXyKxCoRdDApjF/jdlR9iSVBUc0OoDyjB9wixGI3CTVnR+FoXcZ+fBUn5pVr
T9lh8iGYLhFrqT5QKMrnAEg6HX3vlsk5eejKmq2ZCbcYRBFYYs4+I3tBiNfsxhK/gAy3tiDEitsX
abRLfQsufk27MwIWHoT7OKkwLZ8BFMdIrTILbeKUY1gbIWQJSoMyt+E/BBbWSG7UobYJcCddrr82
C3lgbmIvw5GE24asoEP8mx1UF3jZexGWw4bK/Q0hmJaOQTLJZlTnR7Wu2u6Xpz94xvS9FrBLqxQJ
aqHXA1BXdCVg6m+X2o1rW0w8UuwIdVoOgRUjYSysUzrPm2GwLjBYMS6jHmuIIb2TagxwmB6Wc6Ud
0/NkbofDhGCZLjLljNrTka3k06OYfLw9O8Ml5BIO+UIegwGdFyNSxqzoPliBH+7oTDIFm2cjI+dV
vIEOCqA7E0+J1jmnBtcpL0OisGz1SeGNW80Dxzp7qTykTDvsGGD/vtwnvZm4z4vdASMEnR2srcAo
9raEW09tAUcR5RmC7g+ZXoVUCe/1Z4mtB6LtylnXSzUj7n/ONrzr9BHGJLSWUvs6+8Z9q4WglOwO
5UgOikHLRH/eBWmxkd7LoGs3fTW5T0bDFI+XbeA4B3RhTklRwPplw804q5cfb6Reisu8OewbCGwY
3WyW/xwGBVPJc0bRpHfxJzL4FXU1MRzueQKAcMSy4PFi65Oto7wJ9nHNvmCNYFKh0kKvaOx5PZo1
A5raeCg1Bk+XG7ssZjsqvxY1yIqka5kRj2jdtzaSyKoHywX381Tbzj3DES1Tx4pINqEMB9TdWCCe
0OsBkDB3giraPgJjYxL5HlItaPYN9KbgmsPRPPTC9vH2bY6147gnktlN66WnuACG6bowuoySMFz9
1ejE34ZmBm6YkFsn5q+myIzDEma5OVWgvp/vKqoAgzW5JzqSHDo2k+Mhvla6qTW3CYgRlCwXg7Be
4PokK3dOxGGihbW2Ha18LpNCnsU53pjATfNtDl/47LVxzOgK+DF9zXgztrb9APQMkOnGDNA10iUi
CFLFK+ScJmADatlJOddHjCK22YDxrdqqlkaU79wPHirF5ayd6ESzL0Pl97jK5T8lVYwbkguUdVwm
UXLzNh0GyGuDvjdkCceHGHUDxxT6bwdJoyndBxvmFlu+XTe70PpuVkm/t5USuUr2qKKOdYYsFxUN
qHwPGpL5STOYSv2fIQxlXZuyKn+n6+8zl57uxNQPmfVozHjxUPDE8r7NAbQDt6SwfrXkC3bDVH+q
tzGOsP4P3bhHD0+/gQLONe5OX/pIDDex6u7q8ETpY83HSkuPmW1WB5hR+GDm1l3l6HCyq0NMyf7k
NHCLNRdXz7nnKQ0FLpNazwG0PIjKMx99XYybaAr2Xtib18gZx+up7++HrNAuUVb5Z1Pq4XWp2Tcj
W/C1o/OsbfOKHbvclD4YZibsijMnH3CiqbT9X5EMx2gfMyU3xN1GdpN6gS3GmGEwjK5lUJzInqcY
33g5W9ZanyO0nKDbHe9lKXbKMsYOpQj7rejSOy+iXVMwsL/puvn70pybO4bWhxqqbhJCVAARkqMz
Ndf6mHIZqPIaYe9yzoGYiPKEiXT7Elv6lSbV693Ada4r18QW4A6Pm9uqiYNnGjv9qvWD5Lbysg7f
EogJy5oWQG1pCeis55tlcZpNfiui3t80k+2yMTTlZrmZoYi1HRX+5Ey2xtkIj/tojwIuELCwJE84
KKkhLgXkuNH97VCVBbrPcgI3Mreg2Kvq3DNK9OtVhNb1ClP4DsxGk+/wFngesLm4RJDHLCnwNIk8
qEyV2heSJ0jsHHzKYR7uctd+GQwKyGabUQxiiEl1C4hXU1EyzmSP6Taco7UTyxZOmB7v4rhIT8sJ
EbThuZfVLH21d2rYOJyoIR2TYPo+K5SNhIS1HjbSbMvnqUl+Le3RqZ2eKKPaCNdjMlu/fJys8Kp1
c8Hsa1tvlyCNMjEbfN+/mPFAtTm0je4W6PLdEnMst3hZ+oUk8TH61ty5crYRw870ElLrW2Hj+spg
Zn3y7a2TVMa9f0MC8WOqKXt20CrWRaWVF68/TcWIKaj/XSLLcts45teqLCHdAn3oXTwgaGS5FzGs
gy5kEnIkhtzaMaK7MWZrRVRPMuFfNX59G0aG9TDW1X6Mhq92Z+sXEUaKZ1WmT6spsbVDObbWis4D
csgp3Op1M13AbE1XInLkZjDxIGFYjCQDK9ktmc10PseHZA51xI+SEYpgthl2aC49h+78EkKJqr4L
O/eY5aHcua2k0I8erUlr50XJAod+3MWt4BSgxrnDem6znMUeBkhtVTdXUzakx65I+/NAi59nMfPl
OQMfoDfEKTeGJ7XHjJ2HLVObX3QIyi6mVt1xam9nEQYp95ONN4PV4N2UiHu8e/aeA0xz7PTuaBb4
1amAmz7CvqtMqj/duV9H5cYrqvKaeG5Z1/DhLXDGCSvrwFKMth2FDmg2YArbmodnAdDOEj3YsxLE
MR2sfdIlD0admw9Qelu3YCxqDofH0AZCnCfr2XPFtR6E4hZuyQ1DDCsLHdVVF9TsUY3zUKt5qiaw
71zozBRBEIvjddQaClTlXuF4C3Q9BzDSAo68iN30R+lQeEj6broCAIQkpS92eadqER3jqE46Znug
LU+40zTrADHuQ0qKC2pTiWMTgVF2ayN+xC8hXg9hIS48FvrVKBl09e30eR74sGUzD/hEQSNWjXts
VDk8xyzdLVlHGdcpEUmF3UMfzkxjR8U2qRr8fCeaUkvkDcRjgsv6s7b9aDPO6IZIqsHkVi5E1x7P
xHqet1E2Y2hqktFmXXUILOAiQ/Q1SMB0LSIFU/ti5aazd3L5YlAvwp4obldhzPBi4LXmo1ZjEtB0
90U6Z7d94R0d5avSml5KUZym41L3Xrq15VCQlxKCr6LO+abZVredypvFW6Biz4GVQaiu7Gk62Z9w
kD2M7h3+LhXGDelP3CVdNPyw9egX2dibkKGOzpWuJbR38sRf625eEnbVz1YW/Eo7irFFz7Qsxjho
jDvvksEXEH8qYFBWrsx+1Idl0ZMvyv2AOx/y5Ii0Xg+vC8ePb1CxfgsL70pPR5YxOBTwjvqejHXN
7VwvuYtd+VimhlGzYcwnZtzMu0ZGZB/LZLiscgvVS5JeeDwodaIZV5gs4hymtEqqg1alFlZ9eXwu
9ekrTWDK6m3F7JtBrDzJH7no7yZDy4h6yXuRneLM3dQ3BpPHrxX65WyE26zKJRYXREdxldtA4nP9
XzGi1cfboO+vXZOtG2iCfogvAbUjrApfaI5d6fZMbkqxfrWkqrGhZgUAi6FIr/ydySjwyandbWPC
QMuopm8EhsF9jUxpqSIvhYhmHM8Dq0kOIvZAUxcQMxOLlLNJw2o3ZtTFwJBdBrqDbsfwmRXvPIPS
biP3y5pIyG+Yuq8sTOJ6lcMk3lUOHT4S2b0doX5YtuJQhu4GnhDWlkE5MrTp1LSFnR9zXW5pMQRX
kqjBb7qdk4IQS0kMt2lfREwl0fzD8k92mbEW7DE7iqDrzn4Bwuxf9vDunKisTgHGsSqXy+DsTCj3
zy2jw9xsqtZLU3kCNAS6J8tXaFkOpYPir1DKRq3qg53vx4cyLr3TMDq4NWrZJUP0v5rM/5LIqmGi
lNfDChj26iqFCTSfgrVW4Hzg+ogrlvU4JKpDqYtvOCJdk5szjS1ceELL7YXsucYSWD9NlX3VgBk6
RpgC+L1J1GZfCI2TOO8ZYWJcqF67bkWAVHdQoeYTckKDOSuTGfFSmufApq4Hp3tmrnECWzjWV7Mg
w6WDEXGTSKhT5iO76tgZ6K0+LvS+bdapqqBlO7ppIgwxdBR07/pSMuvGzKLK/diYdbmalEWgwD/U
7nyMuyI9xwum1w9em5sbD47vJ0XJpaXwtmZLKwQZG2ASSb/QetcIyYIaIZbThU9mr6fncQVxmyLe
dZSF6bZGFs4cE3x4mG3WOq1aefANLRoeZjNLHhmv4MH1Ea5nhse6a9z5zjFhPoFYOwvdJNzrbvBd
05toZ9TxtTdN4Z45/mqTDmzrmgOwr2x7zPKiGQSosi3Mp1HBSpjcp2zN+IlzQ/2lPjL4QTTDiDUs
ux7A7/Ijg6Tej5Cxz9yWGbCPn8nf3RXkYGgZuCOWTUPmbal2Mpk7YiYSfZrBMSczOix14dxglEtt
0Mm3s/hl6dKGiKyvLMxotlbdGCtbw9av5mzYpKjTGVDz9PNlI8o8wbwsPP7vy9aQj0SzfVHBErJN
CjR6J0hFqeVgyrScXn5/PYJnvxpAcS0VSCNj95ZTckml9Hs8TeuYo/qkG9n10jP1gd/Ax4/GDf3u
T+7FO22tWqBKUeuaNk0W7sh7kcHoCzeN895/XPKFYQjlNsj0BjUYqr1g7pX5RW7ZNzGQHc6Q0mBk
qFXsjSFbWyXnM2rtU9hp531tiWNR6Q96Sc1+aBRtPGcIFQPTs6Rx6pNp00xd3voZxhqOSjRWLHZk
cB4GHaXTzHpaG0b5XQ8IrT9+5O902cvHFBRcaFvYJiQhBRD6vWmqU9LUYomG1YmcfucybrVmwLDe
FFXwhc3bvE5y6oB5mVDXQEjBCQjHIcIvAUKY76wDgwJZ7+q/UJnbJ5z8eI1B1Wl1c0Monh9jDyI/
Zk9fhmpqNx9f+zLX8PYlZhfhPUY9ZAmXmtjba5cI8ERnKtVaR8+N2HhfeiJc+1rm7wbqta9Ft6Uq
kesFhtSABpbKvSYLA2/W+bML+rOJQONZRy1Pp53H/r69ylnsDFauh+g7NWtD3e9OFMYLGWNEG3qO
zis3PWVAVMCJ4OGglHSvvf/OvmnriqmMPvqss7F0vd/dJBRKOiI8jAachRD1+wOeha+KAnb8NLQ9
/dNGg9NiipXrRQehU9MJQuNxeVuLjDY1IDxODXM3Dkm6JUHkJGGUfWfPHXkOUdW/D6chrW+DZtRW
uZwrAJHufWAylvvxI7b+bHaqmQZLUazI37m1bx9xR3ld4GqfPjWUA28T6R2otQFgXF4/i9m/0o3g
7RsvfRu1t2aIAJEa98RkuOeeaVXYni1ZRYA07CYM0oTFzXJeRMV6/DVCoYY5a4VnZdBcefiGhBgq
jHHYICKncrx82r6nIcLsy2vr04KM1NiygXyAh9E0h8027/ALaD3sGIid1jVcT9o8DPyouHIQ3Xwq
B09QwTxf0mCKdY45Ok8AtEeyXL2ztJssBGL38Z17p/RZXmwGPugRo6yjM/C+GpQlQRQy1eY+NvAu
O5/WTCX3RoAJV+sTi1dYSJFpi1cVZetGHqz/1jz4CEG3eYFZyCiScgPOg5GGKplvm1C7G5oRCOII
JCdsv5azXh/qGsthGROZkG/Ig0PHHrUqfOemPqrRzEVk9cknU6/12xWNjNpG5eGpHYsE+O2acMt+
jp1Y9x9tM6GWH+bbUC/WhVNADVadQoSFtFOUeKCC47eZAuWLqdoKMouMlSjdbV1kX5dUd3nAS3F1
aZu9VgOLiWA3ooL18XX/TeOei6WrrYTXBg1upV/5rXEPObFpxyxOn5Zyu9AZLy6oHZ8wO7DuSDP2
FFOuY22ESFu0T2WV+IeuiX7Imv4CSRW4ILrCy6sK9PdXwI87DOlwVcT+askFx6FeJ40AlLA0A0uI
8loTMYLshN+FMbV3qaE2wczxPnlLhWLJvX8kDB2ZSMukw6G5/P1vHw3flE4P8zh5Wu5gHViIBUYU
uKM3HsLS2PiwoiO33I8qrAUG361mBuGL4ttkWOWW7E9u6YRR+6teK12Ip6ywNHctXhhLNTJhFJYB
j7igYk5XJHaqi16f3RW+4A0hGIP/kCeq+SVA3kCJeoY/ivUFHXbkZrhGMHdMIsdMf4cjMUORKHEO
vcosBbZP6wgWMnj74HLpeFojypJ59C6WWtyyQpDDtgfqwxFa3pVRN8jKI9rx3E5gZLFxRDnpnOEo
xrFZ+OYqxzAD7xEoJ+fAquw7kDfGtmqmDOgAe4Km5DVaaR+X1apZIzloa98tyzYqMW9tzemwdPl0
Fx1u0Y4rX0WTS2YKaQoG6kTGxs4BGZLu00pnBkNrJ/9+6NxV3JfbRd2Z2JVxWZtAk1ShgLH+Z7Mk
SrE97CvB/Tpb4LcDMuD7JTjDWbxcyyIXNOQeNDcTpziUz60VpLtAD3+GEU7MeAb+7CfgWctYVge4
hE52FVfGWWSAkfMcJueF7Y77avSfO0CfF55q9NpB98scJv2kFkF8FOKhN6vyuLx2zWQqYIXtXS5/
lBOmVkuFYvljGQzuSY9PiVWFewv9wFlGVr9p8ww/GnyJsI/G6m+ZBoA6XDPjfl5Nc7UKvS8jODha
tNo33539sxQH00nlncAo4G9k2Mjgdnw+1MEx8vDlGKbyx9jIYrUEezBnLk3brreDZP4+BAiwiVXm
qGlApAxyk9qNhiv65xZ8kKXprtOz3cTO/CpKcdVogsScqW2H7hTHGSbLLMGPtxP55zbIsCcHo6tE
hxL68dvtJJyZA+il17wKuhPgUIclL05qzaDFjbkMoLN1BJ/lTFaHypP41hSTyoGxHFNCK2ca7i1G
8mVDI0AtTEZkHsE9aXS1CU2WrvRyc0fdfap9U+6WhzIFt35AAZu2OIqSUfOukP69zDatMTsAzrLE
rHAhrLPcFdCzinJXTLN1yz1jWjrB9YUpIQhynymc302KqRPPQ9wmkN8x0asztfr2hvRAE6UNsP2p
tQfrmAxUehoNyd9k6+XrrNE40svwio75oyCgsJDE1WEpjbrqv7VTkR3jvurXZtby6ipZ5vLM/qP5
1ctvffuz+t/qe74X5AFRELbL5Oe///QUJVH580f07cOvWt/93/t//Crqf1zcbe/ff+WbH9/8n+Wv
g5/F+lv77c0fNowet9NN97Oebn82Xfp6KX995X/3L//xc/kp91P587/+1/eiy1v104KoyH+fVqUP
/9sKV1fy1/ddfsv4vruf+U8saf/4jn8NuIp/cmS6rqcak45JRPivAVdNOP+0TBRG0BmpTNNu4cH/
i3Rqw0dF1QTJGWkWLTHKEH8NuDL7ihrWYPrbtQH3IKf7T+Zb/9CkkzUTphJf03xDDWa/0w81+MoJ
rddQDRXlpRDRw1hp2aYeaqbRbEOAWxmI7we5b2Xp76lw4cEqUnShsSVOhkvZ1EovcCUYTSmPvo5S
L24c8Zl2EPTrm5OaER+H+8McH+JPdGKEUG9fEg0CD7tieApH7YJd+7r1I3hrFQV9bdIuuip+8VKO
U0RtJPKay79gr+0ydXfXQR7YCATztD3Ne1Ti9j5s0x8p7fltlRoPtcweqFZC/HHT6KzLNgp4uDIq
95ddp9c9w/Urz5vccxnizjxamK4y/JTGSXMv0/Y5q6P9RPSyGUAOg9KMj0OQ7CI2YE4782jqVPa9
OZcbP43nbf7g9QOyXKO+gh43Md1JAUYQObUDroq0WRANRoxKYTMC/TY4j2SikmlB6TBFdTv47l3h
XweD2R45Y1EFpVwNoEnGgc11ftGbw+08ECw1gaRVFnYlFf4Bgk5X/tCnFuZ+XeMiF2T5pi1sA0rO
fBOa+Q2qqHyPheiP1B7bkxkBGoysivYolUgChkZpGbILEppNp+GnNdCbW0dh/dX3hpt5soJda0c7
BEiU3QqPOXwqE0eh/6rTbwHeLafST9b4YTubHl3Oytdq/aw3gmRLefgKmibApUYfz5d/2OGsnQ3o
K7YZ233z/3g6j+XGlSiJflFFAAW/JQh6I0epuzcISd2CtwX/9XPwZmI2imfaSCRYdU1mnoWsqBBY
h0/8FPkG3I+ZA/TOFSscLsnRsESBtPkmmfaRyz6cx2UmXG2soFVH9q+ESdn6kHw3KL4xyU0ML7Jd
FSU3UDLVxqqVWAMHN4UpTm7BI2CKkRi4qvnbrDMCqrlUwUgwcHDZ5UAiiln/zMnyxyAkM/PzRNE+
6B3xLT1CiFTF7B6Z+5kLWLLRBVybP+khsWRp3R6aJPmNU+1Ht4Z/7Pz33hL+EksIoMVxbqIFgZB2
5f2oTepg08kGfTp/JYT8jCVElHUA44I3qwrCS5pk9tFIkJ+lI2iQFfmFo/ckl25fgGbtiFyFY9Q8
vPxKBqF70ELBo101AIMJ6lmwopP3RjpZCbLFaUlFGBVDEehZ7a2rGIP0WMUzyeA54goiI4GECHyd
SfQWF47hhzL9snH1heX8MIsSCNPUH4ZYgm/z2g+J4KKtBkHKO+dAW35MqwGxBXRTEzsiieDpXDMN
rBhnJKXpXjGV2Sws+nxCQY8yOTFfbDYw6PnftfdZFqxXWzG+ch7sQFPGQZnpvW/1wBs80tMzUGHO
Eh1I6CI3SI9/ZdIgAikXm2UW56hIbwhvbsw2/qG5fZEo2/xaV/rJ7l6u60OAUPU8r7FQWWxv87n5
IpoVtgc4w7pnug/soQWB3vzE+bSz3XJGFuWQwMwoWpvrnZ6QmJaT+ghE7QRI9TrrZL7EYf6PGSx4
6ty+Gg7xGc0h0vU/k6d9FRBcNykhmtsKIwJ6UFB+Yq5koLLhJPMvO5l3wmUDXSF3K+ISS3H7Yj0S
oxSBGXY/NtFEOLM/pD59WE3y1mXDt8Wmsqdb7IhJ81mnviTtfHKqlobEG84l+MjNok2X0VKPzp7T
DTSi38RlZUCgExKC9N2socIqBz5jIESOdsIfg6gMRc80b/paQ9bZpcj6SggNHdlQ4zBvUYTwOhyg
AECm65dx15rea9OY/8hmDHdDRliHiisw4oM8RgJ195qjMzc4aWqcQ1xE2XXI7b9x/uwxrglGLX0v
ayfat2Q1kvICfYmmg9VLjFwuK38Da2LJ2/+wv6Akw4puayG6VRi6sCu6vdd7hGrbfbF1ip0HBOIe
qu5SNR4pncTkdUOAdq4Cl4jgauJqUg6pWy70JjAGPjiCdM+cDnZbBWCPaaGTgaOKRUM6oXJ8BVyp
yJbaH0Pick3T+SjN7ETIIhgFPLtV5fExN61jz00QI40CwBlXJcyIdDpNIQHJ07HoeKBCQMhBUWi/
zOjIchSUqwJkYeOf8uz+KUrcDfYSB40PmA72NdHGNmq1zqX/ka/tN/G8MzPHJvLEK3aao6hRtYmh
rJV/kxRT7+bJujTRU4JmkyO4/LRMKz1VWvSXRKPmUBInXlH51wVn05Id5hECNF50wyeuzF/mT9d0
sNB5CnUkf+6GRpmwNY08zraI/uED24f4/VG2Mf1mcHqkMe55puHhdNuRAeo2a3sQHOO5YzG+ncN1
Q68MdkPymLXeC7n/XJevOU3hzk6Q8Qv0istkxtt2hr7g9u02cSOP1W85+cOIRsM0L9OA04PEvX43
Du01jAxjP3iWfnLkwxN9fJYNkKWFFb7fD8qXtkem57ItOxO9J4Imf4lagk9LuU0I5821oHR65+gt
oAx6i3swLuOtrUO4JcoMCUcdr1NxVaBa88BzeR6E5yVk/8GlAc2dqUDkHkd0Kk91Z4ZbFVugx0B0
DbWNwHhGLhKSmQ58imxJpdSd9NwKFV74NzRW/qTjBm3mhQ+jnA6I4/VKmPsmHcxduyZxR/gZFpYw
e4tgzG26rmliL5d3u6BdhLjtNcOT48QfYTqOqx3pox+9KWBkjKSPvpcklDow+sjYZYgxN71hYcFe
sDU7pvg1OxV6VYmd0Ek47Cw+OFpuVf6SWpzQ7kpcgq5gi/R9qZp3xPlP5giSOpNjzx54esndMQdW
RSapHKUOp4YY7gxh7tkekvxW9sVXy5rJ59kkHthM37NuYYucl//ErC+XWcnz0C3wURBZJqK0VujP
DdjUrtdCyXqcPB6WbS8zN/vL0jToCmMYkKpkfyxTE3ime2hNglP07okqTj3/94X42CHoPaSlJG4P
47TGlUX1Fp3QX9BaRJL1T417scg570yHCe+AUHn9hvoDWaxkl7Gs+O8z2XtoIIsWv9/ApmwhdNgZ
gDmLCpHJ9NWGIUNkLbm3089cegfLOfXpdDE0hIxj9i4tEcyZsa88tzq33nlOxY9nhRO5lDO8kOUt
CYtPhiV3exr2I0YC3xBRMJoEgQ2z/NVqGByIcTsVWjOTt8SUSDZ8pKBCvppy7yB4p2YNX1MtZioL
6kU1OsUkrBS2okzGe7LarKc+zZMnD13AlK/cX+5rxm3gVk6REd8iU5OAUdwTweFXvF7oPdmeEVIZ
P6X51LBrxnWBG8xB1F/coRJsjco1N4QIf+Kw8TZmnz9ZrfE82QX8pAKMeAW4g/TnX1lEBDOpzE5U
nFIE7UVZbzSLJ2CVxFJBx4psMeeNDOZquqPa+gCD9N5N6jTyuTuSHfftJeFlmmYTaYXyNkubXSTk
9dJeaDhG9dOK7TAM97EccHNzqerk7gR1Yf813PHE/uFauRmDXhPO4KhR/s4F++AVpDwZHD3W3D4b
PUkISSoPLMoWIFveQWtdcXcnW0dRycxNZyzWjam5tUeDwWXnwRxT5yZG6yhb96trSupYUdTEz8cx
+Z9m/VrXGaQ9BGlR173gifxyjRpbvAH2vGqGi12np4Q/1p/JE/eHLOExvDYa4aDWbAkAPXaQK+Xh
yPI+E+R40Kb+zHkpr+RukFWOjCkYPIJ3LEw3pJnNxFrmXGjAiY9k6xpMHcNbSKAB9zT53FHRRMEC
m5WilNjGIoyrQ5xY64FW+skARjEdkVMkvCuVbV6NJH0VfcR6Wrm/sbPtoelWe2JrMILMtV/mS7LR
YjcnsxiVEEH0HTBzqIz1N3pV81Al7rxz0WXXiYARWZa8QEQa5/UpnvmdhrILSsOQIiwCVYrmh+D8
UvhTPn6C7BKbjFOAZ/ebQx9bTKNxE8OlNsLh19QUs//ff8b5+zcmhdavs3tBQtyefsM5uKP7hVQJ
J9hQvJXh9BMp4iYNfU24JP0rP1UIEjdazVqT6TrIz7QSW03BhLLMF5IOs21f46wvFeT0PKRMFOA+
u/xtrlYcb1I2O90tGeWNg7kNY7UE6RihrOg91xdJ9q13oDAzvzXdynft/FQDecKJzgurgTxeOayD
1BM/zcLQ12KPxPA63AwQZuDAHsl4zwNJ7g0Lvf6Mg4Trs0r+tZ46jC7FuPBIKbHzdD9o8AHaobPR
kmFrsnkfSNl4GeBIbsTGXqyzbje4IJiStuqPY4vk7NaYcjytAl6AyjzVoYXzq2gSyPtHmNCXTnpM
QweYF/M+rLDh3pku5ryMj5Z6T1fhUQnged7YKz9NtV1Xa/cpRauHBlzENeqOOgHn2aEPwJq64S0/
SPKkytjlNDO3w6RdozS8aSkxvaR+FI+4nOgT4k4/KmUhjEjs92KE4w0AonckkKim+u01TXFrJ3pe
iVuh8fJqp0cQk0XWpa9z/KOmawzW9OSZCjEUNgGLjONJl1w5UIRGbdwb6LJrUjW4pu1tXQoDt/lp
iEtCKDOm20QS+ENTdEFol4j5TZGd7Dy09wX5bk9MfQmL6oxvXWeeXFP/SrDvpfjMGqrxomp+6oTx
9xSLZ9uqgqjYREHsuClqUvQMJM+5myLRzdWnSK5MWlVB2wJ7tZufrm4wQjn5w1wocqceIOI4ZNeu
riGTKiL1DaL0saVWOtbiMHRhtzfwONgBg2GaBmNPKH7JQvAXkqEXYZZ3R9gqiFlF7PH0IpGy3BPR
YefIIbSUKoifOpWPqgt3np7OjF1CQsFH4OsVOwKtwVRjD7T9HHJzED04VafndmVRRg4BurV6NdPh
T0ueh5psuVd6+iOJrPcEsZsRPIfE/Z0403ZmEXOnZbnIGee31bH3MOPf/cTjk2eKdPsOlUSryaNd
r4gVZZ2IjHAuLkd+ZWlBtZByGZvWARLuNmQNWWU4tfTqYypIDInr8o48H2uKFc5Xyd4Ju9+Wxw23
fSSgY5VBCbyMYFl33nsCcz6sBYvmqST232gPbucOASLsvellM+8SYi9vls1uUQl6JoyGXd99l0Z+
5pH4J2x3i6069keDSFdbpWQE81fDrZhIc9M6UmwokHCnnvu2QjSQJt1zuj6XzJ5p9caAwcx7Sq0j
eus9a/CTRS5QqsTCXBTLWkIFtiiNsuconDG0Gvp+XNLntBh1vKvgba0aRw3hD/BwwY1yJlJfIAvr
GQ2QDR4H3YTGH2AVO2n8JBubkocO3/nLMOQJGcFfJ3e6gJD5/lhb8p715mkaRpOko+RWZVyEHRnb
iwWwErfLO3OvdcGAoTKk6KgclIL43XAfCgYdTpH96TrvpyixFVkUryha3vFmPNxS3DMKWUqhgghk
fFNL/a1q4A1FjsuujBoYsZhGEi0jzy75UxnlezmD+M0Jcl21PiXujgQlo9vQmZHAUw5OESRudq4q
aNegupCnscYE+9Z/hYDvzFIM2577EvH1/K/TsCZM9mTvUic7EE70t0qJEvayBvtyXp36oPG22czy
pZ2WIE/Ds8e8bDDTg0DPVBrkn2Z4kWyuQz23g6XjcxB3w3dn0cwtPSWEMQA2paE3dyZCN8dwdyHn
8Aa1urtB9KA2MwktkrPzSWWi3WpmfrcXOR3IN7nRR7VwdwM4LJo7og5sxC6rGAWZde0vVC37QYe7
4Y3Ak0D/EAVvnlM4DavtkAd3tJggZshI29JflnXklDTmppR4daxmAA7/hYT9r+nmEDCpKCOtamn/
CD4XvG6ddQ/r5JJKQopjgtnGaHjrymMc9QnuGPctHuSXyJEcmkXl7S1jfHXN+My4FA5DS0B26+ov
lV5sWYJSGrreV0XyP8Ma8CVxDDTFnaNzqBzCvSVxZqDdOpIAttzu3NNkx/tlaa6+v7resOPKt5rN
1K3F7fA0w/e4IHPpiCjnOUh7aWz1tN+va6YFLGoRJ+CMJ+82AvHGkD8RLyeGt2KJm4PpyEs6JW9m
fABLzS1R4VrJQ+c35NHqMOeI0vuu7XwC/sHYtzryxZyI7lxf0JDBSx0v5KCRyFhXQcaGGHJzdJp6
1FyxW8AgWH7KaU28ms0Pu5rEPoF/rHf6YdH7YzpYZ9OmBdCy9hwWCLS7sesoR1pyx115Jv/5yLI1
FNPOWWNjxppBXmHPP8I690n6jId38YlBwvOI6C5gnLxr14QK9ow5UMthMw32MZ5rnZqxmLa5rccs
wJkGe5KrvZZI6ZDgzipHaC27nWg64qajcoM98Y6o8tKyjup06wORBkB0antef0Iap88uEvC5ANrT
JtK/oeS5ayYT5Tx/w0j6xwMSsNFj60Ow0oUH9BVlA5IiGX9GpkkZipG7g1Ep85H7GU51qWNrW+wj
sSBAAm3vYdvZS+rycYmsbWspupPG3POe7xYzvopu3HGT578Sl+qqC/2Iz91fG2GOy7XTc2/Xhrvh
GJ83heSdLmYzyBbjSUs0CjUXLExqJvtykFtDFPktIRZ/23PUIoX/dI3xo9GZ/MCkmQIygilIgG8L
6JBu+z2L8lkTcvaNzvgh3/kuG/XJRa5fmrn5bSrvxfKAETFJ8FUxyGB0m4yjSvAmDUywyOePN/+k
M2UbmU2PpUB8qJL6PjYME8lBpHRlFhbZlo15Mj6DUrHuQKAmT/xx9Lp6ihxHbWyOgLx9tDHFvxS0
3Aaj0mU7Z/oZJOaMHfGFVYG31VoNmQksRz7zch0mm0dK+3PJLn6zyDw6JE71y17z1A2LqWIWZUGq
zM9mxPajpQ+EsPVGlO53lTt/iln/FxbrPMoqv1ArG8vboGOqXT48AZViLNFfhgsPT28AM6pCG1OL
hoikjX4zFem2sp5PbitAP+PpISLc3c5LAS/FwkEYtu27RY0ZgnrYRzgsKahJR+yKHzhGt9lBNA0t
CfeF1WfM0b3DEoKWV9h0Z5oKLuie9pPkKspIzGyevLd2Lk4leCRtGR7hZIkXBrFAdpE4Y5sLzCm+
96w0GLczFDPVrpqSDzAItp9qjdwZIt/ziTwllsGAyglqi4j6CLBunwxAa4sJNLnpnc2J3VOpeSSj
t9Gv0Ja3qTEQJUnGJwnSvSlztnpiXNvZ/MaRQlvZ2ez2l+Fk9wYRQEZ1JWn1ZRjHCtthUoOa077w
XKUAOko49Dnr4/mmy8mntuSTCnPDLZMdNKk3aTbPi8yiA4xUTsjafVMqTbaFSy9SqewaFTgUy5m7
wPDwFrS+7Bx1Xrxh7zjYUTtp782p+OoRJ+5zo7tnzt6oY4CuDYiaIYfCRHGYrMmxUZwn18Jr3vVc
3LyeAc3gcYDbgJeGorjlYeXcmNoGkwWiaEZTjg2l+Uxz9iRt8gaNtKShVYXfSnlPNacOHHs2/Wlx
d15em7xrXRq4jev3i3FukzjeIxAg/X9WP0PNIGVemKnKaqeEw+3cm7i4HOAI1YRkoxqNu9Hlxi3s
I1B6QnsawP9c2mj5nvFdBaWZf8qxaO5UQqwFw0OqDT+ctm6BnZ0sIwt+kJkcKtUA0mlGRoPhPsFc
tZnOQya+B2uJmeYzPJlnDqE+qY+oPb5MUhUOprD2zUK0f22c9QGrXFqHHz1a99Qi1bkyL9HC2r4o
52sttW6bW2INNG8ksK/llbS177TSg2iKO+xe8tH1mHnD9qD3NqaNDvM1iBB64fw1FjYDHeEclv9A
2uo7XsZrPhCqTkmT+F1HhGc+7AyXtyzt1C2r1UfG7gFJLnM1tmbuqqW2+uk5M40aRYqBMlH9ZY0V
0xSKcY+lKEPLyGS/cJHOpi2OBZn7SSV7KgaMDxpHkmo0hs4GRPIq6reLS6vk6VSis8zDnVPX7Waa
+78cEBWSsZExBp1fWLaXuSxfUMSi6l0TCJTZD/cpJ0EWlsLWmPgYC2f6blxgq51tzQdjMr/tDqOn
NspA6w3f7ZLk1fOQH+grBa1CXEGFVFCJTAz3YbaZ7+EhKUHShQwwecbH7+iJqZN+hj0DCZJk9y3e
VO7uMK8D8rtvoz2+NWrwh5YA8g5iC7tZLfVFbrwrJzsNahQnA9YH/lPkwy+xgN3EhPrFWFGsof63
WjV5C4qL2kqZkGcj6z/jWSqq3CTncbB7Zze8NzBQnPdM9DQPi5kml6Sx+0BmWkPnOUXngnvF9xRc
Q9J5jLMi6uOcaGI4tTpAtsh2TsRsbmhh0MXfCybR9ygC/u4V7dWewuowyKudMGxQ3jK9VanmPWUa
ELkumt88M4mewji/jMxrlOiR2jfCQdpm/knjdvmIODVhVYb5homP2DmFqn5P6IzH2po/mwKnTxFr
8bksI/0F/tv3vB2FQ7J0UdWU7qV2tU2snlaHXytEob1hLtJ+lf2XR8hTPJjDczWp+UkL8+8wtp1f
BhEtQWwjG6kZffu2qTWXSTuYYeH8tgZguAzpqv1oNPEjdYpTLvc6KoMv4TKQceqyuFpABG+sKTTg
WEV10ERr77UE27OjfqQVYrZ0qg9gXstWGiFi96F+9XJYzXpTgrMcE+/q8T4EZlbHbw38CLaV1shA
Y44ubFJgkk6LfO+ykgQQ84PRqXkfqxr8gXCybcNeDQsfcq2+t1BpYwbM0KBvkqTOGS4R9OMOovww
MKxz9ZL9Vsn8rxyj5iEFmEiRj5yqVdc8tKnTAuCXe5d47W1mjd6Lnmb1i1HsOzQ4/DRtEnA4isAx
wzQoWD3tkKNWrwUX477tzdLv2/y7JJ3nYBbi7ilm5WzTLgzq7qObDds5Tk797OIojOiZs/DqdEty
jHQwN8ug77UFR4sORYlCeKLvdf+gYtvRMiXHkTL/WRE3ARJmU+IRP6hXy/3RSQ3yyy62d4OVPleG
S6Sk0j9dqh9GQtgLcQmt8jBuZuwhJEk1rJAK+8NYYj6YIvthpu/hBFkXp/TdQdfW8F2IPnWRDjSu
+6qPK+QE22SPnd5n8dmRN6tnsFpZ5CfJk2JOXEihHZeOwyfrEjtA7+QS8+eu1Wz/2qNQ39R6utUo
e45ZGS5EghSfkU3f1ZlV/oLU/qbFv9vONt9witu7nnTZLKJtiqPUuSuLaA8Ndow1ddHNi6sHT221
zwaL+TYP+SbKVXcmIWDYZr12nVpzDOIsvso17RB76LzGu53SzsBJu3LXus6fydg5SsilLCut8mky
1N9GRWdVc3+MWUzkbiMYHZXO0QEHf+nni9mPgKq6cdgTtbjJCZNBXHDNJD9M1LqwsNTLmCbNVeDZ
S6CfQYqZHhL9xQ4t26oRNH8BcNsh07L2hbk8vJBwSX2ZHw7drD96ibfHJVcG/zmFnZxuyvaAr9Jn
V4BRVeqCDHL/mBrjpLmvsb3OzcPoywJveBajdyXjoNNRn4Y9PSIlQTaW3isITuYp7Q54QbhxczWg
E51fF0babW3H+7iNxj1227caeMi+leEfY9TVjeNgZWza5TZuvOySj2wzROP1QR4NxtluUrVLUR3m
DSaqsT+aDRwkkmue5NhcEnALATuPBJCZfXGQTT45KA+9GK2d6jt9qxxSFF1D55VwI7/gZwxGhqK0
CDVzFJu5jdXBcypgC1o5XEVo8vFBKgEZbSiJwjKIP5mpdGifCEuFofRfJpaGsSVY7EoF65Jej4H6
Sl63AOAOEwCcXLZMg8ruomspk4NWs/0XarqXOpWs3WsvaZGUx5nCJyljKDcpocg2MS4tgx2/psJi
xftiZQUjwanH1U4mRF5oTxzJMmDpe8d9WJ56Bo4WUfiHRnfJSKByvBYlV79Rk3czEGeuVMKvWr9g
m3FJUXBL4FimemGHyFsYcWDVHfhSNUTVidZJ7EZPXTDXVafUNcr//aKz/c0oofj0CTk+8MdcbTdi
sdTpY3vCn7L4StD2eBnle5n4Djp7Pr1dc2xXRU6k/TN00mMdg9UiamuTAJbTMrX1KUpaIM2iXctC
F3TUslgnJ2VK0Rk8zX1jtSdS2HoW/nP8LjM73uVCoclt17/3v798jKr2pLlYathv8zEZir1uhGfT
qhyyXq1Pr6mwKVpfnW1Q+pcjOQXeQcEDPUxzivxBpDwLomj8pBjjIBkd7MyFcy5CkFktd8zJWyB0
aho8RacmcrUf8lujE+8VsnON+jq+Zs7S7mutufYdPv9cjMmzNEaS2udA5BzViiTyoO21d83TVvZc
7QVWgziZNqhhrLiJUHsVc4htjdzd1pHjoXcL7VFY14bihekeoLyYtS+n3PzGt7ozG3xbiZXWl4RE
1Y03T3Jn6/oPfgMIuQjbnj0v/KgL+QpfWNyJhhzePVb0Q/KwdEytJGV9toXLYidPLhnE1Fa0p7hK
l6tmDfm60HohEw2zNeTCq4Yn0BTRYyk5xkvHbmhbnXeICdxg8/hILNqIsGJa5Hg9yhI0Ze2Suzvb
Zn/TZuaVSfO819rldzXgtdL0hjiLUnXs8HLYUKmsA2lBKZZ4vRJmOKO+JheZVrbtCHg/Jqn7kvCS
nZnwscL7sqpsh6g5uXVhuQ9dOW3tUjpcL+1wdWrtx6tRAaJlNoR7wBLBEpMugO8PUTI5FNi9qfJX
bOlShifPoQsjGQ8gdDO+9QbJxmaG0WGM4yezlVzpzNVzp/WtzoSsloXcuhoSrmWO97JhRrYw1Nlb
c2GQWgHCTZprgpYRXYRI2G/BSUXvMxJohEVjYOuxIy1TR/yqC5KKlBmktTsgu1mhxM5ytAujB02M
YEc3xMBYoHQPpWlPPm7c8GQb9Gg9BTdIuXYf6t5+xtv0JF9g8fHoVxYWbdvylZMyCopV/NREprUt
ZW5g5fMYM/fWvPUgvm+aTi92SZ8Qom7DI6z/zUZh7YcWY2ZECVKy8ngW1XyJ8ry5DTxbkG0FiSIa
Y047eYYf+6QTrruLZKrfc/fSpOlh1vXopME6x0NQIfxPs0eChuzUMehbZVUY2fhgIfJDdihFSHoW
NwvYVZPpkxpOiK/35F/YLwlzRjzA8dHlFd/Jzobp2ViFjxGQAHeQc0NvPM2InKymm32LKLOnohaX
hc7sqA8uGoPamfxu4qFy1nWjNoUbL7HYkWXGzpmQlDWA7aahfgyWuwRDFBLfYIVHsoUZ7bh2eNLp
xZli3cgUrZjKhnTxpvD5+cDruvW77Mc3N6/yq0oeYf1MjE8R6K52C59g9zaVdZOTrbbeOvBy2/Y2
5/EqdUyZX0YUgW4lY5wWVUGJBOkk74BexzoEL8wZuy5y4ZF3aembefpnijhvu0LXWN6yrK6J4oBz
dGl1QNjDCkWJxULyyxBzSWLId/S2Y+3hEh894S9KDNefHHbfq/jRIB6f41PsY12eTc0uYHPdUCu0
pzJeDkkYLgfWtebZrp6dXPsyC7O7JFO0J8MPrV08aTuW0AGyYGtPNPVLLujsilTLdymJJteyNgJh
Y7Xhpd9q4V9T6dOB5BRsvqgar1UH0gCswp2U8HQ3IjncWwlGMn0mmMWV8lb3FAnEtO1KIIS5XQNe
L0NxyBp3L+uUsh4Aocxy0y9H8HF2UfeHgrWk5yhSF9KKPbw4hPFSH42WeaLGGg8jbBRQMKKjwcu2
xdu9TeTSMwC3a1/pBGc1MiqQdnY3AhWRQSIM2Uegyh5MuBkAOeVDDYM4jFJb+33bC/ox31Z9pHzM
UOKidOulKmgN9YKuxHCxv1nV89CQa9DbKQtwFnRuuOqKeRmOxKv75LJds2mK319w3hUIZiweKY3Z
UTLkFmRwXflh/J0NqgiWsOedZsyjkIGZc80ycYruoTN9DfLhwu3BCqFZ3PpCBfQZdJ8Suh7B0l+R
iayUy46gysbEoDLYHBNafXbiFngAB6w7QtgkcnWbVw3hTOxtRqwsWz6EeJVErG+WqLCvlO2skiZS
r6z+3Sg7oB793rZaLmMz/eMIAIDeiH4qYkbbJD/1NDsBRawv8FVtYkqTU1iXj8ILf6ql6dAccREm
7PKY8tAjuNpyXH2G+yExPxKD3ZIktjOtEhZkmftLdab+OvUMOFvq1JRQr40KzcknIMbep1717PXW
Hc+Wtdc8EMszvkmOivSX1XUpwS3rzInr3/RK480DQF9Y6qU3Yw5qB5BeNBMYYpLdqsW8sZbA6lsg
s4NVjnK8f04MpR8HBVRzgWMHLzHxI7Pel1PVU0PR2kV8WizEkXAS0uclrN6bYanJIolvZbFyRSfH
8oUAzJ4kGioL5tFcGpqyzlEy8LsX54ah/ZfjyOqUZNCgVaHtzA5ZVao/ty5Bc92c/J3EBXrmdBM2
J0u3fhMcwcuZpAq2MLok2aRAUrZ+WVDCTIf//tE24iBswMYXtIeMO3Ph91Qzhzzi77L5Vk8lMF8+
NE0Tr01o6+vi11DSTSBumPPoG8421rZWNFR7dojC0nkScQ7Tof4YWpSk9lcytb9DZcwnS+v/7wuq
EzIOw27kvHfbggVIumvdMT2EWZ0HjhyweukehcX6pWrwaIVgnfKNHUpG28WmDsrWCXeuEd+Z2r95
Sxrvm6b2Xaxmh1Bo7em/L//9dqYA6+prnNhz8D9Eo9qT+/+/5L9/raqFgS2eb2g5FRsU7wXVGXss
Zk3C+9BDtJlVRNQUPwVvz1T86QVCKweJQk1eg6WGTycFZFCFxcMrZuJ+OlJkQ2vh+mtYLUtKioSs
sQXlJiqgSPhySk6qMd/dnpbC7c4G4WmnAs2jjEm6l/EvXP7dxk76jpTiJ8M0ll2eQ8gOq7pB3kFy
kQInfiFfCI6yg87OcK9Gz2JvJbtT1C1f7E70w+yiqWBc0e2ckfvSVUTohUbLAks1b8IrbPaNhF+k
kXkD6DKc+6wZd0ZfzduKJJVTYUD/tDnPiXXWdt5Y9uTk/A6NkYrfzrZONzDvcQzidEdB5RNaV7ak
T6oZdnbxUxsTu2JV7SaUrvto1LkLhvQYF337b2AD4WG6WOgZ9uSlEINIqC5P1KkyJ1I67XKPssfb
6zLMaWuM7FY7+o/nFNEhdNtLbShjO1ueOLX10+DRqITSSvecblRwC0eFDlyDzmA2d+zZbDDG1s1q
aV5HCmrCj7aYvZatkaIDVKQJMcXIg9Cf/SJ2fze1XT1SvZEoErgBdCu7OIjtHmEFlchuyEXFO0ew
H8ybl25CK2C3m9LrziqevUBk9a8yoeDTynE6Aifaz/9D3XksR660SfZdeo+/EVABLHqTWpJJLTYw
sgQCWiMAPP0c8I7ZzN+7XvaGVvcWySIzAUSEf+7H48q5utWDOyb5HqPOSxEjXqZkSbIh0CvILjbK
p3yBgvc+wXsp6I53q6R/cIIk3IU5HidO/l8iF/D4MvSPvjqVuor2TaofFfUlWw8WuLAtDZ7T+KCW
dlqNFg9HC3P+Mc/zv4tgwvBuWQQnCGbcDZw4U5qrk6Lb9Hq+9UKy95I8eNJiqC9FaeCKANRnLj6a
RMLyjYPOwGZV3Rp+nruaDnY3OFSei/OZDCcTtmbdiTbfRQ0u+gmEjmGxnroV8JXIMA8R9x+24feo
Erz+jhaM7KbXrjcoQe6Di0qc9AiXoirOVYfySX/3fZ2wykhK0CvqUbcg5PwVpQURLSwVv0JurN2y
pcZ15HCXKpi5DMPWMVhX/nUwDXbMCqvLiB2LJOASLiMQiJPVgLQ9YGbHk8h7VVHIW/bGPpv8eU8p
8S3XLonDBcTz8wuTd8QT6dTEUrlVVn76SMiXLemAH9WUnQcGI/+Y8VK06fRGVqFMKTbO1Srp0KSw
oiaEHuHmguVpAJoZVyRvtQ/s8TdzzWzlEueDoLlQBmrovkvzuHWCqOvu0PP5PtZ9r8f5RNbqASvx
t1fP6b2dEmDNyOUWyrhZlf+BqXAmIZB/leAZT/kCAAa3nZaFBU2OmjuM4m85vgQOqdF31kt4T5Mg
E+Iwaa689MFkRwcRbSiuUs0LBvhzGBaOXc+6h+vdM4Jy27JSKFSODd5hiHB6OcH6WKjs/EKs3zkK
8Hk59gdjSPDBjDXDp0DebBMBN81ayugnCVSyJwXreB8zI5lVEwPurSB1I1Hn77ZGowvEfT6WKUOm
+qJcIheTQVcr90tyYv528UYurH6eDpMkzNoz3dkhT5MsGruHuDauQUb7d4FEAYs8GFEN9YbsWXZU
HNfiAIcYPC9zV1jDTjMJHIKv0Cm4IXpMKDEA3KzJcIzN9lcAtC1MQ/xHQ/DH6bmjB3M8C3YuaFHa
ufPZmxHWyP6O8RzvmTLYm8jA/+HmHDxjF02kTPr75ShEzjonU+GUmybZxX5i73iUsc6F3rgLU1Hc
Bdbm56ssGpz5AaoVFSrxOhMcpYB8oCdyVbcCTEmSzPd2UXwaM2mm0mI/zo7FYcKHUNz1OQXxsl/6
FS345HOw6ztuANzWAil2RGAK8eF674Sg6lPqtuAyhzLatPDB1sSxjl6d91tSFvYqzfO3OopCwtr5
p3C6YY1Bxlgb5qk0DOeyH20WLPz6ouAYa3YGkx3OpqsG4WkVLRGFFMTwpVSP7kCwH1tZtx6troK7
YD8ZQ/RY6PiPx7Bsh3cRzvjVwyt66LENbMseUUOCPrIr2hq0hTV5TFiC8tk6hkzeVpNw4p3sely/
9kOJ4X2TgrrdA1s/Y4UqN2HPoUCToRbTuzKow60Xjq5b4nUOISbAWJi2iUXjnwNSNWkrEtX1qTEI
nWvaxf2OrGwVPYHBW9N8wddAlXxE46oSnZ7lZYDIdyn78NgI6822KURHNC6Qkv6UmaF240S2CqC6
ApVjqmPGEHfQaQBrwkaiach0hmG4Z6D2CxYzt17HUQYUPj4mI3moZm0ya1bpyq4xb/po5UrZT/Fk
X23TuvFv2fTq0t3T4DbU0zuMaHDPri7PUCUecC41xz4yGNJ20aNVE0cg/1+tZZmqTb04MeMoEtDn
wGEFSX9256FCFEl+O1FZcC4N/wlCK0V7jGrtB5PG7dWYMd4NK8EeLy62gGh/2Y1369FHz0GabPup
LzdF7z5pSzEvbXKYrOl4ba32auXOm4M5+VCaFh1L1kT+QdwvYS/PE8ZmJENohoyt/Sl9iVQvOJ6x
1NQG1lnYy5dSc44WCYkJ2IAVjUyb2mE0nU1muuHbQv+uAljEauC6wptaG+4zzCiSzCGcoxnrlOm5
802JWO3xf19qmzWOnzE61SpzOFbfZSbXZGebzVYrZMZTa9S8jlV8CCEP3hzTZL9jfUXZ6GHqxaM2
BsG1DAfkc2AbFqGLDddsiQTd3JP1fvKtyT3Mw7zjFpKbNuXamgz1Qn0DrOIRzLGfL4CD48hL2nMR
g7hc8cC0z3jOx5Xh8chMExQbyUGcC4jRivRaDiFUzBypLPuLQXFe+fjNcL/xPUp7gJ75V/iivHR9
7AIrj59wlXyEVdkfRLmdhnza8GRG4vNkssfisQYfEmBgaADvsifLaIxZhRkRMLEsPFM93Ekaz5eR
E2JkkkYX4ltkQtltMflGV6xYl5PK4FkEDNCfFE3jPvwUzF/SrdgDmDrgaO9xCwW4ueYK+W7E0MrZ
Fkyh2QpCEqVQ3AncWS7IkrWzKBQzC+wqNP1P0ejhWnkPEyvAzol58Dmj6Ni9Uxub6fmjMxxaTkR2
sxJNyUQMFtK+c12ZX6im4VwBXBKLUwFhY18F48tE3HITRHZ8Spr01ZuY3LaeBEzmN9VzZ16r9FAJ
VV5NrBWI23a6q9v0bhj1jMKL3sbutjyXWBi2c+LUjJeiEAeBNT4YBiNZOPFVDcbZhR5K0eN8LSEo
Exctkt1oDHtDe5+mX8NbyuuPBkvKuSCvEuJvYxdxdLUAx1V/ynbstrN0/4DSBfecg78n6ukcGCAR
TijKCx4jFHli1Lg9U+ry6rLeACb1NhjpusXQel9GNH77VvMMems99EzjmnOajXpVjgM+RjKmQZMm
x9oE5S+8U2aTHqng7JyGif1rak/vxPoaKlrd+zmV4bq35sXDmJy7ZbeBKYmZXsRd2c/4S1hV6RVU
1cmOXLmZkWMY3rOpVo6N/xuca2lj/4ntnsdvs48DstTCLaBPmv4ytnedHVy3jtfY2UYz3ZWhNUBd
ZsiMo/QpZyi0b+38mDOePpp2NJ90UR4QbiK0kgzzfhhu56h7N3oyjl5XLJYKXqdOFURNwn4N8jHl
GHuhsIKepkKco0i9k0pPIA8F+CU7SbCCDQ5LfJ6dhR6y88+fbAeTNivP2h65ruqWTU083Xk8+zdF
hFJZxflwxbK8rvjfsRurR0cFt6Q71SLW+7C9EHpidfS6M3Yr74VkpL9WFUKw3QQHPQfJIStgX0fF
nzQjlDB72CKDSL5FoWyPHHkPjjmnO1cUz/pvy+h6P07Dy8QaumksRrteH/wq45pqP6t1LlV88wb3
282RBksGy4gg6qF1xQ3VOjzPRqge3K4xj55hf1T0Ns210DtPSXSFSp/NAra7izVyrfJBnDKJmNv5
xhHmUHgx0+y1tqsHrYkwzo6x0egiG8xw3xDTdhTYY2uImMDIrs2uEw5q/AboTsR9EKtU3JE/U5si
NIOrLS59ylyV9O4rO1gbz4P/HqOpYDfE3ZtExi0Z7WYXmPa9B5H+Hg8+QlkYRcS9e7C+AaTdmWbB
qQvfG9pUL14LRoRh6EtqTQQcoKSasmXP6MR3Rte8soxx+R1naT67NDrbkefcab1ooHgh90aq+IVF
DLm/5plbg1dVoxOs62QGw0FtLIouHmliRFIotjVpVy3A2WmtedOnMKUrYs7NR2a0Z71gPv0ovC4S
tMGq8FF0oPXrhsXdqjnQq84ynkbLilHEeYTj49/xJZtpAPKOL2pr5QCotchP5AfyU5e6d0zysJ2P
6oAL5c10SXIQPrhIbqTO5Quy3P1o7ZGsse++5oXkUNBN1mnI0UU4MqarcbbHY8aALvUs65R7+ZNX
2Xet9xBNzd9S+09kTTru+qFQ1mGG/LEKksgnKczSsZ6b6n3oW5fH89fPCDB20/IEJpHSUOh5/n6E
Kzs3GQLpz9/8fAgtYlNJN76liyY0tl3JudtHE/r5I/zJHCw0wQtLU8q7yjKCB2PLQzaRX26dv2is
pSd6LJzF+hmtf77o5zv9fIiX71kYROAnn+l+3H00hSJjlIen0ZoeRqQunOwJYqbRNIdqtg5B4jzW
eqTlSfMeUpMkiRzAzVtgpE+2Z2qi9kXPkHt5xf2gOeMryPeYSarD1H5BfUGbp8eXGNxLgRfZ3BIO
5RodvEOxCE0/H7Ts+dY/f0zpvhmy8pxzSTJ8H6L5/PNhDpcnMj4BitBRwrzmXXkYm1rR9eepIUHD
k4hnDA6ms2lXJN6S7liqBSGb0WkxYBesMVU5kmYaE/1fm1jnBEW2dt8s0ba6XTtyAe5yhMxldaor
+dIP08EpRrWr5+EQzjALylrSYGeqPbU48RYf2gUov01nKI3nJoUnK4PUIFfROw6B28iJd20E7WM4
eURewDm1gK/bjP3HoP1Dypq6EssD04OgiyQ3+GtJsBDR6Y9wWHFMZzhhqVxNDblIn/QPM7BNFxeH
Kcas5+ab0UI4nXqLRUQQDGQzyplLsQVcERUhWtpU8daqGUSlFdGEAXCvPWt5DurVWD/GQYjtmnl3
OxjHZMzgQnEXrmPRD/uxj16ajNlNQv6N89zLLH08dOlzHmcfaYW0F1NbEcQAmQdFPEQnZ362Zx4+
JNCy97Ij1ToptpTZcmoMMj5PcJgN8LpK/L1KhCbj69nfVvTmEckHaOkCnxjd+V7W9rsjSKJ08XBx
WWp3temaVDmZr8oY7FWmumJbIzFXinwZc6IHN5O4bZ330W++Gtl4Gy3ZMs2ZeZvn8GVk9pjmdnXg
RNawz6HkI08wfmF1eGcEPjBti/aJZnISy9nfmJj2nDrfhDMzCUdT717mr8kQIW/51Uug4l+EOH47
bkeylhW/IUcgXFWvOvAFLZaEbbOQ/yO8EzvLL4/uWDy72iu3pR95J+HHz1ETtTsm/FhkqqzDjgrX
nPlZWZXRMceaIchIYH5B3+5HJvsMlYy5BVHLKHmx9eybKDqF3owsPXi8GNS8c/ycE1KeXvsCby86
GFZNtjogtWAbryCro/WU8blDZP+m5iM4OENKTiXsLmbfNMcxbPe11bA90eAYVbH2Mu+hiPzwaOb1
zZNkConaZwe3wayB63pdRXjOYw9YUHI3WppXF9rw+gdy8z9CAu3/lAsDp/3vEJ9/QwT9b8P9+BBw
/vMHbPR/aUL/RvvZq6/i6/9n/Syf/g/qR/zLMn3HpaLWtm2wbB5gK/2n7f7rPwz7X5brcmdRrwkL
SGKq+3+kH/EvgeGQr6JjxuLv+Kq27Dv1X//h/AvunuCvKD60COvazv+E9GP53r8XbVCuwQnZBfTj
CmE5hM7/G4Cw9Tssg8ZXMdbNMwaM0w8obvCjYq9q4cI9nK4YxTGyeQD7IIfHxnQcI7tEPEZcYGP0
D6fwhyT7U/eY+dXeaGg2HN2EvESGTlHZZkp1aXevW7+8wzpHMGX707wQixLNCMD4BV7IDsyPtScZ
cCU9Nt0lVpmtZYiKbmhM8M1S5D4snHKRDvuqdzczAcSbRNLKU/Swng2lBcTL4HksFHvszBHtiZtq
Fbe/fn4yK3KiB06JjBIs8KAemcFznGNLqfwDdZotEdeiOOkZ+/nAErfOG+TSYAy9TaPgCU1xdrWn
KD3VRdEebcP7Lr2eArVlrB8ubDg66EYmtl3OLCGGdcdas5tJGKx6VIsdQ6lsjcg3HLHTuDAThLtP
rRb88g9Lhc+Ivfajncu5WkXSY9rVJsZZ+kiv7O72dId324akyoOeF9ySHWHpNYenrrS7kx0MHYGz
8pSymN+phoNY0jzlEZAJfM/6zoaAMe4Y0YoTw0ICcOyQzkmXfdieNCBGhHde6DJFS9RjylSEYtTJ
4wjGS0X2hDWyT6q7fi7S9yIaHmwSdrSN5PdGyOA1lxx2DdlG+z7RYIVLdovNwUiG9qFNPM7VBpwW
OFgc7+Lm1agWLFSNM8RpAjyxo/2hYiAzqc/RdbDnw9KOYuGYvwPtRxpPI+WaVd+veOHj+9YQ6j6z
c4AuqVsgh5gzB14LB4NFE4SbeTtbWP+0gFbJUL02LV2W2TEnF3YMou0YRPPFlz2mSQAA67TT87Og
f4zxXb8VZeFuqLYmtVJlPHtbk/GMjMWJ3PuLYSfB3lhGMe2kPdqf+JDRTkGRmjqFcbNPwwUTFRbD
k9lRr2e0lDup0rg3kX1Ppszce/7xs2YxA0CCjgUN6JmfQdJqUNeXrg7u5hSICug2BbuIapaefNAO
qb5ZpcL/h4qnHaP9je3ct6JNpWbrwZ3xfyLQXVMzfcmF3b57hOgi1v7CGvsrFRfVcUyxL6TkQK92
auLpH7+cuuqvnlQsfJnpHHA3j+VvEibJ/ufWL6xEbbqhp9PdJk4WtNNaitq9pW03AVSFAlMxzr2i
n0HhpF0uWQbIy+thVzCil+42OTh2vz7DK2vP0u5ayupim4oDhABq2EmmVrhPlD/ufv5LE77G6E2g
DKPHoVdVdfwp1Y2cGT0RGWHiPrZwBMbDOo9GDok2FZ9sycoXx46qeuWYp8EuNN5yZKEy7JozWszP
G4lNzD1XvKKOyMIHN29e/Yz6epDo9XNj1hSMVOhyoe8fxlIUeFaCidMy2yzR2cUmmhcub84ubhM1
I3OGTL/7gq4LXOrp2bZmjO1Tn1yNvPkldTrtDVun29QPo9dwoOsqzxqxHnIjPedj2yx5f4xUUspV
4kTWyzmq1DvxZ+oTnPTiU+JyT3Osi+GZnhkY0+nZmbzqKWc6FU31QyiHaVu6wZ+GgrkhDWd2ctFv
otlHacjpQMHJNTD8YFME4EE0pRl4LIBV67ZjbM1gelW3hJTr2kYvSEnRtEtGrTXb1wxkUDakvwL4
s7va492eCHJ3wzOdjUeJ3LptCeJvnQK4iW66GV6lwhDReQ91601no6R5zl9IXTFMB+gEebSt7aw4
wxA3D1mr/wSjvE4U0X6vAoN3ukYdufWTPIW5Qcbfs8tT5gJ7mWZsWFOzdJZEI4MeZ9zXaffHrF3i
4jBso7pht9mPAQMXPyRsZ7CTHdLviuTiejCyL+g8zJRUn++BKqDBS+eWj/2xnsuzkaVHPznXJpRN
U4NMriYP/Sg1ja3LnKCCtbJXaQ7sgboQgJrgEdLc6jEXYGQhHO062N+016X7lgx8nfPUmzhGb2vV
b0YT07GQCFbxC34U34WIXxibolB/pZO5myjhvpo9b22Ffbnj8lyNeixWdRk9JO7Blxw1WlszN0/4
4Bfeoq1g5wqfVEEyVElwHFz6a8OnLTYcyxcrDt6yLJ+25KTJv9FZHnBJujNzgbZpT3PTuwcwO7c5
5afCho0OuPXIRYPwaBG6x/5MWcCzUdnsp/Oy3TlN+ihU+w5kS2+q5czFYGGbkQET5XsBTqbv+kcD
1+/Uzk9ZPj/CBH4ELr03y4whCJP82qv3upb9XnQ+I9zs25+G8ACxwafTIS6goKgWN0JOdC+cbiAS
Pg2rOmWzfneyCKtvDRgDlazcOQRK+DHnjrSRNS8sp88+8/4Y0De45YxDEg+0W0joyFPNSBJHj905
3UYO0aHAhb0isNjte0Ysk1QcrexkJjodYH+GO6aT5tPJqMPIouLLRoECyWuABUltG6WsN0lzp6SV
JDFw5ZDDJoqzmzN1zxvwnTRTu7H0+EgqEEJJ3D2NJRcGIHr4NRahTqzqI854rlI6lR3K7i5NyRpa
G1gDCuxxZbdUIYo6WA+JMx/JQTD7G9stbyqDqKbuCA/LeNW4/nBNQeUxl3AZvFTuiTDzthcTS4s/
uicSRrQGeBnnXrlwTdLWOuhq/qIUhW6ZUP/1R4I0ZhMk1JTgqpA4+oEKtBfK2roNx0p4KWep/fnK
Sf2XnUFLmPEG81Ot7akJN24/iG0L05sJ6KVlMrGWkcngjEsHvwBVX4qrBhkcgJ8F1Ie7aYQ5Syv7
g4EdfKWxk/0xTfiCOHHsdRymnxDk+a/Bh1lYcxmy8jYetxgj8yXKUvt3dTSvPcP/NVZ6Mb2Pa95J
/478CSfsXp0GPalVD0aGGjIMwDlqIIHuZjtm6tus1yDBoy3usWDj18JbddN8q6tpb4d9ta77aNpE
Mt7Rd+KdkolEiU/fGwiOvDoxBDhlIdk2y4OAADqD3eAit7fh1ZEMxc1i/ppE9zwl5Yv0Z5JXU+pv
OFThJmSvwC6GZQjPYCINfCjZeM5iZGXftn8FmPYBogzPkWCPV1o80Oz627NKd5tK6OJLZr4eySxq
L9nKPDAOvdG/Z9z0vhVa10E3X7WdYBbT0CPDCcoixJqVslOmfa3w6UBk3DI1t46ayCtPhg0ENSSG
CTMhTaubUVjmxS1DaG8tIVhMaGVTvsze8LsWEDgaByes8MSefIvk3a0AyrAGMkb4C+p/OLhmAX25
sW+9B7Mm6PDNpOmeqKb1YLoIL8bwNhIyMYhw6TJ7Q7AjdVo54T5N2GqEBTu2Nkk3CEnY3jGr2xFN
1RHfCVaUYfsuZuTxrEqwPrLBsWnMM4aBkZEZr+ymQQ1gsuWZG92RNxtM0u5NQWV2QyhAcUvLpyGV
zaqn9xaIP6WXcVYfJ8d56BeroEnDGOUA7cqcnWFld/NNe82pSsd33+Ckr3kPVk3FrVzXk4R5GD/b
Qh0JMCFQjOuxGshm+s6ltav3CTP2WhBK2dbORD3jKo/QiOpAVZe+Ha6eTtjtTskrGusqx3a6NQIs
isrgHqKi4BhV8O0GCh83w7SkHmV/H0fJ18SjyTXSZE3WBF6IM+ykausTZqO7Nq2zbfAIyYg+ADU/
xdqNcebDG/erDxkGD9SsLWHJRtsX8n/FyktfyzLCEqi9ew0wRM7p7wBg0Vpm6muscO933TStZB9g
uxlJ04sm/tQcV3i74LR2s3j1HaO5NBWeklJ+zHn+1bGIkBF1wy3jYgyDsDaDsbEOMThoJutw27Jg
Jn+NSNr0BLjqgOGWT64jzet3xXJRY5EcOprBN3bcn7GTnUhl8ln3VrgsgBIMyozSs4pL+xnVcZsD
wF7hEQQXE6wnLFswZeUl4zhlzsz+sLGTf2rFt2Gyh+1DE4ZAguWBiiBv8m+B8cBGkAt0kujz6VvM
lQ8Bk5Yrgf5jLFt9nVdnbg+8yTZ29SA9eiHo8XKYHqVDLCutiifJ0IWDsdjTpLadJ7WlSBheG4Q1
0VhPwkqf+pMLATfiBArJ6pWtLFPULNmlpj+vKoQm0Qx7x52vIr+WSD6ph/EeXNrvTKtT5VUfPVjH
m1E0XypkQtYEBSEjzbpV9vx6xhSPl0QTERO0VxduEK7LySayNkAhmeOvoY7nC8+FcKhmCu2OImZ5
BHmAr+TVHD2IU5ojkMW2zshi544tJFqZ+2p2VPRoQ5y9bNM78VPitfmxt08DSEU2acZdL8CNxtFA
JIOClItLMp363l3tRNCVesiX8wKb8SIoP4HRVriwTvXInV3Wd1PVYoPosluhekC6mfnlYssYlac3
gZgyIh88HENaNae5+lvaFsd62mMlr2HPJgZJX2M9jXnUS5MuS1ILl24AQyhd9p8pVEHyvHt2buE6
qcWyiLxXpHfTWpl7L6sugYRA2AGVge/QHqyRmddUyd+pn8MKAOfGEz19gaeNfC+eyiYlFoSuOk3+
vqckeMWvH4DjjWxDM/Ah2tDY92XaVhv83SXvDFNQ8G+EwRGlLx68jB4HFQNS982pD1ncwOcHrWSZ
PO01avzalsXBVGwpdceeOxwguVUG924ReoSRsA7QOMbcAJ14zrqTqotdXuN9Kgjl7fw5eImFfrb6
gL2Y9NephDMIkIjVoSmTl4I9yOKRRUjWv2Flgc8I/CWufutL+zsRuBvdlu7k1nxCU33idSUMUNJ7
32PObuvZxFiwwHLkryC3313T+6ZujSNJF93GLizX2QwQjKbiwTHBhjQo1aP2nkTocYXFyc3G3LIa
XOeFsVsymCcbjvGqFflnmA6fpmvfmKOBKDP6TxWXaNqCyGmD0ZgXpWcrkIfYFcMQT/XorjJE541T
s3pDHL6hpb5xBjuYZvQymOGE37r7nFJ1svr5lPmhue+089LQlN7OxCzwou/onY12ZYvReeEGR2OI
OyE3wTsH8uoYlyhV2XZAocKIWJ8NrseY+uV4GG9Y9DiJW+5TEde/ojxnP0WfddkVH25uM9v9QD1+
j8QUrfpo+EOPxhLPA/rR3MuSJbhSOPSc3Px04t/VwlvzJ2onDQTgTr0KlREpDxJi5NMzTFOiD4UN
o7kGUDDM74ml3mImV5sQd4XXlvUxMzK8PNNvUXkMSq0nx4meDdKgeqDne5gvJnPbpgEdJrCArpWZ
bO0lui2CF6JdLf+KTzxVcQ0bNndbg1lDFA9aErjuJo9m7bk49lV0KdB4L6b+HuEbwZ6FpEUD+ZTM
33WzbJWgoODUBfnMIDDxkl1WF9eSDQyXHrJcpZile1F1wtYQ7kwa3lyXzYcnBMGYkecJaRjQpbm7
FQdPQNPwMXinXvpG6+eTGHOO9Y4Ag+TRemEyfqvhB0Wq/rYMB64u2QZayJyy2ReqeNQc+3dW3UOW
jsEpL+u1Y7a/jRY7LGbunWlTluiN9Av1FJ/AzlQDTVQL7eg+Jkmr6IzHMm8P2+JmTZV3LI3+jeQI
lN7Ml9vIjIkJ8e6LkUqNpMRe7/UbejvxsGZOvs4GvQI+QrXxZirQVYy0EFt0IZkxSCQ0N23mrHio
UDmVjUe3D+JfEcaPUNYE8GX1UuBg9kqNBNZaj5nGuhOUxW6Ie/vQGsMuDIi6ORzC2WPf25odjQna
ct2n5U98hqKOBAvmQ/GWKC5gFJp1z8vVj8sguIHJ2ixGo9tyazhE2LYhTwPD6N7ZQR7IU29SxiiW
xrjn6OrgiOnTnKtDs+QmGUmXxILVm68YfXFmu3e4yAi1+3K5CshuqrfOHvLLQKBKNL29+OAuhZzi
jZ9RuKLJXC8W2LruOWHVB753j7SBXsbotzBf+mYZmijGErnxZXQZ9ZM5dqPW+BuGatsa1AkN4r5y
1B01iftS4ZxwBEa4Kcnui9D/yDVEE+E/zUn9DY5WHYRgUOZ0SFfjc9VTeuUvXkei57+ayjyUlvNu
MrA9yLw4mgV96fY1sTJudRW8JszsZpK3q7GZR8y+3JkhueqtlyGqplfHGuLj4FbfTtm+QHs3QVNf
ILF5iyO3ZtFFXM6mzl8RWr9vC0aVwZjUjwmbJSfEowstZuODRd0qQEmcURfGCu9DEfEbBEFFHWxi
7HM1Hms3fI6DCFYa9KAtg7TVAANyYxkj1Ul9vCkS6w9UZzRbo3in+Vgy0sOBUWbesUglVdxjg63O
nZt13ZUvAQum4+4yXT0NXio2RhdsgmJ8MnuXA0ipWjbU8GHI1o+skLhkMWIxnRtP+SjeCfq8QH0J
1o7tAr+e3oD2/iklV3PhYxGjYQjaYbFLqG8V6cvchhZxgAjazMDLmEfVI349sLEeMAHW+TAYEOXq
R1lAza78XzKOQPaEZ7CJhAvYEq/JI1Od7I9rYxSas9SQ7XwaRGApLfEqg0OWH1i0ckFdn2X4FDEA
98pbFwSvtilwCRWS+J2+DAVTW3Y7wIMahxgDH5q8WgmM1RsC9QneV57kwhw2JVANGJYAm80Qwkfr
gwhnX4RUOW67XsudOxh7OWGN1DQUIa+oV+KSGoMAcZOYB6sj4cnCAXiMNSsf0CQMOBnYurT9W5hi
G/rJg8xhX4ixOk8RulRgeO/kvYjpOc3vuCJ+n7j5iSniEyRRawUdg+6j3ukPhikQu4GSrzleiCJV
e5vjH67FOGNHxXM3Hdkl1Tnnt+kRDR8jLGnRlZdlPTGwbgmh4dapxvOk90hjFxeHRln6X2jlT9DH
8DRyfGra31hb0RAifkVXcICPVHOjK+TU0w1xaFKxbez5johvyebY9mBkARyTxCLyxn63/eYJ116U
Wt120jycR0lGBgIUTpgXx+dia91bIOm/y7t9FuVfbTkb+wjMUME5eWU4DptHzaZEJ5z22H5yyhWv
quk/jDGEs9xY+0CFF1Vnd6KlXrzGtnklSQq9pfLXE1Id1hjxAA98N2Stv03qacdBVxPrfveET+cu
mUZQIw7r2k4lZC/iQf2SdTPvIUkzAGagE8Ih3w4pIb8MmW6Gf71xJWcJUZMjgeLMmdL96Gtg2iQd
JObHpgxKPAbiEyPLNXEAnch0vHV0hG1zQlscMYt93dRIZX0JtU+Wn6qcBOVO0Wst/zoZiXEmKEvP
KZKw2yl9Nnr/CWvBL0xd+dniwLiSFa7gHCgNwL+7nmysk1kFIOZtCREVMDdN9c58dha6vd/Ox14g
byeYBQmyy+0Mhia2WvhsCg0NuopGuuUMt7X65jPN/Oc6tbZ1NvHcacdPi4i1afJIxqWzLfW59+3b
bBP9VdZw75MeNqo3L5jXskuibVB3tDiNajkZ4CRSahlfM8weM8hVWPyZXVfN/UAKXTQj+I8DYB3a
4l33LdLIOGULxkh5zr4g4A7/d2mDH3Fj2SQs5jY5WQQs2JhZJ9PEddyoP2y0CsI7q9kPA1KlMHTn
WQCftLP7sfHMgx7tXyIx8Q9YVAakemld8sRizyeMO1SboUTKyXRSb2MfhB2nueggvA87cPv9SNWo
ZMhx7tviT69R/ScODyzJJS1XrZ6ORcPmy+zKv8z6Tj5NgseKEwgZcDfeZvJ5wqEH7cI4GgQwLYzl
21iyV8qL8KVyiP9UcfJ/2DuT5ciRLMv+SkqtGyGYFVjUxuaRZjSSRjo3EDpJx6CYAcX09XXgkZKd
0V2SKbUvSUkPH0jaBKg+fe/ec9VBcbyFIMvi05fJL5/nDKe+PulFBiuloYOdRhRoEY6b6TFeCrhi
mAzDb1MnsiyXOWL4En8IVuGO5Sh/byz6LdAy7aVgqrf0DBWwxIjPpu+ctQ/cc4Ei+dXgosOR4Jxr
u6yoFsfqUIjmko/jfQzHD2NYWnqrFgivR6Kp1c+msIJllSKPB67z3LTN12jCJLaaQt/yNSswuRCy
nB595ei018QG4m2EYqFA725SbGCCe3+PAe014ypZYLXmy/HGV2HZHtCWMSMLaAGVI8diVfOTHS17
S5s8hMSSVgfP8cpDHDLq1B2DFDBsNge43TFTrGNOnO9SRqx0DC/sdmoOCYo5EP+9d7Cq/tS64aOK
Eh6BNAQJeePQ4J5f2GamVtoscwpPv/8WGMNDZ43NrgOAe2rzq5Mk4MVSv8d1ivhMknAQ+uEiUf5r
FxSKaVwNWZi8X+a2K0umz3E0UBWDSahLH+BQ2+sHuw+udl5MG6sLqbYIqIDQxgzWhV/vYYBeoKZm
lMoUdmUIBEdDJO6qrH7IjmkB42vj8PsXJ902IiAkts6ei7g4VoH2ipkeyzaeIwfBUp5ELRpOBE1w
oIZ1goujJ+FiUxIuk+CPY0YcepjxnBoELVJyzk+XAkpzCw+fNnS4yic7nuPA650fNxumvMzJPdqE
vcanNNnVaxwl1rZEvn4I9eMIz/Kgso0VVR9Z5VucFcg5K/RTE+ivrXBHyJfJE863YDUOlgsqlk5/
k0cvHRG5ZB5WP7I6+2HbHKBR/+oHE2pezODXRxS5sgxZbw0DBZZhPDM+pNVrJDefdiZU6w6qPq5+
IIHLQrnM6Ar2xwLuY9EjIiqGJN4k/S1Vsl0XNb0jxWhmqwrMdVZi/gIOubEGq7yIGmC9nhFf7JKL
7hvyA0ksJ0nOKaWh2ARwBXMEeW1xWi2GcHjxrLmRFQHGywJCMLP0R9KDnB3D8s1DmUNFZ3PWj4J1
rw/nWCQRWCSXZJV0Bwljl3ryPoVo10RNW9ShNreVfKsJp4c0HRgsGE20oqJ2N4PJAS0MnhmfNIex
dtdlbf7AnOdzaIAYPLjZBGSvNRjRYBVOAUP6JQEDvf8rp6TdREFH95igu6XW4LBOsKesSq27Yt3Q
VjFa9EXU68jVrPJnO8L0QYr9zCG7XPlmdnJr8yvIfGdnJ0xGFB3YYuQ8mLbtQtnaPnCNM8i7n8BS
ofV5sHECOuWW3PVWN624xV5je4we+gglatbJ8ZDmT4HSnvKu3TneqG+6kL2tdEH5tfhzPcvbpVlp
kP1GupWKKT8UVBwc0BvdzcVqRJuWMuhcRh6EzAk3gw5ZffAgu5vCu3VcVZPmfFU5xPpuPkTm3naS
nDalK/ZhMfjbpBw3mjeroYxqmzU9SOGWnm3hnhuaBEir++PMkmt62lhOULdIMkkfHErtWDDcROAQ
IIJNqQXR1UJf6mLjpTDspSPvSrrYmAr6rv1UOw+xp9CXBjd30stz2AUd86bp3FLT2jFvhuF2sHCs
nzjh7sBgP6xOkF5B1K0YD+XUw4VPhYcYltOAM2yzlrZMOrcIavVTOqAoJ4b5MCegF8YdLeCeCNrB
ibi4bqmujw9deYxFERyl5tYLIFAbMM7NsooVTeo0IvDRcmgyGfFzX1GRB2AUoPBzBRXmRDq581SH
+S6tq+6IXmc3JIaDRjL/AgAXbs28xZbTRS842oNr1lEpFD6O29DGCF60zWsQ9AaaRUbhhp+JfVvT
KVKk29Rs+v4g0WQijwFZAH1TUJ7EHsdc5Mr6wpLxT5A1X3WshkVncKggjePouXEA/gkDgu7uhGqr
ZdHnHfKFCSQ2aiFLyW9NVJybtTuux+BRZ50EQjUdMTxZtPDaLRnh3MMd5lMETcx3Cl6Ex9gjc1CJ
f4I7W3pYXw9Vy4aL5JuCLSd0qYorlm1hvBh+t0kSWs0eMv5VyRxqpRrwpwzhN1Smb8IbaS030Kfi
GrYRY+rYgJQYYX1jFcd1yRmDsogP515pWEm1hLANghOGbYcp3546JOic0lHeMUchaIv72lIPuLy7
g11xzqlNi+EDHcGxHHYsoMnZq1aobjOTaX9mGGJNNOV17pobyFmZiPodXRV+Xt/QASGvhE+Mz1dP
u50faV+wq7eIWXMYrpjdxNxpJYCC+8rBSwUduIfnMQOuuc676JB2Jadalgvhk5HV6V+667VYNTDS
CM7LgGLZsCqFQVZDl2NsnEp/H6LoQBn6ozPtz2Ruk2AS7fEySm+jG81bkoS4x7TyaLriXZDjc4RM
US58RWsD4Ki+SDE2Y1BJ9hrxn4chETQJB8WmFvnQBoOdM8lrnAl9ScPsBokf8EU6vOhURMss7z0O
sDpcHu0ciD5jfyq/ESSzLAM29jz0/mNH01t/QpOMUYEOMiFaxSeUnHqbROFnp0PhGIDWVDSZ7Dzp
VtrsZaTvmBOtmnPz5NgTYG7g18n8FXK2bdE4Ec81W+MhBoiFB5KjLPKp1q6hdc7NIBnTJJx/yctG
nIsmuuccaEMqm7TWjgkBPbSBAQoCwNrplWjP9QRCaJ6z6R7oSQ1KVK2G/UTBdh4GIDNtXxgLxfwY
ID8YBxKi1lpVraci7E5Nqimcawla6/JXVKHpDjFexxACMamGYgkUIQRaox5dXVorE/ZO2obFMZ7U
VfOJzGqb5hg4dJPYpjCf5bdaqBGpjjBXtZMXd1lc0P37aMlo0MVITtuLXbbm2kJ66vLmGrW70M0W
7CgZCqVq00NY9p96Ah9m9L5dG8ibqUYXv+QXTXjY3nD4rnmbL1LWrKs07K0JBtwe2OA8SYO4qQgu
iqDHSZdxUkljTr4PGgS0NsUfIhnlaYn27QRtQoII1eFUVhvESdpq+kXSC9S/pn8Ie8LTVcydO8+D
Y+gLO8eu1G2cW8yNDx6L1LPqiPu139UKhntqumuz1sH7ZzmgK5PzCBTI3G2qTR+HOgeziXOqjmrZ
cwzeHL84Fc1QYPmn/PdJFzAtL9h16FJWSV1+Y055zmMWcD9gIiDi6cCxfE4CZOqe2SfuDbkYC2pz
yKOXGd8/lbOIMebC60b16jfSeaxUfeD1ZyRnK4aZ5fA4YlRZmQgf6cUBgoHFaHF2mFLeqpiOgt9Z
z4MM1M6q2p2wnY8O6sKxmZPQfv/OsTuGc7qd/fRADu6RcpWKOs0cnyBo+FtR/+rQWhxMjXnBIFqG
s4rxv65zgDZ16c22+TenQZReh228JdisOk2GU57k4Je7pJ8edCUY3bacUyTm8D7iI2FS9FC4PW46
KdQ+bJjUhPbwPQSm/JgxV6lvGTc6AzXZF/hj48m1n7omvbLExIdJDi0hMsk6mXjTIgnJYqQgH1rp
b3QT6JrvruhQDtu0xX9dt9FhbFFUWUGpXp0OP6FWGCFCS4mnI/eyDdo+Ejx+Bbr4nMDMHO3EuiLY
iDAiuPHCKWPrjaJzXLM9qV046OZbJMatNxTdsyMb5xTa4hNZ+TyNl3sOPuU+GBmHVC7SKbiNJAo/
yXk6Zs/P6xrpnVomcXHXBjoIlV3shkbcRUH8STyRWmnRotI2PgnuW6m6bgNXVRy9p8GmcSuGGMY4
4nZBbNfG1keTBS6blgEOu0pGP/HxX3s9OzeF++gzNVqHnskDJ96Fo3R4VALgaJJ1cAfn1Cdjyqqt
Vys8N+QBXSK7yC5xO2UX06OVhdjpicCkv/+VAUQLCY7LyXLAzNwR5K05cASa0jrknACbjlCKsZNf
jKPpto2zOEsnvWOqRvcQ6dRDlodNzq7hV3KoO6AnQiFitihiLJccCB9lkwUVVLbmYz8a6iUhfAeb
Q+xvghiOC4W4ewcRcEkJUzlwPABtgStq0dMbOLuMkRf+QDqmI7CbIujlYIYkySli4xwGst1VLa5b
twEriG7nGuhsh3im9WU/4pxy8MNNnSgwjpoPgtVytMm2QCKZQHxpP3LZFc8Wi0DclmIjNdI0ouZX
VpvVMUrOfUHrEd11BCyvGI6mbBABYeXFhk8fGWLuIXP0m2bydArPulvVLlCso5VtAlZ24m3t0awt
zBGvBDN0wqKMcG/LOj0PoQF6yscUhaSb1W9aDZpFd0eAXETG+9TKo4OxdGVFLE1WwRAjaaylYKnr
/KRbu9L6kTqzmj/ao6leyB75g2QcdMjLc1N6r4Yfv8IhXXsF19OQw3yguNdXAYSQ9SDlcBAWfCUU
LNam7DBdQKhN4+EHveBlWdm8wJH7NGIroBfjrYqU07chNUqXvjoAFkN25JF0nxJgUuz9geOIVtWE
kuhkSI7+8JH3RC0w+eF4EJ1qM3zT/SrfI1PvD1o6n80ddcZAqc4avowNhSHu+YbRU4NoMIwGtFlC
hOs4tJ01jc0wN98GK5Jba4z9NROGXzUCFxInGOF7CYqc3nrICTISDRLeoJNnk6YNZ10dkei7FjTu
uiKPQgL9IxeT81oEEXCN5RdoPQE1c24Q+THwGn8OU8bFPsYvvt5r89jzCHB2pQ85lb3i81IVhbBD
jmdeA21qM2TLYuV2QQ9uzjq6Ae2/fjCvRMZJPisb8H3cP+Gu3tGkd5EcLsa42SYY2LS4AIAzmtdC
kyB/MTNbnLylg8Uj8+CNduLeqnRfd622lvU6DBvG0mc7Uo+gJV499JorcLGef4tJG8fnhv0rUvUx
rLtjaZun3+dKlHNPAyM/S49uSW+d7VxFFKG0zywEK26+w05+Rl4J1asfTyIiItPLasaaUDarzCQq
rsCcXEW3qmCwrKPzpem5wl95LkyPFHrZL7WOg3Ou7kMIuWm4NALgjlsvQ9Tch8ZNf4ouXlPaL4uK
Yo0kZW0BAhHYByw5J+de0placHvQgC6/Wz+gWUVnwHUGubTS9M5QItxWKCcS1Wk0uaaT71dPacJZ
TwXtUVRBtfYIeGCp1TadiVIXJteyLF6LkGl60jrI1WrNWhOx6a8Z7RP2Q7+fAsV1wf6WsPrDZDeF
/VtXdQrQKd2hfObPJ7Y6+r0G1cdAMD0BdlLbXjr+BaUqi1JlsIcnOCRXg+Mhou1PST6wYWdD+/D7
F0HU3b6wrLvDhvrnX2VqNmy2eJocuxDnBBjf0Q+BTsx/Io1XnH//Lor9v/+OOE2CBBktrxPQWGxT
Rbt1Es0WcCVgBJueOGEYth5SO0RJ3nF9uub0kEUALUYrYhQ+//H//hJX7YMdm+GBWBMdPJgaNxGo
hAfba5gVkhW07pVjnX//0qF+Bx83o7ppfTm1Ix4DY0quDmu6G083jUXxkd0NP6MZaNjkNhFbD0tS
YiHppeGWJU674lxon5MWDH2fvBY9uWgNhllHRdm+8/Tq4EefAYaiK7LhdSyjtROH3nnyh/IHPqbn
Cv/pQxn43qnTXGvfiRzOXd9cXNPe/a+ZaNx//ed/GML8V26ihwL/aSr/tm/Sj/zrn21Fv7/x774i
V/wx24Msy3QM37EMoq//9BXRKP7DNxzDcCzHtW3+6R+2Is30+CbHcsmUF39+2z98RZrp/2FYhnB8
subxJbme9z8xFv3VVYRj0WXV9PkfYAPbcOz/x1WkKQ6raFyj1yh/FsZNz05D/0Hy1vqf3plrkY4Q
Nv5GYCS2orxt/vM//ruHwRRkW5Zn2IbBc/5b+flxQ/vOFxv/J6f5pMne4GG0i+G28BLuccLZGvXT
v34gkwT1v5V/PoH5M/vzFXlgEzBm0fjFBPzXh6px7taOk8SvDXIpHYtwpK0VW3gNmM9DZzGHduo0
LoKJWBeydZqe4w7eJ1q9IKIUTVSGZ2Ak3OqelgD2EpQsX4Ldo/oeXOrEW4i3sHbeJ7yhNq1N13JQ
WbTIsvIVCSoTw6UO87NgnawZzJbdzgRumLHJvVO+Ds6X7R+hQJHhcjPs71F/T/u75dzD8u7FyWJy
b6m41d47D1fTLzXpGLYjjwD9o8P5aExfZsexn+wQYv5gctB7DpE8mpexvvCddndxkAGIl/mP8qPt
3y3qNgTv0v/CgbOMOBZSXoMjEAYgk2RiG6EhxXkmVN1C2iuPPGlLANgD/mAW7xaNz5pGsps36yIj
lxjSC91QxpL2iggiDFzhEjbFqsQpRWhZF11QVWcMlhyLF/o1ElgzvZsFXp9bL9/dZhsWL+lPiYiq
G74Dh//AaYKMgeDQhUl0I52qpF6TCfK3azrB5Z9F/OUJBCNFynvNeKfat5TFqf3Ol1eEtJoNPdX3
CrElVuA+f/fDi2IiShx7BnPO7ptlW0WwTNqlGL5SUpjn510QW83LK+fBNi8eTjEx2+8JgQvaXLa8
T/q7oVp6hzGj7H1EOEE0ZksUz+EbdnXwF2V3oZvFme7SMeunImPszTV2s+0LX6APN8340msAn+1i
wiUuQMvJIVuFETAK3is4A0uLvCOtOBEdDo2Qt7m/QAij4FFUPgi9yvcWolT4jdaXjz1fBM67YGqX
3yM1/8bVvzTBm1IC9eqhR9D+IXAKsAoD9sym449bh2c2S4NzGClCfqdov/WJ1tR80RJonFDqucxg
AeTXQwYtDZnqRBYRP8RgVgcUq0ecMd8PxJCjBPkaYpCgxm1+wmnwbtc3brGhPAEeDdRdjfxkrDon
DSOFfhclbSqiHWjfN/dO++L7+NJsfNfySxuTAqnfQ06uht8CvZ8Wmn6vxZfT0XPk9KbzuiZmLHyd
B2Kl5XZUGSFT3G4xCT4JqhdO8TMheJE37/TcR/PFtt8djlETeQHh979ZVOz/bk1xsV/6pmu7viH+
uqZYloM+ggS0VxO8UXfhetQqSu17bd1dFggEoAu0IZq698jMc5HQ/n91JZfEfuj3bfXOp8xnydVv
uPtq3I/u+79+gh67yP+36PkYtRxcJLYj9PkF/NP66lNxxTlqnFfNu5GQPGlkRMX4bUhUnFePxPj2
ZlM/CAnJe+jl3741fyhojhYBQpsG6Zd6OSKuAN35FTrnSb64+b1RpyZ5jZhvyCd+cOvcWqDIfEb6
nt8E06VP79w1gCEYUV3gtxWsYGK8TdaPsLgwR8/QZyDEIgRPwjuF0aUogQ2dxE7vgQWqaS/c0zgr
JwrSODvp6WVkfUQqOjSn1kNHHD9F2Z0JIPjXmKXga54lVWGE3ZuuY31zx1uBuneqbi7N0hhKfp3z
ilgeeFVc6vPd92/e6X/zRjt/faNtdFGWTcLCa+fBtkKaBds0qA/p8Dy+/n6k//VoGzpFxr8waas4
//74Szk1f8Of5ZQm/qBM0V1k+pQu6AIsPoC/+7QN5w9d6PyDLchdN+i5/aOgMsw/XOGaeLhtKgKq
Jm7gv/u0xR+Gb1ECcTzUMWya1v+kmmIt+OtSQbmGi8Wm/BA2fnKEUfOd+k93omJUhNvVJaLEIlLe
9D+lTQq9BRhnSXIu8T4xCeEuPI2F1K7FKMtdl3Nka4KGjn5nPRL0SJZIIgF5G0ysAvMWZh5k2L76
8F2nWeaMEjhY4nxKfzEXRWo0mE9woN5Qy4PDKrKbyCwbNkW/rKx65Q3yBT/si6dpz0X3UXpWt+qr
Zj/MuCejhicMOXZtzYLOUo8wuC5iVfzqzPAWYgszUvsInVo/JhVeuZGYdLSPUkdEnhQbE4Ep8q3h
mHcaIe4x+OSxfMkA5kJ+aS5lP6AKc+tt4+Kj8jKcCA5+tAVSlyfXqy4wAoGsOu2dIKVHML3AzNsY
2ByMN2K/gVaEcOP8C/HSwPUxf5h5eo2gvNKJRON/qGIj3GbSYpQ7RZzdLfMJNSPThngvyv6nKyr8
CumQkUk7rRo2Iy/vGvYs491pD3bIi57CCGpOTnsptjae1kdkwGA9UUGwQeU3CwdZS9KkPYaZeR+r
BBFuEqRXo0f4QHDpLtDdlY019mAO9geAeUOWxSoR9Qsx6d2ydr6IPqPwdgHtBRO2Be0KxT60CCaq
reFsCXnR0O1jsoaqAjX4QLeK+CX6geJAWogHmgVbS5h+ISZidIM3dZFFSbfLNPs8CBrdkaMz8CJD
Ky+d8VjK8Nkwoy9mZHxcAT1no9vbFQG4vQ5Ivk/T2T9GkpOkV88JPQvp0MIOkiIyKMA8Kh7XhkAO
gBOgD0pG3MXpIFO6ANtAi7oVaVT3rnfebeFizhoZ8OgqR+Mn6BRDpkoc+GjI6k593OwrcOZPkNfp
y6X0mUtdkgdddOTjGW9+jIK5iGgVNDhjFgE2a3QCenstVPpCo2HG22PXGGz1y/Lh7wSNis6MeAUv
sLYYNiYYyjDTynXceDB1aKeVQwBGtWDG1KKvlDpSN2PU97R0wy0wLeAukRk9t9K5N8m0Rj/5oBOt
wACM+Ry0vfTktdHW9Ix8j1aEDaqkKMFgnnJ2oH1XlqiRG2F0K5sorW0uB0a8LXf4NSzKcOMO5bQz
q4ReYHr1VUnLWZY+cbr9NR7BjrvmZ0U8LKraT3BdGV+PKoAs2i0gVzzp1IGqBRWf81MYIcvdBLTV
10Pu/Tme1/Q98pv5HA+9XvyIDAHFx8FY1yOJvRq6v2qNieaby1M0lDzqqMs2TgleYaAenEhOA1LX
rRqdtp7owgfHpuuaKq1ASpLtDelspKSnR7wlG61frQvbWjncFrE23KOpBnkqAhzMLiNDaT0nYTlt
7AbTXq8dTdN8Jq6WmC6jJo1uPAsfFewYmbx1EKETGk6MXYoJqrvyEvpgVoAtJoIboWfUwTYBL+TN
VkzaGbKbA2QgkX0S3KBt4o5JehFhis0KHb9dwvOgcHgjDhRbIxHoranQYiKaRoGt/xANaiAs8jEQ
rbPJrRAjV5wxmNaC0elTXxpHoR5gBb1kenKr00MArnKZZQ5vLJnjRemfBLrpVetD8gn0/kVo5lnv
tFU0UQr7ejDs0Spw3Q2huxb1Z9NCaEmrNDwgHTvgLkXeR7C7j3RlCU2pXqSi/HLDnjgGX9uHyAJJ
AShntRiBSsXa7ZCakxSIq470mo3CtriyGvGdIXXZ1qGG15nk1liaH7GXhSvCvpsl6/TVbNKek5k8
SMDSay9noAn3Y+1HIFOBx8woZIxnhkCP1g8/kFl5sJa6X6MaYPNkKGjkMXJG42Eojee2a77Ntriz
4AQrnmX4yACS4p82ql8NX6NXob8R3fqnmWMelRZPVpbJyUC1DVjtMvQqRE3a7JH8M/9ulvCMajJ4
qc1c+9lvs40yOHnF09wAJOY6XRqgOBHGJWfbnR4SP9pPhg1LKcY4kW5qGx8kaQVctJ2/ypAkVor3
klHWQ+WE77XLFsPAoYcKzRTUN5eBPl40xJq+ZZ2yqboyUnvRdfGgWm9DRNYl8RQsBdO/pqpp0cmb
FxJLqzhjjWO+ZMVM84LHara2YhzYyhGRCP3TdKNX13HMLliK3lsmWtDOg/ekDUg+F9lSmPfGBPrX
cHxqwuoFTd1KqOZF65VYB2a5r00AqK7ZLxxk/KjG0qPW1NFGJZzIcn26lqvSGoYlv3yZpfY9lHQH
WPh2MY1QpDdyZ7fEP4Cb+QZYtu/b8kygbrhWdnNVZg/GPvBfZQETD8rVDWPutoeoIlN6DlD+iKOB
8r/1JKZn7nWIjusw1/eFUXwMXbG1Oj69hIYofch72aC0K8dkGXdXI8ohDaQFRlbymGn4P9uWe8pU
sxGdiNb9aD7ixmWUiPwMkhJQLtGLD3xSLyihxp0rnas+eQtFWfKgKaNgMWMZqapromMnSMkWQ4sN
DIBEydYyFlqLoMYeLwaYvEUHDhn6fVMv7ILEsoDbuIgDsUD7fS9ItTwYsnpLPBBSVWm+kMD23hO1
eDK9Do5ulm8aU0NQk3KwJ5+hYe3Xb6WB/Sgr7XkhZ44WnBL/Q5sc8hfwhcaz05I0zjc9pS9fivSn
Ybuf6YiCnEnod+M1n+iod3nOLAxKV78jvbNfNNvALswNo27Iw7Z3GUaD4a8Dm9szSMCaVn5BZi5a
WM4DXnaPCR+pKv6Vyc9rQjFKliX7uD5QcAjSrQaCWKemeAq00dqRZH2XdkdUdorH3VDOxpDKWPVl
vS8GwfLWVo+tm764VarvyCB5IYzyQ4TxtvNpnUxOXz7CGtzaiPeXeSi0racuWEzODcZu7KToESdD
Ap7z8ZmGSm5wnI0LhdhmqL1tGZ2AW97b/AsMNHVPqv/SpZh9hiypXcs3hLem17mnMRQMQM4aDO2x
535WwTs6eG09TXRHPOaukOsUy2Vtn9qflcbczqxOppiCLQjlrZ3QxXDzt8DJsahrXk6NlFHYDPCB
pyzdFpOBWYN8YQZWqNb9q40pYUmAlcUjYuqVk30Af5fBt2jjnfAOSZwaSyynFSK+kAC40a42bY7W
QNIxibzkygEcLGQS81GN3ISxereNs1+U9t0LbbSeZn4MJ2cZg2/eCk2je8YD4YUfWLq7ztiBETM5
B/P3lh7c1G95m9HtkhQVHRyIYjsSBGlVbrtqQlOucDkjmi9w7Jmxdp5MRBl2/at0/W9/zHj+7dVz
rG4z1Az/6oH8tUrMM2EXJ42964H5IU32Rj6OZN2aYc/H6qHSbL7JTRZLs3vsalmvWhX6B9sPH+oY
4rAdcyEL+kKDwSeHmeQx/JZsvWtmR+SeTb5DMVIeXFICV75bjAvf6r8VU9MlZuJTTSzrQhdTv8dt
8R4hPVm2Jd1PzZY+ITzjVrW2uAQ5xtyWok3Z8gbKbG/HyYEZFnMPI/1Gpchg00mZGjbuphZMPcme
ApoayI1tMwIviNdbuk6LkFSrfkmZfJmZUMvUytd54pydKUafWBvkHjreIYCGCgnQZoQbnsZ5boVa
OPK2TRLQzaraemngGoL0Dc951NkKehoVTvktaequABkS55EUGc1TpNlO+2I302ny8dUZ7qNotKeQ
eJf+k5iYi7J/lMO0z/UMmc3ECc2reMP04DtzYvpoNepjuthPbPe/BAPbOnA2Fqi6hTKbDZBb3ppB
vnvSGU70SHXoDdGbg1p20dREn4daQ33i8GgMWr5kxqx9JCYb2aDOYcNkv54pkK3RP47Ena6J+zyl
g3/E7uQccMRRpJNqiWD7kmTqanUafjAiin2X1qewMf6Cxn5xGixRlWStdb+g6a6neSs2Oka9HIk/
bIQqcdN81j7E9moAFdu2CCKwlXNT9y4+kwBJuuxI6cKJL/EYJA8q3pU55z4ye8KtWywHe6mDy6w0
5Oe+/qkicZrS8TQ6wVsx60mb2icNkEsJtiDM9PHSt/XE1sAUFc5Qt2DP3ZTt3B9zHobujSIcqRS3
uvbceLxTSYmQL+0tn37mDzSelFJZf6shyLei/OE3c9AMwMeo57j5UJg9o2AsZs4vk4wegKeEaKfh
Bye8jyR4RnKIxoukrZ5iOMjNI5fnwajcg1N75T403fc2gOI4ETpRCcNCqgqj1k5elVXcWimuftlb
K5+GcuHXvE+1XNpx5ywzWspkNNvrXuiXwcQ3N4p0D0UXVhD6baqGduWr6ZdRIFPU4x0FD+7EIXie
aJPGtXsf8vY4RCFETGecLTunrOy+B+c+Fj+HkRtWDu6D0bmgTaaXMdHvvY1rjTECp/napT88yrch
U1CguvBiNFaFeaLaoQHTmSpQrFJiTrJh1Fz+5MhrYhuajkVAHzig8hLI1Rbjeqis71baZ7Q7BqJr
pEkuRA8ujl3ofoow2xfzyh4hBiW7F+29+gqM58HhPBom5YsJRMOP/JHZbLorHY7TemtxwFBIKqJ4
41upTaGCXLMdGJ0Xe9d2+KDTaSW0ComifI5z81XLCUJU+Hz0GbXThR+2h9wyCh5ro3jK2/4CbenF
LBRsKjt7U0hKl8Lu7npnggkL953f/dCjjHBcUX5UM6GNdX9VcIlvkNxznAGNzBvT3jUzcR8GET71
uYqPEVYyZjHd3NgUv8we06kp9wHg5Z2L7GjJ/zF4OKm/H6OADBu0pYnFymOgNwmHOXRauzAoOXLX
mA8yhV4WYNRDH5/yGKRLhAPwtKJgr4j9Zl2CiMIfn8oVhn36/6PBFpVUxAQR3sPZNFyPIVZNwZl3
HYxMhKsu3XplPZw8uoYxIUDLNjX1teWBYa15Ax1S0nA5sW8ozBjbCKI5DXrm13nZWQdNAH6J+UQb
K3YRTmObQj9L4jote214j0W5c/GLLHQiPUxR4NGhiIbFR9sobh9DNM9HA0va0sJSmJbkYJXgQXVt
+tXnVbDPbZgXFvCUxSxeUE7HCTbmwtGrLdl78d5O45VPFVbQf2O3zblAI+5t9ejl7a3CncGuG+1x
X7/oDD5XOtChpQlOuauqT9eHi+Ay0l/bDola7sgWhCSyWDtJ95qjoPDt8lx3+akTs0AcWXjlu0hA
jJ7UHGIe0grAlM+0HLGDne/cWNziLCMe1+q4xfSSMwixZ5JNO3CJgNbynTKy/DGt3WrhO/JL1hm7
e8/BRpI2s1ad9xhiE2oaiP6mRkjM+MR+AGl6RCNjVPBvzKDYSyveMdgFtVxRJMFbLepqXLv6D9yn
DOkIMVLcRoiqxpWwRlYyFZwMx3UPOv7ILGxQANoofTosG9BjjH2eP+q6IR7qxKER1pMg7Vfy4o8u
Su2idrYDOVTjDw8b5QVfh+2yw6syeBc2JaqOEArwRBQvJvrtA6z4N7yfWJHC6MGLPk21TwUaJByl
+4wdGMC0/jyoaVaRkirjiYA8G8VmiS7bBkeL8QhL4BQPwF0rDeMs4ibUaHIhyNxZgVj46Ou4eBuw
nemrEmnSFSkxp/+2pjYidyZhVBrwWCqLNJzYLnmRiWYCzoq1/yLpvJpbVdIo+ouoapr8qhwsWbac
X6jj42NypqHh18/izotrbtWM51qC7i/svfauaUBHJM34jbZvYxsj+rVuRsYZ/qqia7hhMHW3wnhu
yuGgFcqhGu8sWYh7bvJ4ZQOyVdy5/7EVwql8SXhu1nKuEsLXxRdW1kNKSgYOP6CV8i+g63+FQudb
EXoElfBgWOW72V66rr5N63luWuZijEeziXjv8Bc6hr3tB6TFGysaCYBjPLvHJb7PYzPdefy9a3qH
B3hTh3IG41yBrfEG6wOEz9aYBp9tsPfhYUIC2qpWtg8EzWz5+Jv+dXAxsSP4BTiG00oaj307IHSi
kFgVqV8wsRjubcacFF8lGNgU1pwWZ9GOaHmacp8TabdC+JmvzL56mToV7O0iKMhScIZN75l3lPZU
WVP5L5T9d9cmCXap+JOOZ+2axBZNXbwt3ZQTBR+TZM64biNaNQ0FBP8u7gyLVdsY2zu7GK92kxx8
ZwjXppDj2pt4Xz0/Fbs0I0/J6/ULnJjfggA5nWE9Dcv0n7ToC7A79YqJkEk140Ktx6vMPCm1YRMG
1iOO7lVZ2pfIYr/ts1sPhyg4s29EdIuwdG8Rn0pr8Q0t4pZmxa4qNxrTxiG23zygO+sYi4jXtuxu
1cnNbMzio8PsIEzUxms0ITK2s6/Jcndm+8ZAGhuCLJ8doY5ZQT4FeURypZk5Khvbd8uVk5EdlY5X
7SyEInkHJHawp0HgFcg+DYnb0ulgqdhl9GQ79wDR3yETfbNlhxebPNCWL9ezAkuUK8SD9rodBGcz
iGLQyuNugMdpVNE6pcCYxnUXFp/DhNO1QFMHv/jcBD0vOvYEFN7mre2jnczaH1kGz4MD3ThLSZIv
lnirhFq/bdF9O1l9LlA4t7xD5JNWE4zSDoBgdouEklvszyTgdQy0QrRZkCE2rRzgEIL5sTIHemCU
b3WNy3TGopJX5MeWxQjdOqduwIemmaR2p0CilB9imMxNIhp4EOlP1v9Y5ILySiO+Ex2hUr1+TsM+
fphJMwBJxbjVLYNNPHq/edQ1t9E3eNsZPKxjxudUPB4ZJ05GrPe0zZWJbSd0PnDqmnyMY7M2l8gN
GEuuHji9s3TiM4y8k1Vkw9GvyZHf0PqUFO6EoPnp6F85mKZd0mEHVVln08zyw3I8TKiODteyydxp
w3Uid71PpAhj0ltfBGcK7ADiYt5CTpbtKl0Cl7LQwqlBbRe5I3mSwgCUAI1bIjrk0+bWtlIbd3OO
UUkl4UOTMqKY+5tu3F2zBNf7RXZBeYGZebg5U3ALXGjTsEBt/EJpRPvYzv1rPiSXSJmnCeD4JtRQ
UWZp7Xugqyszy/f2Ng6sT8M3ZoAvEBv83Lo4vv8sY+I3NASQ9eB2L8qczlXJfDOwqdWUaR5GIzf2
Ovkubdbjg8eEW0j/yZh/uBNPEyC3tXbKU6ukwcdM0WAkj0PuJDsriBAYs0Vv/eYZWe3BjOqvgpeF
Wdjj2CDkF4HP8L0rUfm92iPtSmtPMLXYWZQWDjICpwfe7KAidM/U/Wph4pUGQGrKoq0jHSi/8hjp
+rczMEwoz4IYw1lUBXiVKGQTFj4Q7OkOKPZwMDwQA6prpM2jbtcD9tqHsZ8+w/DukHTDFHEgIzcU
v1lQ/QlKZtWNtfAmTe6A1HtvqZJV0r83UcLgfMSySQr0muFiw2AS/3BwCUIuEl3V+ybPxpWJ2hKp
S9ntSGfHsmI29qMP4M3mXMPHmLD8cstLP5PJ0aDsROQT2ehWn23RPrnJWz4vjFPVGyAduJaiPuKM
aGb2UZqJXh0+xonxEDhPQy9rrIksqBmPW0N9CUQCFz2t/kDifAmVJJERf72bkjFc2yIGUCLZclCZ
DZqAsx5L9LnN/BkAeQkjL7B3pp+9h3K6mibcUMbzmUi811wtNdFwjDUGh4rw8m2WlReLRPfAmzhF
vXc4Jb14xswbbVxZwtkSzNAir9wqHCz9bHJbIlkNAdBoI3svGvI4Qm5xK8OJLxtjA8VRkNRqXmdz
rzxn4TTdA4uJB7Q2IJr91UoSKLU6vMV+95y1aNcHt/8HwJ/VWT2qbVfMO6A2zP28FyZee6/vH03i
gi0W/r3BZDASNvoiOGkU3f2funcPhGr3Gou+QjkB+QbzTOcR+8SgbFDs/yC2B3Z76BNwKb0KPqSD
KWhKrw1bPXOyQGABKRRsHLi8oBGepmgJaaj6J6Ok1Erb+Y0sco7dR99276Bef/Ow+1spK7n0pvNV
NbR9Gq6AHfbEDRjjgcUrWW8y5zRvl8VUdiUGcoKwlby55huJCn+TtJmPvnA/tceZ0tF8bAedH0IO
gY6OmCwYD3SpZawtp0DE7kYnONf/RAcTcoL4CIxAPU6c+3D6/TUummdhv5VzyjEEZLKoqTjyGkAy
yXnFmZEY/pkpf2m96qKD+Z0NKbsOHd8jl/iFYIS1pQFmOqAbQizQPNkFrWX+JQ32U2VwFf30a0fM
+ALdP/sxlF/L+adBaZAmxNiIsyUgxkmWrEBqXxEoIQTxxDUJW6EkrIfhOJZOv8LGmlgJWyS+Fxxw
J4R9yOI6Ge24naqVvbKb8Wf2xm0ALwR9CR+9JAsM40X1ZvHab5CeAOfqvZ4pOAlKBPvkPunoWO8e
hkRyNMwuBNiYuCf0xX4Yiz2xif8ciznt4Cd3wsKn49CWQHlBfWrVyA0r7HtV6x2B7xibsTI3UBdL
o6BSLYdL6V1kPX0nAPnXriT9tuoIMcm09VVgTzCyBAl5caZUuZd1nBy4lFxSX4KfyiHoOnH/wvGH
OxThDITktNWD/AIbBro/jm4mo2RiPjF5xxDfWDyazXzGnM0wY8DLmJbFNWnFOe4T2BVXIpTOQw1G
y2TvgN//lgs2aMxVhUhOPjMZkCCvA0dYn7Agj1IkKnXp4uDf9o5GBMWQaWzzzViMtJHZeBxraMHh
Bv7rwTWT6tqSS12PEG7sJHrpDVhofP1vBF+9yxfDMsWWiK/dZEwPjoOn0C1RXw886qQjXRy3ee7q
6nUs2Ls5cjx5qYcI0SUbrMmAhNgjxM7Q+uZYJ5DkX67Udy4kd/15aOZvD5ZfaiYZTDnCDzG5nury
A/cIwpwJn0yIeZzlM1Z9JItDvJaF04C6JeyiVT9zVV1S4ICdp9RxSEnSgR7ZAF0G6jrQTMbenlRS
av/QvZXdlMKych7Z2FPUMZLyNKvvmzZcyaYNg2qdDd+4luHdM+8CsKNXdXCNhAM/Au76DhDF1+y2
92UK349jfW2G9IoE9WyECOk9YPcU9WTr2vEuragZ3ZzLoQ+5/9sadrGUNLa/yUgAmmfyxTia+aIb
HNu49Vb0S/B+XBZiIear3Kif0w6MO03QvXVzABQe62wVswVyXThixXQmzRizPY+vImg5wYIyjM0h
konedRAfNglJfkR9EE3uVzGL2nLvD/yuwlcgqoNbltogMU0CkZsfhQUDh9tLn+Q3ih2x1pn7ZbpI
98hXP4W2H24nh6d6iD5tQpFFVb0Dos9psUh5rR2CMo0we7VmtfgemU61SxitP7zNMqB1bn8FSON1
6dfPiPJ2uekgw1LBNw3BAQX6Z4HVJpwFPYZX/pWLndsGrwtU1cC0OBAF3cTFIkx5CwIWgbMUP2CM
QION5omV23UuKViFMmDRlpguyduhkaZ8w6kvH8gH+HSb6twrouE6n0jqdGkfUt8gKU4k19p1vlti
c5lOxA+MpATfCe+pQYejrW1DtQQ3qQN4XjrExDT5abbKHe1OREhU4+IKKkgp2jrc3NNUZQeOlNdh
jOnc+uynnj1jF+ZtewZ/+IdBOAIAxp02ujLM2M+GIf6GKWTtOuO5SGLEPEOtkESU2Tqu/sGTuOvc
rZBKBmghaYByORwn9jEOH9rGM+MnXnFMH7i9e7RiswtDu9QWjTpQdsVqaSW7aQ2ZkeEJOh8yr3Ef
/0tlsXAdPquS9Z5rUH2AYD2FQ0Vsm036cRSotdsQJN5Qe2fot1cEY8UZY5NBqHc7yR+cMb+wQP7O
XBA8EXzooeb4jcO+2ZBef+2GZD7MyDo6SWcO2seQdr317PmKNOnM0cWvle03o+sOBkXx6or2h3T0
V5ANI7ZpSc6OM/3WDsAiSD29jl6BifyKzup3cwVxpDEuhXbfGzGwOq7845iPi7np4s9Ou5U4ETjG
o2SLR+M05tVD+WamRYG0w+KCkcg6naEUO7xE0O8yuzsEpDp3kpRX3Zk7GXPmhDLoNrqiwfHcsXtL
+o5du5t9Gan+iGxj/usAEx5F8OSpVOPDio8s0feFp82d5/GUjURWnexksdAq7hNYk2PXnnvHyjZT
ils7+I9UlXXzoWCxuA+z1kGHyig+IvV3GyuaeqdhHpmApTDrej87kj896rsjifG7IMq/g5TgI27t
AEEAC+a26YlXUNBwB+4MHGdC2fWDbvDaxx5BA0XxDxQsn6eF0pU9DkyvEv/T7KUvjI+BZcONmKzq
DYQpycZB9VNm46tPztK6dek/ues879rJnNayorwiemwBXtv+oYVzmhQgAoP+NSuXTUezagO6+qby
wN/egpFdbJ04r2am/1TJokxzV3XOTMv3hzvpO1uWzPsIEdJohyGsneZHi+hiVr25SNM3cR88gKRY
/iB3pCLWPB++sQaJfY7KYusnVrlKooRg1Ck5lA5azjLJ17lvMPD2nBOX8EcfBh5BaGqgZg3ImYdo
S9AX45gYkf5/1Pr/o+vHrNgzSXica3CIqCcEC0VQB80QugghGGwxIDxn4ZeT/QL9c8+ZJVumyxSI
imZtEFO0D331NI3V15ijKwtjwlcdZW0JRiguE5CZdYrSelLovb2a8V0NXPehHfsfRqPlgb/kqfDn
p9gVnOewhkltb1tiWnuJhKT+UUwD8UopjD+RnRzFyMhqtMAuXRzhsM6csAhkXfqBcOoIuwhl2UwM
qHv3+g5dl0Jw5Bb46eAaRqcy5L4PHVz/UOQcQo32kglIzcG2qrE77T3ZPob4P1fVq5Gn806rGJtX
jJhrDs1zaiPh1xGzTB7saq5GTq7C3EogfrZsPh1htS8l8RRmF38Q8RvCM0Ni5PUWcUkYxK0Gg+BM
tcrOuzBAeLCITnGbZq9kS7/WQKF2pkx+tE7dA/bNlxjx1zY0CsgwS9RJPdk1p53nrzTNLMF77Cit
6BsLrHERXvSpa5/332puvRVccoRN62kJOopJPOrooxD48taDtGJl8aCZsx08htJoSJpbFRGcxLTx
qV2ilBjrtLJ1HicylkxF2BKWiAdniV+KwIoexsj6mZdopnAiKMTugjcDDpbHpUwLlkeHbO67V47U
A8lvyp/X6RL5ZJD91JEBFSXgT+QSCxWJ7qEdTEI29UPk4t6XQ19sS4yG9RIqNS/xUgyn2yVuqsce
w2EDtcuR0YuN+/JkmqLamm3+IvnWx2COd90SYdUvYVY0z2u5xFvJtiO0p6HsYTTUkYAVMmbC2/5K
Z2euaiN9G9GkodBKEOAQn2WqXbrEaUHlEjvBNIc6bOCNGD7KJXyrGInhKv8L5FqiufB57gVZXYLM
Lu0R3tV5xHj1Tf2nItfLzRkB6+opN4Wzn2JnjySk3NJDI1ZV01viarQHODR3ddc/2JL1iuGLj8pS
82M4u/d5qrbNEjMmlsCxZIke87HDhmSR6SWUjNwfrnsQb0lK/rwtLBf7yYfGybpmz/5Sk22ml5Az
2h9K+nYtZlNvOCE+Ryd7EeSixaJ9NQQpvXBZtrlMXie0ePu8aClWJEOazohOYFGxBILHmJrnEIzl
PHrnkTy2fAlms5aINlLWkq2zxLZ1yw4hfvStGSICi3+35pUP+PZA5ED/I/sNhfLB8giDC+CPM7lD
z8o1I4iLq6f6RTk/IP9JK10C5aZCS4yj4OM78sBR3IFlBlyx6sYY3ZO1MyZm9FHYPU8I0NZ53NxK
SJhRqh/xXfJLIzC8fU/xHZN1B7YbgDrpd3VDDJ6qOYWmUh2cJSKPW+zQRM6raqqTS7qFPQzsSpMC
cVhYaiZG7I/bJXRvgWExRd24U3OVywXNEIopBEl91sKlXqL77JoQPx9103rmtsd/2Ktz4hL2R9X8
YXcCEAuFC2txMJtLPuB/P8r/8gKHJTrQH/CjEi2oPc4sMvv4j//9wD7tHhp7iC/CfbSyIj0BTXwz
Zt3uRcRq0ctMitlOEwhgtZfRGH5aC0owfDtWeguY3obE0UfjTkbRJ7c98MJkQTfZ8d8gaIky75rv
sTCNZ0Cebu/ah6LiZCPgyWPUGWXb1G53zkidWuTkzY9cpNuikz6YDepnco43jqlpLcyPxAV+E89x
CIdLbySKxG2cZe8xAheRBohZRfgx+/cUrMhpCKOnOZsXlgNunQFieeb8hKr5VEvCtvA7yHdolBBv
vWtHvYMEITa4cJFutPnfVlgApRBmx/6UHvC13DWH9yFCEqbClDFWi0qqRAu0mZDUrO0ieWXVtoFG
bBKRt6RjxvZn1InfYdlJ4RvkqEF0VKRAZdT4jH7xg7SGbWT3f8LROuPAzxnE+SBclJgfrJl9/Ihm
AsL4CoJdi9r2nbUXvfYovocUqaVUl9STNprw+IfPcoqMdOXa0xFFWG03TEm7lse/1W+D1o91isp1
2dGwIon+jR1kSIIRUahNyG/ZLKy4871NHJlqk1beQ1+HUKyRapTzWO3NgtRTz6nOSqF8RrG+Bin9
odhzb7SOPhQeGi4yfbYClgd8Eb7yynXqxxy1BlmMdcBNwv8RTIHsCgvLZRReI2uI3NUoUhahUOX5
xWLkfUsr/C96sPqHuYeMA86/rJlGFzFgXRJMfkskSXLu7kW7lNEKAaNXQYuJ7REheG5tuspE2mca
MBUH/9g5X8QLD9dq+EkaVVxnLwjPieU9mJVCNhEA22x2ll84VzA0B9+tgPNnvFb5lKRnd2BfJugH
t2yD5+0cImgJ5+7daot5T9NRXoyo3uVzMB8jD0tJqBKFQhlkOF8LsgmihayemlRbeDJzgkrAgqqD
O3jGyUfB36QATdIuNdcTjVxb28E1ZzNIaJn/VbXcejkkZNRt1Xch7dMSDYMTNUd44zL8moxtYSen
JCV5cCzerbH4puB4B698CRdKVjKqoxqjK4sxH2oEM4MWHWRbOied+5/SAGMUeg/EJgQbw1OPnMiH
uA1f2qKy+BdDwFzNf63C3lbIzlZNF36Rk/gFYODUaXc7M4toLZx4UxxgHRzVCQJhuWpNXhZmFo+s
sX9Ky7tHzU/DkbYJzT1koXpOX+VcvMd6oaA79XPRtk/EGNP8GMUjiJyQBb36lY6DNFFhgazMX5P2
bA30lSmHIx9br66OJMCijkXcx37lBz18drCm8l62htqMyt6ybWmfZ1Ee4nxut2qst+0koBomBK4y
GDNECPfW23XuAHsuqTh9su6sZ3O6NfpsB8lTrixiaVyGVlkY/Wtj/VW5wIkFK05HF+beIjYE+Nvc
7GXcgpADpy5aPz5RHjzPbTk9KHvTjx5VROsRqomtIIDxaGYxkU/QCddsnPa4/bEc0CWPrXuIffMf
eJVnxHvFHkd8tK/HQDNf8/OdHaEqj/Fg5GFjgs6LL2ahXjw7rt9KAcZ07nx0CZZADjy74mTWTHN5
T9PnIq4PIprHA2sQModigSPTdS9EkO2a+SobmaxF7xzE6BW7blbjiQyIatUPAEENjhBQ6BB05v4Q
TMlVooXbC8WbI/sLqxrvVLA/mm1Ap4lrEtw3+7s6ovcI+4iMqmU8qaErbLPEj3ZThOMQFcPJYdD/
7SPIyQblfEbQaHa82c6xmLzq3rfea22QRxePLywg5VNRqU1G4hdh8CwZwbdazzKt2o1ppubuv39M
kg2MYuNBozOBIOTlb4kkESMeebrSKnJOtt3hoOMJOiRi4DOoUfc4elZb2Uu9H5PQeWOKFYMSbMJt
XHgP0EY2lsMsdg752pqyMFEIIdmMfEy+SXQJ8gzl2cDlEExbY0bWk6f1bpC8bn1Z3yTqzaOop+yE
QJxZc+yhf0vUIw2/3EJDJq46RSEUYdp9YgGcbwvfKO9TyclRB03EnZQyb52sP/Dw1+ggf0vYdrd+
jm5F6SB5pMF8HgkczcMHpWrALD05fIlVI8nK5d1JahjOqeO8RCHwEmFnr62Vhy+aSUsXsr6JqNF2
sw7SPcz2GDHf6DyNfo/uOOhhN9t7QmzO1tDqszfA12xzAPuGEv+aaKruKCC4y0MG/lXlZBuv6m4Z
OsdrQ6rLEFfxy2iGDOCXKOrcq1BZEiy0AyxZLHac/tnxAZ9azr4skuF1oDZvRQABIrwUbj5cMGVX
mJqwIwg93ERJgINAyW5mZbvmX45vd5AuIKXmKVDjhIoSq2MyGt6uHTosITVJDGk3/sTse88ReKxa
XuY59271mLMVTm3YUWV59XgHDkorXONqpq5LLL0N6sQ9GPxv2GakwlmrAM8CMl/7aNqBdRR9R+Hj
zDuThnxbzIG3SZxilUz5a1AlNdlBLovcyYnOypY/kCojvAL2PzAaIbHdzL8alD3kX8nuqe3BhAv3
NLjlEVpreuQREZvShp3NYhGFugWsN2pQu3mKP8HsAUy0YTqsY4JszhXGJuTifb/DRBIQTxW3l4Ui
EbbVnSmnR+Tco+gJEFUWO8KiiojXG5elT0xEiF0KdEQ5OYigi/xjmvykLcAAxPUZe+I0ru/JsicT
Ls6LFH+6NQgGJ+iTPyIFTSnGTRUBnadMI6yerU11acChP0ji6BegId2+V77WFQ6I3Gg27HVbgio6
5ucNYNAQgshaB5pM9C7yCJXgfol094dLTuyiZmAOhOhtk1jGj88vQp5mLVP5gTRzRK2uZ+JgD+TB
MRHOlcoxj722NqANy/tYYTcKA3b9ZesT6t4LNExJ54Jawp4i4nG6Sz9+6jFufDXl6Cxr910tVL2T
S+GBjqAA557NzPjKJV67e4Mxqx8LyolHqww+JuY2Ve3qd9E23omhKY+RlNBoRstgMjoj/MoYVnJt
ozCS6pp65ktW2WyAKidgmdnZVzPRemuo7KKqKIR9WbxMrK72UcTVy/9/uZ141teInYxT1FoWcVqK
+eiYMBGw42AHiyFfjW6a3RkbzYeEmck6Df0fR3r9S5Eaf1la2n9HLkYUYsGbKpjOsWRCPjyG70Uq
b1Dcgh9xRqd3S8m/ewZmztIVDI2wPMqzfnqKnHhPV0k8T+6beztp3mJPUl6OxlMSdd3GXFpGP7KS
U+9nAzcRJS8K0+e4ZtlCO5IdUyJqCUIAl2XHHixF3UBIpYIuYnO+GE7zCA9UNb27jxLaU901L5Bz
kXRoK3nMpPfTqKE5er6GTJPm3a3r0AlbhrWP4NadZk8T4cJwCbUbL2YZnmH7+Ae3hkfJE828efTg
6bs1AX4NtVw6L9osUZPeMESoSsqOHDTbK6nFqpmcbJf2Cw1Am5ikCUw+vDAurHZeSGgdEy1H6FsP
77VPGh/IPjFH8WTn+17Sbva+nj6UYXxMLhswOtL0ViRQkLP4LY7ja+MT2QXZ2nol8jl+YEpbzk6w
TVmX7EaSFF7G4EbOijxzxKALDojeacaeFCh8Srtajd7FG8cnHZUITrEYbqc54g/OHfchy5pPC7XW
pktIzrI0EyCl+ls0QoRTUxyxLIussyxgO9K3mmiRHzySGC4uvozZZBqqDSffKdsKQVdlEsIclsyo
4+xv0/1gkLMha8KwjXJvlOLBKqrXqB5YSSgCSRLtJJtepMm5so5WmHePncOAl/3WDHeCfPS0/bU0
nCuQUv8AAV6ciDJFtibz/JqYRciYqGKQsIkqAh/NlQJPw7BIr2pH7nZGMCSHRMmbEbfVRZmfKc5C
J5gm0EryanTeHeelvREiJ6LbsNcdhiSsjM4rSV9/K5PlZWAjL4NtuHZHXk2B1eJUNq/hXJGoU2bI
WQ37y640DwUZM/AxgBHYEyrUOfKe7EivgnmwtjjozGNhmcRRoJKvK8RX8yCoZMlGtJ1pLVq0z1HY
f/v9nK0kRnxAKf4lnWAvM+BmnZTZ9qYK25Q9NKf1PPvH0Eqgjzn2agTDvO7tvN8UetwpJ/xjtNW4
p60oyJzCL9janXHgAAGOKKonaQ9ndnkPscon+toZiIKz0CCm9ur5YXie7fpQEuvaht5T6Ub30Mq8
TW0GYMYn4NrFHkvKxQ6Y+NFbTusqgwOtqBqmOaDu8Z6jkUDCvPokRujLw066SaeWVbN1MScW0qEO
jjYJMBsnFOzfYmgEM2p7l31ECVaWZUfN4HhwKKxsIKxrjK1PTQ0XbcbM1dvNWgSlRDRvfeRj8muI
5jtNzZ+hgG3hLOq2MkhfAtV+GgnROvFikiZRAAmYMKm4WU50gbhHc59tJPYKK8SYxqTFJ68OmyTB
7UPta96YJTOYejJrgAhab3qYPmw7+EgbfVcu/21dN8cZISGGJCpDAuMOZRhGeANAd+FoWGSVPgG4
ofwA0fk6GUn/GHcUCWnsBBuZuR9E1pIwqZyVp31kSXN/9RuxZICgrW4eXIQoyPEchqvTd18TSFRj
POi7l8r1H0uL/VxdP5SOf0nC+BJY9POWpK1EEuztLINkDBi7BFyFmCO1d0BbJJHF+9eqQL4S9qRw
qR7On/83SCZr0yfkO1rNN0NkbB++/zjp4p438tZq62lQcsda+5YQowXul0Fw1T1aHWJWxe+x4RkR
wGG/R9DiYujQfYHZRwzbsSmo+bjadUY7GRJ5gd7YWdPXHAKnnXb9NOyq2uO5H6Nzp7svicQ3G+AC
8+sNs3rAIT9IplgRs6F0ysyVbVoHk+XuSmEtkEG+geEToHCrHruUoxGz9tZISdCYjkEkOC2IedgM
Znr1bAOX0wT1WhYIm3McEzMwVkuaP6gY+rXrzhfAfbemzp7ZPt7GseU3GJ85MXAxMqi5jZ4D2O1G
orFmmDws/U+pQr3LFLqaXO7anjg/xKQrdMcYfY3BOsOrDdmZTCxLLuzEOhumWYrAeGMByuirubj+
92M2hcaVhvvGrDajY7zUreVf//vRxQjqUgy59F2YihRI8JGhL4f7KjGLF7uM501rqvEMtBB9VmDy
+ZZVRYYqxI4yBXAXGiNYXFp4BH2om7sZkCmySGzT+yFwbyPguA3rqN+koptT8XSAmYoo140dcvfY
WKOFM2+dqx8hejqQPPknri59CCllCHeVf1r2G1yG9VZ7ib0OM3MfTGGzrwy23KHRzJeIrQ2vcJmQ
azec4eqmxxnNAdcjKyOzZfD63z8iWypPDR4MWIEpYwR28DyvzUkjy/IzKEnQJIONpcOR9o4fQWvx
0SxQvVqa1smeiLwxTMUV41bGrhijJ9/tX7wKhG7RWe/dEhaglh/xmEckWuodb/DfeYKzD3wTOHT3
z6EQPTY2DlyrZkzPLsTFl+gFwHfrBoh41UwnKwmwjCwbWgN+vCsaIPL7qDTviBmTLWgRmxE6HzeU
H2nwTTiOAcZWJgT7upO78dCFHt0U/il7sbUlM4bTFczivgEc3pnGMeuWPPrsLxut5uLOnv08+fnh
Po39Fbt0/UJA1ZLdUGcsY71k+bNtJjyYAoIEYbtXxBu+0oEmqv4pG4WlmkUD0t76WbUC8LMxv5RT
6+3SDtq2yDtk69NI1aWavbYxcUWoFbTILhkOvE2D13id1s6KLFHmGUKyjvCWaZJ2z1iFL/b8Nw6B
AIxNEPA8NmCrLmSBx9veaN9KsnMbUIIXEWXzWqInLm0p7/8F575REMRHVcJdNRDrWVzlV6NCYhs3
QFdZMzm9/cG/+iNeuc6pGSPmuwIpwY44Zs78JDokIfZCfzzJabpXnO2xbflwtNOfLsD9a5sAuXFI
UfiI+RS36a/PUulgAUkaWeL60finqTnEbJzt+B+rH9fLjt7CH2y5LIwo+xUNUK1eIQ5b6gfv5kE4
KGokjjpHnQpwcl0I1LdJH/2OKrngLUdtUu1cIza5wkSxMebp0sfRiUadhFNAu+3IcITMQs6EAsim
9sz1coXsfauo12xNQu0DtHe5hCsHwtZokz+LHJ4Q903uzzCYU4jWcTf8krv+ROJsx5WO4rM2y+pA
wEqhyUByROQfZOnSLoTTzq27F1TGT2Zpm1uMkcpDLo1gh3Vp+hnOaE9q4eBg6MUH2ebBdsiYprJw
NlLw15Uer2V388rCpZLuP1vPoIepYS77Nk4rzWwfTV9+Htvso6EDXxsBziLiBpBdTylo1YYmvXF9
+0KMzpnQ+nqLk/pJNgH17RSSqJ2yGxWeh5082CQgDdbstxx3NJ8tIKAYV0kXANStE2AXlgz/mNGj
p4Tahm76jNH2npN129fnOWL+4bmh3PdjVW5tJMMrwQWWRsWzn0BWqMnfKiuvXlU9t4ZZTC/dEFFp
hnBc2cKVEAuCelv0SJriFOHqRMRrUY/J3qzMD7ONNgzE+21OKKOTIGoaTJhblGMfrl8dDQNnC50a
9KsWVUKmueKMeU3OFa12aUV7r5H64E4IuIRu9Dar4TXOzIhDni77f+ydR3PdyLal/0rHneNGIoGE
6ejXg+MteejNBEGKIrz3+PX9QVUdr8SqluL1+A3qlupKIs6BSezce61vOSVUUw/EgrTPfZOgJ+kA
qfr1k9aY3pLf5rVZuEgFEa+twOiC2OqpvXynWE6IrR2rfqkKyAyC7YBIjfhEZOVu6hlETxBdqzmi
vESOn74rZDdRiPrJg8lilBVmtnEE1WC/V2PlbosUYzm+pAe7JwpzTkG2qGhkS/R7FQ7MUplqqRDj
/1ihONVSZx2gKUGigqBa175na4tmzCY0o1teOwiXGau8su8uFqDz+0PlFw9NkACrlc9hWL2runkk
NhuMwIwmGAih2DL7sha5ejP9CZdaNV2ArTwwlrsW+Pzzpn+QfQskq9nKGthsFr0XdnHoUktfGwYk
Oiu6ioDkElA84ZRH1ILnAoVd8GlCECa466CMmadRqk+vC+CWE3Xgds+Y6MJuTvws0VpVBbZsXOiL
UgOMR5TEVgNJvejDhkl8pa0N9NTVWJqLYQ5Dos1zsnH1XWxelVoi7VM00ZGc+WS9OY8k8vSWO2gO
m7nqqcUWwqrchfQy8qRa865vg1vLw0rStWwmPTbOyyzOC8IOckZ10/gEYLhkXB3raF7BAx1EpNH7
D5WD39FEmBueY18RmJMPz6Edd0sHkJUY43eFyWzEDt5imliEcYZQ0dPD1y7FaRAHr3Uz94WnzN74
s17N9kcsAQGcLkt1d7R5j1Wk20vHSzuEdjVK4gR4DJK4QMfBJopUbAetf2L75dKV74lTS7xjZmEy
cmvn3Ie6WHWD1a06jb4Qki6k1i3JZb46xykxS72AUGK6trftUn8pJUYXbcjUyvDGzwLhbOJywlQ6
4uT3HlFDYPlPAqa1Wg+v0LIpkKqnsaVxB2/VXowxK5dAma0hk1wZvfWt7+je5XV/ZTSATjO92BmB
dYYWoRZCZdfcRmdZo7uS9QVX94XRyMLuK9IQ9eZopehSB6D2QUtWt0+u/R653b5uuZ3tlIGb2/T7
gaZnNI7rMhtTWF4s64mTfIxleGUkzFiVnOAJIiunG0ZlrTGBtxpIHLnDvKsdPnLYHwllLh1Gg9pA
wWQpe3vvYcMU+jiRN59ce/ZwMifaDJjf6GC2tJchHb/mVXQTGaZDW4ffg8/y6jvJzUyxo5kGC7JP
p72088d8KLwFc2gm73L4Xli3utV/2MgJmP9RClgRoTBAVBgGHPouLlY5EogDwVdPth6dAwbdSKyR
PNsUbIQK12cPX66U/EHdcg8dT8VmYHu2jIn+WpM6ZMCffSa+fm1lESI3A7PlSJaTzyaUTtWnaWjp
uSWgKOdnWobLFA51L8kbrx0U/RnOV24xny3rXN52PuQlctIu9EwufR49gPjXv0VdvZ8QtuHM1xN6
8LNdI8sP0zQ9O6jbjNqHZDB6H056l+IIxoEys48FMoUaTs13QZuppN46OmaEurrQU+bYxSGPZcZE
Kjyaja+W5miRDiTYfKVSFxgmmTw2jrrV4DSugEA8+GZ7HY3uYirt98DSs9mWJlEaU7s4JNPprTHt
6xrZWSzVXtkt1CacEbaQxaquxVmjibl06whSAyAkZjPoPthpLQekm6u0ZZTlj9F5lAPIPae88mx2
o0kaf88i/3GyURP7ZXUd9DXNyXjjTQ59HrtIlzEZG91Ys3Tmjyjgn7zEgIVl5M+0yjMEcbOcrjk1
4/DepDFz9GxiKo0J3qLNuKlc7SLdrtiiKyl2YVVdm1Nu7KJAJEejbO9Qu/F6KcBbmO5Os3GbCJ0+
WpfPvTbL4g7Hjo397+R1GvAK4a9sLb9BrkvTHSPN4BMiF2v7qsofMYxCDyArqvfCV2Pqtv7kvuga
C13a0GiZrZ/NwL4i6G48jNRK6N/0UJwqpHQVI/06vynSYR8NGiwkW4fdrkBvGZawF+vCjzF+5vS1
fLoWeSkB4WNdwvJ43RWIFVHvHYlzzqFJCWY8OVvzYZPGtNkp2sHgmBeaz5K5t2WsFSl3WBvIXbrt
Joj4Om90o+HVaOfriInGWkbeHJi0QSK7U15HllD0AG/7pW6ARMPicTSeOi8UxdYOKEiG4tgE9r1y
gw+dS+/NnQVNF9i/BmvV4rZdS6SNtjE9hcrjJtXQXJnTY507V11zPTGiofPfXsaMyaEqDeqIvN8J
jUlkFxXn+Z+6w48ISA2MTNnzto6gxHRJzGJuBs2iq1FQ6HX9ktnVnQXQJuhB8mhzWeHTbcl59RLu
or+z4zwC+cloC+bTkvO6nUCqLxtLXrkxjllXgv/SW41xN+8aqV/amfkYPZIT4SBeK5AUDwOlDNfS
Twtv53jxVtuaJnW7peP8mE46Kl6EL/2lELD9ac4e7d7aVf3IZaDoIc7vPBZJiRibLO4+M74PQXLD
DpVcAgIpsrDjClkTlBoj38Hx8A5VddFTcvdiyFmrNnePVpheAFic6hR5jk3GMk1tXuQ6DrncKN2H
ICTLC+DXBro8XG0IkryXnpqGm1kVDY9FnDzBeXsf8mAbsZXcj3nZXxKUpEKv7GXs6u+lBe7MJZds
jVaAImW23oyPkobFquVlAU2pnUAejxGZpAW4rObSBclnRhhEVdvhWuQDZYQYd6NZkt8uTR5mm1dt
73Aj+BW1v+P55Inq0S5322zDVIsFgtaIZSYPhPmc64Zg5NJtDtD80x0m223sURbPFD+DAAqyo1Zt
QhaHBk60wb0YBCSuRu1jpOhkDVF9jyHmMjnyW230W58oqLTnQUkq53sVoQttx+esVOdxQszTtOpW
0dRd1rV3i7QPHtI0dyWQsbFz3/yo3KJIPvKOIBVtBiDbUbSaOco6ZEEmWD2aHyThqZ1p5xD4hyKu
cMfY99EBPgQMwI2jN4lCaZ+/2B5xI5rXHREcgFsf6w2Aj5qJdftMf6Y95HpIySBJ3GF/sGiVpPE1
gcdyiE6nysAqGDff4sQyCZgptsoZjoVz6ad+3A5zMxom33U5ZJvRo/6mMc2kCXEMA8BLqqoT+UF3
zbQUZtlvzWYndPlhQMr5gwP633ROHTTm/xvOuXgLqrcw+4nOyV/4A86pxL8dqUzTFvzrB+z8/7I5
+R3Dth3TVbbjcJdJoN3ZnCzzH/+S1r8NQ9dtBxC5bum6ATDzTzSnVP9WJm55Vyn+1xTWf4nNqX4G
g9vgIFifaBeYDmhQmzfbv34ic+JsFUbcEgqm9xSyKs0uifvGe/bK9xBbd8paWl7BDl0OzCRDgD3P
fRR9i7Dll372lGRHJ8DWnopsHyXpmxDAj0xWMUvvznWPeHYkK6LcyxqtlTnYV2VJOBxzw2SEfk1v
P+0hKGQAnpJL5KubDI9ik9ZnKb0LCXu8awxe2+nOVu06M7tnw4RZDsf3+CPyiUm+STOf7QHyXnb8
df1kET5I70Zt/3I9/4HUPgNs/xOf/udZUoIJnWGbhq2+AOHdkMGflyKiMuv4JhsyRGRk1HkQun99
HGP+QV8PJG0uiTINacLI//lydLiWHG8Mq5UWvVS+XPfgPadgXeJf7JdSD1clSQyEKzXQBsa6WoZl
D5EfP3w5Nhsq1Rffe/e4GBgjZsvTstKegpqNFftl03zP3Rpf4pocC8pibGk6HKXiN19Bn1HyX78C
RSF3ts6JFtL9+StUwEMQoRvlKpf5OUYMqru37eRfmbH5PQVkGLvOfexQGFjRqcyj46/PoPmPh7cB
1/BQOY6tf7lUfWRbsNnw9ZW5v/HM6NN230OZf7PGdl9iCaaXj764QvHD/YyBxeVFyl/BFjPpRxBh
zrKK5GGhG5UPfCx6qa0CsDJ2LlpzDJ+9Ww+mulmHTwXPCGUMeg+3W1TbIkfIkXXXVnWGYrILTCzw
cDMWejkSYof8MWgjwdusvTY0E8wK1Xul1+n611+fMIS/n35SEux52VCO4pH++fS3Td6WESnGq5S6
AGADzL8uI+6jBUZVdsGtE7lb3SKyWKb7CPQoKh12YAkWWakDMlDGtY9PFOJs/Zao8lwKWOWjfkeq
49Zykz0BqWc3uvZGBhKeiG6qDsffbBWLB/1hymgwEq6SFESiKqBxdFtryn+mX9eNdB4Z1+5k4ZKw
DkTWMfGx6M2+E921mJhuBRbOt8GMLqJKTq0bYDXqSFQekSbo1SN7xDNt9lOhCeCgAXEgoZsiLTcZ
Nrg34a07IjpNQokxg1Am+DsZjEPKYV6qneshl9SfNPcWTMAu0Bo6kvK6Q5OOjMK8cZV5y8ChVdNd
izBzyMZL3/l7DWd3yQ2jGvdaoh+3e4jgtV7QTg92ypJHD/yPNNALlqcuvkFpfWbhnEVf+4ajVimu
MNV9jMZWIL3FW+Netx4nx57wkCydezPGEWZWADESyvfsCtTsyvb7vVmmNFLBwlXaS6CaE+mDdy44
N94gN2TQXsEiviKy50C9/KIPdOC1gNqj3Nl6dh8QsjZ2w2fH1B3b4It0ivushGtgzHdoSfyxtvbo
AJYgc3z4WEFmH4Za2wSa+5Ql6ZXqyW/okmOQoW6wEAIJqE4Nn4v9Ux2P12NYA/aMkleTwcoCzg9p
y/ZzNeHyWpruARTrfmoTBrTMc6e6JObNuYp842akCevWxhFj7rpmzscdQo+jX1fehazrxTCkpzRU
p8FXu5A5K8woWm5EHiDzoX4b+6e4Z56MoOUadAwpORDmEoPfir1iZyfeZcqDo5uA4CVzsUIUSpLw
VqMqklI7FD3dBX4dmsS2qruOkCO7sTY9Dnn5Xla3YxUeO0M8loYilLZdJTW7LBC3/OxD1T7rHg80
OxQtXkrDXbeY7FdkmJIgJQ8NqQkolWFqlvXG14Jj18sbZnWvg/3dDpzrKY0+NYM9SNTTZJD5e5zk
d8x59qwsqz4UcDbpPigurjKXuUYIcvlo1xWh5nz4ZVqk1JejeTEQM+Lc2bilexkme68MLLctYxnp
bqTmXvSJhabK6oNE4URX/FSY9dmo6ossx5ta9vskrh9sbjefSNlFWExXWGZua2JL4Ck72LBktSuj
6JRo6Usy2vf9ECVbzeYjUPdy/nlhR4IEBuFW8BjEc+Mm5kr5wlqA83DJ6OKjzG9hDVQbe7e9q6Gv
yXsIEkaGDBkFcYUnKScIsgP9xgfbUDDPzrekwpTidqvchnUaSxpFIGt8R52dsT2zz1hFGdcvbeif
w6Lh9ecB5j5w9D1pk4uC4Qfiw3khJx/bmUNJhLMnjHQX19ZetFgCJZ2WNMP7AsRxH9K9AZ/LhDVX
6hTQ1Mss81afwse8Nx4QyKzLoT95Ym7WhSlcFwR5cZOcOmZdUWFdq3XfqJsYjWJd5tsEn9wyHh2c
A1n9DTjgQtnGo3CjdYi3lYnaFS7mwxiV5EGPx0jvlt4sOpldaT0GIFnluy4wf5Q3OFWRX+XbzLX2
qdsSPgrtzTDI9OiY48SUNK1nb5LUofGFTYJlk+FgGoAZcRW9tKYl9gjyZBfdW7gG4Mj1C38t/OiQ
c54JozVvgmw6aj3SC/NOgtvQR9DJISr3ytw26NQjt33TkvC+c9QBGyLdFzLrguDGps4rivYpK81d
JuI1/hy27re2iatGVAvNGEKcr0W7oZn7zcbjuDWASToCTIyNsJA1uHOsfS55SFTB64anxSqwV0bv
dvRsROqqtZCPOTXrndxCClqPrE99QshqyLrWE1Naq53LM2mhTzDyOlz6BZiTBi2PqV3csK6wo9qn
FEeNGq09WpS74sn0o8c84yIF6J8YhJGNFzLos4zHLOXpf9LRMBco6CLou6kxIuBf12DN8Sbb2PVx
HRKA+UA36jmR2a7E6Ot6tDyG6WU091bL1/OoeBkZU2SxR3VJD0c+GHeEulWCO6tZF9az69zlRrOu
FaIO8d7QOsuR2Rh6CyO52Yx9QVKgd4AVxDgYnJVQ+1o+ZTX5VuW7qwBpMhOvPGTuQ/ESajnaNe3O
DLPt1uBxD8BYopXlOqkEG3ICA4hLMJ9hEbSoinKowLBaxuRktPkuKrV11HvrvLsP7ORJZawVIZWi
VamruI3ufTq9BJBx31+FEEt0Vm4TdeBIrrxGg3e+Qr6Rvsz/rabsNBB+iJBfsLMPvye1vLH87AIN
bGESbCKRYsC4eTERymY8oZgqVYvmE92VJNxbGjysajpHtYN0uUV8lCRwOJu2ZdbqBR9MoPdRbjyA
bzzOy5j0O0zLzgVVy63hKRxK6tTgaPT14K3XtHekJIiy02U5Lw1BYu4cOawDTrIbYLMTJLdrU7DN
nqi4l1ONJBhFRjLsiR38SAa1ySsdUUzH23i4jvzm1ogsVLU8gmVyIj+N6/Dm8IyXmfmQY+nUUAlg
4UXtQ2errA5Z862adLpAPks/4zU4TflnHIrr2M/3dcRldggSKJkm7AYfkEw9POZRtk9beTMKVOx1
uUuso9+b67pJn7TgVnrtXuUBMsphHRYOWcXh++i6a28ODSAjh5OZe5vaI/eFXnoIv7FPKF79UdCT
wv4W40opNSHXRYGHNQC9vXEySDaGK3aNToUl4+qtdsLP2PqAuJZsMEQ+UijRdErKFZIJGJ3mbJ24
bXPedFbrnL3O5Rlup291SmLgmLIyZqDvfc9h+BMigQX4lEJUjPJgHRTMbHWSkhwAOeuiMp/9UXsD
SUNXNoSEjfGNpLv0ZmjFLhcPhIwidbPh8/GLiO70ajTwM1Z+cJBFXK/QF8FinDJqE94xvsktFMX1
OqhYcdux+8C+jYKxQqqEmr4Haf2bSvprHU0KAeFcFhhaadML/JJp4iZIDv2qrlYk/35Pswb7laJ1
4h/Nwdr8+lDzpu6nHROHcsjkIptLd4RSX8K5vNGnZPGyalVX77wCyISxAA0V+5D4Sj/If7NBm1PF
fjqaEkKaoKEUdBbDkl+2mAHaK1K6unKFdnjj1PiDc6IuhVjVNAwjuTV97ze7559zztg9fznil5wz
i0QQGfo9aOISO9AgD8h3TmMsNgQu/ObLyb9t/34ci0YGzROhuz+2R39JGkExn9Ok5Vi5rl+P9jQw
MRVrWV2MnHkkcbC5GNd6bmxQB9GBdc5taC+6cqs7w0P3UPgWwclizVh8JdOW7mG0rvA//fp6/5yG
8uf5oBjQadCSxuZ+ySWy3RpzTkwZ6bZPGgoNz5K/OQ1/u6Pms8BcgBYR/5iW/LIJRFgZY3bgjIfT
RRqMqnTnNjLu++lbePfrL/OPh6JjMW86GRwZX7b7mq9nrSwhmg4J6Lpt76llrD8iwl7DZ/ojVPHb
8D/97/nlj5v0r4F5f2vDzF/rP4/1NZePDpoOugRYA+kH2wAAyUSbuYuM35y9fzqM4To6MSTSFTyY
P589pOR21UQIg0MfHlCebGrkAJDRfnOYf7gN6Ly5knVG6IqF5ufDxCIIEjSo5Qr76DovKfqJj/31
xfnRvvvysOumMoThEI0IX/TLo6d3YyazlhuB9J+3yutIXA9XBfW1BqRES3ZxEDLLjDdYhteV3V8i
r3gNgJP8f30My7TnGC5byS9fVbjo9H2LjzHqwRmh1WaasCp6N5o73gijeUurfN+O4hAlH7lsju5Y
H9vhdw/FPyx8YHsQSdBT/dHt/Pl8S0wPjUSrCcRXv59G46rXhl2cOQv3s90xpb369Zc2/mHZ++l4
X859ndpGQDwxaJEGyVLWstqmH3ReNpQiKy7Kqx5CP67Dc6/SEx6hfRWW23lRBtuyw9ul2fYu8Ic7
IRFYJenGCYZd0Ln7XspN7zNlTsTabvo71TFrqfSHRJePhFejDAniZdghtgizmzTxnuwxx7oKoWko
/+srO4Jsw7WkQbaUaX+5rgVcf7vQKR5ybAYUiqRfGICOJOmJvz6Z//is/OVA87n+y7LuGD7KTosD
2cQF9vg0QwqeXx/ib40zxq1KSYs3MXmczo/W7F8O4cGpjMOEbOmAbSJT0Cu4qVh//QO9mUWiT8+p
8QAy4Xf9Sj741wfUEvPKhcfUNr4+oLml/C4fKsovcBrDk46w+tdf65/O3F8P8GV9Vjpu60H9cYCi
PrXW71ZL+ZsjWF86jg5fit4pR9BNcezyZNVlM6tCK8BQyfxECN29b/jnIGbE7g362rJPpkdPW3sv
PXVlZsjjK4FQbRyf4QBW8YpJ43OjxLUe6Dtk9k4+3vz6nOjO/AL8etptJA6cdGXpjvVliQcBUFsa
AsyVbqBqqOpgmTO+xbdFbjTvkzEBD4NNgW6UzjZNGA+oW+21RiQDEhmG28muM60NENuThfs3k+rK
KxAEtC7eeSjq3W1V5yeyAb5B3w/RSIbHNLDPlRQrFQ93I1vOEaTL/DQXbn/RcRrVhnHloycgwi8s
4WjPYrspyHnax12RiNum4s+b2b51c1ob2etgqiu31k7TSBuqolFYEmHknDPD3Xp9vs88DHwtQxYW
W+Wg+AYrO/84fJoAT2wM+8Ojp9tXSnO3o4uP18hPCPLu5xV5ps00sbpCjn1OTfusm9G5KtWj0szH
lHWkga5MPASO/YVu2idQGNd1HJwNLdsD0N6WMGp8fgzWPXz56cbU9Osm50aooZvZxYn78dYLzCv4
UdiNCavGMVfm1WuSinsncxG5OFtdReemidYMKleV+DCQ3ivsjfm8121uBlKMoKAi6oLgZMTr0q5Q
Zk/r1ko2Ll9+MnFbxMOuScdLA6zEVccszF67ZLiJCLfWeu95NMMnz88/3cF7ttnfLtKO/nFrTWBu
s/7NScGQEjyT+iZBq9jYjHVfoSNJZ+UO2JVCK0FOg2VYBBF+v6T+blSMsUqKBB4FDYZufhVHzokm
2cfkFAzgsx2yt3MCLhumM5EL4UNvNa8CivePH9rkfDYgP0V6rGk7NczLspCNXYyEHKAQrAd4Jpju
kUbjxkZaLcDG+0WDhwQNddDmMyvHh/3eP1pG+d2JxxuYy9ofi8l/D3hJT/zLErJ6a97+x/eswfl7
9ZZ+/49/7YDLtOyNfxrxzn/ljxmv5hjET5ss37qgC68784vwzwBGx/23weTQYZOj20x65xLtzymv
bv/b1G0w1DrKYAojg1Xozykv2YwurzvhWsLCmanYI/zv//VTnVx/+e+/1s3mz+82JsVSt21mxlIR
xGlRRf/8+uQV3iZBbNFBJtqpbeI1pOsVmSxBP2zrwd1lvrurQcFEqY3oIT95XnVkarIz02ObMbth
0APF7brVw2tUxo8BgJXR7c5dduOWDqmOjFzzpSRlJo3hqk3hU9t3L+Dbbg0cC17S4p/yXgt9ejFh
8Kdx9Z477dauQD8gAKlR2uvZY6jaLZsW+omEtaXIYsJwjXds0wTfq+H8l6v3DxuJL1MyToihuF5s
gU2Ttp7xdc4a2nWPE6rzt+FYGZAf7OQ0dQz4RHGFt1N++Fg9F8jnb8cGqteEzfmCehwdTltfaQhH
edf54Z2KdXdPktR1kFWPgxy1F7zOL8kEko2fCH6CLv5N2KIeQhYisaZ103EU+rXtDcmuUoi3CbGr
bmEQEn3WH4wgPxn6p5GOMKB1/ZIwtDtK+kojntfDMLr3g2WiCYrH4SrLQ3lrosAh7ZDISM8ismGq
jWhbKT551mUKwgRBHpk7aphHy3WBwJx2sR2s2N+Yy5iIgqXfgeUUVRvSgrP029QCaqUizcWHLNyz
AS5ZFRYgfR29UUJCtuE37qEUBtC9ugpXVVlsWiZYVzZK2L0X8VYYbYKPLNBMS8zW6fWkT28B4XQn
aY3wItww3vpxp193HTG0g/ZqWJ7+lo/Ns//sYsXHL3PSTLPa//pqf5kJ/7jalsU43eDW16X5dadV
B5WRUkl7GysEj0JYTR5g1G+92GZiAKt3wIKMDmpYQtN7cWRfASJPX9122DRJX9y6uSn2GSq+aTZu
uZl2lyb2Q5209QV/W7RgcbcXQGu+d/Mv8D81BJmA6ZG1e+f0Ag8wjCr6dNKKmcDchoS3bNvRxXgq
6ZOxC4TgAb8Ap2u0rEMI8GkVb02RqxWwYvrSWTr+piiUP++FfpwRRsQ6y8+Pf80rz1/r6QC5fSfc
MNhqkc/T2fu4q1GYIgSvN5qDCXhwQxfP1NicwprdC5vYb4awyZ5b9Jsoskmoagnc0LJ6FYN/Ao6O
valDs/SEIE+H1KFfeWn1UGkzAi1N2bQ435wRRIiquJMt8B6/vsT631Y4XHcm/Qc0tMqV4mu7zsoH
K3GGiGQihi9JPBw1Wfl7r3cAjCObT12CxSYjbHj7RnLZDmLbUyAMcCYAYcQOvcUh34zu+FzTDzjp
DZJA0XZM77nsv/6oiJt/3hly9k2DfT9UL5fPS5zZl+U4q3NaD5VvbOAzYXnEHgdKdxuGeLp5Yghe
wDqmT7lWLH78kkk+DC+brvAQeuaR2ITkEBS0w6umOWhwgpCSEsQaZFq9jghn2Uh4GRaIHdtvoBfA
OvJHAhTwnzCacm9MDfJT4osdBjgsW9m1Lf273iLFL0iKemvYHaD7Tx8dPqL05F6gY8WOsI8qggmL
HIRaTTWKSjbHtmmMGwz+Pht3UJcEyg9QgxfTIA5FEbZb0pOQU/jJ7BhBjBZFMCsj+exPzruw7Dsc
GsGyGGg/gji6C6L+gR0wsLnQu++sjyIl71yvnz1yaIJ2PDko5vM4uY9s+9z2Ubj2ouGh/j4pDTE0
UJnQxhRckV9QpoTmRGkPmrB/N/DOkuF+4uyhzCSjYAk28t13SjR/tobfhXt6EN17QOqkk2I0zjN1
U/c16e1+c2kDhr+hSZO/Cb0Fho5Z8/Mm4GIMXdgz10heJgfSRGkVIdJe5LcRbpiLHYEHHZ7LsJXv
XoR9XouN96qMPrvcfrM8F5yZFy7L6bpo0okZMynCNtOTuC4Zb4s3D7IPJh6fUSUB38DoEV93hEoa
sXNCsW2cLbcRS8ro+6JjNBUk9WtB4wYuNVgPzbU2WiGByjXvymyYNzj4cqsOPATz4sge8Vg309qs
wjszJQuH1ejYT+zeWslQRxSNBC8c5usuYgAD6JSU5SBB+wVgR05YEBLeL0coqEdzEm9NHdyx06gO
caajuaz8ZtMN4hxEtHV8rIyTJYkx61egXG5KD2/7ILXnutNvO7jYCFYB+tR01U0tvR0tpF2euE6D
GzHU9cZtMtzBYANS5MFmw/AxIF50Ty7h2Yn3/Q9kZiOAcw0o04BqKOb16xyiGuto89GEZcwcslxD
H8EYojxrWcAdOCrLJYezc2BkTtD3SEqKVp0VkntpM79tfdIlwughahIwS1a9Yiqh76HDfnopwJ0C
70yxzyvvWYmehOHhuSiwKGc4Ey3Zb2sDsGftGXMnHSSqSt67itS6cYSrLyIQhhPi9wVMUBu7tmfR
Z0hXbk2eBzzxTTq629aN38dO28B/q1dT474NcX8j2bwgFA0ZmZNqkmSngkAJExwG+SO52MEdXpZB
zrsYtcQUiJs4lCB8kdUmNdhUO3DPal7TVfKNLRBs9iqJ+H8iOv/kSkN3Hdcgn8rF4IESK+OW7Tbe
BYPdq5ZMN/ChirXlIiRIiwvcQndpKfOug1KzHQeR7LWWS2+P7aGHpMQNhPqgr+5KvXaPY6GvO6Zk
PmRhvQmPOJGhMCe4inhTf4QDgqOy1Z+7LLbWWpbC5Iqe7Ay5cw+bLsANA7EVB34VVBerfxCedKCs
jK+VN97Euf2A8xJYYHcVYAFb2lXxQvbk29AHh6R0K55qMbs+G9LvcDRmI96uTm93oauRTJCm4dJV
2lnzzD3xf8VWxH64qHz/bFM0brwi3KCJrrhrJKIbh/27MQCP9qI7ko9efakRUdLF+9Joil0+iYdG
RtpV3BgXM8MukLakOgDTNJ2ezkLk39gG6T50CXJEOgIVSOa3F5O28zYBHFFMpM65aAs3oiiYMVEU
LroM4qJj1AAmUXWXjkfz0PbPpeUFtA0LvAGJCTUM7XvzJFs+ehm1H4GabpXU/GUv/Fe9H+5SQ/Tb
VqFXD5jmBiGjFvYpDWtDZi0oRCk3C7kaMzoxg7CP0pTYSyfCnIiJcchqwyNnzZiHzF/1Tp9hwF1P
ZnijBfZHYwVwctNm7WIXRAfZk3nn9Zj8IpGSlVhzoaEbHjwj6mf+KcGrjTh7obXH61ituqrIVm0T
fboOwzuVf0vKbIAeQPpIPIm7eGguGuBRUkQI8RNdDlc/xzYURS22imZrSldfwqoDGO0Fj6JXzwHq
VhQNKJsrYb/BPDrJ3H2fiHKCUaCjXQVxt3YJsVxhhL9PBh5CFCSvgJWAA1kfdSGPsZhDUbtbn07O
EmUdzypsmjlz5kaZTPt9ggkKcEWANoyzFr/C4tUXMaX2elhpWL0HzqnEU1DqmCL9s5Ym/V4J81Nr
hwNR2rMnf+lNLLeTcN+cgUj6tDknwnpH1kR8r5L7LuRPSBZaXxUzs5IQaupmMLzdSxWuOx+llYUg
w89JbLMDOgHYIIE0PAzWqTd4+HKz9Knnq27TFMa7aST3nZGvUq3/JLvsPrLo7iiG1FWGwcwiGQ3u
88KDEcFTKy6d/Ai9VFtixDpBvHyr/HENVegTYVRJPEc/rGoeyyUzDKAn5GstDDIoUPY1u3IsEPdi
bBQPpR268AW1u6RBeJpZ3UeU5hFGGeSSqbvEtwUsVxcPbkq2+9RKAgrzzyFBxeCECPUiC3prmEIz
T9ASWHj69IIYJcsrgZXHH4oeTBCld/UIhLR8t8voXk/DQyYx47YGVj8RY96xnrxPF5c7C7uTriZH
hERVZ59Cq/A5oKNv+KNrqyeTPQ9OQ1JoS0TbCGHzaN1hZDhUPE+oifxbzUjJvs7gYVjUZSR905PM
1/h0SvZ0m65GDAEc/uz63ww3eRka6CukUs0BXsB1sgH1qYx6GnHFJ3axNzoG+H0xaKuBd3ARI+Sy
wfKMMLEyP7ut/w97Z7IUObNl6yfSNbl6TaPvCIKgZyJLElDj6huXS09fX/CfslO3bk1qficygiST
hJDcfe+91rcCNCQ+/wV/+ku+UW2E6x4DrKEY+xfe+B7M1Wsn1aOk+QZlJbrzzeS1afGuJq/wtKH4
ovlYjLV5kdXECaLf4Y0a16mr2IEttgFkVVvXJ83CRp60ir3hNRXTiw9sHPnVBMGjPwgH5WNfmOoi
hvRgTlG4EiZbpxMShOB03kcf8CpQRrshxu3JRDRkxRQt5hy/4lcCJeaEx96aknXb0DA9M4EMOSlW
G5wRRBZlJGaP5E2gdRPLKlN7tqErFIrvTKbpJmuGHdgxkg7ao7aISQh6tGPtYHlr6vA/BgCjJd3c
pwZ36iru4j2wnKUYCky+rfmMNmZiyx1eE3tm+RJiVRu+dT/lrwNYeStuhm1kx1d/dBAhTJpbvboG
sIIYXN55klgH4Hjxsg9RolD/7aO63Ml0+gx99xI2c7UdcmAyLrZlC1LkFBLIYJWouZBVhki+3JUC
QbBqCcJbNgap4rxhGjO/V1k/nWfumfhj9SpasYzav3Aqg13Wj9x/Wm9cktfLaDwSRUAI5QwJdExR
eZv9NsEKeLPj4KcHvimJ4haQtdduGd/1Tvo0F8bKm61rl7mXqu9sUkJs8pEZwrbCynYFeBfpWXcN
LDxOdP4LLfg1D51U0dqQEJjYLG4lW7mODXG0y+TGkoo4ivUfmPAZT2VoPmBf8yTYnyAy40WbQ72t
ZPlR+9A6wSSksGJchfF7Mr0/rklCX+ADlnEw2Hg58VyV8RSNBsIs9WqOPOqBrpEB+/pR9tExmpNV
QkYIEIVD6uf01rsvyqXnJvYmSC1IytCJ0Udui1dEaJw/CWipNFx1vG8LC0ZL3ZGGWTk1Ow+9WGHL
cuUUCZQUTd52oD9R/QEw0MwbEJ58L9tAOYT6ITWxOB+gGqmbbwSyuzLz2A8R4/HmSwS7XXtxO+Mn
9wQWsuwAEGQZjyUQ1okcF6+hUQFGXjRv0pE/wUSXoJXdqefclHY3fkKUfiOtfckp+3jaCQSYk68i
RqGDgtywQaPYOWwjUMhl8lZmaN4yot0iMJGSOB1JvBDQgfOEhXMRtgHCyGFolq4zb2W2q4e5XfRh
atEFD/7YPvlRZXpfFv0D7bjHKvuIc6y8xTA9ZpM4OOoMwvTDH+yPORyQbQ9fXiJwREdvaUCFk0MM
oTVMwhewDOdP7pff+K8AfbX3E82hdQHEgmBtD+KTq5E4Io1WsbtQgMK3XYTXrsErDQCHuAZ/Psub
GBeSCfK2sD9OuNawcBBBK5ij4Vs7dEFsbSMf/LFPwgmG/EtRdHvBWWVRB+IzLyOy7dCGd72P2iXe
TnWMuIhhH+kj86eWcMLlRGg2aHPFroy7zTpPKfuDIp3+dz0ZKYGXAWfguYJrhJsM8nq/FElxgu9e
QFvi7VflsA4zVMARPSgno6ISjKBju0Z8XPvdyujTH8q/PyX2E9YteWrESJIvBH7Gfxu6qshxJ3mR
Bgi8vMs4XGab3qeoGov6uTL0HrRIjM9xenILYsEaOf5Uvn4hCPKVuvsEqZitXZhXu6df5FnVhnDz
p0BWjxp6I5hckPX2eEBGRYI5ca6AfvUaRJbDgb2hUZeJrcw58zeNJgUOJVg3tNPCjeJgZXifRWqV
C6GqN0JyH8K4VGuc7+a8cBNrVRN1lfX+qjTHP7+/dOW3p8zoOJTI+9rqhxXjIY0d3/ubOt4LyipY
Qfg3FlRmKxaLY+YPE+hcFk/h5YfKqzeVlb/oqmVmYrhnC5aAmQa3KiR9KDL11IvCWbW5tQ965zEJ
yBtqzQTZMGeHouYpKArn+aYit2P7DN6fxoZ1mOgiUuQBYhBF9jR73iW05H1kGc+mz0PHJIRyPNtE
E6DITpX39UhCXCheqiq5Qo/821VAP6YE6x28HR5TSCbupzRQX+Jx9YMOT0OxD3gL3CEC5tJjbQ01
6LGOSqO568WjnJAH2ZH4rDJnhxEQnapJxVbi/Fm6RvkQzBxuXF2vJ4kB6NFvPMwhI11ah0yHSh9u
309xG80yuo5l/NmSplTH7lrHBsxjijwjTn+URaLfdIuGApL9Ollevhtroqua8qtrbdaYuq2WMiA7
mWK6CCS13Fc8YgYmsHlPUok6sNKeimz+hDcOwNhNHit8IMvMKx6KuX8Z8CwuhNWsbOEh83U/BdDE
dP4rZ8xDYQ+v1J+Ah81Y6+chg0FX/c1k8g6C+SkbdQWaku2CGK2h8HdRFD1LOmWaHCfkFM8jegkM
Xr2t5TIMkh/iCLb4b1ZEg+2Jt1q4MQVGOjmvyazfIv3sFcW46I38YcaWtbB6c8Pc1CzcDUq9kw68
gxxjtuAAUJb5XVkgzgefSmYYTzTb39nwEXMjT+S5LW4scEK0jB7HcszTV/HpTKmT5aRrhNsUON0t
tVtG38qFI9uPzWOfjQ9ZYSGfTfVq6LSF/HTTec6nlxJOmVTWKUnZahu/e5jIgFpMlCxBjGqitD+r
sj6MHa5sR70Iy/obBSbLfikP6evvtzZyfcinOlgM9nQIs/FdtqpcJpwH9KeCwYHfmOyvWF0qgSIi
GqaXPrghKDnjDrl663t9gEei1nPf7bJuOvWArZcVLCo9EdMIJ3YR58UJfnG8HEZix2P/OzD5Epgn
D0QAI4ycZMW59S3zzfe2Dz5tFWwd2pbshhv4Rj+09lPSlvJm7fTgYfMYfnNvnyc4L8siLydQgTyG
fqgewndoXfA3LBIGypYOfVl5NHBtdzEpbxWVkIcntyPhrToBgdrM9XSycUixkfnAZZJb+mL8gIr2
wVnnAT0jHNr0wDV9lWxCCEwqzZTyywOx1q3dOLmLbJjTA97/aBgX/mjWpHaQhD7bYPfStKM34mzC
qdxPgb1RThqsrAhBAckyczSdg94Od5k5XYj9UwMEmzoWr21an7xI/3HqHsRc4DzndnFqpLXtCC8m
AV1s28GciFu4LzkY4WCJ9/H4YZK3sHNM66XUnLwEUUdhZWDO8ooldQag/yxE/+czHLOd9IXs+I7G
YozDMJchJytdk6/uBEtIQxiFLPsAnVqcXCIKTB04D4PvhUS7+8fQrxiSuIPxMuZw0/nUI8uhvWnj
aiAWXVykmP4EfRCc0njor0Ug6AX91HmYPBZQangoL7mT866AQaSsTpKdCsmpUFpkr5XjTHR8Q5zC
hIuewFNP4MjKGdliPezsIcx3XmDfaqyU2jMfjK8Z3+ICfSTdOJMW/4JIhfISZ1tDUo9z4Occ0thA
RM0GfV2fmNsyaJqnGh7PLkxIQdIV9AK7Mf6w76JGLrIv+M0rMTgO2SN+fPQJeGCFvGvjCCdJGk7X
IjK8kwqyRxJAcwZjhQu4k7xwgqlmDBiZx6HDrwuspnr8lpPaRlaGVYBs3V+GKlElIjtM7bBOCcr+
DCnS6TD05pUOQ7DRrGXHJM3Dk5oAijj5mCAppgOr59Q+2V4OPe6e5LP5axSYb/xqnB9wPU07DBYN
porMeMgNB8BIZ3lfEfuNMf3zlaJ1UWTM1zjRxZ4+lbHBjTS8pIF5z9JS/DUDYwffKDp48M93oS/I
GWmqq7zxJMxoZDlvcNe5U1mfwLGEh45eOa2W/E7cLr8fJU1rLKgBwf3RdRzj+jwGJo3XLkrmsyMG
b4MPdV50GN4r2PqyGPP734vvqIKSfDiGbVfslGENC68AIlX3c3vsuuwnjeGLSNt4JzqS2HCtWNfm
rNu3eB0fC9bHO0Q1j7+vfi+Tm9xDdP0BYnszkLBzUlE3RzoLzAXRiC+a+HbpagyAgcSGEHQg1eQf
a6zrDTkW8z4jqAODfx7Bd5+SnS9vtzY/S+S61SM9SCZrZpKtw8LKcPVUeFHLMF4bAQ5AAHWsC4RF
AJchLWgxZnPmUQPy9GQSKL0EGGBMsI4YqamDjK+esYWFRf7heAa+bq7J52uXCax9RpRzuwpGHyqw
k67gghcXgyiA60wOajVnGOELvFJ5VeVvfuZ9pW1CQLrBiXN2uY26poNh5y9SQgiujdHaR7+1Ppi9
LJldiDv2RvM3MNWG0HtWCSGovqWzXTCB25t9u1p7OXFPUdqSmkiT25d1cHSTMdzLENME/XPoRaTb
qLJJzjfLQtA3pwnIyViTX1OStrcKKhrUPNhXiIt9SsTuBIUrxdFEuNWyB+hw6OdiKbAgbvOKtTlp
aERrt7twb4JM8/21IxKJDWgIzu68CyvzrQ5i7+DFhO0M6Ny5mRKAgh7rJWU1+VfNtIftEx+RHyB1
cesnKHL2M6cOOLGdPluz4S/i2IiWuW8ZZ+ViYarscjeOkbXLLJebxQx2EFrmMyKrn0EluLt0koJz
SJKtmumjDbGuzm7R/CS8Y4vU8uGhWPj6RNZMWztMT2Yt06OWxX60e1rzTX+OJGy8/EYA8+PcWRec
k+tGimvsXn4fuUbr4a5pJxZTTQfdY6c8sErtjawo1yljjIVd5FeO/w25QcN89JOmJ2Uua7nrEn2X
h82WrKZpB6YoPMSlpg82QpsyrDK700xZJzqYx7gdCOuxoneaWYcwpSYlqMcHKe0bUAtryGCkg57D
qn+B62c8dWP7ze+6OpLn8dJj6N87evYvNjvJ3g7Y9WsSkurI/Azz4X322+qsiZ1fiZnkOSYKxqFD
K8ZdQg8cWw0BpreLJfPpmFDODBNG5dAojN2UZvLh9yLd4q9gByeM4ZDYdvYQ1jwCKOLBaoftCbD1
OtaOiS3XY9/S7gF+GlHXeOTi4B3CcL+lgZ7p0EKMYNxnLW1akfonNxrtU5eRvBoFAXHyLVMS1FX+
duxqcUnMjDzzlqAPi0V9rII7tNPIo4vQ4QDKkqvpuQDtbkDz2wO0GSBDZtHQwXM8KvpslkjcxtOo
ihHVgnCOqZHmh7oNAe+rdOPq/mQUDIhNYQBBdaYHaHZ0086jVaQ/3r3ndJCdJOgYyrVqqd34ALQw
AoypyFc09BaKwlPizC27PyfNKCP8rBlBnVtWLbbMa6gXo9ndGb34GUTzt6ZptHHsETNpmRKK12KM
A+vYFtbVbJSxpc7fdznJXJF1L6s2WRlRtk6yGnK3TEj33TPA9bZhxfy4v7mZDJLkDw7fb8iZgDrc
bpgPC4y6KSK4LkyvFZuxA3jW9mxxQq5N+6OCZ6OYKVA92O1GejX6FwDPI+jog13xEIV678e0d/zW
ZaXq0k0PzZM8InHhuWuZTsGp1Ymd39Vd+lHRr0BRiIOjyrpL5BbtwjRGZ5WN/VVE8mGY88Oh5/Yn
khmB/kRsAjs1Clf/EdH0fUvyFcGrfbNQHLKzxCaFnixFq6eZBFud4RJs/aa5UwbnKp5N8kHoyAz1
oTCGbZbLg+2Nydo2GSOrFA0hJIepht/U+WSM09sHNHEc8WRywu1yEq6p32xaw437nQPxVkkgD1YM
/B5hyYlC+cUzsM22laLtZnn2SRIWvUqdsb7qAnyE9iDVJeF312ZPThaHryESUmjZiMb9SE6bfNDt
Lu4CPOC92s6Wl1ybnFYxNi95KhReG2KC0XCO7akDXb/pbCLiHAG4YiCGxRvofjYxjMK8lzsUhBZZ
507xOiYDOMyga0gNCVw8Y+a5qMEa6PqG7UIFXcnoqcy1fczqMFzewjKYM3bdneNA5naC7cBxmGle
mL7N806RbbMwoHIe8VD81Bkyi7QmAdZtRhwHqv7mx32dpXBext651twpC84H853rRLRO6RsJAP5b
YZFAgtKc/qI9alrR8x1t1iYvbdYTTdhNAaV1R9Sg2oejpGfQ9OMDPJt1TzzxOSHjlswp4xQV03wH
GHQxB9PBaYEiIBdzKUnJSuLdX3chOW6z76+MwRixwXWweDD4mYEaVgwVSE/LfIBbtBw5wwZ/i1B+
E6vAKTMjFZbHeV/c/FPEryhgahEILPY1VVCoqEw5Bz8K9zCIKvptxoNXqE3go4xp1Lhh8Y5WwwDP
Iao9mgV2+Bzo8V6F/bZt/WGHfjNaJRZHUoIetnE/NfdVEmVLg+JCtFpt7QzrqKmIxMSnlu6niV61
GEKyQPq1CS/y2NjIY8klwVUHRt3X9pdgoOvS3dzJet6GfvHXM8tNi3HQnKtHQJR/gC5XESVRYi+M
Gx5vmPXOtyipu5otaDSKcZOwCtMXjIsN2EVOFnWdb5pYx0d1cwXGnK94iMiNEgAnnLbLHvw2YOFF
Pk2CbHlNJ1amNlE9DgDQUxhLrbZbOeH4avXYKFonFdsZuDjco2RF9/+dgC+WbMFxK61BFPv2g6eB
ftRYsYGbtS795RRxDI2AnmFII1AtaztkaUPk5UXbmeyrw+C07RLv5R0BZuUmC9Y1ipqtUGGyY96z
bkGWb51Ca4p9et0xkUGN2f4EoVve0nQ/MBZ3x4QowwX6AU72bfPoOalcgMBmt14PiPpepNvtXc4z
wOnp6Y81hXFMO5INO4bEOz4PeX/Gs8w4BGCcLMSGFbm+Av8muGVgYBc0g3UtzGmjyI7fphpub9mF
b4aS0yOg172TSPPU0TPBdHyV45cIq0Mji9sp+2YdLjf8do5YHkkXKWg1OA7WZZK9ltBQ7yfacSRX
Vd3ZnvGvy7GfsXBHKz8pETEFpXfw02oXk3HCv7arm/Kvdmi4muY9gNw4gJDgFF7J/CooD57Cyzt5
wY9qUuYFmX0gEotiJ74wYnIY8t2USKzjlUW8p1kFEyB6Jrom+dFJoV9++tyJ4Qpa7sqpw4r2QEho
JuEMCxHeQAKSZajulvIdChUMtsVAyjjbDNOleSLlO5kMZl0T8dBVjjCTANth51IsLiuXJJ4gTx8I
82LaUQ85hmWS59reLXmM3Y+sSd9duM4rWofRCaDci2H2yHfoR9O8gThJ/SlNc+8wWtuYBRnB3Yxs
evR/WgtDKuKs83iD79IsiOh89/E365DacwL1Vw5BlCs/vZgBbWtFM8KOyue4UzbCx5RlFUZGIZon
Ouu0yq3iq+NAk/VoLcepe/Aj89aBpnfV2xby5yzcRTQq1r5iCFWRfsUhpL4mkdpV7UymT0mLIwxu
Pb6Y6YGJ8j1g+fezWHDuz7x1EldqJR3FnLhCgvE8JTy5QbjpK2MlkIL5Y/QUI15VGgWB4onGNTVT
IVv9CqqZq6BqNxViwUx/FPKOgPj3OmpgmNiKmC+7jpfVkN1DVm0JXqWH+ZqaPSgT/1GIUCPlcI+F
WYP74lT82ORtw/iTuBIOBUIP4yEqhietbeQhunl3NQS2LCLtguxDcMV2t2tTuH16CEd8swR0VFmy
s0O6rjHlUy7q5PmGu6erEhzxCqnNUNRfAfJPmnk9mX+29dbCuyHl46kpc7kUReSwD6erMEqTuySt
nMOMNIIGcnFMFXmFbahv8ggHXYBrbDnUtctb0Xpqa25SV4zTnUcgzONcjg9e9G6QEHMH7nvOMxYI
hTKrEN06aviOZrPnBmMyAiPd926dKMT5ooq/dBA/EhdAvd33C2uI9mMCsBq7+rujGKEJImKFmXwF
5a7PIWv3+l45X6FZPIzEfq+kDF6b6NXKCSN0usZdCyN6mG6Bp13MqC1LCOhpQyC21OXdxFTHIY5E
zuLCbDNblzm6VTOu92R7PlZKOZf09obkhGWtpCCP1AjE++B2Ezew8y6ruF3PGUMQDoM/phtvOH3s
7RjkcgyTf1kPADNQ+8aLPCTVh11j5WFBOaIqAzvOybDQARNUm2xLj18rR3lGHDAnWXYOyp0RA9CT
SIz4apsaCYosCX5rjij7L8RQ4STxY/olAOgXFCikYPm0MxGjzEdukH1mD3qPC3tvNoGxpaNIag9Y
V+aabus3Z2ICSAedPHUNaWfSaY9WKkjYrwhdpEMBzq4m2r5DcZp2KDKa7J0pBmE0Xv+MMpgufwFP
YR7emsJ5Ar40g3/4a9IANCjv1ozW7tCTfqc3nz74CARmcKnjQWzyBkt56ZZnO7zmYZGzEplvFVHF
QYarw257MAlAMiKO4LT0TXtTI3BDkrNoTJJvDShgqgC8UHIiTmbrUMbq6s3OZqynt6lLCiIB36Yq
/gsbFm9OJX5oIX2Mg7DWPumRx/BiIkZzKw8KeWAAXfExkSUeqeXCsP271OwOTefGS/7JbmPKgZll
WZ+JholWnSeBYGT0RWx3dyufT8KZn7ux0hwvTbrdwI8xqv8hdtm8b3yDhwRKBO9ZT0kyR4g06uIr
gAT50N3UeTyOSK9pBiHRjLambfwdTI7nnh8aG8siSYoeLrpsIb780brWuUdXw6lopFTVdNIctFYW
kT6kgePu67N5vBmq7lUbufspHTjdKrKuQlTZAsbv2kB8s6jnvr2LB1peSQgBJLRh65jJowtwxc1R
xzKb4L/loKZLTYPfUQcMu9fZfd3235Vo3qUtztJCz2Jq4v9qqgqjc/6KySN3JWgprN9BlesnJugR
9dU2KNNwNU9Nt6pNl3CjTpADxmDyUI6mTcpo80iJk16G0nrrvHHc24pAK5VKHwSovLZu1dzn6WFg
MLY0C68i7YjMKcKnEIHV/WeVtPO2GsPXyTfFqbbqeTNa8NtDtEiz2TfrAYb4qoT2m/X2Z3qjJcQG
QQo+E+eDGqpjWpfG0p7CN8nzs0Et/phasbWZ4eJsGOWOQXCoqXjdQE2vqLmWiVX945b8/+4ZPKD/
RQP9/7hnTunn9Of/ss7cvv4f6ww4Q2FDu4MTFziegDP8n84ZfDMB4GCc/MIMsGM7/Mm/jDM2dhsP
iRzGGQsjBzOufxtnwv9Dx5ARO4uxE3Dmd/83xhk4D//d3SiQyWMQoY/L93O9/y4sDxwp6SXAHJch
Y1EIpsCWEvNxZnSaW5VeeBQ61U2HjUb6kBLdbdVMG0Y0Ko2rgINoENuhWzymt4sKFKAfUK5CBwgr
EXy+shoQ9iHcs9bV4+TF+gFL+Lmwx3BlttreEGfnHgKhGciS6S2n/B6JNcP62qWZ4iKktkf7Mazg
+3Wq3TBT+bb4oicEVP0yAN6mXVXu8D/Mh7dIgeMLrPycsLzSY3RWk0ZIPAeNeHJVK+5ab3hH3mo+
ZRbnkYJwn62yUdX2UuzoaOCWREp3wf9ycryypEk1/Ak9Xxygp9J64oFBYU1KQodgGjM6ijUE9Szn
aHnq0OlX7pgyehxmhcMw6veF4TcIeDwXfG5lbYwwUg88yOMDOb/FMkVFTrgIST7SmcTKaC1/0WdW
9TYLzqCu7c0fMRBxv7SKc6YEh2cUnivhSU3GUtzth9br97KgV2pThMWNEb+UoTJXSVjQovcV3pZu
JAqTwJGNapk4F85N4oY+J2+Vi4wEj5OTtcB7CnMtRPUxZUXz5mCzMf0oX021nx8pPeRe9+UfOUZf
I9EEF2mpmcm5tU61iP5iSuAQ4kG2tydD0NPJWOIcojddp3mQrXnqPSPYlH60Kx19g8tI2mUhO85Y
DIwOcfNMDeWPxUifmDiA+0UejysAa+OKCk7vhLT/lLkld4FjfLsRhJ+xJrIiB3TXO9V9xnBvjUQX
vaOKmoexCFpa4NpAiN9+E7M4kafpphunYBpkUNdzJEzstUOc6zpzjRv5ujxlo6f+ePEemuJHMLrz
yZxAeBUI3nZZMPTsPfIVjBcZ94mY1lXl2dfOZONmPT2X971rTa/BtB3KObnXrvvIGbd4LEjvwUPX
34UDCCbtIFbvHTIM69awF5m03ZP0Y+/kVFO6y1R0CUZMI9loD2u/cBkbjB2oCdoBa0sH2yQfrJUz
BOGqdmDmdFP8pPtk5Bxk7ka7IGAHj9FOMPPk4G+J3QAS4dVAWYZiy/+IrzKuae4NVQlDrmRmW5qb
asJgmYxj895ZtLN8nRPzh4r2EhX1t1FSfxMrAEKfgwxG/PCx0n98Y+r3nmNXdx3NcvbLbWTGWFep
g20ruIIp7HZEukTbELE/4QLXoZGwGLvkQwV1ciDLTJ195mFnASaSG0Wch9j58uwuvc61TZhYEPn0
jbtuL2vV7Ey/aC4yN7ahGv8ofIxXMMvmpZLfVpGQL1uFT46t221akdgjY/MB0Ud2yIgAfCrLttgY
E3tz2jlHETHrD+y+I/mci30r4cueUmEoZrWGRNzfD8FL4krGrkQAXgyHjzCggeZBMoHa21v/msh+
L5AxsZMVFbmoekC/p8DOF16HYX9w7aWTWN09UoTuPk1auE4VP5i5sBKZbn7HJ3U+OtEGDXl/ZEa1
+P0cou4LKCJ98uzh5jSA0mVOoXv4fdm6kiiyAptBm/lipw2nvBBkgVYs5VdhJs5T1RAxktxq59Cm
gx40tXPuYurgySyfhyRmAqMrQKjCLeXR7oqn4fdl5Cj7zgmr1eDiFkiH4GvQdkVjdAzp6oatoHeX
jsffUV7Qd/8a6v17vNcZ/W2AearQnLHY+hPJflkXpf2xwqZrKUT8oanw9WpC6DdZVKRIy+wvRn3t
0gaLujU8OzomPpdumh+z2unuRSwAx6miwCFIACBaASadditOTT/ne+UM9KEjZT8zikRhn71Q1odP
MpUjMg90xp2jsBUMz1id213ahHSGRErdQlngmIIEh3lwr7HEFePVvX0yfTj+I/xucpwIcGkHpc5x
PBb7eY5ffl85fjXsAp9mz+/NYfTBtHPoLS5M1kSq/F5vAlW1j2RFUwsr/qqYzfYxHBPSm2xaFsFg
YpXm3+1ufYrhduFw9kqrMz/kGjCP1UfLXlbugzIZo2vPVjDNGa//XkYlGBr2etqnISVSV5rRFoe9
cSkYxVPRhM1uEDp++P2cy0BipTW+CYGDccGYk0gIivLHFk+QDsf4+vvKdNOKX4RFH8cq5lVtDGxS
s2UdCrA33gKzgd+K9sHHE7nRBf8kwplg00dQ1SHB0+YZU/utCYJ192sa5EZdoWeZ1jrIwDfWzk/f
tP96AmSpB2pc+RTkfnJyyG4dKYdK5hpBBj3Ti8rlZOXRmok8/QQ0JD6hjUmE+6W6TgXjzH++IUEG
7rJT+MRIPrrJZpEZ4IGxV5GDA0Ql0r/EKBxWntXKpzDl3XXyzH5NS4IYJM2rPxRg4jbG8IPw8nup
8iq6JNXFVJjUfz9j1XcTMSonYFj4gbQatn1d/xm1S9FajJE6NZ6XdIDIM/yCtu2fU8xzuzlx/g5F
759D6EP2IhjFTaaCf4FbcjX1wniJPazCwknH7e/LIcQNmzIoOf2+zK0JCoy7ju2Awr1gkZ0yMoOC
gsbH70vsUfbBHzo0/mRlUSlbp9RzjCv2AHoSuacPUeU+keOj78mwki9geHbxnHsPv69aJOJu45VP
mSjUM67B38/mRL8ejXS6mmN27ePY/Uwr1EedXxkPXV4Uh7RL441r+/I9V+l6yLTz6eQY26zeju8F
JcmJ5R0C3+2vNifTi6dPRezCKlMhxlaXOLw6pm1sGBtUQPmlrNkiqOL0k6nAgFa+Ob7nlvs2c9b6
9gK90k3Kk5LG1JppRotZdeN+zMerM4bdUx/QNK+Qt6yTZlZ/RH6Isep9VGM9buK293Zkh46nlEWB
QkgTKthObyKoexgNkmjxOtRvnWAFDoLYuUsa0T/X4bSqYRA5BPUd0gYma+WMPqyV24e/FwTo5akV
BieHGDNXOaPu8yoKd1cAovzn9SwazqoEJcA2Ncf7ShZ0pZhbfZcOGtexqpq1h53qbR6Dh94dpofC
Ufo6l97J7VzjtVUaynAoMf1pM37LwOQtLV9bR9T8+Yuf/ASkvhkmoR4R9+Aj8nZ/FYaGutl9NIIv
zh7QUC82b3azjHX+7Q81qx3RkzdisNoydOMeZRrfROFw+b20aa0ujcKmGGs7A/nIH9iF62wBVs5M
ErC+ogO4JxVgeOapRj8l7VfPihhU3VTfvy8HAYkcC224zS1tv871/Nf01P/4l3yitdgfECLU0bsX
iye/NI2/Tk0GL7KdH3Ny1knqIFWd8BGqBHnPggNAk48M6yDfJOGEOUpY7aYpk+ibgcXJiBnXGQRR
3xHYfFSR7F/6JAy2vW+IrdEo96XCiCKcofiUNRGjaed653CS453X597y9w9CJdes+O1rHd+5vW8f
kqnhRx3j5jkLhTplToqR4Pay6iRwnLF6+30VjnZ7qWV2+n0F12y8Sghd6DMkEwPwwSRSYED854qF
iY9vKlDuHHkcrKg7+VL86/LP1/yX16LUBy+kpXL7OiPvn7PJndamKJ8rqKX5Wpo1UpKJXnpcWO49
QGnv/vcjMmW+Cqi0+5ZUw/v6dhETalA5h7ekXAKiu1xNHyE86nZs4hdzGuIDuXwlKpB4+ggShA46
NJ5VavP5Drh8jhf6Q3ZyZ6cZP1PjEZ3t2+n+P7h6s+W2dS7a+olYxR7krfpetiXZTm5YSXY2exIg
2D/9GdL+//rqnBuVJCuOrAbAWmvOMeeGUYkUSv0i+gzy7y+jrZpN66FVA/hXf+b5uH/9mEqQTiWN
6pMlLeu9etpC6cqpX82E8CCaq+RNuAzviBB4U0b0mXXp9O0Vk71sZSiZFg3Td/6waf3epBOfAgfB
5iiLlCFVGtxGiXGsZa7+x4qNs2uVOEYMJF1GhHhuaOIN32OqA5xN2ymt25WGoL32rYwMuSFgTBC4
z5HVszX6vJnBuXl7XcN/9YE9LTi8br0umsY09l6e/vzfXUjJtn6D+a6xGCKL3vI+MUSW+yYhE1LJ
2vtMLctHrJll29dPTTbopa3ItaZYfrMZe51Dm+hYr8CWVDgNWTfa0aRkJBZhfikqX+Qb+orHcTXV
isBWwAogsti2Fp0JA841ek0jsKubtanILGY3IHGgOZRtyiSkCQtwuoOV7P67bVhoPlKUa0gPmJZY
DkqNEkVnsLDy8wS9/vrSxr0urJwOcG5MGodJEx1Rq++NZ5LJopNjdu5zkZ0rSA8NSOTj667/3f+6
ZlBoDnEjL2GmFrZpyIvj1orBhlE6+8l3f6ZuIq7+85Pbw+MuawznPwae0sZkPzmizZqPr2ttOD27
vPgnwzEl0+7//sHrIa8L+mxELWQooaYRCgzJaI3eyWT+bKpgOLsVSZava1AFyLR8XhSQpHdES//3
iNfjG5XSwE6d8Yb8oFlqI7V21fOmXXvlkVqqWnBYLxW5LcOh7ATaDry6NzOt3+J8nBamHcsdOo3i
yyR7eWHpxj97fVZ+9Qgo/ZSjqWElSDzc+PJ6lKN1cVTT82BDSFWlg68c8cYyiVL7bs/Pz2sj8ncx
kQqVVkN0tiiMaNlyuhdFlSDK7qrvMexw7Bk6OjXI/5nV74bn3a03+0dE9mr5uul3DLew0ft74Yrq
m3n1hgUSFz5H1i1JUu4dF4zO+vIzNef8Q8/B9nUL1Yd99WV8f92CatyemwlP2hhbIfM2VB6wNKix
ip78nXEGNfGqEwguArcUzV/tROg5KXng0Du6jQoJb+Vz2FoIptXXhjU+g8z75lH/vPnVR991zkra
bvG7iVYzzeDfhBajEqIePdvse/hEDCaaFUd7hRfJGDIHxzAJ1E6khIOOFyqLPfBBfl64z3xxx8E6
l0fok183CZzH54ArfN3GUehCEe7R3iAXmL0ZjAvK/g/Dz8ihNWa9l3njf1Tx0F9mbKKvW6DfQBvH
maCqzpEQ2G5+lk7/SzDE2PJNzM//u5/I7Xmtqzlax6jLUIekCxlnHFSn/m9nJDdar/KX4zqMUIjQ
vbtmjBVyctZNYhKy7UzxdznbXw0x3m/VwIdQWeaunB3jK69swYgpVitZFPG3Hlp7adVZdOi6moTN
JKWzG07iXGtih6wgpVvnAvblq8RO+bx4XXvdR0wsJmZZHizh/1XJCPr9KTzr3Txbtkk77ezJzE6l
jyf6+fe+/kKPmmKHF/r2+uv/d//rWhmQThzjSjoNpgVpIs1hK4cYayr2K7KqneRmV1F3yMtxOZTj
9DG1Mr2U/nh0e2/8eF0QVVFgeoWTEysFmbXDcRZOcYltUCIelUoYi06biAqfF4WNJSNKBtw9fNzP
rwvDAVrcJGO3LIjmQgDnYSZRsHQtyEOo66P1ZFGRKzcMrs+Qx2tXd8ZWY+FczK9HACsleXqq3LVL
zXIm3jCZ5DlHuHhuawx0hLV64+J1FYHHnqit+PB6pLRs1nLVbmNBY0E8JZHq6cB/XbxummWGh4pa
59eAlGHz/zzk9TjdxT1bEjuBaw3JNXXH9GBTA71ujaUo3cXraodTspndiZ2Ph9FCGAi3suWSppa/
bEXSHmjrz1+JL4+is4cP20Y069cWjZd0/ooiVjH8qR7iB27a+A5WnTWR9J2H363TlXcxAo9JewNe
wfNmnRg9XIj4m+FFec+fFy2m0rnrsg9bO2CThHE1sEYuSxWYe7Oy4rthoBgd44DMyV4+O6+IxHvO
GGSKN7Qb+uk36998aoc/Xsh/MSYg7GUzmuSaRtkncge1Iz164gve5FAjGb2bXW6uB23E+yptnjMk
eHttDTN9duSmKQ+TBuldBTnnxDH8FuI7GBmXSYb+67Lyf/B6YW+fEGNR86pj7OP1ckobk36Q9wic
MN6h5V9Rs/objwSVhaGmYNX42bP5HBMrJRBCWGNm7zM9RPvcxkA6+xhuWBXbySBinckbYlLZvL8o
1HkxMNnmSRpT7Z+zXZtr96xwjcyD6SPTsT9LFxtUKaTY2UgDFqpyKnzbQOJGI4RzZ/Afzx5Bwu70
bbrRvz4Zz4SaFT9L1DF5p5dpHFg71Vf0sRLEClXtbKVPn8DuJfFBHOoWTtShcEmIctAY5tCe1v2a
t48oCir53C8eaSaLvaD4sBqy38PW+SFtr/y2vJqsjiicz0P4u5qd5OHJvyrV5feYanWk+sdjQCjA
EnCSPrR4/zdm61pbYZUCiWQ5Hkv6fln+1TpPGAcc7m0D+mWoM/+YBJe86sSFg+i/2kWcOXcKd0hC
CasBOGV59wV78yEQKu8LeqBep9tLUv+TBnZ0ScK2Xfba7Dc0UIs33uDyLW5jczMrEl0tNg9BxrPU
jQLchd00C108Pb79OVg2ErCmWQlpIGZ1QMq0tCIXBYkeVY8gxp2aNYgovnHtpUbTtgiRqTuY4yyl
1EnW7s2T9rwtU+rLtBD52mYUz3smb4ZuP4lUSd8az8FZoQTLkwvBOyqzHZ3cHLZgdK7ymS4s7vVZ
arqAnRVsTTWSe5x5756bZUshi3eiGZdFGX7Bdx/YvvtTEyj3DUDVb4yyn2ZemzTHoumQtwHFhomu
jKKGfNWxwICAOA07L/GwQi2j0kEJUocXYMwZuCOyn/PZfxtCycwm+usMdro3c3NFoosBd7WbMGtQ
2dWaHVSY0Dk0vzpEidA77X4wyed2SgK1TedYz/24lKqGG6l+uML/p3QkqZtFtsNoOG6HscOXQyeo
jGyS7zSD+0ndm4GPU+qb5WUonHdUcOV2NgU2jab9zBFF+namNrYPWcAnDBxJHqMMtodF0obO1aj/
qlEHO+HWn3QREZHjhxrYqKjHG0TmofhRAlx4I/fZW811hAChVsWFWsUB7CETa1siGTbRZ4ezddVu
kV9785Bi2AK3Mw+rBkF8xvljgdWxAICFtXDunZITTFXt/DZZU0bqlV340TEOkE4E00ZrloI+z64t
03maNLVehDKtH4M7/I6GZFqE2XxkzBAzEYoQvhKEpMO5Pc0J7Pkp9X/EE1WplcToX6pha3UamW8C
Lcsp0QTqwVg1zlAt64BzD03fM90XwL0ZJ8VYLTo/Td6sDFBc5R3TWq8GO0RIUkX8t1a3qIpC7Wkq
MPOJBxI3eMVClb8z6zM2EBmXKkTDIWlLLANXHawIr+iQqd+651DYVHq+Yxx50A3PL7nrzncjbWDH
gCRiYp/vckgbFzOz3yAcLFhl6hOISZqnW0d3azfS6TsYp4QUFAZobl7tOR0eHHgy58BTMDcxxFzH
8FRPjMW8lk8WY036DS2c/Kw+Z6P+YcxeylehDDfwf8I0EG+lVzPllhDEQhpmvo9EvbE+WsSJEud3
19abppk5Tbnzxhr9fwu06lcTmQYqMLPZkyQLgANfge3zZcMCF+XK2uLW1abFYXaIccclVr6cY0Mf
Sg7FfN11QGYDrCpiXJ6ZGcQGIyHxMlKB2lJ0+wAl07bWRbAebfc26nxkno+kLiHoa1+H5Ur5mAoi
FBk0fuN3VzyKJEZjm+h7k9C3YEi4MeoIoQh56z9a4tZ9m54E58VfyWhwSHXUdCO0ZRkOgPLaekSQ
jmzUc/p3B7sNkgV9lFnxFabmcDT82FmhG937qejPJEO3GwoaeJvqh5nC7PFn5dxG967c2jt4FSnO
bY+NrEYMPOc7jVYNwQB+5qAYrJ2j4sdA7sLWRnK9Giw1Lf1KmodcEwEDomTTGbgEOBYtokj9M2Ut
39cpfbebxjgOrWBwOjU70+/e6xkxdlQQXGxMRF+SB8kx2CyxB1hHXtWriSBpiz4N44tRFRu2lOiM
SniTVVBR5+eO0enw4EppbaVWYAJIZq386yDmq+01E2IRjqZpGoG+IkelM7t5pUY/X1meiQy0KYDG
oqfI72ZV/rbYdxdtz8qMFOtStt6PmYZG2fjMLbEpbJ97TgxZushliQOLSC7YTmIpZmks+GSQNc8S
64ZUPdFg/x2GJ0skDLBSNwjFdRT/CCPdrMau31XNmO7TzPod4QPDlz08+gnBWDr92/ut3ADOwGFS
ODsTlO7JtvpV6sXl0QuKfWK2IcAC6e40w/Az08MBrtQ4vU0udKWxsirCs0ip0cYnQ5UgRvQ75vmE
vDE+pYaV/4u5Yd0KtzvmKvRXukjGjW+wjBeYzm27+m5GN/5qO6BcRfQRJn/17AXLXI43Lf2Dsokc
qQxPre1ImtssF/bnZNjEP41/B8LF9gMIufvU28kCMRBoBn9otnEWp5+OQalqzKTXps+bUYdEflIY
EdjW+SBU1yIivhUBS7qeSFBGziL6e5+RHTKpQ6Kto0pCuFJzTZos6RegAfPPRqI1g7kZMjw/alwY
n6jEEHjnGUydknyeWsUcPvJOXnxjaQPB28S0yRjRdtZF5iCFOZJhIhSJYy5fdw6Yh/lah+mufj7G
ijLr4klnb/ZmeoTQtMcW917pptskLTPivLZONFiDC1WROpV19cwjMZ1FYXjnNB4ntnPadOhfx8Pr
WiS4ljKIX48uXN1Bj9WuFsmhdGp7X5TEixfpjayR7qBESTxgyZwH7fR70JL0TMoM5qqZ8JZce+w0
3mc2lwQsLUyW6T0OeCz52ZEQLQaJNqkfdbCVvfPJ6B1UTYDG2o5rfMZ8Yq910P7bBDnkCwSelmfL
o6+gnjJp5VAQpzHhg71xNHFebkZr/jNhwpLBt9upNzsPqq1jRmheJ5g5psvSiK+uO74uQER0x8wh
XrweJUC7xFjCePOv08l27Hk9xKjIp7CIUKqF4aHWvL2OhlqeRmI6Bw3UiijPr5wS6P075L2/uuSv
ay2NUz5kRJ5EEnWIr52rK4vkRmD8RXXs3o2cu5VGRnutnd9GXqLfntIZ0/lz9G4HDzpy0ykurumz
lVDTumLw4iS7ZtwTAmC/cw9+cNDK253Au3YK/PpGR/bLdft+A9gEEt0UoRUwJ7oy0iXfOqgRofvD
IYwje1GTpL1C4Safx7VuM3lZvMkd8TfGPJfHQ3ZRYjva89+aniezVlLCbcNy16AAUpz7JN32MCjA
veUpYXF8q8Zd0Z28Ms52ngm/x/EiJtQNq7/d4mpU6lYW+RF2/Tsz+WI/fEt04aB1MCRIxG0t4vso
xSmW0DFbjfK9IwaTmK34knnO20zOMZazZB/EIloZI7hPM/qd5TBmAwPtu8oiDWnWMFeiA2Bg+39g
D5VnFTC87pNmRCXf/nEGU4NzUuccj0z97NtEEE8E4VuLLp6DZcR+cWyLfjVEk/02pYKTvxHuY7v5
TCLoEaQaSLCas7kZR4O73O/S7OJdKox3Z+4QMiTZl7Za1MPOqU7ktFTBIKFd1EQkdDenNMVlzo3P
KdXGgpTuYO35WMoapzhKkX/0DStLRMAA28yAblhYm5FhNEtqWl7K3til3pitZGx4YDVk85aTWwNE
4Ec9mcSg9c7d85ry4hT+tu/EuGcqSuTOVLGjiF1cSUZvAlm0MWDUTQWhf1EdbgcKx1Wp2uPgedQz
tpttykH8He0hulojELOhX/VePS7dHLrhYKBwRrzcRSxCbh1nK22nD4JfyjcGm29oePy9rjmcLIYE
2jn5hPgvSsYMfojS3ZidnY85dKNtNqgaeMzG9PdDOXyFRncziwmSUcKwb4yhqteQ63beOH0OZQ98
3Zv/oYA78fl1jv7A+VhYKTIfL8OEZx89aBEfYffBExgWNNf7he5d6iqiLSl9nSdUgMSFGQMep4kz
+rONXyb1B8GNIMcDw1u3E1bfYFtH3vSYkUCuyaP/K+wABy9B3VCecMXTNV+mJRJ/J3tqJknGHFiu
V1ZWOLDi2VrpfO/iGJ1ri2jTKAIACQNX0kFQCQlxE7b9OfaUWHPp/tGRa+zDlrQeOF20/OtD7Jnm
x3NEtg1CgKWdwkhX6q/cwiJX+aygwdRW29aPD3bdhxyVja+aD17qBeZGd+ZxbIn7TIt82GXTsxPk
dGJjFgZ9rwTNVO5zNgyjrlwyoX2SGjnfYi26THFVXFibodUC71xkSUi2YfXUcebk/qkhfh5sgk2A
hfTuielX2DXdn0615zH5a9qjARYpeKT9xXCZMyoXiJmyk3rtuHjYReBtow5CXIFK8DHW1Q+dpi0n
dVT8eZEzALKb7wnv5Jo2ZnOyLLM5iwz+nBNkX1brKRj7ycmmhlv4TbssExPQJtSMvYE6FSl3nF7o
kIYoXXy9bpHVfnOIOpZFltxLYf9UbWXSYEDJFkhxsY1hOpByam4Mv3buUwa+JK4m/Rkq+9ymE5Gp
3btJVu+HTUMTusH48Mb8mXJu/Z21HN6BfpikmcbmH9uZ11NvOXdfkRfat0tkp8jiqoml0JmsG+8T
HZMkL/7pQa2aqYS2LDhuJERObvo8b/Z5jEcjKWNnbwn3ageWCfQA8Ysw279jlt7mkOjyYY7kNu1p
Y6cs3vupJF7THqNuMRryO3VJLiDPwqpV8EN15B3wJoRNxe7mJCczHQ9yFOG6T+PPXkxrkoSdoyZV
URmjojWGy6C1mw6uol41AxUSS4+ZDx5Ejqg+cPKj9C8Mqz4Qs1qTinnHf7bwEFI3lYmLoUpvtF0F
LgVftPtoInU2MMp4qf1eHlCLEXrRQJr8/67S20w5xOYAa9H3AilrPwaGPaY8Sro1je8yhjT/yfop
O8/OsAjdJNwob2v3RCM7YpjuxtQ3W9NDZAatcFVITP+JxYkymqIrW+y8kE43bGuXIMJJGWhs/v8L
AFPNqraFudRuFi47f8vCXa89I473VqoCzntV//5s4P3wq358k1bRbYGP0PorFUM8NTDEKNpbrAZj
SaIL57Ka8fUMu/ezJT9iBNH10/KgIGi/Cnd1qj5ll9VvGPAuNUWNx7hu71IcNRaHoqeemq02X1HW
FydrFj3NGp+uJJ3NE+UF7Uwb/70gi83qffsxkW/VG2vGVHKNpM9+D3KPoxJnJiMGeue3LHGER7g1
BYXw+/E9MJxpyXfDxkfASDaaWeA9whvawfknhG0gsJ2+h9nknhLe8oKm1z5qrOANPEfJXiPzVZZV
w45SkxdAjflHwDjtg5XGX+ZMgLZd5KplP+KqSaosvGIDh/CGlnjZlfgyrKH0oX1yUZf9HTEoSgcv
fHON6UMnMH37dPzwkTTsw9I/aY8xXJqfS5HuelMdES9xuKHWXOoENaqJvc+kZVi1ulyGFVIS1Tak
P8dQEWgTuHTMOXQM58KCYpurh4eJ8b3qC2R6FFTb1OUvz0d1DVR+Q4jJn5uh29jR5UemwCghpQG6
siqDhKIg/xlVZnNxJSqw5/uJA3sAgW9uabsW2z403UdpMRXTMvllZD3Dnqq9JuQwHVPLtJECej/r
+in5AtJIzwMbTdAe49AYkOH8zjIbrIcVzmCwiJ4bGMpUMe36oBb/Onl46aMmoVcD71DKAOIBpVZC
nus6aRXOwmaEJ2ixdesGXJUoM6ay2e9KtGKLJca4mbP1a47q4FRbk3GbaRKsUa866xRENYexeAR/
EhmnWIw/+8gOmmX/N5nhisnxO/dz51hw5lwOo/6ZIk1YqYiFNqfMdV1efnJbhhCOOt/eCZmY/2kH
ytlVY0lnTFo4mIYp28a61QtZxj/tGe6M4UbesizVu9Bt9dUq54/uy5VrquEcT4BuhSM/mnNmPr+s
dkVFKJ8uuM5p1sVPq4Dg1xTQ5JyEmLzR4SiSzDzSNZxoZVq+g7vX/QsDMTlCz8IwYOcPwKlssMFq
1DVJ03ZPPRJjbExtZBXt5FF1UKijm2F/ME0vX/u4exdj1wHsdfPubHaspq5S0J1qJp7a+AO3fbxQ
pi2s8T2KqV9o6P9gBt7t7HI4wrBKGN4GG3+W7XF26uZiSBYVANp8VOlw8MVX9GxYIhvdb43Kv3vP
QXDWAG9sjEcRlPbGd6S6VKmpLpZRqE19hKHpLUxQyz7dRf87cToGAHOMVcNh/iOISVkwUoTxalfT
lbWAgbXnEckLk2QU7WX0yxaiyJOUVzZnTTF4iFO74QSPuaSyMpeqckfHklN+UptLzqb/hKqbzqIk
eLV78v0CLPduwX5ijcaP1BFimQbSuaT+M5N3zPE/OV7sb7ruc2T71OPcLXVnhcsKJ89U/U4lU7MR
7lozOfapYA27+FbZbDp0/YunxJ5KIzJ/pbnkLbQbEwnZ/LNnhfvvVjPwZEx5UyacVFB26fo5BYYx
eJxxHeVgtdIJKNnsXmYVuRfx1HyOHSWCmYO+AYQzLIYAZXXpZTfKKTrcQ8N31BvkwYjEe2v4HOdK
iDH0DekJ+K1e961AtDqF3d503C88tvlF6FGeKhYbu6jNrQP3CcZ3DsUZGMgYYEmJVPcjTvS/Zin7
beLASIXw1+2R37EuN1a3RpEzrF1nXxkMzqWbN2tKgJhtSx6zmcWExGby19sd6k9AE7FccF5Q316E
+rWZeGZKM/KlN9YeOomludOqejds3Da6hvZQpjmSFRBBGaeSY4fFED8u41YOpa4urS2wq3mZQGBY
pm36M4cKeXNYEQUIgZLQ8kMvxEhMK0IZyvLgIYOINCIPx9vANMUg65tdbxPC1ly1qf8vVt/ms2sx
45rAW3NQScuMYKV14QKGrEv7vSXkbcsxrWMUNF60ZfyavA4bv2XTA0Yu5rZIYlj6fiUOR8i4yqeL
UqNciTDrznWWbZzGdLdJRAHg6Wy+wDqYVq1tuF8GIYMtx1TTDTKGVp04+gFYoVmaq9xY5uCP1ry1
7sEIkn+MiU6YQ9byEMZQp5peHuGDwLVzqkEvV24VZXcHlN4qdFmAURITKB+U1dEQY3YfPYybSWDw
V0lIEX1IS29Ggr0qO0se5j74yFXxNrM4uVRK1yzFYJU9uWVYN1YoUN13KTrr7g7FMxp7qtae2/6M
KDLSKBwv/kiakuxAnkwZp4POaW9ddZRmDX7cY6LkOT8t9W52crp5bWa9J6a1sjGg3RHCTMtY00OV
sM+qyH+zn8Bq8gsvkELxm3KiXjmeyLZUgukh5bVg+O47R8iErG38naI0ojdZpcN7HCNlIgYWqba4
1DSGVyout8oc3lhtXKaMmJRJK5ZDtQYRXx4NbRs3Did8apG/LSF87eAQBRSIRbwVdHPXI/i2BeCu
xWQ25CVldA8Jj/+I67q9o2Twk7q/oVLJd50cfk6VRnTiMxHDNX4Svt5YfXfJg6h+Y+Rwkiag3VS8
D88Xz0ldcYerlmMtgEKH9UXcQ2EMBwJs16ZRfBOZcngewa+eYaLrRps3aO8+hYZ797on+9cMEdwU
G9G40yYKwX3X40z6mE7UtsjBziAtvTkBVHa+AzBvOL/BgU74zN1KtyGkCVUVQdHTD5XZzioh4QN4
TDs9kOVh1RuWNEDN3evhtG0h2D0/bGVAqVmwnRxCLwUrZefWyvW+mQ8i3jDBzXNIXYEVcS5lKh5i
OEpCahYBbP8dJ8P67EcT+mhq1jkiIBliUnNvNWO8kjStdUPe2t2XpTy6DQc8wOTlnrWX0omJ/FDW
7b4BlEG62V6gv26XsWlQY/U2rbpq55WBs09jffYK7zTbEzVKLe65TQ1XoxWd3I1Aw7oxXIBHWSjn
+9Rl1WWWoPKft5BCMtt26H9HwMxT8/66mGnhUKYMlwkhtw4tBoZBvCp6pNo2OSNrUyhkyB0Z0yZE
1X1ew40lSPpGZM1wtqsBPE2Rb1mEzrmXTGvVcb4XHIRurfEPMnf9YdUkbfnCyfZTD3Q4+JybKbyE
oyzudByKFTvPv0UdOAyVfml69nc79OM1JByxSZ5PO81dfzdSTS11XmPOrr2d/XxOUf8Zv6yBpnto
mOFVwl6KisPdYOI2Dtuxvc3pH3uoeDUEcd6DJ/W7DmwCtA1YH8nVRmHBFKlVm2REZK3S8k4tR4J0
youoIqu4B/FT/p5DFSUzDHVkSLOVXSON/fhsdZKpR0TAOEEWBgrQ0efU4zm7Nqzs81QQfQxn490z
072Hr+vNMMpdi4t6Rb4Z0Op4viBuLO+9MHZWMZ9mf+gu7G8Q8kOBvbs/OI4TAtWfp0fTYvbkj0SP
ex3aqrvnT4spemfqnWDu7hWoORZhDFtuCH7l6R/xCopn3s0VuaO8jy4k4gxaWmXrVVk7xs6baP/g
wOrfomrelQM4hSm1blgaxruF0gL6IrBH4oswFo9HrcrmSm/34AIsfKTE7uYA6hH8gjeTRcddRfmG
MqG7+oLxvMkesqjzwD29fthoF4iYR/8mmKL96E3e3XKcFt0NdoegLL277waEYyaoLnwzMVcsc+zG
lhpPCB7xjT7/RRTPH8VQ/a6NhlHpjICRLca4e6P2r5p9F0HoJrMD427EuXEjt04jsbm/LhD2r41K
Wu+xp7tVhqZmK1zORGlNcraS8aNg82RAxdsSA3xeoIifHzZzwSXzmJYj/rx93TUD+1/6I2Mrojm+
XXsITtpPfdasYu+2DMFRhJcP10/6lQnKkcoaO+Drvrzy6K3U6d/ET25tktAcrQCdyUCws/ddym4e
XBD+m29JShdYx+bNDX5ghIkfryfoQwzMMet8vP5C1y/ei6pbJAqEzFyS0JzZfbduyP3aNu2QLvMZ
6wRHyfgB8sZaBfM4bucCMoBJ6NfCtOJoFaQB58eRs5bXUQo1eoh3Zhc4YDGHY5UE5t3lTEYvnhKw
IROc0IpY7CgBFTQqeY6fssCSb04rR7ofKXk1maOYiNu42KRrn9Cz+1dl21d7PE1dPt3rit5LjaGe
wLD+pjhprio+u9s0ctaib9IPGID6oZPu5Bhjw6cybh/44R5FbjkXEnLaRyIRWyfgBM6vh3ZlAJdJ
je4R3Ur78BGOLTNXtIfXT3OPSEBV1MhEnv82fv6lwICM7esXqzBSa9pz4eb1Uxrq9caZKPhf/xZs
ltx2qkzWr9+cVULvmOtXGAR4isWk5n1ZAMZ4/arUaoODHovgGRnRPgI8iCfDx6//erBimziLwP7z
35OyhLz6lvrvbw1lF70Vkb3/7ymVVJ1jmMDz5NfgvBzuDGiMIjOh/mZIOqS+v37U8hWO6Kt+vG4l
NHaSpPLfXv9BSfqFO4ri+rrlKOcfMLbmf68X1gi9MLq2OL3+oduQcmGXmXd4vQSYdxFIyGrYv/5p
ZJGCUNFnBIPN0+nTIluXjl9uXz9FOxRvMBQQdvv86ZCB5ow6F7Lo86aK5nRnEiwEHY6X3m4h0LhY
5JdoSD6Rl7TXIXRi0HaQDVgZB9wChJBwdsi346D7z5Fx2bIKJm+P/rOic2A0B7QC2NfzRiGXmrtH
0FMnFUGwp/ttb1rk35/NyDHfT+f58Lo5UmEv0NMER0LyskNijswIePtwfcblyTR0/7DYRRedimgS
P286KuR86mXVQY7TekJz+FEPxq9WjMdEZ9nhv6XMClEugHPYjc/vesuxBoPJHU44AyzZ32tZFldp
oGOMyOGi5V+5j4GAuE018+lq4sr4wBcK9IO+R1m78cZ14/p9LPwdMRvJ2mqb41BTGSc0D1bJnCM2
aBEXJqWut2aDmnYobPMQ0NpaV62RbXMglg+EvprBUrKd6bTTqQ2/nOeuQGJZtkbyQVxe0IMk51z9
6fm02uK4MbavmzzeXbLlPvtT2XtFK+yaFXyfAzqn4Yw0/L8Pw8CXx0IstiWQRD/qJmVvMYtTa9DE
IEuD5LR++mv4vJyIdSlrmpGJmuuIoyv6v+bIhonmeWn2SXmwE9N+EBFGDCrHhsNcDDSqW3zbXT78
rUzAoPVT8upZpAZUsgLzN0wYAgTMjrl1FbFuNOloyfwyAlhEQZjr7SC6hUi1uS+rDDuc4vG9+klK
FCpCMcPMcMk8mAj7WLQuPjsa0qgZ3XpD98V7KICWMnDHfToYjHr4AC/Sfoou3RFE/4rPJDErMrhX
nuOu895lqR1IEKUTH7B7M89trb09i10Z/B/2zmM5dmTLsv9S40Y2pMMxqElozSAZFDcmMKqA1hpf
3wuR+SpFW1VZzeuZPVpSXDICcLg4Z++1G0SZBeVEFrVXJwGwM4zWl5S9vh68HnRNPOxG0w2OQcXf
T3R1mNVQ+A5gNuutEzPiAbu5L4HgnDrEHGtK64jA6RgNhvcr8FOArGE8o65H1miAXN/PiPTIR12f
D2bC9ozNUu4ReGVPDxQ7x37ZZi6iaWg9atVtqt5G9anB/PUs1GapgPOfD+FNpo0x72vOo01fOZDC
mfMjxQheicymA0ow2wFW3c1pGfZjK9A0KA5BMSBMOEQDBBc46zKre5elhyyjdA+DOl5y/taAVuMx
Z0vLn3rhgXJOlT48VD11Ua2ewfZJn2wkstsQFQXiMWR7gV/viXgbpwhuc85Ot133UbsxaMy9CHQr
j5oTrPOUeF9iDJ/joAyOsYDfL7tuozlDcCasYViMhG7hIKI46Fg3nCbRK2gC8nRxadIoMaNXKQoI
gZG2j4xaWRRKHL+KXC1XA6FNK2N6RsqhC5dNJkD6sy2deLCgsnoUIZIK5db36+SVTnQz08u3kRFd
Y6Dd2LXiPyZWvckb8j6GhhihBJoh6TiBMetl/43l1g5UOVc0+eGWPU3E6S9zyj0W5SDO9z8MSGCR
hFhJfPSo68rzkldwZ244ordyUU+mNrwOYm/tTSdcbgX9bnkqSy1/zRIZYg4LDiHDDOh28VpU5nBC
r/spQK6rjvPmY2891gllBiucCtfjTLXH7rXrzTmgVnUSz4QLffpSberjqm5Y1yGFJrvRgB/ZxMB7
gVSyX0vRdgTTBI7wTSwdKcXKo7H/qgROjeQpGjdp7GevhlP+kh1eiIryrewSAPBJ92L0/ddYaeJY
EqSBIXggkolmpFv5O+HK9sEhQPwyMELoGAikuK/CsOmR1+5DOy0NCZqMY1gAJAhqpXl18SmyqnC8
QNBpULqx2svYheYZDdUaJHb1v7m69bD9/vd/06Zk1f/7r6ja/48M8kjQbvk3Msj087+TQSztN6FL
U7MdIf/M07XU30islJaq0eayDTklW/5BBdHFb5pU6Z5oljR0C6PUf1BBdPM3U+qoWAnBNW3KN/r/
hAryj7BJ27BNh7/C/0xbStW09L+nZ+o5iVsCnRN0d9SRAbIEImSQQX1EKmmyfe3ttFZ5N886W6qZ
3YyAkCIT7+MASUIBl4Pvcw6tYYnP+dV0jWrGbHn+y3UE2zZ4WfrXyF9teg3/SDgnjwm4KsIJXrBG
7PBfEz4jaJYh52p6BINyGQawX/4t9DkdW9Y8c+U2pEIa2BgKEo1yXduH1Sz5b0I5/x4yymWygPNM
N8nUSGC3de7HX1+CCQipD+iVAKuo5qoiLqEmL1XbxJSWXUSwvYqEBkDgf/3O9X8SW2yLUeHo4CdN
IXiM/3F3iA0I5Zi7nOjh6ScwBZyQzD+ECyWtHYk9IkLH77PsuoQDSBvUQI5HL3zVM5KOpu1AphC0
iYuspJrsFcuURIbeVK7SCY+BndSLUPj/3d0y1el+/P1+SYvDqQq3RpW6oU4X8+vjKUi9isfo/0Bn
72uzdlNIwEV5kXkN8tTxrrVRQGhRTXE2OWixHpHNQ6EsQtdc9KfRbTUwgxAteCB+kS9h/bQE/8Yb
P0Uoj6bvFLUOuYNUeZJ4O8boyklvhHRwzOSk6+hOcCvW4UAgG/lxSC/OiPPXuRWcJjiZTqsqVwFN
C2dlVv02jdmX9+VKp2uY5CvNMzauo2+FeKnbYTX2sMJc3AeQm+xwlVMjbcxVnysbJJbsapotMVRL
Giaw2iHxEQivUXUVfrpm4dy4ynissLKaZoOnEiVQRPlssBbDrcLFkwqPrJLhpPW7LLTX46Cuozwi
7FzjZOAjGC5WRavPFexqPmedlABrc2+QRCMKaxEj/XDi7jGgTWnJh8JpNz4GvopUO066SE2L7ELs
6tbJ1aVBNJGtpiDMlVVOJSEsS8CUgUdKgEHPqHpmKX0GVLcAArC1a/faaBWcYHgZJnuiBqQoqn8J
u9LW0fyr9rbpNNoMELuIHgI9dqJ0f/KSqRSUX3I5bopi+DRdsckm0khYUWMcYvAyVRHNFG9HTBkr
u4dfqoW55QdHl0QIX0G/o4zzukWnG/bbAj16oE0nTth4xE8TiQQW7FShJO0AwFSOvqZI9mSRior6
ZZapkFzdYRN0RFeRfeRoHKX1NQf1lbO2wcSGg7HWgoEuZsvhKXgrCmPd++0LzPEjRYB8Gdpnw0Xp
aCIPpY6YUDEJglPbc4Q1yQLW7frL08O1LMurnzUR0jIggH2LTxsGf5cYiNDIVJvXWVDuBCR46vb0
zGNSPNmc5MoJY8Oq0iwicoCvpMmq5A2KuMT6zJkEaegJpfBLxe/yy/irIVvCrrwHcxBPEerrUoLA
ma5ypyZvk2InSoEuBziFkFIfKSKtAlMcFeuqBjwpZPPZvXlMB35x9KtLQKR7I2dnKqWeHB0CmJt6
VpQ/lJJxa5BVXr3KcNhbVjQXdbcR9U1Ro7XvSfbVyb4jagFJNNVpucmxAC8FKeE8BgphIZYZ054m
Wl3YFzT6H56lE/E24nc0VM5cg8xWWQSCshmhhRtrQpt2zRS+qvXbxuoelcpZWhFRA466wLE8awic
wPwL2HgbGLTilOhMfdsyCuLCxo2s2D4T8VMXPXnd9kYMdJV1f9kYQzfDSELkBjDQpN8KUhWtMFkY
WsZ+l5p0128rWv8+6hZOF09Njwqmjs8wHfdFba6Jh9nwEuYSeZBUzrF9wIxSZsFBR1ydK/rGdIZ5
TY6Mjzx8EN3Wqdr9OAk0HBK5RrFIi+aRPd+WFJW9FaAx4P4mHnx+L9sGwZvmh2Rn5Tv07/N8tE9h
PuzLut0JZJNkXLyhTK5nvbAf3JqqCbK0XLzW8tukSl1R4KoS8KYWFSs/WU33aNDcVRRoszgDBzfS
6jGIm6gQvLEPRR8NvfPR7XsEr9OZcz2A0dcy8mi7Zpnb45y0DSaPs5v1uHDMVc5jWw+vHS4Kqulg
XDed45JkGz6B0bzFAbeyMczvTqJYpCszi8J24QEGWhlEHnE8km+uWT4btQHlCs+mlpHv2HnRz6jS
LhZkvHnoRhZUIRT6sOCfnClyOMqR6GT8qVQ9jLLfoaTYhkmwsXPr3YeEEEnDxskhqnluEc3huc9u
Wp1zrhldHzbAlqfY84GFgCTQm61FqK4S46jkD7I0vwQ6pB7puxb4D8NICa304F3UavqsiVUGxCjy
4meNOEIt0XYhRsXAqFap6aHIjNe2He7MIObMqURvnMNf8lrfqjbtUnUKrEpfKyXGTFPHpxwNgOeT
UKhVjwbR3FFXNjiFpsjx5h0WGRO/t5Fhdy3sBbQdnF+6Szc8ZO9CQsB2cKpdN0rKumNFOHGAPEel
/TO3feOK5nNWeBdaoRkWJam9q2A61HZAehUC9um4enU8KVHppEaCGBPPkRR+Kmt+f/QUQ31T4pKb
KKtZRft0FvnpITYPdaJRQA/I/Y2vGTUiWN6Avop5UWavdpVfjdFZBV36nCbR+5TlKFoLooQaTote
mMxdwa/yUNDzvvVfngc8KBMa3k3ao4Mn5Gz6HVbYqUQkQRYbk6ts42sZfRBwtIsTyOd6wnsIW4QJ
kYnAx7CCB8WpHu2UKRdq14au1lmYzkVm4c3l4InVAGBEkB5Ltxa8nA496q4t/JtdFD9VHW/jCNq4
qwS3Rq+pROf0T0crWmTQW2aJ+avMIvQpcQbUBtURN0ad2Xl6TW0DdyfXGJR9RZJVnN2mfhioyPl0
pVLizHBpT+CMmmtrM6zjBItxmFL2dsxoQaTUzQhBvN0vS1vy/nuIcq3er5UMEwWlBHDx+jqHJLQU
obf0JvG7hhEAhG//whbjgThB8C6B8qqDOZmHifvG0/NZ9CA8yAq0kKxwaGOrpim4B6tmeBJt+GXX
JH0PDkEy6CFWWPgS1oEvFD8EmJKBJXx+Ff1q6kE2kzMVXrbAFlcQx8/CzcajDDGBdAH3U2jkS3uQ
V7DtxeOKYjT7LyIRG2/lV2lL3FR6tqfYJxDEAl86KW/M9IgGr+lAgroJ6CDQ5bcWoKuJ+HZT8kuB
O9ym65flHBAgXLykErUjZgyeEWOeBjaBef0GAOlTrNvfToC5K3GTa+omx1I6MG/s5Ozb/Xvj+wv4
wNB/+/cUjfaiMsW3mbfnHFh/ih9xNP2LSgthxr5khRUwWPcO+bTurehJhFeL5JokgDB5djwDHW4E
W98ZuCISWGnZK4+o7W45zV3gClB/m+IF4ueGB28eIOBcqGV8yMKITRCK6CE9la0kpyqNDyY6pUXM
ZCfotrexDRk77RY2w2to/GTZsa2mEShWYZ/uWgXriRGy1vtYjGhrdJ/WSFh8TqJgMvVkDTVjMEb6
cpTyFHuYlXKjdXEABTuT1cUygo8uxyyGUXpVmLyCXKeYZeZPdkfknflCjvTt/nzCkrvQ3JypXbaP
TEaA0sOfoxm+ASs0iV+m7cx0GYKGD/fR3EIh6L30yYeA5PtcGN3luhWasUXF8qyaaPewmyD1O6Oh
nxEytKcLhRrDgTqREmjl95hWRTisp6NP3X3bwiFKmerxXCktgrQf+5BsCa3W3J1OSqCKyq0LaRQ7
jGuYZjyVzCgAHxdQwLcF7ra1IJ4HYxJNblJ2C4XtvUjprFlXmA82QTRw7/USkELb5pKuE75I0itm
Xh0THyONJ6cyMyYllTeve7faZQmqATuT3krYQnJ2dSRZRg79kUPBbiSrNWt0FDalhK+IAEiyyIky
vlVSfmYx8HWDsTFOj49b6ZMy/8PRqnEu2KAXDu3R+4NmdERHAXVYogE/a238MuT8FZq1JcJD5wzp
MWLjOnnZY23PFXrWhjZYu20arDN15PdzmSnTX7OJO1G5BX46ebFbvlOHAO/BvS3F9Bh3lkG0WvlZ
dCDngY62DGNSlTVQ+lonL+4Uz5FU0VVN3WqmhiRMSpCNrkxuHifUmQw5p9TLFuqZLsilc2Jy42BP
MvgDl82+eortlkjslpwVv0XlVLGe6Hl4zsC8gSThxdpnRWHolCy8oa98ZWZ/bFu565SdCTCG9ucP
7YtbRn6epyF0ERyA+tRgIyJahrjWg44uHrMcJ1WtDZdxyCmPm/pk1XxoYr6aDuICmvPcs8uKRHJW
NZaQyOMfBy5R4SBqFCU4gKq61r19yfrkTEaoej89oL7+wHi+caalqSxZrlTTfMHlc+ocsnJ5/4Nk
oamV+KwkrCtGflbDT92gUsBjE+d82TFZjdxiq5KtFdviQkc1nhF1coUGitg22nY4wSgZB7fE4eYI
u/0u055JiGkm1HgsksFf9VgFZwkngmUSB7eqdC5tHs7UepgD5DvCF9moLFecBQoE37xKi6HiVuGV
B59EG+yMMz22LokLNboIXu/jI6743QPTOnWkTa77V5JfHWxZ4W16ONm+XYvCxWSXnV2k3wihXnKv
OuWhvCChOeQWdYjpXxtO8NwQZCHC63SXILocbFZls+WoUmJSBpAa4P4OGqJNf7/AXs3rquRlmh2o
p19IL7rP/F7Y6suMnDBEaoRjgxHDN9JkzP4RGWDwCYtlSG4iRnR60FycaqgenMR/vF9hi3gmBL3J
NlURB4K4JrjiQ2eCmyyn18D1VkU3ks8Yv9yn2/u/sXPnwQqd38c6sd6HXo/hQ/KeUi7N9PyY3EPJ
3FA2ygWBIynnbXYmHOBMAQS1wTSBVYynKLuWPa9zui8KyRlwQSkLFCfhi08fOOSMs+61aNLrxKGH
TH5NqRMYE3HDAE5PHMwDb4xKVxpTQ1UApCbHIM2Putt8JMkzuyeMIFIf6TeEBy4qx+rCohHSflD3
FYu4lhOeZEH+3hvErjdfV1f3d3B/K7GzHrtik1rhzp5im6eRlwtehuOY3+EpKRgWLUO4GN8tHXbb
yEIxTR/3mULx0mtjUe0yoNuTcelq37Q6rzS6t/QN3rPRQOQ0bB38fInBvodw7t8fiM5irpmezAzz
ZOUvmWRaCmjRwap5DQZEUZm2B9h08IEOozJsyhGbLJuDxJlXJIsw3/K+zB1pcg0gRFSYWTLJhbek
z9HVQtphow0VdN0JecJROOZHOII3rYAWrOhLRzQ/6TBeDF8s60ZAztWWGkWLujoQSSqZtNlI5sU5
dLwb68OZNuJMG/Ql9YWltPTVtER7bnT1rPgw7RURMixNq0K5ayUwWeL7DhcHw23UiBfFzsTzf98Y
BdOqGfi8vuI1a71Lotar2AK/jUl8xrB+7CHcziqvX+ain9rn0O67khq90TIHsLfxmSuTktlnWvog
HVwTJbxZsMOtqHisGUZYv26UUeadiA9qGN08pX0AqMVgDXWyDEZC+3j8qniagInaA4fGMzBQF57F
p6Zpdpmuf7hs7RZey9GkrL7caCwWIBe2hHsuoqp/T3SNNmLx0VnMXDFST5c1GnPK+CHHCoeGuYKP
s5zAbyH8gra6TnMqKWfXkZeD5JAUJUbKNGeohXtRVOUHV/t5ejampzZKSh2pNf+6p67DCHBBVNlx
/yTLN5fhVibJoQmcy/S4pE6zT5LgcZpc4EdsRM8W5f6bgzBFsmcB94ivdMOvWWRtKN6Yyrtupygz
j2qUb3qFnpVUXu/j23GVGLstaRlZSfxTswkD7IIQ8XChMCFPd3Bs0sN9M5qlw1c8CLx7ADu4/him
bhOENEusa59PotxqeLDohM2yBo5SXn5acMooJzAHncJQ/CgGW0TfW92f9wAbLNM6iSI9J1XS7K7T
3YpScMjYeFaumtuzHkatFjuTtL1dABUgSaEWBy0b9tMEPF0PLOI3AglOLE2LToVAk/kvGMBuCPyu
zVQrGbvxGdbe470yPXbMYLgXMF+2k1zg/ifvq0nvvblxXywKfcCY3RffbcdS2kiuQV/zOA0DqXMp
a75jIXUcR5cFJUMg1ZJw4Diw5X2VUaU6+bOP+hTbRbTo+xFZK99bkAr+wXk72jKjEO0qxk2c9kvF
8uJ1PNocUTOfqyrptpKVA2Ez8dE+y35PzNewbn2xTSkjoooQr2XSykUT8TpyRVn6Fa/R6up4rUXO
OokOCA7aeVMxWyQk0C0V1oJ5o42vdBEnV1AaPdg16SvgxTk0ymo90JQyptU+JgeDOZQ86mnWhpQK
2o1SICoZnL2GQipj7ccfOSnIcwUKy1wUNTVEHGVLvRFzVKfFLmzUx8LCDRLqCs31wl+6NcW5X2Eh
il1dQ6IIi6ae9x1aR4woWGyB9M811su+sNuXocBJ4fXllx/avwIqYm7av6ulSp56pWuXyklQ4LZn
nXSexyKL45Vkf3CE1JdtjCxBGj8ZG8cu/WlQt2HtSMTaT6tvow/N4yR4O4IH0cvYO96/Ukhrr3aW
tmjtXKGWBmxx9V93DrSpIfGPGjzNA9LOaFbYtirUv9fgXUXS7g8A/06V2biNV3lGAI9wV8CE10QC
YSYD30k1Sg0BS7kr8kDg6K2VTj9iq9vcX83/pgVoFrj+/7wnePyIP7rgb03B6R/83hQ0rN8cTSCl
ZBek0SUxaRd21C/+/d8M/Teq2A6NQccytKnX9EdbUCFIQNhUW02VxpA+/dd/9AUVzf5t+tl/NSj/
aKxV//j8r4226V//ZdBIejbMpAL5le5ITajiH40bb7AbG2UgvQQYxnPDybKLImP0BYj05kMnUxYA
q33IOmt//yY8Crr+5UBrKlCOf37gUKIcA0uAG7SUcv7nN4gtU46+jMXO0IpxY1fqaQjpvYQiUnaj
l52aYlzfxRJqiaAVeESyvH8aFwRtgR7BOlJU4iL8EGJF0r/7sDm3tCXBqlTR6S/36o/L89fLocvp
5vz9gtCEJSdBs3FDTB3S6YL9pZOVKXphGMrYz6JCefH7cMLJQKvGxEZSaSXQ0U0f4grmF4LPxwLB
2KyBc7rojKzbdXX4MEaWiyYu2HZh+5YZqKalHf4USrrwoGgsHZOUSeiRhFs6wTbq2KNHygshlCwU
qfo8sDfKbGcmy/RWVB62gBK1QzM4j0RPt3GkL3SK87N6pOUTxvgjPa2hUmwhNDTelbqA2EYLoYwM
sUIJTkGjXxZliCMnoywHzRf949ohyXDWtz1nVkIOXbgWFIRIYKEfSWJq3Ox7ZSTpxgJr4+RJBTel
ShcBBpB+UlONkqpp5BJnVzSX0utGitcAMAkWwvgMvXgKbms2TO0d1b86JnxsWISBXEvfZD3ijdem
S6Va+eRQOjWY96WmZwcZD3D8AwadL7tl0pgKmqSWgJzMXsd5Gi5St8Pom8wrqy9xjEkAIYr33ZQm
P80ZluX/oKvmO1DIGQVk8KRhg89VyeCKBS6MSuUrSAywi9lHGD3g2tyFVG2WhoWVpI8fsoyRaA2n
ECBTSrhkqFdnrK09AJYBg7a2aGCOpBHaFMH0naAf3FAWTVP0miIs3ZkapJiaaxZNDafB0DRbO3Gf
8xgAcd+UGwmW7KBibspj6NhB7mhzJCHon0Q4kmM0olC3vzRKgAp6k6XgFM9gkSj6Neuly/Eqc/gY
Z+1ouchqU4p7LvAHwm2oMaN9c61ZTst/SWcZd2jdroPcPXrViNOBEgvxFdkcn463LKVvUxI0lkpH
u0Fz+XtYw9I5icfIjpQHS4WIhNccpIebozw2fQSWwzLAq9TU4kkDoUbPTnu1Kd03bky8Agl4OMh5
i2DPplIAVv0ncAsGbu8UE5JnHfGjqssGl8jazPIAMLiVEU7jOUwg+xzZNAxMChcNFqk5Phw0XTZB
qdXWNIaJQ/ugSDV6tLviWGVRDtUcdo3rZM08R4yUCrP9RSl1PkKjNQeZTLixY4hVD9lcaLEJx6em
CsJ76CanEJuC8YEcABh2+TgstApAxUiSAKmF3zFd5YUZ4g2qQIiPgbYlGuHJxAqGpAYBsyw3qU6R
L0qLbzuZCCZdMG6lUVzawWeYOSjwSFjCjjmTGM4WVAR26ciDbkAZoH3MFqR3joXvP3YR1meaeS8k
Ru6lw2BqI3AkFtx5NcsfRZev6Kz4Qf1uYzLU/BhhsSbmfWsRU2i186iOXgAz+mCFKZ5Y/GKLQENS
TsxuHhfqLstzlzMSrUOQi16v7nTsuY0RfSoI4+euj0I+lNnBLCuai7BKNkqjvmp4Rsepw0h83XND
iBLhniRkC0CKBO3OXFvZeeZwiRS9XBCiMFIqo82LQgJRFxnSVknLuln2sBHYW+lfSZPvdVe9dUmA
kbpRkTU1z10r8VzNPPj4lrlRAx538gvmgeb6+yryPrTCcHal3n21AKPWgQHFpfOYeKH5zjPUNNks
zI2EBhAQfMOCN101nrsHiZZutBaqVmg4+wy0y3RB/vVdcrf0xaiwK7//sJOmJjcCNipWeTbTJllW
xIZ4WLXiIjsQ8pnRl+S/SFYzl8jio5lqVL8ya0i3ZUfqjEdNHbzJpKw0P8uiH1dO4Kxa5ZJ7NeuU
l5cPgzGW5B3wXx4AwYp5DtcwJ7n7l/78YNNekNj1oOgMQHgi7yTBBRxHFy4qcvGLWjHdNwkd0Pun
+qCjPnCJ7Lh/WpTeSxYbysJHdzYHPaFfsgpDZBPkn/fPyJSYaPIpvCBHu9QttYq6dyENhpyG2kD9
hO5NvGzqpBxg2nSHDibd3f/rz081LUmBxnOajRQk5uwf5oYiyn1O5O2aluRzWTEEVSLTiMNI515W
WT/S9zhZtuYr4u5wifYYPogtybqOqE1hrys3nHl6SpImCyZx8QO2kSwkPjwRMn+DGvUuRZTd8CNY
8ePQBMm3TidlhtNKPveqla30oBD7IRXpQc0sDiSdBq6MJ2VR2BSrzCZyvq3mBB4iudWd+lX5Wfea
EOq9zHC47sLe3cZV3IDXz9Gyu0MEmtlZmLmB/K60YcpgOoykqgLBNLbtwLzS2V7+pAXejxdhLrbo
PmGbfkmGVr/4Li0aN8yzZ8rhxtKka3NEygxXxtZPIvLgt+DwPDl0jZfOQFZi7SAmDbRAvxLrsegp
5su8f2E2LK79p2PZyDSS5ht38luajU+9l0dUKykq+aHy1bXVV9k78SPFHXtVd7ayj+vBpPDuibWI
UThnmtqsSVkR5CQkXCmsIUvSoc9R3SzxW2Yf7YCqNXZHUCsRgxn0iLsThqDc0tvWO7nNCCi86oub
SQNC06tHxOpoGCi6YRsCZRL0WIRrzyTZ7ZSBrlwbKQJpSBNojqYmfu0t+tKiWmxU1i4eoQjkGRWp
ple1I0jefFUnnjx3jQQI7yJrr5WoXCC5nQAiOgIeDQ6Ed5W4Os7jVGy1dF8/0V+mIhfguokmh6aT
E4D3FnvUlvW+AzrYDzoQTlyhO0SqCDJtlEKhMHaJG5i7OCtp9TXdW1IpvypjQjUYLagG3wLBRzTW
Oo/BVbAhfPL1OUoRccwiwH9dml88ZFUDE3mqlKc8r09FDyM17G8Qvl4UHOeUHBSF0jae8oSpjFzx
bu9/YRFXHjIqT2sDRAoNAtfciDZ/zbuARBXonZGHLqbE5Dav3Ojkg6ZE1hqwSQjgZfdONm4zkhN5
6bqKCAURF9XUrADMVJj1vBy7B/iNyhryW4xs/zgiRTmlZvYcoBfYNPG3HDlkt2b1HgtPsqmoAfx3
+visyXLd9j69HSvG1ayPzWlIojfZkncnrOKBGgFGQp3UX/IFKFoYD2UsP+pclJssUjgIeDhyHZrA
YV32yxTPNZnhCrPxY68zPDQzby5I0kGeEYbnsIQ6pA2d44T0rzHxnvG7ew8Jdf9VZTBSBzEpXI6y
sZP9GLvPnoL/3RI0dGXdnbWezRlMd1z7fbtzpR881ikBmZBl8bayppICoz7cP8BAODpl7sHW+sy1
kUqDOeiXWp1wJyGdYFUG+Y4b95YngLXw1MDSKmR5aEYdM20XHqKa+wU7vaUditTAECiXaLA3e2PU
2+fWirVF1UkIj1M3Mneb5/uHgJ65lMG+a2vnSI3JPMWd/my04o1ShHH2MCRi30vqtTkGyzzqa3Cz
ZvEc+xb2zj4ulqWZdE+4Z61BqR/9QZslbRYevARtS8pkfRJh/mmC5qKJU59d3PxLPyHVOwo7tq3A
3KjyFvZjNn0wipS+LtbABTIZb8YxLNwwoLujq1ACqCRd/Aq13dKL233gwVnGC/SCihz3TOC/e1yh
vYW6nrAJ8ip8DYCNGajW9v5dpRk3ge4Mz0Rx92et7N/vP4VP01w3CntuT8W+jtjTWrV5m51cJcrw
a60iL8WIP31iuurSThnOrWvFRyCG8VFJkvhIyG7mh0d9+sL9q6WbafiWpp8qTNRTmgQr8+fPY2Pi
2/fPf/8ZIodmIBX15f1rv3/7/pv//DeBq80gVKhUavgrNpSrvZSMnpCNFwkj9j6fPtw/xTkB6iJK
IcrKCr3b/Tv3n/HDEXLWHz8Uyt9/vGx4bJUCvvD9Tar4VAfq7wcnin0NmQJvHNZvdpKp/fs36mdL
c70zeTjpOW4j4pF0wsn0KKVYzAcFGgnKgszf4spch56sX/Cxh89Y8ch857M20o2LHNaFqI1+7iRH
YwzaC/UsMpGI3ZwyojTftp8QpslnD1wmOAjz8f4ZYQrDXGldqH7TN03mb+JIaZh606dt2w7PaT15
gfMDfGdibq24PvKkBPjQXPmpezuJcuHJHimMhenW01SSn7CU9oyGLKcLEDl1SLBzcgVxjsKEFNrG
fMQOgO3Mo3ANVY7SE8S13lM/kRvVnKLnmqWe6NxcVcs7cuCH8E/A6SjMRVv7p8lKMvNmSG0XtRQ/
A6ZzlI4En9oVGZiN6+5qHXhChh/bKp1qS7iYB80Wj7+gA49tMNk1foeliVep0muBRhBu28yh8dGg
6QGYsy0Uqv+NMgisRQmZhrqxrDWqjGmj2Ktem0Js05OL+2Ctqv5DGlzazKMv4qK8KXIVhciovjth
dWtiYKQk0O7spjhEVlsz5Zo9pU5vD7MLSWTnPMcy82dpwpQA2HvrdoVE4LbuSmh7dl1Dy/G0sxW0
5EN36nOd7tS6emLVmXRzb3aiflOR+DSnnhvVZ45PmsJOztv2MPLzBo4dpL+DWsRrBRDXLBLjsPSH
aOcbwEyAIxxQcbQrz20ofibZoqRjQ64OETSh7u5Lg+iRiIB52Mof962PNlr+XFerlyiOr+BkagLu
8QYloNAioSD59qY4PiQ6Wm69jRmbCHzbD82UGlzkUbOkh3Gy+++4V97JBDoWAyUid7y6vbpULbpP
JNGg2PxlpOo3xLZZcB60vJ6FMt85fnnV4HmvS+zkejT+6GH2g+P4W+Tli4aRcBZkD5bW/OiY6uqS
fXvtZC9uUP4iAW8/Zka/GvSmnVlFsmhF82R5bbxx2H7P/NKgAUjRO5E8sOYQbZPJI+WmIIvyvphm
1WVXMaqNpr/Cwv4mKkxh2NqbEGpD1Gg7reAJQRMXrtqy+GHHP9NU+8D/n0aCAFh6nW2jwtoZq/fI
B4PpAXfBCbqHiKjxJPoSVU1gbS129GrHLJCaZ4e86DXEShQyVg3cT0/nZZ0+jGG2cFL106uz6ygC
ba0WFAk0V3RIj7037OoCZQUajqBpV5ikTY6auVLIFbEFjN1233Gs2TdUG1bAdCXBSy7tkKwmVJrs
oUQhgS5Lo3nQ8BjmsJ2Tvvih2kWXK8zYmdZpscyphqsCrS4u/1ll2sOcyFxWxqhZOc2TrYzpWzIl
1RqYajX324uj92BozmVV4NJBph0ntg9M4eJTtcqHDk4OCFfeauGurJI08kap9sRWCgi7WM0bu17a
aoV8k/beLKnUT71me5tjuqyGnVJn4qwO6IxNnftExCkUMP3IKKXDWO7wWrfAD4lNiS2A1gEu2UVm
JvPa0H/Ubtk1SklpSlnnZfSVq2goh2IlWpsg9PT/sXcmS3IjWZb9lZLaI0WhABSASNeiDbDR54Hu
pG8gHDHPUExfXweMrE4O0RGd+14kJSPIoLmZKVSfvnfvueFKMbKH5hCOq7gr8nsh5MDU8wN17rfW
d9rQqf3HIjolnrQfNuj8kGXOPkoojZeuMi74I5EUr/iRXW+faspcroOAA/FGLAYSZy/X3VEv3XOX
2cWVYQ13a9VIOgDGTTHEaWBEsn3FFYhmO3tn1UsUNvWyVe6JurUJ34ENNRUKLC+GH3bBoKWVFjpr
cpJVG18VCH7W0jrpsrpbem4/iwt9xahJoaqNq7SFhi26wQxTb4azpsW9OfjusZqbb1j3e84L6q2i
lxTuAAPIIntBoLkj4HFG1iCh4zUmQS0oK9ijYQw6ECVtfNxNyowDrdtLjijnCS13WttvviMJIoBP
/5CnNtMeeMtl6tE4lLgm8Lc+dCVXv9XoH3OC2yhSoKIZoV3CyBJdXu+aoVqDYro0EW1jBv/XXNTk
wa4gtKChRHExfSid8rEwq/rVH/trDHlvwpvUiyiQIKHJxo3o7f1hJb6edi2KFHi2CYpv6nmySm1L
nmukqQfp3zs0skcXp+eWmUMpSXoO2Z/f2myldbIxojvpPcF/CaSJGLkxuCBn9eMCXh3yDo3Mcqpe
hwzFAPknoV+7UbCs+uIq2bxI8F156kWXTYWv1vcGWWxVyZzLc1pypGc9BUOV3tJ6eOv5N6QRjBVm
8zTdeaRSH4cO2fVUxaz6gsPTpbPW88iP03DoBxQ7/cQZueb+yWe+G/g922hZ5gkCpWIPnDNzRyyF
SEZCAySrcNpnBnbINeJc0XpbX6b+KZ9JoHVdvzpg3Nt1AkOh6jk+WvNcxZ5zYyvuDKTO7zWTShIm
F3M/4Khk7vYwE4cXGk0qz7rMwmxCDk/yIRQnk9YWlT8tanDbUUNeGMThxwxHBQiYsGQpH+YKie0i
6JHYvtpJsGP7Waib2XGTW8bwz2tqv9LBdY+49AUN/Wyr7nEj0SXkdNfQAlZz4GrcQuXGYosjNDQ9
nC4iwgHIUNIb9Mnw2xnLCMpbwxXnBaTJbsi7NyNfP1mY6wIPFoWhrfK4+MjUzXRmF6ZnF2OOYltL
jN0EHxDX4H2vlqdBIuPMlXzImpTFlJniyp1CpXvr0GaVzfWh9E8GKviyPIBMGR+GWl7NWjyJyYtP
BXySLEOdhi74UJv9IVF8S9q2aZ90yS1gJrpBkJcFJHsEgXN9PazxK5PGl4H8d/IU2mAQ86vr9lu6
U/taGf4bTTb8s3n6PBd9RZ6nss+ieyUzyg6RWs5BTjrBkqtPdFx3xmi0V7biw7ey/BKN06M7IzrB
9Lk7ObrrblENANoE+UX/A7QyCtW9kdH+Mp3kYCGlywoeGsVNaGxTAozB+2Hn996Z2UQayGJ/cAQX
AR68qHX8MNMR42lfHop2hPQkHiAYWfjh3QXxSfNJS4deouSOPmJtzTv+bKHeq1Z+IeMNpakYzqK0
k6Pabvl1m9zorn9sR+RwE+94mq9GGMTXSZl9mQQ7atOZDyjz3vmywl0COysY2ZOBdYD+NI3J3HWK
6YHyzp0/q4fZ03scxiwdAjwL/6VMv3Mph0Otl/vUfzNIqEccMYfTaENAZzQP1Jcco3I9tC5qCM7w
+7Gm4SDomVRpVtLr9xlks3ROyvLfDclEd3lHS4o59zx8wacOg9CXtO+S+UMOJO1mzd2P6JM/W2CJ
MdbinH0zKvOhXzqJIz97dUculc1qHhEv3AlI++fUYcEvfXdXDQiDdKI+czMgKuqqTux0bxC3ErYe
WZ6z9YVpfIbbmXibGdFQzepnE2nqXWSLD/3k02ox37qR5ESr3kgJuXvOOqEvtlYK9Hlun6oxu7GA
eR+i2HqmpU0fmq2+SFC2ef5nsu4/jl73YDGAIkgTuvjyQGF9soHonTwsVruifVfNVFXGSvcug3kW
9rP/jd4xmbMm+ZdDwFFrQKmvcyJ1kLp3ZhARixNCJcnuljgCfc1ZIbihhjb6eN7VJrIfoGVLCNOe
EWrD6Xa6EndLSdNn5a0g+31lxMg0ydjK5ZjjXiFeLA+yH5g2KOPbijwd+5G6yukBhavHHm1KVHdu
blmoXUbuqZHDsaYpjXyk1RxgfTce2MAw8zLKC7Bg35jmDL2KlAYiH6s9KU360Nb1Lv2iVLfctGPy
FZfE8CBiEEc2gak9+R5xun1D+NS4F163dpTsW7hyof1p9l+6dGsdyb5j49jPXUeRm5szimz9CUhd
GTbo4wObq8Cw3aeSbUBQV/LWhZgHOhHZmmwvgkixYM7TPQk6GPBBIQcJvcNq8D/SroDIX9DCt8Vj
n9ms12ICiEQncicojnLuA8zOWqgIC6OHZSDDtiAEauzgrLdrzsGlkwMcresacCERukkeWgt7l0iY
+hHpdZjyBadV5yj0MdbmueolgEvNYAMDOLfC6yXKkiNFRUuzLX2LTH2GppMSJJJcKnZzIxr0pSPI
cGfBtQkF0IfQbdYgNTSLv2ZyVo9jmFRuue/IN/a74rbwxpvv69eVgokhvd5dC0YJB81j1pjfRPPB
S513pHmPSGW8ao8XAvSVM7xDhIfKVcRnCZASsjO2+9bbx9n0rl55Vr2K+I9oth/TeDJvTBQ+ARlA
Vh2P+25lENMUAuNNIh6xFzwUsEFPnR2TMFC5n+LFf1dkJKQ6DjiE/GinYOGq3NjM/QVbcIjQ/XnJ
XZPWHplP0Zq9zyZmeHxGKcb9LQe1SUn0LpEXJanzsYy6r1jyoSoOn3qnthBSKfy3XUtIQD0ziKWL
Oo6auGS12WmeU2/y0Fcj6OyUf5qcF0tYxW060RC12m9+xbmTIaJPxvIYi5Sjma1CYv47mxOQSnHd
tsV6arw2PWCme27bgachjw86i78Yjmpvk6ndz771uekGoCBEjp7NT2QefmyG9dM6Kjvw1zYNujH7
wKXSDiRZJI1S+jAS/MKBY9ScplRYFb2M1RheuWN/slpzz2B7IcOXfKbFF9aRUPGPiAVoaCrQ+K1K
b2lb7xwsp2dpmmkI9w3CgrPAy0hp6HbcaALU/jfVdwOkwNAxi9G/fP9l5AyLlBcHZkyK4tpeLN8b
Dmv2wpFvhMbEdTArzaepoj1dMfF0PfiVU43DJ9dYMhPxflWY5mWXQz5aP+lo16rsZolFfkmL4c2z
4qt28sSlBMxJq+7QN/GHDEeGazRR2CO328aun+Eq32TlYpy7FVOclVlYKfsHcMvFIXFwrNXsm/48
eEHqWus5ZXy3ElFvzNGpNudQdwuPRcQSyWKfzoIfv1+S2ToKvIQnNz750J13nNjpUWp+mcb6ybeQ
AUYm9DhPfKFNcILTHO8qCc/HnDmNBWNhd3YCMWxf04ZzUMadx+2Ok532gWOuN8J0yBcz1DUMVrUD
ReAqk8uj5538FYcDyTRnYUyvOeMo0lCATpb2m2UiGSXn+R3AjxebucMR5oMNVFd9sOq+u0xw+BG0
pnuv2VrfdvK+m9+RJqju+ipL7tOEaZ5fFCfN9Y8bYkmurjWRUcd0dq4AN0AqUePjuk7fEEd90NzJ
iSOYvnTueEuAcL6Pm5W/gOtJVTM+z10bsGrHvQ/j77TXUt1XilrDZaeYStTxAuNC6HHD6Lm/HzTg
LsYRPvNGVlYU1VfxaHEuOBzjRumecW3S28UBSVrsaTabz8pZxQn/MY5qEuzJUeFmIL92fhuHDApC
LmvOqTSFuZFDCPju2zeNCHjnzHDkPN7zahaYdQtjPw2oZXyXUYzbHWgsyg2uc85mg59TQw3JAcJj
hLuFpjOTGmxXYeebN2tWcvEf4YxXJj1UFbkA16A0y2glcQ71fXo3TXX33tp0KBymUCcYk0zeuBeG
PjV1FofWWhGE0k4YEhgw5zhth/yqMwo3MFsXu6PHpzl2JrFRLqKS2KeTVZE6PHp3+QgdB6PghHvC
qTJophwqT0TtvaTcTM/MSZdQC5oJMRPJ68r8NnJW7J1avS9KFS6b23ak0iXEoOvU/NjGnM4tzisi
zmgYac4/Z32POMDGFWxml4HhgpqRTSD5vRKm/qwmpwtj+Wmy4+lUtA4xTakdH0tN8nc99R9bxPOn
gsQRNpM3JPbv1kZUASqRK1KV8ea0Su/YNzjZSq7qHInvPK+8coe3acXrE09cMhSiW9pTYYbAIWgd
cuZQpVznSSwQRyQtthe6hz4X9SYZCf2YXe+6pPkCUZuQ+Lwh9GNLY3Zx4Ka5SZk/oiIdC4Vmm3Bu
qAhwX/3kvBLcmRT1o6zi4rqvhw/+nGAAKUmrEHBCAY91+1libSXyF7lnU2vsKKfR7OsrIx/7gB5X
icE/Tt7XPfthfm17DaKBIjnCPKl37dic+G7iC4SfDJLRjNSFUWdPvQHyj4iSDP4xTRhvZwn4KzR5
74tuAodCvc7VwgZANOmTlVPzY5vGZ2iPz72bE/JTGN0xHwxalJsJpZ2qGxnDnk2y7Gkh9AG+ibNX
zNNOS5e+5H1WHlVTfAJ9lgXEqAfzsjBd1+kNd+GHOF2NPYceV0+LcYHQLRO2Q21ACxgd02CuAiPR
d69tlBkYEV9briINlXxNYsYqFbEq/XoiBewdluS6BFzaWLQxLQZxyIFK65LV8zvhAahzRoq/xfMX
igrjgJIbaepmq1v85NghH84M/9Ew8uXJaoDdJgOOA9dC5ssYvyzadB8Z/soeP9R7CAVIzaxN70RN
SscvGEvdYvEah5sYY2HJLQztLffjdWPtFPYYB8IndFBugT7Y0+NR3OhlfNVV+xCBVTsaou73/fCV
ZKaGlYJvbmb46RuPKvdYvwwmZy5xxCwBBs9ldeVM5gA1KYdDFYGTMTDuOWDcAneks12Y3l2dqk8Y
AmlUZaV3IE4rorbp5UPBvZF5RdzvbdK0ofcbp85tr4rG2Bc45gI0es/WXNiwEMgcMhTRdi5/y+R3
BoVNdpgUl8C1uIKLeHaISzlyFaDZaiKLnYiZ9laKA4OBT2oUyac+1tfIrnc9d+NblDVXiW8Ypxhq
FrWqvlkgY+LjsdGIMKjHnKkYuufZFWavR0sBHhcie8oatsQ+bnWQOEBTHTICeNLe3LSZ0JhLvu64
gqe+0uUTCOsaQmWOL16kCCidhs1CTSwn/5KINrJ3pPZOWEWPsqHd77jokkfinY5+Zbs7q/6AIvbc
A67bi0J+mwwR1JShIe2TPOi0g9gbU+oBQGN5Q4vFOuWTeTemkAiW3KKRrNsM/3CGupERHfr/L/Pq
joc1906TAWihhWSIVCJ+TUz7LeeigZGiAApkMEiWMoRUl4duSgvCGOxv1VJNh3Wx0XGz4gJhLle5
HEvk/BhalOV8KVEczyldJAaKAuD4qcyhA/TWNULIPapeiMSliRqO+JxdYvn5LU/ZF22tl2wFf2jO
MdeAxqEMBYIVdK4ZHQE32sx6KcNUfhXF+d2U0ROdS+dQWVDYzMmgL2eYX9HT39FBzEI2vW4Pxyxi
y7w3FWF9W0Cbh6ubTg7+tLlkL/SsZdNP+AEro7nS4hH5E7o/6Ftu11+akVOmaxhpo7m6n1U9Yj+K
4V4YzbGdSLlUpImVacdJgNprl8T0QNHrGDhD6C2UrVIXx8Cpbx0WpNxFkuM5XiJ1P9qY72eBYJ7Y
nioTRki534TztBADip22Rlhvj3SPBC9tOYgJ6T/0RC51D/jp+hTWfF5xd0DGgLKQfXzHTa/IaF1b
Y/ZST+IGgp1prOM+LVYPZIedPjhg/0wDVggmPnwgS9I8RcZ0YF52XCOGUUsEulmM8n0U14/YBKjq
8naPBfZZr3lJCf/WrzGWsNSng6LXCx2k2m7PQz7OR1jTPNvKtYPYiT9ms2Bvlu9ypXNiMlREv6M/
kwN08BlogWvGhIaxmiuRpPq3tXFDMsgYLuuIJRpMXD3jOiHofuNVibBNvJirkf9+nc/FnH1r2/UF
I+d0HFASNPjfOZe5Gakqg6SWkzqSYhe36uwpidp6X+nZOJfGcNUTQ6D70Tyt1UjFGheP5ANAgieS
+mgNKg2TxP4QW0By0TEfyvyTlZtrSGF4j2KdoEO3sDmGSNRrpjqAAn9ldO3zpFtsmP1HZ5EfbP1e
Qcve2xtxxWJmzf2dCC7uaI/tImQQS+YERkbdGI3tjb++9ZRXYTkK/2iimjPpfZ2i2f3SyPlhkV5g
KsxutVU8jVbzsUIxB8XtzPYz0MUx20Pnau7gpiDqdcnvdeIyfUQcAXWzov3h94eOui+HShtmg4vG
cCQiRpJsbrkN6oLCfLGMa7dJp2OqaJB4zvDNpPTEGphBLnaOHaKQhZyWndPQeejMz9EqxhMwl2Qb
Qnt4sVh/2cnlEheYo/hYzsVTNfn5Sc40qwW9uHIilZDKZobf74NqC6fWNPYqYQF3BLv5Zf+UtGRA
FbPVckHlK49lHV1IaTpRB7YcghePPjrrY2SIgoZEpx4JLeK+x+Ue9hENFU9FgUHnERLiF7JNAT1S
K+/zu6gucK+u8zHHMTENtBqT/LaUawPiuD/U9fo2u5xPnf00cHIVyCnCyqHMcBGRh0aFlxbWH70h
2xGhAqjTv6JkoZZyMMX2oBA5u/ODZihcUPjsIGisO5IC3zTUE7gbYBUletXdgn8JL5B3iMtq2SFV
eehGnLcFcmPMrdca6nxn6fqyZGgFvKp1eIJNiIGQrl1GmBMu1zYfH02neieh9Oxg5lzc4doaUbSk
bV5cPGt4Dz2yIPtLPWXArxOTgi6e/PpgJwwsPsPJ7g8ul/hdXcLT41p6bRY44E0QLNEQrt89/T17
u3ChCanyUWAmI3IVylqxhZmiG462cJ4KlnKTLQcyrQYqyuRmWUM8N3vZUto0HD+7/mI4Fg970kFG
9BuwEVG8A3dVXvkO5yMd3OseC9fFb8yOpmEdGtC2iaL5WunQmyliPFcfG6MiImntj0azOmeJXqqM
ELgmRfOYpC23GRpc1oh6EW4ROcETEvUB8u3qawD95nKpMSMjMHROg6RvZpZPGSxZ8s/nCzoKSAie
FTCrUwcXmc5xmak313yqHlVlXOuRBrvpGa+tx4AnYc4PRJw7SNqRhZVPGJNXETBFIUq9QEqmGoi4
DsdlvwVSoZFnAMP/fMRLEfykduDw7ICq+AYFGP5OxM7ybSE1NVzIJw/yGXHZ5E9PSdPfG2v7JM2Y
AZZF1BSzBln2aejDXjHr+bHEoVlaKbN9T3MU+PpNL1wywetyL0ccNjifu6h/di37ZfHHYs9gbu9I
crtLrlzc4ZECNuHK1ZsSkBhPwtATQ7TnuuMU9AaQ5Gp4WBOwN+YCfmIuhj1eQ3ZFfvjC8j6BpgzU
dktcGqAoM60HBXDQnjnxkplHiFDUXRYnUE7YbcbFf87NztznRnscrPy8FLCfmWpS+aA0pKliVy3n
HrIpoyFGfkqww5udyHaz35JfbYG5VpXcSvPmrBpUUFlak0w5evjwp41yaeXZrvVhkzR6es70ewsw
Z5CbDkHnVv11trx+b+j0HHstiaKdvLU7nO7dsGesXIZ9soAnpZXEV1V6KDitd7bGUl/M6Smz23IH
HELjJLhnmDGylVDgu8OKrNbpr8qs+GL44A2seLtbmnjaFsZjMFcBmslP/XiOtwRmcnA4kPMJwkYJ
72xpu0+LnF4RcOqrrd+bMsaOIkdfhnH4vCCF23UR3Co7U2wXQ0og1yLfW2o8FjKe9nnNHUcNNDGE
aXaHba+Zv08FjRyIdWLll0LI6zFyubFPYB5JPw5Mo1qpFxkFSOjpRuJ86Rz/gZ7oQ5FlTOIc89hW
2cGTGKm/p+nSXfqDPPf/vVOI7U0Tst0PppzfoIr/+5P+jxvdf/zJQvV//rt/whWdfwjHdSRqP98G
s+ib/+OjcvgdrExSWIAXOb5cXut/AIuYr4QrTc+3LMoLW/3LSCWdf3jKU47vu5Zp2ziw/h1PlcOr
/2AhciEHYh5y+DFMpTzP83+xECEC0E6epuhYtnvU2Jw77o49hLepKu9pTR3Xzid5EMcj48zaXQ6l
dC9Z4V5h2z5V+XClx0+VZpCl3NN2UyME+q5n5BjX6U0JnzwmOdfs4tu0/7rO25yNtb+8Zk58EVX3
jrklVtHycW3knaMWzlvrAVjOXT0Qbba8+KZHJ8QmO2SrrJ5Iiz5OUfTQAHOYOHOTtDp6xvqE7B9i
2Vo//vu2wNuP4/C1/V/b4/C5bmgQxMnw3bL2r396TfO0+fol/fjrn/rpP8Lo9s9naltFP/0DmOd0
YCT1lfzgr70u/niB+Gu9/cn/19/8j6/f/5bnpfn6X//5udYVnbrHr3FaVz8uTrkBNv/vhsAn/eXj
73/+n35A7x9QLlGI/MEC/e77+8MPKM1/eLhLbJ/cRcu3HOdfjkAp/yHx6fmoXZRk39qWeF/rIfmv
//QwEfomgQMutj7IGq7376zjXwGYEIB5IWlz6/DhasjNKfeDE44eTDNaBkpBx0MGjn4OZ+lI7AbM
tIhDLKjp+cVFt//h0/kTCx4WyJ8eHmmhWORB3H61bSF+edVobecRf7qPxWTuEW3lYva382L5WrQW
5jGGs6nJ+Lqs/liarDK+9j954d/ers3zj5RWIHl3Hf/XF64dl+q7MhU9SxQqXnuh8aoQ+wznQubI
eLqb2nWu/vrN/v6am9XQ26yXuDuBR//8EeelXJy2JvDNnXVOtgeYvLKmmLYtPDalQpw2YhnYD0Oj
D3/9ytse9KNZmK+VRSRsV9qYIG2bRfTjl2u0RMzYXk7UHJ5xM4cRRJ7Mjp7jvqETJu3usTf0h3KZ
/uZT/k5u/fWFXY8VbSqbRer98sI1ur4sSgWUL3aZYu6ZoJmY6aGMu/LMtB7rewasPlp4tPVtW1sH
t33f5NQKf/0ByM0O/csPYn9/8ODpenwLG4j1h+W91OsSTdV3qSfWziih5psd86lb4/WGtmFyWMem
O/YmybSyk5A/uF7vtSrBm6dyfEwjLw3RN1k7zUkQrOggdoiathBVio6hSKqnduA3/vqn/u3psBVf
lq8EUxGbmveXBZOmuhnwoDg7ejjXE7x6oGVfkBgeko7KDh7t33xdf7JAHc5DwYPINuX4v3xIY57l
Eh+Ts/MK+KOmzx0LKEFDQBxjjmmkry9QA+wjWh3Pf/1OzV9PUVao4wiavr7yne3t/vz9WGkF6y+T
zs7FJMcIKX2c2/7dlwFgZ+1Vxi4qXXXCUPKZfv0jgX9/YwX+kwdEUSYA3TGxbDvf3fY/LA+yyeZh
9HFWLsMszmx6BDbrBlJYqqJwaYTPXEknAXf4cgfWcf6b5bl9kb+szp9e/pcvmvFeVXQzup3Oy4+W
rT+wfTCoUMjPZMY5/dcf9p98zVRm0rVpJgGEdn5BB8wrqjoKAwfkg/EQ5cyA1VzC/+rPTVHvW4Fr
zvfcv9n8foM88w0rLNacY56giLN+edVCVRHp7ZAoon516TESy1PNiB94+lzSVUS1d2Pah4ywsIzG
SOjWARYclYomhWGc/uYLN3/fEFxnA2w7NiBjT/q//DjCGKKxkykQkLyYwjmxCSukB+7ZIw5qVAOk
guY7h2iQvW1vLVDtfP7rb+H7kv75S6d03ApbrvRsyb8+3ZSsJE9wJu+sZiGqctGvJFBlWIkc++yh
XT+sRfxRTvPN7GfHwZyfNdopaET2B/L4iKbENRX+zY/0+4dCTSxN5bu23Gjm28r54THw/ITOQstk
wnfj9ZQgkWE8lY87EwfxUaYebapKDyE1noRTOuKmNWzv316d28+AVZ/BNovQ+mUnWNpFmblXKa6v
rRVgEbFgCRD+ampvM7esH90lyxiYo6T+63f/+27L27ZBMijSG7c66Oc3X1kTFoGsoCRoBDFbk3ho
yfYByvJYJ4IAPUzAf/NWv3/FPy8BXtK32OLZdqBB/PJ586gBHEEIgtKGAFZAPLy2M13VHUTXyVri
AE8snczI4CpqbtQSTeYEskK8g0TNHUlKw+GwdnCCZ4agWU1ooLFmduDV5nBRJseVOfJo84aqIO9o
iwhfRMgzpvJutFT+UmW2+ps19Pvmsr0lvjwpqHRY2j9/irLH5jvQyt95auLxlf6tJ/z3fSP3eMHu
Gky95MPHl7/+6n7fP30A7vjwEI5sN8VfPkdrsXsR9Y0ClLB0FzNrmNYvSU2Q9jQfCr/M/6Zs/bM3
6frgVzAiWWqrvH96TpaoMDxm9ryeSd9C1WR1kIIyM1ePmyDOq2E/KSiPCRPpv1mkFG783T+uGYua
2Qa2xfO5ndO/Ph+VQ7PV1NazvQ6r8RqhE2Ji7kxqTp/deWmNyzgQ83WNr27NT4bMEMHwIkCHaczE
4wPyB0FDlDjD6lC2lMaIzZoCP5moEScKIsvH10np0oJHXgIfGwZ081BUHTCM9TrlBKQy6kFvn5Jl
gX8AhRLa1srH1jksmvB2rPnWCStBTrbV2qIL90ft0c7OtaJFPaeqIXmkQeU0WrCvAqJUrOiAdS7x
Xsq5hrBgu35MQ8rHIHIBgQHbBn5mIzGB5BLD6QMn6QoeiEEH4VQstUHChNZcmQA4r2n7tGAMas72
Uhojh/WQRM5tNQ+ueyZyLCNIPsIYuriXpCtzZIt22TQXPZZsNMhN2mXC7wms4dDNbYEsEZFZYUGd
Nw2wqbk/IrE7THNZxWdNnKdrP1azAoIbykSTlUIqGPMSPiHu/IHmYV30XhO8Gw9geTqfaaMayTAM
aaQK+HtAtAGOHdPYiaLbuPX95KB141FadsC2Jc3xzMMXVXVyyR8bRipEDsMmVPNZAWQADkwtV4R1
pEuQDVPWmZtDfQBRUtk0oI96Znr3Cv6y4rjAFqfV50nZhZtg9vLVWh3yqR2zh4LPUNs7WhMuiNZh
rJ3lRqlGpXAh8hhPDezfnAjlNe2ArJMCJQ70Oke0v54t4ieh2XuAWEhY7iljFlAE7ozulIku/1/k
/rxuBpZWfRWopQxG7RZZWH5GmnhDR9CyppNqkcFe6ra34zNofrAplmrQFzEpcc0X3VfgwRMRMyjU
qCTbQHN5G/eqlIZ5sawBqrkHpbG8FLmICwxKZp2RzoK5A+/4jKfNGbyaQL02ll2wJZH6SIhX0T+Z
cFsEU9oI8ZbbQMUOeIIMH94yGtQTQSpbFHS9kf0x+hb8OKml72LsmskxLXlIwpm28XqwY2feeBI9
KcARoMnmsCxmVt5ms/Z7khu2ad2qV2Q0TKzX+mg6SBKuasz5hBNXsBywDOl6zu/nubXr4xxNIDNj
20Bnn6xqyr8s/TyiF/b7ugiFlRoyKABNYDsCvMMYZswyOxyctXCCLKEjHJLuVE9M2JpovKkbFx2q
v+Re936YPc8O4V8jLctW1SfH0pnT9RVvdJMCK5QemAdyYOsHlMz9EC5zMyThyobmHau6tNWBSy0S
CNw8Vb5eO1FpxaGbzA5zkBoYcxdGna4NJk1WWqOgj/VyJRYJ8RpbjJeE1uz1TJhYKaogc7JY1ZNd
FEkxhjOsyG6ftlNCXGmMk/no2XKxcDj0+P6tkcqfvN6IyW46p6WElGIKpqfkU+qTE+ciQlTm9kQ1
tP5MwEEaW1SXad+LTRcF4EUs1FegiGheB2OfkDhYRiSAHx3HBYFou65Ls2G2e0/jCsb5gtSvRTpF
KNjg3k4t29IJg33VHSuEMUVQW3ZOiihBYEXQWt0kT0M6YmWr46nBybCCKEF6jnf/yJgyAdMG2Na5
oDxYUe/3vjed5Mh4/9Aqei4fGrcV3ZdI5h1i1Ggss2CpDZUeLKIDFWI0X2GgbVosFSYzQ8zGDE3G
o7WskwiSbiIn1IIeA2dxRU9xNFdTzrCB07w8+GOypu9ItbO8vadIkghLHkdNSIe/DKcqRe0cruPM
R+NHg4Dp045deQGuINNTh8N/ZRTk524w4+phnmtHWfTAFhwbD3MXUSnlrYU1ZMZihzJKVyuAEDcm
w2BOrRWCAHnbc+iqiGGaLS1dHY3c7QlqQv3O5pX3Csk06jQ+Jcwo034QcOgCOTtRQY5jqkFvxmLx
A4LbSQx1JOO5D3LUOr2QLllNO1NDbQoIFdfNsdKZ1fDukC8yxO+zab/wcFQkK+ZOfrbLVvj7NrNG
c1/m8P/pQ8RK3xRmzryFVo0dw+T0lfFdE8ZwxbdWDwfZlFQRYpRsqgj5aNySgD8U7kiWo0Vtk/YB
4nuKrOq+RuDpHt3aTOjxbsnaxvSIIxt2kV+UBorBtmHINRNSuMKbz4XaL25ENFnixOt4zVxwE8X1
rYnY7tiDS6CXccBsmZdTCz5x6hPxxBY3oGC6ggpf2QycXUbFKekqdYDTDmG20efMm8mVxBTqY++G
Cwh2hHXiDk5yMjJfcJ1yvNoqscdOy3hOSquOoAwkCsUiOt6Fjz730sM0OMDBXDqCfTg3k4kpZGp6
I4ir2nEwkhWoMMlAztIAJHPpnvKh7AlTWJBP74bB4okEBIo1osqkrG+btJXVPbjqerj2ZzCJx6Fv
+2JvNfNaHedR8ZOszCsF+o/MdM+yNaKzrlNYmegdJvc5Q7tYHRzPgy085O7YH8veVRAdNOHfxwmi
RXOZiklEB/Thwgm6EUBMIJLeqo5Nr4fqym6tGgdB2XZjEMWEjgJ7YVzJqNuIRi71GtZ9wJYEu18s
LhnLptP1EQ6BQbnQs1y8jj0IQnVxEx6lwIZ44DxbQ6di1N7sTcescKTLHotA8YzqfqrfJxJEJ6eo
3dknp+kj56aTedwfiXnHJU6mn98eCruFk6YmIqB2g0CzeEKUEx17YZBz6EScJ0GSiEHG4WRPeXdq
Kp07t+h9ofjOLUGpRyxnnr4r3T7y9npu6vhM9gUxcq7da/tNCUaXD4U7FM3F62fTOP83dWe2GzfS
7PlXmRfgAffltoq1SSXJkuX1hrDbbu77zqc/v5S/OeNiEcWx52qAhtGA0Z3FXCIjI/5LXMP33tcT
IKRvZuhl1ck3R784ZnIHKiUNB906yqpDRvYgtX4Lr1BHpt96kVBjQFNAHREBANWV18fGrGz6feQC
9R0oImX6STM571G+6hoEf5UYZBb3j17f2ZLaqftYN3k3FkpIDYlCQ0K31ufc7jHDBYmBwzsMGFh0
g2ANN5O11XFaRSiTKyXd8wVlAMYZ66jT27Phj1pv/xf9icPP/PFb+rP+/6A9QWX5t5fTVbsNvcIf
Yfez/r2j8faf/OpQWNp/WTxDNYWKLa9v/le/+hMWeoUgWCEMomVIb1zjvfOfPpv1XxR0KKXbsoWi
4VsT4n/3JyTsz0CW46tHiUOnAmzKf2ZlNnv5cAs7AM01fopqU6IwZ1WyOpjKRErJ2DRbiAg+ZwgH
tTmQQgwREKSS0RxCf9ZI1qrnyux5+TawRvPFlvlKkxLW5XMvi9GQzbpGdlv9M5hegIzp2QgM3gNw
biAOtrXkFuhUw0bZBhjDS1jyKBbFxEF2jcY/xM7Ke3devfrPL9JNqgYUK+X5AzSTAQlWNdwRVmcz
qc02c4DSBdpd5iFW0gOQg8GLc+Fd+u63/fLu1zvzf2Ut0sFh1uDmNS+k/xpZVIcUC78yZV61csKi
Lnh68uLJlUOs3rXcAEMj7dQx/5b09gdP+tdWjAfF1x98q4NPpd+ZJjSAorkvVP8z4fVhTDDlKlze
yzRLVsoPs0Lu28+jjyZrFHNNpC5ne0TSnI7yAjg42yo2w3tNhqceqg9yKbnxmJ3RMUG4sFqp4ywu
hyHjbGYabHLZEL/qt7pZEVu9hdG9DLIf+KV4lnYdNifvEv1zXnXgebp9bRwcb1grqi4did8GnqvA
mo7khJ3c8bjppsOkFoB9kuYpsT6bkMwSJOXoqz3KOheGE6zUQK4OBaUPJllB25SgYKqinPbbN9PZ
STo5kCaIUNFWHSM8shrkJlARz6X97U23NtSs3GI2pWpH4NPdqjE2Ofp3ajzy1JD2ETIxt4cixv1e
XUEClPBHH5ReFRoYRJzLr+pQYR/kEPv1IcxpkMXHBgpboiXn28PM+x3zcexZSOFZj4Q/GtjuhBwn
KsiYvyTHcGrvJ2AtPj3+DF3GzMfHZEJwUHfe3x7/6piIz1Q1nUKSQRlcmc0oXadisKqMY4IFHAYe
JtjOfMSyyxxcJAcgGLYC9HO8Peq8B/Drq38bdja7QecljhLxFlfvEjiRkgVkdNPK9D2wTW6AwaqQ
WnU0booQp6i1wyI+6rfK2a/RQVgqJvFB0+Z9D5PqQ29orK1nffYDqqmqdmzG4bFXpZ0P2LIw7zwp
+2bjAPHTN5sjTISDrdUni+OrW8lRUtp7/DJX5mRxKXBSdKgjCifQ2U4w2Y4QBdkJdf29q3LRTNxZ
EtpaJaDieLor0e6UPRqlWridKOnRR79D4XEzJfkhN9J3HXz+6CCFyn2qffib38YNrnGBA0OfxzUn
GH2/C7hxxUppX9L8E49p1yxG6GkGwqboPRbY/+hbye425MvbCdj5mPdolndwBnTxHNxNP2iorgQf
VZSR52uJ46oAS5B8AoO4PKfUgQb6zlxDI9WTwYMIJZ6R00e/UNGPbO8xwjobmv3Kpn7Jx/EBxx70
EZF32zgRb+rUOI6IMrFlPqj3Y9M9TVNyTv/0LuKQaTI8RmSckRie7zcbD/g+mygOVhDDLDjHMcpj
jYMyq7D9Y5Ys5E3weFhZNNGnmE+NTjJGy9h+S8Aup8Y0otEfQ6bGrxzAyVwHaNPm+MS1dbSt8uwM
mQl2dHDXWvUJlebHDk1wzfE+Rmt7e2lrI3QN5ZpuDvAW8Ut/uyLMHrYWXN/JLbyKakl9CG3/BTLD
PcSyf8LwWwzUnXFXvv/qTmTa6T9wMyFbCDhr1oFIZS2uHIrjKAbjGZDTXvNeHaJqys3I8w87S2Rv
0UmiwvW0MvTSrrRkGovkH2Bz5i2kLkEhP1KcCY578Llrh/saZ5wo2OFruyss59TR0DXrkwnsWvwC
ffRWzsVihLUURDaB3YtseRbYSwhGnoXLmYvTxz3IXZwTx4Okhi+6OZ3gcGP1WSk09Bg9fhod6fPK
DCxtPlAmtCYUQD2IglwueRICP05txp/G9Nicxo+I4h8b5IaGvNhZ6fDo2MMTakzukLXbLi/OsMLx
16vWVmJpEwhcj0NsEOi/2e/Qg7JTIqgiru75B60NIJboR2uSzrYSvEi5d66T5OwE6Xmo/LU50BYO
IMFH4czTrFGtWWwqLLk32oJbTsptaIcoRVAo0DtX1dv7GDM7x6sA+Lc71aIkpNyrZiEIois7Yens
WbQWDe4V6q3zrWinRSVnOQsR9Tyq03BHX+Eu9BNXAyWo8EtoM+jZ4N5e/1kP9e2K5SkIIpPjrti6
cbn8cmYMtCfJ1MrM24mcVJWlXZUmR/EW6amK3h5u7oLwazyOOs9ChdeIMdvuAYACNZE0klAfdHW9
QWoRG/r7PEN/SrJfu2APGOiQKXhSFlvutzPM11cU+95pxdpPmSFYfv0UECQ6C0/Qm79OM8oaqEhB
ghl0c2vh9Rim72h7Pti1/wIb7Enuh8c2fqVsJQQUTisTsbTnKIE4+AxwH4IauJx4JZmkIUF0xE1x
wwuwJAONdbJT5F3T51Id/vH1+OwJ8nk6nWVb+jZG3XeYyCu/YuHUcfRtXvqiF2va4lf+FvAjO2qH
ydAHVypxnsZ52EFHDI22GLWaWsW/llRTHodDJqcrefv1G90GXPLb0LMDX8XNWI8p6WuDcp1IaaM8
2AVmezC9d8j7PqgT+gqZ/4Ag7101fC+a9rWBO1qE2gNA9vc69JSVyVg4gfweFdQdgQCIyeweim14
wHIf/+eBNER3qKVinYODL8vkKfb7OjUfAIHgENVsu7A+TVZM41TaI1QM7qFFTzR6RnL+vY4IxNSv
JuNLi2WDz+bs8DPNeac+gtA1pRa/ry77/QgcCNUrl43kxk7wL00Fs3sXqj0l79VLYnFkmyEBrgJs
nUOB/FHz/QyNdjetAiixNFYbj5ackIqjyCp6Zlaz/Xeo6n9uL8lS1gja1GFZwD4ZxhwHSd/LDHWM
n10p5XWnom8RdPu+6Pc+jIshMo+SET0b3N9GGW1r39z63VNNR8HHeDaUxSP+36LEiFxt0MiQXrTD
hOtAxLPg9u9cusUxB+HykEEXgP2dnSPJQXbLRrCaCdpoVYX2kAN9vFS+Ojg/x5OF34HF4Pju9bg2
6FZL6X5t/y5sXyAVIJIB0aviKr08y1ONBFmik0Y1OvMhp0f0aJ67zDt6Y3u0RyiOnnqX2eFa+rqQ
QwEEFAPSwlOvbm4lgQReIFjulugqq6iKyd9qBXFnR6WQBHNUG6nJQwwrod+Nou+3msUtxFJKaiJ9
dEjer+5vra57zwigCnsVBnZtcuxh4zqldE765Dj296qO5qGhI0Gl4RPgnEeAmJLfroR0dfFngEai
Egu/AUTS5QKo4DECEDZcKFhw6jDaTMXYRUrVbroAfRV7Gj/QOIR3xvmJ/G+15qOHATKo6O5tJfra
+v5BqdtdGJZugVOv7PyQMizOVBXtlnFEl7lcSTmWbmNR7gUBa1EspW12+YsNirNZrGE7Ymj++9Lp
z7Vh7IwGinDRmz/MeHyQpg9RjJ7OEAhdzQQ38glJs/Q+0h4TydyuHCMxQ7OXkMBzwjOlTsUjZPZ7
IngZveKwlRRAGT3cNNtMkX+MVXxKQVU2UvnNb9t7JcPRSbhAop/4NRjRr0l4vSI23WRonIf13+xw
dpfOAefOurqrIWHwZPR9UjOUdyFX42iGmNARPZb9KJGxlJz6hh85+cUzkuEb2iNHX07/XZkdkYtd
zQ4GRDyWuAUApl+uVpzLPWA7tnlQpsdSS8+2VmAP7LyaHhpZ76MJVvckdY+dU2CiYr+P6gnNY+2E
hcLnwViLeWK0+a9RKezzdjCJ0PPbKGlDT0VReQKOUb0zo26XTvaPoEGmAiklEW7KXP7n9gwsDQn2
k+cK803SMrugEa+0+lidRvprFMstGewLw/YSh+ygo4HFL1pb+oUkEUSjSZkHdxZijPj73xKkqnAK
rfUHLiDF+kx3bwd+7Og3wQFZgCf0dp+8Unr2FQ91Fma/tv21Iyq2/HyawRs6hmGDN6SdcfkDStue
FETdRywgbTRCYv/TUGI5K17LaFtZ6MrrZvic68EG6iU1wRYUUYC6jvI8fLk9+0v3C20hGwYGBder
w5nnitrBKh3dDBfkwnFLubvPrOR5sh+d8TjItktRaS0nW5p/Cp7gy3mYiVW//Hw1VEckcbhYQ/Iv
Z6qflEY/4WG/0UrrXxv1EIM8SIaFmnjD4fb3LmWoFAast+eYY0ITvxy7dCAxmVONPRJuRv6/vWG/
z5vuvm76+w4z2EAyjhadEjomZGLBrmvKp6DRj7mEb59m3xfSu5UftDQZoO7BIFMu4o04u+F9x6zA
kyiU0rvoTu6Cl0mtn3QQCENSPZlRjbgXdkIj7q5qfFTCaQWCfb0BeCbSSRJNQ9PCIuRyPiJgZQPm
tqObowYCOCqbkjvD9957ffDlG5AeEGTHlS++zi0YEvg5cdcBnTr/4sQM7HyMVPzk8/obAgMtUiQn
JzPvq1HjoXZnFP4e11HkprR7qsLnUF3NfZd+gs7p45JUNTqms1vdpgQEdg+RNGSDjiLyasOnHndJ
USZLcgrOzPugx/uJArVufIz6xF2ZhOu8QrxJYIzZtFC5hGa34oSXQoJoF2cApQiR7Fp9c/pV142P
4oWmF+lxusuKH6gbwEtCqAMB1ds/4rpOoEKSp1CmsvAkerO1z2RrAoOUDy6aPscYOZXcj5+B7G3q
YtzVhOHbw10nAirIZt7FVCVEg1tsxd/Cbou0S02qPfAgpTI2JG5ZDyiSAKiiPPH/NJQ+O1QARP2g
glCB+Q4LiBZSVLxDDHgrG/1aMFtaSAdGhQFOnqbjvL4MCC01apWhFK9l21bPgCn2XYV4TVZye1AS
QX+pLjaSTy80QtrRzY2vUWU+Sr739fZXL51lx2CGKX4YMHRnsY1qQkpeCNorC/Nz5tSo42E1basP
wUvRfbV8fyfHqzW+haNE8gQ5ihSdJ/Y8gNR5bQ1TUoDOCft907GRNKBwtYQiZ7ebWm+PMdyxkz4V
bF8ZCc1s9D7c/mzxWZe3KaGE5giWiiKOyrN9BQ6oVRowlC4A2CEHB6Q/BPHnXv0Ense1x9UvXlhx
CKgy+Rq1VRAQxuU+1uuygigV4kQRpG5mBXdW7r3XIyptPwNaGpKOco4FrtexXysTKyEte1HLtW73
wlrz1YIhwRv1Gg1h1R1iTgDcXKuUdrLmvyRdf68nkasglVKXyDCO4Rd6aw+353ohZBAwYYTQiSJ5
mifz2Co1gxbh5WtQDgFCvCkLwF5au8sgjppoM9webukrqYtwRzDjkEFmEQoHCQ+k5tAjMQa2kQcn
4OhdaxpwCthJ6X1Oz1Yp47Ub6vpOVkUGDCiHphGlxFn4QDaeEkWUog5Bz6gdXk0E2XB4PpCsARzD
nwIl5RcUijdq/RdBEi4YlSq4WZqgAF9uLsdK9abOdfSvQ4G9w1oS2e0W1psexCvt76XJNQjDAjvA
+2zeV8xAAIPP93CGyiLAtAmWUPqDLIenehr2yAvj9GUe22BYyTjmdFRqtCpgBUgTmuLwlfOuQIVs
qpI7SHw7+k8PpXW1jvdlWe6CIP8a0gzIrW9a2LmJULtMnfe9Ap4FR/DbO2spaICYEDGLxsRVEjKV
dejrwKVdH2W/QCATDe0hRBPZA584YY2NvNLKu2NxvnUgDeLEijN7ubQqeh1DlvLdPamvT2+2MPAD
bJ8jHVytRXNSc4ukXbkJFzAO4JOpLuq2JtCZ80u+NwOtpxHfu/jFuHbnhThj1EdPRQBTOsSiNh/D
lkH1GzseJC7V+vTnE22SYZLzscVUgVq7uPU73NFilYkGVH2UtwXX0pgF+wznMvN+6LWVs7sUoKgr
OmRWYCuuUGKTZtRNZYOxNjCnLgNkZyP1wZI/BClFGRoutz/uGnPEXoYebGsmVx9N/1kiaeI0IreG
zHEdxoNdWsfypzKZ36jhtiP2KDFJjvPcm+rKTX+1e1HaMLjq2bqw5t+ggBeTGua0rXIQRxVKrmVo
AvPteSs296YvIED9jr7Xn37p25A27HHmVufBeLmORu+HrYYomAssAiZmWuF9Mdw7efKY0mMobPPs
lVPlloOXArlbg8ooV+vK8ERD3u0CHMTdczm8jDZ+YPaUB4DTQl6IvpSPjtNUm5LLeFuY6b/jUH93
bPudbR/iFEqWHP/QSwUEdaJSojTuYZx8Ujtv5YJ6e6xcJB/id5F6OGArQbzNyxe1ZMY9cQQMj+r8
CBLpPfra6OYdjcATyuaVvR2wV3GVEF4cXghb5G4zNXrKLNPefAqSg5N8hFt1tvvgGXrsP5aMBl+p
NA8R6lYhLTxP5qabHK2D5K7fadF0CDzrLkv9HfflWv9maZLRY2CRqcMoitB4udhWfoTxUwNoAej+
to1BjaQTUnH9foDhZBT9WmxaHs8S1TeRTs2fYY1e4S4gVzJyb/pDWfX7cPqWB+9Ft1w0STOlPmnd
8Jglr0mItaXtCHViF19o9I/8V5RgPiamspLhXNdPWVFyZ+jRiNKQeIgw/tszxQ/H2moHJiGWX5HV
EuJWUXrm19+HmJeoaPj57R4RgjvT0x6yfjdgNamAsdyuHLirNFP8Do0GPo9zII3zwC11xtg0iBy6
BT4KSq9uijp98Lz6O8F055WjO5kdSmXhl7q1P3Q1SBuUL8t0JXwLH/TL7Fr8DJ3rmjIBaI75udea
tusVQ2A5teTezqdtiW2eMe4L1HQ3aIB9aHv/JXQqJIWLXVpIz4XJvU0hHmnGXTPQp+EB0haI0lnO
S8erf5DNl94fH75Fk/ehMmijdPZKZqOK1/PsVArsA3cs03eNPoEJVhRSyNxRR7j32UMInxkfcHT4
VNU1pVYMmH1Lo+FHk3Zr0hnHZLZAEb2GnpjSvAQWMNhnrUi/Gvxllbffk3bAkkaykKzH3wnq6Tun
4/Kkqr6y7CKQzX46dQkqExwKoJ3zwoCvFYWNTQ7oFVuocdpfLGUnKcWDgQWY1sRfsCk4CTlHaBxb
WC+vlb6K3bn+CZYMfFdAByhP8MC4PAFjGSN3k2MhHirSB7Xhwk4HlBiqE4J839GSw+r53Gtn5KPv
aX3ETbCSKF3fqkRSAVcnnCpUoecZIjRGHB41OoThqL+3QdtNGTy3/jHuP9lyshMMPGw2UCD7cXvy
r69VxuXwk6ApYrPP7rgmsGpd7vjwQNUf6oZOZAAZyfzeGChsUv3WxlUIqpjLy+VmSEBZlGCR371q
czV9jC2RjiN5E6j/NOpwtkv5Wfeyd8GIdi5quVP/hBbBET5+8OdbjbEZl+1G0EcN53Kdcef1RrCB
k6v63g+USd/rcr3Ny7jc4usBj7Tdtq16itBh03pu0ab5wWP42+0pX15rclNOqsVSzzdbiX94D6tq
dDGG26C5vsPm6zw2zovxgHM2stDNKb83ivjl9rhiKefzziUHOAY1Jwc06+W3j6jyG5pnIapeEUVp
KzaQh1LcYxx/f3ukxS8EiwIAkbcO480y4HHwykQWfeTeA0xq1eA/LKf4num41o4gTTdhJ7k4Fn7J
uvDL7bGvL1hSEiweNJI2tte80u578OGbiYPkG4ilo/7sN6QVeHmASVNKcyX3Fjfj1Zwin0XwULg5
58dWQhMA7SpCvA66SdARSkrWad3eO4N3Fq08UruHdg1ktnRoiVfU9NnC1y85LYuGCR9aKvpeTu9V
+SeT1G8IlQPJ+lh4qK4W+6ivPwdDcjQHyfUHb9f0wNEGpGGlZ1WpnyCVTNsWeZk/n3xUvKjtMvMK
XNjLLRZLddbqcQ9+gAZD3ze4B6hI6z8a5M9tu1aWWpp8UBVcdibFA7Lky9GCThvDIaOPZiGaC/KH
NP2h8Ip97khHwEqbWA5OJbiX2994DZIQRTCeIDQQgLBT0r8cdmA3y7LEDsO//W4Km5OUB+4wDtEm
NAT5w/40RN5RDxtKRVP5Dj8E6vlrkklLRwwEC+kSSYo4abOPT+nRlXBnaSngkodM+M/K/6qMwXOK
gaSl7eUs2OFO1G0aU/1nZQIW5v1N/o0SuuDizIPoGFGogY7PpkcapO/8vTYMhwEWVG09+o52RCjg
e5x4nwTW3UuTr3nZ/BzkxjURk8Xa8YwHxcnvjbM5vBP0nJVfd1XJYnlE813IuDgaj8XL5cnBHU2Z
wx4EAHasik3fxT87brjNCGJjsIq7NJQ2Kk4WGyMbQbegIHH7FyxEINAbGo9kmm1gEmdXqlyp9Whi
AObWqfyYWvaPPqa/Dl1f7nbxJP15VOfmptAB7FMGMT/bjWXnDbpGhHV93fxgGOjIxcOjFClf1UhZ
K2OJ23EW7WgfUcwR4RXmwGwspEyhBCuM1SjvCi04C6Clr4Z3RSoUakE3T7arQV8Pqg/ALu14LUta
2njw4RziOuQ/wGOXS4tYQJ7WPm/LutSPAWVuBG4PU8IuG0tEfodHhOM1+gx/vJ4qI5oGMAFVOANc
jqoPBrdUMg5uSdHXw2u7aaeDEhnIzjebECz77eEWPlIFQU+lkOIVeNbZwUYqIbQl9LgReajxonV7
470m+XvH7+8H9YvXxtthclZeD0vR5I1aRxOFf672rOTXwBjLFmuYyH9oFe+MFc2r1PUP0PIb5eQp
LybWyBHM/ZUbY/FrYQtQ6ea6QKLwcnLNrO+6KqCXpEEln9rPQ3E3ZYo7+Dq84wArEPMvU1Cq3bBx
4HGQ7s/zE0/HwgC3VA5Ngm70dPLq4LVru52iV6f4VHmf2gk7ekL77aVduLdV6kiAzDg/3FmzyNAr
FSLUWc7N0UeYJyMwRTG9mOz3yoTYGN4sSJmvzO/yygK4sAWXhgLHrHWjmCnGB0M3urEa3XmIhjPe
a5hpWw3oYdVA3Iv0vRb+iLXg+S++9reRZ187aHIqFSaBOOIBGk2fbDp0CL3DBT8Mo7zBgXWluLIQ
eKn2sovgiNLhnYenwbdSPIxpcRtdTxWlvTPyem9M1T4yuZi0lTRe/PxZMKSmbwMiAFQBZHJ2TsOx
UkIZ3RYXsNk2H0DsgekcpHde3R5uT+TbdrwaihBPW8hmIec9oXAIjEyFTeQ2cniQg3HawnWb0KOO
DgO2f65cjXeeogr63HA2cOs0JfWuxIh2E1TdUWmLf4di2hgFbt7xWNi4N/xxk4wcGMQgaDfCJKFy
FiNx2IkzY2QyIlW7I/8+gD4/CF0xuMF7uKJ/8VxWBZKIthwoYmseJLtoChOUCznAkb9Hs+E8ydlX
5DK+KtUZiac6DJAb+DgNvOFur8XSEabbzN3Dy00FKHsZr1Qb7ao8CMlwLVzaKUMPhI1wAsxglrsQ
o44antXtIZdCpMH8AsXUKY/MRca6ydZ7z4F5quGdiSLTUSkOVkYfdvw6DAUFk+mYQta8PejSd5rQ
zqFqIkzJDr/8Tr8MyhHRDgbFT02xk2OsF0+JJrsZov12OzziPr+2zRcKA0RFlAC4bFHknJf/qrKp
cHzl/DaxcPaBjkidBZe70zh8whZsM0RQ7ayKjWyvDL00xYCzwP1SZ+ddNVvVCRUXX58cTDim+GA2
4FQN0R7DJhO7ny76PKHS4xkrHY2lAEIPBb4csgIUG2dTPBR1Z0Uhg3ZFiAxwfSK72sQ5gt5/3mJl
+/BSgXr6RlqcpzBI70RtojFUn4NtBlGVGdPGp9ai1t5K1F+cSgaiwABFEsTh5cbB+auPsKIE3EVZ
UYY3igfAvXiJjnKzZfJZPf/zqK2lwUuvMpVH5/+Mq16O6xcp/pgSjxItOif5F8lscITGkgwXWJ1j
kwItze5H6L7pk+Af/sVp0aieC1n4a/ZZE2lyZMsUqMsuPTuIANWNc46j/By0L8gHbVs6rbdHXLzX
BYhOMM0WYAldF3tT13K7diOsThROEDny0aSonpLePwWWdoKhv6u97KtW/FW6SPEavIB4dhCVLid7
imtVsrqKqiHuSlW0zwMs23E0wLUP8wVEejYYXOb9ytPumkYhtjHdGoDD8JyuCsWalHRtkIEgKzR1
Y3c8fsfJmtAFzlytfHiTq1Rb9cFI1X9wOr3zg/Y0JCik8e9jm2EgNnqHrk8e+gFdl77GUjzGuKlA
tmaD7eReb9eYuEtRFHIQhVW2BZyX2TwFJUYRCcQj17KmQ+HLB2NK3W7CzafK3hmWq6prRMzFEeka
Cly1Jdrglyvjg2ZHR0cdXLn198rk7TLY9A2ZgNF91Rk8C9doC0tZFxVzh4Wh2c6FcTlirQ21F5g1
sRPmJcqtj0qdumj6vQahcvRWN8HiByLIgoS6AYpwfkmgZz/16BJRCw+Nu7ZpT06VnbukfDIORoZ9
p1mu5HmL38cJYyxaY/B3Lr+vaibHQtlrwDDzofKcrZq2WyHOkE1PONi5t4/1UvQkoUTfRKjeXEH0
KV5HUIHYMEEAf1FpcGdoNpH5ra5VoDhPcmrtDaSs/nxQsTlFo5sG0vx28DykNv22YgUNaOmq/xLg
NSpjgiY8QfPMQRZSfZagIf3FsFQLWUXaHgSxy4k1PNqOdcCw6RgiwRc/S0BeAgwrBEs+i5OvEEvM
1FsJ1YsXBVA2Qgm9Fpp8s2t3GiPfwP5mQDhO3RY19nnfk+m9gtOKA0sd8iJdjy6xsPyttquC20u7
F8MOMjlqNbzvZ9+clVkcZTIXcfFPPxl7rEcJBQ41arCTMdJlwxorf2lDOYBCaNXT2r3qNxdpoqt4
jvK1gG4xX+yK6Egt6aGUtbsUm4UYIWrjr9JzSlEyryL2lTnPHoFvwIP2gWUqY3OKMCjZgDLGc+As
B4k7ye0pSpKviv0zxdL69qa6hlqJTPm3ocVx/q2XHadIZo4dMzzBB4rHTc1RHcdDQKRNrJjVNnc6
OjnkQZp/wkdxF0G9W/kNIseZv9foe4D2ostkXAlG2Uanyn6g8fnyxDDaHYqVJ57b1tdYMCzIbKsP
zeS/k1bZ14tpAQV4QT8SUlXzpHLUqwaaGMjQ3HqMcyzbm+Fj1cqfyqo8Aci4y4AEO7hsbAifn1Y+
W0T6q88GU083UVtCBhUKiYGQG1VG7z3Wk+8Eu0ikfr7sfVCKT/Rzn6Jg62lYWoZbjuePMazhI1Qr
e2DhkBGpBfbqrYY2z07GOjBQEx2AQht0IWoaM2l2znzviFPyNqRHX5RrGKyFXJ4hSYlEbw3qpPhJ
v+06GQXfEuwKCTb5xhB7Z6fNNs1jlNXHlUkW181skil+QiERHSf5Smgh8VvHSSsqdTL2p7WHMCs0
Tb2WNhOSJz6Glzj7uSbiBkkbrczr0tlibHAiou9E0W521YcOphl6gZ14r3vbMjXugJ5thuauL+Sf
w2C/OuOPPPRPSK6+gJZ6brpi79nfb0/A4kxTBBGoKKFxMjvfjhkhNOqwwWsl+IygjpM85F38qEva
v7cHWtxFokeLrobO3Ti7J5rUVqTBJIblutdh5siMd06yUcbYrTEgxhC222gmAMLbw84DtoBBiPSG
PwXWen4rJpWi2t6odsiFyAdR3fCQyZwSFJAtbGiV6DAi3CSTYt0e9upa/DWuRVfeQtbpSqQolY3W
1iMZtYgm3PmCLx8GCN2GG9QiXcNEXqd8lQ51XVDyblCbM9Y21zx6iB+A9wcbDOgm1/Nsc1Uysphl
J5ySU+Dc+WPuI9QkhdsYtSgjejVPWRlvlBKEFjanoxJjFvJsgiK4PQ/zVX/7FfwC0JtssKtSW4VI
sYQNeOeWZr+TQAknXBGVXJ/quj8ppbEvqbzcHvIqZr+NCTEGWXeQ1+gJXAaPXotqJ6/szo3i8E5g
Vkdjq8T+PX2kLc6AdvSBddlYyp8mYL/GxTJGHCMZLsfluEjW06RUmfEBIQttCnZTw4tRUzZIxD4K
MT8bESreSivp5vwEvw0L84pNblJEE8ZWv8fK3iv9zAKx6aKqfifkDNusfmrq70GrrrU1xBf8HizF
UBQiYHYy0nWJRcWYUCsTXMIHtNodxdtESPYiu/AqKKe5+iPv5fs0RrVJr560vj7H5Wrtdh6vf/0E
iP8Ke5tIMptkqYmrShv73s1++DFCpQyMJCvIXPlVbd+rhYmRrv6gBR9XNpW29OmUKOlX4TRFPfxy
ltmmyBBXoIL92N9Ecbrpk5JGXXKWmy9T5BxoF2xlBBwN+ucmAuuUSre8D1ZO9VI042X4P79iFq1j
1e6CCG+GN1L9G5uhnA553J9ypNJ9IBlCtE9A51a+fnHWKU+QCpJrXwXvGM53oQ1V74roGQNEFbph
1aAD82n2eRrf0+PaBNJwkJNsZdMtfLJGg5TKHl2I69qIXEh1HxuANg0Z598GZcxwu5EzDXXiVyMK
NiQuK7UgMYmzXc6IAscFhAsQ2yz5mKw6JiPEzzYZAVVN+kPf8qaSdpPl7KxwLVwtjobCEHYHAjM3
f4C3JH+ShyPxmyji0CNwpqPZkZ1L+WPhrJFXFycTNCh6ZgRGCDiXu7gN1SLwfUJjq7Yn8YQpG383
WOEWEALyn8ideuVnO/lTNUYOLekciTu2iqiIzbNoJbfp4ZUStwAIXYxLT3WusHDtyulYivzgN0Th
GWgOYkmz5lwkKY01ySZy/LG/f6NloKBTWuFdHPEwNUCG4TZTSRKfLK3cOoszi0yTDmZggWfkjdGU
FxhLvAV/r/0qBKKSPD3DWUv5WASet3G4Jqi5cLvSweCWR9iD+t287yo5vtQB/utdwXqHl3zXhK+W
2Z7gNQnsrPNXWYWQROOdj1of3KZZOTolm829Ku7dRut2Rp5vBBysDPN30XBu9EMRKAch6hly01tx
S4KFCGV+zEprpWO1+OW//Y7ZNTDYQRhTC/zFmsiyz9rwMVD8fdR8HDK3j1bbvgvhH4kBcecZSD1c
1QGjrCJRNzmlRjTcizpgB3BAQLnjraQY6MYH2yZAQVwHV4oslVcl+MCra/t74f4Fzk3fWcgcXAPV
uqL3DbginYtX7wHZ9J2HkW+QmTsVt4bJyDZeJO1CsmuEi1G/93CAvH0RLO1yaCo4q9HWsa+Mjkhp
4c10pHMWLBEsFBDg4PGNPYjyKUQyNiGHz3Cf/vNBBZQe9I8oqM2jh134eplNbedqWC+LB2HAi8E+
jBqjp4CHH+J+WsmprlrEImIhkA0kC6swh0zyMlBOalnLUcetQ3vy3ZjzFquOZaRupLDHyP51qN5T
zt8maOEl1gkVvo1sDgc0IbBNxwWkerCrCaPvNcDOFRXr7WfBUCWbBnULXO3yZ9lpCgwzNDo3w5w2
sE+l+tRG93rXbYoC6iovGvmrYDQKTaTbi7B04LT/M/KcDy3nkZKYIcmt6JoKknvp//TC74H61afA
J1Wr75eFlIMFoPWNRx1d6fktHGQYZYX9wPsl1I9afy90x9qe51O/c5rgxRs/ofWyadM1+uTSfUyt
SRdySaZgC11OsZ74YV+lXecGLQhuJLUEyCMkpaq85kWJvf3teV0czhR+V5xo8U66HM5ro0HtMS2k
oGhsNand5siuOeqzkSWbol2rhy+OBuXXEE7H6hVUOvarVG2R8nTTKDhIDXpkhnqH/hTgYfw/FOfl
9scthQuxV4Hsij/ma2iNZa6OKZsm6+g+Q7wVvYyx+QJhYCPBm8AwaVcUa/X3xVMC+F+EKYIkceNy
TqO2riSjVzqwXntfe/UQPgl+OAH+P6gDcyuhsHeQ9cOASevt711MQAz6d5BtoFVf9Rtaz6lQoON8
9jJ1d0U/Rh56cFQbpsg7a1+HunL1Rt+W9pqIwMLxJC2nXgaGFNFreZb5kN/oWob5q+ur2SbGa0dC
GLaWSwAOyqap9TvBALj9sQt7iTWlCM6TQEhsiyvztxqdXTahrZbQbA0FKyeYQ2oV7YLmHEum6+lr
d9/CVgIEzc0LvgyM7DwgZ76Om2dm4KIl0YQLwKGL9CIyt0InSzh7pdtWSVY+cXFQdG14cKGrQpJ+
+YlWG6ejA9rLfbCsZqeGFEtQNvJ5ylcDyoRSuf9xe06XNhAtsbdeBg05KgmXI1ZYCw1kNh2YolNn
fheQ34CrRMMEz9BeI/m1tfoDaK+/GRawF20UeAZXwdbz9U4bfE6M3BGB6IILUIPXJ+ch+iQl9zSr
NqL1aJl/XNvnRkPvkQaSgmeVsMS7/GAnshupsYlIijq5Qje78ly1x+6mB6cSnW2n3jhfmq48NPEa
2WApTvDuELL33PLyVexFOdqeMpnlFco1IpntYoNnySdHSncw7OGmDbw0XyNQhKiT/nng1ymkUA61
VMBec6Sm1GiDWmHsgzZgvFO07I4b9h4x5U4FIhOvifQsbiyqrza0CsGUnF9rduw70RAUvE9gFBe+
g1kLiG0YUcr0FMU/IHYo2FxN/Sq/ed68EQtMx976b87OazdvbVvST0SAOdyS/IOCZUmWZVs3hMMy
c858+vNNbXRviT9b7HVgGLAhQJOcnGGMGjWqxI1jiH7j9x/YmIcxpMeXbvxSOjghbhuLcNKIr6E2
uNTshZ63EAIUh5SFitv/YmXDwYUHBfmK91/dBWAWkyk1DStbMzxx48UjjC8CeCP6BscEyT0Dxcjw
QLPkDoxwAe+/vvmbocWZ/eaAVAuTCYeS6guh0KjpPMf+Mfala7TIKnf1NQ7FJiw7uzz2RDhaf6PT
s7fz+mL7rLAMnVRN5k7iXKEt7f0zzE5f17qes8qQozKRCCil4jTERx0RbT2O4fX4UX4tGCZmgolR
bX/ty+DKLve8irdOUiGkjeoHUDxI5fvnUGj/Giq97P0sGR5Kazja5I3TfLadxRPyzXGN6YRU7b3+
RhAJrR4kgPZ6ULt1gjxpWpoVTtcjBahey14s9/T9/i3bwtcdzFbY9nLUXS3pn51pF1HbatpZ6oD/
hhAuAPp4/7pQm1J4an3vJ71x7jQaJ2ggrc0vYWie49jtWPM/c7PzpjY75/IeIry12d8Nv1p5Wlcq
dWJiqzOnxrVcQY6mjQRb6kFujs74ee65xPrWrWGt7bz4xnpjZFFJErmytmbopJVjVWMLYBZDPKgK
mj25KBd6ReqDEEWLU3RaJekIae0QV0/jl1x6kJa9rnCxmNazL2o9gOE0rbDq389+Fg/x0iQBvo7J
T9v+G2Wml+PGt3+6iHm8GEgVEumgMBQRV/NsxzhqOtLU+xKfWYjD4wV33SLQpFqRKzaVwTbbmeGt
pYWRHcUdeLqXna1S0chEJMngO1V0MCbDFdIydICfh9l+Gr9PntVEGIfiy5icid++7Ay/saOQXNHI
w8lZnAtjHjtF2zfL2MipNB7Qew9n57HESawpa8Sp0Ie2G/4hYfQ8mruDb5wiEFyIFmhwIC1f5xMN
wmpZOjB4PUTfo3Y49lLyY4qLB6t2HgV7uEuLw4B/nSwV94HT3eS5c6s02JQvCnC1gadFdxM5euNp
/SOifXvHzWVIDAZHkwm0W5HRXayHOtTHoQlaH3s5y8ZMGL3SFHvOAL+EPorcRTe+YOv7EgT01pj2
F6yM+NnvKlvuulB6FscvJZadpORykRI2C7ElSkS0Eq6vAJlW73zS1NZvyh89h8AYjUcUicL8RbXS
6yRP986AzQHhjsJTEaDkukVinFmjjjIJ7/WnWPlhfRlawxXMRqN4GFRPSNQRfPiLC9fepQaMApYo
CA9uEp/7ECoF9+POqr08lkTq8N9HWl8/lLNj7Ctbv2p1moJNV1dxzwQwU2vDtfG3ytv6itT/EXNE
1/yeRCiCQGrIzPy88ySX+wfSsADDuQMo2V0QCtNFqcxOaRDDMNwE+eq26r2k4CkwYy5jJH3K6qoN
4gOH6HFn7MtQTIytwXEVyQx/35+LXbGYUtepjZ8Vnw35vh9uUSRQ7GMTK8QGiKtFt0X8j+TstYlf
blsUqMFyCDxpU78A8ELY33q2dI3vOIlrIUfalKBjDe8/fK6FY1BIKjc+7Lzt5TJkVMp1XEeUHS68
1eCAmUqr541vx//xVutymK7QwkftmGpnIxAGi3jxsAr+T9PBiKCD5rSePXCc1zQihNFB6/aupw1u
APCA6JqHuAXrck2B1DF0tDWMcn2J4LPOAZOj8dU2aRrCa5H4mBzrYlyrTM+vVRrrx87kXG4IEhjY
VHR1c0xd1OXnTjJmNXZo8oXWFXf0WVwnyJSUL+JRcmQvBiVFcsZwA5B8EScJapdU7OqkiQz6/Q1q
QHPFfo6DieDcWAVKTtp0Y4v1rp/IlFXbpyb7ieA1Bdba7YQoeOh2HFlfkvSgOz9YPR9Pw+V5zeic
iEIqggNizWxS5T4LKhyV/QjTbwFsoiY6NXeWVrgxVImPB3vlHVy8KzLgXGBQuqAbvd9+mZyGFTaz
LUu/ee3HKHUqUbDX7HA+dbhmOcq19KkJgTUa1LSzs2Jlt+io7x2Gl+GRQXOiICkAylHjXD2Hbcx6
Wc70H75E6XIv0dZbouDQWBCbUewUTkOCReDQHyVCGAsN5yGQDkNGMav3/+5MiojFVpPCU4AfCcYq
bjerBWAXRp5iT177Gog2VGS3vVOgiebZsx3+Y1WpW9a1m5EtVldhj4h+76pusmv6cRlUMSVvnkKc
JW9StXHAJFmayT/a/nbOUhi6L8P8yMr80iCpWzw0WMgPkuFLeuLnQ7uzDDfOR9H6BoEDuxUEMMRm
fTP6XATKMihWRUd34wnIR49w5qKMlseGp6LpTMB3DNSvH0/95qg6RTwT2SkQNTEnb0bN5zDBtNyo
fFzEswmlHT6+EAETjj4NDY4YZPuNuVPN30iKgVsAthhQ1LHWeI9dDRL8BM4+2/pen8NfcerH0bUz
zG7cVAiP/Zmrc7o8ppiO9Yq1M9FbWxA2GFAE9xGNz+v0hPvHCCWt4va1YYCRl0xPhv4irgCRD874
00sVNifZy0ghfjaRexVK5iRtH0/95iyw1iH9cQpf3gAjpPFYS7LmlUgjinjd4BXcwvSdeEI9WJDE
xAUpCnnoyPsVGplJsweUv6KJ681Hfw2FJJ0b6UIgKnGywnQm/N5LRcfC67qCwAKRubivks8Wzfxm
cLbG32UqufA0UaN9TtPWy+e77sWUvFGz3Dp+qrIJ4svel9q4vAmlhb8HrF8OqRVuMel5Jtm0UPsO
hYl2eVFPi61Q5nwhbG1QQNv5HhsXgQgQRUMgcQpX0fu9QAldGiulrP1xqD+nzkJ5QoZanDXWL3XW
fy+LgZnjf+5oESPk3EStWpBuTAe80G/zciaoCkBNRmXv0TYCxtfmZuaQ1IKs4v2jFXZXyfmk1n6j
LadxxE2SPSqAbykGMC1DV+9owhnc0dzrJb/QMaMZSRRB0Q6DHitM6N4PrfS1tUzqUoPsd+7ylOAd
H1XcBKC0M3JuIvGcdCErl3gOiIZYrEmLvl4UXhXV484n2pgHAdOKOAGyA/nv+4eZnBmmZW1W/hxO
hzH7srSTmynqta3Pd30Itgf7KK6LW9PYaxi96JNiHkTFAX1mIdJw0XbUlDOWUB3ns2plPv3IKEJe
ZzghRRhgQDUQpqkyxrRYjPiCvAPQ7eF0f5imR83ED54g00Kruv8lYeaeZ8NNU48u6NHeobJxr3Oi
iL4oQkqhi/5+hghvW5VGucp3aHahxuVq7ehGIYwA+77rpcOs43wjlb4c3w1mczXPNMzHAKF4hCZU
jGZd20NAN6LMd08krqA3V4wZT+iCzzZXDB29DtgPliV2dl04LybZT0cblTjwxFyxrWfzpSX4VMr/
zTqmCQi+IHwu0u71Om7kJNeCmNu9a74v1YPU+enwIjTwWk6Saeg8sZLFVxNU3FrKsMYhDoqAMZS9
FGzrG4FKoajCOoaqtNpS8hjkaSJHtd/pKbeu87Uh6E2y4q7sP+NBcyVP8TfxJPNgeH38Ing0dlC8
WhmInstwFx8X22Z1BdAyy13MQQvBZW0kMRvxGC1lyh5HILiLvdymiyVTA+ogJ4ThkP1GTtf8O5hO
7FY40+xkaRvnPOg82RlHL2nIWmOgJ/xWxoxdLRSEB12nJGy4Na0eSN0e9FTzo90+qa3Ll4sFeTpg
YZ0GSJGTvFmVrW6a0qJp1avjsWP9tMLWE5TdEaOoqjE9u8rQWLgdo/JoK/UVs+k1zU6z8gbBhB50
IACYwpiuX5ytQ740aJA6pV/JNL0np6hP/NqdF45S6Het+dTQYUNRwEtNwjK9PwgCsdB4CBJMJ+M/
Vd5fKUG3d9ts7FgeS3Sc4GpyqbXbUtuk8TRkxxbdVWd9BW28RmAfnxNuQwd0D5Siq2J/6r8Ouvra
9kQ9x90/dLe+kuDdsCgFg+CiY75BmGaS0qbyMUH1tK7zJCs/tae5Sc+l3h2q/rGCalPg6pViKRVT
a9/zIN/K03kEypMsFjzOtNVCUZdyItjPKl9XB7cp8rOI1BZMaqcaLSp6zMxYIi+VjnHT3wm75YpG
ho+vvY3zApiTLkzidFFPED9/s1adErizKuLKl0vBROlffeknqfXUeY/jtrEV3w21CjS0crACK2Mo
p//WhOEnQbgR8sfOGB6KkANx+fZv3w0PByqfbAMohWBi798tVXtrpnWz9AUMJtpAVUU6oiKOud7O
brucRTGSOP9pHRZEm/cjxYMu54NllK82FZAzRf2Pbm9PSvY20OZIr6rrJHO0nKyXjFSladn1pV9w
iESqej0v8P5B5/VxD7zYqPLwVgJBor6FRtfapDPTKz1ri7n0R7Q1icfaKTzZRnZdQUcLuDREQZda
vltakvvxl9sderUszSlGcqYfS79tm9cO3qUEfG/gx8k/jUl3Wy1zS8XxQo6MnaHFMnx/YfHWdLQI
XzLct4zVDNeVkShDXZU4jtftsZuBq6zazSfozDdW4hwU+27sTmkz3BmYoQtekx3n5zwHbcRJcuf6
2jgiqGcK2jZ3GBT1tZODLMFvGjFo9SFrdBO60l1+K8WnHlVykVHqleRnBrIqgl5VY1y9Ww4SYM16
OgCTBVONdgK20/ulnZZZZwd9wCaavjiA1/XMjuUGSdInPc6gwlIcoj2x4rQa+z31lq3Vjv+VuErF
MlyTcoxIL6scTWq/SdnBOiExeSpooiuzwXa+u/iu6xeFtU7gJMjylPNXL5pGzqjCxkTPmnSZVS+1
16KfqcX4G1RGBJIBis+NwmllewoZ0ZTskAkuXlfV4AOSh4kOGNLT1TEycwXQVAUVJx3CQ8QkC+CA
Er5CAvDx216gYmIkBACwx6BLXltDdGZm9aWWmIXfGvIJa5J7PcTbR92jKFxAQAwj1FJghSjoDK3h
EHmiWDflDDNN1Cqj4io2bS9DuWqQnVtBiqnRDtOSPc7jZWIpxgUHQlQUV/GLu31swyqqW6vwc0m/
Ng9l1VIh7r3YlA4RobcE7K7i6FNniYcM0/UY9TdE8IdI7XHi3quWX9x74mHomkf9E/4l+jzvF5YU
0UZmSlLhF+G9Q5dYwWEdFqiIu3n+8P8RYm1927fjra69ISdRCZ2Al28fEdx0bbYnjAm/DuaTnPLW
bFWr7VwnP7zmtaIwFsUHJz1o5c4yuwyyeHfgb9gR9A+wClZ3fq2VJfqunONGorvCjKUoGF3rkgdl
Xkr8y7KzNWfnJaM1pBqU+3mIbjIZvfwy2dM63dpcBmc6QCzrnpXx/jM0SVMAR3FzJmSsbREfhI1t
xF4fSn3ntXeGWsP+cF9mHdHekqWNS0ebeD0FKIF1J7vxwIVbnC1mGAYUrwS+fSFEXReIOyVtU4Id
oA+XYwbDwuqK4qc8I4igF1/itH7kYMHKVnvOrM72gu/pPH/PYfcvkeRZZrSD/19coOKJcGUFKRDE
KHt1Y0RK4BhLwZUlS4YnqEl9n/yYe+vPUmKtjsXTx0fZ9hqj6iGQTqEzshqvj9oi6YeES0Jlm/fx
oeoQZMahDU2DQ83FMZag3Kw9x/lS9OFhMNEX2qOPXl7UvDUCXKA3MP0IN1fXR0wDjhmYhA2S9NJ0
1LWaYzstrjjFbYSGTNSUgrxwQ+PWmJBXUL7szMIFfIWMG8VXWpOQGL70MG3TuDSwqSzhIPdXFUok
U2sF7lImkPCCOz343FMEawLND6Pl+eOxL2FeeJVI2KBVxeCUQ8V+eJNEqJRRpHIIcr9tfuMaA3RJ
ZA9bYg7HoyoNx0T0Csn9MaNJSXRIAcZAvT+IVsZi6GGDUQ1iI4J+nYf6JQ9Ntxz/+fgZL7mYr8+I
5h30abEwVzWQFIB6KjAE8AXEKVRBZYdOQ/gkUgsSL+meMHMVfbu6kWJ5s3ckbK0PC5FZYfkOi5r9
8X6OsqWs7bZjjqb4K9ZQrgA5hfVbsvTHlO4GFfE9xM5PYRCdZPtBavLjxzMgtsG7+IYJoAhEFEmm
womhvX+ALkrntDIsHkCrPWqSDzrWiRr2TR8Ps/mib8dZTbQ6x6HciXHAGKplRKmJppqR8sIYABqm
XuvgkR27TsYhL+AGZe++3fzUAvqgBGriS71uQtRgPERRpVNnobxXH8rs0GvHDp2/ziacA0yO8j+j
ubhmvuckvHHwU+miRZpGUqZ5zUKsO0MfDDz1yGuVozxG5yw1/I44pGjSHexzI6qgvo6cs1DQpKqw
2nOIXc8mRxLneix/FpB9CHJChsZ257oHzoiLnRFfL+v1CrJBkwT1DQ0gdfVll2CZrajGSketSw8d
Y1DX1LMGhGnQVkygvqpAq6LOrCt4FocBwEl8LSjlsJ5FiT/W0TXXd/K1jRCTefjvQ61O/0WPShIg
llsAitROvdfOTxFbesIX5pV2ilq+U+8MepmfspnejrqafS2tcmMRU1HKhWvYEI5Ix5dvSv49DWaX
Hlg3WSrX7nakjbfHJZJEowfE6ILdkxapgi0wkgO1/FIoxtkkBRXtAvqIKSyFiUB/HuyInpc9Tsnm
GU+/C5KLgP8wOlbzbDZ6b4YSIy/U0EMmuMAiG/+FgFjaUegq5hDvxs6zZtR6ZJKJRvG65Mqkpeo1
baIPeIj0swH1oY0HBFhBxSlcfHz4XHihEw2x8//7lKvvoupdkuqaJEwPf1LVK+WzOqmgBOipxfAg
KCIFhup3V+pcunkqU/N89sIpQmYoOASWJMirk/S3zG/EmhV9ykuyEx1tBWw8oo5aBRgxNWKxsd9c
ltVM22NvxIVfCRs3JnOBLWun6icTE1CRTscwVfos8wVRSHi9CAbTPLGzNHYeBaIilnbyzv/HtAlp
SzAG6sWracv1HGc7Oy18+ysG2yfdpGwB9XIkooRJJR5QbG1ZG46YeclB7Wf0/y0y17UZnQAWXdGj
F9am1xh3tZH+6GzAylEODmq3s/PEk7w/gyzMn1j9GP4IWGB1BsmVVlupqcWEGrfAy76ul0dd+6M7
e605l+crAyFyTbuTIoThV5+ploppwgU29q1MRpa392Uc96IEXcyGosHijYG1s3g3VoZQwqd8BNTC
262bL43EtHsqJZj4mPmnGNperJr+ENWnsJ5jN7CC56TS7+y4/5I2xYMDHNIV41muI096mgsF35+9
dr6NI18Af1jcAIqgMrNuIlGLNpqiNOeRLIp5s3xIq+g0L9WzPegP2SSdTTk9ZxFyTQjtKKrbKs3P
IAq/hKr8O1TdYAais/di7Y1PA5yAOgfXHjyjdaW2RnKnHLUxpl83diPsAns595Tpsas738gPurQ3
4OaXERxXklg+D9zz93u2H6ypT4Yk9jlc6Phb3NzGYRPcD8svM4FNlARAHNFpgOfUWcZBF/CoaQx/
YJADfITaUQk/WeOwF2tdxnQoDxoowAtRAtLA1aHck0pIqiFFyGZU13Krf0sU+fdQf+vC4lAm3VNc
10c5L69xPg3n8R/4uD8clJHwWPiNVPDHZ+/WJAnzRmHiKBgVa1Y8TKAWxU/SSXlhZUbNXS61JxZ0
5+YYHEeVp1c292Kaeqby7WudlFeLmshum1BtiOziROK4RwzdONhofUJcGwAGqUuwoNWHo8Iyoh+M
fGg5XGUyGrNCva9WvzUpQi5dGrK38wbSaKe60XyrD8t33cH9plSKg5T0V2MTfG71q1azn03S6UaG
TC1p5NV0P4B5pips5z0C/sbyht9NSi+8miEGrD7qMMiTPIQ2z1xptz0e90O9fJ2V4HpUIaTH2u96
tq6VXPvr6NFDVmdn7QHpzpuuKSjGz3+6tsm8ch4jOt2M08433lhwPBsEJxr5SGZeo4Q3l1fcd12e
Io7gD4FyW8bqp8daVu/ScPpKk8o3zaH1CTUovNZ8dcLqIYl/5PrVKNf/IJ28B41fINPge0KSCEFd
Smew295/2wwZzFhqkY1bMudr3EaPKHQ+C4O0tv1sNdqtnGSI6CPmJwePgmq1MxXi169uotd1BacO
iutFAK4amSMXVYITgpz7iBIhiUSFWcVlg+JhGv+1UM6JI25NJTnOdUjek942dverN6IdrYqNqJCZ
AEW0DPIOEpAV4ge4SgdJFyJbi2oCOs63g91dtWb0mCzFvawDATjRnR2BvBWz9LwzD+KXX8yDQ41I
cFwJIFZ5ZQiVSqZCgXof8lAWFvGCcdqquEOk/ZFILML7Y26eYuNUaNrOR9jYKrC+dfiFwkTmorqP
5WZiSrk10A9MVhdmt0s5uk6Bb0syH0YaEdtdi/iN7JIMHhyBbnowXX2NI4JyV3KJcrw/ARoIXZS0
wAsSA2g1nN3aoY/VOgo0g1V5zqWdF97IrhkdgpIIci3cfFZhSa/n5n/cXB0MXVw7qBq6HKzBHXrE
fPsZX7TeRGoXbwpFrn/KuRCLKKj/zzsnwWXaJXAMPM3BmgTbZHWwDm0ySUZujr4dlPdQXR7GqPPl
oDiEdnOtgr5B84TwbzQ7t8wlV4pdT+GCcoKguJDivt/1IDhaI0v2+Ep0WmxCzLQ8VPmnFFQ3xKID
RsvfNoq/qD1Rqek8dgtqpgbFm6j7p6hUTwozr2jVmK0w4A+bPNfZ8MvQpjshqvXx1thanQ72hEJm
UsgFrQ5yRar7xZYcfI0bciJOhzFOrgcEJTKMVtH1NJJ050y8hF6ZnDcjruIU6ChaA+0CGS0dgi/I
W8+oofnbhhQuwvF//X7cnRA5gNNoMl7DfmZnSlOcI7SY4HZYqvp1qeOfmbv0eJ8U07nVOYs/HnFr
+b8yy6lok6xcuAp3Sb6MSoduZ9j+0hBDGlKFqz2mvXO4zl+UkLArUz9bVXkz6OUjdbO/Hz+AmMDV
YQeNm9Iwqi24LMjiA7y5/2yJfm61QFFzKeNrYrOb0IC8Y1XnzCqPHw+1sXpIEmFO0fEFp3hd6c/r
ol2yGWVwq0w8obiARdWhNyU/bep7nAeaeI81vJHj00CLORuxGyghse77t5PVaYmGidl16FjKKAlZ
9VWR2oU3hGg6osquhMa5LH+FadoRYkjPE9JsHs4tLivcnUB7lwoHj9jUgFZ7N8h149CUYeeG9j//
fnIQ7CEQEZDqRYEvKua+Qtll9C2sLVgoZ2XQPtVAD2GbXltg7bmza0a5sbmII+lp0FAUUC8KxOHg
5JJkcvJU+nIiZb6tO/26mlI3DbJjpO8pQW8UMfkaUHNE4sWQ687ySO6w+C0GAgztuUisY6F2V6Pa
HTWUocp5uIuvjPGrmXtlIXsZvtaKJLtzTOJNB/rOqbt16b02VoOcC9HPtX9LV9kyetfZhDRzgg51
eZdpz22YPUz2FZYUsFPVQ61bJ0fqfmEs8+9zfqIbok3zFexcNxJgOGWEpUWEUSrJtZDlWCT8epsr
vd1rlHjVslzv71c9anhZRN/WqkhYTUNctkKK2EqLe6eebhpTPzR281WAHZI9HFUneUyU+KxN0ZVa
Dp+qLvxscMPq6bHMyierDe5aGtC65E8lZzsso60F+Obh7NWdC7UzKopgREp3jA+R3R+DOIZVK8GY
R8G/SHbCSnE9refCFoaFyBYTYK/7OquyBKeq0ZrJpeSVLxpYukfT+Q74tHWkAnfAuUBElpahVUST
NFlVtxOSgaBus6VTi+mol0LBoDz78aGxN9Lq4yLfEOVJR7QoekVFF5hj4qJsIG1t7Ezd1tn95p3W
BeA0JCcYK0YaSvrRURQbFUR5tQEyB8gaPfkzyq0fv9xGGRTnCgFUifSbvrvV4a3nFZXJFO02wV8R
CF6pJp6h9MdEdU41PQT232l+1ZcsZkg03M31nszL5ooBHxFSvMCba12kMSZmcxLkmMQJHEJJn5T+
sO8mtbUPILT+32FWK6bvy6LDe5kOdXDnPvqnT5/hQ4GhHuPdYtJGnCu0RWgtRZ0UQvVqzzV5GA2d
hV6OqHEIMr5F0SirpaOkfeq6mXpugOjIv9dDhSlC0Ii0iUI/7UXvlNOjMTANqNbE+XCj41UrZrOf
+xstLl6kuPOdsPCkQb9WB/tpZyFtTC/Ucc4/iBL8WUcBtMAHTRCbvLIQlaCXgCKlaHEdMtw5+6/o
JD0m1d8mzR5aZ/yWW3pPm447xtM/kjTfgEg9R3r6PVLtndxn41MQZoIuCSoccv1ie7+JvdC5tupi
IuHOKLAVzvxgS7cZsgt1Yjxhu20lgdvWw87dc7mkBXmakFpBboL8WkzWm0HToAeFSRChUp3hqFvP
Kmf9XPz7uiHFJLrVyAvpWEPH5P0oRiJPgaTrPXTHx358dDpkB+Vvqb5Twbv8sgwDE5b1JPLXNcw/
SxpsX1XpfRgJbis1blX+phRbTZ/qau+VNkAJAQNy5pgiTYXU9v6dSlupRnupUcmekzs5a4gP+9vJ
CRA1/NNbAGel43bxswpx4+MFfHnMMzDIPeIAQLUolr0fuNCsegoGBIH6KnBNCZrV4rh6dsx24cWN
+RQGow6hCcMo65r+IBdqOKiIkZTKVTIFEAK/t+UDhbEmz3fW4eWNglkPkqjQA0XZb83FbcoCbvji
kGOnDt0+f7QcX+5Rcu3+HOc1tll7SitbA2I+jsACyArUktVuA2BX2yVlwCl9scPPk/kjjHwaFYW/
TfL88RfbWisq4sS81mv7lbyiyGnOomP8ZHdoFH9/aYIHp/+Td9dpeqxxT0WSrf/x8YCXRwkLEtSC
E52mEGQ43y+RSMoIvSFD+Xr9J54ee6SqZLwCgnNQ0Bce/W2DnSBnY6WIRgOxETSRWIkHenOMJMbQ
ZbkZItWUtFTmETafBFcpOGnLFd2oH7/dRiiA9gK6/KC0lk7QvNp69Sw5VdUg/aVgo1w46akwY6TU
m7OZk9Qlx2ACcTeMw2LYN3nc302fBv3+f/MMNFwT1Qk26/qs6XLZztUQGZkofhy722EKTlEun6w4
OBlq7i5OepQr6yjP6U3jUsNR9wgSG8cALZfUCQVKhRLBagHrEjhkkyS93xSFW2e/uuo5qh8Xapof
v+nWpxWLiXuC7Iha2ftPW+iNptTBgvJUY3thm1812lfFTI95UR7L9svHg20kKFAX+agwW8AfL2hm
wVTEk5FrKNQ0lqfSKhgqD1MwuUv7YNb3+aKhsP2jtAElwh90HhdLfhiL8aDav1W+wHgenR+6Gu+c
uBvpIU/FqYtkkOgxX0dJ6WgUfYrZmz8Zf5RyfKTt4piHf+zUugmcCZ3R9mahC1iyn2eQuI+nZOOg
ejf2av7HcG4rZeYQzgpRjuxO1tBSn/6qdNVxotMjzPbYH9sjojkKPEOBeN3fFVhLVfcBJWEcVN2G
ahH5uxuX6MYOt0aLhXsp70zw9oiwaJH1QPtqHVhrjW4PDo2hvh6NJz7w0n/FVfY0IJCcI6sRTP98
PKcb5yNz+t/xVgfInCRNazbIiy0ZJ8WgeZjJQdFb0GFODuWfCGR/Kn5+PObWJQCcjMEmsj4KIcrq
jOwIehdaYTnuVfzEtF95pV3JQeoZzW9J046jiWbiAnlEPe8MLFbI+0QXEVcRaguBSsGjfb+D9Qzq
v4RKpK8SQspQiKZKpvXqbzZSda8QmsoGCr4cUZmFS+YeurH1bbVXPFFkTRecMbXN2gSYmNGrxDWz
50L5GjnfoLF22V2i7a3dDVSJlwVQpKkEwSJYFO9ftmgG2yrUoveH6rODFshIct8qL5F2yMqrfDoF
BS9rRp46fG9A8U9aejdrVzszvrW++NboyiPISYC4mvEx1RKZzo7et6b7RlW8uI1xHqbf7TlVA6yw
dF+uHk0TsevBzQJZPBAdOAqyY5Vrnu2+cUM65PJ5Z9lvXRlIj1HS4NmovK7mJsOPNAwqwpBYeRKZ
RZr01KoV+Kp7kuObJyat74gHE4oT+a/ySiWSwmKghInD6+/4r6DpI7WdpHRmgqZTsCs7P5cfp3En
uduAePn8xATwdcEx0S9+//mdWG3jKeRWjAavL/G35PCgg+isjleFed3/6H8b8NfKkyS/ADGW8ZE4
xXlyqODL15Hp7+V06uaUE6cLkR6CsXUNoYlTwyz0mMwnuS4GxVXCe1rsMBJ6GoPnVr2F5OhmGg4o
56H7uowvoXTs6+9B+QmDzl5+qPqH56HM3Wk6mvlJrjpXi+/0eRcX3NykAM7wTZCSJbB6P20STUMS
OqO9r+Y3U+gjL92XC+4D0W1WyOfYuldpjWqdX6azHAe6nDP7pkWaLcAiEFHS6mjvsi3EiBeHFhil
QgsrGfE69+jIr3TEhQhvRG151G7Nqb6dOK5xdWvdIsmvZPkuVL428GQSI3cTKb/Ossw1F2fnAt4M
N1nCIm9F8gT95PeT00aqmZGyMDkhipNh68vhSB3uMY1ytyhbF6tm35BSz+aq7JXG1a6rcGfnXgRh
oJToGXMXC8Fbss73j4DfOoWhfO58W9fhPTBuwYmhp55MhWAni758XzEYYk5gERwWuJ28H2wOuzas
0Rvzi8iXANGUb077Tx1cO7OrZIcWblrkWlhD65TC5J3Jfr3q33331eDa+8FVzOVDTEh4U+W6jx+e
rNQVDd6NP0ZfFuvTEnlAtl7DbEtHFAhi+dNoH6rM1bIH2faW86wmeM3+6JLRs0LXUkmwAnRrS6/4
paaRF9sJHY7KmeaOoxrdV8vnuntKnYdeztxeR7u5Vt2hfJK13MWpw8PE2SuizNOWylPmByU/hNYh
s3/ovezWhNoGGoij5oZYzWEnULtmdKThOxz+YGTlGqmF8hNqPG6fUDs8d/nnFnbQx3fNxVXDfHHG
ioZzOpEuYAhcBXIpLroOS4uvohNKqAQXsw+XgFI52hCcc7l5+HjMyzIlzcaEEhTqiaHoOFitkEyS
+iSRkAMUCKVg+wvRJRgabgV/E7ysTF8SxEzm8Edk7CReG+9LbYo3pjaOhqazGrrIU2d2SvtVHFHR
QtHprzt/JU13LY+aRZ/u0ZXETbVakO8GXC1IuWhI3GOn9UsiiZgOcrPDDo0W4YL/hxKOFmwLLL2F
CN/ONF+cgWKa0QgVeA9RhLy6RJ0sLLhHedfKiF0rvMlL00WY1hOEbKEtJ6t/MybfMDNfGVHhE8JT
03io9+KZzTl/8xyrFKSRp8opNZ4jWKD1YuKpIfVWjcNhlhEXkiZ8TRe/2jnyXrlr64mHBCISEIfL
c33mza0m10Vsdv5Q/+jaL41z7tKnIPNm/Ytkn+z+n4Hwlewr6WLfOLWBG9QHZTqm9QmatmgQs/ZA
qsvbnA8CqCKIuWBG3JSrw8mpFge1DUCj6ag0Z8s6O/ON2SBz8b06SwuXvJuGLq2QIOZ552v2XSP7
Zeza30rt1jhZI+JUXv3HGD0neNSyq4/Xy2saejFj/3281wzkDQpTNngYDDGwTxL59XIw8iM+a819
knnN52ZGl+M41YfEZl/e5rcyHJpWZ8feLOV5Ka5ui9ZNNRc1904+RAoMAO8MAcAZHxRr5/x4pdVe
PChnFbqB0Kron3w/j3mSZMGiMI/KrB9sZi1CLIqOmWe8FP8kIT339pRfOTIWgJbiU588TKN6lTl9
SatN8x25Oxd7E7cP/jZJelqqb+hqHeqBSN+QPqfmX0OmUcE6Z5RRzU9VXFPD92PZPttjeTYyVOlR
zCMTwPJAdY5FUJwhEF1ZxgMxgCepL92wUAv5jpZiW31Na/0+luUjdLcUa9O4z86dpPzE9FRo26vC
pfA5Sf16Nm+i/mtSPJnmVRIRxhmf9PyEdrubSreRVB96eO+BfB/Kf3vtPmYhw+9IsdLOxIvU1yWJ
SWktX6MyPWZac6VlEHkQXuZC+niZmFvHivIaJEO9ANFYHaGGE4TTVKpcGeIpj+3P8KZ+MMZjhTYU
t+NN0p8XuL600qlnxYTWRmXmME6eHiLx4tGRUavXSus5/f0V7idykrqRgr5V8YcFfjCMY0zQ3Vyx
+7QH5VP3kh/njrPp4HA9/zVvg1tJuqOHJ5m8RkcHxQfsUY1TldxU3efAPqKMlj0qd/XRuY8qWMb9
M73qQ3LamYSLiFdsZQjfRLaC37jeK3otjaFW650/9+Wh+N4X9zZaib/Cz9KPll3SW1iq/gxAliYW
1UNu3yjNlaIf9OxcwwXp7/6Hs/NachvL1vSrVNQ9euDNxKmOGJAEXZJplZLyBiEL7z2efr6trjMt
mkhOn4vuCFVKuWE21l7mN1a7NczXsPiUOl4VtXDbFk2z1MfSLRleV2spX02Buqhz2hgtEI6tE96r
ULVnZUk+M+sejGkMEl5Dw7MazUUwN3gGW2LcW/H3Ydjn3TFwFtmHrPysOsMiUSqvCo6Gj11VQghk
FARi5V7z1yOqf2oQLIvuOwDGuyi4NW649qBAZwBERYqY9sFZn3GS1cK31YFsEDIWHTk+yWAlTAjc
vHkDQ3zj0Lu2HGMwcm3mURRNZ5VIkmlKLFk5retwXHG4F525ERYHifVTi5mLJbfA78aV8x20E7Q2
xl8MJc+ye6dPQmmQ03ZZQuabyjch1yKUbt/fb7dWOYt4I/4dFZNHuiAh0Ud37ubxbVLqW8nKRbnJ
riYzgqdKo+Wy8ZCh0ReUqYAqdh9K2P8O3J+ZMDrSmlaScZ/NL05w3wsCOse4MkFaGocjII+VXlPI
tbcm5tcyRfq5ZIiIXMBqOVf0dqDIxkaOeDZVOMFlUO2dhApqbn9N409hry4pKgNfWVaOsvDbx/cf
+mXLDe0HjhkGE4J1Qqw7PWd8kmYzjDV6DkPlitxNoBQFMV/1f/qAJNIQWTXgBEX9/P7KVzIm+j9A
yTHeRKDnfFN1g5P1cUyj1o5IgxEZVNGXSbR8YUJOLb47S6O7Ncm9erMMmfhyeMs0Gs+2WDJ1GXlU
3EAdws41/CBYYcIvROSqQutQtLv4BLBfa29s7mtvmc4BTXsCqmww6j19zpFdzDIOAdxu8rE0vqeS
OzUfxHO24he5vbdDWF0SGEqc1aTkVvP4Sm38C6QLMASFgAsHHHMyzJEGPSLEju8m/X0qukwoBBr9
m2FVt271SjkA7ZYOEw6Zv8SfT2+1RPnZTmIIADHQe6vONmrlGcqMLfS9INg1DSqKFuxU9Fff31LX
3q8w+SH1xLWAaelZFp4mljN0jlUvUZpamP2bUIW3BAY8fCWY/FLKUd6EUM6NdUU6cJasnax7li7g
Rax2MCapwJGaH+rvrX6nDGvHeMN61fVnPHN57lG2EDy+AKuI95e/EjiFtBXzJ+IZ8/azGqgdlHoo
6Igygza37aRvyuGzP0a3blLs0PObRAuJYloXPKNzIlieRDlRpCVS6K9T92TQEU2oYMM4X/Z65+H9
45nIJ6vtvdAWz4PAa0fbNeWn9+/2Su8FIAbfELNbqk46p6fbK5UgpigTen4mbYUYeR4ddUmj/liQ
rdvNo2i69YZbO7o72tRhhrQcbknHXsYuLgGXCMH5IDM6H8UbflFYqa2XS8Gk0hBNFCSAKoMMGZH3
oXnRldFuTm9Qfy+/4tNVz9IMHIPrJBLypGmZbTAwQK4AXXV9A075rirzhxvP+fIzFixvwCi0wTkc
fvWvfyuVFDvJsjCB6eljK48psVvXyqJvYPilNj4Ki7rBRQp35JD06sbS2sVWI9sUOBVozowqzlWQ
jG5siFaMC2dnZ6KqFQO8QjehU7O7vEQtWZhfgyvT2YIxiEyhI27Ot1yTL9Osk4s4/6ySMirD2Ajr
pSwHWFGihBsZGxk6j4rvuj+D/7rlZXg5mYFHgTQN9gmIptDHFF/6b4+86qs215SpWlZKsUoCQIOm
vIy1dmtV0kqIX5VCmFfC5sLQ3UKVlt2QP7RpugkxkNRu8ZSv1PKC+YnKKztdjDnPwhp5z5DU4Vgt
eyNkHlG4bR8vv6age3O0zoIGkCHlcYCMttF7wvlJnKNCL9jEyg7nn2WW3Q/Aijp0g+0R7QdTA2h5
X3TYvJUuSNYlfaL3t84vMffTKMWlgpVGah9VR/p9p48wG2x7UqYW9dMxXsHRQ2EDwjqNByFA79iQ
M/XArZGkUe1uFcydm8oPwi8i2ubdF30+dhwZdvsy9lgodrs4QAkEaoPo3tRhuDMTXAHVaivZ9a3w
KsLWxYUzjBNoCeqIc9XyCkdJtbdQSc2TN59s3kTjbkAIGolWIVxhNusZ5c6B60q7WznxlU+d3rkt
U+0JqazzcxM1/M6UtIp9RxwTSaCQb0lmY1GWazVD2UHDljDvPLO5EdKuBfOTlc+2GF6EHePculpG
ExY6aAoIQRQhHCNWt/SdnXH3ZKH8KcKMR4XCb31/f8tcDuLE9EQAZgH2X1Er6kytltq6L5faAHVM
lAOAPHNn8Iou2cg0E3V66W0yrRPUK4yXG6tfPntWxz8MmIyAWp+TPPqkyAsrVonqkuk188Z4kGbh
pxkv4uTQ+Rts9dZN2XvvL3sZ3E5XFYf9b5EmbSBmmpNSMkPgLXeH5gefiGI027RIlp11A7Z+Jfs9
Xe4ssAELHrVS4yZnNXSBy7hTiDgKnvDo4fZI8rLPhP5nkPCa/Q8Ct/T+7V5/x7/SFnjsJsio0/ut
4nzGRFtG6pXatYlf1MCTk2yZpvYCPndopL/saXvFv5PpGt9YXDzM00+bu/9t8bMaq42mGHbizAZj
2qKApkBfIdMOjs9sO5PokhDNxWvGN2CXNvomzNAcx5Izr26FxysZMpcCHMyCJApR87w9awU4Hvft
JOSykwXo8G7+UMw90nj5ZoiE1fpLmDWEwlsQqcuqGziHis47nClmvOfmscxaADXOKILNQbWu5x9z
6LgVoEx4QjdavFd2NqWdKKfRNBT56umbDq0CcdS4RQsMuyE1qhdTpWNTztSrXNPY3CXz1xuv9zJy
c0AiM8RcmGQFGbLTFc3SCiosCgpIBaNnkIdA0FyP/XHED9ecatcY6YMxSA+9orc/vL/4lbsV2Fp6
TqTDl5L1We0rGaCFfInZz6ZMu0PouygshfhWD0X0c6x/vL/ela3MSIkXybgeJtT5bCnT1TTQMjtf
ymS/8oS0UVDfOMJ/vaGzzwW4IDQXZHRBD15AQzgSYjtHz07SR2/SUIOOjUOYGwdIfd6UfkQFZYOk
N/RW+4MQZzUz+zkaG3qTxVdH779XSTAzejL1pZ+Yy8DBHcw+BnbyOTEQIuhmbwqdF3/ov3YYwyya
Kt4YRl+7NpKMS3A4XhRLAcIb6mMffnv/6V0KJGhMBEXviUQPIchz8qCGUTUUMiTaJEBFc5ttQj94
rqtoZw79vk7vp6F3bQXV4DG7EwwYERShqawbs92X1BeW2tx42pd+JeKSgLfzXaLtSkvxdPfGaHED
zEO1bgrYrrSu05FMe8pdbeAURh0N0hd6Dkyx4hyIf+EKwcRsUteBfNPW7cpZeHItZ6Wdr4dqqMA6
QsODPHckYSvCzw2qBmaY3pl+uw+IihHO8HZwE45zbWcLxgpfMP8PsO/0OZC2IjWQRsWyRR5sygJP
zwdvwIinlDZiYiyclPTPRWCQ5Wq/QnQ+lt4sB7deiEh5zrc/Az2glAq9JtM4OyuLEQ7vPE05yChI
jMaeESet8wRlK+OXilpp9u5syvQTsBBBtGgcNzd26bUrIJbpqBkKLMU5eDiYU2UemwKhPPneopZX
0HwS4vkTWrTIeyx8bBaMMVilVrBWNwZ+D+9fwJXDgsgC00/Qy0FOilf1W3KiZHpkaInB1xgyPNbg
1ON9GVMrtHF5Y6mr259CE9VGoQx6IQoYSnHeWUOWYxFkIuPVr1TnriwZrJFnM8kQFU2jt4tWjpiE
pe5oPIC9dQf1y396y7RwgK/o6Dz/olme3vJQS2WLqlK+9FV5a9nh2kGMXWsCTrEb++uyd4EgLp0T
oVkBrfS8BzqXcmy1MfwZX5fddLKPUMoOjvU99fcN6pSyFj8MffafA2ZYlePfULDxQXvw7IzkuGbc
1ipo1dlwi/VxPYfVniFSJu26LNo5eb3InX4d59nKb6ODJhnbqBtu3PqV8MtuAoIvpGCgc53X10US
WHk/Q5WURmXZ5d/jxthSDuF9Lnm5UTNJ5Gufnmwl3WpzskLuSVLkdWfPCIHNmyLKPr7/1q+kY/CX
+cLg6jFAAj9w+tpzNL+lXEY9xGm6HUnGEk0cOIn6r450U+OYhFiaZaAQNsnr99e+/MhYWlg0CuEQ
TqKzWBtNdWGVswpMgu09KGQpzoNVhUi1RQ/vr3Rtx/Fxwe9EfQcPNBFufvucm1ILcLpkNBaFzRY9
hI+5Nf3EMnnZNb3ktpYdrYa5uDXDvf5sf1tWO12WSV0oJ0IDEjxMRZei3GVqchzsOgF+UC97p7nz
5WA/2DrbbfTev+dL2SwCF+MUMlCB0b8o52NDjVWjRq+tbLdVW26zqfgKcN+T/Pxb2E8bg00eHxI1
/KzgyEZjb18X9d1sKu7kpuVbV2RP71/RZaYoqPK2SD0QyuG8P30ccdrUyhQRycOx3inT3umQB0px
Q6E13csFR4xxI7Zefe+/rSh+/tt7L4bGMKsSII5aHVGHfZGs9FWqvw0+EOs0PgQ1mY/1P/qi/r3o
edeum0B7FTO32ZjLCDp8lE3rKWH4OwVrySoXfRR5bRwebCe4cbvXXzkbnTOTYSnH1+n99kliWH4f
gv9Jx7VZQLto2rsqA2US2fj8mLsky71UrRdNWWBKaruWNS218hXMxnfc649ULc9aYdwIvb80OU/z
CaGMzGfOcJEQfP6h28aY+JIPx240pLsg6kM3AZ3qmw9B6ZSLMm/y9RwBFSlQtyf9iypnW/l3NVwv
Rw2Wcx18jAITe3O/aClfiw/N3Jm4OaVb1L6+z7G0mNTmHgrR+9v1ysH8S9CZUZ0gA+DCcPo07SrR
MZJnVu8AkR7tD2XntvY6AHdrZQx3hq/l2B4tBc3GfYK5ZcyANg2drzeu4rK2O72Ks3MrTNoCKir1
FcytFe/L/dQ8+gZY5QRaFdqyVjSvYj09ykF8K4JcC9CiUwEPl4kGes6nDyCxRjutCqwAKrcp6nUa
GD87eWJAGRT3QZduB83xBtleyUFD02L86MuOFyobqfmgaFDY8hvx42o8FUcnxtNC0vu8GzwqeQNI
HyXbOgVux2JpAsxZzcJ1FRC9nPIlrZ2HobNDhi7hf8qeE60xVAiQQrGxcj2vCSc9csywIyUM5Gld
27Lk6mWzm43Wc5LmqNlFeCNXuBYu0SJQaCML28xz2ThVHiyttjVmW6N2j1GXV5jds28YBzwDN9I0
PTVBvn1/s4kK4/xD/X3JsxMZvIhmTXT50Vfl24tDr1OyRZBbK5RMPFSPbjzSK0050W6ETy0Meh1K
ntMNxuB7LBtHoQsfGFtEvd0ZAV+5V/YhiT3osXqZNIWLO8zPGovjZEoBoYXDrXJfvyz6kGxnwgB9
lp1+MVdstWnIVJxLlgaal6nWrS0pPvQFIOrBjDapRhHYZeRl6WvXRpu4DD9PWveRdir+kUz/Qkn5
Vsk0yyPGYX6tV8ukSoG/2/OrlVaepbU2vgLRp9j4NKogicrO66fhU66N8JEzGyyoPt2VFkA0qwlf
0jTWQCnlTHzG+i6O9XWaDQutTDdGaTygajy677/0SzUrGDii4c/JzKlxISLn4wY4DGMqCpDw7RDN
1qsdZ2uzcZBAl+3OtXzgbfb0Oe7bvRIMm6RTV70abJswncF9680ifirbDBEYsipfqRabbAg28jjc
yBcvAzLwBVlQYnhRvKXz482P5lKVEiVeTtq0buQGVankaQ61+zSvoR/Lzaf8q6RUqzBLfgZT9dXU
gi8TVktzdMvc4+LbFFeCMgLHAjkzSezpxo3SrtXtkiuxBmdZ1d221dR7dJFduasW1ZzsGt+/cYpe
fJtiSdidHOtUMZxJp0uqvh/2fW7FSx/uB/WAX9Re1rdeYscb07n1rK/dIAgVQSZF1hCw/elqsWrP
edTL8TJR3jIGoGPVMnV8ddr7/svQ3mjpiXPkJOxwa6i7cNCwlMDGnC7WI1VdRRUqx5r6qs8BNnGt
KxXN6v19fnl8iGUYcaDYxV1hCXu6TGMMioH1V7KcrGaXtC1ITiBP8HS0tH/K8VaLVShJc3JoFOX5
xtoXRylrMxHkBonklKBnuW8dtnKVTUBQQw3n43jax2qyG1PrU5Qr94aRHWyoK1RD+6mwF5LAimvJ
oRr7e6rUTWj5TDjD7tb3dPWimPfRRsUkg+zs9IGofRbUUhMmyzROd1FznABTyD1qpJ29in34WHO3
zf3qbtId15EGN3XohE7jQyrPkEumEuSadUO05nJMIh4UCD+2OMUa5+3pNVlNloamJOFALTer2Kzv
JHVc2xpTgdB8mGGeWr68oI5Ht3/eo0B1qwN4uRfpK6N4Bg2ThjaH4en6eakYlIplvBwZMBdzuZL8
B2OQb+zFyycPZ0Cw8Elm4FtqZ6uMk2OU6sgsWy5fu/KptKlC5wOGON6NfXdxtNHWAMdAFAY0AzTn
bN/JtaSHqBJGWB0Wbs2UOZNe68F3baxIoLy3K+uh9cMbq14GDxYV4sgGZ7pwsjp9hoXSx0YhW9Ey
NwGJN41QwXRlKdugDLbPdMuV/Ru5knhepxGEFWHWgAyFZH/RQ5tyLZKLICIeV/NWDG8ltXxU/dnL
zOiQ9f6NI/NKKAHsRN5BQcP3fMGAb9AyLIzUj4G9i5IEpXlT3uOR9lAN1mriE2qdauXodQBGwni9
8U7FJ3B+s2ipChF8Mc46NwmbUZ/sktqM0R/0lxmgdd2X7+WE6XU134W2CoS58XRt3kdq4s5VB5Ky
S258pxeVNftKqA3A72FvXdCV5ajPg1zmGsKpcmsOvMnunu3UPFqRvcLt52vijI9JfSNhvLYq5Dkq
EYGfZfHTjZXW/ECuOQOhHsG3md1qVD9iBvfchvayDOWHLJtfe//n+w/86qoGCRJutvalSWfRqVpI
zIiXTf7T8OtVlI+vijo+xpmN3+/4hB3yMbxJv7jyksHEEho4ry4pYyEYVMP2ecBdbXtK6izHfn61
KUQziRerdx+s+Ov7t3mJhOCAEiq2gK5MuDznx0HoJKTdFSAeere7pHMO6DrH4txB2UHfam3/MsnN
eoDiEyQ/e5kcRAmHx7z+H5wB6Kkr3LzJmJYrOisLkLLMwjaGI5ih6aTL42M9m9/NIjlI2vAY9jJW
xvqRzf5hVOIvo3PLpOvKGcT6pkDS06alN3oWnVW7IS8ayO7mpFwYxrwwig3SN17vVr6/LkscJ5EX
NnEHA+l6K7SImzv7usmFhF8oA7HLcUDmOHENfZbMiyxlSMbHMrlzMIGMzPSgBNq9EtlepobLtrNW
fJcH2W9cdDg8KbypqCHi9MWlUGqz7Sl9L+yCDMkorbCYyLflaYPmYF6GG9pORxWx4VprtkknA8uz
V2Fe3QWF8zoDJi6pFt/fl5d0cfalBdiSrwCdbc6x06++CVGPD0Kh9z3XKy2dHrDJW5ZoIgqv3iSa
Nk02Pye++VmrbFDFfeXV5r60F1oVLPUCmw35m5HKb7qao9RvaIuEX9HN843Y9GvIfv60SM7hIAur
Bk6/08ucqihDu80Pl2bl3FeR8Rhlw0Ojmsc+GI8hqMVkUAPQ7OHSyBUZo04DW3sGIW7h1N/sRgaV
UuxJHvH5LJv7XiqPQ1Q+xVl+yJ3Gw1VnNY287Xun9Z8kpfihd77lTlO2V0wkWGyQr1mov5icuSup
S465WtGoYoRmR84tS70rBzxzWvTsGRkA5z6/VYW+amm2WBEIHGgxACsOqpWBp1VdQ+WP3BbQ8fub
4MoBzzEL5wQ1OAfmyVkeE+AYkOc2FXlX/JiK5NEkMlV1/EQ18TDM1o0+yOWYRmw5aNV4G0GeRcXr
9F2m+pAkUGYx3gi0xz5tvljOuGznblNoPUL9MNDiTl+3UDQCLOyKKX8ZWxX2QqXAUEYaNWFn1nhl
vP8QrhxEdM25GsGCIfM4ewhR4RexbWEHkigS++ctycqdlNWrrkL9q69XPuTB+hYJ6+rnB0sCCUA6
JKL6Pn0WqhSm9YhNzrKJhp1U+j8RvgZ2mX3qM7PmrU9vnTa76mjuajvzWn9ctKG5yvBaCNpuI/6n
JTqc50o1BaSQ2SYT4wLnK2n5/uPRxJWcf4E0S2nhcLGXOg5D3jYhjcNo2U9H2RoebGbTTuzXC39S
5L2WvtHB/GBXbXNoKx8WZe18mCwEMWsD9k3nQFMNJHRkk3JpOS/j3IWrsJN8gC0Rf0eGeVRY8MQj
DZ6VhM58bguhSzwYEl/Lds4cQ49s5+9WNnlTrm6K6uP793ftq3OgFQi5YYD250zjKkpqBW1kvgHu
LeRoWBrJ/FHPstekK/YwvTksB9N7f9FrqS6zwX+vetYJwL690ppijJZQ2zHXekB4fgdSzx/LxeCg
y4Gzo1XeiKXXzsDf1zzbcrE0x6hPIRoxyekhSiQ6OMGNBFZ8wRd7xaCNItJYMp6zQwU9+aayA25L
QWMlUJW3os0Wtp8/+W196wC7ErzEjBUNALTzEJg9Wytv6i6RJmrKearvpnB8nHxpXw95Aos3tVdz
OT/YamV7VS1/0QPnXkP1RTPcJE28rhg3jlY+aZiT4CelaiuMNx5Dq4oWVeH0K7lQ13VTvNa7Hi2F
eIlblKaHN27gdOMJFouG3DiyYjRNxMj+LO4U+TRNVUsRGXHQPEfSM85QcNyVBanDwo6tG9+xcZp3
XK4n4uBvY7s+941ytH3ar1kDBXX+AIL6bghK2qWgylSpAsQ57+U5yl3HB+ydF/2TWUIs9yGVR7hV
BXLw1Mvho0Ylj9TtOg4+DN20HNGbEWr9MZ5pXQhsKwwB1UxL3NqsuV/5Wr+3S/wjYnDjswrUyX4O
xo+TVX80x/BzfGxbedlJwzoK0s+D3h4zs1WWRYP6hSn3L/2g+9iRU/M1ef2lA6rf1dhPZuYuo+zt
G662726pFuoX7wYpbLIijAYB4HEcn51UMzIgcLedaOnkjldWoWdFwxJAPgJGi9y650GtxrmH+Vzv
y1C5CzX9+NKCa+iG8n6QMRXPre6DIU848WaPY4CpOsV5FVNMhhrUV/O5DKb7GLPQqHZ1D8fmRafQ
MWMuMI0/J079TNqHUn4I23qv+PlBw0Rsmpw93jtLpZKXTWmtq2LbI00Py28zTIo3qZtRm250AE6/
Z/aMcHgW/EHqcZAc530bfYz1zpHYM8EM2DJAgm56zOTvdvf9/Xh41i3/10LMV39NBYVO01k81DCd
6hOVVsPcQMLY6Yq1CPG5sfLGK+XoyZnuJtW+b/H8qG3n2ZSSNwfy8dtoH6V+mWYpBgzarvJtzS00
xEsGBYjdLQuGs075f18kyRJhEnmG82ZxlbS6OY8J5Tm4bTluP5pN9ZyltO1G9IJ1HzKCmbp6d5wQ
gATmmyeeL5dHX6puAPvPsoe/r0T4sSKMA7LoPM7WhZoBqs9F8eyTGg2HLK+fZ6n+WMXDYSjmO7Wz
dmPg7CS7fOiH6slQ1HtNLRaT9gxKwVUH1cPSY5vZ5SHW1Tt1DHeKAhfo/dd6dsz9fZ3OLxsJGhqg
RE5jjmmkksW8l7JrOkT6TrG/1vWusrad8aMDlERaH/Yv76/5yxnr32fQ5ZpnFYNWBtLYiTXlnGw2
Ko95Yaydb2lReLLUH8An46hVqvk+JaRHaQUWqDyG89OsHEbABGqKx42veEkBbzg61KjXNPpPI1HR
ORwfoGu8f7m/+kpnl0t3jeQKTWbaA+d9J7BgQV74vMqqGh8kvfIaZr1G+Tzo5Y9MNvalox/1PNha
sAemSXMFhQNy11ob7G3WaYeufUvn12Ko0RqwjtqkfMQqppvUhdJ3u15vUdRS9+T+VBEt5PsObaCE
SeSbXBifVa17kJNgYQbZQhsdyBnB2g6mjVqbRz1K3Zm0vJKWhf25HhaNBKlVkVZGhzdCUu6MKV2K
P4NqXynZq2RLuE4rK3WgXxh4Wl0i59UtFeTOAAqttSZ5lOv6qeqqR8Eumwfrszr3D8EQfg6m9LmI
EU3Qhjenv1V1XJx7kJ/FgBnXLWHNeD5itvXEryeT/VANM3bod460mIG9Dt1Kq+4iqNDF/BBnCFS8
yAUiOvm/Quj/+jb+7+BH8fCvV9n887/487einOooCNuzP/5z/aM4fsl+NP8l/tX/+1un/+afy+f/
8/LHz6L+4/DsvZz/zZN/yK//e/nll/bLyR9WeRu102P3o56efjRd2v5ahAsVf/P/94d//Pj1W16m
8sdff34rurwVvy2IivzPv3+0/f7Xn3Tzf9vq4vf//UNxq3/9efjS1VH7JY++XPyjH1+a9q8/Jf0f
SPUKbR80ZYTnkQCQDT9+/Uix/kEXGFAAPRJqMrT0/vwjL+o2/OtP1foH4yZkwknVeaHw1/78oyk6
8SNF/wcNFQ5ufFzoIIsf/fftn7ynf7+3P/IueygQiWr++vMXfu3fXyamcgzPkWAjx6R9R4Z2NtkK
dOCjVih/autRWxRJajzWmv6UQVZsVCs8tknX3+eVgimu5NdfQiX4HsRKsMlkMOZCIqvZS5LhHzMn
dO6Sdl5YErjayfKf1d5UP9AFIuqYyYNN3uoB/kg8vd4Wg/wa2T48Ecdy46zz90MwzAdgOSoFlVru
IK8VeMJ9LgdpWtqDry9R67F3qHY5OzuavphOVuCEep/3Wb5ohqS5kUbCuTtNjnguYuxBgg/LhEkL
bIzToA4/McCVNzyaefkwqtZ3VZu8hPJxa0jdBzTMpsWomaNrVGbgamYCNL+M10Bw8SnH3WKM+c8+
8jqUmzTSW4AARVB/CsrmEFtJdMzt/gO9HuSeAAAUtrlNSnvctaiZWfbwXTejCi7ZxwoRt4Vdo3AY
N6MnG3lxVP3m0URr/SHMeARVArsVp+DwYOYzSONCRV+yDDuXndgjqm0gSWmNUAbHEsmkMhpcS7qf
lfjFQnzpEI7DXsmRl51DBmMwJ7xMyjetaVeHWUbuOJ7T/eAXOX7TIMljZeqwC+hDTHI66nbro1UX
uFOP0Vesi2ko+mPsokKUDxGjyj75Mobp61iFuGg+dPEYLbKgPExm+5oO6KzkIXI4E1MQfD8AAUHP
bMYEEazx+2zarxndK3V2Hns7R0ler+1V30E3AkG94Mfp1sSeGmXTbpGG407JLX4LurVppiCBWrbr
QEWLs9WGjRI5sH+VSSUXGI64TY7uOCvjNu9pRkvNrqXr4lVaqmJMFCZuZ6PxpeZa6g41novFHM0Y
hyDC1UXzBvW/N9kH0xAb/ug1mDgsStvP1snkcKaYbl539f0Up+N969DM0CdfQRQaI8HCP9gl3sqN
nK7iflA3ndoc5rjGxVyOUq9UTdwsfEjfYpI62c7KlmcGzMP8FYb6Jp+jXeDYzbpQZrSmwFAtepP6
oPO6oUiYn5SLbEw9LSzR+shyvFR1qxGb4KnRsnVwbyemfyg7BMzG8ahaXbO2qwjea8/9phSWm9S8
62QabxS6AxSJ+Ws92E+yjVJ62pSLysQ+doT64QJwrqs48+bRSt0WTXJXnXBvSTyDrgays0WNRoKm
bBpF/aD2dQAVE0l5OhJvXTuFG7DAd2XoKoVZ7GFIz15FCwys1WDvssBM14XuH+0+qDcE0gVS416s
KK9I381bhnbWog95nL1flcjTCDXPcRrX+Le2rhlrWPf1SYlDMhLoqdb7C/r90lKZA1RgNSzTykm9
i6YyQNbawRlzyvDBTaR174ffnCG6QyG2GFT5E/by1qqTs5/KGLSrpmy8OAnLDQ21/K6bO0aPTfTW
MWP2glAGQGH59pKRh+JaVfvDKQPEP7PYuidIrRltdssgN4OD3Wgq6hxZt2/ixitqKL2anj/kgfOl
1qr+S0JG6TqDpB/j5GhVBbAwJ9wP6dRtshq2X0j3IqgUadsNylaG6blrWtOr1fqxjZyNyljLM7s4
XTdSh4yT1VnbQM2mQ4zBtyvF0r619WzV9n6x6gvpqU/sfefkqVv0+c5RMmdvdO2LqmbSyu8eaJRP
bpJ1JPZSt9DSkt+IeYRbVdbrJJe7YcINJonoJpR+KxELoBcg6AXM24ZlWyNvlepiU4cq6hHmYxEZ
nxo711+UmpNF7+hB+/FqigCJs3zi8s8nQqO9RVt92KeZ81o1RKQ+N+6qkIbUNCXzPSXAB6Zz9748
TZ4eGFjB5ohG27k7ZRrd4mR4qjJZcyU52Vd0ReQ2tValEO9q58ZZZvq8y0psvDUbRSUJaqqNOFpR
T/pi0CIvQ4Oo0xvLhbz+Nuo1itjhz24gYqZqiO2Xoy2wzLpvDHkN3fR+bExty6CdnABRcI3cfnKC
RWqZ1UKZC2XVKUEL4aL+lIXaQHWPHzejVSW1rTVaVPkqCpWOPttbVdTRWgai5tejvQxKBRiXprhm
oLUQadXUI1wiuOW4cv0tzob7ypribVgd6igkyA+24pWtPGKrbH8M5QrVcFN5lKxxHUv1F6uFHeDw
nxd9BgdpSD6VehWi5yDb68pq9tHsm27gM4ts/e9Y7LXgw/rdkEfqMilXaT9Vu0h7KxxfXiqhKdQ1
keFLsz7azqV5xB1nAF3bSxutz74BCb6fHPvnxCnq5Qwj3c6dg9Km2RnD//aj5Lnqu2ndo0WxgDXk
BYnVHQ1DUo+VZS+1eGqOUZMqa9tPD35jEPmqZpdXc7OLoZhVcVUDuZe7nTreRyETHN2C+FmOHfJt
clysRruW9l1OYwsmhjGpE82URF+1bTwtCk1pvdGvH6Q+G7ZJ1K3luBw3ozrUmICpFTygKYQjlI0r
u4S/oaeFO+TGtCmU8gvji3xdjLK1aTgZC+LWUFgyfY0p26nZvI4Z76+MOX+Zq5fBwjTTtoaf6jzR
Wi9duW1EIKXPZUuhspszQ94pxjhnbgpyfNNVxbqpNHOrRW8TnwSdnWx0dSV4c6Yx3PujGe4beTQ9
afRfVMkQyU7kFVmqojvqD+ssRRVzaKevqh8r5AP8H8ZWylE3ptUs0fVKx3xeISOpwtp07LsGEkbM
x9fIR+xmGSW1rQc4JXMrWylcyVFRUdYxlWx6NdmrNfUY0NEvPQkKwnnhpzDo7yqp21q9MfwM+v9L
2Zn2uMlsefwTlcS+vPVu7O70vuQNStIJ+15AwaefH3Tu7atHM6OZSClB4bYxhqpT5/yX5pS3NvIH
JvJvHViCYDTFR6xguZtqayaRfVO4KNd2yKi6Ddd1YnC5Naq2vK3ARG8bsSxMlJVd7KSttrhzMp1l
4a6PeLK8dEB5M/fKQLpGPlMfyapgKvuXjsD4YAjXztFZct9bK+JHEeYTSU47qbGHHqIqMJetQmav
xVR7+7WrUpFxTlqAUUnPNB/fNLZ58LG15NzxCgzmj1zjkqvUm/atbHCeWz5xbYZOVkEDlkjzB+Ty
QA3P2/WAWg54yamvLeu87kDFfsqt6PdoaqDiF62rPJoD06/mIKsibxkVwHKM5mvdA+k0l++3vvu6
pfX6Wwnib2+Zx9m+B7gAcwcKD+lK8y0WNoA2N4Sr1ng7kUmF/KTBGS7N54nUEbOKq15Qt3nNDGi8
nTbem4nIq1OSyvTUzvZNfxrxzdkx6lSoAdjlqS/TszYaLzhMyIMUDRd8acaif87TxNzYAPI3ZIGu
jgjVkTlgCNYGMswzCkD5AR0qsDLlS1niW7k2oT8NQWj6CmM396dRlnXgziGXcJh4EEw3TvZp3nfg
XBGRlX1ydlvk0HOMguip8Dxv7YOAJbteFL1vShzqp7kMctLi+6lx3r5+mq8ruPYZCObs2hYR7di1
Yz5rAxaqCqLYqYjjfJdwoJmsDX6a7EfdbdvX7Q6cjwl5pydUnI6+SrTTejklmv0bNCPE1skpq6Ji
woU2yAGwkC7c3bqbk5s4dmZ1mWRGwLF+e1TA37x88PfYVv+9ILphqr3flr/jjsxqm3u/C0e9TNEw
H4QO9s3rO4W4tl5u3WL0s836CxQ1FFGEGxhvLO3scyuRUQgi3W8/m7wpus8tw5JXFonPvt/eG5qe
bXV3qHHTgigUmd9DCS+sML2G3GK56cj5B83SpNVM0TUhuln3jLQNCjPuiAfWNtd0zq5IroJ0dMjd
x2OUUbPsIyjhEHzqqgiDFonxDc+s2LoMU8HahG3t73jAmc/te+0oimkgryJixnETcm5RT7j96GMb
9I3dBuuWWo52ujB2RYh+pKEyeUmc7j2VxH5TOsIoK2xrSTSyxmhkflpHg/UX/3xwGBdwigu3BLg3
9TJl6NJ6dvsSHRB+nPXDy19DNTcb6Mpvxjg9W9jm3OY2AOXWq0nhR7BEOibnHQKI5u0Ueb6xKU1b
3s7oXcVjiorcHJ+K5eDamP1kQtoIj43updscyb1Slu0GYvcmnSrjdm2yeP67hU7kNOjlZ3eYRzgu
m1MLUpoXxEINeyeqRmoO7Pqzf9uEbRZYhTnexk433uZ59l1oUEfnymENtR7wU8O6sfPr16vWl1LZ
U7dp7OhY5hKOfR31epxVWryrCMo79wgjndhVTxhxZPaRW1l9Z0dz9TB7+f3a3Vh5cbSlpX2+Squd
F3/Im3srror7ttRe11e14DoO1ehUx8rX8zczTnf1oRFVeW1lW19HX6uvrgzr/9hd+6blwLpFxPRB
ptA8rH+wvnbt/8ffr33a5H/A3tAPrh2eEaoEh9E4cktMuKt9eTYJgk7OaOdHR1o/fDu0rvCmGi1G
pzPNP/xZnI0+vaIBc0pdL5eMCJwF81WyQfsbAV2z1rdj8TLIBvHe1tSupWgiys7et5BAOEeNIWi7
oxKYsSdF9APJqrvGrZlWsSIqjOlh6mwLj0AEXqUS2yoVz2ZSxXuDVSoG4uG+SUSQJu1NEdr7CP7x
2ZYIkkKJ1jdaCu/GAg6HnvYiFwxAKEwpV5Vgjf+jaWbxkjoNiVrQ/bVh+6fSUBSsigdv7DoK1BHZ
h9qKeiTDvIglT4Wylr1JEvlhO6I+zlBuhgwBa9Yph6K4a1TJKqKPdqZizpaDvDG05DqN4x2e8Kbc
NDJL9qjNHFnk/Qabf8AG93u/qDvWbeBMXrRZ6hj7Ae+AecxQjWf91bj9ZlLEKVNM5kiq2T+HC4ds
Zt0fp9FjZEFYsL2NUcp6p9tFvU16/xSm1o98QpCqBOG5QbBr3JsDamjqg4RDhoyxjzt4le9rbp2T
WTaXOjX7a7s0XPo4cK1FQtSfqbl3guE/PNWF35xTbzaODElPSuT1HpX2juQVt+c8iuKaDlN5jUS3
Q7xgChqiS1YKPYU3CznF2h1PSeWfrTR5KwwX4ZxGS0/dMN+6sWVeM0TDiHVcHFU6xHvbhGqqUKdZ
iG7LCctdlcbddW1qubg619wQ9JhmhUp8ZO3DST2YI+BDL02pOc5du2kmbowZQE/QYlw8jsZTacze
MYv79toJp7nOxYzjlRXyI7tbzjK5GMwcSreemrnINilErm3lI7QpXP/8+cj0WX3Ril+lLn5pcVTv
27rca0lWn3UnPIO09DZZybmxJgjMCad5gBckihzMVJSNA/ny0elkttdmOXkPoRUSX+6W+O1uUOJx
+Z91U3RyZ3WLYmF3svsxJ3+EefVQ+xQz1WbdaZfrOpftb0vdTMkAOKkL5UHMnYvP/cACx2mLbavk
jZubQSlYprnE91dHNtk1ZcDcf74LhD1DJwp141wnO5PtRU544rr85KqEACT875OH5IHGg74Z7SLd
l7VlbGaDzIa+NMDcwP6oKrCXUSkTdbfPQ+Fs8qQkeh8WYn578PW53CakhzehSP8MXsFCfUr2SO63
m0KfPuxFyKJK2kOdRtvGGtKLGWfaNSoNI3BSrk5yP4ekSecStJWH1B32ABVJFxPBcMTlu9Z09uVy
nbVx+oluyGHusYGBl/gatSarwX7442fbsAudi2OOUdDoaC2nw7NXyI/ldvRRnraN0dmkGuF9FaPs
hAnN00w5AS8PBzRpn8N55AM8oaEJO24HE5KwWhoNoP5xNpKXzLGBP+WMHpF3oiSmH7Nl5NGScmtG
pr/rZPLoNzxsNQm02BSv8bKgEE32aETON+IdaiDxRzdOGXCX+Wf4YlDWHlrj5KsqI0So6h2qqBmX
cFF2Vie9GdWp6r13EcJDs6xwG1pgJUQ5PNeqdo4wmPwrayn/2sss/NyKvDnaiakJt+sBu2J1HZX5
D6+efukSi6qvBlrZePWc+W/fvETKpSnOX68gvXEx4iQ7NwWZryjxXq228HdEA912/G4pKfdmCqd6
rvVNYcrXoqp0SiU8V1kb7ofGJA/ilCDu4uQ4T+C2Eit9KbAPPygtp7Rnt2SgJmAMLn5P1kDiN29u
pde9GQPkC6OeLrPuTigqNkB9CsB3IsqudYuvuG/KjmxEE8SeMI8WV27oI3/XDlGzxaDbO9pOchca
WXol6kQVeimeGbLfDE6fX8qhJckbOUm2RWbdRP2EC6HP43h1tWQjqOyT54TgmQ7i0fHTnVU44zV1
UnXFWqAPMoQKPFVd2jhEYoYxCQUHa2PWHQBlUKuaYIJsq5PKze9d0gMMw7mrGgwcd0DvbbNsJj8Z
LhAKPcRJy7AGLeA/7zQ5207mZNzGOD9Ro3y03NfUEPVlndkLr5NBwekYWWPuHA07g06rLnHVJPvS
Whhv+V4NgwqcqIwObWg1qAngvVfH5R89a00U3Bx5Ncea/J+tdSR3SgVggtt5HZ3dPNV2lko+Cis/
FnUpr2Guddeiy8yDcJjwJ0Z2rVffLEuKfWeyUtPCkcS27e7GOsKbPE7OViEdoIk6M5CPPL6PoY9m
EbZW9WZaAPpWFtuASXGBox5PklkBaOPcrm2jtVvTcn9HTOd6Jh87g5llIBe7bzQNdFf0XTqky9Xs
4O8y5qdCauc4NtU1aa2iRwuFzXU/K4hSdJ97wU7LS+HplHdJj/uTBDm4TF46sVwwabDDJ+177ubU
ekeXYSsUCJ3ryQ+s7I5Wy8Q76vG8N5bfo+zzx0KnuuJL8uSAReddqg/7YrCjq+0m8ZXKorePrMVW
dSAv06RnNUAE6MhROUmO2s/ERTfRj8bL0kxuRIftqkj5SUgy9Zs4U87emW1rW1WIuHoQGzp0iLb6
ElQZ0xT0+Jts5MCT7CBUiLepONRh0exSsnrbXkp1Xb+/0pN4V1fQuVsv+T5RBmN1GN+qnjildkWx
NzT1wMrtVFDDPnU2ytZZ/yc2JRQRp8J5wZun64DF8HbACmtTRO5TopGa0N34OI5ggFBLOVqRM5yc
xLkRPg923fNTjqJ5VAPT8mTIeC8pI3M/iGAip0lJTMKbm4FKwg67sDq5y3o0UmExYPLAYiMnt7qR
8Pj2LJOKjT6Gr95M8DKQPbX87AGjmPkUNqraevKpXqQ6as0GzWVfM0v5pygne2WFH4PJBR7nMMCk
eA9VGU1BIBf40nz0MWskvwFaYy8TTp9qb7Hbo6HaZvdxn2iojefjto3TG3QGozN5DPy+WisYVFRg
Wdn8WqZG2/lu8GSQLTEYGeRNZjVHwa1ByhqTnXMRhs9GrdS+CYdLHhvYRozMMgdU9BlyUHAMuUZ+
twWjzP2A4oOfvbsVC+RREJCbjQvqCbkXMDYI7JJK21Go29V64+xid+yxx4z2hgDlWUmSCjYZqSD3
arR/xm9Tr9qj6Jy91HFYqqml7hzvAgXbwOmJy9jWGhOQ+XNo4h++uVT9JBWPwU8ecN7EviBt0xs5
s5Tg7vpVNumbFk32vsnD3egiezkuspeD+96QmuHJBjKSVduZ32gOLdJhXDhUMErsC2CEpWPLpBcZ
v0cqDCiGeswKbnUxvAmLAFI6wIPmX5bZhSx+xumAiO+f9a6dRg2saB91uCVF01VObdlv+joC1smo
AhClvI6hSw1hadZdt4yKA/h4AL9L36AzEadG/JwIM7zWRFSHucCvSDeFd5mS2r/kAKF017+sQzyF
U30f1wQXn8P+Mid+xv/rvPe5uR5SMVpjWj2e178r05w1wufcuEwVvb/UT/y8N0llMiyss2k3YwoV
pf5A2UyoS5jyGBSTe0oHbFE2rVT+MfT98vCVjvnKZf2j72utvr7k6+g/Ejj/4+vWA1/L/q83+Eff
19uv77y+7v/f93/9tK+3//q0/67vfz+D9S/+xwuhnMnZFEY5U6drj5SFUC9jqNuLVnvpW3KKpaPQ
2C2oaWbpLQqgTTBGVRu0S46l0I13NeIviNRZOg0fdm0+pLM93QhSj49Wld2JOp7fo8Ix9pIcy0nO
RvhcCnOPOrGoavWuvGggwd8Wh7ixtYtn8E4mrOTMHMqHsctusq4mTHXnlKqw4747ObCaASjoJbUp
s5FHPMfONFInKdptPE/DJrZqBsh6BsEH8SNe/ojE2TYx2/I1rfQy6A2xmIXAxBCa95JqTf0wTUN4
Y2qdv1n7i2n0Nz0o6pNp+Y++DxzORYIFJmyzsUBVvEdJ151SrWPNLR5KFb+OCN0++FiXkGpwXzKr
Zp5rh37bhI735sAS3tpJU1w9LdNfQrSAtYRZPeuat96M/H0315vEiDWSKlK8CWVt9SoqXgxDdcz2
AleOpR/6f78tEj29yrmaXjzy2dbS740DY7HjpZuEJwpL1Xx6F5X3rNKsfPCbfLwdbYUnaanah6mJ
HubUj/eTK3Gox6Ae87PMf/cgA7bQuV8V+hHnrsNTU2gSKwXbemIq9pebo71mWk5krucPZbhbv5lW
RnUQz1b3uTuLbN9m0/00e9+8OdSOnS/O0k6n225yH1Gr3mcG9ZI2TgjlzczfmAa6orVu1pshT/W9
78AA7UfxnDndQ2S3yUNfTe0doONfII2NtyntxB4PrfAohpKc9dgE1MzMx1GGzi2YBVSpqnkmw4x9
QD387iUXrHasOEj8qTyBlkoPQjoU8KizFbI9ibLMt7G82Eog0V1Q+00FrEwb9Pp7mRsueTtt2veG
e0fN6oQ6FeoIUCakX1JBIcQ4copAJl3CsSEt3kwr/xG7Tn3X4s7x6Pn2uenr+eBkgG1r8AFb9HXk
PnFH+4QJsnGuQ7RtoHqT7KhOU4okumOWFT4viXmN6gmAhlX5b+noGls3LsZL1Vnaq+ver5feoBR6
zme8W9xUem9Dw+Q3UOa6HXJbexz4VpOdjXy7rKOC5RD7kOrfN3HyrjXk3aswRzM4Hd7NiaqwskR8
Ow1jfl5mpq10nd8UyI8pkWUw1sJ9K8DZjNabQGEy0CzScGvv5CXuprIHVCA72ew1bTZfUv/dNsPi
TUcf9aKZSm3X3dnp8p2ylTqaSXuC2py/eb7Y1U3rPXl4bcMuTwAoL/2jh/QEN0x2lMJnRu95NlUx
/FRNldy1se882m10IrBO3+ayMM5KUgFfcBNnCIMjtCVbbiFO+/to4nFo59J5bZKeRIpWPZt5pb7p
qfORavXwyoqqhw67LImosZFee4UODEwoq/TrupuNC5lweDEs1tU566idHzGVEk5pG83tnGubQLpz
Wj3a83inr5J/xNJWdu56c7gjxf+olZQhtDHWb+fITl7l8NtyXbWZsiS9+n1RfxOp+Wf9sBohx02y
FPe7mUFBw/fhlRwEo/MAotSclPWapS9WHHYvUo3FJUkVuE+CzxRo7WsXh+2xpF51GNOaAlCJHqHj
tOZ1Wnaj6odnjJs2GYonL1H5t9by/vTFrL8maAge8XDU9utuFdfoF1rmj0SniOrbjfaaAXNolUIq
Z5TRFaa9+c2ttF9e0XqvIGnmo+Zim2YOZPG0xH2NPAobSTlGNw4j9qs27O0iLF7nKg9vwO93aKOA
jmRx413SiPQuSFDnsF6A1Ghq1vOyvG1bjQX/cJ4qnBFc1xI7c+7nzZzzpIW6ODV+xfJuMrugHdP0
MDfGSxUrMzBRpYBrVJnBECc+Fcck2tVWq+Eu2fkalV4FNqFFrNolLixm/N43asEnyKwKj0ZYHlLA
cESCuUsO7HN7Pb6+ft3673Zh55TBP15SQEH6++b/+Lv11f9xuIi4co5eHsNmKYhrFErWLUlGjqGM
Zvj3VhgXsbZdO6NmbClZZDa5cW24E8vXQOO2DKKo4ZNZr974A6VdVvlVIJcmQ6Xnc2vt8xvP31YG
k5GzlDNb8jkB6Ap3J3SqNPFSCAqFxkRPMuGEw+cm0nSieEbwNlgbkj9/txKVvbXm7O6T5aDT8T3k
UvVxFQv5SidjNyZ9E3h+bu0igtTNtOzm1CiD2DSa4Gs36bIiGO8ctDsPwFDv4WliC5YoSsB9Y+H+
UrhYdcZT4EXAaakRJ5Q25ikwq4Y+5fdHPwyvYB0LTBS7ep8un2HNLTNPF/1cP/HrY79219NjNV5S
JD+v599aNeflyibfrJtoz5KQLRrkINO4Ceyl+vXVrH3dkKuDnNUdSJ0iB2x49gbPOtudohq4nsho
ePtc9AkKA//6/v3UHbwqEUdjLaotjavhJpepvt/GyLhqe3OpcPoDpnFtxjyxVBydpd65buVL2VAj
HcTgTy59WgthQ3yTDD6QkAXjsDbwO6gspkCWWOZqzc5KIm8L9RLJlNHTipMtK/OEnPDWL1QRTLYN
U2zZ+mpEEhYBc+9Lmfjufr3T4pQuNyLC2+p1re8iVvubosEgVWt5UhcuCeVnGvnvrcp3xdnsNiEz
RwaZg4+I+96btlMfM5DJOdytb+2sz+bXp/Q6JU4zyn6sN/HalLMvyJ0tN/XaeOhpIUqZn5Gs4Aot
97SPFsOmqod4p9xe/b2pxRj+CgFK13bRUzmcuM/J+f9tRFxV57ZAwClayoJ12Qf2HMrPLVdYVAmd
+FrFrnb2UFYwLQrYDsvLRHw4zlBqe8qsQAPKRulil0sjPXekeSlPy8/38YgRP7fWPvL+IADXzn+8
xls+WuE3CIMpQdoJ8Zdgbaa+/7u17kI2xUhYsRKvUgrkekdRuDKs/u/W2uel2hHqA7Nu1qEDtw4z
GNOd/fQPzoANVdvCxdB6aXSbis7YGbj2OU2rDlZRkXDTDBnUeXKaF1BX6LREjlP7WiZY79l+UgfE
Hf5h8ou7yVEzPtT/ahofQz9NzJQC/V6/FCEVE7+r9rqdRRdlGNHFnLv7So8skIJdfdWKlTEq9B20
TUMOl7WpayOsKTVWbwr7nkNZCOfSAZK5zI5yP7fWXZBt2t5bzs6sWvIuIoVzzCuS3HUv0dKsW+tB
M8lvGk8z0GdyAdPJZE+mDC/tIdoX0ZJava/M3/pUNcdy1sx7Yuq7REYfoxyLY6Khgj/66XgSVE13
cxFH0FxldrUTLTwlSUcVbsAsC37RxKl8qMHUr1RWvHMy9PYxGyJxZ5E750mBoEoMq+oUyeT23i9F
9DNC6W43Tu14YSnW3s82hF1bHylKAn89pR0o3GpIspsRXuDBLCz4ePiGjk17csH97FSi2kfIlh+l
pidXEnEDEDXDQLrMGb4llvA2EXp5h3V3bSa7v51lJkC7gVVpZdqe8LUfvq2NXon5FggpKGqm0Nli
rrFybWc4RQVSty63WgzvXqF/iHW1TTLM0bHJQqfxuZ/i8QRR8ZtJSv/k6INoNmM9KVLYqsbU0M+u
ov5X01hFftVF9wsQNgnUpV8LU/BPNXyWf7+UdMy4jaIiA0rVdFexZFzXra6Lepj+8rVcikhWpx6B
JI9HmyUeoEMazyrdi6mIY1yYC7i2ZTB/dZ2aa6tBjPVkjyNl2UAenbri+tmJ54B9wTnGWHKW+ZK9
JOcLK5+S2lbYyQHy+giTmopi4X6LfD86N1iS6W337ucg3sizBMaSVHE7w7ugsEqeKyEP2kNuQpeo
Pa+W8eQBUWPjMQsFUmycUnxtqy6+JlL/6KTu7UANn/KlcjFoJOtiXYIl0AE3pVX0vcqad7vtcYNd
mzyhyEG1A8Q2WgtJIdwdKkj+Ri55n2XWvUYyucce6E3zcmbMzFefTV8ekA5LA6cnt2YCvd+wdquC
AYV3kqD9BtdGc1v0vQh0azSOteMFdZL2n40mk0jf5korSfOjhmcL+Q6OjutLAj2gekyctmx5lXHV
Bis+roGF1aKprMhK7dYQQ2gMwl8Rx9o3GmgjlKZ0PyMO0XT/GXasu6lR9Xs/s3+VK6RkDTk+N922
bI9zloEgYRr3e6hk23VapxILmgiz7qV/nb+jjOl8nb/XrbWJLWNr49B6YiYGwQqn4r21GWL90nta
38ZaQhylyzu3t9UhzvpEx5ODNyoshOAtnhSStboxsy4kTlindlQhYBDNxdkEYrsjoQlcoo6Tzaxs
StE5mFe9xj4FjCXlbSRpcr1VQeHoRbFxqu+qBEkTud3vyU9UkC7H1q1SjpRvkvkIDJoJFfIzT826
2cGAONnYos6mgjOwTt/VqBcgvJepV0QHeOf2+WuK9ZcIcp3S176x7E+gxcZjbqUFt/xydI0bKc58
j/N+BupLUAngjAURSp8RgLlUGRs3xwVKSzv4GetEvMaVBiD/rexjEh+zhcpS1DjAppZmnT9gSqq9
LecfBhakIDBp9OWKrAezxsl2YVwtUAv0YjMzPssF2jMsTVIu8J816iGCcc6Jc1rjHW2Jg6oFqrNu
rX3rrp63u1rU48kInbg9lYN86OJWHspWSor8aKNRbGfTdPVmM6jsQJkD2Hu8zIBLf24yla9ba19T
YELgEmtwq3JgbTrJ1I1BVf+5K0KPBPUEfquRVPn2lsolkD53ByJpPpRR820NX9aruV5gWK1GlmTX
XDceSl9T27iP6zu91m6RokZNrIPeXrG6i6J0uHVm8230lX4xBo/BCTRPJ7wHWFfYvfWdixa7wODN
KfErCg2/3OZieqo9+LOmGb7ryCPGKSPPSKns3HmKUlkkPYpScX6zNijaX12raTfk89Q+iRrzrq6h
HBYsOeIFNFcsGMN1S/P5OFS2DOqEnXU7NmC3vA4cCMyZlMLDeJpN6w2VTZ5ZMxlOXlPENyCrXyff
zU9dP1fXVIN8yfry1QOt0c/+fgzHa5g21QF/LS/IAJZuTGtQiBM3I/VyBEYBbRPH2u5tpHCc9lpC
Z28xMB+TP6UznoaE7DN46vjOSMHzglzxg4zJcjPq4V7zxBviEPrJS5viiFZYtwH+mXwbRpk9VFb2
DLW9eQcQhpBkPj3qHoLMss+8Zgcc1bu2IvvbGGbx3XKqfUTZbaMSvClibSbX3k/3GbNMB7D6tQ97
BrCSspZfGk9tYbdv7VSLTeX47VZZyIVqnSB92Y/hdEzUODyqzv8xxWl/XfeysQ+PsqDW5kUQDLPZ
fTM6CNW5jvuT2aDRt+VmHO+x+HV2GtRCO00Y+mpdOxloTHQu8OB8es2jULyUNWJJiEi413UXMsIR
AQX3gRstfUqLemeZo3ixsM7zhWgplVjGsTFkeUz6Sd1Ln0LQIOtT47kRAndpvI0QYIEyq+v3OOD+
FLH9PdIK+YgsL4DgzB2ebTsu9gQ+7k3eO/650h4IN+tvn9SuQqNQXzm1uuF97mc4Ryzlki0K9D68
+NwGqzDpJ3y+00s+Fdl1KuWtjJOHfIm1sxzAN8Kp6qBKTX1zcwq1Y51M31OcIDfVNL9kGSUse1TN
S+7n1yLWi3soYs1LJFvoSEb/pLzkPLR2f4NnXnSoYsaqSkjjTrcS487oZXqdJu2mEk+tbpGxRtRl
b+tKD5IsgxmCwNd+yp+YEs3nASwW0ZGj4YlA5q92SuOCe4938bljDlnvbJRTvjRqyg/z0PsvnKtt
tPrdBPfUblpxszb4mbNWU9TNQjlAzTeyb6Ptz8TIXgiQtYed4eVgzxmFH4YofgCFHe5m1XpbODeQ
Wx1n45E8OjfDMO2AS6o3xHGpb9b4yIf14LNmGdp7ioksgoybhNpa0Q0P2TDzbWa7uoVNM55VbukG
slpmf4Kv5954LGlupqcqr54ip20e50bPDsrriostmoLqKIj0At+ZSk/zn74RJOlc/GIJDsy60Mrb
bvScqwqRIpGGHJ+SLH70PEBsrkVS2lfRc6TbT4OvTbfrHlMoyCWrA/q6HJQFIjddD3rblMUjCfca
HJsMr4Zukdifjj1gsq01TPpxGGy4K+ZtahjVw+ftNcNe2ketUDut8ezLKGdJdH8/OHm0rWFhwFK+
y0gV3uSWH302/hz9djLLD5r0BwQJga6AnpzDuo0fW5Rvz7krjmUM4rHUvfin3kWvo4Mmhym1Z2ty
Hr0kbR89pxMXvFEilJEjiBhA6dtpxIBI66etCRRLoVTJjNIZcOXgp7yUGKDeD5MH7H5Ut25GUV+E
kfc2uomOvHgpwKUT1Tr86maviZ2W1UctE/6jG0YbGUv1bHSURGyIHUTKz1UZqWf4/Z7bF09a+q0u
BuPM69NrOUJc68spQYJvKrdFGB+T3BP3a5POLHBIyPWTfWdP+vjs4g0k+258cLpEPesYYFEe6e/X
Y0WmX7t+7C+inC5DXiffoinEnFw5VEbcivLwshvZ898DhYgtkhfazdpPJhi+Rw/hbJjM4mZtWjcS
C5BreVraJaGtw1YimA9TitZ+6RQPqn0GzyEfraWRM/NN7M5QrEa3e6yksoE2DG/rHmk8Yz8pIJyx
1WOM5zt9GKSh4+DeAfDr7FF97y2Tvg7XiClTN+5UjRV24RS/LWucr8qZ+Q39ExTv8SLMWbGCWDar
QmLNuGxprjNc9NH4Y5ageOLQzWsyPzWguDl1z11lfe5Rx6gva39so+aSOdq0TdMeEMTkddONQVh6
o1rzJU9jeWI9Nd1ElfqQ0qzOE8iNOyeR5a6SDUPNsjsXyXQXD5URWGHyunbluoN0Adynk5MW4krq
ld31z9Qw/v0zwxkUBHI83XLNbFkeJDFsISkfkQGNbnNYrqHB3tplLXxIF7DkZe3TeQTP3EHRdj26
9oEWJZYKh7t5iuXjbBAhxKUkw7C8yUAa6y4zrP16cEiilygmhEmsGIwYS/TCRhTO8t3HLs3nXecK
cUDXG2/7HsE6D6j3xWxIWa0vqVo0TiQV9Nkbxvu1q0ablQkvrE5+3HiPRg5mtYsc0tPexkPz7obK
QwPGoAQuKZCExoJ32ln6f5F3ZstxI9mW/ZX7AyhzDI7hNeZgMCJIiiIlvcBESsIMOGYHvr4XIsu6
U6yylN3nzoc0JpmUEIDDh3P2Xjsfj9gHBxrwuC8glgOSTaZ1kGVqp3OjeNA4mHZx0mCp0xjTSsvz
jjT0rc/CCIkm8OadLcj/JkDYv3jp6F8483OkrgrycApsh+SmnKrQie60Z8eXkPi4BouSpio6dPM2
kBg88E1Ah7srNTZ/ZU8/vLCCu8JOQ63ukl9DCr7PZh37ksN93VlpDWS3LV9Sz36UevrSmaW/Kgck
8B2Wmj7/mbJJX8t5fgpyOMGzTJ9wATr5dGIvaOBuye7mUb4EqUOGnYHAcGyQLk7cyyqen10rvwwh
ytWwQEtkGwimPNEg9wLYcYqeinR+R6JI1qBZW5v+zs+8l7GuSfxBCTjncJWU80MW1k4VaN9F3yef
CBJZtzM+ipLBOZfeu5zj+dD4Wq0iX787OgoOqFLazZRXe3+Uw9WescqOHUbRhE5siIYQqdhpGs2e
UqBLzJTSP3w2nYvKMtwpB0uowd5m5Y15jw0x2/mJQ/7L4sMzOK8z6/YgXtxFNFs1GxLhKG+py4Bq
EN1oofdijJKV8n+YpTevcgf0TjDMj5mFn7mdi6227XiVuuXaF/2rXVIcKeqabLxxJ934aLRhQmxy
Gq6ieTzTW3ufalaBwPAOkeHupZ9/yiYZ7JNGXlUSU8SeD1TxQkR1zufRJuPErq2tUY3vcWp9GgxS
61WU01YKlmm7pHE++fRtKqTlicQ2AlBBha9ykGBUlX1SM3oXnDp2I+bD0MAR7xJ1RNlUbVxM2T03
ew/E6X08xVEXrzhh7Aupj04AzcK1jeTQphCbfHPRXGC96KZfVR0dl86bORb1FTXbd+059H5N832G
3nRvh+yAOpBhyDTsi9MRShti16Mq33Cec3xgvd6wUVa1A9+D9hBfdjS1v5KBDAw7quJ9WMpTVgQY
h+eU6ZFuw0hdwXVxRSbCU9vasq5ybGHzlXOJV+Y5yQO1H/v6u048ymzSHdcZIpQsrLxLXxSX0s1J
k4icJ+1zUtZxfC3K7mX0+uSM59E5abInsI3VSI4HEAEqfUTRgt7yOvBR91Wu3lTk7wffxA3GaLiZ
QYaoXQPnDTjvT2skv/uyzc64cvpV04IPbJX/PNLqXpUojw69bB+VK57TqichxYq3fuqiQqSEnYrL
aOd7nZZHnmK69izxFtYcH1NhVpu0Gp/SsT67jUtI8OQPd0brbcIBozDBpu/Sc3Bq12iSeP6WLlYj
itANHc1L3kRfCtABR1uzJeid4GTkOqY0NFCwbOt9JTMM+N42lnaxTeaU167kE2hrFxsxAnI/e8X1
2+6CMDr1ojzYOr6Wwja2geKY0PvrUOfRp8zXn9PZXVzYbL+tq2jp1fbSxZND6u1KpyN+p7YUG8zm
ZJAGh1H2DBuNGao2kDAzQV6U9WtQyn6MHAsAlsrLfUeaUWh2L743JWsX9+NqTnt/07PB9RrSA001
3U3YBMmN/pqUIw7VjqIyntZmhVMcgUPnI5SiPLXO4i+jqdbO/OxnW18y9Nl8rMrJ/Klyj6x6/91A
2EbtJf3cjFgPWywaXo4eYe5+JZpXHk/al7LookOT4MgRw3SqBhevs4WSe1ZyNTfC3sgGhq1dPeV2
MH3SmXlq0S9aF9MoifRm50qtsPtcB5eqMFp2J6J6yIfkO7v0wZ9ZPcPk5PCkKKOOdBEHpiSHDhV/
4XUqDI16kw2Up7PVD3ZowJgGDXjaNWZ+u87WDcvrNm+QgAHk2Nht8FTH3dcCo/s9LIDvVSuvVmf/
mg0LIIRRPiq/eQ/ZT46CSgeKOeV2eutORYLkf371XK6L41dcGPbGMor8kmLbDhIj2de9H6zmRBzT
2X4oTLntezvbWhUY7K4LVgCYzh5nWAnCFlRV+GPumL98YzMYTfFlnvWuHNOzPVW7qHb2tWxRzTmb
xPeJIyTpQGnvM8TXeDW5x8Jkf9m0DlOT0McRSRed4ZYF0T1bVfY9SkS8SbL0zYv8lYjlqw9CdRVY
zremKZ9FiNN3yp2rM8NZKqxoj9wCuac1f3dKx4clil4nsratKV9LNlXTUN3X4XyV1LHnWjF4Wgvx
dJtf85k4IdY25ZLXWveescpcM8bjX5CxVnTmCqrSMbQ4tueM8kEIoDxzu4uSgrc7Ao8mU6q+VpI/
Nul9IUxGuW+v3ZAKRUAiFqpNM+15563TiFoaSggDOihoHc4U8qiYo1tMvVOZjWiVrAPliFdZaabm
yXltbFoBCAN/BXgC8GYhVG0T6gQ8i3weqm0cuS/WeD96BNuQNnjg6Ngg+0Ej4KKP7joYRDoX1Ds8
UR3iPvxaVKm5jhqPMI74kOjk2fYs3DNIxENjeA50k2FtdnirTQi5IsSDQ22OHfdapP2+DDx748X1
RHU/6FD9zsH9S22y4USay6GFhG9hFWo1i8nHww2ZpK2Z0ltEhxvKQtEKAemFOhBJ89EpiSPOPplP
NksADijX0Xs24IVElsEiZj9RZxvX4RguOpf4RMnhE6JLNH95LRFjz29RIJ+jqE/QXR+TMRqeo+ZT
YvnJOlDJfVaxFgXGSrITMeaqQQiNtL2vqTpm449Uvjn1cPVMvP/UmZzVNGPhICATCx/KrhFGJDLM
Ckgm2hpDOKeqRlrrj/YvGo0VKb/uvNeOYuau1C9KsrvZH7NjUqHth18wRz/MYLrI2cKQ46ClyAwo
chR4H7SNNsGQlN9b5AdBww4JHMDORkvDZsTZUZoFRdIP7qqVvC5RN7xPXZMS80XBnAPnysYDWdjs
2cpgjarioI16r3r/xBF83sLQODXBBrELZdy4XhaktNX70XJ/GHlxyEHr71rBVGa6088uMRkVoRwW
Tsnab5u3QTvmvS5oTZfV0gz1sxMhMeXW8LC9lFnU0KROjiLIwBUXZIk2KeOgtMuX0Em+iZhpy6ei
FlKxXOeIXhv8YSR8qPcJ1RfGxKtAmkb+X/zgzPpz4dovDpH2eUlAQdsFv2wr/jZnXHPktylWS0Ze
F9YDSAMCagNl80DKl0kyobVxcS7xPWCRTi4jvMINFNu7SlrXSHn9ccCvtM2F94Pl/qGtwx9JFJjr
BjAmIo/OWMcVRQEiV2iGo45Z+aXlr2X43Yo52YF4s9aZP8zbBeBgB5a5G+b0sbbNvRFMNiK97LHO
5CayEC/XpluwtR8F7nNUF01mv9hu+ta47cs8UX6kFwxiEatRmnSPXcNcqwdnMWGwIkqxJOjaemfx
axR+s20kyJGzZoTWSAI3Y1X/bOryJNPxHSWTSZ8QCh75e7uA1JZNZdQTS3m397tkRAnUHdAXNus+
NNi9GVAtaqTC+6JI6Dwa5baZ4u+Jg+9jpnNKTDtEtmo+Rx1/daTK60hdcC/N6hUx0SYU9a6o+k3X
OAcsYLSscjQGWXnt68G7r137rlZ9tC5zE/ug2WHBaBGEaSI9Syf+Sntj1xuIjq1U3E9Jpq+1hFg5
hV/HaRVXLe3qEbWQmf5qtEvRMEW5kw7fqvaT4Q49aslScFgx9aPxDCp52sqB0Iq5ZrNEdFe6KiPW
ncLEjzC4+lR24U6n1mdfmnwQ1GqcjKJTw6tz5wBZi1qNFdNw223olFfDyZ4KgE1f7Ijq4WDvUYWF
azqVel24Dr61AUNsxRZ7ZR0wKZF7pxShVQOd1B4etz1jz+Bs8VlbcXmXeD/rBhOEl1ZoXx1ehjwx
Hdj9BNQBgEhoovrp2UC9vHKdkqBb/7FORiADffnL7wesaOP30Buf8zl6FSZcmKGz341Ad3BwyvkB
5YC7dx0DR6OLTqevi27LiCi5SCLn+rh8TsKjOXjI9FrSBvMsep099z4YxQjPoftmRhzxUuwaWYOt
wK+vkUtdpdFnHf8KMRF8Esu4VEFe7cxl56PhMshZFBdT1l9pn6frYm7Ivx4pPCfuC3d0PcedeYxK
FGjzVBaf5zTGtZCEl16L81A6Gzxl+3CWLyn1nxhTAIRGvKQqoRUZpPWG2dNMkums2ulaBtPOH/t2
zQav3iCSPdaMHnuiJuXqRZoe7kUByjMJvc+9SrMjp3pFiUZKGj7uicDdbzGSDbVU1DO2T4Nbpaek
ab8Nob8W6KFqwz7h1mwHxIHCfrLBNG3UnDCRF+6uFxRJZZ6iHQeaUyGjIKSnR+qZYI+n9dRrbFpF
SOFaLRtJvGll7u5pNjB1SW+VZGFI0wSnhlXN3TYWap1H/Dm19NlS5Xe141frdC26RZmYZO95H/hr
VqdkH8TtvHXGwdkIH5n/kJT1TlcgEdv8GVRwhcJAluu0jR+tIhHblIR50kyfzDbg4acV9bzUCzZZ
yp58DNBBTP7RTtlbMTkdDc7kRah/ORX6PXZQO2/038jy8g5QVFI4/9fIqIo1MQE/ujEnFdVj6m7a
6Ys5xFvdoFe4fTvR75RCZqq6mbEa8/F71JYGEYVWDvrLmY6BxRvTuizY05ysQBKyuo+4LMo3FEqK
I2O2KhN/2pVaOwcOzO89yR5e2O0zq7M2c8xzYPOYrEo14e3y5Z7tWLUXItinfvjVM2EBekX+aZzd
8zQuRdXGB99l01WhMxUl6DZzGn2HyBEhmjCWQyOvo22gWQyJf2WRqsILKVn2zmeCOyJtxtowGJBC
aej0AVPrMA44tISH/z0vLdKKvsVC55sYBFLWtgFNfnfrTJKylXAZYeceWMuDTiLUDCYWManSu6qq
B3y1+H49jhNoO96w3HZPE5gsxRUNoaM+5UEcrxKDRklbl83ObPw3FesJ0y5zVkBE7Gh7u3ZMnQ2T
HMv1OG487Zq7ufGNq8qoJ9ruvI6T1DpYfftpklPzCCNoPURoRXURPQyCdDth22evBGGnx5T32D9H
oekj6GUDGC79dot4L7ZWZbme3DonFqrbGkP9tffogUWzDWalfh1M9xkC1viKyPvcliTNZK5+RYfX
n8a0VxzJMNIG1tsNTPhvRuJv6L//C1/8/wPRaDu3O/EXq/I/EI2fFmzi/5yq5ufvjMblt/5iNJq2
+FcAOGbh3fp24Dv85C9EI1Tkf7lCOj65MVAayUL6v4RG2/+Xy48JWBRmIBwrgNz9b0Kjbf/LEgJw
oCfhBkJVDP43hMZbztL/IzSiY+DSoMtisSbr0JLiA6FRZiZqSoyjD9pZgINNSuM29GAzV5Rsce0e
oqo9WyVi4ZYy0QpjLW44GrD54iMcSLkcU4BWGq5FNuoEBadimu+utLf8BFvhlU+V3DWdgUcu5+ed
jn6R592fY8x4dqOfilC5hypIsm3s0aOI6YvgbfPVkN3RcA4DzHX4D/TBCObiHNt/ilL9HcR4+/ho
voCaClR7nrgFQf6N6I0eg4jirokehJWVx95s0G9FAjU5IqLddK4G6IDmbDi4EBMTokizqkpNKZM9
/Fc6wnd2aiFrE9do5IgplFtg6ADf9bch9e9363/+htE0f2dIL1dJ2Awh0ZzFAobLx8TNjqzTjp1K
/pBVCUWmAtAQomVvhSMnhWiVfJYVu9c8mgxKL0QfBkW6y4bp1yxi4LLjvFCemkPclNZqqN30D8T6
W97s72OIgWMFJvdw+WIZ4X/HoseJbuvIaqsHvRyScskh1tPjG7I2E3BAFd37dLU2eJ7vK27O1UXm
F+Bmv1MzlQHAqTQx6+gssQxdJqtK9nmyG9KqvZ+Vip6VplQ0lj8R4AycUfUvN1/O8MKjiJPqYh8M
/l1DFsDJCLfswd+crl2yZ8D+llWmnhqpOZslhbn2fYFaQXqk9vSRXruTV6ORHDCSBhE5srOkUZhF
5ZZOoDpEtv/rDw/xQ0gGDxHglInHULjEyDkBqNa/36UitNupV2X+UDaDefHC+LvXDtXOAsJzGGyI
w5lVYqtoONexKtmbpPKql8Ctup2d5eVOB9F27NmCuV4WksBSs4z3HEepJj1FOk0P/3y5H3Diy5iD
EetB6HaYt2Drf2BAtwIShhe05UNV0JLizdmMhnuPomfYzdOU7IuQkomgkVBMrU3wE8tx+Fxk4S8z
N6tD738eleG/6i4/zR6zSxrlW9cdk71e7rE7BK9A6dI/5AE4HwINfBtVuiNc4lg8KIggoX+/xzTg
AoWwOXlAn/9qIE9YJ0PqP7a287Nx6+i5MIxtPqPRyzAzP4neTZ871TzbTV5eIBp8lQb78tuv+Hxr
K6MKzUNoqk0V1BZ7ieYlhphB0CTHh8l7zpVK9uNE6X4aN2Yk41OxPFu7L2kWVNUZJvI2XIgUnceI
a2Y8ozINN6VN0F2j0uIZlfTW6GEo1O70WFPx6bWPN5X4loKWytHXKZVC3ER/uE8f8225T1QGyA0W
JFn5nut/eGOxkMhE951/rUnNOGqkDZduSLdtwMFwnCJvZ5oDj7gcq2ORWsMlUu5rJSbkkTX34Z9H
mvk7XZqRxlOzLN82JQAyvv6wBEEDNlrKAC2H/YFzPFsnEhXmYy9aQRVom8gwvFPLdU6pZR5HI3pJ
XAPJojn0O8/w3v/3l7PcFRZEixWWdfn3MdR5JipxQ+IetkierQLjHBpkBrSoT5lw6R26Slv0x1rO
eCGDpIx4XEZBeHjAVziY+j/doVvc8G8TLLfIYl7l2EsHgbXg90vC4O1HhvL1FbTEk+pFdSFk7A7R
WD7EgJfieu+3VKf9PlnbDWd6vDKKVFxGfmooMJY16yzHHXOS0ckbMwoutMYMia15SUryHNzjqV51
xiwOmLj+FJH0X0YbOxVXEoDAxoVnvSzCf1tkC0aUYg0TV2+ZABwo5waNHC8DVCDbsIDdRmqISU/i
rDJt72wfK37HGT/5X4Ltb0ON5DQ8LVyEb1ofx72JaNGvnM65LjGF93IRlkWuBb6WZMhLpjLvgDZm
prsVzeRBlnsnHopdpUIDDaxcV4UzXrOeRkw6XjgwDQcKM9w87WfHuKjAW8T6aKTzxTBitbFo5x3s
JHUechIr/jBI/3OiY2jaLtF/SItIPPwwImrMTXghLefqdW66D4DTbpF0/5gNzfwV6AIY5nCgSdh8
su3nunabSxQWR082anM77SOapVYYSbmSKjSPlh+Pm3++ROs/Ni023G9ea890uFD2uL8/dUHXzp3M
xLlyFZsmBF9QdEF3QMR5KbOC4kX45tHtPeKuBX+Cvqfg6I5MhOqqmr82nE4ftaakB9xw27QjYjJZ
Bvt6rtR9HLG5LGp/e3vZnARHnJMjfrAymnPR+EdgN1f64fX77ZN8oHX31JNBXMXOtSjcL1Gc3Jn4
KP75bi009v/8O5gK2YmarLofRyaTWdr40ZKRGYz5Q0UTgMoCcqw8dYpNZobNbnBCuhxx/TaW0RfC
lX/evgtwUgG+SvN1FMP/H8aeJZbIpYOImksCQYXexBDszEIRNqM3EX1Rjn8hFeNRVkflqe/Li4tq
UlxqZL8nJyUqjU3TQUfBl862H0xRGfe1h1MOq5m7prf0/M8f3VwWm4+3l3dxyYFl2Rbuh+mBBvWM
tTa1r+T8dJ9TEXyCIidWQ5Pgb4WSvRKiE7vGA1feRs1bpELv0rljuq2CyVlZ2GgW+ZDzh4AQe9kr
fLwsDmwWBzHipq2PewlDUgKFpO5cS8+/r0dlf+4qcEtuasmT8h8n5VonuwBLlfgg6OusSdecteji
lrQlDGWv4GIbd1HviCeEYLe9j53NbzkdqYewbZAE0c7bAIjItz59XRTG7CUSVhVhhvI0NDWRgcum
NPWAyjqNXRx8f2Lf4ZZI4bwoeEl9Nidd8fDPj2M5qX783JxVHXPJVPove4NZBnKUVmterVw3O9DW
/q4S431Xi2RvD8lioDUJYSd1bHZiH+x+TELgBJ7SrCTUi4p2hQvrMB6lt7Wt9hqEaoZoAj93pDRF
oc06mc4c0FwLgYXSFGgXHOttPU1rd6WiMbs3S/V+u2NpY50Kzygvbp0+utJQOyd2/T9shz7kndyW
Bc6+PlwfaFDBLQ/h7wvU7FPCD3FKXQv1kg4U0kh77A+TFxsXylkGhR9Z7lBP4lSp9Lek999nfED3
HGiRw8T2OUm994SGohdUMb6j8XOO2XY7zDW+uGUjNQiMuC0MZzHV2GyjXa+U/4doMnuZTz+MV9ch
DVYI6fk8wWWG+dsqm6tgdoyakJrbqOFp0QOrEXPRx4+2UTSJ1W0/ZzZeuQ7DtDk24imEGXaUT1TS
p4euwZsumtA8eInrHcu2KDbGULU7Qo2ehr6XtDfadAu/L71nSvzu0ssDe2swRVndYUKavpoGziF5
jJy95FT/z+PS/I/zExEWt3KJ7ZC3aYsP0wRAA9uqaVJcA2/eR+k8npBzjhujsN7NwV+aw94mUROA
wGWkSoiq4Lq/TTRu6NIMeAN8jQd+eJ06OtW6l6g/2Wk9GpUt//Ao/tuGx2V15jzsLBu3j0e9wVVz
nAYjl6pGeTI7J3+wMnrC2mnzUx9maLnCkhtXBJ8mwxarTETJJY8PNeTYP13Lcls+DgvSgU3JucgN
nI+Hc1x4fU6+tsXmy9g1pu6PGjcbwgScIEVw9jT+8XjZzEYO9IvMauhKJWSYTkij8G60waHJtAnX
pwz3aQUar3D03uxF/qcL/W/zzl9RJQSFOIH74ewWUD+KDJ2atDa+xAqljbAStZskmdVUUR9v18j6
aZ5EP77OZfbSpH3w2LeY3Kuif4zrP29c/3MJoMJmmmxeqNIFpvzwSnl903u2tmYsbSBs8NJm1LdV
sG8EGDoKXPUOijnCijIotlkCJrvDz3i5VRFMI0d/XWMBiubE2lujPez++YW4Jaj9/mS5OvwpLidl
m0CtDwcVD3FM55WOuBZ52G+LkZghoFPq6zBEHiJbUkFYVOudDGj2hnX13lFNW2NnxPDoF95d3oYn
HVnhrus7tavsMtgWaOtGu5RbKIsoYwYkRGnoUDrJXm3DVF/1JEyY6vdJRecJ0sO1tg1joT7HCIXG
EYru4O6qSbBAtb76evsq0ibbEttK6G3UDZ4pIoGj7B173LCLi7I6cbY8eIXp7pysOaNhLdZ/HfZi
68EYaZIY/LNKI5f+RUOJ0sn6c82Uvuvk3TSHz0n7HPbmcBBzL7DoEXxqSr25TXVQDrOHJE4fg2Fx
U6pCffXnPL6HJPKMR91eD6rLt6BncTM7GYWgCGMMTqH0gNkMixF8iWigdTBV5nd6Xd6mtuz9JAwX
cwpFDD92CpqxCF7NMNikiafWLZyKPzxmS96G2YcHzUMmQNTkHbbdj+W/vBzqLOrHf8/ss9LxpRYH
x6P4IOtvrRSEi3hKHb0SH4DqJnvTGBi4iK344uuCPOhcPena3YZphGvGll+ckEW9Xw6qQrA05T5W
K9um6YWEtoXC6C1qTiCLenSQh00u8Ji7xBEI+AOr4K7F1zkJflq2V6OGqfsV9FTkWgvKauzN6tiq
+rvhdNCtOH1W1lmxl3mAa3btG2KPQUMUx8nSwylawMtZfenSeXg0wHh5Y60ox/k55U1aqnk6mPvQ
KMYdeDAOaRnYujhM+3M21eropEvU7lIXQJsvVnESGptCVx4cI7djOAA31Dgos6YKN2IAlkjb9C2h
ALceW602jZf/IFYcVRp0+PUM/GU/ZkhiSdAp1l0T/rwto5aYaNcvspbGk2KXJPW0KYM3GZQPuUG0
Sm7pjYZcWTaFeympATRSJGemJExiRVTUF9viRQIpBYYM927Zlw+RrNpt5dvx9q+LLwZeMG3wm9Mv
3LBkwTjJe1cO41lL/6fhG7spLMvPeSfuOmgneIumiqMoRTl8CeTuSBftjEcEql5sOXo8u57Bq2rl
P1BbyAenjl49Mfgr2/NMMAvULqwAYUIPe/4B23i/GmPxXAyAJREbW2H/MvZgJrKh/+kHbElhJ1L5
m96xM0dHd3R+9B7Gtopi8hbTYoUzDzyg62BhiugYbtPWSLezwEjui/modHuMnbm5L8inhbghT36G
vt/EgLdh2UzXbjHzPW1s+qHgmuZGPaAfxEzffR5FxrlwmVqHuTMvCNisaCrevSraDVjWtVMOPDHe
w9u7LnIskcCH1pZU2X4k9g+2Jg8Gs9Tldko0KtXyB+fN1qBB7nKAutS5ZR11qb+7/lCeABtptqHM
n51O9m4ePk4wUPYDkQQro5nIFVl0EVFgQYAbdnkzegcSUbivEepSJ7uH4eabqn3sqTqC76SmYooz
ygbvUddDsO5yd1j7Y+KQD4PjUJvyZF+pLxq7WDAKY+DnlgBvoDoKOL0YZopNxUuNzptGeVgdbYJA
ydskVDkfmy2MyOniCVrSLlJN2tgtuMy4WFMEcJD/GGLfBeARl22oPdPflvkiTexM/Wo/+EERU9Dt
wMJn8ZtdpPJJdy1K5wpEZtHKXdE78iSVOFN3oMgl2CFUeZbhegX7xB2KtksIJ0E6S/kzENQoPdkd
GtYR1KmdxHQvjoxScx3UKch3p8/w/wu82k5z0p0Pm3wZhcoB4hWK+N0KuZSszIa1CsJ0RUVIPM0d
qnbA4zYFov3sog8Jl21lFA4h0vKuPsRpN13UmKOapng5EGzOJPKMO+iHbv1sNbrzcx2gNg6Ow5y3
MLQZ48vHihEMAQpBDqdr5JnyIsOgJ9zAB4e41DaDJI3usu5A5FGyi7T7xWvgVyEXtXe8UtcwMs63
HaPDXwdE0J42CAkQ+glxiGbzeBtqqemE+wo/Q4K/Zw9UBq1kKgixMMltjIpvVf8FpC36lignXYWS
mCVI2sm6+FgtA1/mmUFEwzK0PWyyGz8ffvl1DcTQTe5BBNy1KYRTYFvydNtfDnHKS1A04b5VpmZr
ab3ETE2IpV9i3vuFkZAE0My1tKpNzrxHqaAPdzCL9ouXGx1KsL9NdreNcyGiPXmhBVrl4tIQ8k5a
1eesrtVZj269CjWZB3GUoHO3HzOBFDEnh0xNfz3T26s4z+pCfI6xrz0bdJVwnMe2L19vPxt9OTD/
DgUMaCDrYKB+1lZGOlsPHkKJNy3Vo1BV8gmYCfqjLGs+lUWc0+a3HeKH8VLerrTsAcqVQESCeUBu
PLTz+TaZEqKE8CYv7m7/V5iV93Xpj2cvRMyZIQ4jxl69CqLLHrMs+FFjNr1mafWTUvyOGuVM3kIi
1oMFhmyO5fb2CDA3vxUuhFZyf9QlwNC2cpai5a2WyaEddGcEDsULz40vJoaOebAYSUvb/aeqZXkm
CTlfS0dtBakUf20O49jE7ZNlD2WPWdYnROl2vUE8qz0qLVoFBfFUy3Adq/ZBFfAqcAJ9kbPXYt7z
qC3OFgvpNH0W5cIiKfqzJbkIfBHup16GLnwOStycK17zWLwUKTLCeSBST4CP24fa4oxO+MuRqi2x
JOKh8lBKxFgATj4CZN6M3ERDVVrTHYql1Yz285B2+r2qeuoPeMPxyxRv1D55+5cDjlN300rlTri7
DcU5+27WfnNfxs5pwm3tLbiehtCHBK0T9JiW4JYZiit91XLf9ra74k0lXadHWIGjk3ZgZnxqEJCC
l2nbjVWM59lp/UcDZCTbigZ3IhqbWtMiloMJBsWMX90qZrzE3MoHmVZnzI+/2kKad7dNUjgOMI6m
RfufV+VVY3S1AJ4vUzMvN0Zu2TaPHn8E04a3gDMeszzGkFI5zjnEPLYqRtLTrKThvg4TJFtZ75Db
0fY2jOqAxMjYKglAsW8DrGT80WklSeUYjQyxypRtgTK8lqEdPWVNcTRbXNvUS48gY57yKLIPhDA7
AO/WBasHVfHmLWya4AzA4j6R6IdAx7JjJ2NmAPy9n0WbHq1fjCnQCxHutGqhsTTZRsNZ37cZYVkj
x6FDpeRRkRu1sWWp/nouSNv6XVR9soOi3XbU2ljRjrU5RZcmUCE6pXnjAoNYKYRtD/gZx/du8qBs
iOye4IjHuSriNWXz6S6veJ16M0Tr4h+c/myScXICV2etoow0ZuqED001rOGkIq2+TU5W/1jCOrjX
FcKr5cSG4gFh9hz0xaNTJN9vyzxYxsUK6lz87p25wFqHtEAfb+81p59j5IpwcyvZ3149l1bZA6yS
yJl2A4RIJ8ypNf01DbHoLf/V820V1uIs4XxTQ67YqYtkvBpljGNk1D9vB43bqzd7MaThVsGobsHe
WAInxjh+c2NOO/7tXzIluhkgR2kWG5T0yeE2W8bJ4B2tRjwGNYcsu3YvpsqOmRjysx/BbB1jfx1h
Bbwb2XKzViONcGpzS3XDO8x+Zl6m2vyRB5W5MUYn3gHOv0t6FwJh2zCT2xgM3aAjvCZKNoP6Phms
rn5cNahvk8/ocu/9HlzqbeGqByfaa9jivbKzNa4H0lpzdoWcAFFXrAZoUne3zrPAgZqYaNq00GSD
hWN6gv6278lvWpFcIk85omDyApZQ8woh2gDBkBNY4ivncLtXpgPeKxpUfcqD/0PZeSzHraTd9okQ
AZMJMy1vyKoiixJFTRCSKMEj4d3T3wXoDn6ZOIqeKLpPnG5VFYDEZ/ZeW5SHRmQfGhb/K9IDi70d
DGSXF0F2zurO2nTZhBqqMpKHnNlRYPTDYxS8SUtjyzl6/YbjCUKEbN+oJ7+JgbedPy/R8CAcRj+T
h0a7+nX4krh1B58DWXpSpDdSlkH1FoX2GKSnIqvag5kE3yc5FMcaEM52kDZ5YzYPReGG6FlnejAR
QiNb3DZH7ErLMIWcQsjtk3UQlw16jkPT98YlaAoEuj7gZZv5Xxp2z31AThdAW54K1Tx77qHxQVwX
yWsE43rjlgXuQxgpayGK56yz0THjz9zlIFUCf0q+ltrrZGTAF9hFX3qNhyLSXBpQF+W+huoauOAp
6MWTbtnRtqjJrNMDCuilQGL+r+3qGeY/72epRcwtojy6+rl60gOkYAD0g63lGu8SwOohaEuQM+Yw
YUE72bqVP3XNvezwDfdZ/93nHtqHJRYFJXm7e5n3rlinhigAiGtCu7m0bmwJ7YQNWMPWeytQlGw6
ad6pqJK1pzz7QGXe7pc5fW9wG9bG5O3q1Fp1LFC2KC8J9uxcCP86uCA8by42PzmcpZfs0wZPdgwO
fRslevM8zYntk8BESLYpbsB4CPdJBYausEzvGrveh2UvZFhY5VxoCqdl9mBP0bauK3HTUbLGVsb/
esTEUZctkXm6eZ/S6XOGDn6tSwU1CVxj/7h0HFP0HLVxv0/CIObTmfsgSIJjF4/ftTH8DmPAOyZD
RhlFhp4eEEIYab7ad9q0GUlG/rmjcmMSQ6CWdvMQo9zgAD0FybkG9obvXn8LsPfFgXgt+USXVgzf
HQEhnN3hqaGM2dW5dxHe7BW2dP3sZ/ZrOWTunvkcohxLQOiXClq3Nd4KNM1g7MLoEmF5B73+XRfw
MS29wIYn1UdDfqq83ZRI+6BVgYYd3nzGEE56oj8VH7ToQ9jtczeLXkPcW5vez9N7w3ptAu34vFSN
NauzVS+8B2MuBwKC9tYTfqHN8otLlnaXJCF9skRkunTsoRXfZJOLix4+RR7hFBqzzW0BiXDFHgBY
ddTKTZOGXz3Xjfd5gqKn6j22uYEBGiQsCfCB2b8FL9Afl3vH8VNiN1Qr17IyxS4UglmMj1mv1C3s
p2m3C2Q2rRT581OqLGwYPAlNbn6ibm0pI1hsD67zjpN/a6cDuePsuhxhqFvE/VGJbqInn1UmMvkC
SaOfgbfJcfkqTt8Sph2RpjIq7oQscyLYl3n+YCFlvfCjrUPdvWjFkDyxgsICpd840EmzqbQd9ZZF
Q1eLLQoUqoYwwajrCuZcIaSgvuQ3w5vZkeFXfDVl5V2V9N8TIZkNzp1vn+l3FUc1MxsRXGjNrVXs
tgwuC8J9BmeX5kY950E5ON+je6EFX6SU46Wlr1rBQcn5ARhcLxcQO8tng8L1KXjuR9ffaVrTHPGL
d5flEgazT2jMxwenu7Ht9zeecOTOaJO3zpU1QZFxs+4FDhysNuYWVhGDONJJUzEh2saCBLNZPYg2
ZxtYDtU1Si74/d7T2E3uyN3fpO75azE29Z7l5GM5RsZFj7wvqPmwFhrqcyjTw2QHX9g5JC9uT/KN
UW4JnGjoBYCo8gNeYPKef74/Z8pzawD9qkbjHhMlvGpS79TktcmgxPioRP1VkW7zZDLKQDjmX7os
G7dC9pxFac3AIyGUIBH+qc5mk1zSFU91kCAw0u2vveipkQBSSqgaHxjJc71wxj+5AyHSjV5tPBlG
j9gfcXynKcPvoByPfO17YMK2hRrY3L2MbcmuDwf/CnCF1BUQYaDj3yN3C+bLfpdO+sXmfSFgHH3W
9U/11O0LsETvzWR/qXzPfVK2BpDBLw86pOFdxkO1nYqwY/CVktg8k1FQx3GipJ9QXCYHznrCdztu
ssjcKTEk3DeInpu4aTeZllnbxBBE5NnAga1R/Hyc6lrrcL0FZ4mSdBeO0bRBS5ThKQuJpB2eikSG
78rA+x76u9oIk2OD2OQK9HbOqeqtoy5Luhr6mxddz9+nmFwwTsSHxsv2ecYvKsLWwRA9kMDmRhWT
jub7GAV8L3/UmU41X8p5HNW49ZFNbvngR8ihyr5B2RF6zilByo5KO71MpvWDkKLikDaoAVzYLJsw
Da5ODwg6atv0wYm8GL8EgLYa7My7DiwHnB+ptl3lHbCu7H0K+RS1AxudzOQu+TGlxW2M5YeolEAc
crgxGdbFCYlWSTS2ZkfZtjS1r/wwvCUYaawKAJXV+NUhc1ijStBAZo2Wa23tyD9pvt/RN5OFwoQY
i5t4btA3XJu43WET/NQqfMIsi3tElM1b3oBN951Mf+T1hFVw3EkVEbOaGdWatCYmlfG05SUcbFu/
LjFo0jxnQ/w4GtWzqAOwtHNCd6nSE6HkH2MM0+Q0Y9YhkXUKwPeR4vqhNLMPVSaYP7TJuLH8W9kw
jGotuhWwESxVL50+e7dgeqzayol2Fsyk2iUNF0Eoqol+0zNPXsc5W7oJ23sbpowOEzxqliNeR5lm
G3iB4aZiry2RYOGExqM2pvRN4KHXcYqRKh0+1xOPdt8UHT9s9KiF1g9PsSsEOjQQayl8b9d1vglD
viv2+Ti95IN3c5T2vSKckHSlGvMSkQRZZfjrjhfYRpvYhVVIoo+E614Fd5rXyfvAtHitDaaxZvLO
vRsggmPaGgWjcepM7xU/554kJmuF7oF4krl1Hety52K1pstwdeRN+oUgE1KR7O+4MrotvmVS8UJ/
5adstVxv2JHDLSmRDLQ6FGX4aU7zNj2l6UJHUNHYJISgheErItIDVAR7rXH0eG2Ft8FU6POd/ogh
yzsiQf1RhlO6Ljq/22iNsy7GETxlKcAhYAQuSEaco3vZQWrZo6+YSCHqy/Yd1vxwyK6Be6zCEJWi
Q2gKMd6NcpF0BtM27z2xHYCyWlhZXNW/ZK73gynhzLb9ZLs4T9JE2TBQ5bEeTBawveUTFhPPdkYE
aEZJpev6r1weBW9ofMHe9mVyMOFmHtcYHMQ1oLCnW4XRpVPTaYCDS2+AQkfkDe/Le12LH4lTfQkD
4x50NeYDu9yEOhj0kYFC7N1M/s2VcnHhRpbx0qFoxZiaEwhZhTuvl5/sRlbbUTcBbRQVBNIwSfCI
RnxwwS/4HDihwysnv5U+KS+xJJcExvy+MTV/M36ikuh2heGQgTmAlvSTezCROTSG46dWUAkWOVUZ
2GGN5BljFV4iCtOtdP2eTDrxgUzdnDEPpIi+qr+ncX1shg6rZd38sLsuPwxORy6Lb6FZJ+HUVh9w
D03QPPlSTgMu3HSTXTMaT26WXB0SX48DwSpEQq+8hHp+MBGHu4C+fRzV3MP49cIJ05HgAxoMiE9K
s78ZYdyduBW+YEx9lEDUCiPeEyCU7ds+30sPg7XqwPc25i5hCr4K2nrD82/i1yZEGBt4om9ibzia
NLDbwLSbDcE+Lbn0slp7buCcY75VUVwaOCuE4In6wMYbTJ7Y2ZoOc14vGLMMUBoyGb4NPFobX9iw
erQM6E+bH2Lvrg2Qx4iYc9dl5WyQ/lIr1EeiVq6dTsPOjwkNvo8eulBe7QDtCQ66s521cJmOkxN/
LUPzm5dCNNRm3H9tfwuM8Dsuz9TWmMpngfdSpsSbEPeHh8eGihrHUfqUlu5pNLq3xDKTS68k9rQi
NvDe9KyUgekZovXOrVQnCOF3rzWrfWQ3/s2Mmv6msXNRTPZISDMPTd0Ol0nzH2MtCXFIKw6sGbzN
b9ETGASv2i+BsythwXoKUoOXt0WGcIcnzQupEIr4gT6LdFBTu8u+0V+UyempoIE8Tl1wsi0iHzUR
oSMbU/fBz/uvA0ari6G/AeH/RpBq8liPO4PNz8kxunTnZwX8U+ZZh5Rf+VzQ+SeOf5+Unh7HFvxl
DQnt0IsKlwOpKq7FcsHplEI400ebOJPOLXRD9D+DzqC7ejOsaYrXPM7p7JjQER277tPyRzGoYANR
Ud95Tu79/GdGLr5DV5Kn5R9Vft5som4aZzurfFj+cOjZH5oCiInr+s6u90o43ML7HNcqfGAcO64B
xkUbe2Czl4NAYmDUaHRxZbQit4Bt3zjie1QBc6GK8HBYhjjPFTL5eVRA3jcDbvpkNhvdV5hL3Qvb
Nq9PnoNUaedFHwsPr98OmvccNOMddeVx9gqsuoCgwJx1YK9lPwJAU/BLONO88SanBgOoGr5UFZq0
IijYStKQjVbfP2rmHWJqvscska6Xyf8iuK4x5x0sWhaNwWzSTqQeWNFrRVFt5WuztNxDHsmCjEFk
SW7dfDUi8hErVexdwgtRczrDo+BtzozZYHyKWZmNZ+bl3Ud3RNYtSMQDz/vUxsQcz38Do8a7VyDx
dKU2I5dgusqa27hOiC6NwTIoF9l3Q2Vr9vXVrOqvray6U0faHYBodODSurR5f8wKRitCqpdF+1X4
3sEmguLn3zH02nfH1aqt3nnhKvE5PULffVlkUujDrEcd8v7KZEZx9kw8MpX9JdNIvorFePJ18yb8
YTw35Cytlh1Z3obq0UXz+VOHxiqlCWVxH1Ghr/h/in7O+6AzkPuTDJ9JXvYgAfI8kKIcstSDckhe
PVOX1O2ArfN/mzDWXYO6TjbJOA0HYtcNjMr1PU4mdeQ/pIQKWdqOhou1PAuydnJA87KsYujXKngZ
Kl0j3EQ3LywCZjwIcZA3wJV5W2vebNsFqJi8evXKjHmAkdxapwXpWqIjs92G+2ZZ/TWyOAatYRM9
5116D8VglFcVvamiTrfbZIPYB8xRR8ZMyT2BOhfkh6bEE1V1ulu2NZhCP9XI/1aWtORdUxrv8Pos
XJLsTdJqSaCmgrcLvI3tyJ68D/HcZOOu9211ZWh0spvAPcMEga8xVzI5+cXzzDMY3G7jpzP6NHOT
S1US+GpGtr/rMeFZRkvUATnPDJr6e+Z2VFx1p6GjmweV88oioIU3ayKSiu7sWI/upHYWHs8TLK9+
Qxsc7lByqMfQKV9cHhHbasO7MeQ7rXcEPsbxyi8KeoOwqTVBbeaaqMjvImwqONDK5J1Lexw40E2m
NpP7IRTB089fL0zcK9Cbmz7Rii2EQzkkh37+RvgtLuFOY/fAi0bCKcqd4o3de3jWSnHsZVuc4aeY
q0b0BMmLWhz8BgGAsKYdBkVYor5N/5z+nOgWJbos3f9AWM3HXms9dnn0w/O9A8TpahXD97HThwcT
1lIT+5+X02aacvccjSWyJNy8pR8rBgsO5rzWwHDid0xq62znDfUDu/nsUYcL7jVB80RsEHLYJry6
Q7rFu8x8YwD8D64hzKbPrho/xAmXDRb3cCpG9FjLqMCkHn9qgIZS+84HXjARcacYZV1GQUPLo8cQ
PFI9lK2UqFg0OKg0defJnz1Xnc1gpQYIj2eecc5uWYWNjrLOwBJfh9nlxDEgz2SWsvlPa3gNOr71
RZQLBAH1JNzE5Vk14lKeJ1ntQh+xSlmbu96N3GNID+47SBUHdHr3sEGdnvfJI2rYAAyIw4WFo0SI
CqDAFBXftm4cl4d5svbL3ckogfQumEPLUqok84OVRb1btHs9tcFqUrmxWW4Thj3uxmfwsif6kSTY
aYjhBeIr1tRHO7M+2UYVbcvGpn9yQPky5h0Md/i5CXWUYvnglw3UoRmYnPLlabJX3K1baojpi5UW
6TpBduPZpb03nbHaL986zmrUsPNdmuZ5D43P/6xpCNDmG6Q1yG5MIIU+0DhmW1YGxZtD5ioRat6+
pWTBXosyc2yfLbrNQxL3+XoIK2eLbelrw694LsyJyzbotc2AuuteDHqzRQwId7HatHp1Vbkfbpcd
CPepjbjLov+P2dEI7GQa0EtKXfvmdNX7MtASUzauA1/BWBVqBiEBFNXBia3lrMUoMT8cdSuz6LZu
DnOsNfC/cGc2AXuB+TuOsTWPUV/yupIbs/KiEIYJe+GprHbOLPoNrTHbyYywPX5KltrcHrNtrUY5
PAxnZcMQ8TuzQNeZ2jDvWPYazKKZFg7qoBHys+LrnGVtHFga92wSMqZFUt9wpMLO8w3yqAxIPjff
RY/lBb35gtP5AZLIcfnoQcR4WHXhuMcFpbZdFqETqDA6mRJOpVN+4P1l3GXAxjwkJFAyKKWEGvNt
p/XbYh63B6SuJp0J0tX0ZqreT2UzcoRvdjVwjDJYXZY6kWF+1hgvbHK7dObHLj1GJMWRY5xT5kXu
ZflrPTd+JQCGApmxMTqtvDthNnswUSqssV508GYmf8dQe4TfVfnHnEEjLp1Vmxf3JHBTNrWWwbyj
bD74dXIl0QZDYu3GB0dTtzbUh1sqxA0MVRK76pVApx+GVTPfIOf0W5cP35pWJg+siEga4hGeqgzN
TlJ+A7ot9h5riFuMUPdBFqxooV5Fhr/j4ErIKoq+hCW6D60gt4rxAnuOJINpOP9Coog5v4JHtF5k
pVY24urYX5dOO55KQKpX8DIUXvPN0plCf6p5PPB0li9Ve0N5Z1zS/MyYrL6iZot21Qxk5CT2HaU/
AO5eQ0YoISRlQPNlCzEhaSLM7WwhbI2Q79bsuPy8FbGfQSfhGtGZQYQ/pIF+0ZLys53UcK3qeo+D
8aAGKzpDl2G1OAEU8p0GsGDb7aNR7BwofBDXegA4Wj3tkJkT/NGz+SxN45uTmQQ4EsB7TNn7raOk
dg5ZyDjOHX/EAINuesX8VZo2a6xovPWF+bV30+jBrBGW5KWvP9hJS6WxSFlUlj4jVCO7VEFq4rVn
TYcJXMbFmP+AcGmvwudAZxTvJiHOd14YQeBB458V9oNfFm8jmL+VWU3uy0Rna7ht/MoSw9q2A+IQ
g0cWcn9V3sNqqNauR9tX8/TG4SdzphCCTKBfXvyMZZWuRz9KN47GD9RkNeKectzjgC4OQCT2VgEE
OKXEPWIy2KJsZvtkjYeh4e/K0O0suoi4/pb1rTqULVuSlJXF0YE8gWbsIINYbqDuGlvHQicTqAYY
oyoyAnHdaEPARr5yIWnsTZBZmgSLNBRATv2BWhQlIPF63d0Ice5ZJgHveuEy+pyAyGiiumhd/XF5
FZl+l66ngPx4Ix4P+TS4j0mxdTzY68gHIlGw5vDrY1807OTnmtZo5CPUqWClui6Gv9ORD6LML7lN
eQuzTp3aarzABzwLlYqfZxzCMJacVvSuRZ37ZOeEO6WhVl9s3/0i+/zaBdJlifv/2aaoUM/jHImq
/BtfNEER5a+LtjYuDBfFyqHkY9OOXYRmdxvThhOm6Tw1fP/1lBiUStI+5ho6hyRrTB5BLnrNPXjx
ykKeq7JOYGozEIGGcWuVwbBVKox9eXJk3YdsSnM+cLMSOm1hbu9UMVdylJD41NgSZzVc4RB8m11a
98bS9KMJZ03Z8SXLNW1vNwxIusQo9whuvk2lj9xfnUrg1+wxyo/LDja0REjorIh3XoZZFKKndhwi
XoUlok0Sv41kzdSUvnKRV4ACOJcIFsohvItQgkCboP0pjx52OoF2fLX0Tic+AD0DgTTU1qo62iO5
PfMZvRTTnoofEA1BlpqjS0jHogTiyrKzR1mjNQdjalmSmMfct8U51RGDIBG6OPBXMDiSHq2lmdiz
tovn5oUDLNfiuexfBxqhsp1NAhRgvKPozI8wFzVg7SDlGfCEgHpHMFUK3qeTq7k5eSpV55/tQPts
eHD/LIP8CmmSgFYS2XAoSRXexqA61m3GwxJJeEzLF4BxNkAJJTpwPix919b3g2OCpUK9ddCUY+17
KRw8cOT0Ki3d2RnUf5zVDU8kHWkq63ZtG8q7cvU2Ix7B87I0j10tOtqYCWaVlLYL9O61nju8pUgm
eFY/WPLRwqiCWKsh0HIkTan1RIxlkYkcRZfnONE2lWW9joPiqKzSojzpnqvSzI9x26Nn6dg3KiZm
/cfGCOxD7YbjFj4zKo2meehbOrm0BNBShH6268s0eOQWEg3zWME7xCecig1Z/wCHuL92LocTBzRM
q5jeRHpAdEP4/l58IvEFvypVpTCGblX4CKV7PScwPhLxU0SKCQdgs+fy7kEenGRUBucwjt+TuCbk
WjTDFYlKkLASUnb4LSjAuija5lM4wCxMLHLUypohb1E9BoP5ALp6/hn8N98wmIwMI/amLv9ih8P7
ZHYZb9b+lI4Oj5jPjF7WF9/Rq1Wtl/WeNMo3oj2Th5qIh8BzskM2cWe3tjoAil39tE8HyKzpz5hX
l0gHS61HOxW4KD0QkurFniQ1CwpvgipC3PJMuc9LH+fVuItsdrhCzhKbsPgYpKFzHoZRHW23Z8lm
PPsYtUno6OVeb0KDKgMvqkkBcYhM9iuoUx4WBYQ/EAe9vGzJP8sOXu9XmwDsFZ8qJqonQeFpKYOF
nMUsJyHm0W7bO+8cJMoY5RlMpOIAMzyOqHQH/3NutdGGoDTM/kWgkMpP66naLpmq9jQ0O5i88a4y
iyu9KyzKAcx6BUh1QK+GCfqzX4b+5r+9A39xPOGgcVxXuoYFYsn8zZxZNlQ2I0Dh66I4TOLAv+oG
0FeSnVPEpk1H4+bqDCRKgw7YDILDojowqsTZuymD597PDDTRK5nX8swFhaQVFK/2aL62Xag9kwto
4B3LGcSwMYsp0hPrH4aRv30HLNG6Y0nYxJbzu2GEbGcmPUUyXXWTIDo/dvKdHaniMSjpfgiRZ94c
sPJALQsCXz3W0Le3wBoVzQowI8sPzN3YWMNbDVDweHBHVk+O5v9onfjqw+H4oml2QboNWa9wJvW1
Sezgf18FYzaO/irsh70CEcZ0POCL7u+Mhajy+g7Cm/vTskWUiNr4lU9vajiIyHLPo0NG5YlngbBS
CwSDXzVilQjwYv/9Scw/PfiO5xo2hAoLbxuM61/NY11dd3GRBdp16Q61XFQfcxZDo5V3m5IwXSQc
cD31gQhZLaEKyIyBiQrt6tl1BrYWA4JTY36FBki1q+ozGacbN7GHWRnUrLtZ8gVzAJSaIw5Sl/X9
vz+/9dfPL4U+G98M0zJnc9H/Mb/RqzPnaSZYS1axHTk/r35Rkg5iDvKwFBzMdjYh8mGmEByeXqhp
26XLNzCArhiEnzQp34NC3w55LV71ihLG3IReXrzmbRvvcufVq7pqN5LVsXJCP9p69URITcEplceA
ADPDyLc9yt1joGJAw2zVN1Xc0LXk7j+gNX+iOSxXZ9iCEcIGqyqt30gifioJOnEIR2QDRM+HyvjS
x9NpmhvhpdZbLqIPVYfBgXFMSrfeEto27FALLUq7nP3xtu2no6XC+JyTuUHClH3v8/C7Ld+XfkQH
w3v8x0WaP9evt7vLp9Ydw3IZ0JLQ8etFYpJppo1rWtcKSsC2jKKNo7DNozO9W+xuSF9HTS0tbx+Y
ZbuLs7je9hobszRCOjbaHxfhx8i/eoTwCHqWRNGVwGh1DPZLM1fBVtzXs7ZE+oBsvdkzsrSVtZFx
1SKT7Y/hP1DwAIeZayPpVNqWnvOf3ve/flNwDbqHq9TzfmdIKMHqneBOea0JzoYxiZhqLKZ32O5w
K7rJojPCFhr3/tYlB0vXRL8LDLBltQSubNpluCeQgzELhx66WKdcL0XQImZlyis2XoJoK2VP2bID
+cdV+vNQ4ipJ8AgYWsDH/W5ehEVEiImGnxrP9oOuIoaMFSjYdASD0qbzqKbts4fEohVtooacjdgh
jaWmUZ9NhAGgyVivoh3SGfkQ13DmMupan70bysSU3iW1nqdMvBVF+QNplWRXh6swx4O9w+QPyHIu
8EqBX0zhvKl777QUof/9Jf9iJnV1aeKIlLolJZyBX2/FmfDRB1pkIv9umLZMZftmAF3c4qBqWPoK
/yzAqAankCy3WzAb7uFqK9Z3ezUVyCvbhJjURspNr0cfgnhMNnmGwjlv3eEfr+q/vCRcrsN8qPHw
WI7+21Oj6Z3BJgT3V5TyCCctPxlmuA5tBdhDTu3ipAnedmY5tpx3LMM9maeboNfVP14Sxp92SD6J
K6UHoQAUlfsbB6E3S3PSuhQfmoF4LhyiH41XW4/WrqgtfSNTw8WHNtVHK2KIzWrpnPBCLrPjcvzb
taut+NnUP3zBf3l1uTrmTO5WMis8Yf/2++DIwuGRc6p0DgPfbJYZI1Q2hmg6IL23V8ujBvp/g2Zf
UHn2JUgPwdMl2fmOYfWuWiyO+PsSIKwt6IXS2UNyGx7NCsWk0t0fWNaxi1CH/KOC+dsPamDX5qpa
tBy2/ttbiyJPSb2v7eus90e2e+p05Pdegc9teZrcGd1Y4rhm7+x9V2yDDfibP0erad3e1eyVT5X+
v9clLse0gwNrLkys318weLk1kQ2JvC4Po+kU2Fkc48cwCW9tNfg2xIw1KTSCRBfmzdKUGTnN/38/
pn970/E+lzqFqu5ZvPZ+fUy1yoCtzuoFnnc87i2NN25sHWOKMlbu4DDo0MZdwfp6mBKq/FkYq6jm
PDbna5RyztbNTJ/3dQFwLtC6fexLExN+8bhMKmRJdrhQzqMgOu9fH/0vDwufnNbcNsAdGPZv19YC
B0gtYttXW5Tm2Sn71zRXngu/tMIERI0BoIlVVJh9ywc9PPsu5py6N5khAF3S0DQ85USI48Lgv06j
EBDw0n6PaFIckvZTZiqBKcvvt3Vp3MmM03Za3Oqn2dv2v18DfngpuD9NzsrfS6tCWJkWWI57DXXo
296odS9tbT8v1VMeZq+9G17DHhSNGM096wdnl+hsixQRohhKlk76JydJdYd8jRsMm6mdDBfidDC3
9EPiP//3J/4Tl0dRBNIPWhK8pFnz9utd08BgZYTeyusiluwk2kgBBxmCXLRDU8Jie7K/4VDwMS5l
1+Xm1QPxmEnmYq7VWmtCqeKLiJIjO85k+9+fzvoT3QNWzeAUFabwXJT+v366ti2UPcUiui1aTQXP
doN6wNpqKX+9N9JvDQ7SHNtR5aaK+nuZQ3Wf362+M35kg9hDD7bCe2EbryZan1NlPyEv7RF5ttoD
6VvDWmcCrvtU3A20Pf6qn+u+GgJbncjxSXM0LPNyvxhgEq/5RimbA65PzFlxs+0jZx8ZrXt0ZlHd
f3/5v5ARZtKlwM7s0u78QSNIZS+0oWhihta8H3Q3eCHdA0U9CQCbEM3LPtTbD24VhGd3Mv3jsvxI
ieW6BfE/+C4ctPzQv5WjrmfbkKAcPg8Fxq8XAhVsL6bahF4+75sDpuPHIoPlodSaNEU4VAybK4sZ
Fsl715pUyJC3S0glFz0OhYsxCStMZxvw+fTZFxnjp2nefJ5FtLNPRVtGSD+GTVvqH9PC7reAV+Pd
8sdkIZQzGqIGKC9YlzXRM+kGVMNdNxGKS6zjGDnJeqni1eiSAKKQDSeF9WLN4uyacPFyskegaFh2
2oiIH7b9BBA6Da46Jg46S5mBI09LgFNimTPl9JGAjc/LWZLbyZc0IlwtqozHtFbGJQyyjVW2GmFb
tYVbJa3XSXt2DPWl7ejmWjYAq2WKosM/D+Pyk2ePeHCJ2NhPACVWSZjZT0PvfGScgnwyvgbNQBox
mHwNJS7NUs2MNX/AIklOSO7uFiV/3OC0jUW5kZg+2aG0BiOyKXjIHPc56DpKeK4cawwkyRkm5WOB
nxSTcBGdENn9kHoFo9GnEfXC9yjv5cP/fp+CkJx90yDpdPH7mxknR4IPj/t0mcAamXfJhE3xGprv
rj6gbkpGhjTGCEF53icvZ4jb1tWxQyzwj8/ylwPDo0Y1QRqaNifwb7Vq4LG1ZaUe3YYgzFZGPtrb
xbtfEAOCj6g7LB9hQbl8N/En7mlYS+D1xtHLpheyIrxNVTc7P8FzihNn+kfDYPxJGEF3aKJ0t2cQ
2R9TjE7WVt5XEgYS01cmQOsgq823KsO22BZl9dGYiEkbkNNnECEPhD8RNc77thARXCDWlGuiNb6G
DRaOUBXGuo3Do9PF/yxqxJ+NjTfzfUxoZNCmLPe3g3fsfK9TfZDeQlt7QFaiHogxVA+OMd5q3Ubv
xlurlIoPKyrtHCLfwMpRrk3RqXXljc4jRj/8r8a41dOmWXst8MalQFpu6KXR1OaICdmB/tBRdMqx
BjuRtuarM/WCfLLGf5LAFBNP3yizsEkPHa2VPRL57uXRx8zLXMKjq3cvJ4mc9/pet8juKG52d7eQ
omwLfyKt0DZfBov2ty/oNYRWI9ruEkohCPerkWFmuqoiDVtnJcCJo6gG998ERx74NGqLo902Hxfl
fSFwrGplgDinQzxQxh8MxTIywWGN/LkqHiup9o7l9UdKPIOs+bRjBthgySoK/8wA/jvUh3BfxYPa
sfNmqxLa1WNY9hec9vwIQ6OelYmwdI5hyS1ysIYSK4Qkcvaxr5lvaYBaby1bnz0JtcVu4ojezGbG
OSw3L26Vbg8nF537Ji7zh14hB05jDIuTV8arth+ni8iSc9U07aELu3hHrFezigfHeF2GyEWXiMdC
3oCya7vIqeujIcfPaY3KcpipD1lRN6sqI1AxizBZGkNondzKexr1/DTGjJ3HtHxalh1Db73pZssi
NA1exumV8BRIPol3JrcI8ykl8cDu/chUa7+YjRXinE3JqrE3Vb8lCXHEZk74tY1Oh62Lf3KjwH43
I/Rw079Iwebf7nHXADLrgi2cx6K/vtOCnuwZIVJ1C0JSIoSViLNujvSJgmTDID41YUmexCjOLCPM
qwpKHbWah3FD2MEuUjZr4Sox96SUUtppd2/y12zECIhk87wBVUYGG9vFfxxwf5bKoMZ0GksT+hv8
hHma8n+Gd3aTllOqxeWNiW7DoL0glML2zqMxomY0YC5LpHfEhUXoEVAvi0LHucJbCk0qJLvqgykb
68MYhR/++3NZfxCnWLEAnXKpIT2TSuG3AyNEE5pm7IWfwBwiU3Prlel7xKrV2oldNpour71piVot
z1OXVGw8TYySc6220IpIhvx/1J3ZbtxY1qVfJVH3THAegL8a6CBjjtAYkizfELIs8XAeD6en749y
dXVa+cPu6ru+KCCz0pYYDPKcffZe61s726yeMtaRjbqQVjimaozfovb48afQcuU7KGoCgcCCECIo
YS1Txs9ZjhkwMjcIK2LmtToAjbi5s3sTRoKNDInEnE0HrQdRyvQhXdeIhbaoF0PakxqAp98cAjRn
2WT+WiyZjM8c2NN0IiiX/lYsOcz5KxJC5fVH4+yj+K8ma8d53h+tgczRevI2Sld+kR2aEZ+2l3uK
KuZcH2b5Ikd50TrxrWwIWbntWHU9YiiEyH404mZaqAfhRdcfpZhqfinNrtt9LK4iZE6r1awDYdKa
wVCQpRY51njoqIIDPDj5uXwZQuX4Uc72lmA4Rxj81nIVypZCjBhxEYFbiK8OXZifQQhuJSOze0o5
vJAJBMqpy5BpdIVznXEIM4tuh5rVvuoHOwqKOXod9Gm8n3Tn8YO6Mqlfh747oQUk486SzLiz8lk3
zFfDwusHurAkp3Ve62VEouli/EqcjkYIGWzsdtRqubQKGp9l4Dl0uoThXpoIyaKBfNCfXFIcE9fY
tsXge9VBU3SfA6D68PF85F5dbDh6PySM+dPe0/YxGTDo33hIPgYFtqnsdQYyBDNzapzGBgWObE4O
Xbq0mhg3CueWIWG24wPEm1rGDGvqs+qgHG+byViXWfymOJfIMA4kJ6lwlgws8su0uGxzZovmuuhA
tZItngZWnYqNgyOOmX8L1dND1m+MOLtF5Q/RYFy3bQSmjdQDmfZENi58l4+fUutVxxi5qa8/PtRE
OI4fFYOCI6GE5cLT33d6fR9DK1uOaBq6NOrRucL0ML7gbarWUYeaRm9ybwUMmuBmO95/yCpMN1qU
U5mrcr01ew3FGxpdxCxkaJ1McNY7NRb3oyO0PXRrQDdEHWrS3DpNdydls/s4pwrLvuiQxS99/IZi
Q924pMnssYjipil4nyN5UswSZt5YXBdgngGcZKcCr9uR6Odfr0Da5yMKfVjT0aCFGzYcsr91zC1v
KKZEa9TrUA5i1zpgT2dCuHatJVLeOzzFhmivGg1GIVvUsHOz1vxR3v1HyQ4XERNV9tK8/cFhpHl5
7f5r+ev/DoL4H//1078F9//z8sd72fxxvt9cPv/Jn/4iCRL/uo4lWOGnf+FJirvpVr41091bK7Pu
45dEb+XyJ/9v/+Mfbx8/5TJVb//8x2spC2Dyd29RXBakM3z8p/33f/6DvecvX8vfIh7OL7KJOyRu
f/s7PwIebONPmsgf6QHwCRGWsOf+CHiw7D+JPLGX2Z6pLosmi2rB2yj++Q9FU/80QOMyILAtun+c
Mv6d8KDo6p+WTsPF010Kf8a02n8S8WD+XJ+78AeXRoimM+elmWZ87kSVWOEsap5FXVo/Ln4Kw3Hu
TEOUq7El8m6OUUbWcDSKCvddH9d7CrtbG6f4tmzadKUrybtHeJE0Fnf5N8ftRt/TCIIUYt1BN18V
s+mrBXN/vXKvo/BFm+pdlI8sDPFhaoxgKfZdN7+rWlY/WnQqK4J4ScRMk0PUQVqLbJX1YQo3FC4h
6qBAdiboDJGuxxbFhObaa6NO7ZXU53UIZIGTYvibDe4T9fTHTaIByxdJ3oZjfO6yZ0ppwc8C9TNu
pkazV7iQ41WvFX5RD9cFnhgBK75UyZ+1ZCBmcjU1WA+8jKt5YDWRCXbM+DxZenlF7+6skuLSmtWO
jNX7eB7tAJ/ZllsdoeEb78NSgewL1jyGNoRKrzhVMWCMML5y5/Q1z+JLiRj3Lw/tzY+t+qcQiaWK
+j87OCsV3zyNPB3+te7xcH06RoYQ32vDzKogCt2n2GuvHL4JNbaRoDsrIB9gGjCZd+E3o+i2lcjv
h/H1N5fwc3X6cQkWrnfHJSyCycvnVn3Bbx5FBL+mFOON8LJdGyJwq+yXN70EQKBzOsStmwMW0N32
/Otf/tH1+/T5+dAqggc+PhPIT5+/0NCuxoZbBeSBb8SsrQC1qfNXnXFh67QcXB/ykJyPAtXV6AJM
RUlGBdGoWPezzZyLS961Po4PnII6WtwI21K1sYY7RNirErMp5Lt7SuVVuhpLb12W4jcxG58Arz/u
HvkxLiUYb7P5uUxmApq0avsRsPXaaBG+zwkMuRmPvgMjxse9vLNwRzjNvMWBtpLtq1ttOJo0q6Jz
j60xMllccALoC3T6fWV0iF5Ly31Uh82gDAfZzoCAeLETbShWU7jNZ/0+Hq3Hmrbvr7+LT/saH4WO
G7qHRX3Cy/Y32nURWlU8EWZEsWWjWVceio5dNbaeukh7mQx9p0j1RTrRe2ubu9/87r+9Bw7pB6ys
lLOEqRif2yn6TM9L6yOSdjPMoMh4nwl/Z2yAE6YpsFbn+yjbnBwxbLvCo4SsoXb8+hKgmX5+F7kG
iKIcLHgdQA4vLZ+/nHhmoYwmKxqryZKgmPTFO4s0YeH2q5duSkd/bnPjWZE9VuPBvvFqtClSjRFE
KSiliS0MPAS+K6TrJIlWuU59jPZJoZ8xbrAaGfCjQLxWRkMWLhmjmv06GyGpxl3yLdJQ3UFoILIg
5qd2bb4z553FUMcXXjwQoc0TPdBKMLL0SBNiM4xfMVQWqnvO9eUnq/ar6SUVpWrr4wWB6p7Juwj0
5YRHyNZGuJPeZrQ4FjXSIu3PfO6cM86K85QbT8yrLky+j1WbHPNSf+4mmDKGQTyf+Y2VU8zEULhn
pdKeCTs9mVZ1XXrdXdx7r8hontzOfk28+BJZyWEK793WeOLofRcRGeq3st4ZGdCbMXype+e9rebW
B6eJctgtbnC02T0Oynx4rPnBVUMun5kaz6HTngxd3gH2fHGG9KhEct0QqyaIiZxDfdvW7uxnumBL
KuygkyDtJgt9nLcvsOqswJO+1FBzCW25MOxAPkUhCaaevku3JiC6xIbp3tfVApqEPYgYxEovZDge
GaU8CGSipH+t08Y64096RX12s/yvTfTnMbN2oKGes5B4bd7XAqkt1ucnJA0ZXEluXFR/6+c7gAmY
1RboUrrczRabj/JlALqz6im8S7Xk4KPG7+5MiqFuTuvB4NTqOg+JtJ7aFOGqKY+4fblOlb+DsPp7
0V3ssLtrUt6NvO7YtLHqj7GxKw0wFCrOrQjAIgMJjdixtazMQwUXYF9X7jaye6IOADqYefTeW2wo
o4EvIVefS1N7ttIcV4kJMpW5wNUSQpez1vTIloHaGy8cp97wd66SQSy57/2d4+bQRWLw6oJf+vEZ
raQLGkM5upW+hSdxzEUBM1Jx96abkhNkPQ1DeVPaVzzwT6GdwCFVN3aKx1uS6MTDM/so91+Tlnzx
nNNIrYtjNtVEToW86/rAP7TinZX93R2159km0DOyMCkbA1jQocQMbeviHcfkqowHYjcxg2VmQ0At
P6ufU+yMdYGeLj+mHLXSIXlCNWfJigxM1d0vfOygKWCMhdgTFaOffAwTHInG8kSvBj6AR1C6eVpM
GhCxENhpZoURF+d3p76MEwAXgdhXuc6gYBlttQ/rBZip0JJUbGy7RjheXPW1cTDcCpK4fGDFjJJF
TLtEf3ElV99W2WFoZEjOoGSqYWyjzKmDsWe6q6t5MET0hwtx8Ca3WcWAzDuVXmIYeQ8k8UJJcXa8
xbdpZb+OZndCF8JOOKhbDlHwM7szALYdVyID7J7Mn2jwxaZ3MBierJ08ARAsc4iRhEeKMWBossT0
SR/j2EvYxHjGSFLvjWfLdh5afXzzRntr5NxSk/xDHxt1Yjz3ddSgdx9JuUv1qzIE0em8skfA5Gmd
B/QGQUGEXmQ1pzBJbrsXXcuVVWE5DyPB4KVMt3Ov3sah+VxnvGjIORB6HTHjk3+pxLQhXrvRvqtn
btaIk51mJBD310oswZuW3GWxgxR2UHmgZXfHdd4DrYEWEcTnJB6vPoKpVftGgKsmrIU5op6TJZxw
GJaJvYY0WGOax7KNOyVVm7uqgV+YdieEoydFgbYNrtxulHMtXb8cCVGKFL9LYtz8etZuQj35amho
7+lXr+xK2UuddrIrrFWWicYfsIbQaCDSiOt0FT8fX3rO2EM2n+yCKFxIySOnDKp389Vr8CcVWV3T
p8q/ZS4fHxg8qQWx1q2qii1h2XpyBDoRMY1Bm9Xfu/zO6p6HJXsnm69dBwhgPAwJt816QplxLrUL
9vATpv5rGDgPY8xNSjr9ybJHenhiC53tjlRwHoHchPbfmNhlBxguvWYEUYZ0tC7DL96y5zil9wB3
fsaKKe9N9JbElCj+0HQjFOsSPV1B6GiS9oEz96dxcdhWWfKIyfHeBAtWggFwU+8m1ItrLQWSaG0t
R97/eu/+pNlYSpdFMKuSyAaQ2UAn9fPWDVVVenmmdcEgsgsdwNjH3s/mq28KE853b5/nyL5JVN50
b7xOzPnKcO09Tb0LOu874Rgvv76gD6nuT3UtpPlFGrScMZfJ8qe6dkplXOUh+eMy1J9zPE8iNXaO
R2l3ZbQ0P2Yi4fxldZxb89lF2g18b5W7OE/CsDD8cOb7TKcC/S+uXuaZqzbL0DPWLIy/vlLN/nmS
xb3jBLpETpGwYLs6rd6f751tuUjMpekFkHnWTV0/ZlpP14i2tMl1xy4TNRucxBDv8im/l8p0dkj9
rXP9Om+rJ00WPIEuFRrD+cabV11srK3KhBOVXCelwCDTs+52jxaIWTNSz4DyDvowrxvITGRP+DiD
1jXh5AwN3vFY8GA2d9MAqAidqm5cTNFOq16Kk1PKgzrAtOxb63lO2NW8rdIbb7jpiKB7xrpNbA5J
z8IYr6RBrlKF59c9dMq3qVkITbcRkt4mBKjV4+Bt8pXgrB1CF/akuy7t6Njo43uvuptIR6Kf2vaz
UsVfKx10XQf8mUXYRwx/3wv5mvXFRvXAkbnxvsf5Q+JusgJ4yDvgDRF25jhctUTnjp52HGqesabe
eV31UnGi0VIb2GC5Mjvvoc2mjTK6/iBfvTC71ZmA1Zo4VcODahrXdpWxnwCN6C4djUGvKr7HaXEr
6+IOyJcvTfMsNY29QMXz9cCaTLL8S9v0SBLGDcFOAfx2Mk/tPVqv4l0tdMyqycm2lLNqTO9eAVZn
NoyTzBAYsAm7KUC8xiLdnc0/6Wlq2e14lQzaLf4J6ka+f1omzMPxwxnstPXE6apLDwVgsQyjJfF6
ezf9rkcVei9Ub7OHJ1hP5TfXqA6YKbZ92d0UpgzUeVoRNXUe6+REFPNVO1jP6Tzf6jnlAquUtni3
hslzMKn1e+RA8Y9K/z9qnl299N1b/bkP9lPHbPtWXr3kb+0v/9D/d20155dttau34Q//JXv7XhYx
S95f2nHL3/tXdqrt/olYmBQeR2c1WbJO/3d26tJ1Qx6qWnBsOUItp7h/t9a8PwluQx1NmNCSKLfk
jREz+tF20/U/7WX1VuE0LTkijvGftNY+r70uZBaVriwZr0ijGIx8OscxNfJM8trjSxKxIaHi8ydm
wz4R7GMAgPsuX1KDe96DtAT3ppUzKkR0pzvR4x1CvQPbwjLuhbDeIpgO2C4aHE5lGa7IWPW2nWr9
pglifjr8csGYPQzGbGzMJl2vT7tXB9m3maYsvUyOJfezBpjoY9mbMZ2sorhuA5igoJeMU4SQoFFi
QF6u2oGghIOmUBnCxzPusnJID3WjbKVAtFiT4rUVhReQG5OARio62oEEIalO+xRKvB+sP0aUEbI9
ZM52qOvbbquM4DjzxLA37BQGxWhInVA3254D6aFR4KH2IBXWURGSE8+pd2sveLPG9O7INv7txvTp
OL7cFQQBH30V5PR/60vpmSK56ry4CO+hKcfdJLsnAIanqR8iv3Eblr4GfQzXyz/V4SYcI3PvdeV3
Fp1qb3WQcMHBEPVTPsbj/Nh0g6B0N73fjAM+xVsigqQvubRONHvRgfBS/Lx/xmVbMCGtSlLmvUOs
NnpAiXIg2m9nRCVlbwwcScLAD3XzgGkIzYcxMVSPSsyv6Q3Vu92DXJ5qTjZWH50FWrRnjoR+29Xa
Pk8jdeXAfkbEG38xqv6dzgWxKgMTSvWlM0S/pr30vQ5BCiDQaRnHW6zD5hKEkQumSQW5Htkj1V4S
KKg1dayN67LIv8iMfpgoLBRsmg70029qnn5ZTGLFjVJ+01z5GHH/pR76uEmWheCSZq7h0vX8+Sal
tUMjU5nKS7QcW0dWA/BJo7cfagI6En0N4yBbY84Fi1u9O05l0AZP3xspnEAuBtdfFz2fnCkf3xlL
GKUNZwJyxD6rzAzKnVHLZH2Z8/zF4E5taxdvuxrTWlemcYEFIOl1U74nqNm+gGmYJ6ikonhuaTS3
q8bJCUykKFubqPGvK6VVcMJSJijIsPxRlg/AXxweU3EllNA6NF50V2Dtw0B5Vcv5IbWGbRyW7V1v
FOk6Hmmro/vYzA3V0K8/6yfh5Y/Pil4YIRep1VR4yzjrL20tGeYZRYxoLpRwWCbFoxQJGEg2WkmC
fGTypef1hlCOkkG3F9nngkMkGLphjYMY7z5osLmV77++qk8C8X9dFXaGZQDjmNpn2fpsDkS8KVNz
URXbWHUN7u12XsteP+pd39MXSa/6elhKpK2C+W3lJdeZ0zxidlpZUMo/sKNFzJE2dvw2JkOHcSJg
tDwy1x74scQZ2tVgab+5mT+LIparRmfv0hpkB9DBjn/SD8u4lpXrdM6FypX9QFHDbWzRbsPsWv3m
lVkW/Z/fGMtbgu48AliZfnx+Y3QzxJfoxfwqk9sRRl+HimZxUroP7M03Y22+5p6h/+Y08Oks8PH5
6L+ZRKLzkmKD+/lZ0XpnEmXSOBfTib/Lwbuld7BW8u9TXLir2Juff/0ULG/958+IysY0ddc2OYN8
ejQnMKQlQhc+Y9OoyOlXMoGKhTCAUMPfLkF/22X57lDsodejz6v/UJ7+5T3AoUNjzO6dC3pzQJcL
vI0EBSp1NdkynuBk6JJiMpkJUFCNKbp3lZovkC5/s9v/d58Z6Tk9br5ZT/t8i9PFro5RD2oUL8Yq
TocTzBWB1ThGjKH+5pdpH0lin2+xZ+nOsjGh7P389it2YZtdEXsX4Mxu4OiyOw5ZZwVJOX3p4Sr5
iy9oH/cToY0SNuVCBcSJMV163st9DXQpYTqIUKY8x6Iyz24JxlJl7UofhENqk+bg2FXpz8tsfvUW
1f/sqoc4025cW6A8HJWWbJB03+TSIP4czpormJLEOljQgcOtj/oYliFCmmloE6qP2AwMcv7I0FqD
YjJXqOpwU+d1EPVfo3JhWAAnjxuDliW5EEEy6vvYQ2qHdG++ricD1L59hCSqr03Yk6vMKIkNgfyp
ZMMFQxrdjTrF0k/UX6UWhF109i1KymHTeSOo/IZduAyVXTl5J+kooFli7QuG+q/zHF7L2G13UGxu
UDDnwaW14/hZjcgDh3G6Iq4Qq1G2sjOI9opbHnHVVRu0vNtwat6IreJA3w39FgFgKheckYZYCqPS
ogkkf3tp+ZRYdMYbpv7eKY7adwtJIoa8VGP4U0wQUUG3E1VjULwq6yR14mC0hLnhRLkMnco1CTnt
loZNFZoJ/JTyQA1UkfhT35Ro8wOjAkbRqmW3mzP5WLnEjoaPrRLhu8CrLoewvLXb5jEnHHMH8Lgn
w1h5oOisr2OjuRMY9YECS7FpvYx/SjN1y0QMp1lGgd3Q9YW+Az0OfATU5PI106PSnyYXTA7xXj6o
E1/RkmL36wXkk8x1WZBdB38p6JZliI6z4OcFK5KNbg15l9CgZCxkTyCGxibB266zFcfqzuPKVq1W
AzWYmmTtpM7D4FL5N5n0tZm2bGz6U0SqBUZYEA4YVmFVeje/vsq/n0i4ShYcg4WcEp+19eerJAN2
GoYGNafUU2Jfw+GbbSZb2NKDP5Z1vIZLTJstvJ3ZqzG0RfYGc9LGcRqDObSi+Zai7AUqTGJo4XYO
NZVjqGCMZSIXif+XW6pxrTSGXP3vo7i0Vi0OfTJ5sFoRqGjkC1X4MGZvvJYWVGVgcjPq716fP2to
zknbmjbR4DuepfqhgI+YorTDntts3KZ+GH/n1PhvCgfuJUJKDqAoALXP9xKE4Vwks51gYo7f7Uqz
14SdNauy7vfAjPJVW8hv0+DQ0VDDY5N6d3OLzcxO1vgra7TPeeRDi1vTEAXcLhQgRAXZACbuYV+S
Hhg0Kk1RRyOwqaWd+usHwfz74o+SEm8ZCnYsMDy9Pz8IA6ESgvWxeTA0qoaRvADycgncclMHW/fU
HaN2Jl93tODa6UCfymaXA+teV4q57eWQIy2WATXPq2c1DMSEYAQpIdm0vf1s6tmhSCq2lGkMWjej
hd7CFVE0uBCOp20dDWUSpK3U19uR9LUqfteMlBp14SCHxr60tRf9SzGNKOpJYWfgziREPyV4Q8m/
Mh8GC0hrNynr1Cgfkl6jsUOs8a9vkGZ+AggsbzS3yKaLwDmBeexnRcBskYPIPt48iPhrOE/ubgCp
Xw2LU1UrH2EddVeWUV5nJjZYMd25va0iJctgGju+LnqCJoxMbuaur/ZkkWVRcy7p0u+VyDnIqHEP
YVo/MbMCgTdq5TGPd2wjHq5fXkjdnt5MfZPJcb4FcdcD4zwgHOZYpFfvUacSsDEa0amsnXVUwa6O
RnR5H/8WgXXsFOYxos12mbVMhi0LO3oJNVvToRuMskOuLUJzQ3p2QaoHP4p6t5O2wvFafQ3dmIXb
7mYmn8w0ZtOymHe6826EhznM2jGChj/1gJMu/WQwdGjTfsOjcUTWHtIWyG8KjaxbSM3fVKnLVVuB
PNK6ZJuSNXIyB3msu0gisFMwIRi1c8AYe9AFDfMICL6dloEoa+DGC9csG9mldWIj/BIpoS+rKfyS
L1JvJ1adLf8GWuk4Sq29KzRbbiu9fhmjMT3FhDH59qA/Rc3Un6RHtornjjX696Y5zW48b8A+S2YF
47gajUb4TsLEUald5BEFiXqNjtMYSDOK8ab/pokxPU9xt21Sawl4nuttJ52Gncf+zok7I8UHPHWD
JqlEKLbLMhP8WaQcFWm8t67+lDIuvmacdS9jQDY94gbOc4T/INT+9iH7RQEJ1bKvFN+YW2Othiaz
Rjldsr7bjja0VkUSfFK3QHM69TlvlCC1ZHhm1nVqnbk7FlX/fclqj4RuXJUTMpUIpDvTSZr5RMbe
OlndHEurBz83irvcjq76sPB2o67P/GzgJu53j7Ke/Kw6kCSIQL9bYa8hbWh09YMyk5Om62O0aWDU
r4TWHRa5pV0vMYo6PgaPfmniqt9DrbNPVTiWQaUTuq1nkUdOBTm8ULevWysJmFGka3DO0V0UsrRB
TrYio/wi1FcKDUAzsUqSHrVhrPNROfUQX1N260Spqh00bQu8HKpNyEPf2am+DbPVB3lUvFQRiPUt
ORmkpVG3rGoze0adzlismA/J2EU+blS/4aC2zua7XOpkgBLQeBh140GnIN02Ir+Ns/DNAi+P5Cch
hKBNQTj3hrFxYYauk4kmfdgk2RZ4N1CtanI24cSelDQxKW9h0u2Qau8s3qYfTvxU1d/GFHVzGZtL
byXzAoKZ6q3MXcaThe2teYEQARXlEMwS1bapK9FOmV0Yl5QPmzSDHNPPDPNdUKwOUayAbXIGGmjv
7bHpdknfhsvJ/0uDYeIw2W+5ULP1yDvjJ5K9jjIVpThgfYZO9mq6mTXkanEhoNpP2ZUd6dKvFN5u
a5lvV5liQBtN36tsOApHwtN28mtjAJXST1B6jTLZj5CWoqoV23lutF1lGmdZxN0GJbN2KZU7s8Ad
qKdYsj7MRjUwTAAh7RBUbQjmnswEsg/F7aS4xP0Mzj5WmmRXAr73gVT3O/QMWMMUz70a0a2k/VsN
6fdCd/dbgSzh0IJuKvqwWg84t5lBdkSS4ignEYVWE/nofZzf5MJRbtSqe4lEMe7KCFIiQQVg5Ocl
A16Y27zS3A1kSOYIb2UJpJKdBGOHrhANbZG9rQweoozJWoDbTbFSBCG0tW6dRzsm34+HK0uammDS
CkUjRdS6YcdgeuOOUNq0R10dI4Dbjr71engMoixuStPxsJg2AVGj+hF+57Umh5e4YIztKRvG2tUB
XuXOdbL7YrTVnVZWLIYOHJK0z4+hweRowNzp95V9OxjK+0hkL3MSDDsuQDpicVo8PvC8PRwXpN9q
TNEfoqqjrwWAVeDxeuwnl8GpppwHAFvgJpudaPPXIcnFIbPVK7fwB4ZDD2UPy61u9hmrGlO24cHF
xLtm9TKDE6HhUIljMgYUdS4C2HGg+3fJYFk7cN3Cn4ZmpYy2OKaGsFfqEBrrD6oxBcXjrHdtoFpj
69esHjfzsgX1OzDZ7pfcVjhahwzkFcceN7pLI1wkg35EkH7N6MVbsx1DZJ5sUF/QhrAJIODR6w58
K1/6mFU68iZDHGn+RntTba7oHb7qYyPWQwN5eXa8auX0TbI1CqM+R+qSTWGOX2e3zc9DPdxAfhn9
WsTOg9rLdWftB0NY94V2J2F57vQICYMeT0+9ByahrRilpZ1iIrQxT0k3uqgaCOnMSqGeE8f+4pXq
OVPl+JjU+L7ixPMdN0w2HZrrFW/ek9W2X5kNskJUzbXoxMFBaLgbFUokkch5VyAZ3LngSYOcrl+U
EsvB7KoN2tTYxoRo+AaiHL+tySsDxt+tYJjaG5LYv0QgQthQUPQx3IZzYj1FVfi1UbR61Y16vas7
91VMOE29uv9uqNq08eYRovfiCEiyEoaGSSM+b1pvbRGBHMGO6JlY8F1HuLmaXNmkGiEQA2sUCxtp
6tIzWJ3L90lE9jZWypNmG9gSGHgqhgVkvWTAqfYmFmmJfoRpLszn/uHW5DsMImhTnJ8nD8ELRoBY
g9Fd6iZiTpDiQV3MJxr5rq8mjub3duydDC+BJ9sql6JSbL/vhyRouCa/l/0Ti3MUlFTguHykt246
uibuiNKb1puOS/rkDIjV5DJ/dDtkfA7Ddy+qyJlh04pV8S0lr40E2Xst8WxuNBqIJK6DojfxjNYx
FNNBOfVjjfIhDO+9odvGY8orjfalnJKXwWKXaDvnvqxSRHicblfSZspYVryqPWf92S52E6c+lzPC
ytKKMyS8S12ezU68mO4QrbURqn2GHGgV71vdup+T9CZXva3KyZwiBHJv0xbPXl+9V51+N2vpA1qC
JehRvc9igoRJkZpIqamfskldE2CEbk45y1GTAWcSRGDg9gPPUHbexWoJjpgloT4KRv19GXG3pyx6
JpsOuVSZBzLS6GPEVn9gnMIxStP3vFbt0XFLIKLtV2Zvz/Xo2phUxLWqQEcjkedbGb5wBLD2k8gI
EfBIQNOUGpC9fFAGOdwUcTquOf3sJcQ8H51nkPdq5INgbIM6scBHxvzfMZ02h7RIrC+ltQrb8Pyx
TH0QQcrcNHBcZzxfDJnzMYdvNSB0a5GmMgROWt4DQKkstxp5L4S+CJSYGvEudQH/oY+0OiDkQxb0
0MNZIS+XOnjlasDzpUMGnSXJrIn8slSGoNOZg5hlGa+dhdmZcn8Nuzf2GSaaFTbfbuMkcX5qe1OJ
V2rmEBbTYor5AG85Y+6sMjSwc8nuEppGw4gurlaFR3yBk95TgAw/3li1jMadUFBoDppzEwHCdxNr
Xdbpd9gsCy40Rh21SOpDHUcX1du5Grr6KBVx0mQU791MVRASmJyK3MLbOgChQ6221pwsrEBtRlS5
Y14eG6N7MmdPpVVbfcvTgfNTprUbb5FttYR8ULmgoSizddcqwNIJAIO1TFRO1xqnST7VrtOu1ZGL
6jl5jGAB87pSDsIOKoo2vy/QZmj1bKz7NLUfaZqSCRX6LnHGQRwCqhsq/UabjWSTURfeFN2w5C/M
BIHTvXdLqRzNeHg269o51vb0talnb62UTbMyyrTYoDk3t3Uek6FGfW5J2Z2HFD31OLGAdx2hbeDG
4wBNq4UuvRlPppo94pKNgpEsmDBD8RHluc2k5tWK0Kw2oIDzyPkyqnKhgchkX6mShWGMKMsqvq4W
dmzrFGRNxhRvWcMD5SQ81JPyIIUn1iRALYsRrrm6ui5onwSzWeok92bEqMk1U8PhkHAHU1Bz/lhw
FK69Flcnxx2x9NlYHZW52esTLNR5EWig57OAtAFr0cmEb/l1Svs+zbYgP2zGs1OTcpU4a1J4Hu1c
vAxZc1fDbSxiQFFGxRbuZBSClaFgAvTagJLLdzrxXVG4cgxNbcCA8AWFOTsCZEfLRhDGl48RISFE
D1yM7TTrBGNunjbRY5ik92gjbSn0DRuZ2FplxyfAm70ClhwHblxvUHnYpLdwU5U8Yz8fvR5ufHon
aE+QlJKSliBebZh6lRqBT6aFrUcSVwZHJcNTqJAsHZFFsdVSJE/EAcd0BSXyMkJAGOLKBkozaB13
qySk3cTEoPjIlejefZ2LaMQ9MZxCt7nMkXshwvZIzDitXFhdQdyGsC/ay0DY0IoznYKpErxB3cEi
dpwefV7vkTFbESqaArkvW6KhNGX34x120H+FdoMRU4m/SQF/m0OpsW7zCkSJdeZ4kgR6R1zQ/C1O
03uoJF9GW9pbEam36UCvqWMmsypgVu67LvoiOu0Ow+wSidmWgZ0VADSyEX1a1Z7E1ESreAoF7LlN
i44vC0k3riF0m4r2lEWGRSim+5A6HjkSJY0NPYWa144iKKvhns3re8MsxF9EU4BrSrxn3CKVo9Cq
7otz04bfoiUWTYEpFhDN+UiD+m4KGaTGhgKi2pXqyquVixlCU5beO8AId9UIN96knU1pLJytTYt5
DfjVO7klxwo4Edaxjmp4vpJeLwIHv+6Wrh8NaQUxYvDRDFr03f+LvTPbjRvZ0vUTsUEyON5mMudB
KVmyZd8QtsvmEByDY/Dpz0fVPuiq6sbeOPcHBSRsGKUhk2Ss9Y+yDdtdMPwoJ1BNw9RrQXJebZOp
bPY6KrSu8aXqbwPvCbQiB2JpfSI/w9j6JLidG/8LA8dyMIbXZEq/eS4yILZZ6+CY8mtWsQiMtTMw
p9yFJondWPRDJo2zUbpnPQYjwEUa9CTfYkq3rW0jDffsxT7q7UzQQCxoMrZJ/508++LV4w+76L+h
b5jP8+ozAta78Pvb16asjrCunLkUJHkkNjypfhGRkBlJyBrqMbSMaeuMjCKOJX9OAwnquUW5rtsQ
TEFoxZVczN+ZcCgrpCEVqheVt8EubvJ4kVXt7VsWzibm4AJJ/4Hg9+KUytwGioS3aus6mfOaNssv
82g03fDQmB53ogjfHZV1uyagXyeLSZrJPeORJ517nqi60r7YEY9rMtf/9uyyvo89e/JiViEuVyxH
rWEzzSA694R/1T57Hkkg2aMlGeTUuKPYzaH56rSiOprB+Il6gT9qRK2Hwin/GEJycNz+ndKSYUvX
N4RiTGlsSiq8HxJqG/bTtlQTuKRtfMOeFLkqSSI8qaeYZykVt6xOpvHV6unNKiVn8pz8UGXwno10
MMTip+GZN4ch7RKQnygKlFsWMaP7ogf3WRZ9DjNkv67DBGzXa62W7yE/8ICacq/Zz6MNQq1t72Iu
N8850NFyIoaK7JCUo90LlvzR4k+rOobXZFzu5PuQJ1dbxwIx2q5fURZVWKzyrsNwZI3XSrKP96yH
96KdkN+3iHLtUVKohJqWN5ZNj6GoJJ7VXUfuavA+YwFYuc9xM1vWl4TCqy5F/zG3i7ENVgw3UIjq
u8oklSV1yuPUqMigujpybdXThTd/nekFOySwQxEpergqgrjbZsz3UZbWx7HsK3Z++VV58yqZ266b
CEI3xupKMEPnYCzo56t9btkLBWytx4BN75Rj9T+Ag9YDrxpRm+O2s5iX5sbdzybn+mLm/DJ2sgtE
j3jT1XqHl4DbpAM8zNxwfvF6Ux7SHMI7pkFgIlTuUvq3jwjzJDTerdkYzqRlyi2JxXSx2c4BJXVX
FuPdcYuzU+eviu6U3eLHr7mc0qjyiWxJBkFTvW4OmeiGky6DnWl09dakM3Pjpv4ryVYzG+eCBGOx
xBXGhmgEQQq3kPvW7CJriO81ZFh+W2zWSNNmwiprTFQTh0Vky4rpVx9N0xs3ui6+NoA4egxmMgnk
epZk+zVCKu74qRuVPNdijMYw/FW0KWGSLmmdAd2TOWJ3WzVxRNi6PBazf6bNHRilDb875VwcyC+J
eNyy/id8RINz6xbi3rywBAKRwyNuD5oG2HH2sKlyky941osmeG5M8yArluc0tJ+NgWrJtvscE29H
3UtLGOIakqqye+z62yy0Er4pD2Gj+2o6ARDrF7CT8uYb+jG0BgCDo/aTEyJAMF5w/G7jPr40wXsq
FrEpkSchyWnzQz5EaLn3kn5G09QzJddrTaH02dgnbOhSDphxEh4GS/BsZYjQS5U7J+nFL45wnyhI
ORe4mbZzZ/1cRJHvRG9nEQXgZ4ljhjOgQD4/fBMBXTYN9X81IOeWak26TvDGXCfC6XCawXYRjDM+
DBjOLbdBNBmCVMRhhN5eD4LSC3JmlFzdRTL+Lj2S5bu26HeGrZldOK1IjaSuwo7TXyXXKpE61WpV
MplUFSlmAD98NqNNj3KS7qQ2JOucABfJVbVfVmLZNLIerQzpb8YEyrP4CuP2uuGILt0HZJx8JW5J
nPwO55MOvd3H79ytk3HfhbDRBCbxXj+rtbuwS5/cjDRjPbvo7Tu69PBITruhD4btiMPn0vqxT496
svVdszzaJQ6oZh3ZpwIHaDXRmj5s87dmAd0r7CH75qJnWSq6DnnjOWvGszTLm04ndRQMBLQ3li80
/gSsKcGeVYR65bAPrlNv7mgshWduMfXnuqfxonMD9FYOzqOJb5NqNrG6gf2aJ+U8JZ24E/VVRx/Y
ybjw+Ia4uwPOZ6/gCeDIXjCemop2ppZum3NId0eDdUxWg/2cSWLxC+dnMOe//GwsuATWN35hqerk
tO64eF4sZgvIJbp3o8WFvE7C5TzHqXPyjPkX+oblMTJJ+gWP46QpzQsaxvloqWJjObCx7hrv705c
4FTR/XvehvSl/yHlCAUKA6IeyYASTvgPZksBgErsg+VbSOR3RFHwozB6RNb0vFYJaKrCg+E59bYP
eUc7ZGkLvoi8j9euyHHau8D/Mv2Vi/4kTZnu4D/FPhwfY7tG++KNYR9CRq5owqrMeUfNqaM7jpoi
exnta6aN+DQPlBoigPokHZIjGn9Io7F0KNfKqYYyAwJhlmxrN2THEZznbZKWh3VHwWeHPVPwIN4s
eXB3Fv/cZnqMpBSAP+JLnrds1B09XT5iUc4r42CmExM9umkIsMjqqPaOfdpcTIcqA79LaFckpajv
/Jc+DP/o+yZKu+6eNyzlSUA7d/+kWwiRcmiBtljBLOCrxW5/WZnxB7lETWSBBoz2ITcL4Km03IUx
e6q5kFLbdNR2qor0JuLiIuXYG1PRV+rhsN8ZoQR7c4MjG8pnneGOqjWPEx7Zxy7MqVyuyiPJM09N
CVvqmyOi0o6bv3CqmRbCd7r2LkR6vRZVSFtEyEeWYROCHUjIYkr3ssPhLbPFB/9mrbRER7E1selG
6CSbasxes5pDthuRz2UsLTr+rcaV5BLZrzqk1odYIG9Teojqe7CApRWEyDD6LX497wZ+xr3rtsSS
qYAQGXFJyopIDpdzJ619bq6Gm6RPf0ntUHljtXdgJtYx7szYF5slMcFsqS302VZJ8l/zJVHptT1d
ollyKdtWYgIrXkXjE0Sp3kdzBr41Rv9g44ciGPpVBh4PDy6DZX03R1rk+OFQAyJ+2rg+NRr5C4E3
XVSRpeTbLLFdHfAmUSk1B9QOiMTo9rnt7fwkn0/h7LLAx5TscH7gRQGv9ya326rKuWAL+TplhLMt
JF4Pv0JdU9cb0HOazvTGEUoNnGbLGHlb0qNElg7WGbzoOHSIc5JTt3UJVQCDLsi/QsA3VgsFWWP+
c2zm9uaP3iFs8p9qjq+xBN8u5qgJLZtWt+4yYWg4+HOWb0VlHeEWRgjIahfPE83Hkt5wyuEiE2Nk
VM4oTBpmt41Ljvsmb5uvWZBcbDrQp0VoKgbUV1dknxxhP4JW4FBhmQdBOEhoq61NHVuEvQ+UBk80
3Uvfpm715gkOAL3UO1X9yPz2WiLnY2jXcI3xH6b+hNSPhH4/cmPF2IuWdehjggg8xSeBKHYXmOMp
NT7PngHUMJHEKobx7K5+ik7DjmlL3Byfkc6oa85AHANBXdBHvHQ/dVtDDGTJcyt7SeKZ3pUOeXXM
4/k2oZAtMAhQKMZ55zlwBo3G3reMLgAWR5lu81+O4PNq3WEzDx6NhStH4QBiJxXYMKJlcC2LMNPZ
SV8mj9u0HrlN3bTb5ewnldM4NNIH4WapvqNp4NpqwveiAxPyW/OjosyMCv/BMbq3J3APuv2MHXD3
ez/OP2kyT/7DY/qfPqmVXF9N9hZme9IncHv/XX9AZzzUnOdWb3Vmfk/7QG+0iu/G9Hsp1fcq4RcI
iJoCSCUVlKRTglg/VQ52uY/PJYRwWFK1//dHx6p9+btADZlj6CFaJJObPNN//Eg9K2coEq9+s2tM
cGHQDpCNKYex3Z4ab6Nw/6OpPf0/f1OHuplQIHb0bOLx/v4+NLUWuRMY9duSJ1gVPf/naiHuSbij
JOZIAyaWI+/3v/+e/4i3/lA2ONgjUMWgxrX57+/fNDezJMfk3rzZTqPOw2oI9pfwQjtTcwOQe3ea
Nwv27BxTY7PpiQ7ZVgqNl/K/+nV6S1QS7GVjfYdlyzcERi4HbHoxc6z5n3IW/5ezHJEKacMOV4lJ
xOHff9A66XJdD7p9My0V7KvAhazG34otkJmcj0ZU3NFl8rNFwra34Xb0Gj/iWmEalatvh2voP164
6/zwj8uEzBaXFJSAzw1v3d9/JsJ4MCtMcngLvBw2gA0wDrsjEvJDuIZ7pmHwTqE0z2HMlRtzSDCD
6fopmRjYfO/X2Na/cXeIq6XVbm6HcB09zosDcig6Br5UjCrSYFzBUG3HwCK7nz67qK5suFzXOvRN
AvDdhDpSvvxpk4aCAJiVqsQSbuDNpX6jfXdGYNsilMY151GwIfUKfbK8+6Yqb0nF80YZK+2p/XKb
ZEZD2el0912ZnAuEeUVb5ieEhIC3bvOYytgg/ALNQ2AEZtRYC260LnsWNRKseDY3cqK7huV8rLPx
OAh1iTXpeGVzaUOd3EsvE9syRThs+VzR6Vfad/uTP9gI8XCvb3pw663ls9qLZO+TqEFiHqFnGWxa
FFRPKo+vPEYyfsLQ3zN4wFjQ8a7s4FO6LBdAZ2NbGa2LNQbhBPjWLsvahgo63mxBSuup0tBEAbGt
YOtdle/sUOZb9yuA0LjDB32aCFE4ksQcR9IxXuAz9pAmFsC//bqoGhrIUxZHXFodeQaa5By0w1F2
bOJGWO9DwzC3IVlcR7/vvvb05JEr8YUITfxsq1syXOU/NM7vew4ODJPjPiTkS9cJz+RmJvhmiihA
/mqbiNbsdNo2M8XQpvurXOoF7kJBJlrqWYSUurWYIjHWoxL5Qvw+iiSzoesZ4b8VgA1C9pzHvnk0
YdqhKmWnMmIs/cBCCsDXoqc897v/JJD656Ad8tzApOKtpQ00argfwUJ/kTF3TYKL0q30m3C4JgMv
tjamGCnA6XFm0wH1YBFcM2zDZQ9BFtnV9zHG3V3oLL70CJ91NoPtys+dIHNxGvcjQT/rPHdIUTlF
gUZUZ1qI/kpg/5Zze9OF+o02vlNW5EtUD+JLSe3dgWyKw5TiiZwKE39z4m3cIPFv5BZFMa6UjRU7
lN92FLCh8RmHPcaJfitriM9ghsH2PaiMJfs2aOsHFghc6uOvNHMpemvpWxGzNDdkqn2Zp3obxFTS
5+DfXdqh/x/35jy/E4pJd8qyrWiEJfqs+k5prkOcikvVO3umSS+KVUzmif7e4BqHhaLvCoIa+zbn
M1aBCeLI4mrtqyhO6L0AkPzDa3K4gLm2gEpciqmC8pIxK2zjJj/GLFU8/O5ZGGuQIeRmk6SvvWta
BBXzZ6unvDSoqxZ3+Y/RTQxyDJzrkg4/4N3BqKZKHKQFjxL0xb5ewXJRbN2y09sJydifJoX/729c
w8cgk/9dbBjWv7+cyv8jNuzT+L348V398Vdr48f/8qe1UZDxJXycjeRgk3spVq/0n6lhlvlfqOcF
19Ra+xC4Ls6Qf1kbg/WfCMr0QoGmX/j8y7+Mjb7zX/xVMGEQKbb+w/+NS3v8ebKRtIbjlPi0f/39
r0lRH4aY/z4A+eJI/hjfAtxTuAYYXP5+AJqxa9UxKtf9BJ+0lK55/nix3BklKZAxhaVBOpwz62h1
5TZ3Ih2G7r0sp/pJltI6ecAY4HWOcyjE0N2HpPhil/IIXmHdhhhYK23qYynAtykXB/gpBs89Ddp8
Rhw3Q0ACGYo2PlvU/J6TMUWk5XswDN70Kh0eqfkYZg93MkLkXggTyiBoWL0zZZxa45u/wuVo2P2L
ocSeuyt8jgcCN0gV3lkwhVinveq1ku65rx8VYWZHoiZvCdWgh6ykhjlNJCE3RtdGAvLsIahJAOHj
SV2meMiQu6PazkSELMo+oWOsLnXpqy3ScHJvMN6fPb/710ud0HdI7/bJisP8YsdmfuFUxM+Vo53L
WBE3ht9T6Or36pI7Ul38URaRmXNUEQyXvPzl4vtfPlTaQv421nghcbBcOo4N1icsqp7+8akGZAKx
boA0ZQFbaYck9YTgfUcFrPWGcLB3zvWq3MErNx+Qz7VbSAQcBXN9iZdx0/IofSNUZ7qheOw2L3ld
ms9kppnPrjQyPJ7j6gO0LnHrJJ+ykKwVr5rTM61VHlLV+O6M7vwS5PQcLhVEttfBbfYJARpmMD9M
cAEhxh9x36BBrBn5pHMOmnRytq5YNnlJGn2SB9i91TD5+94Un+WsfRIMOi8+NbAlnEb0uoX51SLN
5l6CTuykATswVYN4jrsn7ATOQ5I6YZdD/BhntIJhicB46uAxRpFVD9daBz6wtXAuD2njp09LKNWx
QknRrDKWb21XPA1VPl3nIQf5HoX9iZhgy4qbQwXvjehblwe7Q9tfKAFrpFdAiOO/209gLZeWfmfW
87ceAd457uFmGmFFsz84ACO9/2y1EMwhC9OnNsl+NAUiYbPkgPCoaTtw3QtEmUEaeWKKLxCRHeH+
9x5J2T6bsBeRbCQ3eprNs6jSdgvQ6dIVIpztxxudmmn16FpORM+R+a63Aj5REcfejfrg9EHZlUVa
6XUIJgYW0bwL5L4ABfKrQMkCQDHk0WTqdJu7U3q/0XWVgxuXmvpt5Q2bKeymFYat73NO6x+cScns
2jJGWmAU5AdFPY185zTNyBRCeRsCB/nDpXE3ugBZ8wfWag9p6272Xws/FnfoLfJVbQ0LKttL72TY
PNzxuxoQJQMZ0J1rGE2k5vGWFb5/AVopx8C8oJNmuaRrflitexPRUPuYUh9Y8yzey/XTMfvg14L2
8k7+7RG94stHEeyyFlFOfVU/m1Ww4+GX7xqCYO9TP7ZRYSzdTgbQhingiR3XIxkL8S2T6bATZbhc
G3CVHtmANGxkry2dAfYEXg05od993E2bLI9BBEI/+viiONM72sEIVJRWP5zMjLx0ftLnpPHps56y
+BEL670NxWdvLbul5Fm8+WTJRnG81V4bXBBExLfZYqNrx3g3zrX59PHiodkHIVg6sIiYjrvBzb8B
LW3Dnr1gabrXJi3KfWykzLegP9sEpuwASJDdx2UxCGzwIU1TtaPCaPra9cYWjfWlQYv64pbA7F6Q
ZfeU2k0UvfHVnqZfXiy8zeQrArVzp7q61USf6thmZzkT2l/hevsiRPopzw9086bPbCQWD3hc5T76
sQHNLjVpwoBNCRh4mdeGN7dBttOUVyN15mu4vsg6l1uLDrzoY/XCUgfKRoIRETgjqTzPpjC6FzXy
btrYi0tq4XkkFPXNXwv/5hgsbJn9fJdiNbyb6xVqhMN5xoMz4YJ8Uq1TvoTG9LKQbT5Je/jEr2Qd
7cw1osyh0bduCrpk46J7qhp/3oV+1m/77OIayr1J4nfAt/lTC/0wTpd5qhB/z5P3iR3E3YhM1jez
P/XK+I00hoOq7hApOTNvO+/1EhGnH0f2AKc51ot9Dsr+zly9YCThJVYU2zhd8WdhdDCQeV4MMgEc
rcnCaMll+3hDZrQiQymmS09I1X9ASwgWXC1Nfx0EwEhIUliLEBhD1uD8vw8CoqyCRC9NvHNoE7EM
4d/wopK/axBF5/qqPE2z8ZbbZf4sAH6fcy+mJQ+wNNMJcC/2lFvYNvqWIoCrefwWCxlFMYdcJuTv
tsqDY2Pb8d2lti0aF2ijj7jmuHciZvZwSyY0MXPI9W8q1cbNQ3ROipRnwvj3A51TsjsPrvs+5Y6x
J6V7PCP1nQ8qUzaqHms+xE5z9YVt32jp46ocUw+eKXC3elDvQQcbQyjD8ymlKZaia+4IJdZw4Bqa
1MgXZGCOOhsyDs6S8Z1Uev9kx4b9lLOOXA0zGzaqzIc9Q4J3IKFeRXDfjaxuuopD4vHXqV7zEQZJ
D5yx5FFP7ts26f3k1Uu87iUDVi7cn4h8Y553AsvTXL4pQiZOUJ9fwz7M0DRRjGaGubtV7A0bE907
1YaV3Nv+WLza+qmTKVWVeZdtOo07L8Wq9EgQ49EG8xvNUHqDMaAyKnDMk88WS/+53Zz7YKL8OHXz
m0santG3+aWNBbZLDJjQ4QXSnth7I3+zvzut053cgq+Ye8kPfoYYADfP1pS8u7TX5kCjmq+1A4+v
YrQjdYYSwwsetqrEWzaMtOrWk78ZNUnRiHWyx4iYdF/YFnq5jPwHNxw+23lzgtyk6jZD/WiTtM2R
6nTHOa6LvcFMVw1Tfs5Kbm+EWcXNVSOcZxXAA/qZPNCAYfbiNQkm65A6wxQB/sdXpKR/jPEI62+M
TyQ7yM0EPvpwyjKIYlDcS1Zq80zA3m0Je5q0u7p68wz53AYGpwneA8TZCA+gkWDE8SwmwYuFnBE6
cmAZp1bKlxVFjzMhZGkuX+mlkreQcuRU46vKw3Yv7YlMvLKD0chi+6Q9yXgA7+uv/hqjJCsvSNvj
0pvhWSc2ZVY9yZOGa2VPiUV7i2Nx/0AtmIc2JJtLUFt2c9eXpT2h8QoPSQ773LupeO2Hg9OiDh8W
fz5DfhJF507drmB0f9JNI888awoysT8plsdPXVNOSBiNGW66t3ZuB9VbGOTzNqXh3vUMESWJ7XrY
wUQKX6rnc4LAfW9o60sKzH3yl5yHQYkH1SmmLJJ94X4ylwatWN6d8yK8gwkvr6pW1RZ9SnLwYlj9
bA12L7OwZ9ZdI7ub+lQsKnjFjQZBNN99izBI36nvXo4Wbxm/0CEyfRtC7GlFJZ2Nw+T1aMd+Tx/R
3lf5A9pD/VEAN6nrhEP+5uVGeNMsA5vGm/qTZ45r7ulqJ1+tb1UlS6qmCnGoXbo4tbUEO9qeGaVQ
VYkqyO84hDneMxwzhKOybjutHblWS9+zQBCX0JuCImRoSUVzjUMzlt1NdoWEZqnRTJKce2Xe+yid
U2YbX0TFN+g8tN+g3NmVBqnsurSo9xpn9nbLZKdX07WImirjRu8+dv/FXMrLHJIjgvQs4Kpjh6GT
HRur0Vy7wHub48E+l/BBz8XYnugiMajKQDBIZ2/3DMuEaN84LzQKYZpU/g/pBV8MSrEvroQXH1XD
z1kvyw3N2k7OZfds59mt1fGy6ZLBeB1RxdReyJOpRzDbDkS8G0vaPRml+gyxSFLhFPQk2yjE1hVp
TZUtUVai33iLs+XeIWG2m7w+KpplkfFqtZ8NLNdxiP1iiOXvoUS3gmYM3YQu6aoa0uemjw+u1XSX
ZDkphYPHa3NiTN0Cf5wsC6hXJu5ryHWwaRf9M+87nC7NN8/x/DOkPnH2wSrvRmu+VbiJo8Bb3KO3
LPegDUPeCO6rqfpM3q91tVNuYVsHHtLhyduyrPDcKrofIGygkkJZ14Enz3XMkdVIlIZm1wxRC8p0
NpN0QmzRfUvs5nnWg3Hkt59u+AO40BAa7NrOR562vnRsBRwkjziGDIVk8A/W5Fa7xUr7q2WUn60E
zj/DkHSLE5rIDFq/fvAMAVt10qc+/FH7wzr+4MFGHueSw0lNgjuH+48LqycK23HPFp/CWU8FJOzH
m9XQTB2LxLyEzFcXXXq3PMZph1x+vLSj+0QDlH+lsvJTX1nhpetm49TwO4aFPjduYp/V+jLGoudb
iRqSu2quXpL1RxFU15iW83O4mM65VG23qwcnGNkqajx1S5qiMCooOZkxF8SbPOWeA99AjGnkcLVA
mRTqjvYT2QMrvPpLpCWGpllLDQWqZi48zNvUaYmdSgm6NNo0jEZzaKAngsijpvi2dM60GbSHxQc3
rayX+ZqtLwrfwyCoUalax9mXuW9HYT59yxA73xoWi9tYhu9hZCGOBjE00gtB4lt0FTOLAtShLQs0
Zpp7tDOthzJg6gs69m514L8YJJfuirLvHjWu/72kpGxLk07j8Qi3dXYN5qraw3VRvmFMnT6lhQgu
Hy8aE57npaSEz9llnFp5I77ljKWEKDtnGVocfmtQmUzsU6GLPiO+siT3occd13sdc0IwzNsmD5Aq
ri9TFWJj8tqHgXp1GrwZW2fZYAyp8csUs8Z3bGaq4rl+KJQOx2jOinvjj9ahopvv3Gf+Zw3udEQz
jlOjGG/maJVPldaHeHTZGxeUdGHaGJFQoTpQJtXd7OGz10/dreEs012Phr0pDgYs2kkYyMzbJut3
Y0XcaZU6xs5qNvHYLRxINCcagfEF11gNMeCQGbIQLbRFOgDYKPtdW0/zrUc9EcFFpdF/T+GxTg8V
HNzWxDN0FIYoP61K2jWWJu/76l77eUfPUGe/JDNHbIqdvaynJ6WkcWnV1EQfG4d2eV5KTuoFH9Sl
1c19GYL0GIw/TVkO9/QQ4Bb82qZfi1jHO5t8092Y5Mmbp+80pN59/J/PE3nfN1HXXwvDRKTIcSaI
d/zU611iofoxSkiaZd3BUolJNdf6u7QDKp8xS1S5prbRk1wGEPI1/TCfk7R/eIEWD/PwMcpatTXf
7KqGFVZoV5tluJoOpZkWo8NRWVb2DGIiy3E6TQJLZkPQ7Kcacw+yzXSAKEn2ZpLoky+g1TGpO0fH
l0dHzcXNzIvyZur+h2xaDR8+Ig63F2eXGpTjCAQAu1bhuMxqF9KZ/pkWODol2c9WXwLZx/uPB5xq
WlIFeXyGUHRXlyKNI0TSdUnWJmKmwI3j1v65p1kKeQP4Ai1i2NByNdyLvC0J8xmLnZf7VAtlJBoN
c63/fHB+fPEaWVdBO4XeNDaTYNCnNAdPTOmZJr8AJX5rbRfTFXdIgTJJkycDPyjQkFNue6Zd5Lny
1oeNvDGW/4G6kNgMux+ZPcm62Ng84OckGI5h+6NT2G7mIalvFRNd9OeX77ySHbz0rIdp2jbwlCij
pi/EsZAhSn2z4kDJy3q5xqSUXYoSdalKR/IUuXPXlq2q9aermx/dkbHw48UhJtdNguU211hqUHyq
PZMeFhT60K9lgwtDVV53AMV/Gb0JF0SfUwqIevXPRxrhRNO27yVl9B6/ouAhsE+1md67AQmC5eD6
MeYh6kmQPJS59X1EUcBTlbowdrTxbsQV2wOPV/g5Vg2qIG0ykW3zbowZKjDwwwio8xuKlwW7K9le
CiFR5BkxgRm14NGyvnz8aQzHfJfVvsGni0e8GEBIciT+twrR9m7o+Ac38OSTgcTyFMDMA/dkhM1y
jwZkqjz5PiNEx81a5/69JQDgXnnZk/leIFZ97xeTbqYxnIA4XpOWtx9mzHxmb8L52+sw0pn3hQbv
9FPc2NmTHF3CxToy70wyFYZyaW6dwuErwvqeM5U9mZ2qnhhLL52az8oR061yOxizkajXPvX2tPqY
D1w21qHTJTr/avxls6HSG9b+zFoEe8Ea3dmlr1U/Ww+yzx8GmozIsGmSbWMzRKrMvMgGey4qvrgi
SOWgCvuNZBL73JrIrKuW1JfE/UF7HBtU7fL8FgV3abm2c/qj+FLI2cHIInCqfkib13HDagpiYA1/
2jdFpVkL1HTVuX+Y6kU9j3TwPVDUn5titp4HYtiPXImIgYPSeJrFZlCyv0EYgHDRF7stSC3dBzVf
v+VHsbem9FaDBBEY3rDGAdPbmV7aVJMRwHsaDUPL8dyYa271MrZ729TU8Djjb2dCKy4mr4uA7/Bb
6sG52+sLRaOw/ZxMBIBArxpJfWbgYSGzG31p6mYz57kHtMdLEed4ef30d1tD5FL/pnblhKWMUJiN
V3PHpLpzaEZaCaliuGdUAB4XuzKNc1EM1Fst8aWwvwxacE7pDIBzqj8XcUOAzfpiECy0HTPCjDn6
DjTmYeVfX+JYPvxUKT7IofaQwgxXWVQdXWC1c8MgKW7cEzjVF9QlvbnPrK66pQsmvE1qL/vJ8DEe
ZnV7yC2kZm0tjL2fskQi9DF05NWwbEld4RdxTbSxWf8+92F5iDE3XdeBf2MNJnnQcZY/6sUs9xIW
A/WbQcBZ2vWEaQvdrvx6/mROwe8ppr916Gy1K8SidwN6wpdO+SfVLM2lWvL5HC/2ZWhQ7M06eQY0
G0F+CpeRMM2+BuL7+mlLotI/h+bwzeOeivwEi3FACIOFFNihGi9mnUCFVAn3lz169puulLjZCxKp
bna3lsKNkLC9e3RJI3uHuQTMD/ZNDdHNwc0Iit2dutJiPHx8Uqlnv6/D39EKqPJLGzgfu7GLWzwC
c9sh0EVcUCrrGot9mg1YMzIB2LXN9JOrBN1S8XIappa63NBep7yUBEj91Uci+W3ozwSoB3uzoGOJ
DUhe6uYL1WXlrXVumMONmzOHIWzw/KWxLXGu1pd8UNbeduzXjxZ2IieDXZUjsGNFrs4sRGRDGePd
BEG+WeJlVmxILFPtNQvq9lrZSl5MCsN6ir0ui/SQPwmUAF7supeCET9VHCuicRBmV3dpuPIRS+R2
peFRv7b+tcf0CfX6hWVsvCI7nK5FbzkInWmpHevq0PSDfMuKNHkmk3rJb2mvpj+MjA7XLWDLwWCi
3dSWbF97jNYvtiJDjseXX9DMRXZveM3jAdQ2jQUGkt6747nx7gaDQBsu6dlS7V7XvIUf29I8hvwy
s1JrLWJNsQMUlo2c7pqp8DnMSeSgMHW6oC06dYaVPtn4kicu7TNucxqp1pckkeW1JaYEP2WKnmH9
pab/w9V5LceNrM32iRABU3C37S3bkZS5QUgjCd4XTOHp/wVozp6Ic1PR5OwtUU00UPVl5spBc3ZB
3f1Off+HkVrp3jQidbGDKuefUMHn60rrYYqBApRpXGlZnp+UHzV3Lwdhxl1w+iAscXPD7CUZ8N4t
M50J5dOwCaPEP/Rm/Y+QEJlrt3SPwBY+hjwM78RICDETilux727Rv7gtMXbpriVBgqtdjN11Mi51
UNhYibVtWzftLY0i1IdmcLGXA0th6ObhIZDWp9YNq9YOT1RojL+sLP6ROrnzVJWxjUKRcxp0rE9L
EiUw9SN7lvFpxxVDPixPG55YNz2uk6fL1p+uXPox9Xl/B/eKwgDL+jHlnvmh9wXh1VRwaSsy0w5H
NDfO62uLTbEYmDIQh679gw5UYT1WN89o/b2noEBQ6/TbrcfigntpZxccc90qjMiWDa8US33qGEBW
bB9qYE2qwyqt9pjY8m/T2VTGE3xqLjRYGsa9npfMVacs776U0o2PXMTlaxJGMAMr+nVZJNZe2fW9
5rB5XhYCLIwPYtPZRGJqwKRgsOyZLG5r36lXk4NM1YJUOi/Cyt9l2Pd5kP992C2PvQKs3anXTyR8
OsgjTXoZix4NsNMP1Oz9JN9h7Ya8D9dmPtJjOs84Rhyj3N5Hl9ijk9/GPitu0KjDC+zLfWgUHzzM
3R9HBynt4jFs2YekTQVZ0a/CndjzWzhIPIfzdVXanwbd4Oh66UM5TXD2/QxUtt3TqXzAKpptLC7x
tU950JmprlmuvF6P92VDUtvzustAhPJCvEjbwERigDJo7VscNxvfifk1kucA4oHUg2ck/JqTSjtN
NB08BXmLNRnNZmfLJLzZJGTJ82TapmeasvbyaroqzTp4ovavy5L1YhfTCHDORdJc+yCUT0GtPG5m
nPhNxX1CC+3hLe94h6I8ZXNWpeRhNZ9rwvMeSeAhi8t+z6fGe/i5jFf031r7whXhtZ23b26Q/aGI
GkycXeD5nN/QKBvyG8PO7oxgc6oTNptNScKPNlPDhXLjiXXLvGhjRoLonMflM4eYJxi6HK0Njr7n
lnvk2S2sbTZfd3nVSxLD4dwZiEcX6REEZ+PJL7bK9Z0fcmtx5yUo5WxgH7dDxzOzoTMBS/eFd6y/
LK9ICw6XNMbPNVRw6fR5+NIPjX/yuokhog0Ba2khVM6InKZq5C+tay6m0/wIvaLcL6deHUceDuie
MU1Qoy42MvEvocGxRGTy31dR7NTH2knPpNIU4szShiv88Mpb913SvkiJg5cd6cSgxUtU+ymtiYNy
BdPeIRijJoyRLmZCs6IXt/6VBOFvvWUUyvzHf2kGFj6tT79b5XgOWh4V4+jot25ssoMMuvhUFX52
LTR5pijxCXnuEmnNeKZrPmAjxrGhUcym4lSv14ZdvYwmyI4Y3N+TzHY4UbHz4AHubNMCOI6DMkh6
gxFfeq7STL4aETuMHcmfhujFL4pCR4AZG8x69s/B3Hk4j2+B8CSJqBH/Ax+t7SLpgq40KW0saOII
S+bype8eswis0qxNETQU28xj5MpMNr7a5pE9n37mH6Sfl1cRzddnYZR/WtMqdrQ022fQg/Y5rg37
3PTJzYjKfB9Xo3UaEzjDQUR+b3ySydSgczlJuplCZj2gVVF9wWDWezG6M22wEfckYrw/kXjl2iSE
Igy2FiMEl0Mn2BOC78M0GcX+gz2yOtR+QLBylpfK3v6dRdLeL1+5zFzbKHFXfiUlpjASpr6pprsD
SsJ36+SYeiJHiGPx3So6iDj6ytO6vRbzIsleOz6mKk3BN9JtZb/LtCMHLVoAhvSUXyuSIhfG3S87
srlr9LxTo0y/mdPBgZ1JTsFHo8mzz9B20jeIPfjwdbajgq+Wb7Ehf8dHYTv4A4JgG5R6QH95oV0K
n2Sa0zanKA6CixC4uvRQPC1GV4jXFQivZbG7hsKbzvB33Cjadl8k8d3RuupAt3kyVheRpPVleSWj
5lZFU4w1sYwuXgYOc3mVkUbbK8f8OWpOc+yE8Y4WPb4tNx/m0ITTojHYlWbmXwEv+TyOxWX5ymAW
sSYHTCv0fLuHZAL/J2p4epQh0JYGbfqsJ7iHcQfzUqR4cev5fq/m8Vm27OTnxZlDsrnRXYUIPgdl
RTtwNP0MaRnmgvkPs6Uqz2hy/2WOfbPXOTeQw6vSNSmscuV2Mr9ktU+KLrBz50hEbJs5lJUV82JP
xBvSOPmZ5NosXsXibIFfOA9+v2bOZmHTp2KPvI+M1qBtCE9K0GXLxl3LSHoFFcLGIpMuS6Am/ZIq
OhqY3GXzfWNZKn/owGQ2r8jv2OsV6jGObfZpMEtRfU0XtGx2vps6YA58/42rfCWLtNwvbwH0+Wpr
oW5DmMZ0v6poYNmqqAE1ZoSSVIfj7hdajl1V7iUNw9HYxXoIz6MP/b/Tw2WEyB3TbXvzzAO+YrYw
J9Nij00C7U8b16iq87Kw2+MeTgZyG/Xpn5ImuPN/S9uP3Spw+mcN/4AkQDo8l8XytPfOI3lvuPQr
2NoW/Gr/IH0YU1sMnskf/OpnEYyHuI6NTZuRYbf5TL67Nl0LzAGfFFKsPS0HE+8MxaZzk34baBKL
ciHdE/3k7sn1NWuXj9VXnb/xzRNj8ndpxnzfGdp3vYm+Cy1ofsgGGdQNx49iRj6bZoL2b2ZiPcLs
xT8xEeGtlHiQuWs2TtRrj57HWehg5pg6W/9m53glSD1FF3hWWz1xlLEJC2B2WEKwsic8JGdk1rbq
KgAPsydhWXCG0fSORIZl88gdUke1xjQhs2be0BgEwweVb2Mdu0jbBdU7eLX2RGr7EUt3h+htYJqu
zNPyalmGuloLTQTnAAj7yJ0mNNrkrTHRBv1eyV2roXlPChx3NAxP3dODXQIIZF250tyXA2qHX7vx
IzNEvB/LxsJ7ov4d/hZBaKwjsIT4HfTiqOjl+O/hUuOwO2TDdI4/lo1SmBXOvU7Lux021bnr7PGw
SEQi/114tbPXcPUSRB4iRCYZnnhINWfqV47MQoK3nqCc6g0cUl6jv8VF4t/SRkuOQQJcqqhCc+fm
TrFfBKbSLvODmyDl6n2t3Qx2FvF8/stjsFFeVCCKFU1wqDVM8VOSbXD1Nb/i7qe0s+DkZwj+BfM4
est66wxn1zqDRPkSQzfYql7F90UaBnR1hPVmQWZ45c7EfN1+YX7VG/5Oprtm5/2y68l7o7kL5hJH
qQfdC+2m0/1H1w5w4GxQv07Lrol+eVIW3rkZQ/YfDSE+qO+2AGs0q3xO8jKcvj0xM+YgEDQmw8Ap
2qq4q09jM1fRuCS7VGSsvGA+QfBBhTbBzDaePSSLywksCgq6rKrtsl9bFstnhs9uiQn4BNswMqku
b4yAaS1FdXEOiAi2TQSzMIr0balC99ib8mefePldQNvc5L4WnzQUT1urp3kgWB/zts0eTR78dFrJ
iGNAiypJ7ycD58mqnodOKNk/kh5sllc4t07y/zbnOUTahc7VM778d+XwxquTXuKtI5SZ5F+ZOrAj
Hamhm9jZZar/0uUkKiKHCyNDz9vjnHm6DNKouQlyHoRw34pfi3IoAhpnmPnwZodtfi5yG2kjKtvj
OKKkS1P1x8aJzLWQbXt1a6bGmauBLmfAQ9NdO7zrYJHqyRF81nkrRmO0X1QH/lR6rB08JLd9lBI9
XZ7/pqGCwxww2uR6+a0ZRhoItAppOXKp7cvydlWF5XgbI8pjui59GKL7Z4zT7sRsKX34Xc14qjCM
bdpVFJ1q3nPEhP1Bu82Fzb3BzEunQwiH2803Xe0t1+PsDAQE7JMPxJCtwxqf4JzG1/8YBqSzqi5C
UsbCDI+F3/8eOvOLNefVunmQb2c11iQHBZyB1ElnAn9aXmHdIQkRav7aN4/BnB9ZFsjH+TmJMemF
fvZodQCWAr3rC6OO7TSlA6XibrZpNI/omC2HM0ij/txTTLSFVDGsYs2srpMX1ldjXlxCrpFXFEC0
w/FsBOYAQCH49PsBvFrPvX4bzE/aZXGapoDtyq5siwM42Jde09z1XpdbHOgUt5viKUWgTmCWu8Nf
z16N/fdE31x5Ifm/60EIvzlWF73aDsijLlJwmY1ePSoNf6WRle2hTns+dHOurctj3OyDwwkisFOO
MymJipqh80eTRf154tYHAobRCiaG47KFXq7aihIVz1fOREka18XUYeZdh15KcWzin0IjPdp2EByz
gVONrOnzW9yg7ONnphp6C+YtOEjVdHbm00MTmP7Fr/mMMIGBqZVbKMCZjRMVo+Js0qC1CnWibOqB
PqHS3XNQ4/6iYf0yaDGstfgQSqv9LD577g5FbKhHa4yoWlUa/7WHTUGb7hNFl0RH2ek6ltLbZkGv
7liewK7VOOVM0ABWpTp2kxFzMdcat02PlBS5BqCTHC2cPg9V0T6A965MYZJUtW5dpNlraxVUnOjS
lDqrioPS1gvK6STzQfy90JIJ5bgNtHCVmNxizXmTRJcRFcN19OxcCos72+1eeCGrJ8FtrVTOSc1G
niRkcNuGnne1uE3fLExRWU7GER7vN/D/c0fUdOqCpnoVZj5tRsg266zo5DMw3KNvggKQjYiuTiro
ilG0Yk5YVd4UV+HGSP7xO+HfBXzKPWgR7ahPbL7lxOMlMfCxyC6x91nndc/GjudaBuega6XkPhbL
5+DlZNW17IBJVawcvZCvqifeDy0427YQKrE2Me41G/1WlHayw2dEYN8kuSEW8TyvUSrsQHuRzvJu
cPy4zZk8PRcJ0pUxUBA7s/76Av3ufVCD8TUQjC9M7o6epNgv0PwvaHXynicaABqctq9hLodIxnXW
N+GvgGfiunF0/T7lALMqXD5mpJsfZOcOgmTeA2RO90SP3NtxA+JQH97BMe8dE7pm10uPaVbg3Jsu
zzcAFOt1VQggbvMhJUU2EByG//5LOILXUIj5tOGKfNgUB119zbXWVp0UcArMmku4K37bpvzFeGS1
yCNt7Hp38AdsCdILzAC8KSr/9xW4PRpF0Xb2Q2b9srqy4EkUGLdlSR3+5Lzou3WtR78mVRrvcWU5
zwooCb9pgtBTa78cU8DNHSvvI3bYqemNcWpkbR4wmLdfDJhiHS7UD1lyE4K19KZZ1VmryxabW+c+
M8lkuh7HTUrV4YYDlfkR4y+lmbP9rhwYC4hDFWlA/zkE2fRz8LV7qXu/Roicu+VnbKyOP8QoLzoV
uPt04poN+cU8GYweCJMnN5yg5pYjRr11hqS49mlzE7OFswNBd61Dc11paDJTPpibxaiGdYkgXqwa
zBXmR1+YRNB10ZGXk4dR4QaEGKG+Bkb3wiZKY8CIo71kxsAJtsjYTx8sQ5TbNuvVd1JYe1CkMb5o
nv9Vk+PX0fCu+1iqHPLAjsrlF6uiIJYAY7+prcRhpF6W3CDZmVN+4G9kllIXmdnuRhsG92Hqabbq
k3qne7j1aq+4ZoM5PCUaGmWgY7q2SKDxsblDJgsfgD45YMGurTx5GmWCN5WAKz6VsX5UZvWrZzjd
CCd6Wa5G8VlQo26YVn72KYgGyBwxXmESe+wcgOs4e4kNacEOi5T3wECeUzOg/aCsxjkFOccHfyiK
dy3P/5itNXCfEtGpYMezdjTSEnHviJMztP4nM4LPTKTBLWnw29sQPbZJ23+Bq4FSZBTlK+AIsk5c
rLux7hD/UFH0Php1/NC8YKM6t7xB2oMgyxu/IhwsYPR6ySp19XDrmqAR/DhG/SYmjx1qORNwVWJo
7zKmEpExfI0Kkg4Yrru7XbdoQvVUzQVPL92iFXi5V9rwco+eFh1BbNVXfS4pqiM7+05nMhyzNNF2
dujygMYs/VTR9GBUUr1ardv9Jz0D38MeAUGWGRZu8uVjWJq2s9cVFjtMdFCVPPsLnJGRipUy8i6F
SpkSmvGvApTFpggcLEspeD0+qUcoaSAAZqWzrLRbMtruMZqNblHUfZk/PAdbBTGbffWnAD1/o4kr
uCFLZaTfMmu3fK9CIMS4YV7NynNulYBcjrsAOSHz3120Jza1Zf6BADStB4pUv0GT9eqH6u48lKYf
kQXRiMLp6lKN6dNQ2ne/8x28Vrn5iRd5E8spO2W9np7DRLt5XpEewJapiz4vfdTmsDGtF3+Z0lcq
hQmcQkTZhMmU7xmtcUefb2hO6rr7jmcvSTjXvtPwuRrmCM2y2HOOpraV2AsIFgVTFQRqFpRO7ZpF
6afPY76c0UPJ/M6MeQXLtOfg7GZ4xP150f3x5ON7OlnM2WGf6vaKKZH+VlJa9p6HZb6zkAS27AKr
wzAtddGGfe/17BvCkX4iA2TflyVR4lrAf4WYejFk38uVxwjCl1n8pbMogoe1EJ+djlbiLjajs++q
YpNMtPZQWAj9PZ3DPV0+7oFON8dlqJPQjyZh+LrAxBuHwNRYHyNPXsTsJJVI8LBI2qM7byXrRRRL
6+Ig+CMyoItnjJbmeXmlDbrk0M40Lcn3dqM3Hdq5ri7LwlOTfqgMu8xybEUw+fcUa43Mx0NPchIH
ECDOPZuW6wji4co4T59CfFSBeFiMWPbLnGrqUYIZA7+UL0GHkqS4dCo+Std0bpFB9zC1cS076uts
BV8NnvVP5svxvCxgWP99RXvaeC5o5zpmFDu4Giox3J2t6HBMZam566rcv0s+aHdpWFjYJu/lp3xY
JOpRj5PjQWRe7Zu5+wTzyEarQ/vCf0xui9rEsEuwv9K/CUch5JTkZZ1xuqSzx2NZli/18p92AE5W
ETsCMl02/cUS6qGPHM8Zm/9yGgXnfnSHs9FF4wEgx6HOwolrgQOUagmgr5avK+OFxaA9VZ4eIZCH
fYKum4EQKdp2hdkkvjhAUGbBg0cIOKsQLGS6K0JoozKTLih9FlxO7jmxOILm09DsKqvWTpY53fwk
NW8Bjs9byPAYbCiGxCk0TALfNaeTWRnTrdR6s5yDtDyFzN6aGDRo8VTqjSD4WBfic0rmIprSlAfb
7j8JGtoHx3TthyaY8kACoj97IyuZfs1dmqXytvyRNeBShBtWXwof5VdWnrgUgoxKPIRYm8m470WL
OLzoEIvO04rmwfnT2jtdjeRA3Jo3MR1OLZ4bOVNDO5TLnKNzjaw5K/n6vCzT/zgo3D0VKoTzigTH
yP9bmj7ARKeASIpR51AzSw2Djbs2AOU4f2G+8IRoZ7UY45yi/JoWUbCHxIQLQZoAgEUVZmugsKea
eM6exIoO2pSlxBR46sxij1MaVVEWYFUHRBihX5ZlFJ1+kbMV1BwZ5ljNFbhy8SYMsrSmk3hYM/ky
q4SYW+sGYuQSKI4IbTJfXK5+X3tHL2FO/L+x6PKKyAj2CAm75f/76Ha4NtdotLio51nk4jpalkSl
f0Ki15its/Tpo5AdTIsP2DTQNJt5HchQnAIMlV/4rz5DjUFxXNDokDbOU2u1/lD18++3lmBgI51T
kgnTedkA/rcfjJLpwKndOC6Poswi7hjEFU25jfgZRHb8thgLTM35STj82g9+euoKd9o0fmFuhjki
4YFA2iz70p5T2IqOhepoD021iY25xja3oz2Y7+gUDr51SIHnYI+S2Rr6kdiFQ4GDzQtmWqqtb0Rj
TkdGIg9mSvJN65xkhwkhXAedct8cGxSjBrjmsMfZ1f0CFLOuCFU8taQE8+OBEMl5A+/t2PkXWECl
0LEhgr7/MEN75DPChJ8n8PLAiSvCSPg9QpL51sekd+bP5UVKuVNWBDTteglvGlrrsBl76upMzSw5
5UHyHYdhpG17vDBydkY0OuGvll2lQJLULYBIWurAAABHQHbHbQ6jA9a+oh5OKjBdIx2aGHwAJyyO
EC+ENqPaINtPXu49Ze5uGcOWB+WqeOOkVbj/e3S3DJCcy6C/CKYC2rCC6293wyWZbQPLQhaSafao
dhZqilE4/TEPBn5Jku0tudXZl+Nz+M14QmkVn6EUDx0xKs6U818DGw2WtZdoV6PQhncL5Ar0uSX1
tUSr6PMytxWjYEnuGIy+hhjZ5pZ7fiTJlB6XD87ymQEfMm0dkJaUC1Xh2Z6X5RUNQuE5zOps1054
4P0Bppyeu/Fhqn2d/FZSXQ3ItAfDitSpLP9ZDIwjN+eEim0mg+p7yqBgrfCVr3xRDqQJHB8PCMsY
ggUWFTSzcizaXen1sC1y5QHUCLx3b0w/rsfat5PnsjQx8DTNTTmXN/3GLNGcmWlP9cmaxKGZTdzL
EpZEOFIa2aqAk8Y6bUVxHnS9f1P/WzIjOw9ht9Fk9A/+CujQJT/PLaBVEEzyCC8MYekmylw7+T3T
i5RJ6iVljHQknHOIJJ1gCU4MvEZMqZbFjCraUQ3cyVkG+1TXITF1kT4CBzT8a12mv5hfO4fWroMH
OTztQbb68KjrCncmeZjr0NnWNQ1FfszxoB2XeXR8CUCIXs3a57KE7XRmUm6vxlikK2dqPQa1NcG3
QJh7a4AyhI2e+fcyvDAHrBdUpRxCvS52NkERtK2o8E+tRcdZRsZ3YvgdG9z+urrl3dd9Y+sSAP47
fiBowCmGf7eYDevLojOjHH+xUdNfzQS+AxukeFNVn0E0KFbe4LkXvq9fG5BtF634AII0HIEIXxAT
oksya17LEsxfxpyEiBfGPRZiSG9g0obDUEzZln3dfBuw/7FC+14JnyMK9fXvlVa+1ZRdPF03gd6F
fQH7ruUh5jnGtmEqB/PHPZWchlbJMvXTRMRjObIOlW79GGrNfngYz6+pn1yWr1J+srNuhH8Ko4FE
nfUW6UNpfdTpDKZ2fWvvWsRl0B/yWc9fzJUyhU8edTuFLZM3UY0/x+pN8VdUzXwW9F7IPcbR7bhX
hGW0Az3IBDoeeJzpzX5EHHov9IDOJeHelq/qup2zMg3hOYfSzPl3KXGm3eXUM+02FLUIpBRGGmNp
XUrC+ESeGAvVvHcdplYduYUeIuzje4iVP6e0VWo1knfdeRWuYWuIlLFSTsatGf9QMH9PKdPbLTuM
Zc9Rxg1SIX7zMLHHs8dz5pC5PncbxW14aihm00TvrKYRdhX/gbH6YNccgWJ3S64H/YRJxqrLRPDg
FECwVcnbaAwWGGfLI97Vx7+8kADn/DnI+/hgZ07Kn1hZay0kf8KZgc41XinA1tROhfZLs8un2wXB
Nwv3BW81xZ2kMu/LwljWJ4oUfnReTEPgPNzX/GeteYKgqGjeknnoUf+hohAwzewuk9r33JTaE0cJ
lW40ub9okvpauFioxp5ggGiIXJORH7aTN6EMVpqVrMp+tDa6V4cnxmfRdcLctI3K31PSOedSWuFz
KPtwJdK++dGW7qPP0k87ysQhVdP4LDjOckiaH5NlT8DbMgGCVuxyM65Zm3P/g7O0fTC0+CbtAqJx
Evgbu7LUV51+wNL6Q37C+daTfdw5WW8cEis/idaYHsSa/xGhLI6cZCYai/T0rs8pPCDqal1iXr4v
33O99Dyy6TiUhY/sEdlWBkcZ779G53uXQlrLqiZ4ZWXQXMrY/a1PdAzMY8IO0RtVKeuZqHEiN5va
uZroLVc5jjQVSnPcuXVbXTh7VxcAwLgm/X6kngm1oPRAC5PGbK85KMVatvdudgtDdv5VVcpidx0W
WzuI9fV/4bnapPm2LHm0brl+6+NUq2sgUnWPCpNtSM9lieU1PdWu6eGmnrSDmRpof/8T3b3IExtp
9APsnZbce6wuy63WcIL0Qjzvgum8Az4um+3yfWDBxGp0WLDWHESlniJQ7A/YHgdr4Newk3BsnbFl
Z8TaTSqv5t+fkZM/tG3UtFmULFKDJ0On4BN617+GiKydVYQCeAHTV7mBIJzNyBpcLYgKqYOdmyyU
AcGRkfQiMKV/LdrcT3QBkMB3M7xs89FwOSTm+vBEwzZ2lNzckR/LvdOXfrUyBtWs/yIMPLA19AEi
DcSzoBC1M4VCy+dofQAYmCuYjFhLHxXjxQPwDpyuHIR2U1xkh9zhwVvP8Xvd0mmGU824Wb7s+qbe
Dx1oySiRimxdrEiGZki4MDKKhLGrRG2DieTzc5g1ylJUZ/meimBifV7vXTj+OJdubbom8+95WbIO
pUTlgcL7CHP+h8yBGbYBxxswK9A/w/z83dDqnsquydi5MgFSPTD2Wsdamu2LSn7mHZMXX8Pz00wk
DPpBt9mwcnsqBjsteUPKiBZGE0RrXh3pG6OcpvU/wpaeilhaEPVdJ/tIscwj/pS4VplybTE6JJve
SxX9Bp06uxGgbMuCV6Jmb0w0u2SyIBanps2++Wmg75YzXhBkmKxKAdGYUhl8DuNoFK+4r4oXnnFt
bdKYvJHSNF8qhV7sQW7b0oTzW+t68ez1RD+MMdNRReDlqXQ0LtP6Tn9HfIz64FRa1LyEfveLcJQT
7w0eLTXg3nOty/qSKP+3YXBJ2LOLZFly55HBUzl5uol7mViQsRlcrccIwB4t6zrtZObFzV4m6EWX
h6DZi93YKP2zgYONsyU7llxQD6BRvxt8zDt9JrR4fMiOBYTNNJxbXHKeiX/H7AZnenxymorbN3N5
pGAUwJA18IiqMlILE1lwOksuTW/ACidcsKu1LPvM2wCjilSPnHsereX9cczaz85DtbUGD8PpvIhM
9Kea1FxlsqsODJMgFI7ae+wzDHXoiePGlZyKNvjQBCli9a+DDhudax5ln6nzEKgPPMv93k8q/I2B
1p3ZbhfrIiHVsWR1+tlMmAfJP07UvUpOH+e+cC822+u1aVVv1by3xNjEjbvSxA6H7T+5ihHJJG1s
Bqlp0m7iK4I3vsZ+3FgFebOhNYIz0D0XIwN9rcaE/bGMHIznRJ6OJjyNa0NGR9ad424gNq9NE6g5
SA3s/DlQHgAeXQFBtITxLtWfgDI4eyviPAC2yS4Oi1ACGEIYe4eaiFM8+8CyNMGTJtocNDNWn0Yn
1VDNS1EDPcwZQkP4aCm5TebQAzHiDGGKA42MbHGy6xKp19B7DMe+vSP2Y58Yddsnzlnw2Ko0WhnL
ocml1PTUe7+x85qnDEPDaXkFDRgvxkK9GZ1n31rNDrFT38gm7TdovjrTFhz3k+88CI3/NhoirLUW
KCoig2kdSTg4Fa4Au7XuJoiQVQCTZrdYfJYFbbReU9UTbRm1gUtX06WNq97E8Af/zoXlsSEGaF7l
Lp9cebHsn0uMmh1reu3J5p1MTdw56eBjxenH9dyGb4FDRw42y+zASe+QCOk+gkHZR6bIcP/LXV/V
9DxUDn09JMQsgPQOzik9P9e4Kxt73bb2T9MIq/0Q5tQm6K760PMOXXv2YRIoq85/XwU7adXWRZ8F
XDUvvp8QMcMSuob8UTm0BIz7KjT4OfhJ2Sbj4AEQTRghxp+Ba6TkdqL13idzgoMhkZzAohgPhnvp
1nHsP6islOfM4p0vhvRWe/bRq8J7rQ3dWz4/zPWIBJ5odD6hOeB8O+b213nt3m2YnP8dpVtVMx4Z
kOZgjsa9S9/wB9DFqlzllZ1ctK786rru8PTnpU3sUzzBdQmdc2268a0fJkH2BR0y53h1+W+JnI40
bNNj0XJzcf5vyXBMreoQO47mT/l1WXpC+5corscbXCyKJCBtyyqxHsLjktDI4bUjtrRmnkX2DMNP
eKDuY4RB3Dd17YlzkClIgFZHCuUql2nPPONp50Vrs18apvYj/qPi2TggzHvXAflMCutssTVHcRfq
2OERX374Kkg7xGSWZFLTTs+N39HkE05CqD2XY0TB0RyJM4hvXGrMDAwtSOQ/ZZ9izG/zgqueqJpP
qGo71G2DVO22j05al1TSrTU6jg8lfN56gw1OL7LW1zyzpvNCBYki5CiVRSdkL57e8yPcLkj+lCbE
UmoptWOZW86mRCvlOMqXJI7laTJofLPy1qa/MJ5uCxXAEP2TAI42JO01sQTtOpNx+m+RrWeccsqX
Ctstrhr2fzwPxvABrgysYd9/kq5XOHj0r1hxBwzvXnaJwQK8NUbbo41Wv5GCvDMuKpjnpRfsesS/
b4rDou537om8ZUbBYsN8NsVJkuLp/TC+B3OEeVmcTnlHIt3rMYpp1srAhO2x5VPKJJi+9X39WdfF
zOB0dllcorKLLt46mNpfA2dUNimJ+soMcmVOcIcyiRPebv0ZV5hU8dtQwcUz7H0Uu845hbbDIDXD
MDO/Qjuk6bEJXG6nhrZP5zBtplGMZOSjh/0wpO3RSNBlFtegUfpoaakqoqugPYe2bpyC7AO6KHpS
/2ztqpDAkm54d9vyBzacJQFELm8Q+GpSGx/1lzCOHb1587K8Msr3tg0JE/j+lfsnhwZly3vJz3Fg
swhbp4BX0Zk9pjVmrMtXRWqaVzQkUk2RdnKWnPK8kMbHxcTGfl2nwa+BRNj7HAt7h3jkhDiHtCiy
TpYmi/deqjXIc/szi5t7XXV8sovyTTlxSPTLnjaxblQ3c78MncO4a97oPaznHS6TqCMKSHpwLGja
oPCJPpZomovV0p19Lsyx3JNAlmnQguim7LsH4e54w8gHcpuDwTPtk+rAOejNm9PHyzKm9SvtodqY
pT5s3VpQ3sBwnBaEEQ6mlU3UVANH+uK3OGnpedWu/wplTtRE3KlEt2L63TxaqqsZ0eYA1aX/UWri
/wg7r+W4kWyLfhEiYBLutbyvohEp6gUh04L3Pr/+rgR7WndmIu59ySiyxZZYBSTynLP32uWzLvLq
Vscu9jLsnr6u08sKg/AwtFyHTYjG326L+tQpiExgCloihT0f8qT47iRB/l00x3ms0v1okjpJwRfz
QHL9Q+MIvMy07BFf8UkfGjHfslmzD31PVGvausTz4l3FY8GW7eR1RiprqaKjIQWvmFT+GGbc0pwd
kJSpzk7Sm+CimJNxw6P4ChGDITdAwj5rbnfMDM66anZWkzO+m53u4dXVz8+SlknMcJSG+VgE0YOI
C/BEfX7tmslczTSqVolmQ5NPw+LuqaXUdeva5r9kh/60KHO0ehXWd5BL+VPjklgMikCNFPLIhlRQ
4N+hDp1vTAKn29S0IccSfMWIF3gOweEi2cPFyU6yEd2HOX0ng8ucN2kcES0pGrGpcmmh+ojPUlV8
CbuMlnoAWtP67+63HRriPPu/DFUHkACA51kZnye/VgyQKtx2GolFq5Gd4PIvdcP4URG8xzPnXyKH
Rd/w2ShtoWweunJuJ4xAQX0FFz/jQpWvUL+4BzpbnDX1/FkWhlUdLQ/q260XE2Zc0pq/AAPML7Em
v+T90O+tCo5FaTOwuZudPSiBUvvSSzM+s00XPG8M7WxP1Stgo7/lnIu1QQ4YEAELIuUSRhi/ypju
ZDJ8h1IwrcqCDzgDo3DLlSqzkxxmh4ToKQBfHK26yPjRd8W339KRFzLR9OuyEPLuX1z/HAY8Jf8s
TUver0NtlCJdW6Qh0Ugh5UV4M3JktJdGEDLD8NJ4oTGA6oYrOncgGk0OGhnsIsbUnMD5P/dqCrcs
XKfZpW2SG8cU52HrDEi1yEkfk9hZGdkuDsmAO1IOh1sB3tugWe3ylMtqALsMhyehvVmcE2GKGfee
0/ptQMjuLSpnNyloWoflr0//AAZz4xhSvQuFBGtIuzo7WiFLWAXZmxNy+oiUKbUkn+riJA5yVtfZ
0Z3mtIu2eqMzfsbwXY7vY5Hon3Uunw9ZDtJ6xGYvVhDwJ4zu05caBMtOjEN2ThSTBJ1KjHeJFAAL
kyc07szbhhMAdkBxf/tmRjoKR0BUkB9xDwoF4gmbeMSAyrEfkxht4qwJX6imj7NHArJvTRjNh2G+
5rX2K0yT4mQ4UC0qTl5EGqJBiKzqBBhwEANeY1BSfpTfSm1gdoganbORMYaPdN+5BjQ4EnhmJGgI
JyfsqoPfwmqE/tYzQX2x7amDdhheRVxvMcol11TLxzv/gPEuMWjvOg3/x/K9CR3Mp5yPRhBa/3/4
FYsWHQVNvQqVz5Krn8RXVbOldLRvlAbtrZHXjP7uSbMyDqJpOXwYrd3D4mFaWuN9P4+oAKbBuKcG
7KEIe+QNun611/O4vvbSuZfCT1956tPTlDEjjYRjvvSr/AZPOiBkrg13WgK1gUyfvNtyBujWTW3W
L4DLfwm9J5dqojokobR696b4hnNRf+qpzmAHGxmZRLjeTXskDc2ftItR0cJbZI1WRdBs441br7L4
zOIhPRthtjNjNJm2S1Iblm1OW34O+Wf030dzktuesnT1p/wDW4R1J8GgNvgY5yoe8OsMLRlVB9Ah
XznCIKTs6rJ2NlLvhhuOdWvDHuWRODhBXFxqoXrAtJZ7SbhNFeBQ5NmuiXC3WfQFiXzP622o/HrL
khHUcnH0gLRb29rXXZzc7EwZVusYaWgI2NIGUkSqRPy0LFliH5Ohn86bPAUmxlY1XF2PoCKlm26Y
Op6pJb1zydGM6F68l8mE9K8eW/R/6tWyeIpCJa1RbgwlprfU4nOdHNI0JYVDFkRaBRXPXBsR+vHz
m4MF61nNLpdjUBxm05lwhRUs2wFlT4RHDBLT5ysGPkQO8PE7RCeskn/MF8uPS78VK3KwM/nmFYyy
l19DJ2xsHgicXxBxOLDClYfy4LA8uTIY6CtzDDCGplPCh2KduyIYb8siqkE/oiB4jv2iWc9GKBi/
jeFlWfSJ5veQcuGoSR16kZDsOGZVQi2N1/Sn1DyEal7sh61+Irt5JlcS6ciG/hH+tyGU56mziSxB
4rWxmLLyDxlmVBNoNZ3KS8AyNGxs7Hy4jwAzYaChEXdManfjz1N0dtUCmgznfqu1LtzF+NXqoFea
fSt5e9VLlDyGGiiba9D77TpTdTkSbBNiGYPnsvFeYkc3NyCz0DD88x+XV27n5LvPY2w0mQd+qkOi
g5GTmJDu7LfpPe2abk/HgzbXOInsTEfTXYkxyDeWsrHZahlLIOp5TUtaVKglumq6ckHK4wC35Jaq
CLy8icDhhDWYV4uwLa3GCOvQP/vC2MFdO0iKXrQmNDeyYfYvXb/ffo79gc2fDapLJQSILPEdORKB
FFib+f1ZjD7G3jeE6c4pop/JaEwBJmTk0AmYOwwEdcnkDvGUAyX50kU5Yio5pe/jEFMlKw9xwYHY
ToADdIu3OAmj8+dDfYqjx6zM4suSYai5RMoxXsM725dz/CT3yPuwjGlVL89lkkloVeGTq1XxfnEz
uoostbxaHI7a6KQHTEsHBkXOyQNh/LkILMtYpgK0APyqlqX/vaBNAKYrjVdlMvx8vi0PueVxR4Lo
Gmu9czLcGJpK0rSnkrt1+SpWSAUZmvBaOQCmqrOyKHkKiSnFQVlkV/V4WNTZuu2ou0tzfk8ANw6D
Zto7w6QnPXM+f4ACGOiSd/M99O8IxWpiX+DSCSOJLoPd06Ox4WWdIHqs/kMQUc8WlwiDrc2fOWld
Ag31I+fbAPTw6Nvze7R0JRr6jjvcxmJvwkPe1g546NG1rIcVJ+IBCThihFLS0XShRzMBPHZIE+i5
G3JX8ZEL5XYqJ6v8XAZleUILUJ25YNlBOctu4BvPl2VpGikPU0fS2CgTelodj8DSPeclWcE23ZnN
8uVY99pWp/JeeQIfpHVMDR4SZZ+T8MR5vDxpKMEU+LNaiaTqzqhDuVMALZ3MBKRWCHAJeTkrXNsf
nOc1y0YJM44pTU0WQ5meSiNS3co2fG7jVkHSxmvoxaS5oIreyRmBI0ma6S5hFPw6iMbhnBTlp8Gm
4Y+I3lrN6u7MKFNUYDh3K3t1v/Ekx5Y/Pf7lld4gKJMznqIPEqAZhVnpdObhNp1HpVpy7MIg2sHH
fqFnPPfbewLsAJlFjs0fM+JTi0Fkj7BwYpJWK3YUeKEGjiBuGexnvF+H5avQtZ6msCIoncbztVcz
5qiy2jOEQsLC+ThKMf/tSkuK4s5uC3G/s76F4XMYV4CZffqBh7SOUO7BLds0qWfuh3bAfeyd0N47
z3VCP5Dsxp88sutNXSXf0pI3flPWzMAsj82Vg1z/XJeIMuYXmAHDlfDf6aUcEn1d0DI66D29U81A
3oaVv34YhtsxaZEt9Kogv+b0T5dBxzLykKpp4icYJXC9mHFQgptENzO7b0XPAERIYxMQgyTwzo65
MZZ7cIXiCPzpWKqevlSlvSpiTlh3SITo2UHzAPS4Iltn6qkbuCEhjTNxuouGpxPRfCGBK3SpuEjc
andha3a3toMHBXtQ2xWkEVzQwUSH+b3vpm7rUvTefbUYdOowbdvJtnWDB8/L5L1o6ulQelB1qjja
Rb4t72PQNuATGb5BDo7udGhYKlBklZnrkDXbe6lqogYeNg83EBEuj6ibT3dpI/P2S2VrBv/v3g6I
T5rWJRTQzKkw0UMw3laVkJdYkBJrmO9jSkPKUJfBojJY9AZT2/+O4rg+arpDljsDzF3dwXOGCelc
yQtxVq6xG7DdMgnpXtvZLZ79KAb0Gel4M9ru1CYG/HjOggD7vJhplmZ/zlaWActQamgnHXzDTAHg
HqqdbqHVLceqnKqfahhfXrQA29XSWVZ/mDx66dKBB1IxvAoKwQGdr2qjdY+F5mOFITQwuFFgG3db
Y6KpJ1/KoREfaOnd1Ui1eEPX2h26Aa1JnGUDc0bL+dXHH8DRX6WhfOjooB/kbVQM65D7zMouzeVG
7ESL6DmqMU4ns/kT7ae+r+qwhE8n9bvfkEbXc5BeL50mZH/xZ88ps8NqFbu2twunZp9EIjtJ6cco
Yhw2J4GfFeyzQsQtYi5XtwuUevJVV7/88oZUStNZABQ6zfOxlR68IJFCaytNA9P7wp0DV0peYVrt
Ure7fx7cAFgkO7godKfdEIkSMzmksQpNuiyinym4yexioFXXBxsZ847RwxP4jemICwEYX5hVR+SE
3yLm5ncauaQEF61+MARtrSaVnBMhnBjricn7epnzhWWN0qb29kan/Y5j1OtD4DdP9hy5ROfp08aG
qhs6Rv8ecBxZSHaZ6sAtr3LVhqtdEJcVM1GqVSKj1HHIjEhlH4MRSJL6kptjV8djdl4Kl6WEYfRp
HxszfcpGl05kpJEWZnmatYo0GsSpTslJt6lYAQ8gYLhjjDLHHcKgaRAjkkcXVbxBQ7oNn3LYCg/X
4eBPn9XlRBnZJxJq7BONXFdJ02CayQBPM6wVK7fnV/a2swcCZU297L3MkUietHbcADHwXkLaB3gf
XXdtLyHDSjK40JFi9yMOYyZ76fAOB9g7QLkemYByMd6c/FiWqpGfio/aw1WwDO5DKnziGNpsFToJ
4Nsm2vaajLcxYLq3ihQ8O2vlNnENfo8iHT9pYkyuvIuaJlkNUrHWk4jZ6B4fJs7rjhi0+7KIqvVX
flMnO9yb7ma0BJe4gOYHdxFp/WhCxWDmdl1elWkN82+017pm8DSRrjxifYL+1uvFSDO9xRMNj2/f
29BoW8ZcepdXd133H11CiA2tKP3zudlUBQbZUMqdIzxzq7tYsIj1Gh9v5GCi0SnH6jQt4MnKaj7U
yOMmR8MgInnwN9W4sqGTrd0lqKnRWvZVxKsLnmlZvKkfD9RPBEz30S8SzZ3d5/M+cvLT/5244Px7
3BiBC5DZSOjE/mGbBiXDf8SNJRZ633EmNGguKIjjIszuuPRf80DOPbZmpH0LknwZlpKqgf4EfQlF
i3fiOG1vfbP+lcPCOfl61vG0i55NxCC3yYCZOQqHa9hBMe+zhV/b1rzNvWejBiuqU99jwMtAqvsj
+TINTsRZLUxHGBq5EKERYpbnZdGAsG/csonWS/iFbHMD1jIbqnEbi2C4LiEdTIdaznAkXCwsgpZj
C8OoWdsUJegCq9S/tmqcKMEGnVzYk/tJovrPGvehi2PnaPoJqjNOyynWGP+zRZpj/d2k6qWj5jiX
Gv/tiY+KaMpSbPjQs22hD/lxuSEM4+X//lTs/2Kao+1yLap7YdjC5fP5d6a59AahmUCit1aFWD1z
hy2K/45ZO0tRj/YuDJiIAmT4+3sGZFBunTE4LX+EyNH+rn6KoHvKoDSM112r2a9ZRz5VM0zZblBf
dmwzh2TQjM//armjdwkJ513pyuIlZk2/wrZ/ji3mr+RHoiwOgwSlDXol6Ojqm0uQyfJNJPP/fBNr
2sq0QTNaQcMNR62NKLtqn5a5/J/vLZtrp3bY5XtWMzQ4zxndL3/4z59bvrf84eV7ke5U/0+cmiCT
5t8Y8uTUmI6wLGZoOkpj4z8Y8mHQofBu6mxf0SYZOdAfXOAM6x4Xaj9X7SMT+q8ibF47pxkgYCpq
qkRCsolIPjp4dX3GCzWfWsKIV/3gsMMPSMEyXVHQOWdGqViPE4qCjs7CzmYfX3WiACITcZAn69oh
goLk3WAH7RNmAbs7bXpMWmSUbjQPdwozYjr34ZCd0uRQqoN06uv9So8cmKeQB0+TS4jZcuSdiE/y
dYABPtTR/2ezMNm3/uuNsgm/Mmji+obumabaTv5X2pYw455jtBXuNbjG+1T91svi1dQeka2F2+W8
k0wTuiK4YpGHddrC0bS42PTgPW7H8Vl9I7JCMBSeSSRKYDZQwmJ0iXGbbhBVyYeBsgr0MqzPXkfL
7mb11ZnxXRd59FOqjaJBzHEcSdn+bGDxxv0lJWerP5i1kXbOqnHoo5LW9T41cKjIk8+Phch+0rKf
n009bgnGHPsLt0UE9GF49rkSYHkSwhZhogG6ubQWQo1chNosT8tRqlDzXyvOYdxEOoCnJkV3DnLL
ROUwrapqUfVYX8tcUK22PYzU3jaZ3SuUHCgQf6PP9N3GoJtueXmiUwXTZ2YOiJ7II/pifo/DKLs3
vQtYFSrplsOUpGlc1pDJmAenMMgXJKIeFrj0sZStdLWpcfIvjrFjrpcTKwwgd+uNMQkqsSlPhlpC
YAFA5Gw2UlJWioM3lv2+8cFmOLl0TokDUiZMnX6De7cCfUcgme7iUsakaGiOuBuekd4GznxcY8Od
3kyMtD0zD/ylw13iyjx6uvFbYmTdcztoKLvj+W5yBFlsIjGgHeBe+kRyMW08uq7jvsK3xjw6rqAG
IsmrbPYQnzT3a614a24RazuwX+nKcgA39zIDKtjr/hFK9B7FYnjuumiTqN6vpUT5cWrsPUg3+6kO
pp0shuZq+M3WNIz5Vrt1vi+iH4VGlqRd2u0dSktCdGAc3dvoShjR2kra/i9gjz+tgmxp7j3Iwnbc
3yE4MRlHFtsKA2CvZdSPwAmwdVnvc6Une0+1V2GN0amtjNpfD6n5vSzLDvgNgoKqBgBcpaR59A0T
WkuUuDyqzn4OS7mM0wPgk9o14vNCOl+Xdwhudxt49tGxWu3SI3y7JP5Iwm1AVRBN6P2TfCQZZYyg
oI9o5+eupVmND4FxUUAlN+qF3I9GA8MtZVTRhjFTQLs/dmE3vvQE/AEJdt+QSexqtwgv9KskHHxu
AJ99aUmyIMR43nCUNDa6Qrc3bdDv+6r8JXNard6/aEbp788TDuRHqNvRTL5GMTXo/WImd0yNPIds
FqQC02Ge2lOjsF7LsqhLMOt/+FI4O2fKkktt+dzRprMKlFPQuhOWlzxGnn7kP701dfCbqfLDaRzJ
WKaiaePwNhAR/Or4mJK1wjPXdhdae49ffcXjMQcknn2kSgZEsC6MLcOvf9IBG9cLc6pzyDmJsaJu
0W6WRLUAzUYFnqwYU4qbQ39jR9SWhqSRiXprkc6rUsCWxXWG6Vgy9oEYRl7mP0sNhSUqy/mwNAgz
Nx32BtppU8kzSHLBWZfQl9ecDwX86+ludJlZ3+FSTJswbua9QV95HeBMWGNciHaD6oUHPThqN1I+
YLslj8fMY3D9AkPQKRp/jWlpPovhtRzQZcNfM69GZLwIso1WSLtqrh4GsBAzs40/EhKDpuTmlsHw
PBhAflAsXnnYs5TY+EYi7smzSAQ5IdrvriEG6c9SR8aXUrfmnTMY+Af/WVDHW1ASvQLXV1BZW+l5
H4mO//3gC83feCZcFGxoJNmkzWgRbqlZklkwWv3JyxB4g7l9S6K2J+gXT8WySJuHwZhQLk0VduxY
SZFiz40oxHVm3y2e7IZthVIfBJz6cpBkhAlcqaRNWkWJG2vCqFvO6A5jj1Rx64ClpL6UbemvWloR
h94JvGeIa6s5yX2wIMmZXYm2vJLGMJu3zgp/WAD9PbZgUqjVrOHUq1e1h74Km/9BR1PCFgw6HFv/
LUqi91z4/X5Q3CehkAY9w1rKVvNj7P03kUOkqiK62Ag280tCd3YPzUR/7ePqyUrmrT1rP6JZr7fB
/Br6Yb8PSfpCZxCfbXu2jib7d6OEbJoi3TvRauQ6P/sGSYxJVAmaNjLYGJj6oCpNXcyDLitXBGrE
tI1lvGtUDo/hGsRkILlxcDFmUKmrZr647BGgVNvrH5ZapgukO0axl9G+CsbXJhaYeVoe64OuNUev
MY0LUSroLVNsT8VofM2M4OfMwA8HAbFM2pLoqhpmWuZdvTSf10E3AqVoRHcuS7CFOhv4ttBab9WB
F5WSUFfQLXQ0mwaia+HeuybpHk7fIxhwDllMoGwEqnkXM9R6AI7GQoAwbQPxcWR6mXm4K2P7qRdY
bR1hnEUNwb8zcEOHxQfauTldk77ytgzUGzEmu2W+bvf1exUhF5Jp0Vw63qwNPdm/J1VmF7MJM1+t
yrsYe+MjLI1vdUFoAHOLS5fTh/TJGcYUvSHYIDouBfZUdeDCQ25YPfQfgaRdCmgL+F2D6aYzctxK
I5sIqVzrZb9ZliHt3gLLr4JNWb4utkPNddxdWRo/Eay5Rydv9zij53td5NYlzgTHeCMFoTfiwPBi
QAZzMAFGHIkIqWHUrfEXTxuXqcSauaFz4kwVb2zNyfZjS5A7FXp2FoDufaIP72MsoNozYNyFCgo1
GqpzruPH6FpobIlpJZ+Qx0olbYVJdrSVnlMifViP6hG9YKhpC05Mi733uEDhvtjMMtfkUMpezhmr
8/aS7WQ9hASMgv/OjgEzLjts88c849HTTVhuo8x+1B22xQXR5dNQryeEitYc2Q9vdH+1HZO62py/
+bp1S/BvQ/cZTsSWcCMM6QP8eHAohhDibCZ3dLKqQ8mgYJ0AGH8q80ie0q6455OcjtI0w/Oklojy
3NRlcVks2XrtPTu+Y+wNciOP2AI3f/Ci7VD/BJyNi9nFZdGk0McnFUrYkzFCiRSsXM3kHlXBiSVg
h105et8cJyVOVrWfarNAlGBsXFy3fmdcafU1N4m5YFNm2AoWzXcOr+/A2EPx7ffCh5dS9WkCAxIp
d19wrrSSUcMrC15kqZy9DDBYmpSrZfRj6fGvhmbxLuwQF/Q1psrGTghDtO2noedoZMPi3iECjtaa
hnvRk2V48fR5n5Na8K5ZLlLzuEy/tFHxC5Qn2UlkoTSFG+ApaostNj1GI0pDVDkYS1GVvee0kVde
H540ex6PJkoIfBaAATi2uxtnsvSnOTC0Dd32fdxGCmZG7NfKw7+Ru13+pGWwlPJwQnBVpocF54VW
A4Skaa7wbMYo8Ef9JvQP/BnMS8zSRkh4SyBPKI1zi+QHR8gEEFcyhdIGC2o9M+V1FRiMOpkWHFLa
PTsbPCpZhPFA944xUWuTwAQKQ7EjGLlnVfhTQ920bjiZc0JCYpQ6gNZFreMkIh0lSzz7LTaC5ygP
jq2aTMeFlCok17r6RZge/LD4ivTY2iXkZu4rS74ATiEeIIns9cSUK6tp37eKcVQ41m72KVYWmqFe
erqiGUkAEXkKAIfrRkCVBitg7yo13mC2Ceu+0L5bYIDQhM4H3UntS+40Dzu3zYOu2q4jEvSTizdR
mMYwrSbtq8Udu/Mb+8cS/Kh3CC5j0KCail1JVdQCwt+QqqNNVhSGGeCv5knShLt0SZ4giyTwbaon
ez/M+t63J++alBakXNozW2TtS7hfC+5lNFOIcWRAbTJSePqh+A0lLgWh+xS5Q/y1rfsTc8V4q6Vi
OPStNq2LXIJkmRydR1oR7+zZ3JRub9BZQHZpt/02qAxjn/f5mR3MvYqy/os5DCULuox13mCQyQfx
OykscamHlG6GObxg56ZfR1N+W4+V9cVDtjZTHV5E7uvbxOp/xpMWrg3odDytwImaJc1V7HS7ttTL
a2jzwDQ1qDRx6B9KhXgq9RA/wATD1YdZhU4wXuc0AM7FPCYbK+uLiwVeH80oUqFlwae46SNDcBMw
B85SMpYUVRWEEW6ogaBz/IoSQlB5txy0WIFNZiOjx33HWOcZZP5usJp+V6Pt2WpeW2/7ir/Il8a8
zsEZMcLPh0ulMMGJhaBdD8IjKVMxxI8vGJshmtFY5y8D2S5BlhnJIA+NXugnesfyRKxYNny3UFwe
RgdiW11OyQuKt+EvRpxkdxDfdMDlQqyTohfY/vRlQA38ko80J7D35YX9NRKv2CcfkEo2iwyENESc
TVaCPIVh5VBU322EIoi2Y3nV6BhvxOBBZA8GeTbdHjl8aL3GEGmuRDTNMIXS4dDlTs+sPMi29HnR
4uDjyJ3hxZ5p2ZWw5mBh9z8ayDdrr4FpMcZR9pLUGMiIrR7Wa4aPybVXS9qSKZgkbYtpQA9XPLy0
Q+YP0Jqm2v6RSMG/i1nGZWjNfr90390BMrmjQU0VymHSqWCTKLHiXeBJBK96KbepFPZtUMkB7kTr
xicSbEf9sGkqp720NjuuukyW8R2BdMkZAcXdcj/qwYy4nsCs2spvhU8FX0mI6bJTS4g1b2/p9g8m
/4wxJhzKckjbdTjHqbuayWlEaGMyV0nDlKcUM44URcDGw3IA3DRnNpXYxUlvCfWy87p+EW780yQi
8JAPg3Wx++FLqhGyxL+x44d8n2G982MsffMpDotdkyF61iHzPgUYNIj2fdi2n+xGi5m2bpO5wQ5d
vloy9DZxZT5riu6VdATFtZ244tUxzl2UuCrebt9HtJFyNeHi7P7GG+zvWjW/Zv6SbGQnp/Wnc9hV
9uEIweGU1d2m5wcu9DmaC5lcAiPkpjRqtkfzoDkchDUvby8Duktlml0WElrmXR2FKK6U8HJZQosU
stBacwlrhMhD8jXHR9jhw17OHjytQiakiOFknYObZqmYkPD0JMLD80/A8NGxx2V1rT10LoMb+1va
SsQLxakZHHMVpKDqDJABHIsd0XyfnE6BITWDpGE4ESddlSbLq8x/8AtWD63I8YPjuAi1dFwXHAyY
a+NRzDnQr7DvWLveRMpAnh5dWy9GClhkTzphAgeKOxANDdF30Bl+1aoXvZw0NIUprqU8CxHVpz7X
zzYwhnvW++QX+OardPGuqan5Mj83BOFoSWWBq1Di+iHGiq9Z3qvuobmtURxtBodoJDdN9CMccQS5
WLilo3znbvqRutW3qJzSS2k18bvw4tNf6NS7W+XVFAsNVHBPcNCytHgn8wA4hd2+L8+UQgPCzMnK
exbMT6XXnoF+piewE9Uzyi8Xryq5l8V5aNLu6rlvuHDsY9TIJud2nB4EcRNnkWEG4wEXnAxzKNaj
gRfuDxnWLNMOGaTziIRNcWjL8VPzkSZI7zQVobYcOoFuMn1cynmRBKSQMPMPEjEdgV/elwKtK6uP
VEYwNZup35Mtde04WORKrqar6tMjJHmGzrkw9+we5ObcYqlIjWHgwBp+WZDVTYpmcgCPTYoZYThj
S4VAW6rYNgQa74w+9R5lSdClQ9zpBiVHtkEARqvMh38Q80AIVCKnbTg93GtKjD2QznYrVT8RyJvP
r9dOR9/7QkIoY6uMKchyGIBiieimqa49OihMFl5Jw7jRN6YfIl7G7YC/ry3seFuhmCY8kcs/thyl
kIEGOFiiuQYa7bSuGnmzu+nhQbbcRvzD+LS+xeP0oza6maIQigAN5e9dSxARl3BC+CA/2zqmfps8
fJChl2rbqGuxIAKMrrTpqxPnxyqa3GP8m6ZNcLbBmgIRBScKbOxn4pM15Hk0tvpR5xeC6YISRV5d
f/hZW/0xUuKgwnBWEBCqU5Ja2S4Uv4FDNJepLAptW+da9NTp6Y9mZBMdeSKtpGuENxv/Uw1jK/Wc
+Cxkwt5mDSQkzPfCYlyOJcqAa1TM3GsNhBLdjp7aQlkVmZfv0iw9OoFGvApk3boi2rjLh3LTObxt
NfGVTSGbPZX/sJFacupnm5zOePrBP8XcUZtufTERFTNG7VVvSo9c63xP0GoJ1azDC653xHfEnVhF
R0fdr0L32z1xHxyxlmYs3cFTChMNhVZLROY5qelSxOkMnluHK5K0dw9qHKejPrtMnHkuekNbIg7y
mFKYnx0jAIujYPhKtT2ci1JQ0h0Wt4ugHD5yeJbr2gb0hwNl2Hqfkk2meVcQ1F/sNpyvljl+DfyI
Lk0tza2nQoDLvn/RzC47mLKPj3UYnJciiPDqX345akej0fUNoyHC3ck3z+ZU+4hQykHe550SCEh1
/ncyQncXt/TL2g4TW+FVEgVv6+0JMHvURFru6xRZLQi3L61JbwTT6+/Z09p3u+zf6ajSDLFtuZOq
tRhY8l6irTmaKWcBSzGO8aPJk18a2LojJA5Mjv19jMTitiwFn6AEgkK4Rr6Oktq6T61uQhWC3JXp
DN5HY/4LFFBy0rLaulGXrzFQlVdoP8a2nLjVcjQWq7AaB1rfHCn0Wt/Nwxw/Rg3rkM/wfN1ESoLv
gKtkVDNfUjO8epo+HeCYl5csEtZ2nAUyXkXMahBL7D3df0utbrxqsjjEJicrcnK6AxLTHAyFkT7n
uaBQDCOSfXSs4BlGox2dVodK+tltYbpp1kxUxtTYLweCEJ/DAE8pbz+pVTkd7hnKNNYgUkIdoABh
nCCp4lVhnie3H29LPDOCgCOIBANN4aDvKRSYPZh80OmQv+KMRPCAmzRJmDq5UaWM2whFaqM6kgD9
Cgwv3DY72mkRCkclbixugZ8j0yvy6pE55dUjtkcpr0hpNV0wWLphbYLUpMIrk/Ep9PIvHtyAXSH5
YCelgG26/vsi0EMutg90BjMqmwi2PIFLGlhnWh4d0oi8XPsJ8Ajlf9h6pv+qD5HYx8A88NLgbWC4
g3ErwGNYQoUnbx1962lhLTNKo+NCithen6lAbGRPMzRalHrl2vWFEOtQcxHVOnA4EG3zxBoRGS0L
wqHmkEKG+dOOWV7pTkNSVYAVoHFJlxwZYh2yRhIImTxnvm5/nblyEsrLzTD+LduDO04aeM68E+Wt
OCWex+CBTCSdTJETs/djjxllPZYcY/0OdNmy1AmprdWARnuRf5h+RixP6DJa1hPO6I2WYpdqxl02
nZZOhi2N6YCfv1thI5+gHg0UuU6BGYMpzYJfRTNOUkab7OeCERQb63WK8/ZOV9LeC2E8MEyCUfa8
W2VN/s31Yo1P9EP3oEDbtJBwLQhxtTXzh5bi5ynyPIDKpYkXUtjWBRzsDeoULBm14niqwjZVJe4w
Ba/WoM/2WmRetZv1Mbz5pDHsigIQdx++oMnmYGVrT6mNAikP5ZsCLu6tMOUXUXrKJPmCMwOoh6+l
l5bz/86fg+LiBSPMCjE8pQk0zyHn1pB+Cs0k5fSf5eW3StmAhDpPLK+m4awvKg41IgGSNrG3464C
0XlsOZHcyZjNoInK+kzQz/BCU553uWBMh2JqXDfgADdTECPJ77FAthnIBKszx8vIvXeqEndroxMe
hK/ve9cMGuJBA5fJnP61maP83P2zSKyw3MNZhVktxUL26ay1CpQi2qz5NOysN8K4rAcZtc5zk2Sr
FgmotMrm5rVBfVtedYa96ktM5D6YyhqtmohWaEbsXeCICsDJlLrbxqcBLqB/UckH7Z5EnoCbigHK
P85PicuepNv84UNLPpjkvE2mAGIDZL4/lhYRnZ7hoLea6c3F0Zjup//h7EyX20bSdH0rHfUfPVgS
QOLE9EQc7qRoSpZkefmDsKtc2PcdV3+ehHzaFu2xJqaiCiWAFAUCicxveZdoeBxgSZ6WTTNgjJKI
8SlHz2UXKBLGsgkd6rZVmgLjUcc85Q8QE5qGcUxdW00cy+xhKJC0Z2cXmVNTBnpiAxMTQbwTPsYE
kPlJBAjw1guCfMGST8hYkdHCXYZWbwOM6SUgKfGgIb7IFdY7SohdlmwS0nFcgPw4Oix01koV7kHu
YYdsJcUGaeNvvOW2TeWeEPVCwCn462GVvQnT9nOdDg3crMpGiTj3LpMHbLCzh1OrWzYDGsYVoJ5w
zUAY1osaZyAKY+cMyKksux0jsG7m/pSXEp/aJfXp14gR2KfEOIs+yU5R6VsCGBG91jYCAGOqsO/7
xhgTpJumFJUdelSjuub9QiI1IGUOtunuNeFOHTedyrvwiCLt9DB4bXgvYM7QxJsl6V37WWBFsR8b
jFHRZXQ3tFcQKlT6AZSoskvdfeRWbw0csm/jvK3uaZ7/nTeJ2NesIycaBtsiaGFrjXzbFKOfTeyl
OSo4rcRThiRnA6FlOnkNioJdNWB8EGk0ERYvo9qIIOCn0NuScNyMVDS3rF79yQibdL+wbUKI/wTb
yXEkIqLKQMe4iHScMHrvNC49szTWeASNBqcrGZ0LtXG6cusgeHm0Fb45UApXnYEbMOE9tCZqzXos
gL9ZCDeFimnqB8AXC1wiSyBADaYIb6hSr/W4G26eiXSZZVABT1hXldsJST5/u+mOow6wusulB/NS
1BjnjfOdO0TWTWTqt42M5AaVV9z2dLSmawVlm5EO2YAplutFUmpRUsGOnE5KCnQrNDNb4kvkljfo
dGrH0Rz67KDaOEtG2qnpgeSWdTvkY6j3DadlE2fOcHLm4b5CDeuHJhiBo7eGOQfYScUXmgJGxhaV
OaMIPwxZ3WIBYtprwDIzjGdNXHovG3c+qPhtaaP3hiQk3RRG3i4o4Ww1SlUcqAVNZLVJTbffCNgz
PPbl3lUx4ZwjxO9Y1OpWpTU8wU32dwiNnhwjDe6k2iDnh0ZJMOuHfKaEl0IT3mA2JG/jxGnW9LYh
sY6We9shemy5lAtQmQ+3UQvyYWGFS5R46XouLPHAHfaJM907Zi7OcTbbIGT6cOWOcFwzzbwPyMhu
vGRg444uPeH3iyPKQti10e3GELXytjZ43wO5wyp0g/iMR5e1T0PrYUKGv19N6gYPauOPYJCQrMi2
GFhQMaZjtpCXDFVlqQdzoF2EKj4ggVMyx9rRT1GDVtLBPY2H26byPTrqbr7LLZ5Fuh/5PZjI8JBn
Qw52x3nfm/VbRP9rrBzOJv2ym4WAj9E9MiMd5p+y8D9EmjR2cwVe1A0g78Po9CU6qCgK2qqXumwM
wbnmhaS9MgOzNRWrdNGZiSwgJM9LSm1itVJWkCOZQWW7nYIKj+U+ghI4zL6x943hbpGl++62LeT0
V6q6KxTMOnTxUB+3Ax6DZQNghvlrHCAwd6wUW1oLEIxSHOMTF2g+1BMMozXLgt9heTcD3cwbCzMu
etjbxZz6OyY0kDElNn+O1v7CTyDGcjZ+QR035AFhAXdm1CBE+gGtJToyNpAhciAFR20RGfdBnyV+
/clnbdiViqaH3tJAUaY4jI2FMx6zBtUxCTEUPxWtS52taYI2dauyfRPATsLEBCNhpxc4eEimGgR8
qAK6EgdLqsrvMNZ0d1kZYDsoOvgKLbJOOQaUafhnCowFhZLIuQxFZD6j/sIK6F/SwO2uBis4GIoP
omn7yIruU3fubwdhU5AazHcmKeW5dxgYhW8Gtwzbd61ffagDYdw7tpkjLKQ7KDQjKdCCjVjLILL2
9pz/NU2M1h5DYgDrFZDrqVKUtzrYGxpzw8IvTzsds0Kdp3QJRKIwGM9BKOGXD6bYzF4HA57W9HYu
IW3NqLqBZHZLePT9iGCUnlMeEkU9H3w32pUCDsSycdQcZdf5k9GBcMiaUH3JjLfNUbOlC+edG3R+
jn4UHpc9btLbWKDKZvkIk0emEtyjUtLOMEPalIc+xQXqztA6/1bijAWYE+Q55fISh8o1AdRIWRfm
jhlTF1DFW1RjswOGo28XQZ7WnADR6cXWReHjUnXgiYMyRoMdMfa6xwcA0ckQzRo6F7OKJwSoiRu3
sm4C6v+HRSnIUhXd0Rhvfg++FN4Vxs1B8YDSrO0hYCYN7xp8Gbc6UtU2OYeOA9EKLdBNr/Bnyyaz
+28/LbvETxO+fCfmC7wIVRl+2TiF2fKs9W/jVhVim7C8tXshDlQsmLb0CK4TxW5mvlK1sfIUPW5R
cp1BU9CQxp8hBi1SZaicN8j8BDmIqEwbapSlWIXo0HVvJh30lYcjx3ZJfRpFADnHhhZ/bAkGeu3U
NPENTRj7EZ1n2LfUb7kvHpUpVt52qelqrr/+/ZUz9Wt4oKNbhm6ri2c6TFPXaGJB4mTacdbvBXhU
sHPTxVGbkizoMjs8C9AK9N3yQuG6H72GOMjR3Oa0bFojaZ9/WnbFv19I5UziTvF1Y0D1fvYVB1UK
pQJ3luWQ+Lff+Pfd5SdQVPZmLLJmvewum1l9SBMfdHq+Jxu/FGcdBWN0s2xSQWMAkVfWCsWJH5VA
8/fN92PGbWNCH11eMuIUYoABpsLSm3uwn9otShbuxlCqL8tuhAalCxg6PWUWEo3LsWXjtZk8jkb5
CfWdlRNTCE4bDWwn7Sfj3DXAPCjIwHzAraDaal4UUC8/+w2iCHYNeciC+bhYDC+HFp/hZVPXKIG7
ifH+6niIWvezHbFpYHKIkidAhX8fW351+Y05rgmQKI1uF0niEOT4SXgp6LIObP2oINjLseXV77vQ
saBtL/vPP169vuwum2xG6Xj56flzqqE4pnq6JsGJ30g8QFXaXs8bHT7Ams4ZHSC1mUwqK5vlx8BU
sJeUpnCvfuf7e0ylT/59F1bmsbepFwa1cqtR+ggdvZszwl40K30dgVC16wLqbYjpUmB1PlTatJjH
M0WG8WwAg1+jZ4fLijr2/YXvu7F6IbTNHs1IMz3FmgwvZlpfzCJnNanD2xy0C4tWStRmtCRctuhV
+Vuvnr1JAxXHaNF8wD4zOs5Km/vZs1T9tOwSFecIF0pc95y/gDJXdxOVIAB6pEW5h2oAqNgGGOUU
I3+iNlObEmP7bbhDqPIGSXlxCBDAuFm6N7ZHNKoUCkW48Q/OpQImt/WD2Nqk+B/eZcqnAZdIFGYU
jHs5RpGnv/39fOFcw64dw8OT3XZtwyU2tV3zJZrYQL/JsDOyEiOt7zKEm/7WbmeEBR+I3ILn5jfU
Zp9UlodetcKXDdqcCEdm0M3xPjL9DaZy314p+wpCFB6J8Y4mL8WaxMkPZGq03CfduBua0rhDkn++
1c2HZceEn/9mKMKtoaq2y6ZRrZlA1WD/290B5vAqsnjAq+RxlE76NbRAu8HMV8gy2odh6zkXDLq+
bcoQCGuLFuByCM3zb8ct8FqUM2lWZKVz6yjFvoVaRt3DhPxBNSkgWLZvUlRZssIGzDCrhM+rUn5k
UR5fwXdbv7gfQoC8ka6wJED4q/sxiTam7WDb+4go6pJJab4NBoiDCToqKWCSt8uhEHGgm9yu338/
FBe+cYhGIIGJ+qVGdxGeIKQFw07/rVet96Ud5zPijuPcnMw8S0a8qnmhysTYbWJ0r1eNIA764SVW
6GaHFcO4t7Mh3lbINdGURpxyFSovOK/2tr8fkUIRKwo40jjI/PWvPxTSh39d0zQsz7E8aVxdAS9h
4dJlLfY5Yp11+pfeoyO1bCqRJsoycfq2vxx0kxCzCEBHK0nYvKO4HYL20tN3oPfcPYBr9OOW3ajQ
jsihYwtGoKj7dJGVM2ERRPTosmUrlwPOOEDWDnYq1QEtXONcuLzww3uWgz+87meej/hdLretlUf7
CijWXmTt8DHNEogvofUuFaZ94969cqnUpbi6VOiVGcIAmKabYmEW/UAF8O0pMbzesfeskPGRlCZ9
QErCv5n19K8grI0CCW0uTGdDYY3zmt5/Tt8NfRWCWQQAWOJcjUjORecVPs1n2A5QF3J6j15qQfx1
SmyUx2Azjpgj8GzYF6k21hTbBBXxxRxJpJoRhHprFwrdo1413oaRnH94p/oED0dtm1j0Nk/jd2EY
O8cwG1IMlDm0bAz68avfXx2pGCM/Xh3XNHQSadP1dFxlsVd9ObWVLQDcPvABOLd5vP2+MC+L7cT+
OtSoJHPfghm/ctbz5T1hGGaU0fuPemyDp3Yh/AbTJ8zjgHHEc/+IKS3KslHcnJddG8TTRoRltl92
S6OWiGEAT112jXKaL+qDICn2j8uhNvi8fBhEiF9/WBoPP34YEnLfPgxbsPlCu/Dt8jkjHsGqD+m3
R5PmZCSj5jFCLH8/eHBmxqpvHnW9A/VWGe+TyhlAAUyXwnbqh+WtXSOTVVJXuHKrtwYxROLJDMB6
qg/KoGyBVlNAYPWq6BEZrwZz//xBuekdHNPL75b3ytLC9yEdjeOyO48TvvF652+WXUPrkXCA//T8
SZbmmg+0dpfXdJqp+9/fde96+mDmcF3DErprQaXTrau7rv6cO45BhR1Tji6yBEmxbGKFCm606GNL
akDxBTAtKMQE1Cru8Pcl+M5L0cAHYDChr+S0xbs+9MkZ6/iDxFzsBPnVWefafPDQBXZMhN1B5eI3
vnTnl596p6FdiUOFGQMzS/z0ASBAf7ts0PwZbunTiXVupCjgqxcIO/vbWm3apvwzcqtNBCv1WCn7
q5phdRkqcfKoayFBzaHSLCKCbxHvXXUMm6T8TaR5KJq4wznRaZUKhXz8vluBh9t0cVmuK0X/febr
aVCCl11D/aQ3H9u52nPFYphWVfk09Ta4X6MpN205P2DYUpz7ohIXADVkE61fv4f2VIMKotiVjlh+
VaJ/D1p2r6TYP1LFkLuOvse+qXEz63PweK5yO/bURuYh1RdZIXIcDfgkRoBTVpGJ6/zs5S2ZMLI6
J9x9vm3yCOT2Mjj+48/x/wRfi7vnh7/5r/9k/8+inJDqp0f+cve/3kdJVH79K/r8n+rX/v22q3dt
Hv7v4z/+Lup/vHnYPV6/88Uv8vnf/v7mc/v5xc42p/88ve2+1tP916ZL2+WPcKbqnf/TF//xdfmU
x6n8+q8//iy6vFWfFkRF/se3l9Sy6UJf/I8fP/7ba5fPGb+G0mf6Of/r+he+fm7af/1hGf9kijU8
KXX0ik3HIyQZvqpXDO+fNgwzSzd1z7J13vXHP8jp2pC/p/9T9xxdOIIGONKEOi81BYjWf/1he/+U
BmuGdFzXcyUYiz/+/4m9uEPf79g/EAm+K6K8bfibLwMiVycWorwlVUxgSCmv17i4M5WogAi3WU0Z
urLlnbCBPIHERhkHOZHWKOWmptmo6dW7WLNISKaiBIqMiHrUAaLFDKBbdZpjHX+4hN/O9MczM18y
RNWZuY6HLBkAeYCe7L9cX7oxTcJ61MKtj4IwWKDxrRUOt5l2JxpEO4Xn2jejFSMZ0j51DOtPBlY6
sd+6R40vocNJR1ox2w3V+AZEbAQU0v/b7XX/TUEFd9WNY7se6kp1dRq5yRpUuTGbOeukKSsEFMdX
YgnrJQt5+TZMm47NQulCbZRX38YZNUS6KWkAMkTLshHdufflNrO1d7pdzu8tnuOV04R3c2NgBgkj
CJmVPtUesogF0ge1XSq5x0XVPPesP+dMk3utbN1bpH0LFB3re5/p48kTLbMyLq93AtE13eph2zd/
0lp33g3TORdy3uBXVx2GflBKKqV5dGRRKsSzQiPgwMswyveov4SrkR7OKzHDElx+jxmerwIhrUUq
JKHi29bLexohbZ/3jhdva3/IDiE8jSHqvH1u1PZNQS8GahduQaNV2TeDi2Bg4GhvaeZGl6nIyt3v
B5jxspTz7WQsl4dPuI5lX1fBZFREHexfis5iGu+WAWXDM7rzsppwJkRPP8/GNx29PODuxzgsvH2r
deYrJSXr53GOeY9jUtsnxBRclJfXxLfD0RppQW+Fi8iRH0MV7OZwXDeARHd6P5xRKZ2OiGNsHdB8
OyPrD9qQP5buhGVzndxPQovvNSOygd3+ladztJ8EbvCs1B3p+IhZWblNigbTY6ZT7F95XJ2+/RQ6
2mcYFc6mTjs059EOXtGfdPd6XP8pAYTf0DC4Rx0wx8Vcn98J37xD4fkVGriphv3LAcG0KNT3ltBb
mA5ffnkLpUuT8ciXh0e6aj1/OLkiP0I8zx5YNp1Vl9vJE9pxyPyOcoW+i31AdfuBshPEJa8OV2i/
DCuf6v1FOpS5TLMERQD40qRqf2krr34lApJqjL48ZWZmgzKgLW0X9eKr+5UVaOYgZxhumdD1XQD8
fav1Zbhz9NJBGgIgMnnf5GrJkxCAoie0yNz0xnHn5GwZ0tswIsUqBRRyO4zyvTnN8tZRFAzlDQpg
oViDOjEeqVR/MKc0o0TlmSfdSMw1JzXDyOiTwzNpAtRItF60QLMZFFYurL1lcBstJKmRTg3mu/HU
K2trHN+OQSHTg6Yo30At10nWY9tLJ2yvWV+xmqY13HVkUNjgKDhWc5sy5a9aBBcpo7s9ZCi/3btG
i/dPX+4bowDYUzoDfRfoEobdvKUJk93NdMJXJhfjxpjjfarBDkegaLzrA03DvYLSSwYsjggSDSA8
Xh37g1XDxR8if5/6eXWGQwPKa072gALsM/aRqwF29Y3rDBHZagxPpPA8nlRVihJaE70yO1k/Twge
CzQUXkt6Nv+/0iSg194FeEwAkupxPLEMWJNJawBMgWQ6JpIe6aAVZ4CW2LC0p+W0XJ8K1TS3t6zr
0Z4iWbGfhUGzpo7uWxOFn7qgC9iMnzoTpIhnKpy9qh8UYQ5PLcy3eq/hil0PIYitufqbanxqeuvQ
NMqburM//X7Kuyp/qCnPc2zdcBjAhmPTA3j5uFV60c160Ia4LzksOMbskqBlVX5n9l90fKFj0dsX
r4LsRpYDHSHG+yRFaxmy78E1aKfkmmyP2Yj/nFtOLsJAvf5FTffov0AlnWPrYQFmzu2EnmodWmAW
U9zo1WolI/OtTd89CwFseX1G3zkd5CZJCPrJtHN4XJjWGoGm7/usffz9N78qezx/cwImj2CH/yAh
vPzmNODLCP84JtGUMsboMwtGsRci24DpWutFd6HRmGuqct1WB/vgFW+ntr7NgXvwdGNzHofZedYz
H9tj277hfFGhE6gTBzWyKRn0gVWGX7klbIn6mVbuUI3x14bCH02USFFLzrxbMIuPMjMfWtl+mRAO
PUgtRas1FM0BkfCkMLStLXSKBW7irHXHCcEGQIyKvdg8OOohSJnc9kUktpnWWq+MftP8eV5zbZvh
wVwsxE+jP0SluYihBmwJR8GWS7yPNWxddmBA87VLIxuMJn7abhV9wDctWZvh2O/8xJrPmpfulxpw
rRnh7RDHd/O2IvJ9V5j5FlxFudOJ4WDqRDFY0X77+1v7yxN3ddeRhIsWuFy1wP5QptGNxh8zowy3
SHC5G9oc0TqBp0iSGd8GhaVtLG34y6RGsiY/9MJ2UxnIQ8Y5KWYGdm9mPILjlPdpnR1lMt9qWejs
O7XSc3MfUpBFefBKXVj8YhHBMpASCiMCNMO1HIc2ulUcVXqytakULnT3/kOLsibUjSndQtoezmlO
IWTu+vmBoscqbI4BuNxg1bju1h/TR6eeP8Qi8u/b0P0K708/LJ6sAO2ZOr2vPVqbt63aCP9QjPR8
R+8hl0X2OJfZZkit9qznZXmohS8vVd5Ako5iKlaFH+49iqGTxK88C5p6PxTTOcxYdMzaObuOg6Ux
S55EkOj8yo38KRch2jfpoDtSondg6Kpt+cONpN9sZ9aM3bAV5eh+Zwkgm6irNqzFB+jr/k3WPiWF
0vrqXbmDQPSBHqCH+XQlqeq/GdLhdiBs3EiQzzu4oP26MnXsP8sQdSMNQSaSFPxyuK9Gc5uF+Vco
ivZrvdWf7qxNSsdj6rgEuRZ11pdfwmtAek4+Cq4miJFzbRXQb/2gPVMCvZ+sCb/HSW68cuBxGuOR
WD00sRIn8q2Tt/3Uvim9zADW3VH10wr3wEKFXI/up8Bu7Rj5s+SvAMbUfh41GJQII5wGBsBK9Lnc
N7iJPnQ6ZVnbyDdpAH4urqlT466BZipUpjdNZ1bbwbQ/5hOxoklaB8gQSReFR9vk4SQOZlE9tbnz
d4VozzucLn5/i686z0zDsLAZ84JYl5TYEFfxXqSb6STzjiioQlc19GttlSbAoqDC3RtK91BXTldW
aVpAy2FSLJtBR6HUi7w9jkroJIY9QssjitqlSMQOPxxzl0J9WeeN9973kfWcgckcK7CKqCuI2yEB
Pg7M18L/OY42EYYjcGGactdL2BsVgSdYY63Gy6u5SRT6VGv8Pc0Uj7WrMFcQZKywaOihFJyTiNMn
gJLPJshUne5QXwEwXkzWliv5yDruASnKUejSouiVic542bZXF88QWIawhCtNK+mpoffD82H2gCMa
K7E3ieGMd+ZsFNy44di1kTiiF/7kqHxF0W+JlCQpY4CWyMHDIiJEv2CV9Lg4xkijdWD9kE4ed7qJ
uYuh2rO/v8s/J7ucqPRM1lrX5C5fJ7tGjuF0j28CIGw1uoaWjHMe4Erx9B8GFnddaocQ5tyHHK+o
Hfj493Prl/sgzMdDK25zpKf3sk3Dj1XoHVzNaB7r2DfeRH1rrxx1nPaRtm77BMRE1uzyMKk2o2js
czQ6n+mLeVs275Kuys6onqYob7b2DgelcVfjhYeUgEweArpgUK91qA6Rc5tjgfFagvnTVEBvjwzB
o7hPasN9e3m/Ut1mXILwxGci2TST92fWymjrDkAvI/R910EHmavzCYG55fkDBD0IFbS7peZc/gcV
FeMX5+M55FmgPqjY2+JqaoJXa1sjk+nG0+ldY+GpWxsz9BUzDk1ow7ONgwBEu16qIUo0+Tije761
Yqc94MGOf3Jn6a+kU8t8+CKdgnXj0BxlyvdcAxXDlxdpCNMJpiZF/jZB8bywgxandbRCAGJgxqm0
s+ICmb7lyStjcU68Xnko0xnX/alcoeeZH4MmmfZ4pwHtUlYgVtJs4P6XN4sCrNsdUPedX7m51stC
uHoY6X9ICjm6TXuXy/ryvCcQf54TxZx3nKYbRyIGjtQkcB01UemNib+zq9MXabsCbvOKtXUs++IS
YHwmfZaAYhgdJkAtQYLCOJV+bt9osD2Ypy1kV5zhDTJ0xypK8IPiyqPQCJugFNl2WbNmNyHrJH7Y
6H0TAtdqDbh07h1KomjEtXlIMcG9//1TzW3hK13dKtYztbx5wmNIX41nZG1oBuLJvpkwebbi+d6O
w54UqY9X2qCJNSyE+VOcWh+Ycef7IE2QhG3HO4dVZ63NYXQZsXVw2zB8A28ZCnM109lvvAnM2T5n
EVuyO+wzVo6XFgc71613cdd3UHLrk1M6KXS4GZ1EOFbvS1JwRO1Y1/BtTJ+WKhIT8cK49xP5Jc9H
BMZxw1hTVBFEhoh6U9TCazYZqiNiKtnjWPJ5vkXiBd/nYvSVsa5lynSFLhD3Usm2IqYS7H0PcAq+
BmTmIFFxK0mdqdqRItTnJmw+zXAXjx1xxm7ydVxrxjl6NIoqfUqgcMH6b9tjCVz3KMOoOcsYTV6H
aLTVxo/goNAywaVnH1p1sXawpt3neVXsp2F+XyUgr1pvGs6tdO5mBDNywgiU26O9iVO7ZaXpBVZr
uxs7mRyhLaQJgt4Ca6HdVLreukZGJVO0ChxKyn0ZlghpZqH+BvHSNy1imwxWrLUWS15gUu6u4/iS
zeUpDjsZINrFidsH6INB56XqCRDwe273TWTeCLN8b9bGU60UlqHyr54vXN201IqXa4jINbAbaCjn
oIeoE8Jb32eGu/eisjs6bv+xbrXsotWJd/DyZjjm9fylQRIwWtm2qNaL2EacaCPsKDzQ7KRPzqbw
vANuGTS+QKU/zoj6bujPr/TkUz7BdPOSwNyUZVqjlpxNKJR02alrpmhvVTA+QMPfBJOV76mf2Nsl
87QMTBw6/La+dPX8RAUafwSqFc4QVug/zs1tp6UHGY4zgPgGpryIyvdj5G/yqfkyMBzeU+v1tlhY
2QivjwZWdl322NkozUbd/K5oMD9Fmsy4CdsiWEuA8Ce3a7uVUY9PsKBrPIH7+kTxH13GTlzMGRp/
oNXRiv7kV2coxvsWcB1CB5TgUh9wPADCMmm2daOvFwHcVPG8bKBN6yHp5Y3TiWRtjOa7AWN0wBv4
U+fCfB8CYvvS+NZ7PYgQ6vdm77z81Pbt39DvUKj5/TRxpey4TIwmmBdD9ToE5burVcYes1QWU2Rs
LGO0ee5hU1pl0B3pfWmMcjzlwY6/N7VQu1lehPvFPRzkR8+uDxNOUB8N+/45cMBpWT/Yme2dprLe
LMKPgTP9CXAfFRN7aA5lyTyi41n6uIzd4J0A4LGqIeHcjAmaHqk7iU2nj9Ehn9xk5yE8fCRthYFj
0RBHHzYNN6oFsYv1zLqvGkjNXTyKL3M2PWlTYD/SpCgP0h8fOmcEBA9T42Pu4RmF0sNTgHkA8KkB
wCbWA0zBuKyYMLNb4UPi8c1z2tXTtnTn16Lon5s2DjV0g2oaeqbWz1F0oWuxgK9nbYIaNyMzKy5o
8HQd1lmpY8hziaPTuog0i4dA+1A0pAteacR7FqW1lmjeSVqatrOmIl///t4bP3U5ODF6HDo1TJpK
xBgvF0VnCEyZjam1cQZRflP01MK/2+XJLp38GCfl9CkYfTQV4unOJFUflD610+o7PWj047Nmkgyo
dE6p1M9jj0BOshSrfn+qv4o7BDGZZxCh/aLsjuif5dYDBDrABOjI4PIGd+/L3Dj5TZmWOjoZdX6f
5YD2fLtFi1/gcFKjqqJcA9+nzvCgh5N9o4+xvDWb4CCzFDP1pNZ28H0omo76oybaz78/6aUscLUC
C7ph3HPiakKmq1JHLsYQId5U4NiXbpbC/6wV+LtVT1HYMm1LuFXlXJ5aiR2ajQOBKPXx0sTZumSE
+BnxXhKh8gzn+PLKqf3i1jMgwcp4uL6oNP7lrW97n+KiQZF3We6t9EPeCKDuGeaGU2EPH+7hyCMV
Jh3rbZb4GI0KzzoNqJTtKXxriDVnSmM+MZTVjTyVqVlcJOHeK2f5ixBGeKZJx0cFMZZ7VeJFm9AN
W99EpiWziiPk6GhfZFm+7vWICjpaFVhQc8sxt3AfqhweeGS+mT2gAxz5ErSjvfJCuopdPU7rvkNa
/vfnZ/7i/Gj7msLl5uqc5tXkGVAGn7pRmBsTuvR5ebTDaPxsJrI7tN64zaryeUbXxhZ3BRlrm7Km
7Z9Cd33IWMICDR8zzRyo7qZp+KmIofa61nwSlRjvPgboXJwpJiDwr6yAvMT/BE6jvNcDsXvlm/yc
bFiqkwHgTEjAKvLqmyA9V1RRDcy0V2UX6Q5bDFj6Iwc/hAVSdj2VJkw6DdQ9VPGhcBXDznMvCNGx
3EGmwgDuyYhKUCSdER+wtcaBpbLPNrhrrQQ5Bh911+TT27CU/Svz2C8mB8uSprQ8siRqFdcisDGF
zBrJUHszMxPgSd8dpi4+xzn4ciFjbGuQ5Fz5cau0SCFC5SCKzFnDyEuJxSGWNK/SGJvZxtTukcwN
3mhBC8VbhMd8Ns+eD19H1nP48ZVLri7py9mBs6aHZAI3BYV+nW8CFe30tsTPc57xL56dVHDNITAF
Y4uffVnPx9hALg9G9wWPjP3g4AXOZHI/yKwiph9Z/HBTnr3Aelc5pybsYaIYDla8HXKlRHpRk7av
DHj7p6qzQ99TnbYjbJeehBpGP9Q0kkiWY5KC+YGLJM9+MVf3ji5Rg6EXWkmCYuEc4wnVzbJ0qnfP
jnJlyqWmEvM5bLx+v/yi7ExYgzXSWVHKWHYlnjzaPGERmDXR1pCuSWG4f7ICBL1UM/K8+NdYk6zI
IIdkF0WtuZ38pl/lJQ8e1YYPg1KCqQwKdUEQ3/l+fO8HVXPIIkTbg7mWG57/DR4E2rt2BuCGR9Am
ouIWzP6fi3v2QnLyU+OrRHf1ME+ks2YHE8aJUG5KFdri97f/5+Y6l5KqmgUgT2C8cp1JB2UbAxPC
ACuRdIRHiJYoOuFMjagpQEVRn2g8OZglIGEz6Xgmlqb+wZmD6uQx+f5vTsYWlg7LB+ikez3R6m7c
xThNOZsqQ82qr4tkPWWxwT1C6Hm2evcSqYYLUsspYgPSPbRZ4m37NEyORZllrwSlS2Pr6tFgyqdZ
azq0+vVr1GuDBX1AKulADaz+bsbKwkNIS7EqNtZhZzhQ4T1KNAgk7CyE9xCww8it6bwPWZU9OLZP
eE45FDykfoOO14YOsLVqnDBDuSd50maU8sC2GojkuTSEa2JWDYmCjpG1okE6bCINFTJfFMel7mvH
gFVfufe/ePQFgSCNBKJVm/7Ny8fIniZ0f3RhbxZMizl00WUpecYa4iiIE26ovFhHfCuHfeTm97o+
hjvXid/+/jR+NW8y2zuURADoA3e5Og1lRh/I2bE3tTFQuRBPEFDE2vFTBI7GB/RyLGy+K4MqSICI
IT257ZhTvygVGULvAKR7vr6JPBThme+9czzQRuyzwCOjFmtEtoY/UZaLXitB/WIOsnX+oWG/oBuv
oqpREhyj0+ywlFJRAkswbyMhys3kzOUBUVq8MUChroyYtI7iAKqos/YBiZ4MEQL3q+d1PN54Cp1R
skUBya79c+OQdIOEtJSnSnY0wuAUDcGhgRP2/veXfImrrka2Q6YqXNN2HSLvq5buVOCwVcOq3Cw1
kAU/g0hHwMmnhlKFoekzrJtCGx/Jzmky0j7Bmci79HTzl6TJd9IHXxk11D1Sm44ohh2jzHwEIbSV
dEY/uHpwQogdWq1mA1tSoCkZA64IjTq4CPFG9M2MJnTo7RYJ+7AJCDVxdF9nNozLWs7HUKmbGAbi
qL//8u4vhj2PM6uHSegpgPK8HPZ5CuZTNva3YU9Xsmeuj8BSJv7ogeOCQeprQYi3O2JTAapvSEAG
IaMz0Pe6Xb6jlNO1q6yLDfiF5MltPcidIcN8w6UOT5mWRlvb8D+G5hCfIJ30Z1lpPfGJ6p7bIHyX
ktcuySIgHXP7hS6veciM8WHRchImMsB2iJ+kIKzbDMP0sXDcm8LvANUUU0FJp/wYK9ohSjH6ZtTw
g7Eip7o0qXa7GBghXgwxOfVRooXLpJfYDvp6hikcUh+bDrnFzaLorE/I+vTiVmeGuPFhuPu7KayI
vkUidVRUcgQoqmhNB1U/m3krn8IyWIUGMmvGAFc+qFGtVdCwAPecHHr3K6yLX6SFlhRKkkRwBqAW
rxb5QDblZJQzvL0cW2ktpLKMDccxofayzoSYPhCMUeQII+p83fTRmGznjkBxhXmlC2I4Sv8fY+e1
GzmWZdEvIkBvXoMmnMJJIZN6IVKpTHry0puvn8WoGUx3NVAzjYKgUpcyI4Lkvfecs/faJLSmVQpq
Eu140ffNxwS05/9TFv5Hj3zV+xs0XZjMosxElfTvd9SQkCSPpE72Q3NU3T4aOuSzmeLN5MaCmox8
E5boiJbguFjVqy2pHw9NGDpdw01sYFv/fIc/Tpr/+njzetbllI3dRqTpPPyI/3I+Ihx4VoXcyX7S
5+pm5L/wE6i7i3NRo2QMJu5aArYI0rRzDqKWAvIUXX78wuGclVMB3DpMXwlSyx2RcMAi17FbD9Nl
XzjKYZoRpdRCrvYiSYh3Kb8YquqeNhjTM3dquCVukAABCQjTP78t6+91zvq2GC/qGCgNMhj0v61a
xDDTve7Kmb2/PUw0V9rNCgCgbTrFTCYiFRTGLCDdTK3kcXgcSAiypmvmqLBgwWr2kvNzTvuJFFQW
tJ52k8xMq8ZbaGpXySnZ/Wq4gwXwV6UqBasy3vNFL6vXyAD9KQwZQqQ5j9kOQoDhVlEpPQ82iYgO
AMGYbCsytXrnUkn9X0liYB7szbzgW3lgbfGuI9dcD5lGStflEaoo1cqfx4Ka120EmnOokU3J2SZc
kwfm2rcIK7/UNNYvFokBaghJQx0UbOsqklOiDvrAnqb8aNBwioQxHttF/6Gg0t6IJNVekYRw2Jy+
FeLWeXPljwT5lh+FIeMz8CCAOgg0lQsThhc5ZmDmmyogfQoQVGGI/+N5Vtdl9d9vSugpaJpVE70F
vra/Pc9NycPTgmfz4xlHoWxHOkUcG+ZfOzTdsF0t0sPjDK/MCVzb+qzHcfdaAO7e9sRw7asyugmA
OhejUbyqjsVTAcgqt0d762jNtJO0G/HQ4gfzAwXRWUSZu96mOS5UJU6VbSNqa///UGOqfxckamvH
EhGJTuXHpOPvhr2SB0pnQuF4/GcQLgAbutVSYt4ohgK9lKSe6654FpFT7TVaf85saPvOyZwnWEgk
dNaEii9SQ8JEsQ7kgehuER8nT7zNncgMxv9YPP/5WXqc6//1aqwvGRXlo16ldDH/tglGqgRnsbIp
SMpQhe6Z59uqnq5V01N8G84rFhPHpTEn+ZrW2jsDtgK4/4EAGIYzEo2kB/ihWMo0kOZwBvxdsrFV
6ntWTuZRLSdvzpZrCqdkl7dqdUrVFsdkY1X/xyH9P7pbjzeCDh15lmIgB13Paf+y1nXkR1ZE1Dje
Q1qXEZAddGnyU1vkt0enRtZLb4Qte1HzUj1VVoEUIq5fuR9QAZj+ktbSG+ZOJM4OYrx//pT/Q0DG
i+NV8VEbFv8z/y6UN6Wxk+LB4FNe+xlRCDCuSk0iz7NsN2vVra2b9hKPOjtvn2xtRbo/QIKF3gkS
Pwpn37f9d1bGd7KvkuNjBEis6uJZa/tWTLWfk2l0KheL5NGYU/qikx4eYbVkCGSdOnuVaNLHq9fa
t1X6mhRayQdGU7l4eQn/jjifETHy0nLQB4pZJpue9axWoQuOUAK3hNbqpLOMDodsajEdN/g/f0Lr
Mf9v68L6GalUIAj36a2yvP/7BayyvM2wZVMWz2vwRYi6ph9nOHxaBOqgXbHvUl0AK1zpY48vZWW+
rPTBvwK3si49cGPhzlzjt6L1y+O7MUq/NGDrB5INzuk0Di+D3AriCOAUIV+SV9BeYlZnnZns0ejB
6/eteLe6ZD48fvQQeEuD+TloUu+hmpdZTwmt7VEhXR8HWjL/pq1OwDdHpQdIKpNmoD6P+UhPn2q9
uI1E9gjd4mb7+FfFDOEGD6G57WTW7siUnxnVZX6vdsOxW6m3aT1uklZDT1qQgGZZuVvN5OuN+hS5
LKrkHDqw/JsFnZfO+WKH02s6VuMnAzERUh718KUi876wpii1rWz/GttrjRUiG8W1+bBq2qhx//uF
2iEYK734JN2kBanKCNpZwApICZTosre2Kgf2zV/XYlQrWFTxPB6EjuTiL8qoTIweCTNSkulnSYV+
27YFAhhiBED0Sho0etH5dIC7u1YtmBjz7I6adN5hfkteGZ6MOzE13XMMqZU7W9yWSKpORj5/RAjX
7h0w5mDMY2U3KhXQl8qKOINb37GuzZ8DNIz/fml4xipfk5AAxO3Y7jMdQ4IOF+4i4zprM0V+pq37
JSHVhzDsIlYs7jAomAvTs6PM7TRIuFnyDsXupZYK48WpjTdk1b7OUOpN7QkkUMUjuoGI4Ag3xiuO
5M3Yxs/zpCsAmEP5ebJhWZL00SPWeElAJbxIyzI9k75nEfUAGr04dCTZnuo0Sp6QB1uB1Onau4WH
ojDbZ2sBTa+RwhdESZwGjkMoaVGHf6V0hwhRXfD3dcCpJvY4yZu+rAB8tCxQCtIAKHQG5g0ZEh8I
lZxN14hVoMG7H8CXcRBRQ5a2ctlrTKW4yAN892gQXp6PTuJarc4ZKCnfu94BYA0reC0vOjOH4biq
DlblnY9sijCJhzdvlLaPh6OfB3WryErsp860bZoImpj12nW6/GQNiECbWMXOuIoran28GZSh+xJW
ih/VTIsnzTwmM4RdC7ySXYofo5MfZWfubnlZnh8dCdiMLiUVGoZaaY6Y/SpXodsubcL+lYn/BBM1
VZ5aMhMxe9Iw0pVxepKx9rAe+2ne2m8Y/SOyU3QpeBz5Hn+q/dCxRA5z904bkj1UcAQGJsk2lk5P
eTCFs027KQsUheEHvPZq6qBPq6WyQ/MTuZY1AiWZFgsntMSEl04DWbGVzhjSoqYPxxRMcpF+o1TY
4QH+GFZ3iqP4NoTpW2xW5m6W6pSNVMeHvKgW0PFkIgMostwI/Eygx8znSl3yZ0b6RFHE6lmqSIlJ
1u9GaCEexLPEzcF9bQy9AhAPcGY7rA/8I44wapn5wqp9GkuS+0IsKKTYmL+mFRYGfvYhRaYfYZ4e
hbdg6vc4gJZk0YCYJ06EFMs/hUlacD/ZyT5RZeawUVku50e4exU184GcXUIOEdr78kInWzE8xxGw
98mBo27vE5YPlgMGpx84t2FPIRzzJbM0Dk4YwcK22uGej1myEQuS0jm5LE2uX7RZ+7TgDxwgyb0M
JTw+OSlDLyoc8WMeTzPpDueYgempHp7UrK7Okqjo3NpnsHYoY0jIm8ao3D9q8mZVFZSpPfiTRkrB
o0joozE6tIUR3ibZkLm2JdvLZJP03JF9mWdb4QzLd2ij35uSSX+WYsiRiUj81iha+rlCxy6BlgyH
db0TDKwDMx7uaIZoHPxPCGje5hmezIxoPzsZ3EFks1+QkIJ3Yy62CgLMbYSmlm57bE53TK+lSz2J
tjP7zONS/o3a/LduhQQFOs6ADMNGL9LROtFiEEPr6jGt+O5sJgngr2m3zHK3XfrtqC3aFeU1OTnr
8ycsaKK2oA/91xgVfqdxBPgNLbw1X0Yi3p6qItnluhOd2gIen2XhVGrMmgHsVI4sDIxPQG9pniRJ
0Q6m6mhhU1gbYsGYLPF+BIg8WYjKyTfdT1rRvvcZSGNnk2Iz/YJtlnhNW15xo4VXQ0MgQwrMfGxV
ovnMqkZbKUnWoR7nbY8I01xlLpIzSGQAR7DJJMj1ShX+lsTrQ94DJm8IJvJh938VbYNebh+KzqaD
ujRPvcLQPvV7s6h9LaqYbCn83Q+9w5JLNign1R3JJAYc2WHVWj+WcFBI1aX8QXdJir2k3R8fUa7p
f7KkUdxIS3NigKxg1kxi79ciMzHDgQET7EBhqn5i3zH4B9zV9bMWzcZLp0uuULzHc6aNqxfE6aM9
9coureLwaQT/6z3+nNYOg0STEICqX03fUoapuequM+s2KmlnWsq4sdRY3ukOhAyyzblDE1CQahMj
sQ6XpzxvXXJKqkMDhmqyBipVk/vDBP2tz+KgdrD0gfWxIudB0vQbB5tFl9cbaiuqzkNp7oF4uZK+
x/rU1SfR3ClUXYEKwWBWCXMjNhW/jr8XEHT2cI+nX/HXOvPkT+RhaAKp9jysUzQ0Vg0PQ7XfJqb8
H6xRdEc2NpIrkdmYsCYZCnmjeolM4IU+fQ52oXtWHX2zOcYXeZZwKeTmnZy8inZEIgKJMKUon9mI
0qRwNSP6auv0R2YvPzNKIcjegVhjiEPWlkidqTLA7YRgd/x0UZWgzjQb+Fe8XElWOzcTDLchJPSE
QzHYqTIU+9EJrW0h2MNNC/yA7cjSwUZq2lvnBcsQ+/x+6lCnlU76obf5uU7CbNuQwOqGw7w1oNFu
5iRtNpONLFofOEbDD4bXES5InHAR5IR7c6a+5mtnj1Tx9zKcte3EtFoKc4Y8nA/CjNPd/DYp8ZMB
xMgRiLF4PamJlaUon2b6CtC9MEpkWuuj2Ri33ZTKb5NavEqt8tblQ2DpZNAbNUMn00VIKm2NZJ4Q
8rMNctVBQLJBnSeRVEG+mMcUT+ecxFcWZHBkHb4aNAkTmQvk/4EfQHfQGPDlC9kX7aDccQic7Nb6
Y5gDtMAVFav8kWvccU3hKmmzF2pzw+L7WrTq4s1Jco2M6eaoc70xDUavoiPwx5m/6wUWJYjLIVAb
muAWEH/JKc4a0+hFzE/aQtTIUMt3gucBVjuSgB/bFRdtJBgnyh2bSHejdE0EChxHg0SiuKTIIYAi
fQGqcq9S6/Vxo+ATQfnXprR/yMjzWL/sg4MQ3hWAAiK7zncxCLkqvRJgvEvLKmgqUBzGH8cY7wBC
b030ZfQhjMo6YC+9hIl6UQlqQAtGMAXCA9hc4Shtap3waGZQMo0xOmSMGha1nS5cdj1V5KAA30f0
GciKseRj0dRv+vsoA+NB8YrG+cqS5QvJ36ma++dRVl8tNcV126AUUgg6Cfs9UjXlNCZydWyneZcS
VxYRSUuqAHXlh9E5HajQOfKN2jZvUtdL2xoEnzukSuMqTdVuB1UhzLYhvkDKZN80hOP2juansoYz
7+KYF736U1oIvMsvMzMOSQ8JLY4/pzqnxlD1k6OSkgVplJMjloFhp9e/Z7I75fnGdMiQ9KfGma8p
aSiS+qdDs+YwI863QHyPi4obqcyzZ1Njo4fTB31VR2nNltf3sGvCjgwgVVh7IyFke6lPPfFXu1m1
33F6GX6D3jt28nmfGx1m7LWSyqcjprHF7ZfqmyBDz6bdpQ1v0Wsb4lE5Rwz5C6S6yCBDS3a7HEfa
EPtETXhhygLBuZzHE0bsR5cVzlukzIEjFdNrgZvjGNUOscqEi/5QQ/SoYzQzl2FLl+qhu2pxe09F
1v3IIJz5iWRZ+Oragox2NMK4Xp8Q6pBxUxvNQRADHVDM3qYWD3VBfIxaWG+GVfI6dGIV9G2PGTY0
QncweFijZhNiOG0+arn0AMG5mgRpM+w2w2T6o8MKyXhgDGpgbi9zz9s10o2ieGP6TkOt9ZROdSA/
02pJo/HSYyprbTYmNS7vHDy7fQjl0AvrxsMUS7Y3HyI7RLmdEmmf0rTaE0OfbebIIoQAlYxM3qEb
tnoCehPEXrebmuXWNR0bzIz6UeLDK03nLQmrswNd0R+M/HsejQshy9h5kDx14xQY1i4EfRHNgKSi
LChRtel1xKduY0PnQNR90wsKjAWjJnMLaxgxz/frwS+wtbsifshj8Rmnr2CH8uekZtbcN08DYdJU
vBc70b8Hk/lv3e++0lICxl3+DMOOdOciJQ2j0W8JqWxtbsqvjjzCXVNMX3F+ZgVmfnsmXymC+QuE
HcomAOwSRuncHAYSn8h+Wra1nP6ue0ruZScq415mdXjq4zDnXdOXbFUAnUO9SZsXbhjTs7mRLVq6
8FMm+pr7sqvgbi9TSm5sWfp6Uj7lJg3xVIWt3YXLTu4XbraIYhGCmxV09qtCz1MRLDfVirrDR6si
Z+2GxH4yQL8w6+kUVMwLLPReG7dm07gWHMkNUNkMGW1xy9PiqxPg5SvASJtcq6QbdGzSGqr42PtG
+mTVw1oE4qd8mHWe04EMk6m8pz2sL+tEf2/R4RmTsWlWxIShkIizKuAW8DruQYk1TkTIQ5fIk4lP
oCxwM+VgQzgA8wZFLSdbqJM4Q4+A+pW8dvHHFe5sL41faX2KcrYcggTiU7GwrReSHDCsxswI3X3g
rvVpYKdTQ2hh+zxUyatj5TcoAYhq+2YOckUjGxPjD9pDNTsilHFbxNefCv1Wn0929TrY6mb9ebm+
cyuOTgliyozahgzX+a2chmYvhdHv1lzzc6dMeBFZQwEDWXKIWK7ZgJ4bsvCk7F3+M4x/FPtGNsQm
mr7yFB0oENLeUJDEckYPEdoSx0u2BX6P+5yxusa2WxdvRf+rkuACshvweBpxfqCC3mhtjfcg4wyI
fLS00mNnJORRO6Q/EJIXZBocz5hkDYKqmxRtae8jUc7erMpQkbOyJpxyWeaKDmjNJ7t1l9n6SYYP
MwZ6AmmN76TxRvm0hKfUMYlBwwBVtRfSBtxKK3eDWeVPZardjCnGSCqiAKrWrEjb9WXZxPDGM22v
d00wVKcrPnkJrbUbR4FtSQP0KM+c+kccp0Ghtch9KGVKjfCfYZq+zSb7ku2BwoLUnEnlCGm35Ldg
21Yh4hhUPFp7TjHi0NPVG9kVaIediPRYDkgmCJ/Ywe57myHUdzHL3vDaIYxL39LyOy0+tFi3OBGo
iV9MY39NpfitXjrDnfFWHhYxDu/DmJ5KUW77LpzOtZmqLxnhLWsSo9xx+mLPzw44RU92ahKjkgoO
zmDb3uu4u4IMJt/hWC4Tk5bos2npa3ZO/JpYm4jyfpOZo+VVCfBpooF3MeQeKh9mo/Gy7NqWDWL1
rsjkusy5pxbE19LX34yzl0M7iDwN+Zw8+5N0yDihFP44eoJLORHyB9A3NKFlsw3xOhBu1TM5r4kb
3erVtcDhPm4tnBexEhC36JGF6xxIiAwctRQ+1LnmFV9IRcnWW9+S+UvwVP6xK+1OVUhlrL4PUJr1
4qjrFJ0uG+fIFGs+MOKqUsZXBb0LXsHwG7StWfhhiVDmMGlXs9g70t5SXjrNwZv+Iud/InLgJIw7
HF3oRqwmjGMpBayuo5X5o9gq0zltPsbwOmi0Vdi51GUXqVspPECWmPtXrbqTyp3Ub0z6cymYJz8Z
PSvyFPaNSN7lcbGRqMDKQXOj9pc2IHms2Kqb35bJzIudR7nM9sdMU7E0fqJ1YVhGyJ6d+Vq3H61j
H31ExwWTBSJ5tLPmlm2wfQthIdgeT6DVvNOYICg8qY6iYp71MrLkwmTm43YUMIlm7Fly5zsOi7+s
ESUz6ZjQ+6AvouyeVdESkPUs+dHcI3wt7Q9hTKcyEbqvWIVJLlHU+jkGx77YZlbH9aqouEqVpYbU
ZxrGaUM032zadAsd3avSQn3Tu+W7lDOqZwPF2RIVYpPBKXak6nferZ9fXiTUSNm+i3Nnz1mHWems
j5eJSmVb166TSz6zzplE3MmdbOfa0ooyzaeJB4q8+lJyC7qTi/qF8j8NOtFBFyHIJx6N5KnA3HyY
BtCE2hTrl2VqMfJldCZJtGlCnekyyqOTw1RyO0i8hJgFx+1H8noI5SV5QE9Aiwr7CPCHxOhZnLRe
2csqx+Q8OpoYKzpciSXxBnOPzaSCrWyp7E4fhJAgkqMpTd8HFvbQB0uCfqdSNqGYqRXuAm97mL8z
rd3win36wm5OtdMUHnnoxXAKAd1Jcxn04PjVQd7w6xue7V2mE1YKar2Oc9KqKS71pk1voACmTVyj
keqw1OOIuFbTLk/R1U5PKYanZxmzzcKa0G5J2Nhwi7PvNYB9amrvZUvYut8ZzL/1V9Z1O2XIjb0P
WROj7/qpkenxQfDxDS1pA7nPKdgF5ftEGsQB8XS6yURPNVAGJlltYVr7XPuNvGSnxmn3pbZAwMCI
X9N6mAgEJXGZJgH7V7Tr1QFlWLHFCupBVTuMg3FKrGk3qi9VGG7jXt/OIcnNaxm7YsHYtdfPmXmE
X2UqJHTuP9pTDlt8v14TR3iwAUiylekFE8U4hb6FHL9AJZq4qo3Nu3wl18VQnxW1QUDNE+Dk/qAp
fsky34UFBX+5JUPFCzWqBPhiAtypmnYQGpDOp6o7rbEu9lNXUUqOvVcCKmzRpU7ljZ6trybiadrA
TqQK7Ly5qbe10A/sVH40pi7gDxrWJ/5Jis9kfqlU1K7A7uH/emMv05F4KQAoFC3HSkagjJp6xu/D
6CL4geChu/YoSOfENdj3TCkUPORFANcW2Bk4BRNHtEKvYRe2n/CAYWIaxHbKPKXtlkANzxjfOLuz
E+lbkWZPRX+Z+jw6ZJDgb8X6pS2t9y48IqNVgwxfT9zQqO3LHuyc1Hkk3dAl/UmrwykHVp5Ewsox
7qIwJc7RSRWqtJlUryJzxzE8yEZ2bHNojOW8ScmRFVaBWZiinXeUo6HIU2djNoIet0zjIeImtPZO
O+7KofNMQ/LURfYL57stg4VJ0DJE2Khp4Y6Oa1PWTZbtLRzE4tByNYvsPO6ROPqhJfcMnk8T6y5a
jU1RYvAD/VxRwulsbx0RmzKQqmwmTtXUViqo33eXOP7Rls+Gk/hU7m5pTV5h3lewTypX9JDR+Ks5
2Ahj0xZfLEqJeeU+sPZmpMfBOM2+kUi2J0vGU6k1IEziJfPnojmRemaf1q2+4Pgc9Ir6Sxr5icSD
g4E6030MjiSYWZKzmc2iO9dVT9yHyFk7+be8XxSmDIPdAj8cjW1NJw1ieK3z18FENE2HsYC1kYcf
mcbwNFVE6bVGr8IqbvaM15tTkSGwIyc5ogpj+5gs7USWR/Sb6dR1tmYOsOQ6hTgbw009FSiBqrrb
zSXXth+sF+J9zzz1W1FvtQRuU9O7QMbPgyY/lU18sOmd9S2sYVqUEx5jJj50nIfsHjarCGsik6uo
VSopqyPIB7PPpa3bV3NkCqO2zZG8lPncz/0H4g3lPjh36BjhppFfmnejLy8SSSfNop+tqDuG0vfo
xIGmFVt8rlumuUfgkRs5/qUlVHugXpaKGGjM7qXsuBpyZRLGEbOYZ8bwTzOt/Vp7aVLTL/vBaziX
0aNigkPI+3dE4rNCiGWE0Q9lnzze0JpwdGdJncIDVYw/cQeEw41eDLXBvpD8YvRQWAp64fi9f8rZ
lpqV4+jQek4/bftlgQkd7bCtJZc2DMnEgGKiUcz4ztQ6mxoEHDyu/FDr4sMmX2KvD6RnWAWqZ7U1
OEvb8y3pq6+il2REu1F1MQelvBRWXV1SvYh8W1cy7/EzUenYFlABusZU7qE16Yc27JKzYEYWMT49
Tl3fyBzp2iv5GYLDvd5c24rpbAO7iq0tf0cfEmH7dsQzEbz9Dns8R4Fvu7btfShaxXdifk9qW3NX
p81nzMDgMjBceFOraz5Z5it/aXFsRX6t7BVBPrTJxbEW2U0EaPEq1E/cw4iSgX/aC+nrhFldSSjq
/HwGTa+r+as9OxyFsteIVsMRbG27Fs6RPxRrIj2ZsL62KIGBVfhjquzXKN4lsbmPYvXHQMv+FOpt
RVsH/3pIMM+2Uo+2ETeeqrbSM2FPZaBEeBpsBwZM7GBvZIxrHks7/zPa2XwUqjUdH98hM1e2vSxd
zauSAApq2Pv1Ws03/VBPkPNNCiTQU73l50Zm0Dk1dNqXl15OxUmn/S0Y7RE7IRY+AlWnNDLoltVb
HKVyGVDV1Vn1s0xLjuCJQaG3fsG1S+5GP2x0EmU9AijKp3hNQKAFS0G+hj9XY+MrnRIjbDEzN+ra
7ibD1+7QWr5jgOr3vbQTzM2ee6mRSFQzE19f4ICWcQH6pncSKFjpzxjFPIPNQduaJT3yqAACAY6v
3ermUywgEEodFCzmLNS9U1a4ltOjX2w5eJGkaC9cCWFjGiXlQYzdTp7ENQ0MeqoxARiAL5cPqz/n
Usc7bu4jdeppyow9UW3LRdRl9bRkDjIxZTrh9uzdMXkXSnEze4L8zBjjTatRjtZ2zNS+lU2X5zkn
rRwBkFA4PfYmHLWapkmS0qtKtezAVlNBkWMgpCd29r7k9RUh6Dz8GLvudyyW7BynkePVggzDvI9l
2B/Eg6Fjpd9l6m8m2zFQZeMUKdbRHOefCe0hTo1VF8A+yA6mWn+jMyJOQsrLjZ1MNPzmjNFXGjS9
ShJYqRHYgB4C5mEctAmBInA0/4xpaPrDnB8rybQ5naqErI8KXSIyGQ+P7/73i5ZYDUtH2gcmJ5kk
tOoLrcTBaDyaKoGhpOUZO0OiQUqynBvPQepSE4Reb01fqkw8ExHZRaAPpcKT2lM+LHq+lcxGeo9U
Knep2xmNs+zshoERHbpLrFD3tAo2oAlLNLyy3RhL5ltu7ygQ27sSym/0ilS/GSaN6+wo56FXt7kM
HZIs6vRqLWp3FhafP1OC69x8ESbCwtdbwy6aw+cqBy9lGTYDlVwWh8d3ppJiNFogSz8EI7WppV4x
gWSW9DF3SxSA+ag5u3ZW7NdRnlp3DygxQMmxNWA84ekh4h1Ol7nBqOf282eV78cU7uSbkAwOT44n
5YTy1F5Ly8hks08nTGddHRCipgRtnva3ako09mwr3rM1Rh+CWYBuT80n6+EcnJQ6GvdWHu8XpxM3
K/tggOFqoXa3lNIJtKY2T/QmFxCh+LzV7skciC4JTbPyB2IMqN/6joRQrX5CZRRtROss2BdtsTWd
8ogUZThgf/ptjdHosr3gHq0lVhM+T7sCehvXWuzZWfamNK1+nEvrbImkuBV44XnPFNcmQ/h3OsjY
4sSbQ0vhuCr6sZRvbLK0VPFc5E5xLxpyXOitOttcaeiDtuaXDvN90+cF1Ua17BMrWAYjOU6FrQX4
SSs/Wi6YSNcW3+uoKJ8E1KiJRTNVdouaS0r70dwPs1je6ioKxoK8j0S5FXLcn4HVqivpPgOd7jQE
3ItndLw3VQdBP3XtmjwwI4jSkOFMgiIkb0f63sitacxY84szKup5PXcmUXHgGl7TMMl/sLRu+3Cg
C+nAw4qBn2M+3tmcJIIhhy9EL07Oxbmqreqc0/XwB/i9Lt50FOWPH/K3G3tn0C5da+xEk/+ah/ic
M+xTG41+0frLjy+tjEKiLQeOQjqyke5p+FU2xVvZ8dDSHSKxwcdF8KFX7aewSOUq0nvB0h9qZKj1
SAt8nYPWYGFlWuzc7wFr+6KXQrJ7oHrIQ/0+R/brlINPNMY6D9jFOyTvTuWpyJpcaBq5Gm60OGZw
59OglAmgl4hjmaZzXNQjRpno95yHXhuxj4vwReU0WKn5tunraDuYl5GpGr9KWd+p8WFKo99S3ew0
sCwq8DjyJSt3yR/GPrHtmf2rM0Z/HAiLRPOP4HSFjt3SoHnSSECbad7FioypRtdGTxdO5Ek97SMD
VHzjnES/jEHrCBvb+C9UYZeiUeRXjQOHaCGIhFVzSziPNwZigUbeCiIfPVPEZCxNGS6w6ZdurvWU
TBeamLzQzhEZgW7UCR3FmSj51P0uZH8QEKlrdA3efcrwKqtuYKkMl+qpIuOKF+ygRhBW+jSViO3S
MYCZGgrpTa5aJlzF0HJUrAo3cxjE64ImCbEIEKZ1OhxVobxpaSHcdIkPcPSDcWBklBfnAoaHKBP1
zpbDULYPmUomzZNpIG4Z0orFpi0/mJMpzMYZ96HuCsQSL56BMZnP2dplaP8vYuh/TFThWq79KcpC
vzny4k+D1nvNFG5sy6/nQgoaKdLfmrphGM3UROIyLszeKXEqlcgZLkGkfISzzJb0S2c+YGofvdPu
UF76raZv1FngFbla2R01vxeTXqG9yzQ3IgBDFoPwtLXomjMQl6DtqUZ8MBheNGHyu6u4LnIuvSWq
SbiknEbn7BbWtB+TcVUidJ998ZVMCywank8zjI/pxUzgL5Dybl5ZCC4OKeCvUTkc0tHGb1MmlPVM
fg56alVbp5ae5sUxyePSFzqOCzyUVqWKgLWzLxC1b5AOR+8Q+xyWqsXY1w3Fc0UEfdAIUe5HKZXu
DMyutKyt4XfZLj9o8bh0HPlFog8Yb+o0dUKbskvjuZCvRf1cmvAIxNcMdkIqtCBKufYq/0dJl+zN
JCdRTn5ZfBhxZuAYeZ4NBzjMoxJcStIitM82oomf4IoNYQDiA8EL0UMD61nBed7YBTaqjt7vORY5
vRmJg7GQknXcyEoFrLkkdaGW9pXR+mp2hZHq9dyHfY5lisYID5KZvysUlZ3p1w0RphpF1M/W1naD
DXR9Qa2OQifX91pOUlMyyNa1SSfnVGwtnU3HiaPsZ8M9ZUfTMxkGxQnRFwKQyum8zNTin1Fo7wfT
dl5hV/Zk9CocgwhpKqpY+lRskh519BKxkaGARsVA7pBENRKD9ywG2c3o6EQZg85rmL3b23F4luqt
HR1Cx/BKgxvdvDA5GOa3JrfuRKJrXlMAP6wN+U/Goptqub6pR68xoh8I/Ih8/gNeDDFD79YpDWPl
ixtWmr8XJtUESo0FEzp6vUMCepNNs2jCoAqF7qnOpLiMzro9sgDUiVFnbbtiksiWr9tnKbznZVve
VJq+J6kTTFXTNEiO2GNnHqgwKHr5pZOT1zXrihYZRJz/Yuu8lttmoi39RKhCDrckmKOCJcs3KMmW
kWM30ACefj7Qc+o/NTUXRolJpkige++1VxjmQXzZJC1pncW0YVylzT2GhbBCIZcdetdApY/VNpBR
On4Mk/+dQD6+N7KNbibm9qvH/WmC+Ydidr1tixdNEcy1DEJxSsaQUVcfEs7MLmt7iATLTS5+wsf7
/tUYXAvruan997TJhUXSCxZ8ownOUx5P9zIaMKX0GUlEAfaOWm49kXX5tNhdDmkArx3z1idH4Y7T
a9nwixGHWGf9BA7cXTty+uKxYaT/Rp+86tjfgOZt+KKSyQvxjmwsEMTdYptjQwfbxxUrx0Lvh0xB
xw0Xc1CM/18nlwot/hlMb/70w8ui9eyzAPOvM+gCOX1wiSCSZ+3Co7BtPeQrWVf62fEuBoPiZqjW
hmJGk71DPljrfrlpA0WtT3PQqI1D4s1cQyiEnhWcOyZyGuNigxZkkEAT3kCbh9d2EI7duLUS6Hvk
FIHBOX8WZbfdMzeTII0NMZkNAAxDshhQSEsINsMoP/5rWSOGVb8WBL731SaGiGowjlaw9ACScKld
ewof/u/JndZGqa3rBZbpGU4UBbmvejg7t4TY3Hbm6tB60J+L9L4gaoXtFB8rQlU8nnTqKDG6lD31
J6tkZlyZ7a+E9uaAe/mUWwIzopgPtGPa0HcvWALxzqMVKkNg6781V0nW/pT1Z0/ORAz6i6mkITJ4
mMSKuDcIStvJLtczuwxhl6wwJZl70zoy/VXq/tsCS2/J2wwI2WxW4wwBVe4s+nbYrpxxWdizyC/z
RraJ0GEwR0caCgs5jXqFwVIxv8/JZaQBWE3Gk4YNqpQfILuMrGvAtgMXwjpH5mWN6QLCr+w2DUfn
GW+/VW+/Oy4+fQfN4zzNy30QwyuJXzz3Nc6HldJBRNoXPskVGQoroyG0uG/WM4ZLsc9Zz6qpRyhn
7F/wzfkKCdXE5XyaN7UfLoPTKT8OnNtGfzTQaLoQEFSLW7b+bFvbxY9t4I/Ms4DJqFjXlHJu/jeS
LsZ6CmNckBQ0vV7wJ+FP10Ygl+V6YlCnPl37lxX/LjoyF8N0/NFLxqza1S8OFgxP8SgT/nr01vwe
4WK7bkFJ7e4w5ldu89lWR8cvtgaMI4rRlabjIUlB3flfmd6uR6REefOnEwXSFDIZoR9oxjfZIHBm
/HBMfgxagNuOu8K+CwWTxqeJXXPLf4KTs0hGaCf4OAdfkfvT95u15H+xOwtro81MBJFbcManCibZ
d2f8zUdGGE4ZDkVNJW5udHAfipxdFtnrGk9ouu8hY8hpaWuP/4E3iaviisCIkAABrIcqCo0kDPzn
yVWgmQzwahi6LRrKymagUsK+2uZVRtCoj6DPIae40qX4YRrwSXocdbZeGvkfUfPGlNaCDP+M6hdm
djvQDJnf5hwcZsYur6gM1Ouc9qSxqAM8+PGHOZvWpgRl2Bk4B75Ho/Er4jS8p73dvZLTtSFo8Qub
1fiutdFw7EaGi73bXzqiC4clIJXF+CqTIH/WCZlhXEtMaTvmz1lb6k9BEEJqbtH1YpvIpB/iZkJv
Bl7geTuFfeozZEJSNA1xIL4XXl9RtZvWnpPnZjb1q6YnOwMfkefHYaACcyUzjDgX+sUVaXMyXQ0L
FGMMXo1uZqtiU/6mAKbGdKOvQuHZxbVHFaqP/d4A+Nk7o+nfE99s+Oqk+hIxzxhczKvUvqtrg+A/
6+8syW3w+i5lWOZMJ1/ZzUVHxxSazE46vKt+tOlIzu0U/ZFudlM9JypT+mIXK929/Hdo9AiacbLF
G739d/fjnv+eYC+uPhh7jOv/HmBvh+0CMA4ibNkXtRzmsdjHqpmPj7sy0aecOcsDY5WC65r5z8fT
euRIYPq/I9XVDDJj/WJ5jppYifyfxLNW+1SZ8+XxQDu3+oX8i682ido1yvMS6ht+UzB5f9b5qO9c
2+u2hpNoP5s+fRWN9Tsd4/xkOGBdgR8BOhkKalPnZh+aq5yw9nJv7TC/WXxRm4+ZNFsuM1NPWbSl
aI9TMvzlLXw4rea9V7dh/C6b6DseEhKT+9TeFzdtmue7UYm/tifkhxzmHWQH3LMrM/0w2f1V1z3b
vf1VT01E2qxqt6Ov8fFO4Oxm+1Ra0bOyodaCpwmy9gApcFFrbgTH/fFdzdhVLvBlHhn2J3FpR3Th
2mpIQJznLMBCFVPNHZRA9dMMVOhU9VHUsCuyoWHw0ogbrHICZbSZOU5vPusEz39mur1J9IQKkUja
S66hUDJz417F0cSsOXCAUuUeF9TvUfTDs9IALgTav30ssvkMI2I+JzGI+kqMQ7zHMMtUz1qJTFX3
4QFUprOKW7c+qtwEObOCtDkOqEV2eEfvyclZd32TMx9ud0XV0V/xzGz2Nkh4kv2o8AtbDFqOs6NZ
V5ds+BKrcjssHOti94O2NxoymWQj/MvjgGQKRMNELa2g7D7goMdBi1LQGX8+g5UipYocwZrb5c4+
kiRhmAtshKZL+qs5r8pVjncn/H+QpceLnQIUBA/V8xwUrNWP31UU/EeDZzQMfnhenczQPqtM23WV
tqRt2t4WapjPqpGOWBQzbcgvXivKO6xiTra6Nyl7tZNNyOeTR9y9jlr+6MnhXqOTCEUpjQ2znTrU
GjgLhv9n7PjszCEy1naSHSY5/K1cBuOd9HBTTJ/yzCu2qDblJiUL9NXXls1+rv7Gy63HXbF8DuQO
zNB6NlFUv7pZ810zSj4LVUJ5LNtxjzAmDdGOVfsiTazXrqgxg5YZypXlppvDse08RryPmynn5W0K
jFPTOAiHGnIrEhDVF5907o4ocaE6nIQxpjMdwH8/ncuPyWgxLaqD5Gj48uQIQXY7ISYI29VVq2Ap
TvSb0ithHqY4PJeT9x6Xs4YwZVUMgNdTL+CZjd4WfqZGv6p7F2swJaNFGyfeKks3E8nJz4kx+GtM
MNmAgxqyhK+GnyKzAYb6fv50a0jGVaXYkOLvzHdDNI8ATnVhXTwbN0pKqcG6dK4cDv5gXsVy6/Eo
kjyIEUPPmReoCp4zJi7h/3rd48fHizmx73arqsPjrv8Oj9+leZZ2hMi8/f++dDCIqo4FqVL//ceP
J3bmdGviItnVMt4Rb/irzmHmYpCTeBulCZAZhlHY2RLGw4fH4F61t4XidZuFfe1Yu46PW7VH1PkQ
mdqeGYRxypzmKU4C925X59SbnSdiDou90wALYEppPbu9z2i+nbJ9L53nCuPxX0OAg2zLSrbqrIRK
tp7Lp8FQi7Pk91zgLJG0gYTGxeVPtsEfOklxNAoQJWeWArV5bm2b4JewtYnU5Is7kgM5x5bLSB+G
Bgs9HNy2+N3ZFPWObu48c772i1jakABvjSG0bZD3HfkmoBYmadHGAmoAciqc3G2IT7GERZpba0uP
frtLgHKny/Ys2rRcBXMzbDqkesdeA31xpjYOHaCerd+P7sqNrZ9wKbVtknhnOLq/EexGOyQiPuo5
+cOMENYijY/XAZWhFfUhJCzz4BtSntKka/Zm116ivOtu6ZKgoc/dvKo7IgKmDoh/HJ3baBMVWZvd
PoIWtosbWGFpLCCrm7B2mvqnZIneegFaaK/ZzUxOP3wLHqOVZ8kBu+Co6YYzSgP7bIsqX0OrglVi
j2w2qbjGXRlQS2T3rOZq7gfo+U0d4wDoxB3FjlNeIsKa6jpKIS0ujAQlszARkgrOg9vKBqZB/UlG
1pt87aU+fZ2QFL+d/9sa4Yc4LuA3Y+0jRKqgYNxhCELQmzQ4FTOk0WrUYHXUX5OrtYCSmtpEStR7
0vQOw0CTURUtpNT4pYUZsWKX+mtW1itEX6LnR+p5aGKrCv1HUmIR5uESk+G+uG+d1jiKjl9oRsM5
6fXi6qBKaCVfFgaalMdWukuNWRwEfmFDIY2wt7IWlSXkBISB01lU7IyZFmEpv9x0xwgYYPlJepKC
/7/buFTqoXoxy2wOE312Nro9/FABdCQqLbEVM1wdbcg+W2nOa1bpbmUj0g8zswpwoiR8r2i0SzMh
l+yUsm9mb28CTwAfos4jsK96Gmmxr4ZgcNQ8DUEy3si3vOJzpp10LJhWFG3mkKI2w7w+K14r0SfQ
gpBaZUmuLkY+f41SH3b1wLhwdDuUgRTRK7JhCqh847Ygkfyua91nwzD/YBt/oUS357wJ5MVEQdj7
uJi3Ud6fS4CLA8w0pLLVq2k7fDAjIy9B3upe9TlNbd3f5sDa2aLU8d/Rf7bLfulZyRWR+Qon3l9R
w/41avAO1GDXp4qemCgIEIr0VtjJiz4ExV6lMbPZKtuPbrsycMu6kVqjefw9HYMB3i6Nte2gWXHV
ix1vTDeun5vIxNy0R7oGS3FfRG1+60ZGcBaL1TbXo3tsI8NPNPzapY/opRVihsLtTefMZcdfMRLZ
p4PQrsGc7gdhQTaO5FtKNbqaAlgHLlvcKqabxlpw2Qm6kz/SQ3SFsyfzHERJteUG+rJGu6pkJ04f
LZ6661bjOiaaOCdyEB+MzgCcdUdETyNylA4U3ZPeXzcq9Qv0+Jrpu5H338zQSyZFc5xqmyrGf2WY
NYmQwf5DymtxZHqyTXLCKAjEOdU9RC6/MFIcL0UamnHdriXdkB/1qOAiHB2hWkEiAUtN+3M1uc9R
a/mrnAJx6VNrOGXJ2hnQ5YwVRrP4AhrbGeZx3xrmbhywyoNpFWwqI4dvRFcSA87oBpkjwWK50LYO
ffOcbtFsEKpWxQcIPpfCwyq9wBcHjjLJQ6nA0L4N+vdBqQ1ONESFeS8krh/GiGUd5eNBfo7DpF/E
ZD1T8VbvJKGCmZeivT5uVsZPr/aHxYkSwy1pbQoc9csxkKSZTs4ldyFpzdbrUCvnTXUuyAtxsrug
Mo9M2UDjUGaGKXlUJkrJtQjiDwhEaKv96aeVBWCvhuGF5sA3ridqa3o/CER2VqTbXlq/54I2R3wR
OxthCViGhCTXLPmSehZIOmb9XMYYkUgcLZYZLhB9Kty1n+TsI2V5L51arIPRf6sUDTaDVnujgArK
JFlL4DQsYvyDQy8YmnIERsTnGEEPysvEfc1jrwR0UF9TXP1w+gZjtupzyDrG6YCzKziE6yLtBLRt
IoX0PObcSaI/FjHRe3uZRhf+CxlPIvTmQ+/0U5hA64b/HoGoYNLkVdcx9fvTOARPcSC2vfbZsgSe
q8Yx1zOuEyuCxa9T5RoIYcebKyz3Xlnexs8QWGU2KMigAF5GaZghC8NoCEzM9KuBCqkGLfWwal0T
lHRAun9TqVHsVJe8GO78lSYGZNjA70J4S1lmTnuu571MxXiAx/ZsdH/w6i+wlAGmwEQV7bNNj64W
i5cxMXGOQP9Yt8ZKTL1PMhmjC0w0ZjC+0dgIEIub0fnviOR9QkHr8Si0+YcWxNBwER33SOpnJxjQ
suIo1ZZoMPUK7nRHyIGac6IuftnlZIU9WIdef7hV4J2SbHo1O0CDyQYvSluyUOqm/2ub1XwnoHpV
4Bpo5J065qVstnbHjAAfj2g/9DmFhTdz7QTWxZxS70nLWFC16FSX7WI/Hnn3PGv9e9OOf7Gdig7p
cutx/4wYuIQu0Q3t2QuyAmo2C3MhASNl9n8PzfKTi7ptQFMCUpzVikVVx0Ly4SOZJTGcyOXwuO/x
k4uPzcE0CgbRY3kUGeHAkzKmdRmIVy01+s1oFp9BU/hPFu0JBtHFTWowKiwxHXDk6UN/aIZTbhA+
QOMHrK6MPVbjkD1dTJK5sgksv+aJXpzMEvIogxV+LCNcMB2Gn1DlF1VIirEEDsgDulWgiEQx0XWw
2rrUvY0GyuRDrlh+j24cP1cjThzl0NenzgMpE4rIk0Ro4lJLQ1weP/ntsrdKTkXfkj8RHmTvrPt7
rAXRWmfgOdAG6lC1TvZmcNXYXE8Ww9/vkvdPERB9Dehu5HiafW86lRlJaBOW2hXhIWMxCOi2y/0I
jud/z9AD1R31jI5i2WFg2ec311jNBkQsENni9t/dddDeC8cXx//nfuxPHGA9HC4er55Gr8Dg04Ee
05vv9kLazLp3VI/LmBN07HG3i2B5F2E/uS0iw10bGhlcdHz68XEItASVRqTrILB8pwAFj+Pj7lxU
SALaHExxjpLrf4dyzjOwO/akMggqfTXgBaKvIC7lh25WL48nRk7JVycqci074zz3Havu8sH7RR+f
ylYLH3c9DpnT4lWTwxBD3GKvfNcX+4aNNgE5z0YYwCPu643W7OqKOAgHKgjMU/tHmTXauXfZjyvs
PX+6Ko/WkzXHpwmc6qf8QqU7XqyAYWU8vUaRJt6oPsXW0KIvMx/UCSJMva5iY3r3bW9kDBS4OOZw
c3YZF6CM9a4RhiNvCrnQVE3QkJV1mXwIqf+ehVgObhUznqa/+yaxVDjozpDpMXkyGoRYlppQAbVY
r5LABr+mlutBw6CwmqJil82x8QMFKoU5RbVNhxBTV93yjPougNP9IeCRrEe3RG80YACZuPH2cf8M
zrMjOxhqOfqxD6OWm5yBzatXv+uorc5+2v3vg5Q4JaSJA58jI4Px8agx6f/zFNLVirC0TIbxNEu0
yrz48Wu6urrZEomDhB3ZS9sD8sj9uxU5SLK9WoU59eW5rMYdimSo4lGV7CavnJ7UcojA/2DS59vB
dWZY7NJ5ChS6Ec8VT67DPJ+Mm4PSq+fAX9RF89CvajnWm6INwMqB20InnwTfpj38jsV72vbRZ1aO
t4Fo8R4H6aeZ8KInsxDRpnwXblefpjrScdk3oJH6evMEEAJe7MDYyEaEBthyedfHgSam2/kaiiW/
n/iCl8N/j9awmvU5U8jI/+cF/37qkyFMIhax/x7AwG24BkXoYZT1zDKQPM+yeHY0T5375RZoR3eX
hQC259bjWZnOri2hRQG5DO92Dm2pGPoXJxprEBvEFa6BW1fQYwiqiSYPMxSMIczE9pAE/fZBIHoc
gL4EutBxXGuNpx+Ya6+Vt8XuV96w6Pzht3V2cVKqJy8behgWeCTMgXPmry43o2HKnVtQv/rdQvMH
hdCGAT+twSz2rg2Fu+0wC87gDuHo2IaDx+RnDnxOb5U5DNUrtVXdXK6kgtlUpBkj7GB4m3Vz4TBi
gOaFicrl2Sy4dCGTepchu4/aN42lvoOlUayDXH0V0vrVgTdsNbyLcUs08X4KKvcUQDlxMs4BOdGP
EukWVLl/VAIpZAt5yR8lgmDcES4xxudFXPhHO+cqa/TqKaMwg4VJwc5A9Qh3/UlqWErU7sgV0o3L
MKxHgm2z0eVmizvkkjpoS06HUoFm+PTPK5wF0iOq3g8rwbaFhn7nE0eJmA1ctZHfTPnzvZ3e8nxA
tkGLvml9rw4Tvty1rwvSkQDlznHwHitX3yfUE+7SkoCffJLUGONgYcUhWRgmJ42zMa3IeB4SxhV9
m/9JRTy8+oyMMjfpEPMjmNMnaZ5ttGGnCkmUmfjTvp6+Wi87RHrQHbPhpbWs+uSaSMCk4VE+F/m6
z8TW10vIUsLfDYKwqbrxgdaCTD8aWfni0RNv+MLVnv5NGc7bYjBGZzyUau3X9d8xEYzyZ4MhSivf
dVrd1A8WJrburOUwkszWYMyXWZV9xOZrTQqff8LxD3CjwjZCjXZxMmIYBj2Jq2xAy/QBEsvRY99X
Y3v0hOPvpp5VM1aJ3FUdKNlQPrM4tLu4ZnfXjN75Udvi0MftFyY09apo8OWKqH6ZJ2kUa2b+W1ru
TGOPDN5VENvy7CXHX/VoqhQGGCskxDpEaNOEokHM8TbKWChwry1WgxdscZzgWSNk1JIFvWY2sVM2
gaJ1wdTQT/dTAQ1LWtFpct1hTxpfRxk1/oS7kTMLt/RtYyj0h/m0B/dqVriXQYxupzqkHKT3Dkd4
UF62I3PAudS6jXEFEpAMRGOC77glTgeyji68G7miuKN4RrbR8f3ceBRwa/hBzlUk6GN6XHI2KOe6
u20RzlQhZ986GGOhkuVtonSxr5NiGgU3byWx9NtGqjrOVOY67nWbZtnRMg80rqpIcZZ9v4GR2K55
L+3eUsWZFq9YD4OubYl92o4prl6C2gSUKLfwxEoEO5JjVhW81OiJIFwHy4b2x9xPKKnM2eZjhTE7
SaBP71K6lX4XU/7VFape9wJ+SAVdlWttl48FiZ8FmjM6oX1CatfFdd14AziGc2rAouHl9GaOx2hD
Q42mNQ6hjnmgdlVPXWPBH9QyfEMAsuAPysJfa52croKJeObNGgsCySy0X/tZRRBlEwHbERT8jrt2
te5MWe/6xKd/n4yXxmWyTHsRAT9mS34xJPwc1+zRtrAF0rWL4+bjORhoBVKF+hjm5V0jixCGr1Gu
eoOVB6oP3kFMnOFuPI21+G23wUctZ1wdf5QG5HgHBcjKxSPCDl6TBvVfngf+Javke13hDuMlaXmJ
vfhTpeZPW+T1zkQ4cZlZXA16pGdPLVolAWOt6vDzlUURnEBLykOmF+fWEdh86fGOnXElqIE/SA/7
hdroBy1serGXQ02tjTu5vzYcsDTLxNJlBrTomslBFIWgCb+crVkm8kCOYblx8iPeMAz2qxh5huI3
EuuzJ8mHQCQ9Lm82zgO6JJIziD2Mk5UV2pP3x2n17wzvSWZ76doJ8nfNaeu7r/D2SBJC7Ob30Ydx
JE18kEDwn4N4jwSzOVJJ0tn72Op7kK/3ogUGE7VWw26d70xjfxt4BAEK6ed0wu5h0tGeNHN8TyaS
0npX8M57AR4RCe2QlF+jd5aJ0V5jV6AvFtE1UB+D0UIxJUMpxpwy6KqMyFLo2F2dIX9498xJQquO
F0YZZKo6FigdI+iygWVuk7k09qX0fznz5B6baV8Z9Ui3uIzzgXRthySwbHESqtvX3M+hycMIFdDC
lH6aB0gz/cIvISFj3eLjwveJVkHXwBwwAL/qeMrs9bwOW5eZX8zca9XZgthQ1VwIVh9pXaS1lgGy
4CrpFJJloOfF8yItKNmjjkElURFHFP3BsbEohHVtNwKmXiOG3zZX/LVBQ2VU57GNzMPkQAip4iQL
NWWbJ3f4nZRWc2l1YayhnuahzWYWIl8yV37iXRLiso6SMMg9AcoJ9Ph2Q3qfHfp69R65HdTnafro
lQCRSdC9DhjxoJBq4O1j8+b1OUyEIv0Dn2nY2pTebBB5wyR+Kjc63SkgVTYu9gQJSWJy1+BdDvEx
+StNU8L/7WoUJ6iCEw0/vdwXq3RK/5Zx5m+bePxFZyAOC+atjCXZxe0ZTxXaU400atdLFE/DEAzr
GFOnUBjpk3T0XzYCP8hjzWuBPPysVLWDp/I71cdP/DJ2Wg3RF5tEM+zQs8OwPhSTp3bJMDQ03aAV
RJzir1EfRAEmasA+31SJ4ezETASjZlZkFFTw+pqRvymAs8rYUfvUtMTaa6nrvDe699I4GVqWWsM4
A6Prg627825YZtsSZtO2jP3oZlge8mZBVpacjGkv5PyG9f/dgBo8xLbcjCpnnZdy8aAkNbuB1QEC
zbgfUDeUDamTQxamCRbmCJieWileXKXUYU+HjWGDIl2jMLAK8/i+2RF2mEblG6gNuj78bgvo/zEo
Ns3T63oQsX3yCoFnn7HB9867Opr/xy9ne9VIzBTbVmnrXPffohYOQNpoZIHBaVaALM9DRcxEnXzk
kxquI2po4Ll5jarEOFHd+Vv4aKFLNBsgT/eqIwbCW2VCtTjdjTLrtp4q0W4jk/TH96DK2rDMDcZP
WId4jH9WnTl/qjieVpF4nzNocW6e43JR87kNzq8JhdKWANZubSsTrX9uYuijrM2c9M8zYzoGbG6/
nsQykFWWtXKC9m+GyGhluM13U7MM6BJ6cfdpWUzOobuLrUmWB7Aep2Fmy7NWZ8PKchtIcmniHaxu
KwyLpEY3uTJd/IKSOG8klaCV98k5yvyDOZLY1ZU+Ui6NQvBxsGOvuAex/t2YGPF2HYBt07zhh/6N
14a2tuts3PrC3JnEIbJ+gIj3pgartE73kcOybJUpw4xsQM7gvKVK8MdQgMEurrdz/J26sr+MlkYR
qvMOnZzvFErrroCra5aDdiqYqOB6RKT4zOJd/LFVtKsbgzIqqT7twfykCkk3GQJ1RmOVOg01s5k+
/XDUPNw6OgwSFuKtrdniFPTpmShFA3IcFdUQK/Lc66uasPLPO2d4BeJkUhxPW8+ZMPTGEeNNLxx4
x6L/a2Z9Hpb2pera4aJpsO3pFwg+1dD0zekF0focwqLKkCiQWw1VJDSK0oeN4vzO2B7Ax/Dw8fns
rBbYxxjd/Ww2uNFkFR5i8hAHWDFCBZ1CPSZKWGuhf2o1usOq4xOJaclR2YaRQMQTtMZzFyTmhoH8
XrVxRGQengtWpl0ij+0dEzTmWEt0VfpFFO7MQJ4i0XMAgDHVRCYlaBNY4lee376wF+CjiEE3A/P6
xYhsgtozQrrzmrk+l3xNLwVHlVZUZ6LqYzJXYWsjagOxp4gMZofDnoaR4UEJHmuy7nQuRa1Qk7nW
3eC9MQe5rbW5wOHLOiQ9wgqIPxjiJl9RSsavK9sl3VMhVpOTfFZmQED2NOyCkqQNmKn9pQ1KOOOY
hnkkRBwfB8aav1yzcHYq40xd3CdYvvWXvIYanswsVjk2cbXmt4hTsYVnSp6jOgDfz8fSXHcO3nuI
PdDNzo6Dy0ZALq7X+DvHQqvXe8/xEOsvD2O0f4F6ucPk1o6rLcHDzs5VBvy7CdTbTvI/LkF4Oy9Q
hzpm4lssrOZa2caR7JPnqbDwrF/c/k0s3cOhVdbWhlWeW+56IEkNq1E3vZQV0p9pMHCOgOndByoL
3WzUbl7BDpk3VvEWt79HkuBeYlzgUetgXoe5Ir5MFrU7sgF3VZWWG6Z64D/FBUDIsPyXBn3uTnrQ
+kwlbiZ+2cWQ7OzF5ditGNKMTlLeugIzV0xHbuxgJbBildxJBfqFW9+NpEbnqOjNF9LZw+HSk3od
WohXbm5Uf8suGNh8xUsbFxXXghAvj2c5yTxu4RdFpwrRbxdotJN5jvHx2FB3adntYfs2+dr14VLo
WubRYB4BbVPrLo8P/REtGJgCAt9inBi0tYbDUjDeqwSwegkP83tSVIMUH5eoiZ5YYxWznnhTFRYM
Jk87dXme4lzAwKdtmOm6TXuVInYvgM9LziZKsiWw9pFVCFSztjU8Ilonqtet2bRrrNVgn/QQwpcK
1EWd6vDXrVk5aY9xtr50mNQr0donrUlvsXLmo6Dz7BtSTDUryy50q2SeIZXIbHIRCIP1ik07avpe
NZ55cI0IrUkqnFPBhna2bOdsdxrjKHynV3UavRl1M59n2Eo7AqDfO5IfjqnjAv/lNlk9jRz/eVSq
gJhU5IUgcey658dPUYL6o3Ob8mmU3iY2veGVpz9OogirdlRzVHGPQ89CUdXZql3s1E3hP+cVdvYB
6MNqHmhmSRLPOIETwVTSa8JIgyArNbEyqFmeDMRGDGpc/QUxCHIzIynDpqT5LEHiT7M0jp4O63RG
dXqYuwDTJ2RTPqspkp3nNrD0N3ueDiOqSLnE06Yaby1mQjAhRVg9HNlxKpy2uoQFUprwniXEXQjY
yYTjb5UFNy3rcXTMF4MtbzK2o420vg3iEiEru0o6lvkt1qFSx9nvf36epvUvavORt5nmgQEVdpIH
HQ4RKerISGw7C+PY19jeKbv9If1AkX3TLA3aGtfgZbk19lkMIZrZ7pRNGIxCZ2zHznkRk/8a4Dt9
FdSJqDidU4N4iCFzE/Y9UAni2JEGcYL9pCHusEtcYnRM9e+w+EPOBOgbpeaDpfJyx8rSryYlwb5x
tkYEU6bUMu/fN56kSUAj5G86nX0iyPLqGjeR/jXGBUsIRL31rBLsJOzgb1OjC6Ykj04aEQDpZDAh
LQQkz9bA73FK4mE7E+MAIlOXIUZq/t5HLPJGxQNMOhKHt6oaq4Lfmk07Ta/mXdqo117oxymveN8W
zM1RkfWTMbu90Ax0+1RvD1L07w0T12+s1NZRsMpncuWjJCbEUuX+BRLVtDH1kToYO/+nf4HEgwR7
9auJ2DIOujWRKknqLHkbeBsVenqlZqW4nuJndhLcW6PZYsMMisO/96/FxZtuP7eMRqgtIWgFcbp3
8H8NE4lIFo4A36KQ1GVJVuxHcnTJLTTu8K2LLd4K3aZSE8tIp8Go6+TereboSWHWVKJBdubA+GTd
YCgwW9Nu9p3vXlraD0B9TICWzwtX5gLQmHPYNF+CtPae8sHZJ0V8MEn3XSEma6F3o2cPEntjpQVE
I2b2V+b692UHP8gYayxS6W6WZiI+jzSH8rX5bgMbdTmn8f3xcXv1IPaPyx2tMEPHBcpx2Mkb5kOb
yGTsDDXCA+8v0dLBHm18/8ccvERTn4SG8gUJapgiWRmswxWIF/maQvN2//a2CAJLvUaVfae7Tkjh
gXYuTNvb5ITbb3MHJU3DYIve2m33Gg/voR1jXIKX1bpvYDXn8/9h7LyWJEeuLfsrtH4e8DoAhxq7
pNmE1iJlZb3AKkVDa42vnwVUz5DVHCOnH9KqOrMiIiMA9+Pn7L22sXVifJELVQk/sTyTL+LQjuAo
PiKnLe2YXkJTjdsEVfFTAuR4P0xB5iBywXUJsWoxN6HJT25i4oqmamkc5x3gZwTfvEhjw9IPnZ1v
SL3QLuRHkMBT4mPrLc1Y6oVBsEPh7vSyVlZKULWrEVv01anUL54d2irvg6DJA3DB7T1zNQ6Z+gTY
gW5yqbf3KMsOXqe+mjRM70qDKCRTux9955NeQ2ehtl5/QpLlVFuNQeqcu5rcSgy5Dh5g5AkanZ0N
cGPrVtaI2EMlQVOpMJh0TOUZwnq+6ky5Y5N5jxBXv44DfWysGyQ5I6QCwzqt3qWGgJNchOeMSUk9
sdJH3KyM1CmdcT+XC183Miq5IshOUTgOH7aiLJpBC5Env3tg0K5pg8av6T3r5FY96upm4oS51Smy
CDeUuociEx4UnFtoV2gcC5snCp+1zGbw1fSD2AS4R3aZz7CZHLSV3lT9fV478QUxZQhD0IK6gpFn
ZBw75R6k05asBWG9SgNjHbXO8L0PAEL5qbH5ea1pDa7rRMrvRCJZmA51aDdJjQ+lZgY6GgMGMcXp
dn2qfW+CLlzDvCB0IWkOeOooMjycXGLU5cHX0X/kxHMtdIXOUhgEn7zR+quQKsezwjiqEHVyej57
RTOanRApZvpIgrUnCdvHnJhqrnZPUw/PgFZm93aXCkKOFcYSa1JBUBo0cqGPNT0G3UgxIgpl57ac
lLNOQdoy7dK5AdSqqrgveinaVaeDB7HacomIob+YdnGs2m3ca/WVjINwWQSBDbqaSinBLzO/W/NS
SENUvMdSC1fOtDK4aoIFwTSaA5kWX9IKk3U+cSnoq7ToW0ftw9OBtXarmV3Mx85Vpzk+at7ev9S2
BnmsxT87v20RrrK1pe/IX86vtuD03Xj6Og0rdWfNK1VJ0nXBxHpTaHhz7Ikp2+YWHGTDIz/Adnai
TMmZat6HmiQbgube5mdVNcPZSjWmCU9H7gXRb3PWCm0du9y1uaqWezLNyXce7A+vlk96YzcPZstt
ELg+M17EzlTjfXXFmzpBM8qL1g57LU/NreyN6H2oEDkGaYQ/tcvVtdfE+W1IERwFojEuTeu+KTA1
33u4xGgZRLdVuRgWXdknG4D3wGWmm6fnyIQxAC9pWHhLP+vihyif4vJQaaVGVd6rlgmgmpgPtjoA
1Zw6wyRdrXI79U4N+t4LNPJ3RTjNPgdQRpO7Fe9NDtmEXBiiIMf+FEnHoING6a23bNodxeJKsyZr
jm/3t/mtYUSJAmv0zuU0iSd2qNlFGFmPXkQpFHpS2SVamGFnoOByOAocFSM7+wX01L6qrin4ayBg
vFjiRCZbwxkzw6qB67g0Qr3YJyrI0zKEYx9PoOYRdy++C2iZscVDRAkKF0lm5d7TIGW0aYw7dlru
C9X6ASjSeqwNFgUt9ad5JQh2s1JZWKDFHIrMNzFIFBIVXu4wzobdOzipBLKCdIxoBJNa1xwXtl0E
pzrBraepyYsxVP2PeQVgeJUfexy/66bgzhhk3q5EiwC61lj+q7C3VzFGHDx+ZnzJE7+lpGbtirsS
+bhOriogJdZkDcUewdV9i7bCRKSAQT3GfZymySmogxHGxoCS1etu+WTiS3GnrVQ75yEcBWpTV6Rr
O8KP5Gdlfw5/r1lMzejNKofm4gSptUwjI9mB28cgzba6cLAOP0ijODsIAvQ+Uy8S/dcyxdez4SWq
O/rWi6Ho1r7FsXZ+x0tfZlj78b7PwfZoMczNmAqq0rEzz/Q2MewJNIc2/Zl1Xpb5PiuHT7o23jJT
23I79p/QgdEytqQNGCB+Sltx1q6F7orpfIFRKsXK71XsFi5x3qg7v5GlJrZ9H7R4Osk6FTC6EBpw
QXUPI5mdDwLT2SZrtf72891K295H1ModoRcNVhkgAQiFWsl1EAGOPVosvrDEd7T+e2oCaCe5THcw
FLxjZEtKoWnvFSy0q4rSfT3vx/ineBCclWLXIGfl1uNsaSDLrn/4giatP5XjwqgxuVYKwtHcxGLZ
N4t+4NKsY+MxKAx0V4PBa1fRUU9rHsDvUlyC2m3PZYGm3IEFMEcSjJKj9ZjngK2AiizA/DB54bAg
texKh8xZlQ6mUoWfWOtq54OXnihdwj15ueVfs7rbyVq5g3kNmX618EkCxC+4hmirArjNlUQ+hkTo
YjoqCcbxk2Y5HzhbP7zaflOdvKpApocgaz8fUrNKR7zqBY/dcJ2v9dTGtdt1OdyfsL/SJbWO8xEV
KDVSMJNgWuLrrtxp6oomcUmCBWD+zlLYECen2BzWzjRUrpUac4KDl+aadf6q7q0nndvoQbaBccYM
8FAKtdm3unqiV5svGwR3hxECHPpFpTo2hvdSeOk6NwYs3mkjT7ZmvGVWzxUxlVA6YUUYs9UjtIby
WJE+W+E48yTdSBAjnHyED++07Q9pZd8MYCpLGQ9iiZ2PT6tVTqAXgzNsPxoJiP/RyxmYXTQ8pEGp
ygti+BaVaKTsCW+RQ2Oc/LgoVj87BAzBLDBol7BWX4IhAYrYxtUlZb57Ll2zPvRvXIwZW5qjXP1R
YqbQxxetRbuOggPErtkgNiu8GhvpzSsx7Nu4ErxYW7U2jAUUXu6xQ6GKmjyePtlQ4bDMb0yuw63O
OnuNbUYixOrWA9gOo4yVW6xJPhbbdJZBb1Sv89I+1vVLT2ArkZPqtUfot0xUXKX5SJ61YegPeQNn
ynQpe0ZaOAfhKR92Jl7HQPjvhs3IN20A9aCueUIbUNTIb0xY2FdRFM8crPqTTNpi6xLuANWPNtEQ
AnFRRdvttUouhgoX9pBA7PxZ4CpZ8KZwj76mhT0ugqgyz/RAQYcO+Vsh4u4ylg1JfZWPfF5/togH
PddD4t8wKlprLaY31oyWdyuOyWnePjobUs7PxT8yR3erT6M5u67i8/ynqsFl2uLI3Ll+K29Kmb02
Qgu+VWhIrb67RhL5poNzscwA5vOiFZ7XXg1Zb9D5g1/fcdrf8BMbg4Jx0toGR/yFO3pD2a6Bs3Ps
fcU/cvoh4AGVS6vu+7EMHjgLhC8E/BJeKl6sxNwFYN9026zHhUZ31SMJajlEan/qjAF5Q+/16Nfq
p8pWIbV0xSOGFOYIeE2hWXjdCy0YLM5ltw9dgDPzdaJ52NjrfmUWUUqYQgwIvHXlIoq8j/koJYPy
PUjf5mdCu6Q+ppIlsWse/XDUHJa4Pjyjs97SXFJXpOExMVAYOKQeZDCZJv2Ztll/nhsITHaBcHCx
LZKcclhti98LlVGcp9XhZQjy+djDwcNWIfBZPaxH1r/HFunSOo6UdqP2Y/vwc2H2zaWm4yyeLy4F
PmmMYr8rcPCj79W9vVpTPSBqSp6wTksK3I7T6OCM2pKSxDunzTOztYXXuZxtY/W7X4M+N/r805xu
wwgR05ZkAp2dlkRDGBiLPidclQoLCFfLlu0X+97AlZcUxmvsucrLYFNY+HyaaA8i52pRisKP07yP
MXzRiOH5HGuWEFFH6YM9RBxLRz/azYuj6Gz3ddDTFzPr43vum8od4Ni9yrrqW1gwZscC5m1UrBbf
ArtHSKaIAJxUx7kREdm0h6NLPoeAsIb5gDZ9yQCcDGg29vMxUGjkF8Wp3p0VfwDl5BQvNl6QeZsZ
Q3jXUjalQqAhMQQ/4z5sKV4LgHFJ6NZrJw7Qjw1xtjEqhkIcINdz6EVcl8Yh66tHzZv9D0LF44Xh
rs2L4z++5AmJBYJB1xEl6BVVikafwo9OJJep28hMWZwHgLNARFe2y+By3hjLgbg7qvFylxCYuUyY
5X0R3wWwbCjBjVcjgH8fdqLNWP0kMhkwWPbLbejwkeGD6Q6amM5XFarazAmY6NPj4vgks6U1hqgi
6EwTTjwVdHpdH1o/UCBRkvGWUkOsR5EytsoxJwQij7appAeRZRT/7tRWDTsjoz3V3GIyfbetw6OZ
qOgWmpnXN9pb2VWUDS+v94Lv6QiZTGnRIdJkZr3R64ewLM+E5o5XYN2AeWN84wEqqQPTTPnEvuOu
HB3JceMY9FUoGeajjznWO0+O4FjEUO1MaCY0RLCKZJ7Z76oOy0cet/WxGW1/Ndk5MdX2kKdT8hLQ
xb2XhEkuW5M2Kdda9NzEB2eOL8LKCbQntKAI5RKzDeRZr1XGfZ51+c8dXkmRwtZmhVNUU7/mi6ky
IcCFLfefIdrynrbhR8wRdaXThGNB0F8j14drxFvLzroKdeF/G4BN+frwjfVs5xtluPQiYTzq3vgU
gyE40L4rH9GQuof54ktMsFZFHr9EmqFBV0erpyqOsS1DZFYohRtNfJpRvIMJgaGxP0+twp8TCTyz
cB4zz99XpVRXbkslHERjfSEG/W7rWbRXvdZij7e9s7TB3wC6dQywaS05v2RFhz3gDb1aJGGVnKWL
pAfyzTnoMm8/fwylguDb6NUTEzTm0rZOdVASB8tReUl0q7sVXeIu54i2PKBAo4XwBB/K2uKA8Jdm
beD24uRoESe8E/hCCKZMHqqROVWQibtnpuanMMtLo4NKqWnArag7l5zUtBtlqLXPMopcMqzJzImU
p5wh/SLtEVfATj1HuX0r9JYWY0ALbO6lwjj005usen89pO0nEKsJo1kTw+TjiEJG1SG3Jpotidt7
l3FqB/4XITMT2rMbu+GGX5I0kukxbLHsdHddua3+zBnkM0roIiOBH8FtcDAXgUJn12m803ye+9lZ
KL5nJLo9lJKsoMnGriTacW666hTAU/PT6ozJ65P+TmOzQYWuO+ehIz9gvsjmqmheHRVJXG+nod2a
/19kFXRcYvM+FtZrP3XyZewVezvCLgkCeMNh4IVhtM2bqFsX2nDgMUoo4fNftcAmeiYRYmIivkXw
CF8bDqW4KYcD0r0jBtz0ZhIdc1PZ7OfnG22QvEEoi5Wbiu5mCiNAmkSgAWBzscgaUnjMcAgegjS/
mZqPqTBx+LSqSZUrqpUwg3rtDW22RX1B0HiSfEMqj5tpYJ+f72ijMM6FTnaYMpJT3ZifrpvcMV83
bPo0gXPzmFut/koS6AMWYFi3ndUyIwEHFkY1OvYwLfbGEL5HdUbaNzyZS+2icWL32OM7BW0r6H4Q
L7jyjPp3QUfuwcZtSDi8rpJQQydq/gjn5zJaIgtcThcn3xLtaf6TNHHV/ex4mui5sctUV6Kr0Wdp
tH+LVH2CreKeSbGFjukycph/wkCCF8VwM2yPk39A/huiK5yiQT1ulRY9OtDy4OJx425JAEAxNS1o
Zhz9GNFhzXFSI/ELRRWR3YdE+JuFbmnK9OAMqaXVbn7JCQOgXWcehAzGzc/b05s4+CX81Txpo+W8
vKNoyk/64BXHn8nZSDDlKci+Ssu33wQe4k2OUF4jUga0ULTpQi08tEn/mFT9i6SknI8xaTyMl1ZB
WV5uvKbgDCp6/eS32cgxhj8nGvPS6DUGy3xGFPTe6WhOf5YpuZPD23SC7pYK7hezTr9FGlJ2M+Dc
qISwCefyFVOvQ0lgtZs6ftQVwimKCeM133Epx2F88bTph/LeMhA4DnL4CDBt37AxWbckHoN9JVW4
x1H/IxfxGdQKcwWVOA0uVZUOJ18MnOSXrOk59zoLrTW159EWt5+7vbS1kw5LpuWwe6lSWd5NrpSl
ZhOlMTfNZYx2vGOjDBL72FDk0LmB7eGpqXn991Ge6pR4/0ukrKoKbKeaTQta0yxj+v7HD+4fr/rb
b+r/gOxm6sPglWut81a2h5c89XEMTBFmc/ua9pSFTPdTlgSUEHlIhdZmEO3hlGRYZw6VNN5YZWHH
67WyBlLy8h9eoP3/eIHwABm2SUc3pPanzFsF+zERxz6f3uAMS1F07t4H7MApSEFe1dAr7XXjCfdX
cQAdHl0D2uUefETlqajhw7hD/h1a1PehaoiOld4Ziaz9M872vz76/+l9AfmJBy9Lq7//N3//yHLg
JgAG//TXv2+/ssuP5Kv67+lf/d+f+vXf/H31+L+e/vJ7Vv7l/Lh5+vNP/vIPefg/nn71o/7xy1/W
aQ3E8958lcPDV9XE9fwkvNDpJ/9/v/mXr/lRnob862+/fWQNRyIezQuy9Lc/vrX/5PO3Ceb9r39+
/D++Of2qf/vtEnz8KH94zY9/+TdfP6r6b78ptvZXi3XfsITqCD66KbC4+/r5LeuvJtccciwhDNtw
dD73NCtrn2c1/iro1gqGR6TB23Ruf/tLlTXzt8RfmcgS2g55U6rClMZv/+fV/fIx/eNj+0vaJDeQ
IDWXszbFDP/j4jf4zyQuzNQdhxegITb79eInWlNzJCHeG5HT52XlaJ1y3UPwLtA0NgEw6uTdQ7/o
47huo+KmTuc+m7m8sO2163dvgYXzf6Qqd7UjUqzLoDuwzprkyYXB9k9v7R8v/p9f7K9J3PNrdYQh
VWlKAqCNf4mHN3WUboFTEvkAPD+pEeBHhDndCuldsUxt5XirLWX3759U/fXum56Vz06l92BK4cA3
nXKA/2l5iHJhD11gELbnNGtFzeiRNgSZnDwiIuLIPFREtGvV9xr8F/keWnMGRPpo703ClzDnrmsB
+ks10/Q/vBnqr+Hdf7wuLihhIklRTftPr6st0XvS0yk3qBQIuPDAtCoXhvLIHeAfoqgMSP0z5KKz
5X8I4Z4vil8vGkuwXBLixJXI1z9Foht5RmVsszVVwPrynOE8zl0TfjdOmHg5uFDv3CZZT7wXMxvi
ReEy1Q1kuGU0Q+JK53/ZAJtp99EOL6mTh+Iadt2D2g+Puhjfsq/RaJ5bsyI/pl/qXnBL0GAix9Ke
dFEtGGBAokL0ZQo6mSi/hYojgSsYY4hISBYKmq1wngMVUwPMRJMYCNfNV+1owbY2ENpQj7eEf5nF
FWziEe/dNhkwYhEPWGXGM//8AcCyOzIpKolDJuzo06hyaN5w/DO72xW0bkcr4xFEdxrM8qp6zQMv
7kUC1MMasTfqgSa6OWAk0tBX5gVSIZjFdssAJfdJMK6//4dr1PyXiwENuyYci6vUsrgk/rRFhJrA
J+l4MfanhyHax7TcvYeyPRreWg22wE0tdxXhdiLiJ1hAtKqesfQOLyQ4Z85arw8AKOihMagentWR
oewTeU94kbUfJRX8a2AvCEBvMP9ki5LRT7BTXdwLELtWjrw6h8jfxQBz+300buMQ6TJ00XZE2kYl
G06MQKS7yTdXXoLA40C4LnN6ZlcVNaZJ4qq31ILHKDhPYZLGVSQfVbOqieDJp2csuw3YhkrbxOk+
R8hRbgprL629i0S83gzpSQvXTETjZEumHPO8Otki9icJtA9h+Nwae9+HjLU2iriXAWfCfcP8NV2N
iJL6NXNdvMRuwcK3koR3iAXdPM1+yoNDrBM4cRAUoPSRS0RBziYrDgxMQsi1SIi4zqyAhjyjfW83
yGMITgw7sLV1g3vfLTW0jMRMkBBrPQf5RSO60Hkox29J/9L7j16wH3mXWm8RoO2rA3c1klCRaZir
MIxgibSCg9rdhbOhSzuU6KnpShMHtqw+fXrM1n9aStR/2QWmy8fRNLYiyRYlpu//0xrXe8ygJzPK
hto5cl6tjiDpSXkIcRvcGZmf5jhyM5FDNJyNJEZ2gE8eJJXhVQ/+QHyNFm1bHJYmZrKRwO9C6miQ
nk1bLJT+MVVaqGXaRq3X9rQiVgyWuldT1Zax+VW0Bm01sXOaW4HxfWqYRJlYDZW+y/oJP0SrcFTW
KJ+XffwliBOiy0SD6MsC+Zag0hzhbbrqwiFHHuTOoo1TcIaruNoo0brVtkn5ZLi3GLGm3CmMilKP
Wfn7nAl70UBVJI+KdcP61Ns7uq9RhAp83cCHT1ZEmNQeTMj46pPEQGfBF/i2CfwajBUmzA3RtZA2
brpzad0bBtKMAXTMKfFZ1I9yeJUgHQCKGrQeLeNVDz7qgpwcJ1x1Vr420vGQkV1TizXs+R0nla1R
futJl8kxoPz71UGfkuh/Wa5N03JszRKGalkUDn/a4wOblBbDSpINHKwffVJx9IPEvQ5SHSt0ikLD
zYv4AAyG6y8RV8GyR6Y5F7FAMK0Ow0mDxIZ8+YxP8J2QX6wEUfe7y5FrR7PyYFTuR9y6J0PLSo6+
SbE0rQ96//YaXR/CRhpwa/CrcoK6peFApylV3xVbWSWV4l/+/e9KkfTn/ZqaStc0yiPD1nW27T9d
y9C0aM4RNr+xazLfnCppwXqiZS2xIa8qCbXSaz4TnJwT/JXQH87uMIJIc7JM2sAm4iJUtZB+WPpz
49OusQpkhXzHtXzmQH0iivUdUBdhd8mIe6iokbM19aJWSCnyrBtAdRoVKkb7VMFHANbR0cctoabE
X7hkQ0U2AYhvKcSsrUETD+0O3F7iUCpNQRIUygUZeruC4BajqE7EZQDyJ5OKBnXsKTuGPDtBuvxY
+SQGGiT6cAQgrSWEriFPOUZLLv0KqmIbYSLJWLOFi6THS5KT3w18HklJ/Bm4GMSGgoZ5CHx1yrxl
aqj3m7TgR+oU+ltakLyb5R2HvOI5sMtjNpK/C5kPb5RBv1DVHeVSyh2snvw90wZMqhW5BUmMhBMP
LlyUtLtritBoryVyUpbGx3rSIduBajwNAOn4DBR8M9o7U2rjxnkkfDBCZZXhujoRDrHUZKDd3NjQ
boZmP5ueGe0Kx89Pcdq2aysBFNRIpC+ktcB7VCYC15S0FyrMvwyj29dCMcnz0DdIQu07naDm1jXD
S6Pqp3TsSvwqZJXH9Djx/xKDnuvi6unoM+AMVHerrF71BPNJrzeXutNzDuxZTdA9E0fNR65cFGTR
RWF09TXx7IG4f3eHyjjxCZHsQRicjHaZqpfkdQgGmGFereY/oWhDsxh0/kkJq6k5F3ylPakDc8O0
jkLCRF0abGimgg1AOnkK7bLgOvK+2hCaapQHwMY8lGMWDfhT4aovNh/GJsSixPbs/xjsAV0m1rgN
OQsDyVGmsqltWSxtJ8I2nzyX8PMPkvygpQ5uHSek84nLwto7ABQ3LP5VjsmF+IFHkxxFmRTExfiV
i+b3kSJuW0YaWjYNTQfBfQfPrCo+rpjd13gfY47mYxLuYDY+SzEwRVYp9NKBBJ82gu+aMXKPrJLe
N1P2RWZ4e4TdsJxVtoTEye5xjgSxjp0L2QDvlkMQmtdpGvKevl7NTRUlSMfNVEq2fkr3jMIDPBeY
Vvcue7lQNfaBQDavlUvSpTBirL3tSwcddW0rOrY8gzAIpT76tnrqYvZPNwIiHWFT9AfiR13jqmRW
joGpQkYwOg7xXn6MDfDLsptumZOdRZte38CQK5oE2RhZWQstmhoewcR8V38fRKtucT6fmmQqK+J+
XFcZ+VUxF9shAAJ+QHF002L4EIPaIHDR9AQknM69YUsWmzzyroSM2isfMcwKvQ6VvEjeSz6nI4Ev
/SGGVUBcu5I8ZhkBUw0q25blJyJaG6IKk0VEF5+9DCMCDOlEsCwcslYcowzMOQp7hbxI6+5mykuC
YxVtFhFdBomvbcjmCYE3YwbaPuTlYK1VRKYWZY+ZbQYdkUo5jluSYuk7k7USJJ2Pp1ILITtU9SYY
QnQchUpNXkb9Vsc/WjYIyDOmqsgyi1fbIH/P1uWR9Vpdq7bNTYWhDvQE26b+FBKYl7vFaxshzsi9
c5h9yQmRrbnuW5lUYoc+/4j3q/GgailjAwGu1F9cwDkU072/5S4dNgY+uG1XP0QBJNQxpfNv1pm1
rMe431p8xZkXFeu4Z5HsKoyMePOuaQgeUlUIeq3zQ5GSkQbwbBWCgsSFNAUJuR3KMS6BJIrJOBN8
TGq46fOcqFjOFLTEaQrEAjVOMcRLrHMxTin093o+0mAmA8AXQImGAhGH09QB4yOyAZN8pRUDkhu7
b5kLajnVLB6OwKw+7ZAN1qufnFYBwmVh+oxqqtHQLPeZ5RGorrwNLbF+PfKrRYlJQHB7BUG+D4P5
EUA+NyWou84Jwfooz6n/3Oe0JjG44tGwOgyTqFFVPy1Xga7qK452GzS6wySOgBteFtso8ffBEPlb
r2+gpBpwCiGKgMgFOO/WeYaBkbwlY2zWIJuMJTAsDA2phRE7ZZZq4RkZK+bbg3Z3bFyAYyYX6IlC
1p2C0QiUlBLDCRB97bFvum/xgD3UcuiWdZW7VyIPrzR9eBLL95UOGjFMUfEntfrkttpG4BHk2vw0
Bk9ZVdZ4F6brQhzjmkCd+gYAv9/UBcFU/YPi+x/M0rauQenomx0nCoUjZBdL3vbE35W1iUC7jZt1
XFqcHIOEMKYIQHaSAYJmBBMlGjlB1NuiFNCuLRGsc69y8Y6Ve6dzEcq0Ep1iniJmWSQ6AivLPAUl
jobCLi5GQ5YxstZlzP26zInXxmZJtB2IwDaR5UZHW596ZAsOSk0Pr23Nsx/gNxP6WZLguexD8AEW
2NFF5+kNHds9/gTstZ55orVKBGSsEsWr2GJrS/d72dJicEXn7PRApUb7EmqsPIYKh4eYtxW3KXmf
nBevsdFaV9Mki3WIg2No6wubMKz9HBTolqN6AASH9yHNumXcqv6xtj+dQUYnLxrdY/1pUoOcFD1r
TvOfqLPhcym3ygiAYIraYtXH/uNAVzfz8EBgxsFpRU76jkkYuaM8uK5bHtNMPPk0HvdxVlqX+UtE
uXrxihZcrYqPimlvT4/FmC6VOjnX05f5T/OXAq5RL6AKo0IpZNXGqzQbfjdnM05YCvS3Zawdu9JD
t4BglnynCN2QSGFNZRajL6j9Lu534ElvndPLixZU2kqmg71CKMYELdfExjJRbEJ6TQ4+VutF1I7u
YXSLca0VSbR3pFybQZSd8xJLP1m6EVl2FkPxkC337E9fYlFttcjLTn6Ck7YtvBYLUgF72MyPmWg5
kToZMCIcPFd+0asbOuQMeTUo69LB5QYhf2dh2V+2SXjHT1Wukak7j2ntKWcrJxtCGRaEn0U/GqLi
l3nlWwuSL8pd2JEtWnJ7BnYHTi+qyHN3ipYIg/yu6vnaRrYLxz21CUCPj7bnIb+gi/xdeExTPd/A
KpJ36rkNovrCauQt9FxZk8cX3jNqnqeca5ffIO0OegO3nffgnBcOKF+FpdrpCLYhwPyQpENPT8z4
7Cu/2zlZOV6tBH5srWUeupGgXQgmaceIKCVn8CKqJdKneyN2TlCOWWkVtBu9lYYrY0xR0gzKiRPd
eLJy6ZK4kU5EjfGSDLI8eBj7CVKLtmB+yntkOCe7sCi/OuU9YeLBlNazz0leWchkRLoLQ/17M7wZ
o12DgySQrMvzI2+SfCiVEMyn2lcr0kpoMjTNNTJgZzc106bQHTeBUUCfGPL2sSn0J8YUSzOOi7VV
0zFpXE+SdLcKiS1YB2MA1lsvHwYwpfuUlhhlv2suw2oC7MvgRbe6nrhLvHtOS3dsQNLb44za9YK1
xfWAZ6K1UYVu7qT/PYqKyYwT7JSBIG3ajL2qbmuudwJStC0CWFAn1rMHEHFV9OIHOO1TLIbXsU9x
7ZJPytTQqXVkwu5w6TJ1ivE7dqRzrUaskH6c7EtN38CMKjmcdxtcrDgNoW5NOdLdFPFFmiU6Kc8/
V56AmI5SfGFVcPbCgfCWuu+QbSVfkR3AK1l7xXiv1Jvv0EIpGS5RidogIMbu5IMFGazsNBTFG0mm
GcxB2CjZaJBcjLS+xSAXaxjxxiwA6vFmO+3dzRF8pjEUtTHJaUANKtS3etWhd1s1cNfWVZuzXsr6
955gLiK0FrK1t1Vtv+vl8GZp37whyrAENVTcWkASDCdO0CBfbcf0Gbkw0Q8JgYjlohtigG4+Rmh9
Io2r3UnU1W6Edb32yZWo4/Zb3iGp5YS5ZGr9kqsTRcmvbx7vVZkTAlpqzTsFakkygyHqN0q+AxcK
WnnRHvqKciYECxiRSs+bx+zpA6jqi6cNpzTNQWzp7yIPJ5kbNHDPYkZe3Pk06XmBIjACwIbsQxwq
NkmGGV7rA3y1nnhswu7eILAa1YyyIXK/AtySi7xjC9ZlgK6/Pc1PbQ2gNS0CTZTcJXSIeEV1Ur+G
YcwYMUrfqJQRQkmYeVr++/iFEQ08EHzARV3gI6TKHxNjQ0aZWgsay1zBlRLfTR0RRkIWzdh/Cwf5
anphsrDrjI4mayNWxcCgngqVr4YczWWS/KD+vcgpTyxNLug0l47rPiNNBGs7MOeLVlHXZ4BBxidd
dZEZxR/1CILRHcmNNJQvRsHKMh5J7ArHD01WK2Ys72UnH3sDqxacBfRc5Qse5HtuACxIDP+xi7Ng
mbTduxTpqSEsj+zFZK9Q+OND+HSt4O6qOhqaYKfnZba07RH7tfxAMa8u0WzAIvIBP00eLxzeKcAc
5csgOtDRTdyGHjgSn4Zf6r2LCGC5RbikNN5DnWcxOIQrSbs3C17IYx9Fd7VDgIwYb2Eq6R05ULy0
0CPBm+M0TsdiNxbjewxAatmoj46TnSU9YbCLjBfrbuMY9hFmwcKXyd62sZeMDyBP6XDxfPkwXG2b
Ug0xlYgGldOT+ZElyt3IXoqODKcazTJjQhzJXrixyu5k5y1XYO08G2ZwhVF1Mzz/yai5ZsYRnSnB
yIeU0ALp6ZewArSbyOem4jbMiStYVMI/xnEfIDDWHlN2b1BCcpWG7VPpB3c1sNOlbtYIkayLWsJa
RsD4kgPP1UzKZo2HbzlToExHUlATH61GtAVjyhtfmi9FTNaSjecx0+pm1TC2BNW0wkFzEhrckER0
P3RiKOrBW5nwi7oRZTphvEShAmy490FCRBMWgbB6VytKSxtPGorNAsNoMWwik0EB++mW2pbge2Pg
c2x6fg2J1Y0ct2Wudwdss9h7dExRUfYYx8ET2xpGdzdcZFL739yd2XLdSHZFvwgdSCQSw+udOZOX
M18QpChinoHE8PVekMu2RMlUtB8dHd1RVd0tABfI6Zy91z4OgrQO33TPdR49hqN+YDv/0QkcTIEe
eP4u3C4IhCHI70daPitim3Yp/04MdMLZlF67EterYxc7M3IuHTAY67wl4bfLWyQDyatrGt9FbLUb
KOWsx34P2JW2BCrlfZAs6e0FBB2En6skyoG2R/l5TIjY2qcdjc8OZlsJVaEjoz0w165BHIpjQN0P
e7K05oZU7DEqmLumPVPioqWiThPQm8lSDwFvtE/bjqQ57yEvggYD//z240cPsC8kbXXtKfJW+zSE
caoEzZQTTs4Z2UzE0MWh4++Suj3jDAXIHWHQZgqnS9MC0u8k8gbfBrgVI0v2dNzRdLo0SxRWN6SL
p4UZpsyyNr2bugFHiHXGLb5Prf2aMzUVWDorotmdlGKH4YLXm17Ivnw3TIJYfPOlsOMXAGh89af5
bN5iVEoAPL3EhXmbFJjDivjKBpDraO9VFQY63nRg9+fuhZ72YVpj4mk8PniHLTfpMZep3QJhrL/1
MmPeIp24TFo0OcFjMR8adBghYergE1CVEjyZztF7Z3GwxgoFI7B66En3wlWPnZ09Y5u2523VUT4M
og+vKJ8YprAc6lc984zRUDxZEWyWCHd2g8WqNT5kV12rIYKtquOIJsfc7VxDHvyq/p4DLCVWzpj9
l9bj9e+KuKFQxJCQmE03oT++6bG7VDklCkumxWbULfa20gYr0VoXsqZmtjRgQvjM2GAiGCrRrmny
R3SqVAssYIwI2iaowNZ9WLXvsPTvE1GfxnFDrG4MfiI8D1htEMPypU0OPgVDP+LFPoffAbljRrvJ
iZjz18ExCw/tovPqaJazNJ45NwXeGiJslRYvbUaBBWsiU14s34YqwgSVUeX0w3YHfuklbnAJjJAV
7No8G4d8G6sZYW4GlIpyMvk6dBLHrRfYD03Mg6cUYK2upizDRnpIK2oyimkhplPjJfJ6Gsgayzkg
2vFdNwQE1UXEc+O7XIU+gn7pQQr3k5Mc8kiJr4DEFNq3HjsvIBG40qKlvjfutNIrJgDvEHhv9rTw
eyVSx7aZT5x+JqO2QIo0PFcgYAsnjtfzVOuNAzywpIzIxmTQ6ym0OWm3861tuVCSFWG3Nd0GzyVk
MZ7egDNDZysRcGTTyvEJK4oNhchItxfo9pagsOM4je8OJ1tWnvAYOHQz87He1PZDlo7Wlc2RZyNs
+hlu85gijALhO91bPS0K6AjkhQYHR2fGBkHJXciSDypneG17EA1+h/d4sjQtTcKeDYy7OmgP2nYj
jOPjdyJqjrYJlpf5RBsYH7ukppZSGECGimLX9oWPqfGyBtuFEGvb2/4Z/nwEnmXwgNcTIwy9cc8d
7tKAo65qhwFEoCRNy7KRK/J3Kehf+grhaRVX+lq1XcdwP2UQhGDBJihW9fBA3Paja2LwzgIjBJlW
7DGbkUxrNApjLw7L0mgO4GuvyMy8lov22cNotQ4fq6agqWhGj6XyIH5yOGtSfevO5ePywgJNsbAt
6pWPCTRUu2QU31yXUHJqFQCRj3EwmLwnl1Jile5s6L1hDRpEgJBTRfLqD9XHpD29T0z6yCRnnOaS
Hbw/89HyNT4H4Tc7bS6GtlEbWKlkNHT7bmxxkIXo02jY0vLA1UFOtR2DiXXJR3QNtyWHgV2bLXD+
VCls+tlA5B6s+l4ueV7UxtqxPhnd9EMH2NTqRuYbBV52lb/P2n5M/X1eYu53TQrXI144I8XlUJZv
JmhwsHsO8XaNk767QX2qwqRa82GyjmQ+hSNgZrFD4J5PntSQ0aGy7e9Gi7zOy+sAtdN0L8ckwUHk
rV32AmToxje5o9/TTmtkuv5tHbC58avpHnIgUconi7i7GQi88F3McXgOSD+j+00PedMsQTaknraE
1QXYPdL2VanwPAlICkuK91xO15YL0FMT51xhXOLc3F81jdsj7CvPyZS567P+Y3aKDeyUu76Sb5EG
/MTPiV0LNDW75/Osl/fdknCDHX0/eA1bOePazaU4lR51vvZ5wionUbrsIsWq1SskUg394EFZJ4QN
UdI25JuRdxc+8Qqm6b8aHEA2g0ior7An8fWpcMRHwmHsJJfnjjsQIsaxDGMZ3IKNWKfTnG2buRIr
13oO4kZedPO0I87lJLM7UHpBeGM2tUscCAvDoEe1hit79DzvPBUmVlbnXYuAg4R4USNxeljcl6RJ
vcnyyNvGhuDwPALbzU3nLRybcx2pV0TNw74LKLybsXxiM3Gf+KJhPlSodS0cFRFF9BLxPowIzl4U
T9FkePO+nZrrtJ9u87miluTEMCfS/JvnNfuuSz76BpGwVehm48fOSduZFz7NE0IOfL2VIUN/opJv
WLFPaZHFb9T8EiERoMGGoMJt70R4JGv7XdvhTd1ubQXyLjCgFWI2q1Y+3lDKvNVKTnO8kbZ1Opnu
2VwE0dauiCrU80CkH8kIc+tSXOYjXsUucYh48dDW4ShVjb6FufvssEFc+2I8Tm3z3o+swMruHsds
j5LnZY7zjg8fSTil04vGI5Ap4PPyJfXkgaTxjcQmzTivuh2VKZqic06MlgxO0WOJPTfbo6k3fT6l
vLzwZFuvrSS8Ud7AVUAAWHCrhpg/FPrmtSp74zL0rHunESwJ0Igji/kyk+xUgoSE++CpAFUGqJjU
I6YuVlhSqj0l7aXrQ2IDt95HKQEYWp5UYXAxp6wqTukEm4I88YPBqNkyYRtlDRyRCvxC0uclD9Gp
HWSvYCuew3nomGL0ZUf4GlPsfeEPN2NEdSdFJxOn9zKurk0rcNCdxxwqzMkDGFFdRyJ8bIZs3YOY
2k7h/FSboMEnQ7z3HfWeyeNFByKNiWPfz6o6ZZu1revEP0vb6hYPZbijjQPYo+4RHVanDv7XE9eK
2v1kWrdVFvlrzBPXsVFfh/NUYd7Goy7z8wUqVqUI1LuIBcgB97AKm2zatmRS0DeNd+bgYmlTSbPi
uAqgr9lRrfAuipBlwKK1FVvjxozMm7bOaexEJW8ZE1IXmlTJ2fPXHdyKJbq9cJ/zOIp39MPPphQx
Ree/tjJoN7Qyd9pP34qJZlcuwt2ItqLzwerSJtrg7MaCGjEIBQAWXGVJuB4aBYkne+twz4NBATjH
8QkLtzVgOIhP64r9RDk+OeYg2Wy4T/4+Ngu5zhMDiFrxocQgTppBcIa14vc0Tu6dHnDVZEhCyZzw
Ju4XmNxMTJ7WCCYo1PJROgZuEUUJyZ8ZY+aMUTVO0j11i3db+R/IwQtFG2SaaVmUwTCsQnCvW887
TEJcsIciha8z0+3YFLykhuV2zi5NA1VEIK7z+gpwMqecyMyPKrb3pQ1E3ioZNlocB4vosIBAx96K
bvxu2EyOdYrtB5tNgiZzNLH0qnaXhrUERNE0p2NpHIERvCZWc5aqbDgTs14OLCH0Sb79yqR+Do7F
O48lJSPCRaylKAhNgmPKpo+DkBZPxaiMb13RUWwdJcAqwl44LObD0K0ygfYnNF6ThqBB1yDudiCw
veSrY7PYvkBOwUAjxzvl412wVAm+PvXOXT3GrA+eAGuAmWrG0bTKhb8p7fHV1OUVNATIST3mF3Lu
TqfyKhudmK0rG9olaaxOPmA1vOFbZKWIe+ttTsYn2ldpXiXXPeETlA4yKrUqJueySp7RJesTEwlM
3lmvExIJsomXoybI+aCgHBk31y0v8NzO5I2ZwJEieGo3mPrNc+NLz3cIOzDBv2Re8CpCc147I6Aw
gurOmrBms/omp5IYOBPnswGua4opTKja2kxg39bNd6Dl992AZy123Qtib+5aw9sKiVqhsOEUtk9l
Thhv8z677l1R5g6CxO4+TcbbciwxdAZ4RfAo3gIffSMx4UnK+uBGCDmQTKAgt5CDEiDf7Q1ijISL
1s9Cx0cP6G4GBHoajOPOI7eARLWkmo4+qUwGgIrtiGNlnvXeMuK7yExwewUfrt0d8b21e9sgBcMg
rp6mr47wvTAxHexGl4c6d2/M0dnamkAa6PkaSX935VJQl2I6STOFKbkgFHxcqM2z13AMF2l3KmZE
h8OcnYJkJMXdaUBctpSYtdXps6qy+Fp+/GXc9DPDqLyqEgcouplS3mrT7rkyL3QevBNsF18B5mv3
RdJ8VPiTeM1QwcIQFedCEnI7cvR40jkqz5PCfUnmpj0Z2kpcTy2bZjSA1I7L+NpCLOHXciShpXNO
AlTa+8DrLDiB+Qen2vGyTxeic6UP6FUEybgLIssb2/OJNdRrIuOuY5HjII0SvQgedAb6kpQ3GKte
HJ52BAKs7dS48he9OjbqVy8ciKiLUCv4rXk+NPQltUofbJlYx/s4n/MzrCvF1i2zep903fd2qPNv
vcju5xHHB6F0WCfi0D4NQghRtVMnz2TITKRIjfEuNjwPHVzq37VIVqaiaJ5iyhAZpvqNylR+9IS/
nq2i2zi9Av+HrHmjCJk0o1PMFLzKEiaeLVRxkuskOdSkY+uSDcegmPPij8RB7udlRx8wuJpOQ3An
wRQR8YJpSciMoBBzJTtUFdBc7F0VO/HWnhgFjmrEoc/VY5eA+i19ZgUys0gs9WpxbQDyM8N6V+eV
fT+3XXzwxzt40GD3WZaB09Pwb6vmejJCuRoH+a5ydgmQatMVTQkMrwmwSWmGUDpx+7Ktz7IHbBqI
TPLurkwqdRhDw71DEHpbNm2NqULi72KTUKBou6clyM66tJ48wDmXTNAXHhbmtafOqOcjpwtKTvJF
/YbPgw0YTZ+tsslPiZr6hUbrcYIDSBG9ZWpxH8vesc9ET2uwhRiAN26+rIIM5GJMMcsm8mYp9p8n
M5QMbQ9nfFzUemkurs2UODo2UBCrNcpV/eDFuXWSNkqcBs7cr1H6jPowcbq7o3CWoJ/GfjVrf5vk
JOJIs4n2LjYnImMAwyGLnIQmcaSiau0lXnJloLJTgl3M0tkWs1+9IaCjLT8+NG16oWdSCcLOcvYh
QWSPnbEkcCxmTlh5KQ4t6R9bo4NPZujnvgaAIpbcE8JSN5aJH2zS8bH0OIWDTUF6KjoUWcOEPmQc
LmujZ1dLSroVgcCMWMHukiBQSO3UMYMUsq1dUd8Xfd8cIroJG7lQcuBjBWfklty0cip2pOD1nCVj
8xynL8VAgrRIOW5AFxj5ZhrkByge+6GAJ58CuHRrSZUrcgDwDozFxCgg/ff9i8selTKqc1ezr7w3
oK+tcqcWV0YdY8I0+ltT+s1VTbnRYLt9VWqb/VaZX6L+WI57U0m8lVrAbsDJW4CNh9llhqDYAd2n
J5fHgb56PiYP0ajyb2nv7OQs36fRSl/ieL6CJQupYczmmxi3HybdNj5KvuFWIX+YWU2O7th/BAaA
eR1W593iqQXQ1bEggNTpNVkvdrlJTVy+TjQ+EQos8XwzIUVBRjWsARc3FNiPjfyHnFZtSY5qN6Ll
2aaSsapZujCdRrDS0KoNVDbWJODEJxXIdm1IdeXUWPVbbg2w2cTE4rFzZg+8ilX1rRJNcPoxdN52
wqJ1ADY0H+IQrejofYP/GZyasBOApyOg8/oGr7spz6bABJ7WzcF2sFkxcqR4l3xR6MF4KF9Lfd2b
ybgyz7y5NAAVI8JF/hNums50Lwl7irHRnGDFCPZFvgjAa9RTBd3CnWEbJhKg4t23vbcu1/qucobo
JGPzkA6OWJnaFLssEu02QBDnKirRudUn96aqiq2RU4UQHVYrfJPB7USuDY7t54b2oW8OG2n62Ylf
jnptVWSTgG1bmw07Q0NQLrFUsOvarkcDSMGSdDHxPAToB1BqEXSgyGQW0zMcH0owffguzf6G9tqV
4c/5BbL0jlan/2hl8wHg1LmE1QwsSFaXlMwOVgy9KaJSxylUUmbMZg4acqOX5F6brKvjFJQIYgWn
rR//jPie4FAE2XejIpLUXmJL0Ts8Crcku8Gr78bUN+5n4aaXQ5O+e8c5mIs77YbtLeclzPNEHPRe
e1Lr7+5EiwoHySYY7EvDwRBhTyGReoHea2v6XrSx2qPTqNakXfs39TD7NzM5u4igKJVjVp/2HsDt
tUoN/8bLEc/4RdCf1qoObjIf3YVrj5dE8TAZdpqiBoKwtYN4JZAA6QlYQPMrgseuDUhmB+xw8eNv
w0uROY9h43TXU+xXF9ZYPbaYwfvMk0/OAlKLOpI7gNzYTz7g4DEsLtok1DcKAuA5eOVyrcdiK0t5
aAIY+rQNw62fE93UavrWDV7SM7Mh2KLMC3NnFlZ2k8Gy6JEYRdjH13OdXtQ6AVZsGNY6SjGOW9M4
k9F6V1IiWo012YEciL5Jb6pOBlHZ56awyNw5i8g4OMnrZlUwWVG9qV6Ngvw26zScyKWl333ei9Fe
Z6L48EP0NCKxTwuHqmffh+zYbTJO3ao/bcV8ai9jr2rUrvdRbvm8LClvhno4FooPjMCkepVH+UPZ
Lk23xLyxU9eApEeCmszITQiXSgvl7Lqv8VmARYF1MB+i2GKHXWP+77JJrCfM271ZP5TJFWXUG5Fw
J3Mb44atHoeRQgs4ASqiKbtWsw8PKj6LZjg9SZh063hAUGO3/TWe94vKDVB2IR0aroJ8vsIIcof7
PiPHIPxWB/dZ3rKXGG9jx32tMVXuKyCNK+doTuFrGChasJgF6ql+RLJ7GAx1k5nJY2oHhIhU5cPQ
NduO7vJapt6T6/l3RoYWf3CSb91CsTeMcWdPg8dhMD0AbDuvXfde5zRocmO4yeT3KbmauJeqfaFw
Jc7g+lXw7zs0LGXwOhjpxZSkhL7DQlv7un1nQXsP4FKsKVWchPRBMjSJxUj9ivqDtRq99NZo/eNs
eIcEA9SqjjOybmG2Y7Ii+KLG/9sA/galBfqMOiYs4XpkjqImsamIZ05K407ZGVIxNyBAs8amUsuP
Xptv5BnWK5OvqRPNpUFBvGvJRAPOQjPYph3OZnVdW82GrnBHtT25pb63am3gYZ1FSAATimOiRCaZ
4YdM+x+/3j9Wrk/+wE9/+//TLuigrf/f3YL4rqvuZ6fg8j//T6OgdP7l4QD0PVPg/KOd5fyXT9Cy
/+Xwj31fSJh2y3/33zZBKf7luLZAEOu6wvbsxUH4j00Q2fu/YQtcHAH/4xhw6ddKi7a5g6bJ9XAA
Lnajn/wgZOmlLDQo33O7vOlcDMIhcSULX1trZEA4on76Gf75HH529gme7rcLOhzGPTrqnlTe8t//
dEFA120dyZowGVBudMgzDn1im5AAsiKs74zu0wmJzOdErl9QDqzRXcbQC6FIuF2zRqiFbj5hJz0H
WDe+vjVrMbN9/i1cgc/AxGunnB/uip9uLR20h8hlSNdzNB4mTC9d4IbbKBXWtp4GXDJ+cEDzebJE
sYDPOAvqZFtH5DPgNT+4nXczoxcwGufe6ELUJJn1rIR9ZVnBFVTeK4MyE4RZ9+Tru5aL+++3u6bD
qnh5niXdxRPy012bxpIOmeFJn3vx6NFkWMU9gPbQPw+WXkzdemfWgBqvtt77bnwxTJg4lMfO+2FE
F9U/xyGBu6r0XieVHk2X5iJwqUuKx/dhQBthissrdoMXJUE5gy7OopgGg13gnYlq91wN2VPapDh3
wpweY3LwlT6L0Wsglbv/+kH/9KW6tmlKy3Vxv/1wSf70nKKfhmQm2xxRGRWtHo6VLEnxKJP8e18o
h33QvPv6ir/6S1xsNJaD3AezrO1bNuPv118WFkklQny8nM0DUpOCdQINEXs7tYpjSRurSt++vuDn
R3QlPhZhW8qxaX1Zarmhnx7RTmbkaZFFYoXs1J7eDefIySHtLES3bY7sTRxf/2Po/sXP/cuIXGwy
P39AP66qPB5RSBPn+acR6bbIbjkDL2fWKbwMMhKTRqpziKnjXTTCZ9GSLkBQOhppVTSsnCKk1j+2
ybmNHPAvg/C335yfgJOq8nnHyFzkp/loDm2dUBGAsEB4treq3GEQq3oMl8QG37qPa12djpbe2lQI
4s3XP/+vrmPeN9f2GUaMI66MHfvXn5/SulG0ANzXTiv8B7cSBIFqIRpiMoIEGwmQK+OWP4RtO7aq
8ZkmvFP95R7E5+HM/19JR/Cl03P8/RvQeWkHsqR5npJykqy6PFDvTCWaHLw2geXkTP1N69bOlZnU
/Td6LPaPFPniGKIWalaKs8FF1Q3jI1G1JJXqvOXc+fXv9HkK5xZpWHGTUnKT9ufPtI6MilR0NBkt
8R1XcskUgn3lrSMreW9D9fz11YT4/ftktWSJWhYqCxLnr68lsOcckbVEYR5hC6HyR+ZGF56NeQ4g
yDi1S+vERfqISvEksEa24eX113fwA7vwaYSw8Dqm5fLUpul8GiEqACROvSBZZ7K1OZekDfp2A3xO
I51d1znmbS5LTX9VPlKoeHLGaVhSC322fj590EHl1J2yj6ChKlBG7O6HRLpr1v8nq2wpBRsUm+C+
8rYaYaxniGtnOsG9YTblW06ExAo5ULT1MsZdMU3fv366P4w4Hs63Hcm6x87i0yw30cY26VWl6yEm
v8YEjbFuFeQoonR9IDR4C0B3LCkXs/vvj3WGGkctBTUBCfjnsV6SV+wG/KxmXtxOurrGfoCRHZ+K
yDnkpvkqm/O/LJe/LfKuZG6xHEuayuean2e71vGLpvuhnzMs/yRBcEx/kZO/LwAXoYmH00eKNuKr
4ZkzO4EmpCKsKRL0OwXfCKw/dllBH2BbgskDu4UlK3SqBpUMYk4YcM06Ag+3oVaMuUGgUyxDpFtf
v7LfJypHOS7D0LU8UwlrGTE/rRP5BKagiHllSQfUm5jbKHHOUkOdx8YLsV44aCkaOIevL/r7qOei
TMmCDSjOYefTRYPW4vA3cNFMP/K+qtqkebdro/rs6+v8Pt5p3ynpQtFgsvK9z8tulDl9bXuUxB0H
OJrIbU5GBJVjObaH88AXYoWpIFq3LkqOpi9hhRFtuIoEn+vXd/LbE9v8YdKzIXYodhyfb4Ssmryy
CDhd93V3mFUNASGc3LXbJLTZY9fa/duXsz324A7YC0gU1rI7+Omttimmz7ZBlgDxTQItwKbPiD+X
Ee6jbsj+MhD+8HC/XO3TrDqDfA1DCxFKUdO8xD1JXU9vBI1P3NHO+9eP9oMT8csMyrQtOGEA3vFs
m7bAr88ma+RgaWMa+APonCU1ALPc7a8Cf7j1+4kWrNb3LmnZ4MkILxrIAW8dg81nmdx19Pq+vps/
PLrHkOZfNm5p+/N0bokEjKGL1102CLGL8amvXRQp2bxl0na3X1/s9wWdR3c58En4GQqU2qcfGiq1
EYNTxjFK8Od6npFvJXlMZdOfxb4MQwznjjLXlMdY7adKrfJmRApB6C/9iJKkPiRX+yLrjW3gh3/7
5n7bcXJzvBhGtQLjAtrz1/eS1xIr84Cdte2jp6ipKD8mNVkKyV70NrKkSLx9/XP8NnX9uKDrMaw9
Dp/q04cg3AhrqvD5o3VEzT1hqgUJCxjC5NeQCAEohAoCNeqiIFwqyjZfX/6Pb8OzbFf5NptdZppf
H5jKvRSwQRhkbOM2uZEtaIEZ3bhb31uyJTRWonQfySnZVsrKdrhBCVCkobai9gRRV/f4qkpZo6yg
SPz1zf3xt2Hn6aplK4ok8Nd769uoSm241hTDszezCQ++5kQXR7SQy/aycbMzHQSLXfffnwq8Zcf7
n9d1zU+/CaCiSkfoYeFTyGY/5Ng063HYz3mJmNeJ/k8jglnVE7B2YPh9Hn/dGIAwIgdhJZqJYpeS
6FV9kN4tqfOHQIwTfDfxjeYVqYwRagRQKG9slcP1nFjDpuybR3JzjDXV7L9xh/40MzDb84WB2XFZ
6X59A60dEZAWRRBoXHFOzqPDOdO81hYCrcZK7r9+3b9tvJah8NPFPh034K12OZpZxp4DTLMyTXub
51zSb5D5YfeEH2F76bbqnL/s+P446NlQA49hGLCD//Upx8QImrJlDKrJk0tVmRKtTqON5+DdwfA/
EQUz/gVc88dv25csAWw2TU99+sYcCuoKSpexotx6zbC/nZcAk5JQGMyq1Rnn3WNSDm+on6e/rOJ/
uLLPRyYoqC3bvqVy9suy6nkEZLac4KceUReV5ZYykjOedPj/iOWJh7WrETfbYiBznHya/ddv+U/b
GaiqSkhhLsvf5/nfxotb1ha2R2zz113bPtlZjw0xiuVOU3Zvwc8TQ7RAYQAM9sVJxA7zLxPLJ4IU
J1uWXMVXrWzBwdr8POtFQZiLZQlBDAc+1y9Jj8sd/5SIIWwlyRWxZ+9Ywp5SMaAVipW5+/o3+MOX
7hOmJqjeLBWVz0cMGPlT5SqGFT/Qc9GwbwtDusWmeCAPAWiHV98IkqG/vqjivX7ackBJXTh6Losv
GLFf33tki1ghijdWSeDf0+6xAAVBREVt95c15U8fmEf9BGG3Aiv4+TgstPLjpuEFoyOYD+aM3MAN
iMcso4DsHouWuUqRk7VuFeAMCMi4+PpB/zBp+RxpqPw5PiUD89OD1nYdD2YENmu2SI4roegHUXaK
aB0fhDb/QgRjkf71d5W8RXI1pEWByhaW+Xk8hRQn2LDQOqOt49igwB2mkcIK94gnInRodQ2bxzQi
10DPGuNNQquAMc1pXSXXPtkR87pjEOIqjeog3uD+LTSOuwLdkh3RMDaGYySC9qVVffZeJBJkf6MC
8V2mQmDCiMzqqpATpY621Kok2I+4wf2I7CMl0dbDS2/N8/AOIdUg6aINk4wJNURlWg9GP63iUKTt
ZohcHGidNS2Ba6h07zKQuS8TMhiC02KanGu/cfpv4aCMxySy9FnND3/NcT99qU0MbF6oAtLW9Zw8
ljoDfJLqaTqrxqm55D+MozMofWvDw6/WsWyHa8QE4zEDY3Ojqy47QiJF9UgESKhPnSQq3gGAqxnv
Whgi6sCKrbwobg/5HNZPbp+nz6KfnSM2foEKmV0mVZCs7i6dSI/3LapwyXaRLhMaxqbzdl7jYckQ
c3erxrJ/0ICr77w2G4867cDLRDNHmRX0Fx9Zljs6iBygdMisQbKbRiZOmqBrk5fZVNiygjm6BA/b
nQu/tJZwQInj2MA5uRp7t/0oOyWfSXseT6ygRZRdBrnzUAY+ePTRni0LdsZofJeDaebr3MXHvGnj
OmlpV/NTkQxTyneUrf5RlYLeqJxT8x1AEn+JvWd4cMRcT3BoKhf9eMp9rzrVInmxAMI8C8uviSFT
8n4sjBA2bD6AVMG9RbM9n30EC6DwnSeACkwBbR9zbKwDx3xNxhSyajSrAgBzH4hdS78X8k4qXOwr
fjB/89yiTFeiJMiDjYi7mPxZI1/Dbl5yYdgjUtzhIHini6ZH/acmTKIg25r0YAed4jeLETrZo/9B
tdQkjpxMU7opBad26lbI2Jhh7eKmNuMG9Y7O6Td4pYruIaaZaLjLHMVx5HotaT1NTgZjz2kIM1MZ
wnDqx1kXqLI7DqXx2Bgw82ZSoPjljAQM6BRYLUIfy3sXMS5UzrSjyacyQj7nK5WvfVJXEbBexL0Y
EJPuSGqJa1HLSroPOfZsNnoPVPbW8jUxMzZccgB6YdU/ZdbcfCCgGE1iex37raOYhJdDBlZOJwYX
NzLB3Fg1Td0V+36s2cylSULWn4nl+Zi7tXckZL13iQBysKmXbk9V21QImfFZuXW3y4lDLDcuHMxy
PTMCbjIWyfOxUjOWgtQi0JV4PfJKY9UlDzmsYvwbRUUouWabufLyxplWPdqCbltp070LDYK2cSPW
LDdt07xjQWdX3zBL13DXG06WI0ymmyJzQX8UoYJGmMQO87Y0kw8ZpM4bem8LkMShYT9CyhcKA3iL
23wt2hHT68Af/2I1ZvAUIJG7wPjavbQm2e/4a8rOIdorAlmgyLlYlcZkPlBzLh86WSPSF7JPOPzq
3Hsf7A4ISJhE87PRj905EL3iW1qP8zvJ4jHBtLrsz8yhBfUAYfeeXlnBB6L8/pJ/Nn/TjSOe3CUh
ttKz9ZrbQfVCeuT4EAc5OtQIXzf8lxLwWGWL+YJbpqefSa3OwLU39KglYTgrInZoZaRd3wOC0tn8
NmUtFj3i7AbCVPi4NrUgjaqXAwWtITBN0HD9IuqwSCQ+zFULVWmOQjGtY2f5UBs7RqWg2VszK/nC
fOn6YHoplMAMD0Bpuhpl7+ARltr7SLClYEnqHAD8cRg8NklKLjfKorM50cBtBm37TxmprFcC4ep9
NLX++Whn0YNyave6cvBUkn/S+wR+NHZ477ghREADEW+1zievx9adh5zsk6psz0IGx23nduj2bLSm
yaqduuylCIX/bhhBd1b16XQ2j6W6851O0t+RwcXUePO9qurpwc+1PGKyjp6kg7d/1buTdzPYnOHx
scIhQY0e4ZKwmhR0cG9yiN5NpWxehWGZTyVOWNQU2L8QtOtmPIZuP5UXIgVBfFJ7gzXjlAurh7zV
CmU2o6Nd68JFni4K4RFxZhQxnTnHrs9Gy0RVUQe2+SJCR4d72E/6Jcn75rxxPaXBzgUIfcwyo0pu
d1lPKH0VWs9m0FlPeD4ZSLaX+5dhkOQg4YJePpvlYuYnPXK8TEwQXaGRpKcz5MBXPsLxvani+d4U
dXGauHFxP7Ri+MaM270MTQnq1MWtkgLqGxhICbL5fGunhYHc0F3Mm+jhP0a7rkmukags6rbu74ah
Gu8dhNnvLFeQ/Yq5Q5Id1+0p6eLuTezGPwSVVXgT+Hn7WpLt9q3sbXamHe7w59DynO8RnooHwN6Y
Y3ooLKspr80PXhQcNK/uG7Gq8MAmqzBOhndvHJrjMne9p0GDtxlQ0UdA3Opr1vTie+s7CudSNv4H
c+exnLmSXtsnggIJj+nvHcm/6MkJgiyS8EDCJhJPr4Vz7lVEl6Tu6JkmFae7DB2Q+Zm9156+J5mL
h66cxh9j6BHqZ2LEIW6k+D/9UumjDsXwaopEXacMZSa0gOwJiAYJ1OYQVIAEpXc/Rf38WsNZwPFQ
FCWCQxO1zVahlfzqYL5gxsxwwSDDIL1jocuIY8QyLFobTeXfz304I0AdVAKJScKBWNVsaH/Ipe7O
yFB8UhN1gZFQixbbGxSR6LPpeZ6kjorH3PbJ1k1qL3PXom75yed+kb2BMnc+ahlazxWkPsxaysS8
FY+qwFebhx9+XCX4qkmu4MierTujrWxWwHOqr7U3UdCZUhGLN6eZ8xVgeE5WJDCllwRd6W89tOGv
aJCjty/V8k6puGsxUI3D40hxN+2TqYiuabEELkk9vLHdrF6ztsk+ioxXWYXegJ2Bc/yxTzweUsfq
H1iWVL8K1JEJzMgOrFo5WQ5v62zi7G7JvEJcyhDpvbBFdeN0LqZvw9ek8bKuHCn4PP3dqNr+IaWC
n0k7hsVPYXT5o2V0sLDbyTYnZIIEyuI48tAAslZ9xDNjUJUm2Wht7CHM8UsPPqwrq2rJQCCEHpIb
Iry8v2RIHqeazwnP0KFFlnjPHCly1jidg2xXChG1K2cqiuJSm02Ni6C2zcR5DSDJzKuJOGr29B6s
sBhDi7C+Y1FGSzQuUSOrIfKcBPcoi7VNR2eW3mEX0uQyFS5ErXlqbBAXZhe++4IsT17uxHyO1MAb
akOm5bstfyc0N7gQB2f8qAYKLd6YUbwW/pCi0+TaS1Y9gyfeCyaj4dqVAZdbSulwl0a+3TNnqQ2x
RauNVUa2XYnGvam6t2BuRw0TdcHJYfFAno+mBQmGZh1KGlxjDb9THaCrrQO0jVspJ+entwf54U+A
eHDOQrQAO8h2e6WjysYwEnn1czt40SPJNESuGPRVT4Ue9I+jGu6eKRpCckjLGKqbHEy0ti3bECyd
MzIH3INm9M7XNd7HqoiveZGNP1FKdbEq+yz8gifYTGCvBnUfyzjzt4hke413zRmswxSUIPwcVd5H
7mIVS5Sq32RYjfU2miKJp8PxkVNzgs3tVmkvkjc4W5n2kT3SviddaZzLrMnv86UARGKl2e8UZWyV
e7MlJeWt9acQFkw4uMlBjJhEcH+2+cuYpqzRSGtqn0JSRb50GeTvZiAkUZlITEvE36H3UiUtwJI5
1NZXxR0w47CURgbsOZ6AuiTmJ9qZgHGJ1OG5yeL6vuq080U7bcUbtwrpfBitjopjOHaeIr+rHg1T
cv2Fndefa0tML7kUxbXiryHGF3ARVnq0w3NKzc+nNKN1niwEo3AGPKpMqzQE39PY9AH+LjXoPvEM
mR+NTkn7r9pdrSxLUNvmcWZFPDfWBDomF4Zaz5OuH6ATOU9e3nW3UC3dB9ZqMwW6O7evtc7gpaGk
VU9EXnZPXP7hD2gr/8GWRftGgIv/PCPcBlbRZPAOsBlBQ7N97d57FvHRAWL6F8oSIgkRWZlYtrj5
i11SFuKlbcwYhJztZw+OV6AJiaaheuiHNEAronr3aWrz/rMMw+6Fw4HVXNNSwmMFF9PDRMjwi4uX
4510H/uNl9P+VtIEfIpcqydsZwyvbdg1j/5gjJJyqaQeGDpAkQAQ4QfyDJi/dBzj+rV6ZbyhCQoG
1AuOj3iIMRuu74LkngFNBwNkLDBfXloO9xAaIhfueq3OQL76O0xD+ZWfjG+vGoPmbXSaeli1iGgz
GHxG9ehqPyb7ZCqyO2p0JFRtFqhpSzMW/wRz0F2nyLOudsKMeSsgzX2JYu5fLN2pT5Vp8VL0ufXL
cwh2nQY7e5faMK4eL79ejZNXPJVwzO7BH8q7KDbwso4hFc7aMqLi3g3q6teQZILICNtq3kaXQMNt
G1pAF1Kien4bVty4O3Oak57DImFZ2jJCeHGN0Hk061hBjgyKwSJYQhrTk4nR/SFztPErdaTNNM4S
D3oScBsqzrv7OmWcRbtHLsJmMmFv0Bd2k4EKNQqenAZEPKzZarqt3DiHubJsYbCPiPwTC4lxmwWF
cajoG+sn7sAWfk3qVSXbUdW9VKYR4aumzV7DkOGkrJMZ283M5BJchJ38NkytBngIlA1qClkEYGnF
4JcXxZcqhwgzZydMnOwRLIeubPLxkBsUJdsWvfxN5+VlsFK6suifDIyjkn7s2e6SHGxTS3LPWhiJ
DQQYp8NKM/OHEtgDUd2KCQTdypKBforxPvMJqCTgQBE5j3ovO9fYL4xJypJJpcm3WZtgKd3aLIB7
JX13EAkY2SPryu5cVwz1l9ZF+6uwrPpsV8sk+xy9WX0PaTs2Z0q3qDwQVdrIjGCzNIqs4uOfj6b+
GI3ZbNkRLQrPDBEtev9Ns0VepNeac26sFOT6imdi5dCfGGn7QLzOa1C5tBFsBHd9BK/5n3/oP8dU
f39oHGDsxy3nv41d/RzZfShpSr1B7zvADDuSZ0ksjsJD2TnB4Z9/tD+nvH9/pSyuUDFgPWZI9o/T
xkXLQ8/OEG5qnV2nzO44Wm1/jtXwyneW+klYG9ho03eOpZAJADh9oejO//mn8cdkn8+Cb7fro28I
GXz63h+jQGUWLBB6/FAAtmmKEMhRMiFJyEl2QSI+eRtbi3+1Tv0fvnaHaSCXC9scl+/4Hx9VOxP2
T944ZiEWbknX6Ncqt1KMv8AYATslKx8YBxgm851+j+zyqnHAfdfzv7fXXb56C90mMgVUrQCw/5j0
l5bRWF7G51FRZx5R7GQrq6ZcVrq7g6X2r2RQfwyYlw+HTtdEsgdH3YFE/Y8/8sGVQDDxn6y8sgto
vOz7ZLazI7jJ5l+Msv+Yn//9kRDFeQ4/U4dx9j9+pMBgHxeYfCQVm5fcJTjdzHF4Ny4BHjAMufox
cfnT38/0vyXdvv0Y++/mz/SWf0h9+d/CYJaP81/ZMP9HIl58fob/u2j7No2/25Qj7u+8mL9CYZa/
8bduW6DODhB/hSE/eIoKn8Pu73wX6z88YuOsMGCLbgv467z8/z/exUbsjeqfu9oViGeXh+T/6bad
/2D/jS3M95FEsHoP/H9Hx03F8eeJx24lCL0gYDgfsM53/jiCtAuWMG+jlQO4Ah79cBmxCZx9GCFl
u8DtckZz1JiHqna66xlX22KRKctr8KTNAv6H6ev8OEwJSXVTjke/6aQJGj9pN2XeRVDA6YkNUAAb
POpRt+vApW37cQkyzurqJY0VNKi8ST9FBJeoWEjmNsQFijcuOUXDdfnrlx5lwyXviRHrs/k4pABN
PbLCNgm/4HHDaY/tst3l0PEF0EsHvyQjE4gSujn/9UtAPhkg2hQr4wxA0e+e7IZKJo7nr78i++Zg
9tRm9FpYxLmXXDCwMGsBt3vqB0pTmzvPINPjl25C8xf+3+sSFXYeA1vf2Tk2IksBqIjolazWLQ4p
Sme4uRNhHxhTAXaoaWcYnv04ddW27Rlg7ei113rM01Ns8VRw2XrpLqpRNwylMV1dw5AXr4OH4K7q
sJ2vsqijv39x7fSXmaro5E13WJPCGxmZ4U0vZXTz1//MSaLp5v5GYPw6+j5mqF50N9V//cK6Nb2R
SHNbA32277Hl6lz8mEX9msLnK7EoFoG/1ZlnnwwmITyY5HsgP2UKUBAi7LAH/hAM182kFge6mByv
kvHt5Y46DWkH6KwajGOjspFI2jTZjOzawEAa+3LuhnPoeUghh3Fvp8Wba6Hfz12/PwT2HF/j3kfB
S9kREaXp1zcwYQM4GFl9+9d/aU2usJEhbKi0810N4XiuPTR3vWPee0l5U+hmuPSpg2EtDwBNu/1u
XoYbsaU+2q6b9pVvP2CaVnuiV58M1slbUzeXGKwj9CSHx5Lw52fXGqZNz+uyiZKGEMjIBnHSlHCH
nV9jq9SpakLiOeAIwC8Pb8XA7Doz3cM8A8SoJ0EjigUdziMcTB2BYDFx6S7LrQSK90bVhI1iR2Pd
5LJ6C4mqqJWq1g4msGoyw3PWsiPThB+uwnB0mLrTIS9F2qoJbEZrOXF7+P9XBGguYzQz5nXpJXDz
GTrMshOAOYQNK5jXqbQhE3RJDMUnh2o9FQ9jhveMhfpOT96ld7NbF2BSMinGczHjTiJP89x+bqlZ
Vz1NCvfGr2mKClDK+QUuKzOKzHywB3FpvfodxfVdZL7HAIirpm5IK1m2NfgM+6g/GfHAtKp0nH1n
y4tVfRFMhyBCAdJhBhwsOc1WDc3ERs4R4dxbZc5PRGoaOSJFfmwKZHtluG47a8lMgsUuQiYUSTy8
lvWwhlX2i/3eiQCGuSb+lInmylEQJpu+uHbM3/Y0C4REG/YxNeRL0Ol7Pid3y+D9p6eVRwKCJt5W
y58JzwDq4H16OgWO4acQVItuA57tl5cV+R7merpZlg8w6tLxMI8d6Zlhfg2lC5DdeCKpMrwdoKSg
jLCO2hhfSXB+hqg0bVvf+F3FvzVDRviC2CtFZt8RGUwwalzN67uEbON1lnT1OTHCZ0bdHY5uP8n2
ZvmS2mTJwCGgnRYwI/ucqYEvh9NIJjVbAss5mFa7C3H2mjZvAEGt+TqfpqfRj/2F5+VsBNs+w5nj
VbHs/Vi2jKfG9He8KhqDHhF/RhweIZ7ynU+jh9aqQIz1fJlj4EFLEXW8mVU0EKKAayxKvB3uNYKj
/TfiDcxDFC4RPtFvLIbDmhxELNbkt/r5XTN576FIhqfcawECTNgSlWSckXj64mOI0wn1hyqib+Gk
DEFL6LVPaTTC/U6q3WS6Ekc+8zpXN082CZbFZxfB3ia2fe2pyUMFBz+5zNo18pqL6pZkWW8EQRDl
amNBlqiL3jnBNXRAC/JE123D8eER32PFjNBVVO9Te/4gThVVboIsa3DzHdVw8l230UcTmGs5kk5f
2QDUegT/K807zrDeIpWmCq+WDQLedOdw7Ve8acgTLLgrObadPLtaLC3W4HoI20Abh/LaPpcGK53c
6k5N6wL2cwkNkZ4I9mmiY37wwtlWBbTagHDam7TKA6JIRLGHmxPH/XScZWqtmbvduVp9tnbX37Vq
FOshwPeYx9bJFEB8+ERr32rWY8eaMreafVJbzo6fIy6bNH2MI+8Yh3PAwIpGuyZveKwg9xpZ0T4b
3SGzC29dLHEARlc++a37nOOpiuLmvS0uYiZH22Qf2lIUAxZ6JkR+azFt4f8AogbEgiP7BqJtyYRF
vrnORwGzmbOM2QopxTkR4iFJo6uCUMlmnLdDCtInBm9qzYTeEDyut0bU3TVGdPGQ+KxNSVCTBR6/
akX3KyeehbyqjlXz7MGntuV1TENjkw5xwT6I5CS7fc0Sc6c+VOc/V6XpbmLa5jAycaIW4XcQhQhE
7K+eydG6iwtSX/ujU74YbdRtmyK5Fvy72tYQIQbYFEFHcJFpbjmeE7w6JBQphq9MxroOwpiz2DQD
WPYCAtLYpD+54/2wZntiEPDl1L5apSq4WkN18DRWYVOk7G9B05V6PIfhsJuZFMFrqRBGOo9xPuz1
JAmqdVZOq+dtvyhZ9Wys+r58Kt1oPStx24lgQ5TmK4AVuerJ2yIlFH4d+DzMxOk+1r85j8xN1OBu
HnUIYnKGJ9/vBo8PYyr1IBTLhMIGCS2ye1Om1BWgwtgo7aYkiM5xwErXHKA75IBXa1KRa/SC4EJv
gsiAJpyyNVDcvLAyxhGmZPUFWMFcTdp7AY4GkZJ/1cJnIINDS3JTRnw446FX4XTvY+GQcKPB40dd
R/pMRYR34jIpn+zp8gioyUp2AQOYFeDock3IJ9EOoVUDVWJa54r0qTMGiD8koDSxyePUSb468PYQ
GsR1oijhTS7WU4A1NQyTTyM+ZiODfNMl0CndJ448kB+0razpNPUZM77pSqhbmqAilu302AP686wp
OhahtaS7YNOBCklgtwDX5qZbkHbGtkabs6rCNt2YLdf3DF9vl4wG0X4NQbyp/RpPRr4vQ6fb2cpl
ZYwVeoNHYsUSwN71bjDfewRIp/N7r6r5i5AEFlbxsIJlxGQ+6LJjEwaIHXS1JZfGQtXWmfu0iQmC
qMk9krUxUExbDwl3QmJOWLqhYveWx7IFbv25TQVUt8kOmJvyGI+Q3Web31yOV56e8tOo+AfIyAu5
T+svObJZK5FFrPXcnirhfqDKv7I/3Ia1fzJr744vi3AeghgQwqx1ALPttwcaEqyi/ZQZz6QFnAIT
LK2aFQPZYw4xlVy44FlN1dUJYRmX0OZWUZY99f58g6dhK0yRvzWCMBgDsfKDrRSxqCQ/QOpY98go
GU1DFNnMABTwtJ3LwnT3c1y9eH15V6e9tfcKwlHS7tRxcY+ZE530WMW7eap+6vq3ZTbW2ekU6A5L
AOl28BKlSiTkncw3Fmt9cluWXRpZdugy35MwA0mSsOAkKWEdz+JuFIARq56Kp43pVki/OCpQ52Q5
veOiQSFkrauCb4CTeXe+neo1V0G4kc4Y3hKp06+QaNTbxLfIWXAMUBgpwGCc5+upa47QSi8t2VI8
ZtGmKYLikMX5jTRrSORD/ytNiuZgKP1K6kG0RJfNazX5Bz9nFWllwcYKMGpxyea1venaONhliAqA
E9dcL553LblGWzmLgwxDdTfr/oNW6xiR/RE78Xg28Nx4ZEgNcFPx39fBTZ/PF6dynmUR/yilnlPL
8jCaV5su4dhtcrUSRHSuSlsdimHiDIY+dxhJGJl9LTcyTT9DyPAwIqoVGz2XKQlcNcFQjMj05Gns
AtjgMjwhLXhw8jxbuUP/48JNXk6H5eVDuBYk/mYI3c+h8G/UbM1QmcINySLutnhqhQQUyXtc9CFp
XKF45AKX4I4WNUE/Q4+AHArXL32Qyn+yhPIvidR3urA5NiIWDnFLXkZFD5LnOGmG9EkhXZgjp9iV
4wwgb3zHu+isJEiJVTL6OJRIiAry4r5pLJ8viRlteali8hwGJCh3NTNuA6rAgqgaH0x5cuk6Nrl/
Ki3zYgWUqj14xeqXL71noY601IS0RcQCzgEAunhAmVpUpJqVQ2jtDKi+rrYPfWOxXMYqdKuagOiZ
dPJXA9hL2sto44UQJx3lP1MpHrK/lFX90fUrVurmNZyHVwvBy84lUM4nYXJHLnW+7boMaUBJBeI7
MK6LwXumhqtWrkdAoKPin7IleScK6qMoOOPr+oG7yz0UAYdjUKidMd74tT2Tz4niQM077CoF4R/I
6qdCR5TOLO4BcVQn8ri6NZFfHYwxbR4Isd7zLWOdVEX2JtX9V1jVdxxMPMRzzeKlavcMv/fEh8Az
YdiNBTqBtFze4eNIAGa28qxIMyz8lW7LG372LK6FWXID9ZtqiED6BgChp4FMVK8BAhk4JS1R9pR1
HIWqBNOj33XAILBipXAidUh5TbDSk0P2TTw/+ENPlE8/0iRkKY9wTIIVpOGQxcxaYtOGmkC9HYMM
l0O4GcrTaAY3yeCgxEClh4+lPWm+CW1BrokoSSVszXVGe2Z4IBhUZJxT4uBLa+pPvXCP5UJ8pi56
njN1P9bEbTjBOWum8kLKw1MdeTjFwviBWeZGC54cT3CfxWb/JbL4q8Uctrf9yltXgUWWwcDbOAYc
o1S7UhPE47M6WKUS5rrT11sDxA+JLfNjES2NuCvYnAyE1TQLPxRnTLMWxXRe6urAIJN9dj/7ptkB
8mSyM7av2kIoWdjuLeL6bOXbzchxK+H4dRDaWzRspryNStD5bWevY9tNKKUq1sVDgb5quQrCpH5t
jPyRm44c3zjbBqSYmPKNDuk9z5A5jTW7YJ0N941bf02A385Rz8d0Mzb28LRiD+KcjJxuH744YOC2
YW7chFl1DHjCEYZ52yg1TjKK7owRhkUFEWUfF+2KYHdmOSxct0w5nwe+WMn0BNY+LMYkDsatbKtu
HeZkQeVzdcoHec50cBB1+G7JbMJdSlUxFQNJJAkNI33gXVcEpzoUXGlpsg3t5tNq8g8dw6knWcHa
9xdd1u62Huxd7Mp5k43kApr5QzLQvwXmTdHzWrUprO+eSnCkdtKEZLWO/a4TQilUXn+pIniTlYTr
EgBR5QThcvR6kG7AQlbVaFa7vBE/jWzfOxtTSQk0fNXZj5rEPgJGPscKxNuol8N2rF4JAU3kqW45
jpKGDLwFmbPtSU9lQGjuZ8UfS/u6ObeoEuOg1uemTTCDpMXnnHDvxcwzOJfsYquy8LdXJPMu6/1r
34rhTBNHycETdByWVzJAssRAa1clQcfLnQyrPIQpmTcAU5MFe981huKeMfw9lseKKTIlYS3ncFfJ
oT7ENpOnlq8+j0HuhBnSFkuCdRLjSbnsY/uM4siJloa1eNcOo7hGuudBNz/KSB/YZqoNHRun61yA
lQHup3oCgs3Zfq5SSspGswgmsy2hswJpZJKwoBJp7YLM/TaEmxzpEY+oRsrzX7/UfkseSKSIC23Z
dGvnUnTpyU/Vk9d79SYbsElLg3TVqQEtYwkCoMxhm2hQ2u7iGpEu88C2hTUZB+HRHG0XveQs96Me
Ij6NOxCh7O1sZulUDSvGOiS92PyOYRFTGC0xIIpEsQk93KB9ucetYR18unEGa9PVczo2sXpQN2aZ
caGhJRIGnM3J54CXFrCibK+5Rs5WrX60492gMmh3c0KOW0732JnNT7N0otIOn0sVfVQjlFV2PNSP
C3085+CJqKvnGpmjZ3JXWImY1hMUJR8a32iVB5/ndF1F6St4IpYAyIi5Atdkqb8gZvsxe0mT0VWH
wQjsNbI1ErBs+1C7uIncaNqMelnU1nm0MZuS08ZkkCLlW2fFDDWLIoMp5Jt7NN1QAALgXT4v6wgE
wGy0d5KD9R0mMNcFJ/uN15jy2JvmTWPNw21L5snaiJku+jUUmzWmTrR/ZcHpEOZ7I2My7IvkyLDK
OJZUv1sHuMO6Qme407l1xgkOebg9Oh1dr5nZYNE72Fk2b4AiDQdQ6JVL8VdbfKhhiMhBZHygPSZU
ZvYdxPA9U+3rVS/AR45ZTGXTXvzaekidoQFdxIgwFd2JiflaM9vF0kqOszeONzrn0WyS9tWM6lvX
SpAf20zmYs7QLVcyR2FjFVjzEfm57pbVYrUJMMHzmWqEUe090IRwG9vEnJTmh7CUvd7Z1rDPZA6V
cySuSSSXNPdZySakHlvZdMngrQgH5wtL9rX7UOTO/dDQyJI21KyUapLbnqsrMUyuW/sxVsCRjbHU
m1Qa4Tru6gPxeYwEOoxsTjx/dnwnu7Zo9yW6ow077d8RC4urU3Zy3XfWFrVIw8ejeKcP3liaRBXu
kYV2CWqvQtkoovqdEx4ymeVudM+EyaGDWPWdN6+wBxJgIPfYCsK1SjjhrdSkaOzhEnckmyjgbkxx
LbaOTXWr4tfYTxBf64GCTY9PQee+Gm2ybclWX4PeHyg8mzUIZhoog6wY0iNggCXVDUrGCQA6cGKR
j8vUcRtWxmay4+kg8wZ0XVDfZIP4UJNz8kSSINWpCWt0GrKj5XvrM4qb+elUtJqEVbyPbRxBoy1v
MejHO/SVn1UPhlX03oPs6QVTO5FbhNn3iMWGg8P0Vw5ZsBN2aW8cKfJjO1jHOSl3/myHWwS5TGcb
Od8urWNtkkXZXCUdCKxESnp3KG/LNvq20rVJStfWA99o9QU/FGCfkE02Zia6tePdDmWxoNRon62O
u92WghCH7KlJ2BZ7bvTBzO2DoeRxdBZPqG9dOktIEmiDnbRFQsOrzbXiFLIA1bA4JAClLO7Ys+NJ
3xt5cdf2ZG5Pge7XWH0OaboIr2QS7KcHFljzzoJ0n+Y/8TSnO+UGb4Q4lrsWE/uqGK1sDSF53igf
tCQZCgyhmqfeJgtVl481TPJ9WFJceplFbYOoOCj6r6zHb2LGwQMUgaMi8Gxb+mEBCg/MJv6jO2eC
EIEpRe0GP7imaeLzWaY/YV03DA1L+nNZblJe8N3QfaLGcXgDeD19h3fIwR62CZBAIKxCm0i2OaA/
tD/E7Bpm+GgXNWoi27syDWeHVHji2PgQ9tlT0Rqq7NTUWbPqVAeMFAFmjGBGGjX41Mncwk4z9rZR
fOaSjofpLsdVK2kkR5YPiopgHs9mygtgNcP3MLuvvqo9hoenJiTUxxfRw1y2X7EuT1bt3aMki3cu
khqYGCCbFaBOYEEc7tGD2wPPFbZ8mJ2JTMjodVZGhHtlAkLNzGXwss8wzqmf4e0hw1nCoCTwZrSI
lsnchG/PSUH6rYarmEgm1aZ6d1zvudLjp1mrKzTzW28JvWQWY667jESQSryDsd+i67pn+krmbHHX
ZNTkMkSpmdn5ANbgaNlEPxTGyIFioQMveNpWto4iskRc7EOQ5VwMFYmvi0PfLtcSHslNWfH97BfF
f1fLi+/dMBO8nxaDPJhlGjlg81vb6ld4V5JtGqcbjc+OqZaN18t1ODI7pEaeT7oBFA/3RfLz3ZXV
9OTmWA/T7upnRAcz4/Saoxbs7XveDU4AEsN2NRvatXzsyRCdUYFBG4/OTSrJvI9ZZ2pJjK4ju33q
CF5wywWDm5FCz6HsIepdt7b73I0GKRbZvq/7m/qpWCIbw9qs96OnGKHUN7ru78OhoMOQ7S9GK5Mw
hnXXjtm10hb1gUHWNJMD3LkVJaGgr971rD6bhrVKCEjyVxjiIoLPe7MYHPNJHIMSQZNolbsfkuK2
UM2tmEJ964k31HbFkfgl9gHB9ziipEK5zeHZqTPWnQ34xvt+Bu6u05hZuZXD8c+C1WTzvJsD5Vet
gMgT9chAyAvOaUuuY42pCU6s2Fjp6FPDilfVuR9stfEvgLRZ4c4rL/UqsoKBgwkvUif4Yx2ooSlE
r0yAElmhIAFwicyHzoThHjfM/Pnr2OfMDVZBMrSsYVWX0xUvVHxxCFbtYYLi/FrCrYZG4QRI402n
3G4FryshoKq+bzrEZqqS2yY39CYnH3PlRP68tf0m2bLPXo+pII9AQFBtGNQNbsRYRoFXCaR+USZZ
GGTTfBKDsYHLuumYY+9tr3v1sx1bBzjNgETXIFgvtRg82qO+3015/RgyO73xilUZBtfacl9xrXzG
TvYNyzG9lGZxHxFvhHqNh3OI5KZAHdA4gLArv5+2hjSujYHikmEJWmAb0wyVQczfCzY0RLhAGBQd
dO8/VSz5yMzq92zmb5IqAVzSGluWpy9pwyuJYngmX0gqYgWmfZj4vz3ilSZKrQ2sXr5n+LzX7Bcg
Sk1Dd6nZg9nNbgyym9R9E1lBKsMzvz3tO4IdmybEw6VSdzuVCInmMDixJ9rGrXgnXbHag00/Ozyj
J7vtj77sS+LX7NsSn8wmGDPSQ3seS11dA0Pcaz2fhtjosDu34JU3fYQTv0jp4dHx6KAfGAOQHl2a
B38ZmHOCmvzR2YVWmL0VTGesCo1ZpuSD2YvkRGIBNR1/MNb9E9lmmFW88nkc47cZKfoKnMpr0Uxn
atByF8Svw8i1mCFyJzWLaPUxYqnhX62eJFwtHAYGkrBWb7HLfumsfAWciE4s8E7LTcqEnW3AaExb
7bgfU5RcZMwQbVafsld3iHDJsJrGq+PTWMfd/DkZ9nsruGpGrXDXlNV+aln+twfamXHLUldt0sRZ
kj/BhRNT06OfIGmdaCIkXcpY5pMhQ4fR+M0wyb9PUEqkARKrQaA/h6i6Lpz0NAwt+4wQbgfUMGon
We3BL2FLbJurXp4aFcbPWcOcM8PzgFhiZuVLxG6DZ21Vtj7vND1kG+ifCv4zM4/qhU05KvdG2luT
fbwnMpb1jbcn2fV9cgcNFLLAwtsK4gc4CeRUkYRcEd/DKB+7PCkqjpV5m0IxyJ3C4RKCQwdCXceX
ISNiwhHmkXEgedgTJXJEX34aqnNHNtQhhXq3giy3NoIm3ZQKAIJD0AnuRI8Z2gwrGyOzaWb7sJgI
XqZBysHfriet/aOX+QcrZ8+myUyquIZ3bspDDKDzp3PZmmuywDZIrDmYC0YgGXF+MDAIJSixdc0u
5wC2eQKECH6ARp9Px9pks+j3brgTIPmgWaNOYbxPJNzYOXhi2pdet/d5/hC3Kj2AxTRXsvQ/XTJu
0PCL1zYemr0vbu28qS8IltNSdVfMoxsY7ncGcweIPu7Eiqp7F5nAS4isZW0X7spLflLX/Kk9B1ua
aWmMIh+dyH7cIHwxquNCCV9Y9f2h9pAyt3Z9kg2ChQhGnOcANI48e4mIQIYXGnQA/Ae4w6xnnNBW
51oY+zhSzbaEB0K1JCRow/qCvh5977LlS29nj0UItfQNlLuzm1sktM39dS5Aes1VDOCzso8DG7qt
1cnPmhHk5AaXznX02h+w0gSYqxKUuiiXuJmtq0aDq5L3mWgv9pkLbCHuT+RxjGsx2QfHotUa7BQt
Rr7zYvWTFcmbiM9dUG2UHCGgzkQ72fqpYQrLrCE++GGCsp7wqlV7SQMy1fr+QGR7u/L1V1PlpDYb
6DqzIliLRdkeyOxmkOHXgvPnIf0R/8nRmS23jWRB9IsqAvvySgLcKZGUZMl6QViyhX0roLB9fR/0
wyh62jPWRqLq5s08SbIL7iS+8/Xi7wm0V69GEYz79Lv3GWqtoULK3lZ+aoYZdmdKi+ChxPmT3tvO
yYnFWzIZ99lqn8t4fmal3hzbx6w5YqNaQwtG+963Wjh7zTu3mezDbe+zc4as/eHpFJZZyM3000BI
ZSU+SAFrHvmNFbvqwhIRpaWPVS/7w+DSiCfYyvNaKi4Dd40yMsLIdj9MDrzSyg4WJ9EkPRqZW8KI
bf2m/PGR++MxSflRLaIBdNkEjjbvEqP/pK3l7GNOOEC/qznp+v2oVkr2ye0zQYSWZIqnVIgf4I1X
+r0QphGIgoSIX4xv4ASejEa9N7N2buOIpztL2J7PS1YsJmZBzEua0d2IeKpDMXmG3feUx1Sfu92D
sfKRdhXRUWf1jFfLGwYw3E0qmc/DVMMc6mjlzhHM/A8wkSgrQ8Sp/9YtYKVNmAENr1UrdXlOc1Xp
AMgulQdsdnhOZM5GOy5YCgsj5CyeNp0/ncmtNDrfHWJl651IeN8dD4dU5o9XaFU/MS0wRI7T45xW
13KK9m2SvKwbm8iQ51ggn2qiXvm4w99yeO09xtS50CUtPeRuu2i5j073KkccB63PfS2e9b/zqqys
r/tE6S6pRv1rNLP7Q5A3vTqj/yu22NJ6bNbTiqdMlJ3dYg8881QbTJGYHzagyN4zkMPFkqsw7zCU
J05fnIkRH30VHVQdvYGFWSEdrK8r66ujRGGzSBQTtNNATmui0p//kvX7gTzkbkz+kzZxYGJ76ZHw
twkY7HCaDH+7VkkSUW7BZ4sfd9G4Vxs9xjcFAUl+W3YK/LkcT07tf6HPXMzB+9DS/LuniHaBKFz1
/TmrWH51/dUyObKq+mQkIJxScSti98MznjK3v0Ry8raSblh+NYRke7F6EOKdqXGMjyRhNky4nzyM
i4Prlfd07N8qYysrIohkYN4S0T7oFO68BUtf98NVUtuotNAPC6JDSaPhZmh4jsdK4zycxCkV2sEw
ATSD+mi485b3RS7+tS4b/5rRZ371m8CI6R4kFfiG//67aPo5aMeCX/q0xfPitVN0aIuHI/Vnx43o
aWgWvE7ebF6T3ouvjnnGZ60fxGB8oA0YQWcWe9DM3CJ0T9JOkr2nZXzEbHPKWlqYOpd3eq6sGwV+
5bG05uKpcexyR2jtChnkdejmW+Oyd00MD210/RBnWADsmNrgqQ953RcHnILoKSD0+WEypHqsGog2
woKrsBpRfaqx8nAWcTHL8krs9Gil+XuGJWEDts/c4yX8awjxIh3tyy2oI56s5rfMKXjOpiTi3lHv
Y3j1WwAw/1ptFURjSwKgLnmc6yyZWrLyz50ktJOfHEfQMrONOR93lqASsnWtZ1J3Vlho3nhKSdIc
xrVle4nQCQRzh5Pq/ZeYtG/hlv3LlNVtiLOKEHmW0jRXPNyV/1Gl6TUTaN7FAH+Qh3qtG+94Sbwt
mUnK0L1LWaTzziRtkPTutKv7tHmPtXiPODj9ocZg24wUeht8vkib8NUsULE1cgU4ngxqFiIOrMlv
nrQkDdtauFfP8D+8Lr20nfPLoQ73/yRgTU/CCiJwLxFllIGg2eCO6eArZQRwUqYUsdyMFOaDrmwz
zNP5nSwPp3VqxGHtdF8NfXDHmYJgYs/nBos0RpygjfvApFz9l0sJRxuvnRFc+x0r2sa6mrZkmT6T
nvRkl3wvQn4yVhlsRps/jb+8A5sI+mahf3w0nqNLVSzcSN1nelkYcjUWdFls1KfMzmsGuJYGKqv4
hGp6GYjxkCjBcl9mT/ifXjq/uiDEttgx+jcwHqTy09Uq2rXvHQRwMr0AmNOZ1Y98pPn4Gq2vqrLb
YTC/0IrIji2rz6XHdieW0c+QUMmTUAdCnubNceRXa+FvahSv2Hh+JNbCV501xwSYc71vl+7fMPlf
5tIOmwjUPZADPAnesKNn98oEcJAKdwiwoN8s7WuWNaAn8sBss4umVWGFgzg+xL32rSGgy8F9dUyx
HXXI9BA3uDi0N+r8wEGQSmMTeF9GE8EVASVK7jy1biQSX3OtvPqFQZK/IHxYzcxvlTS2HEWoauqB
uHAazHHfNDnYcmW8AVf96Yz0x+aJ2knx5hTYOrTx3I72ZaZBBuFn2RcAObTMfs3gVG5cgkW82Xhw
ubzwygF/ka4Ph9b9O/cDs1syceynzcau6Oac+2dT1xCIkUIYOszcPxewf7ol3g89NhgjrZ/gkE16
dM20bj0fqidf5/k1LhtsdtUo/mW1dfNIhLXx3uN6S36TJScepTb7p1rnUlt0x3tW/JGtQU2cesES
uVgJtF3mo/XzSoCXHGP8QbTTrHdZ2jcTPwm8CAtHbL+PdMo5k/5Bh3Fg68196PJoo1mpcYqyAD9m
6vhQCWZNhs1Qfjqzd7ESn61GATJhKl9Nil03hmZue42S0w7GUzFXVHibESGuAe/RlgxfHa73Rden
dU46z7TwoAvZ46btNGqP6/E4NPLZGd1TpsywiPM1s8J/EdEpKxpQTcP7jDK4x04zmuLa6o35UlsO
Ptn2rgI95tQf8mukA4kwjN8OVtHMolwb0nRc+Jjm2vkmilfPFjfbYyXGRROKD1dEqsJxUkCe8/kV
QeI0DFo7uz+WWB7pCKpCeP7BztF1O2VdLZ/qJ18rMUIOyUE23it79N9DNW9Vhq3NQiqBzHRoGvdS
ARIVrUUmrr4nbfMTK3GlfPSJ2kxufcuq/AFqXYZ4mybLp27ZdPEulHpanz4v5hFd103dEMdRSd6b
A10e1l4CrRHgIBP5M+jlrvcvMlmBNAnNFFzqrNpCkld0JGXfreQyTFL4zij5l5sm+UmjPcT6dGAH
eLaCDOvWtOifdLKg4PShPuHaT6ddzMBLEZq46U3NX7pQr8jaoMurt8QfNtB5n2stfyIveS5+s4h5
aGn11MwZLVXRGeH1XShFiTimU5PRk8ga/rRxeol4yTbk9bV1gyx5vepiPhdsZAKo61i4tBsCwN7I
eHobA+VLpFVZ4zanxZ7+9/Tv9CgFXWjG2YZgxGVqm2NWzWfFwn8ToUPWOlOdP+K9qyNWBhDtOoR8
GrIRX0rbw5DT7ztPvtvadMx0fn0NjkYK0vOL3jn4AqZ3oAhfy0jGGFWAv8Vur64j7UtEuhxjybmh
nDDGVamQ8lQ9axtBXa5np/eet6iV5VcKz55V023o4mG1obGXMz9VbBDhNz8HTCfDEi+7inY0E8d+
qPdIKsSWmQCX5upVNQ84s5m583K1w+xpt9Njkm/MHK+so2701YOBAeybRcOpijqWBL2taMU4WaQN
A1UMt7acdulAtLZBDk3Z7hg401Ogg8rwAjFS+e7HtkWnG0U6iXjRY7U36JhbGnWzq7onbb/2x1BO
V9B1BOeahgdKnGrzCwfJScfI3STWA3nZ3iZy2jcjV3EzsY3dsIiT0XWASnskOuZgngPcYAcXwbhD
++4G86wZ/HYUvbPs7akzbSCsYuUd7xM9X8vSfuFueRV5/kev+hBqDAVoXSoDmzz/RtoeoTLz5PoI
EmOLgyKPPt2S9dsCvGxsh2e6Y7Da8azGyHwvclxfZgk6MZ52rmW/aaALgVpvOT+LgCH82KsvjQTF
+kgWQ/QE4OG00F22CelCeXfa5LstcuzegveK2ZIApuB6Wzbzp87KD8s56GT8E2znqqfSkb+h+uxg
HCFNgA5mdfXsu8s7x8OlbQsnBD5Qbyj/KPz+4GjFz8hQqdfLG3Ho46T0MF7I5HHa43SN7DN83d+Z
1YOartTzULJz1fxDO5tnuSzntPwq/PSJNrMf+qC+EH0PtuxPNhl/2WEMaCIX1Ujqb526s8xF24Ht
GRvry4ofZ1WWjALofm1P5VLhXKh4jp3hj6Q6bT26ItdHG55fukjcBnLNm8RPf7Q8gLXPStSquZ25
8z8zMn9ZSUIBt+EfiFMUTptuxbiccCXkvL1y4vjpHxeqhy3Ma9l6X3LwYAoh/zC12lpxr9XEAMIe
YbT70xirw8SSbscDjl9Y3reMj/EfLlLpFD/URJpHoTnmdTZvCK/Gm7DGYV0nSDeF+vS6cC6GXScr
5l96cQaXnxycl89I6O/AFfhcr1G6MJOIF8hgb9UYGcTytIPUvF+ZqK2LgfmNPbVMdlxyvDGSl4zb
Aw3VL8NquFRYfvOdrMYiTJyIoWWA9pu76sfzsY3isDjloB02s5lrIa0pvNKXeviuarV3kCdvpPB/
NMs9ExWdSBL7LpMalfYyXgjKi+Pc/YFnr22rdh9L32NpNSqmbD6szjpRlPZWMj4EM1uvUKwCLMiZ
NPc4xrNf1XqDg1ZL7bsublZPKfiSmD99I/6I0X+HIxMfc8dLDmVCv1mpzcve8KonFZl36lzwUOKl
rCKdLl/JInToSrxsamLmyfM1MoupUUVvy4A0AHq5sIZdT9AshLhA0YLp4IFFT0Ai9J51KHu7lB20
ru7lEJ1SPzMu+Jn/skr+WHygO7PxzkaWLTwXTa8bws6cDlm6WFwUcG4Rz22u0mQqLWK4H6Zbq9AC
mrgB+mwSYqi0rUIL2mqRawXctTNcsKgoGbNnKmKgI1y1T/9/qNyOnAOh7qb6MYfAn+L6xPC2r9b/
kyuojXSc6qYxJO/LCOpiMzeb3NPTMNLc4fT/B6maV4frgZiQqz27+4kIee8zXbtZo/XG380+rt/9
/9mU8aTlknWb30/IIU19FoY1HaZR7GeJotgki9iw4drjGPe4cEXXrm4T3NPik1jsu1H22s5YHBS3
ImEMXcR8aDM83/x1JMgS9nOuhgAkmh+wc0BLh+Y1AWNxWN1DSSZ05sBx2MBH40vomjKMzIkpyfSf
urIT5zxz3hdXu+VwMLZ+PLIM671HzWXykOj1dao7l19/V4RTunyVxS63+2FXA2LbupBpWFCABfUk
3x53sBvsPTJzws25P/IUbzUNt3JWBfnQPaqktvYuPraBzQ+O7bpgTxOXXIFmrC1gk84dTR+Bz+6E
HjrMZEx2x9GeMJK1ENmW+j7yB8YUh5Q+d+x066ObQoBgX6NtnUFPzx5JGyp92cU6C6vlwXBe9BST
zLS0Yb9+C0SD4Re1JNroNX5xk/m5StkgaqLytqB/Uhy783C0h5LQnaP2dd8fexZk+yTBx5Ms/T4G
jb3lqkQNVnyk4+u596RPuKg5KTRdWAU7uA2sUWAabUWlXWxv2lq6M+Gxcn+4PbosHyylnYvUbZ/4
QzwsPjoEuEH9V95V76VbvqHwpjt/Ht297KnHpd07TWvtSV/M/eCqfwzbpGiMChiE9q8TyMpdh+6T
jzVaKq/yUToDQEeMVOxWjnPCVhxgUbFpK/Z0Li4nb3hMTd9dZbliYZCr7EK7zHKMA5R0P6DpnvaA
yJUvvpXEAduY6pVs2AEIAdWNGSbPSU/XvXECINP926Tl9FrZJpNSTZ05w3yI2nTtUbSJdoIvHH2g
Z9ybwJjC/eD7PXErxobAT48N1njx+ooSnWzBC+nZd8AJWIoV62P8ot3QfGpNvPbPNSetc7orXCEO
fZNhKkHUpkUM+1mLMKVMPw99A4FfaHuQneXBMtsb8Ueqc3En1ZnqiBS6FGVMBBVwbo3bWNlJgB2Q
HZF4Ttyy2LYc77RRgeRoK8xcWfPe+phssRPZ+DXBuDsNaYb6x2PvF+jZCHaDaZn2LjhYDs4iNj/O
+IxXg/ewi4MfgJsbwyOpFvw1lnmgpJSbf7584IB7mIt1KLAVB5kgFZb2HuNP3gdpxjOWU0Sc/BTu
gGk3b3X61Cubs5mf8jaZqkOXYimvCRAuLZ10KhvXDSb+d29M2UDL6RKVPMhxGCZhNloYmxrJM5o6
Rxuu2okpjYeBy+M6W398LJ0wOk7Vjgg8eiYx0V0l9MOkhg9UWJzanEMZZJCrFCxBTEl0n9/VBrnn
j7T2ApjghlFWHdnoGk9lau9A8tDZPQ2/EjMHxSZwrizNPYnJX5rzAyyJClseY1LAc0bp0wOouB+I
Qyn23Phm5u5HtgysmkoO0FSXZxYfBFMzKpRXtH7ozQwG6SyzndKjaq9p+YMexvNcwtBBzedfzKyE
PY6lsvb7gOcfko9FYqzWi4vFSjtbT9dh4ozuc1sGOtuBnZ4499zy69DUx3tqYMzzi5J2vEl2p172
vwwNKUCa7Wf8yWu6RDrXWszs/Xn2LHOTuX/0ml+gkLWzyWbBhIhqBEro2mBWfALXxyLIb7DIErpS
lG4X/q5dYOyO6E7buhJ8FWDqUL2Jyqa3pKRpnJJJihpafmhuTH1ib8W0IyoUNN7nmykpy02ztKc5
o6itbfz5OdNhhCRu6tFxGu+lk+wFM782s96gpjoLZoubi5+KazHCemTfv5+wLm3UYp3xwDE+xQQr
hybss7IGVTXcfHwkDG/xNimFRVx44Vsr+SKsiTBrZxSnddc62yWddi4+BXFEqH+hXfatbTnz9Tl9
6pru4OmaHgpBwstu9k2Ge5WIMLyQmhcUUCNq5fIKFUmDCcuj72/f7LOs+V1aYCnrzDv4xkwmgN+/
6RfY53xn3I8VOB7bvFmST2NUl8RaY3xk2ayaZ6vLiZWNJDfzzn9bDKDN8YhjyuOds4xBz7hwmWb3
tUgLJOjkVK4CJagk9losvpiZDoDKSFJphDcoCgYa6opgxNW3y9NKfPSD/2zhvs0ybFIUme4nq2al
Ppzm5pqUxIEjmE2hA6CzZy+hjO2UElQukl0zcWuvUj3bN/nBY/jacik+NsIrA5BN97gjPNUq/97S
7MipBLYl6eTzWAnAlbVG/B3rdt9MAU0oZE0SRph2eSqTxQ7cwbKgHvZXsGm/mHiaVf74F9Hjx6TX
ugY7o4IllZ6fXCyVN7KlL7WKsNc7h1kOcSAMVbDiwgeadvLA0AduUtmrVR8nsTnH3a4XUXzR1F13
enUubOffNDZr7OFjjOaWx+D8W/VERjJup4ZJE5p3GsRwWjOvO5NwLtEjnNR+KZ6mfH7OOZdYJ3jZ
fn3Ehp5dynPWJx8jre0s/bNgEunflrtvMLR4mvx4Lq6jQSYY2S7QGbVhH4ltm0kumI0FnGV29yPY
3QA8qoGfvT5JcEJHx7uOZkIKhwIo+oIzeXKM3tkTMznpOYeulxhr5XdKjzVNRjvVDgdXdC06PRkT
gV+DXXN04urHoCpp5vXi+JTIEQaUGkIn0Z0vhZkUOpWdvXbGjjKAcT+N7v9eZABPZsda2zorQ16l
/gDcaUIUX6y7y7JCGTP7VFN/BUZ083WbbRZtAwFiCu+RDM29EeIvJZyYvrUBREnu/3SIcoHbCnUc
WRzICYuXJu9lH33SXe2FXZG+WCAlUSlMcyfnAivaxAvf5Ksv88S41fkT2rsdRq3obv1MYVbjD/md
cuY4dGu+6jnPsCnzPOmimjDjqHOlLlVxNS2MX2Iuu/OoLO9Ik6R57E2JiaLFv1O6bncwhPIvC8uW
PV7cZeeNmbZJjVzjn0TPsNBUx8L5nN3kt4XtgNmhf7URMq693jabjPzQr8ikcEKQD9u2y0SytR3E
wVgSbGgLmFTW6lzRcLiw/21c0kllTdQJ729nqM+YfcxseNZxAdaEC6J+oaAEdFg3QipCLwnqmdya
kkTn/9RWbJ4Wa9j0nvGqIIO6o/vp026+TfokCRp3RWBl0XShUWib+Ev75sdVOJZuDRB0fbZisjm6
ikRs4p5mLcFNaw4m9Qt9HPjmM3ZBfJTMUvizY8LFluzv/3/gLQUlwiR0p7Ujo6jK71JWJx7h18Q3
zeNUn2DSlvcHGczmbjA+37L83qW/oqiPbhpE1gfxrZtD5XmgZs3e+nhBa38BL9p0/i31EUqs3nuJ
U8d7SWLskbWn0S0stV2OV/ca5/6VtFF26OzU3UQi2vvsYV+crh9vi5pCz7faMC5HFGn0hW1MVinE
+cdhxuptatzhQB0vKQCT78d0vtWu7DsEhIRC9cwtAscZvF2drf/KiiMPQwHDu29lpzQb+1tdAlrN
s4AMe/7bTbWnbiUqIYZVj4hHw2h6FydLsenws9l7EDY2hqP9jry24f3Y4oDPzQsB9flkk3pNG4Sc
pP7OjPjXEFtr9Rme4mz8bu3Y2bktXYzc07sNO236YasqZvSreLNN0DniyaCMPV600MKBfik/ohXX
kVcNTclmezKIzSpLsLRdCjNM1RWcnwoMqdYMcmmducZyH5dnOGmsyUEXhqu1VPAGNt3+25TLYexV
yMPI2XgaF+NKZfskJtACzgR5C5gS9ZBO/ITMfcCGBX6jLX9JbzKORmk9YIhcabfO9t+Lmg/wM3m/
KvPkQSE8DREdb5rt0PuB8nOVqp22JJVylk9V4LvxaxUhCjhVsjPyytvkFn/5ROKa8IwMuoa4rsVs
48x+BfjC/VgXOU99gzqgAc7bQYsKNT17yia/Cknx0O3LX61mXZFxWf0TjvoXTx2/agKS5A7x91m6
GnZxw0gTRdprweX4h8ZzdoCL+TXgaZRuGW/6tjR+JTYwiLGZTuQ3nDkzAIN8+UteHPk83G45LCJv
NJ8boi9Bpyv3qTW8f12NlKR1w19Z0bNeCIYSrRyuzvKn9a8FevfO5b6Eh1bnt9vStbwO5JkGHkw7
pNxMRqc29iV1l6UNyaIemBYJ9k+nBVfrKSnkajJnkeulWY+063HmazhRuf3zrJjZ5rI/fpTdVO8S
yuhPjZFGuzKRVxpo7INTu+v93GeJbGkBOx6SsvZrVFYus5QxbJsSVcFpahmkKN5BHWfvvLDxAeor
k7yUhHIWC8M2aVQP33y4/qU7vonXxUvVa+W2KhAutzbaeGQoTN/bL50ZetM0h5b9t18osdY8LJCu
vvy1HFzgQK+/YsEpnMsUA5iI3BC+1sFsxJPFc+r3bNQ4CSKzI0xAUdVSKQxNcX9AOHr19U4+iATt
cKqqnb5KbmqSYH3hQ5ppne86w3I/ZmmE/gjrYIol/or6t1djlHNQubLckreunfqjY3/PON9DI8dA
aKVm++wnUehW4ENB8r2gcWEYQqu51qrJWPwRb+lbrkLZYL1w/EAlpbBzZLAMawwtkS3SE6mmo8y8
35Ht9wiczU2DGnvjj1miJay3iLwWDi/iBHrRzhpIAzoFfZ/IBxtd0wzswOTBUPTHsKqnjhtN/avR
CdAR8wy1hHd+k4w7g4sHORP/ySq17NCkmX3A6XUGgaOfxPqh8N7t1B7DwmH51EdTdY5M7W1JGcVU
B3wZ/uOxLbOPbJwIc3ote3FGWZMbLGuv0eZSmQjOBvI+aec1gTYJeeOCBVRG01oIWduseyulrT0Z
fkqXkoNI7tRghec6+ZFsSYgIefhioBrktf9tk4aQQeTbrMUB8IY4vMmg4j+ns6QxYZBqnrGcSfou
B1i4lDsrRiB/RIHHBJ3eY8AjYZm76UnPMKyxVlwi+TRHAkhKtzymfR6L59E2BHbfyiafXD56O/tn
F3zvfjs1TxQA+Funph7DzW+xSelcVzvvtVnMR9YTzGTJCCIy2UulyFbXF7w5w0n28PhbCHyB5+sI
75326NyM54qf3k0gORtmWuPABmUiPuQr7lIlzG/QxVMdptPIG7UB0c3ShqxRbZjbilsjGHmlvMDX
Im725rqFxQVf6YRl/cl6WqS17Nu1GBZqE/tjjiCOm+6TY7OkXEHJN89oCHA409bxMH6VGQXg/ax1
oS44oD2NHa+sNd6J6fCS+sjAmSFo4x5BINs3AIfzXw9jEoXv8gUOwSHGRhwknaZf/epBQKveNcty
4yy7YHOgDd0CC1QkxzLTmtA2KgwkCfSIsc6BjDQPPRYWslGUbd1JfrgxlAjXH7kKZfOVPfm7Vqr9
kELzcSFjsRr7xlfqnw0opyhSy9ZZ3KMeEaUek3ImL846KAXQjGnT2+jKn4N6EMANbJ5rXTGfsDOX
fVGcprz5mm2bDWRO12M7EGAA9n+So3XTC/WvnCBOm1bCFXTptmW+NSK7J/A8eke/qr6ZfQuAE/yU
p/IpnVIvjD2BfjBgSGJZhAXAMaODyYGbudStu0RNQzPnD2MvheTgMiYtC5JQXl6Yqs79zLtghATg
KZRRmdXmidhVbGKidSL5FS293JqGg4/G/QuQkmtIEpBu0+5e9NbHrs9to5h5CNSnLtOMO+Mmm5xj
6fxIlVytHCmTHi0gldxy3DxIKBZGqSIZQSJpk/uVc4f/UAcSpj/KRv+61tBuJqZ6If/P/1iI4PG4
1XHAkLfHABP13HUg+4b49ZnOWojUAmZImd5aq+zvrTW8xXW5HOlauGLYxN0rHMzqjQiNnk1Sca4W
lR6gAlxwCuy44bZbNWoNX9mElxVzGKGWazMSsogSS9xMplNSArGRGw8ALcYDYeBrsYhbx52xrx0W
kzrdGrtELheCygwlaGlHU3NyVBBcLXHvPVW4oF9LwxwwsadbDPAIvSCMAXPGeziNxHma+GXOtZOZ
Vf2uqM2ngYumGmIPMgdWe29pg0IrP9Nx1A8mLXQGclqBSsNQ/cnYreF9F79ENN5bmnLclfHEremQ
9vkZ6K4ZdviNdhZw2GrR4z2ZkVNq1AaJZSiLBbxsvGdjaLFZBxYbAxY3vsqYfxgT9aKr+ZfZY5K2
7N5DZijvnBR6APgj28W5/XssdWqiZPM2m+OXE9N1XUNp31YdUzy2UKv0hr3NzKmPxavQKDWxdCJ+
wrLh3WK4hF29Le21i4Ne2zBvMCZhEN4PYhl2lY5qLpM5w8Y3Q0OI7YtWPedCFkfgZQBjEHb2hdMQ
98C+ogrgI9TcaCibS4bwJotDDZWWN55H5wq22iZOd20u/xWOxZPQHpt9W1pw74z0lmX/llS1Ic48
mgE63iJMVHyw1DvV6GPYSe1NUQm48w0x74xC3hqgsfBd5t1sZHfTAJOkGuz2U4tUEdOTgeQNPyBa
2UgoYzsTXE4I0+6CkvhnFle34DQTKubGQfiCIt+LYxKSXWLn2Eb6t2EJY9f8UVSkU2prTI+EN2FU
mmmo+ILT6CdusGRGBBhT2ZBh6r4HHVskJuD8kJvJxYxoEjRxce1BbhF3qPtqF38XcvHuKd3kab7k
z7TVMfehmASI7k++WcesLZ+Vmxq7NC5/aT2rAR6rLrYb6FopTs+4I6EkVqewjh/WWqo9zULuFhYe
a+LcBFwlIQlVHgGUoWJd1E8KLTr7SxiBF0y/d2wjfx9NFOpYAQ2wF/XqSmqd3IEYqTk1KKs2Yryj
qoeZZJdxdu1rX+t71x6uuo9dxez4PUppXnytGPaRQWy9ab4X4NxWP+kBmv5fiGHPWKCnDWlpGfal
2E1jHR9b0ugWOHYSlYjtHjIr11fuTIXeP4y+Z0hOm3NRDu3WrG5djwnRNSfy8B1EnDgydqPIdllJ
AMhSEx/gjqzJFSvQiBVODqPN4I2BhATEBqx6m1Qczij6Wxe/mjAwjGHxPvQSDJqvR6HNL6flGpe5
HA6Zq862aAs+Yf4YEny3i9Y8ryMUF6KtI2A+2E78qAgtwU9L6afClTxNfzCoCbIvgMNUijHB8RjI
NGnvq0TXXlRa7garPF18Z3mBQQY3wnN/WUzXOLC5+/eS1wTbiPXGXZmg8pxxOY42GW+W7sHcyogH
bhlMcPcMb/p5sevxrsAwH6M4P1SVxy0+QvXGlr6tyKX1PWmdxSHl6VvaNo6IFNLG8jnoeLhgHu64
yCCbzSjBiInIYnlh7ZJyerZsc5PDvN/mlpEGfpJ+9CUm9wyRWxn4u4GgcauyFnyfJNK0mB8Xnm52
4Jof2nlFOk7NTyaBx/WuYCQNvI2rqgE5Z2b5Mrb4TkHkFJstpk3c4Bq7hLyMvyiOyYMsJ9ZmYGhi
I7ZfsOOhii23xSIeRrQv1L3mI7ZpwEjHivBkdO+r5ohImR2mXrvUIJmDbDYoZYAkBWS5xCKOm4+d
ANtp297Fc0OsmYsNRwARUwgC3ugn667J2qva/bBpA9iOvCDpkHB+NGDjh0XPQ7LvWK9cBDK7xItQ
yIj1TZNpIQy3I9SZ6mDS+YEljvNSd+u9OyGXVVnm73ihbchzYvxtkoHAFzNSVhIGFX2709eIyZLx
GSMmgS6r1hxT+ZnRZ7cZLP3hG9VvApgk8Vc4KAXqNw379qbHiroROf8jZyHhx24U5UCUWwM3WtC1
FaS2iSWqRDNWJtfXuTgZ8nejRVsYKMZOkjBqluJVB1/XQQYbXFKxXJP0AOO/eo5dW6yOx+3wGAoE
TnAJJLioN9zULdUztQUeEn53AGh02jIBbSA0LxvRJg6X6OyeZZkdNHJ1JOESZLFOfpdY8X/kndlu
5EiapV+l0NfDBM1I43LRA4zvi1xy7VLcEJJCwX0z7nz6/lxR05UZyMpC9dUAcyNIqUi53EU3mp3/
nO9cdQL1jZ3yvBWKqQXj3TV09QeFCr0UZhYwSsle6sp+smVEungGG5ShFAyXWEkNrCyoXM56znfc
3cM2hgvFwkXctio84CQWbmLpETp2J4kzddTmgZkQa6iKTvWI5ZLbxMo2QYyMSWgeCRjAmq/3UVkM
Kxjij3llc9bCYOlG1iNINK7OaeXTpuhgy1xmiYW1y40UbxJ8sbBkame+7Mw779Cl1g8AqYeyrIBj
TDjRoQAv50vEvk8HvRwdfWmOheIUvtsa3EE0+x+cTIKNWRdPGfdGRgUNRzKKYphlYEfFEN3hHhjv
5mhIjhzq+OCGLwPr7EZ1H5n0OFaEBRvoML+xCFEum+NYmHhSLuMQQZCWcZD/Og+9On19oOVuU6nR
2Ok+O5YzCf0sgFI2DQ7yUkMShG8zy7q53E8X7MS2lzhwGuvTmEUnOEDWto55k05hvelCcR8ZBjuy
Au+bd8vNLt4WY3pSbb0DFK/xd4JulJoj6ex+r71072foGgWj/SUFBw8z6jjaTHfwMVyjNfD+dC+W
SgthfBRdfmyybKtmEHVqTnEPtO7eHW1/P+NLN+uQuNtI7jyY0aB06udrxnPQrQKO51PUs7coKLhB
sSpYFZPa+UGi7qOAKqkVxyQx1Tc8+25BrRikGv8qcyBaF54NX30Kd1Gd/OgYCfOX4pr2OVLhFnv3
LZNNtgUwVXtUittFhEmg/6iJp23LeMVWtj6ASfpUrvLvm2zTAdMcAxrmpiJrNsLpGDCVBkbNKXjg
H1+mkFG0p+TsGaSaf8AxB36tT8+1VbWbtr+qmhJcQTHhU+sltW/zISWqBGeXMKadb5IdAcnpMJNi
duwhPkTyWz4PGTJHma17H59aMYy3MgoImHdugKTi5EvawHgpqXRYh/GU4/CuwFhQfXL8+sBmTh1r
Y2IHaBFXH3p4S1/fqKaz04TD0Y2+Fd4MIN9CazwQ7qis3den0un1LpzVBisBv6cyv3XKaXBnROL4
9YEa7r9/Rv7k75/pBIF7EboFJGzvMggkGcGgRrRuc5wvH+xqao5fX5pZM/nLr6+/vhMkylhgjItX
EK/EocwzeaCRFqvf16df/5F1Sh6oEp12vkaklso7fH0AZcL42ElyyaiWafLF0r2hKeljyonpE73C
DTacvj6MI7ZLTAF8bXX7Ohy8K6vIR5yJE3MvYV511FCcfn6obD6bKJEoU31o8bWcmFZxuiFqu2oo
8lv+48fqfH4B05zv1OWH/eO/y+6p1Fl2y8RAW+0dS8DEoCUEdis5YtvGFF0pKx+eOCE8VRW8sZTA
DCUN6qanDy8/qDSNTrK+1A8aAM2F8r6Z43jVuiGHDYmrAwxG+ElMg3BnH7G+GrT4gct0b3iG4Q5J
E8xUVkdXfXdDcC0FSRlX+8w25xtZkPICuKxeW10e4blan07KyKnJp1fsERHJ7bm7SQV2/RAILMEE
OzoWHgT9OIniYyibv3/29d9oS4t/fhdD1rkpFTFhnJ1P8E42tMnmB5s2hhUEL+PQO7i10Z2sx68v
LTi1TEikfFS0zP787teXXds6+yG7nV0rWpd2b9PvZNtrFeD8w8M7bqpeTYeQ3pWlbGxezTw2N4IX
9pywyHdjSNbLKl46a0pvhOVxpFYRWVh3XAae6T9rv/uRFFn6vVXmmhoyzWsO5uSW1QiijIGBpcRf
Vgmh995AwqXtjAc6WJutoliSslbPOnL2WPpmCpGkdmoOuOIO+o84G7oR55+fgTrUTk1TpgyalR9P
9l0Qj9NxbKfvX1/NM4lati0OqRHvSSi7vNZBYDyIuuRtk9jewYtqc6tqBemGxNFJc+8KA92evz5Y
BL0BeTvNYaZ4CmxJTu7Kzx8yr30rrCbmn/MVG4NwbffUx4Jc2wb+XD340wgczTL0dZ3m9f2s1Emn
Mn01PMEewhdPQ1oYy5how2t74RaxP31WnKIPKAfeil4S59VPyscUd81d3M7yBB0qwws7uHPwbejD
HRt2yUnJCDbenEJrCPt35iTQf63R46g8mFtrki7vTpBtYAvaVUNC/CU2+HO3OLrLCZ7uRLkSHjMd
bqTRppjZppgRFufObNqGI1JEnjv1tpGze4rIeXqV8mlMJrMcc19PQTlvhrLwry0Y1lguUnvL3XeO
+dl3PB/CB9Oqsd36f0Dn/2fo/Y/fkff/9+r+/zz87Uep/3a63zz8SvL/fxHS79MN/c8h/ee3NG64
qv5A6b/8Lz8p/a77m7AUQH3fZ+G17EtXwk9Kv2P+5tHfaINWhen/dz6/5f5muq6kPldA9rcsBdS/
Kbs2+s//kNZvrsnR3lP8H1Ipz/l3+PwX+P7v2ogtj2IM+rNNyQORoxa/wPktXVH7Upb2esQ9bhCU
xGu4+t3rcP75w/5WdPm5jIu2+c//cPxLPfkvDyIE3DdsrDReS/NSx/LxdhcXIf9c/C8DIjj8owbk
mTdMJ/Z4UY0rLEEqiUgU17hjGDEfNHZmEDd1IfRuVCF5aKJZzHAKow7CB8ucKCol/6dBI5pwLt9G
6m/6fQUfU66jZhhjxtWdLu5ZBzvSxl5iD1fzRO3gUUGPCM55xACM8RS0yYOVSvLcyC1jgzk6GJIm
5BxtSh/jY8+Kus5L0bYrms/oIPQRc5rLwKy1dqTIDO8h4rsonkaZxvZyzrSNJ0eQON/Edho1uC9l
8BZX4/A5+mPq7uoQkeZcpGYTvzZGksh7gpYzJBbPyCU7K3ucVb522JfF3xo6p/zVMLTNsOTtOWux
mJmO+jcoKLNLcUtwSeXzVvfVjQU1un3KTVfO36eRAfS5qNqee1+nOVjKeLTueekcb+8GnE04yumJ
ZdVtMkBoc2G24nPumh42Z2YIfAZrHEjSvCtyZJIbnN/unC1LkXsT4mHO67W3UuWgt1cmdR+hZWtx
htUZJdcCkKANngvDyoEhcHERIV3aHDhMFXS2ElBmTM0yOioMa88MTxuHhjGSAT7rWxSahFS414Yf
qKpTPaxNk0CIufA6GvgeZVNnjPQyjPv+xZ9FV7DgkOh04ikMqJ1kZNf5XF7suhoSrNJB/To3jgWp
hqLrWa5rWfZgeLBpJEs7C3pYfuPoU7gwu8yIMF/VN0BuGGE2eq4akEKSCuYc9OtV7mvVHx3q3eyN
TdXXuOyMSeGn9tuUBjLaD+hvgBUMG6a3SPSN6dguTHZ4MUq13z8MBsVKj4wNSI9UxqW6tjITO19D
OQUtJ+IRw6M/OIaxTscGln7fNxh6K6dP2KODJMO7OHA/X1ErXctT7nD73yMxQ79u4mB6sYNIEA2t
C5Rp14nIq2pfTdT2eb1h0gFRtfM3Ti1BsPPGGEhEavewHBgNVcmdXTH1exwFLzg1dzO8PTha5B3J
Mku9Jy+YTTe21bX9JeniqZXtNQVUB5Jv8VVQ2uNtHhLeWPdelApswlQvrikZsz/bPK6x2YfDjErk
zZClRwsvUSjHN7vUmgko/kZCoWPHuEb2MZ5apwqSYTmEzIJgyhEGuO+7Fm9I6+MyW0SN1HiWYg50
OzfpFBRuMxf1ySkjDOnAQtgY2MKKP6u5yx61FNxnC6++m9k+DpsEK1XAXMH36x1rKWDYsB/daTfl
Ooue+z6eE7GIcicnrkBQ/rtDAOde42Z+bikqji/ZRwkm1sKVGG/6usKLyincMDhMG5WZO4/08qId
ZI0JhW+cYXBsEsoZIypMYcdRsyRc7DBR1XpwjPJcNB9JM87eMcX5a1+2s8aHSbCG4UDdkJajSnh2
l42fXHjLoQiGN4F4GbxhUKEsKk4h6C0DzuEgEtMitHCtKUxlC9kFPsJbNwFZD3rtDQuzacntK79C
CE7NlvV3laipGKH3Mr7fyQCDEMHrIAzMteeQgVwUTBVTsKQUXxAvde1oh9Jq2CujGLP2ai5oy7it
GoZ9uGUYxZNgFUx7U8S7eB8bCTWkVsKSsBuISDSbSTOsW0OCcHMywXnhEEekzW0ttLBc5LMLai+P
XeitwioMKte7unA2FEpy8+F8KSb268Iq7zyUpGZtVa7v3MRz5PZblv8K44OUuXldc+q7BGrKaVir
0dcYXJk6N8ADqZscNxnErx4EvtMP1yFnN4cMMM6HhdmSZWTT5SYYX+eEVQqEmCi3AW5cmgQahVcM
e/GcG/cpaKmaKXbXDfdAiTJg7hP2DN7wwwURX+LxXqbaDLDZVRLcriv6ae+ShgfREYKcXjh6DDyM
662LClK6wsSSd6GxsKktH4K0aTH9zblZ28BwVdaxIZtnucjLMXxoQ1aLpW6n+UhuE0+3pxtoxPib
XMRxGh5pW5+cON0z0K3xxSMg8IZooQAAQKtwVmrDAjAbOtgCxn5mHJ2mo2URru8hsIIcrcqzaWdN
AlkHmArvFaDQJ7+luwKSih7rbalVMm1oDRTu3mssy4SyMQpSBjBasntVT6AQKU9Mjr7FHG43Np79
ClLMCzA9Rd68NoZuRnebZPssJEd/4MtKw0fDrTnVzESSs48rZmE6bibXZo6H/Dnt4t7BXcjEB98p
yLkdzBHi7E3Ux+4ZRVpbpxaoa38A3wNSkGknq3XVe9W4ryRp9oWkrSR6n9w5BjmQDwl+vZZ6C7JV
beFh2Ybe0vXvgWmW+VU4zZet8UiV+DLxzPB1bGKDOgjebdY1qDTcFRnuqH4hXGfWNMt49BnY1sBg
IZE9s/cQct6Ip1H0DlpPBtUUrFiEUcXkR8pPiGZa7/qK1WsX+zhV19qomEc7QTS463q2coLbIOvw
WbipZ185Tj74tx3kCnlkSQW5S3YR3w1oa89eNUh87/OkOpMhXERxHkmYIl0jvFeIXJSs+xAoMERf
WfBpw13PqjVeWBKtwR2kyuLrLIv96tO0lU0Qy/ft9rWUxaTgZ1S0q3BimU95igH/ruwUbHCnNDFt
W0aB3zuPaDaICuxN3giEtTMaZh2OHWrenXYqanjPOTD7GtZCc9CuKR9KViD3IbBmYlpz1XY47/kp
2QMGLRxRAl+MhVUDREqQONCOhaTEk1BuWzv3XYch73qq2lI+c4m30fMkKYu+GRonF0dZO2OwoG0u
vqHsekaEUxXLALpP9yHZMhcrBvoBMrEs+mAfzrbsHyN63/BU9w6J8hT/d3SKkOP1Me8K6FkUshG/
anqbfFZIj257K+u4yb9lHjmyheT9Rg4aj+587ogw4KHCqu2/oyqOxUPgpzPDk7Sm5gAaN+9uRIc2
IqFUjBaKWK9FUbxKGg3Ls6tbG7kO1EH/ETSzQynsYMeRdzNSHtpSRJMPuUQIjsIIr5oMWyeEGh1P
3YfiSAlarUwYLJuKd9iSztN+oN6VQ65d32Oe9MgCF4WrivrAvkfrOypWgsy67jS3I4gPgeumJKhl
H5BGYms8mDzjAUiMQe3lfA0TBETj1AcJb5tkMHELiYBYJcfmoFyGTqdwTcEO5/6F18s6x8Dy/eXc
5m1MG43nY3TpB4f1pnZjHayCKs3V9ybyx+7HHESUt6LE2D15lZTqjwkFvAegYne5uMMXOk/PJYWr
+mHK5JytDAy43PmN0HiL5qYYL8xczRMfUJnWVl/ZhbPoYK+bVzMjIw8Zt26KVR/QT7KPi9n1zoka
KRyYTYcwkjWTErnxUVTbzaWNNltTbBG6q6hq5vqlZ4ZKr9YYMDbom6jd6jiHc47IL1W+DKAvT8ta
5oyGmjAPXsTk0ONgKbP5NDNqTqBizbBO5qAM9WaaDEyVHGXwl1SincGPM5hCbmFSH61tVs0phlNW
MhWv+xB4cxqTVOhCe6UAq5IOSfTaBl19wYTHLa5iMBIJE3hIx+vam3vaNIN6wLVPu1BEUyt7sMK6
nxlvU87jm+wa7bouJTMFJtfLLHBLb9MbwggYrdGY+o5gSTlQOjAXwXhsaWIJaWfmB8qMQP3Z40Tw
Xkr8xzsnV7jqud/CNWKg576P5TQSZ2kLg5GRih2g560td41o0BnWGpuCd08eoSpQebTtPEW2JzD4
w1PXjy6t8OWeY7FhmisHPAEGft+GtdJXTd1shjAl/ZDHyNQnTqmS6I87+hunSoV1GJN04EoJopJY
oOMqu1kKHLz0sKgR2CzxkuCVYAsj5SGvNAkb/LhXjOAIfLNv31IXB1TamwcSQu7YxsnBEwz07zIb
OuCl76nm/kNnRjuvYgwNPJBBxPshqnMrey+JNaRvFkuMkZPJcqy6XFhcpysnE9Yy7aFN56vILwGN
JlGG3p1NHkN7A9HHfgsr2aIJ9SrGXyAlnXHCxga19Di0+Ce75lAmQQWJRdYmdJDWGPDYR5oDv5Vo
qW7QmsOXTQkx+EDXDF7tSr8ltHRzOHIaaxej4uLTgUGADd2xLWflzmRv7In+D0iTMo83rpYzTdml
ieFFjG1xZY+wVAHiti5hWG3ivK6kwH2QEOYs7gZhwfGMWU8gzYysKxR6aEf/CJFv4dr13hyuvc6P
OS3HjiP30ThW9hVHGYKIYJu6d6QGvHaNwBvDbVnCSYzrC+isDkzeMhRtQX7JLFywi9rlwsVi4njB
hvJOWa6cxqiZEZoUFSwCgAHdvyiqREj5EwHCxxMuuMB8+/L93wkQ+SQae6g7EovdZWgvGbfWICYz
6+GvpY4/fRzEFNNl1fCkuvSg/u5xuqgrmtELrPXUNaeefet1UPYxr6cTnv4nj2Txp/VNh9f7l2c0
lJDlwHSpdWeH7PEwXY2PlNL9i+bSP38+/3iUS7Xj759PKGUypBOLhnmygyeCNIu8+CkYovWFn+Wf
yEN/okAJ4biW53q8cKb/y2vWOqQpsqJF2MZN1gWU07jTv1Cg/vohhHnRp373NJRlNBR7S3s9BMPa
a5EWsGn+9d/jTx6CJk3mYJe/h4V+/seH8GKv5mRQU7llq13ReiRTvH/xLATi4a9XsUXPqg91nwoV
y/zlb455NXRGMPFrHy8+uRhYwYd8GKK3zoH4ygmyhSVONiJJaqgqGtNxW+jg+NdP9E8uiT/8Er9c
EkaVj1kXV2qdB8/YZm31Ufnrv34IcXmxftELbWn5dDMjGQrzoqL+/u/VZQJ7V1HZ68m371UenGGu
3WpnJhA50oWDDyD7FkePfnWVh1RjQQAn4yQE3oasu3JN57otvnX+vMAz89e/2Z/9Yq50Md47PrKs
/cuT5yQb5/hF1dplf/M2l030bKdO/QLuCVemXzvAg8by2sOW9EA5IYPVv378P3nxOWR4DkKk4Pew
fnmv+H1H9WXj2GtCm6uojM9jeW6b/vqvH+VPruXfP4r9y9uldwOLSHCkOMsM14Qo76dI/9sPgQws
lenQgu0gc//yRKC2CMvuWFiKocDzHi/L6l91Tssv7fp3l5GN1EzRk2KA7ZsmBgjrj5dRApXDxc0x
bCOqp+vdCOkHt64PqhXJhR5arJ4h2qfy8FPbU2Y8mRO3kGe2EKlYJUU9mLcdFpjrYDIrsYog0E83
qB5mfO76eFKPQHe98KGh8SHA62gYiGsuxNolSe+B2pB09oDUpJQspBCoHL87B0T4KBWKe5iO3aWM
eyIVbqBjkdWlW4jDEngJkMrpXWn0JQdXBWTx1UEJuuB64r7HPZZlguC6T0TbibCC3QV+p6E1pClu
0cIUI3CvIhxxF1fKTk4JGT/72+DF2VMxwPY4cn/2QeeitAzPBWzFnFR051eHLHX0sCkCgF4HBPC5
eqvRNbw9wUiWZSyPBr6tNJqmQ5NamE9rZMiGUDEFUAwzdUMcit4906TgIHdpLQ3w6Q0PWcai9R29
rvevQlTTaNekVODcJAwKGtqGCk9cTp9dseqwUwTYZFGhHsw6rfptVjsT3vdQanYxDBGte0PVsr4e
cwJORNVTEc3PrU5Vt7NqTmprAxJUeZfTnhYfrIZ3zw5nRHVxOtBv8dSXgMsQMKD+L4x8nKobQjXW
xUoM43OIST1QEgUxYS2rIh3pSxThC+3srr9O6qKG9B9KHzsRU4V4106T/SPOXOI3NTWpzk0rO4+u
I4ro8k3O+DCGdg/EUGEkTVTg3mA/zuUVcxjjPMeo6MCE6rEDmsbWEvBJ2AMmM705PqV44cFp5Fbg
niBeg0IVit//dtDRGN875SBw8Oi+BKqPAo7hvczya8tCjlrMFNdCLMUuOqz9zvPTAw2Ldv0MiDJU
6yjndInRVJXzwWRveYlUWXX7gsjoPYo606+zJwJ0upHG+Gv7p5pW20ynyHZ0F4gIOrVzTlOD3BE7
RqQ4lddY5Bd9+2XTY9M9XanIDVHwTKcOD1nWxgrkmOOmW1U6uN8B8Y5U7YDKrNYTaOOEfJCHWbNs
FOcAGhyEvWv9FLTsgLpFL7OfNbA14GRMGz/LsMyQa0aH9CE3lQcYs77YtD+1ymE27ef8S8MkZICe
iYQCEhFogjmsUxQj586nEiW7TqtMwo6hGkkSJfoSSE0jdYsbbkRG8DSCAOo2fUYzwlNUV23wFiiT
dqXoS3vNZD/pDcfrcv7uzImFWZswHibqWUxzsreEbG9Ml6txlQTM+8gRxwH3J9OqkL9Nou/f4p/q
MH8rG3i5y0GdA6CQHrjoQFY3PQWf4Xtt++OULvJEJsYNQy7ZfwvdfBArRkbOXT505jca72E7QKgh
tejYOsx4QfGrb1XltcQBYBtU8a2lx2r8eW/+/7h8XZrc//75XPdueCu+/6F7/et/+DnVtZjd+gzf
fPYoynW4J//fqa70fvOU43KvtpRUl03hf892DfGbqbgz+Vgk+LaHKf+/h7uG/I0Dj2B657HRU74r
/q32dd6Of9wyeOyesChf7rC+63iXX+WPN0HVhpeNlnsfILwsaukjKQXRteu/t1oJhOwZcXUGm2Km
87anBmtV+v7J94N7r7OuIBCX+0YTta/L54B3CwZbBlhwBjZjHyaEUm1stp4+Rx3cgjDM9U7YQFpU
x2qHwMjPT5h4TljEcqZQBANRYWCV1IDns6BtriUbcj9Kj67RfwD2NzaUN31PHdaYwsMQ1wS+vMLI
sXGNAe8UwRohSJz7UOJeIWVGMjggV1wp6fWXiEe5bClnDannEDYJwEKSI45Gd6WwQ3b2UG2GJnoY
oUPjFM/kJm3KR5Jm90zK7oW2jlU9PJSdM+yUh7wjHwl4ACG2gnXB4GagkRC8UshIK4H90IYNfT3z
vDQB1S3dMDhy0KbARt9FUbSLLCoAZ994b9z+Hse0wODj+8tsaklBqluvhymuGA9kUxleW7HbrkAG
dKskrGk4a+LsthqxxEXEhbB6N+A629sUfF41WZ8ehM2L8kpE1cRIPhsRFiBJLDuuE1zg8X0fj3hx
LHKa9BaJHNOflpa58MGPBiR2t7ZR4uxlgIoBfyH8astNPFqwF5gWFL+Ykf9aUe20qIXNFMtsjlGZ
frNtmlmSwjTWJDltcnzFUs6X9fWi7KX0W2EtCYn7T3Di2BgPmnE2wLF9TVmYm9My13kJcVQlH9Mh
JRJRO/tyTPaX6THFOlhRkfZWbciix3xVg07B8RS+k6Uw8VkxphFchiCUmSRC2wpyZzpxd8F2arrb
0cECT+R6O2joB10notW0o14L0kM8PmWssFcwPCeR3GcMOZQD9WS2H5U2kmXSVdU5yAGFaKJSUMe8
jQOstOlC8nsujFJliZVhKKzpsxmsgI2ttXu5RPBRMqLYgjJ6xkQGyK/ec7Y9mXVwqxkRgxqzMtCO
xIjjDNC31xnZksj/ERXf2aL0bJrYAorro+P0YbMFpvsSJCXTZJh9TvoJ329eZt1LkPdyy9az33Y1
rp4kczF0N+kP1wq9HX6zDVVrPcxKwg8El2Ywl7YSP0RHMSli4XdSEi+MYV5soHahQ2NI3xhPNvbc
BeUsS9f0bvCtNrRmr3oru2lGG8Sb+ejNuYP9OXyQE1z5uQf4NQQ7tjZ0vdCBtPRS+BeXaGoGUprW
p9sU8QuAX74VXY9ny56uawSeZc6Qf9/D61LZm0/zfdRfd+alTZMa4ZQBhENByXImWEZvgrXJQmpy
c4MNMS6NtUM9IaqrFa7MCG4q9oiDGstvmijKSkHSWTW+cTRyAwBAP96ISz8IJJnPWuIDy2N5dOfy
Qbpts3L6Kt+PdY5A/lkm1o/uggF3eYiF7uyXMWqe+p76HoT29xzniHAjfMq6/WHNimm6Af6NtStR
6YvC0rHoTS/a60btuyys73EeLzBxPI5G8q0Iq10b0mxbUIoqoClp3dwHLdMwGJ7FkJ9y2RlLayR9
ISPnVEBlVNmTIjC2xvfQLOwmrqAPUPBQ5uWWDYdN33uSrDnnr+zGPltG+YJdpuSPTI92r7bCCqjH
noAn2SMpQdzI5WBcMc6hOM4AkoHdmEwj0nMKBI7o5pF++mIb+95zbHvUBEeTYHeillQlnwd/uCpM
rLpwI5+JMEPGTB3KtSEwL0XJVDqDaSzGxaifB2BYN5X9RhlOd4WgQmLAw+qPAD1uixgel3bjHLyK
Swyc4xdQ1ack1t8MyqAXdppvUhbHhV1B4Sjb+uSlcq91SW1Pd2c54hmIWUK3I5RkX1KpfSk+wqCw
YOB25X9kCYsh5lvoKp75WETXecU0vMFXtP+GvEnN72ThATEOQW1se2ReNMtgjanhPbHUB0LzgWTM
JbtQbBtcebExRyvEa4+YqIOL3xJwSOuZdBA5obqisFtS95IBhqykgfeOCmEWwvvWyMQmCIdbQMbq
5ETTh43pOLBHCHf9fD/h/1tSwYIPxe32SVlsERPOZlTfNZ0TbIb8qXaa75PpjmcXcuRJwyNY4l0K
17UVFEdlu3DvfPmMa8neGAMXb9a0884W/NgWIMKVniEVC18xE6xRMiuWw8pSOKXmcIeToLkZAkKQ
0SVf43vtEUrlczDIcRd1ADO1g/Ql42s3gKhtKYwLtsPAgn+YLh26CzHH6mafkNTYJCCHSjrEoErI
67h0Xzvtim3LYGHV5eouCrxXQiB0nKseGFQ3LHCt7Cd7LnmjaxqukNLJOT3nsmYqZWuWKgG7wHF3
nEmOBc6gjZXr566EcjAGhUktGu4a4R5QWIx1POTLxig+uwiDzihANmXKvR1SeCfAbDa4T6pO8JCc
J7ZVdMMcBvqDX7y4zWiwbjJJmzOGDMyY4Kd0esfZfk+hTbyUTvkwZ/Pd3F8LqETkdVwazi11NKj/
XapN5moKcah4gs6UiI0JiBvIYHXQwo8ogrqa45uwtO6Thl7EurqOTUASKNx5kN0z0VpH3OS4z5ov
2FU+4yqjuzm7iT0aAenK5Po015EJWWeQgLPD9N1N+weoa3CXOTBIQuTUUTbf2a2RwdIkvWQAkS0f
9G0QYvJIO+cZ3iTVtXo852r4iDPjlfhMsyKa0FEJb3HPwCSP36Mmr+vnoAW5g42wL8aYdRW+2UEp
LnrE6/iaIz+1zGq+qjuCJWbjfaL8b8qgfEnV4zAam7z2aZnwmKiFo9LrTJPlibjKzZCi05w3Kt2U
Bgjnl9wPzkFjexREJKeyAbwTuvW7XW7K0XY35dzfYVCi60N75KpAaM2Q7GsDxY6dxmLQxjmqpzus
Y8aCAjxyXXn3wcHfAXlLfRImc/qupoT5U/k+9HvXqr4P7OoWvkkLuMfOK8sI4yjPeGQ688EON9DQ
imaoDMKUP3ROmVpoZ2urfRt6QGawQdGZoWovZZo8qCC9pXZ7FUbWLp3yN34LOqR08ZgUh0Coh6xm
qUxSh74DAyWkw7ZtmhZADe/dn5ybvLHoyyhfXbsA8lzcx4ZzzOHAP9W6eO4F2FMUwA+Zg21qSq8k
LAXdth+ST8Obr9hC6b0TkzAiydAu0hgbA7XKEUsOCAlGKFRExueMqPxlFngHFGfUHRQ/u1tNZvya
mlijC8M8mCnYgaY2aU7r4rvBA9+UFuZrL2GXRzJ/FFOUr5yulEfG0QdRQKK15s/BGk/DdI/zrMMN
eD1p9mERJe5reA8wp+rhpe/Cx5LdrCP7O9lA6DaYLzd5zCS5d3MirK2PxWxROOgMfil5eAInOKph
FfR9+hZpUFl6pkqeqqd5M7hk9Vuo4e1AKVdMM0bvZj+MyM+OWem7/LG54wU1sfy+3gBAv6Q7m8s9
gDSnh63BptTystRvvHbotj7eiq3ZzeyGjBvFNHoBj5t9GzY4kdMBCIam4Yiym6sYF3uD7y8Y4/jG
iTnwFKWlV50t9dJ36dfAWYecZpOZ8AyAv2DmIVfNePzGAZwkxrtN2AQ/kqbal5Zj7APXfIrTKbgd
yeWx6gR21D4XdczSSZbfcZN6Y8tBwnUjzJ+bzP87QVB2dGWF+9I4BgxEV1bHxX4xNl1RbvJK/RrV
uzNO+6L7nsyvGO+LKfummYwHUXH0iBeCp4F921F9hd2QTA812CEjjY3ZIVp1w6V/po8HNtInIWFH
ZyzlEEYdf9PHEMR4tOk0AsW4rmQHFzXGlafdbMBQeCkF7LQg9FUcpSXSXXOJ38+9JY6hjoNVCaFi
6feVPEYGwWjSpGsomqfJtH4I00vuvMLIdjGxv4UO7E/KBOCJcSWfzbT+oKyb8KDNFR2lkViZPcNy
fjMaKQxja9SWvZemqjilNP2hxaq1NBqVPzvKo0Ghydtt7wBjGDv/uewOnGhqbHEM+fMIrdixfKjp
AhCdmVe0tJnBnWWMr0FMOydra4Zpp6iuYjYHwqczATSUwJGxyKvyyhdVvs3P/eDHSLbuR08/FllH
sq1hhzAIX7jgdeQlCY2ahUGNzl57YDFp1yjlPeUf7zIDq6jwJu1CgOD/xd2Z7caNbVv2VxL1XDTI
zR64dYEbfa8ISZYtvxCSLLPZ7Hvy62uQynvsdFWdg3ys4wfBoYigoiF3s9acY9JkMG31BqyPGbcB
bqw74qnw2jWSPJI+si3qj/7RnlBoBO7aLd+H54w1pmpCLTtmP1JfwOQgdGSyOrFrHU65FzLmqm8R
wj6dHCdaVyyeBijYQboaIs1YCBZe67wzqo2uM+ArINcDJm7PSglBN6OtYgfI/mS5c7q+vG+bzl+a
GDj1+hszjTg200LC8/X+pMdHnUxhoJ4p6DOwsjqHKnP1SpkzXUdB1u2Qsd2oc02rydBac8J+4cWS
cykUlGTI/5aOwhcW3zyCUNrO2Q09rH9Ox4XtQegVKBp6Mz27Vj/cqwX7mBQLrWa5dw+GQRU56KOn
oIbUKctl2Avs3Sgwl0Yd4wKhLGvmercYyXNzUpjrnDzr0USpHtogA2rixAlJo+8ZgGzO7jUixzgN
yY3C7bFxG9Y8Lsb1hJNgPZvNgYC2AILV1Dt7SnhXRgVWEPa4wyg/dy1990wgSXKSH54k9T6w7ksk
FhXimA1oF0i2Nj09BZsyks5dCrUQv0177LGAcpkt1CLoF5HagPQcnceRGQ/triCGEZbFyoj9o1lV
lNrRmbKVZVujsdXWUSSlrRDXVrWPY2/qR08bXzrRvvd49xjqaJWTu/cdPoq9FeWkcYJOPLI6UWgL
L/ysfTTFxWaEWSVO8VKF/YM+gm5QggFcIpMKfe67SgbE8qGooEVwFCNRmBj1JqMxFFidiSVG1rzW
Cv9bI4sjM+td1y6TfY4t9pyYWKCRb20y/YXgxDvqw0y8ml5vFU1e2iz+JlmW2ThkVzXDg2YyVduA
DGLUalu16+mKeXA2jbe5/Pa3KpD/lgYTYf/TQuTDy+tfy5DTwz/KkIqlf6L9hSdEGMgbaHBTUfxw
l8x3mQ4NdmFhxmcwogD4p8lEsz9Zpqo7DlVGGnG6RRfuT5PJdBcHNAknItDCJPrlb5lMpnbez07c
5FExXSogrLkYkVAW/tZRpFiWGYBdieVtFnpJhoIjrqXe3ntGdVAoT7jtVzNh95sCrHRMuVOmEtPN
rtn8Bco2rgV4XQplSretY7kLwlcj/VL65g4ZCzWIktp+Aa+AVaU+RgdFw9c9sNhx5C7Mw4OvWuWC
8udGEq8dia90z+DYALCKVBozEktH+ep6FiFAzjaP94h34Qs19z1VCCRqnfOhFPhb5y/b6DB//x6+
/O57+v/aIWVQ/f5/F9IfyvCP00sq/3IST0/5OIcdDRuUQ518krJ8nLu2+8nizOPEoZRuGFTb/nHq
up8cTldbnarutkO38Oepa35yBbYoCnQOdXSNuvffOXXFVB//eeraEyNWpcSPNMXQubosfFu/ahFi
SF0mCC8CXTL1WHVBuRMYTfeVSSWdNjD4Koc1o0dh2fEGB8Kwv4ptVrOpbK21VNyNLKS77SnbZW5j
UsS+K7IAobH8ATICHnIgykOlUReCJvTLx3v9eI2/+q6Mv15180vXdGFPWgXE2cKY+vy/yF4kFA+B
CqRfJy5xKYOv7SU2WL+BrYC2WLDX8o1FYJIBMRJXGRXQtWAxP+VmOa5lg8y+E/FjKX13K9wUSJmV
NTs1VyGONvzO896BPvTXUAnTbYexcn7/oikGLjYo5Cl+16zyHbzsKCkdgzAufeyiTWsJi5ACcq6x
BPGRPngTDgFun1ih4XNWidJ/SxL/QdTyGZZTtNKmz1uHq5Am3VWrCK5zIyKV/vmHJSbpxm/fMyMg
J6CmAxuwrN+GqKpKRzcSkDGrhkTTVtoPhBySWFPWj7AE+qNbd0eFUW5b+5lY5sRsdILEKOTVAqwX
IYVi/kgJkfCt4Qe6V8I0FFjA5sADcIv9yJxnMPI4JMbmrZZIQ7C7AfLtifP8F2/lN5XKdMpSAnId
/mn4DX9XoWHlTqRS6wTBRKN5HO2DXZr1fQvvY4upgS+KdskiaViHQIzbqR7LizRP2hueGNAbCWJn
lqRKKimjhBYwCQU0QEFHAXvUjWpjiuVrjwdV7JKWonAWb9SgGpEjScKDKxfkht0eg4a8yH/+vqZJ
7PevSMdm5tBCYkLjv389n4WsHAuaDdn1OZBglmKSHeh81gU5f7+Chd4Z4qShxT4pPmf5EObZVrGI
8zDUYd1MX0fdRi0xte3mX7w2RpjfXx0qPJtWGkMWAxYiw7++Oi0Cl26JKFt76WBtmM4OMHMGBMnO
AQ/iliJf/NTb486xEJNEVfQtkJM2dSox+nqsvaYgU3dsJc9GwDrUTmN3W5ZwjkoRnVPDZV1bVndV
ZB77IXPuLPpUVJrNJ6QXzsrMm3EF5PM+iVquq84HYnzNfZ+ae66fTKOrbjGMMFP4d7pJU6zIgZTW
dNFXdLTdTeBY/sHuviAReE1ZRiyTEquZmXkofM2uXHTaoOz8DgOb7YThRadpT1E5eU9MCvqa3o47
NuNfK6tw4bFQEbOzi0XMAzKu1zakIhHHrnYYtR9lY+t73x4Aq5bUPc0eFomFgzKmpLsMdIM+u0Ez
AD0IaLqeEiKduXVSC1hNTka/J86HnYVNZEUBiXQKQW5TY626kr+bsZ7tSh+MIQvlVa1BZxmhao9F
kV8bOMCxLa5VrIQ7BGzvUeMqW6DpmKbKG+2LduWkaXJOe9bWaIkANQ7msfVxqRZovn0a9DvMCw8B
EgdURCXORNtkQBCseXl07upHBDzuHbunjy8Ase4D5eN83VX3JiqjVRt3d53Da43Mpl9ZRj8FfzA0
cioFBw6CbUXmeyvvxRJPurPyLOsUWvU9ZSNjWyMr38rRvUuJIg1gcOwoipD6UNrUevIKuptBuiV6
NVwYscpSR+/DMxWI+4yqyWAbxglygXOAlcliiQLPMm+/dmbZXpJa01bz+eMXl47ga+S9N61Nz2bn
eMd+P19ajHn0Yuo8IV2W8LnR0w6D2REV6pKW7RmP7EealY2VbkNSSY7q4tqFjbs1YKWw42aAqLs+
2QZ68xyHyYuVkkRGHkLDao33qRTn+dEqjODGIvcssn3Su0JtZ+dQIA1f8W4yL7cCFckpkWzI5tdk
h2h4qFAxodT5rspL3kZpgTIelPGoKOU2hlOIOmKEPmDb7yJPxu0wRXVKslqUzFNfK51opJjUZZUM
k4NtdDQqAqdewfZsj3BVPCLrD7KgXIGHSi61setOcIegDuLUoEFTlg8gY3/Qx7KVcKA2aLt7DzrH
wqibcsMeEMl1Q+/LIqMvgWQZQ03HbKpUK8ph/TkhjnlBMlG5aXHHUqVRCCCubHxzcbcMSenYNk2S
bbpWRluE5mQIGAZGzVhVTsW04TaSyN8OGRFN+HGuIvG/5Yk2HjVPgbhjDy9GYphHusePgx8+D6Vv
7JWGz2wEHUekbA2iyGiOkVYkJ3ROznLSui0rvSkQstPESc32Sx8pHQ5Ob2AL6qR3Y//dwGBaO7rY
h6ptTU6jt/l85XCPrtFQQJuWP+EwjT/TeVxN4xIB2fChandJaz5vmTcZI7gq8OXREaaa3KzbwNL2
mcuUm9k8wR+piKpl9RhGvGjoJG9Rh4mnc7I7OwLNVZeURXqon9QjBv+KYn3UEQUABd23dXLTcmfE
tpY/qlMNq+7dQ6aWzYns4iP+oEfThb7XQblYAkpK1vMrHv1G2bSZWVJhbw9NV9WHLsiejAZfMHYp
BH8++rwE7s5Q95/RXwRQoq80VkhP8t03XplFYzvTVn3TORQxUmNvi47w3Dp5yFnwbLTStZemGrXH
ToDV5GuG1tBssFIQGEJFYdFGG/zO5p3hdPUGG5W6zlTtc0d/Qi868c0TEeE7anHUTKHvZSq/AfMN
mJs7ugZdjqhhmthxYG67pFAO8+eOdg4nGpk0WHYpkaj9cAhwEi9BueewJ0Moj751nr+CnI7bRk0I
OWuKfNO7obtttQo6r8Yc1Drwjr0LdlVn1UTuF+ll2s6nyrqwXQ8VqvDKLYUL+kjN1wFu5V6ryhuq
iWEhOldZK6oOrpPTwgn0N6+oYJbTdmK4Z5lHO98+MYu6CyordAIynyWo3e7ruLCvotLuo6SGggyZ
fhvAWvRZ6qOjz+pLloFLGhuqPkTV5echIvQ0JI5pRUeHeoUG2D7VS7EzMghaCmpKSmWrhDbrBs9V
uhsz1VnhLV36Mu4vfp++1rhfFo1I0hcv/G5qGmqBVEt2eIPrpV2S7VHJWN14zSjvAx+UCiaur3h8
9o1lYp6ofGVjDs14EUnDmONpawFz9QHgByvbQm4CFVZrByaEhK32FPejAQ1OLPnOmvu4tvODWbT3
Ugl2pNAYd1qENMQTCVx9twLLPpr9dvSL747OaWyP+sBH2ZPkAY58usjCVKIvc0LlKRXd2Y7kvkxk
+RhDxmMA0tVVM7Ko1zpujk7QnPSh/RJg33mWYXBWQxqsRlF+zxLKVTKmLCus/ksVJGs9HrvHrkZV
6CrFC9SI8InvUV/nWfhIVG24Nb2hu6tKItJ76I6X1rTUJcB/McDMTUMyRVzqlV03Vpe0yhl9zCLa
NiWfl93n+kavjWfiPZK3iGDiqKiXxM4kj4YctZ0oSXdxfPdFjNI8lkXYLGsMUE8EacQ9134ifflk
Id9Yjllyzn0FQyBJATtBEgCVsHobpKncuswQq4oBjq2KccLr426rkqiEJuUsSyApY0+iNp+Y3s1v
EcYkVZlv+Jpt8jCExuUOEShg/gW7S67xaG4bf4rjKYp27xs116e1xJaUX5Tx2Xcb7ehVacXoypuk
McBWUfTd0sI/szGM9trEVLD1JS205DRfq71oXupIQnxwIUrgI2KAU1YZSuF9j+18GU6RXIqZMhwC
uwCXUdO+BAXDd3lj4iKFi4ah3+Ue3X86+3XIdhQF4xCRn2MFDOXMwuYxJ29bMzzKtAABGbvyTSzo
Rcggf6LdwPrFbM4lXHu3Zi9i0IvZqo79raDNsXRlcOlw4a383PtSG52+V7IuWNJnPcyLLRLT7+Ed
pnssNQlXZZHfNxifjYB5qrZvadkle5NPkz3ltCaXGdhEvXnozOqVxIdT7prRvWdDrNJL84GY7MA6
QgQfbzB4M1QgEDT7sSP4x+k2ExnuliYkABGW+APfcHiZRnMfy2vDxfuQgYpympjOAOIS8IqMb+YU
l4DA1yYAQT5bYIkQyvDaiCpKb05R3qXTwSOgQ3yjWnGhmjoxHyO0R5nz2YwysZImFksQ+waK7qG9
a6px69VwHnXWgqTglneUqdNNZqPTwZBnUqMWzjKrQtzxqQG9J0iMha4R1cZ6F5yJebSy/mB5IblK
rYclCnzhfRyZ5UpBKpI7Ax6vArh2QWSvjS0QUXBZtdc4oy3k2d4TenIItLVxGGrr4qtUDKAr4WQF
ZkzCT0q3Yai+s/wotvbI2DJqxRciq7VHmdXvnerel2ZvYG+UWB9tP9ySpMrIqz3HmqFDoHNYntAU
RviME191zD3e/slTBCljEFLb1+h/bxltAs/wn/CaM4QYzVdixwUteEe5Muuc0DSn+PcVn4QLA+x0
lqfogwdjJ7IMddbAHmKaWTz88Qs5ks4b9CA7s8IP131NK1dR48/QyxTfA8Ch+ude4GnEt23toBDQ
yq9Ma4WfF4kaJJONbXUt6GywOZwI6rki92mJ72YRGZy7yHZYYQZESrbaHmEzypDpfVKOwGygOqzJ
sdCym50vArgk/q50Wg2jLrsIOCjgXsld4zCNf2e5KTxnWT5EWbyDWmhv/TxRFqoue0QrekIxX7Rb
w1FuhN0XMANfEZnv2iyrHvQaUrxUk2stzkBeoaFPex8DtZjqdtHBpCewg1ICedDsgeY3ryFBq5ee
NLbK6ex9Sk8kl/mlU0H5l7XjbJXwsS6rZOtMk3JLl95AMb5DNgb/EuaHRdw8KT2ka2vJfVLbX9Sq
+twTAHLxgnKF+/ud9YK5Fkn7GMaeekvG8Gs5BmjJZHwmRApbn2KM6/kQpodoyM3C8egj0aepa+o7
OzbDRWR5b0qLwXZhVHclji4k2j9oR2qolXo4Z43u7ONUPo+G2hySGt4ZkQDbGsXCUnYRtOXp8py3
kJlDfKGI1F1ruuVWTqSxRqQOyczltrEOmW+lXwvQlFD8QHKreCGxyOavbYZFU3UQN0ae9dAF4Y3u
PjgRKM6b1nCDUyM1HAjqW0kr7bkNlWBB9GcPltpFQm6aypqhhE6SC5BdjgHFJpVFT5f1+dIq6Qkn
Sf5truOEkUG+ilORD54BH0Bl0jaMV0HNSkUT+kljhjzNRZHKZ8uj9dYurEbnpHESM+UUjNqgOkYn
3aW981w0MW7r3nzywgEWWmGo4JLh+5Sx2W/YjArSachMGy2LBPu03xIJe1Nj4x41jA2cZl1ig10p
rVOvWxKtaZQPcGpkjYzD4DroDZ+Is1YAMgeEsgbuDoB5SD1Ot1q/QdRBAVPKlByPYaU5ZHzBjsae
jj0MLR8L6RD5nDXv6wuWFzEYkAqJ5aFiW8lEadj0zyrvFtejXGtjKPZGz6q+61xa3dQoOhNVoubE
+UEUwTMH22SUlzaiZ81h1iyhAJxeB7AHG8Szxt4KjLNnwDsb1WrnKDUAYvTQ63k1i7e2Q7+WVTvs
2PmzNz2e3DBkonAI5Ohf64QOs6TPsEB29lCW5dVJGvcwL4VQEqNOqX2SKZGl6WrYrXoLVEJmRp/n
ha4tn6EIWOSrTAvSjCT0zr8F2MxwbBOsW1usHr2RuHLPov8H7QmhFQIN1iYdEU1N9KNXvOO8W83R
qhEsJe8YR54SqSUAXFn7pglyYU68bOsOAPjYyPKlRar5oKZgUisJrkKI4QXv6KLHNb6KoYIswto8
5WqTb5KgJmOnJbqzhPmoG1q04P1ru7qPTpqPymIUxmveut0GCjUgLAdGco4aufBR97VB+164H+t3
sqviUUVoPe66INLXae++9YLg0KJ5gLdYrGBOEeBFVRtq0DSOWtPcn8Dyf1AqYFlVkTeXuIjUbQK4
PozLL2Mj+3vbqOAJJnaxygO2jDkRoqLGfEU/pw6gqrJBwgMN9CUi5dNtuuFipWXL7iChOt770VUH
JbXVAkR+Ag8bYCmbLUo3yLM//agS1I3wXNR1E5jRsasIH44k/CEL7Q1LqyjfoGf08+UoKrjfpU54
th9oJ5tZH4WOek4oA1xVE9qOUWckumZwW2ThXdDxeZcAde2qYwe5VLMx3lDfQWftiHJXetZj0qcJ
uri8WDR000hmUppjXY3YUoSzDadt0/wFtbix1xU957MZ2yQBZda1rZDSNLF3ZWnRbAkoUhZukbiM
Fe0Or2h96rqNpwQo7jQG7QFQ35RBGW7maze10gizeLWcB5we1utyuZe9c0fk73fPc96pJf7QBU+s
qLcvsjwoNqqBMNHAcTW/NaO7er6Z/Ih1fZfrLcm16FKn0jTNY/bCRhvHy96tCLrxPYDuKtVdaDju
taHau/Qhm50iksz9mtxQgwEM+En+AOFx5+Tg17OIhGfTc5WrM4WTsL9cFekZ0mh6Ufxev1GDD7Ys
UC6y49URMKuimaHA6iviSi+lX84TPniRZpeq9oEKjsJQMKT7+cM0KlvZkvL2no3dMW5sbcO+qHMK
7dFo7IgyGRzeWOg7lpy4wgw5EFaGvtm0lfw5ti5dr6ZnOtv3WVuhDhychql4IALMrLXN/Ad64k7W
2BgROSjt7WPi8ZpDELLuj6fqZk6AWZG03Y7xgkQZjSILQsIfVU5un6HkNzMHmpSnfC4+SDYgrD2y
6KZ+j7TY30Qexqe00uVhMIizNZHsOUDkNhUFiJUcC3epaCk+QPvCEE/LoDearVPtDDNGWomWHUT+
8IUapNmqKHJY4WzMXlz0IshJGo2A7MoGq1xRGduC8vyyypFC5/7YQsIIsouwn+d9OpuWKzTi74Ax
cCS4MRBbFaWW2lTOSp+KyEFIja200Y80BLveUWU5+lGbAOJn7pCe/aymTrBSIyYGz2u9pY8AdDva
rc8SEma1S51gLpP/rd7nv2fvXqNf9E96ny+gEf/Yvcfv6cv//OO/qrf3tAqz9A+sRX88ljM38o/v
L38sSXP5S3tUTIf9s8dvfKKfadL6MFUD1xAN/f/ukyqa8cm0afRNbld1NqD/o1Gq0MjHCGug1jZN
nUapRVflzyY/cVWfptY8eHdTM6fG63/+x19s+9Vvt3/tNjp/7X/g3cBdZLgWNuvJvETT9K/9D+wg
lM+z4IA6SVlkavKQWHnDiQXo9+xMP3pqLOCOSIyfb8532KB68UtMd5cifKy60GLkrOtym5utj73b
+7izKHQeR4DSn8ey6E9uEGuNi9FV3xCOsvPyu/pqO4Vcj8RA3EO9zVdhbYWPZmZ2rPbi8Gn0EOja
rFC/woEuFnAp82+k27+yZx5eC1+5dqXlfU/FwKBgAhjOJJmyfsUyKEA8HAvyh9PsR2waTbDoEpJd
GPHfVTUibsjp39qm+WIT6vdigdWZwi+C5xwHy4J+InKs1HrpZWjfCAOCyJ83Me5U1kfAt7R7m6rI
ad46h9P+eaxXBuVgem08vjLt6GwMHRI+bs0P0mPf2mFRJ1+rRIEz35FUGml9kNlWH4dl/RIsu+nP
zE+JzeFfNUxn3MDPjqnFAoFe19RnVB1VE8LlfPy1vSz0Qk8VkoVpJ9Lv8aiZZtIHysiufTAlOs8Y
wldqpzmW4Ep+p5JfG9RzaYguxzYx7vIyGg5SFgXuLr16sovocX5gIdWHdEjaJ5YvDMquPh5g1Yg7
JUNH7GcuuWOYXGz53dRjNmoJOvSQhAC0nOWwidXc/dwn5tP8iNgLbz0EnKeErPkNQ7R3oIWf36Gk
GZc9IQNvzrjrSbr/zmIFPKQmhqvuSHevyMrauI7ffM4S/Xl+WXVvXnIWTF8SczTXutcyVoemzZ5t
MPE96NprWfz3GxgAVGERu6mDR3hFYRK7S6LAYywh6Ux/zWt1MJq98sWIymFNArlKS0y0lzwmwGFM
YvkauZIoJ97kiHSHsryHAww5895NPMBzwIAejVp5nx/RwslJa739aoRZubbUSCFnvIkuXUu8R8Vl
8VnVU2rNFv0mVYwnv4rGUwnz5pRPP37enP83PyRx3y1dNsf5UT9/Pf8v6iXlwvlhOlufONeK3Z+/
M/Xpnvnn/MxqhAijUtVZ/3aM/9txZd8Gq1TLDaKTeIHzH/j1uPNvnc6VGyUrUETOf+bjAb+9DzhM
5q5J3Y9jzM/7+XZ//un5fzYJzKfG2/38dRAYz4FGbdQxMuugy+40L7bseTE5KO5lvqkFyZ1nRqiM
8phFsDPdUVLvXtUu64bfHkwvG3NHGv354I+njJ68hxTvH+bn/vwbtG2JcaGZTpr7tH6djjwfzxC1
dsRnt/vtCfPNvOo/t0M17n/702mAaFeVrP/mO34eEhdjdEKYuvntCfPRUi18BvOU7jvq1f+yVT4N
DL8MHBZMTiabaTpCYSaYs34bOCwxSMdNqegGKDmhdsXFCugqmGzPNpYVmUwQlaRunjQVjfbHf7Oa
jZLmlWvPgDAHQVLNLhizTID8CA2w0FsnQNjC2cxPnB8NzxGcsaM4m48/Mf8yoXCwYPUYHUCH3BFv
Otz1HcUnB3TBQukUh75rGn8ORQ0KUo+7w3xvHAlCFZgKduP0YEUJxzWvoNvMN4Ucc2rWtbuab5Zs
hgkii2lGTA8edKc7+v5In286ssdwfckG9Xm+xaVkXxWQ9PMtS62gATuf0S+Lblk4IMpHN3mY7xMy
O2ljklznW07XfYdc3p7nWy0oJhb5LVFK058wWO2RC1VRk5huAtiCxZR2uBujLriAs8pOJcJXkUr3
kZ6C89jmbPyrLLiff0Vn55trp+I834fhA/sT5Spi5HioHsQkUbiOu5kfG7UFaWRR1VGd42i9tNxD
7jEzqdNNJVDNS9PY9/NTS8KEHlpKMm06qhgQNUJSBNXd+U4rUd+gVJbn+Tga1cUJSyn2H6/BJqI8
xH29mW+24Au2XGzFCo+I++gCfT66Ob5LAxPj+pd12vX/FFFx5N/OVhY1vAoV8aRQNdg7v52tvpvE
rt3qDRDIHFtKiy6ccln72DptcsYP9jrfcnxdPjYkK0x3ZfMPXf8y1Llx/ni0nSnL1ieTe74zqByM
Cv84Fmy55Nwn5StJAe2jCwDjkf4WSYlevSTd+eM4XpQ+CK169RAeU2ajwsrOATtqkv8Yuzb9Tozy
3kDC+1UtnIhtv12dIPvRFkr1dhXVJRQBn8XR9FDLIbESVZh8SIs43KkFFrG+RyxuOViN5ocAEmQ+
HKsX5tCYVVwXX1rKJ0c4we26o5R/KKQfHQoXSOEwZO6bhq6DrXfwtfZN0viMsjgmA7YLzKbqsi3b
7g0uJkRl5y1rg3oZZ9Z417eGfVBjARWCaviX2Kgu3XSsKinfWPdoj46hV9uAoGpy7zzvBr1i+DhG
JNsVO/jmm975xONoabKoLeUa+rxr1STFyK7q/HOeEnbJovLrfCsY6u4amvlRSCv/7HSjeW9NDu7p
luZi5bw1A8Xwv7/luby09XvxT7We/5a7Igb6X6621Uv98sd7Wof1cHlJ3v/X/zhnqZ/F4V92PPNT
PnY8muYi5UTVDFjLQZE3qYY/hKGO/clmq8ES17YpHKiT1upPTbMpPnEIaC3C0Xkie5t/bHcM7RNE
hgm44ILVt/6mMBRlw286O5txYfr7tmOz/jXU32lMZdpYUHk8WpgZSvmChtw6C0ssH0HxWQ/sDVjo
/DuJKRgNS8JVbKndFRRBl17akoWr/xAhiz8t1PTnps9JN6+DN6/Dm1anIcEjI+u4rMNi4DAVkahe
v4ClLqXWX6sKgJ1FgQxHsHKSpUvIbyy7VaRX7R2CqtuAahpvEue2jYNmqTBKXXyFGl5aFGxabHsT
ell2HdzqVufYpoD4FqdSz417I2ToRj3yyPylLu3c9nZtJ7Y5cFCKLyOhVW2lb6C0SkphPaW8ZN0O
fbMvCTd8KPC8Ko4dbWk9ZvhqA4xbhXJHRwgMjpvdiKNc9YVtP4zTD5g1OMp0iK66G+z7wTQubWx6
B8KhmYmZYe8VpWeOxzbVDl6xLyYQEJ90dUVeWl3n/ylCnnQo4icoMOkhqL1nyk8lCqTM3+CuAc4c
py3qCuSvtaeOtzRm2CUd/IQr54Xxtn7IaRQbpGLs66J/tx3r1aKQdkyULrz3B9O8SVxLdE/u59+E
jRrSaqGE2UENMLRD3mvDw5Aic6hr3A/QNwEZFc4aFI+6Dit4l2YQujfXrukGmKq5FTQKb5Bt07Pu
D5dAxgePSW+dpxTMfKJmbvigabS25LWbEyHDvIlYsW9Km+gno3TvPJpLG0yWnC56Z91Q1Ws76fsm
HyQ3Ixlbt6QAQhnAPF9FLmKCMg8aOqy8KPYtNhLAwTjr0w/f5H2YY2rA/8iMs4aja1jFDtueTrEP
YXWvN6jQvErVz25e6Gc4/RFLb7BUmerKczH9sEtaiujoV7mLGw8UjjxzJsQrouIU0oHs5kymTUMe
EP/L2pH3iDGbOiI3RzqeuDsDVj7jQ86+fRtW+QptrbbLe2yutXbNPL14Utyou8PR/IpoaVTcs0OX
dYuHLVsOg1Xx8fgbiM7lpYbItQQqh+WqanUsLVjmOpftTQfP16sarMwubmknrYFOduqjmJKYCi3L
FpqRhnet256QHJl3w4Bcy1KNi+P0XD6DOCjOOZKCOIHBjxeTxxfTL6RtUfaHoB0sZ63D0I5Sn3AY
2SEvOMLEJUPcyxzYRe3WJ+PqyIlqc52FSJZ8JH9Q5MQCwxXdwFj5pgOzWOGbs1g/5snac2GjCqNs
7io7G3alW7wC6IxPAfYzNGSuEpyUXa8YezJs3B3QVnmCfSq5gNU/f1QYYX0wWPeOGeCb7pD6YZwt
8LwSqgfG2yiH7tiOuZ3srem/Xr8oVes1NEa5sXxSsZzph5/7a9isJV7Y0l0m+r5JJCnxxJuQaE4P
TrO6cEP2NlA1CUZbMXEaGT539B3YglQQrGFp/oaFgHXWoD6fXexv5/mmJLhmL+Lic96SOaAozluX
JdcmMAhnTL3o0W/tx5rW05kzRD5qOpDqiP7lpq5Z2VrgqnZWYRMYDMeAUnhA1HfYiD37sDHT3Stt
jacAKf8WFP4eEaq+tSavp6FDl5fd5Oqirr1UexuBTT60R7hu7bHWsh+JE4ybxtIzQqHjkd7MUB5r
nTQ+PabrO9jeAmGIuvVUTIOR7i4sHaVvTrUKaGl4yqUTAlmNoxNVHGvlSkErEiHqOS/UAxFS9io1
SLcqiGA6ha76zRVWuxXmEOHnQnEdc46dAyUQZ+By+bnWVm0XjygqgrPDUTGHc87wFT5ErZfvy8Ad
UFOJnfDrfG1ngf6oMQSx0yRVJNW2vuM0BL638ZdYMdFo1Ii0WKeTIZlKlpM47sxN1Y3OLkAFuKy7
YqO1Qt45o36B3NZukCa1G1OvqhM5Cy39r0E+iQHcqJCgVjQ0SBq435WNOW1JthCbOWlrFLGmHxAV
nB385L2s4+xIQuOt7rR0lartzREEfC4QJbeHmnPs40eA22zDa33qRnmbmCyhHtuHjHA3ivjufV3u
Q7LtH2m+bnLE0bf5ltvHb9gw23NrGAAt3EA90lHBgKmUSGoRt6xwbtR74Tb7ZvAPUU3ZyWiQPYsm
lk8w3wFEOMhkzFp9QhsV3kEZAZog92L0zWscEalHYusgCNQsPCRlZp4eq9BUlqUonlFElOtEYWLr
uFRIuXTso9rWb6aeebD7wnYx6JY8ZJM11U1Ukw9R/eylMt/hMSdetfYhUHgdHF4gbLQ2aBr3enFN
Pe2SS9p4LuThtZ6pA6UzKH6ctOvKbXCcpMaPuigL2jqYSKk+xkTHk1ATdKI/CwQWaetrz8Ktya4i
S4w5vF/qMReJG0doKulAdm2D76M3ngehxctxiC70U2nlgSEw4v9N0nktOYpsUfSLiMCbVyHkTfmu
qheiLZDYBDIxX3+X5r4oomamp9Qymcfsvfbq7xenj868TpsBDdyxoTLDbi3xJ9bdQduUORCZPhbE
uaAoAnNPqnt4VVmAFcCkHiGs697ZqckiZvoTIaC5ARd6nZWRxoyFzee1R5ddOqbey0hAkl5YFnve
G67VE1wBcXFG1L9EtovtkDvezql081xALdgNJpmQ3chELh4jlDVF0G0mZ/ylxiC2kaDeowcPJyJs
MFbK5ik9HgxD/rI9yLKsSHFrvIX0C/vFRrOuSr2eo978mEO/YEVHsDkX+LZoivlrsruXaARm74cO
XI6HM97Flc5Um0R3Ua3nmiF0tEZsdGQUnZQI3B2sli8yOeXtEW87ZgnZFs5pdqyLRtv06cnw0OSI
XuyJSSBNZrbpjQgdxhhCRYQLRf3QDGLb6Kj9TH1pwdggiL2XzxOSdtzqgYjbTta3qES70qdUO17w
FlkzyRKkwdqLzneUz/q59CBJ54gD82Dd4tR+qBqUu/OiEpWRX2wQAs44rlkfKw9lNt8BFOH9xKeV
HCS4kaQkDl5HSK9ZdbehBIoEXcbctw9B/6gBnfQE6e40ZRYR74Q3yQh6hnU2ZPHILrF2E8KhnZCI
WGoxQN+Z4NE47Jg2YsFRMurqVajNUrNattbRinNDUCYSJ7eRC2Z6Cc/F9Fd/4yMa+hyIyJHEUdtR
d/AwyV+ckFKN2JLER+az6dLcplecI5Zji7jngVE/ePbkYJhsHCd4lLesQokU0mHQnyJ31nr9Ioaj
oK2mb0f0v/ERkSZg06r3xvE/W7aIW4DymKUlZsOpdIyrHShoV+ZDOhSI4Nw9HtrM2SvP/mURsE3K
B7EijD/s79W3ksUhbKY00D1TpSBiWEl/hQz4hDLCOwSILzfCnozYL2aRhKQQ4DZO13PfWtZeR2WF
9ZsrzshnbFjQYHBiLHGgo696ySB2Qjxh9nt3luAFCftDir9E10Bbr3BA2yPbTy82StFf7AVNRTFk
8TwytNCj9cCCYVc2isJ4Jofgz9hDeoMICumtNHd5NPhxLta7KjN9SVOEU9bExNbPhXlKQ+hSePBA
PjF9Tpa6p+63sbgE0/ri6PlnoPGwkQNqvfWqtgDhKOcteAQ/4ztmRaxK+A6d/cNY511KavRVeuO7
XLAZjGv3Gj5yyrExY5LpRXZFLXoGBb2c0hPZwGf+f8uzwRh3Q2hVc6gjosvNdfnqHp4Lyy7kWXYk
va7DWp4es+OkDllmZvUUYKuwsqvywh999wDYZ8P0x9q5yjb/zBKZTNe3JwnW9IIhpLn0AvxaRL8T
pyT8XNE5/TDX0Lnz8m/QTQxXJ2TrbncFaxuO3vNk2NfBGt9dDt6vRWY/NIXoSxcYClacOI0GKwIJ
5mHqmBkyVSNBnWSguC9E/+GP6HNs8zgbMqOSpZ5vRh9xIM2YO6UvoBTOykZcMFIQnHFtHNuhzo4z
L1MncvuEZKm9eEXfXibPYdNm9tvM0BGxpTxA0f3gJmlQirFNgoNlHfo+vJOCXiOFiyri1YlIY6QM
J0b2qEwfP8rU5UOpp5lAYLNnlTOESfs4IXHxgcYyQFN4YTJ6rPhLEmEdz5xPhCGRam1kF4t51hOh
1CQueWPsB0Ob+KmmCnfN+ZK6wcVYu3WHgTDD9GP9dYpp/evWn4Q2jidj4dJI1RSL6WEjqc3nUZH2
a7Wuu7MH90bqB2i/3r5ZMlXIzGpucfNPkMFF8nthxTiai4Nv9pxdfi0PuY3WvZS+9V6BsHOKY83g
U2jWD10gg8Q0nEOb+1kiDPOlFOlzlCNdrr3B2oYim6DIUOvqSe96o3bO+Vy/K+Kf9oORP2EeMc95
6bsnBct3Y+VEEC+5LQ+aCxJelRPs5BCM53SpHEZTjtilEjHlQhzSthzoJNPotWqRpxcFw0nLFTMh
yNOr0Rv/1mCp916jKJ7G0kXit65PVeXWZzSdXK1yuhRyXE/9SkrvnFNlmv10ch5J8P89FI9geKQB
74tNCtq8rCCKR5wzU491ihWYeRrNxjzVHdtK4WbLDgX7hqu7PoMJOvmW+rDafvyKuiXYrHYB8B/9
TVyD/Zny5dSRgFpNo7l7KO1LbGeDYeX3ocqfSsHlSWDl/Ag7aBEQrTMpYsQOg3mcRveMzDUGM0OT
/0sg3wINxbuMXPgcPVLlB7ea4S21E5Ay2EQOgWc9qvq2Nstd0XVMR9YlR8a+fHIgcVjPo3tBi4nf
z+zyMyrAjyWikVwM7FVc+k3iODo8o1TPgjWK5WNGX8gUx9Uo9joDqtQSE7UzlLyafoHBpaBSBsmz
JkEf1Nw+Q8P4w6q/0XyTDBfNr+ZEprOGBXHVhKch1CejY5rmr06+BWa3fHqYxNAjeTuIHetOrp16
6SZx0+b0Zy08QBS2GaET80k1KFBKmtyCiXAossmBH+rmteESfVlgF7emSYkdBY+YN2piUIGfa7eQ
ui0iiJJRRnxFn7Z7vfxw4dDgE5UZ+WzNzs6hODnTUj81s9yFmWQ8pIoVSDpklyb3p7dat2zJLMq2
EU7xWHWw2qZ/MkVINaNLKVPdg9cLtyhMzatoUnfbkNuVtP2HEcDLdQuHJqL15a0tD41kmW3XtX1S
ZNA843cJT3OV/f7vJ3sKjASDigGBxpnvIflyaRG516Hko8b5NuxrS/RX6dtfxE29VAYWHyCUYNbI
t9sNOmXIzcx4k1mZG3tBqvHgVZc5NZ170EQ+KafyBafaXqJuuI1LKs5Li/1tKUIS9nLyyhoxXWjH
UOD1I7KhMCd2bm4fBuL8s/gwTFHsfQfOpWr8YDs3PYjEti6I0kJVlbmHLFTrGWgmT0UjeZqdY+V4
hMsNEPomPqi0OyO+ncD0NxOBI9upoSR0G76wKMjsy38PARM9iPvpQdYB3LVqlDczWL3DKLvl6syZ
Oka+epai/Z3hCaLONcatsYp1q5fKvBKyyBhl3vl1V0IuSJ9GNRDZmm1DbwDo52l5JXLmPJZMwOzJ
CS7efJOaExgdNgC7GbHQmkbibI4RyJF8DmjZa5DK7pDYM5DwIvIvba2me1dqSvy0fK8s7juJzQob
8fKk7ekH+cgDfJp6PTKlw0850twEEwjzaAy242Oy1+LKzBU9iRajR5RV9+Y7Q8Ul6nWJ9M0O/bqT
XwR2wtmdxRfsGSrWoGligWyAaC1UdhFxLCGK2UvfDvssQ+DhuO1Lb5Dz3shrMPmvmS7HDzhttMh+
hQrdWXehXf7zc9dJTCK/a+JJ0qY56rKoziBAA12bx6ntt1TtVTx5MKTTEbfqErF0IYpLJbUKNi1W
+2vRTZ+Zv/7JKTlismTKo6mo7TnJILPnzrUpBAQef5WxlkbHWmksjrOqToAiwaN7B62xtBRNdKCA
NLbrA1xfOEaN1AwVSFp+qHZ6Gk2vIHd++eCs/T3ipNkUBqHHBZ0oQUpV3E/1r7A0J+pJpNBNmmUv
cvGRxI/s5w33VFmPSeySGvvO79bEFIj0vTW6mJEm+dDj+O685wbj5sFf8hf2leh0sRYwbPCRHTag
Z+r+w/awwM6t2Kr5saxcwr/+WHo3pxx+8h+URHYmVWTDTRy8/uoAKtw7qFmPLCpP9sxQN88ZvanS
H4+kFT13Po0gfXH7JuzxtZYfpl1Zv+fU4hPfsMNBs+kd9Rz8XnyejZu2XOVR91JE/XSc8cmka9lf
m7WMjcm9+tpq7sTf/NQTQFbB4H9jm8xJYKU2Z7iCq9+xbkeGy0eOC6+ZbeOyMkfOspyo7ypntlKz
ecyWH7LZzy2Bd2n9aoSzz2DPhF1pP03VSE68VliN5AcgIuTOAk27MdQ7KFxgv8JhjrsF5ki/GP96
ne1bFBavmbdfp0CfQwjJ57Y+g93uyZ7nIY2Wr3bOKmDHUXlGTpFMVjgeqijTR5LDCNqJsiuafovT
IU23hTZLGmXe8IackI2tivI8hfA03TQztwHDQJLy7CP2FIvgW78BTO5Zm7kyMPu2HC4gcQ+ZGvcL
0wuAjKiQPeV2tGQRDdUwLZT8Iy8ROkcPae45qGEvwguNKXNQXRs3y6pI/IR3nE5mdwCBghUxHM9u
aQ9wCvC5rquxDYawO81dUFxWVQvaWqBVsq5eiqo2cBlTgGaph5XK8bak5TnaKs6V0b7mIs/2gz2Z
XGMEkKYgis5yGshB74pERi5g1qr9aXcQTRtpHl0NSMwcTUmfo4jF9dW4cTKU0m05iBMepIlhjAuN
Hf9QWFlzMtm+uy8M55eNSncHYu5nJUycWKZC8Ky4uUbLiIWjHTwpdnauMuEy3mBpUhRPLfb6sAzE
bq3x4iA9o3Dvq1cnb+196rJ+6UlLO5pzd3LJb7vWOQFbAgXyOKi7Wg+LL8RtDNUzftwLF8djnjmf
VsQ/+7RSPxyS2hPTWZftzIdwx5wCedsDEVGJt06p4b2Klu/WN/Y+qtRrkVJkSM+660AV0JJUcEEB
RU59p7wjhwdJTxyIVBdHjRd8EwRi3gV1T/5CmCaL9j5XUG7HZu0BI0Oj269y/G69rkxwdanBAo+b
GxTG/8LV+GAU5+18O41lYGQw9jEd5Y9mZkSTD3nYLRO/1/YGKWF37rWb0wKCs03LFDO4CefPKTJG
QKMZnTwAhFF1Tm3H2wf1xbtPJeJl4v3uiLEPJcUZngB/TCCBI+x1yx3jBHvrsqDZ+Piata0+tS8B
F7qz+5h6sQc3Yed43qUjwMoHrnprCkwcK1+dhIiq6TK4gID9AgtL1rdftQLmljt+cO0XRelpc2c1
JfF8bFmaXG91h6WLMyg7Lc78RPxCz51JTJAMNXopf4QjO7G8lll2bWRJyuvcR3sv/KnSDHRWUDKQ
Gkbq2SAU2wc02shlj4E+82PPm6lINC3GxLWMGO+QZ/1JRRF/zkUYnMItnZY8mc0xjGF6kDYSsqzW
4AVa04WWEdwHYkN2PuzgDaFpXtw81Am5vnqpdVXD4z5q0pl7cSx25spS3RvcBxmS8yJajTirL2vb
qiRzhrvro9Gl0cBayCWTMW8yUrkl//hjhba9U6b1F9Kmf5jIVdkMYd0TLKpbhlnS4tmMms1HYk+Q
YN3B/ugeb64S/GUVFEtQ9M2Ok15vDJ+6wQjRl1SMfrEZAmKaukNWNXVSKf/NeTIIOXuaF0UKXWU8
lZb321BRYpm5d8Td+M8yGCdVUYc035eKqSFk2TxrkPLxRNH39zuADb8K5MUbc7ZZ+ZD7kZiRoDrE
iBhl2bDNocJqRZi2G6ldWXcL9RcCmkphjy5L/BhMjfzmWXwAycTpaOkPv40cNAVuuulxsyeDZvYV
5Z8EfBK8PbqMSQlPVS0Dg7HTh1owZ/IDPZyKB1nH46PtdOWb7cufM6G31C3rgcZc73yT50b8XWIY
rUM1WTKLIxYyaMEMI0rKWpwi44JRokkJ+wSMXQbhL2OVW1X4n6wm/61Sra/5evPsvN6pGRwQ5Vcd
u6gqTp6GcSG9D5Si75Ffox3FLxP32W3ka3L1CoGprgoOfvsvHSVYz9WGNf2ouOqhPk6PCtrhRqN/
q94i0esT98SvR19kWq1xzWz3jwLIfqicAPCE7QBt9j44N81jyMgB2V+X2AR40uR2sRuyUhUykO+5
294Zp8QEr9S3dk7J8TPXuIjwp64FHIwoWjaEJof3OXy3l3Y9WMhMKovZeQSH4Ax5j/KAjfixLHx2
i4WRVCb7xZHSOZ5y71OK6HfQ1+GzUX9iHi03mH90qqNzp7GTurV/CWpDMWNv/6bKlqcC7yP4eSCO
dX/3zHBGwQRCzoEEa9t18KcM1KfdpoAOyfjtC5y7jALFvqCSJ2oJQqzoMr3XSE5inE3AiRXevRXn
wEU38qmOLHsHLXPAcARZGwh7uFDfloifajbrjUbzhTMKOn9aRhtHQNOsq/4wpuWrxjC+WWY60PbW
gWOO19TG9JtzsFOXO0PTwSZvDrTxQ+wRK7ZRFYVIjQ0UIF8W05Q5scf5GEdFnqCYBrk/pEdzkKBx
BEPIzsYRlmGoGKBH9cpntWoFSUBfuBVBDyetxj6alca+bgcZ14JK1Kpn/cWFYdCO89ulaV2HrmHW
yMg0r9OPOsW8yPkqGO3vBiNy2CizfbIClAJO20AVHtcva66NHTBzyV8IJC+bl3Lv2OWL348UV175
MRpgonzbPmVpUx+sQF2yeZmTltwXmksJ1rQ2vNi0FACZJryAAMbpAaai0f09Ldvy/39ZGaK7aavP
YGa27nosHUxQ9fWstnMdsq+qC1bjLZACXCK8LfSFp2kiUKJpCyBxTPRj7QFEmbviVmTpjdjRbpdD
WdgULEpOgnkA6grxN+y1OOHXoSPVbx00UkY200uRev/M7I+YJ/k0pXnMOtRJJAKSjesHTtyxtKKs
F3+Hx8LUYKUwVay4YC4yO2MHwotiIlTQXC2u7EDGLe6tk5G5cRnqsQnmZbUosFmiMMCySTWm8S9T
Jhsorg7DyK/J2pnKz58n2OVA4ucJemug7IRVPMkCo37L1+lAand7GaL58TarpOK1hJJ+WtIwPHrm
jRkHA62FPx45eK4CGZ0Ktwi2YQ/Nk6Kt3TCk3JJ8Daqyf2zcB+uGVvMWQDV5zszlNWpA3bs+8Iq2
pD6aZy+AMC+qY23itMqd4bmXdK4OY5W4Dufq4EzF73o0gQMJRlwG4OytOxPA6zxsJ6Q/xi0+sY2A
iLdt+konIhCH1RfpccIKxrfSJOvQ3QZZEN6bLPwmLSHm89Ic/SZ6YnfQYtx05X5YvFOd9+bd8O5A
56cYTDTmK6yguzJa1rvfLPKI2fzP6BX2Pi/wj2tGvDeDlzVVZvnUPX5yZ45jo3rNPYuRgDENGJAz
NnDMI5tyAOeesrEO8mJIjNFm9BaazfNiFS1x5tGXKpj9RU1mvqYT1tXMBWzAXuqT4lDdWAPbG67/
AXNkP18sRQ0wwA3flwZWnQAqw2+3//ZQQW4i/I/sOqf67hbT8+SSCWoY62/DKBE9A1EwGtVd27mN
nrkTXomXJjM0aLkOimyfz62/M2bmMnb0OaOYt+Y+fe5czNtDDSvp8ZDV2jqZ6e++NPFArp196sVn
3mvj2Osm21Ej/ssc1h99h5XA0BucRg5Z1Et27vuapTaYBpe7beMb/wxKkINHNnpSSizluqrvsnhy
VO/ubSZTDdJJ6x8IbOwR3MknawJ4a439dPbImm9C7xXqjNo5pK+2BlySGRtIYo9X5HVczy2Ycs3x
oohbi0ks+/bs8Ckk+xv3Y+9go1/QIfVZyjg0SgLZEE1q6Z8u0pxLJIIrZJRoWznGja7n3jacxhaH
euxL+eUNDhJGpzj0Y7WBGuAdeQV8bcMrc4y/4VzQIeWwduBsNQkrp7iobP/sgDJOdBpS3JWDPghD
H+SY0u5jS7umCo+pg3c7Ri8bPNXOR1776UYZyPMHRr6AdUpQuFl2WceLrDX9bRCq61KghspNKzZl
X93cnCkaDLyEdBXryy1eeuZnsS1hTfQEnW5mhyh2mDEufGDcoMZ6ESMql2HhJOf8vpRi+CnJFIkr
gg0PfDj9y9yI3zPxxv7Qc06krn3Caig3Qc9ig0Wie2gzNiFDNaoksPw+ZioyHoqM54ESjl2o8Pyn
Ak3AZlHNcc6b6ZVqSEHUA+tkNQhnlSme5AjiJ/WefCftPqNpOa4uM3unnwOycALxbob49Ic63ULr
8/aL6ZefMmjeo5oRsDIbmvrQwpI958vWk67etZ6RH1dIH/0UDV9+7eYx4gReP9gR8IRW7xmPCBsz
d3rvPOJFiKcekmUO3WcA/eGGbNHq6IbWm2ybgZUtjj30dOiDSBK+a1//9Ba29xiY7Vs03OSaWbdl
sqzbamQA1KLgOGQkKRt5dUhhr4ANDuG6I3k4i6qbD21dH1qDDI/CQ0mg0MFv3ce/VD6ShSXMePoz
erHMG3djJ34pLeUzm2G0hc82cFvGSMLbMOHCpPmQX+Rkih8sUdVXUBaXKqBPLx8zAu1Yz5lY3X3f
Zeb/bRVWmpEuncvrPKEapyhMGofIatEF+d0ZWDDKZl2S5dH3M3ALLs3ySxvyv2Vec+ejvPE8lE29
5+wtWF73qlY/ojTyLpXVgf9GKtgX07CnzxDYNYsjX4HT5JK45qZDdmhXZ1tIM/x0BB+dsBpi7NM5
iU6Fte9nVlJTxc0yFyYelooAs6oV5b4z8uyEZmtgokVWnFFYMKud3Wqh/DP8XUEyelwPREHBxdia
gQKLHtmQ6Fww6u2Iu7+ws++HUSdC0tRbaf6BgfbDxFyxIQZnfTdzBjqkzpFp1hdXbdEljmal8aoy
n9cD3xG/WI+Oz2A108IkO2KsD2yP+2cAr1kUPLmUAjTZENcYYcbwkXgflXsepzVna0rxhiUXcVlk
vPFxdBFnMQyua+/bGNqDPazVR713ID+egYYWsW6OUTYa14LhAroAMK8TVqyDqaeMKoAdcgqK4Fi5
HaKmNPyoV9gnhYy62A5LY0roMJh24NeJhdtFmLYBiylH7xdlPku8lwynmGjVy/TUI9A6+i1SaUfL
lweKCR4t1jFTdvtuZ3v+clBh7I0eKZQterVScV7aoBaIK8c61+GSQm+Vz/dpZZYaekw4//sRGnPp
b6y1epAxTouarP3/5++PIXzd5+1piOw3B/jDWIYDF2Q/H6OSxIcJQQgqJPEyM0KOkWPNxFQWlAhT
Kbce1q2DzJBaG9OEN7/51QkydiwsTP/Ni/7/UCpxGUmAxT4gQJAptsLMfm+j7bJzFMFRh2KnBj+L
lTk8clN8UuUngfqKWf1FiTWiNLW9J1z49VZoolsL0XhHa4aFSFX/bXoie0c223v6a2bq+W9o9utS
/yV1El2CA8RaZQqDLlSNPJ9+1uu38tmetF0n3q3R8IkEd1q+ZTZji16PJ6+Hs6/M6mUZqY7zJbCe
AsMj474lpWeAHAQ2qrpAzZEbsj/zO7FQONaXJJsgzZh6uBSBsfyEoMwKbT1PDbT2wCPzo7VZ2ZQI
55akbRE2dK5zcq3KOwz5dZx9EjPE8IJwVHFI4f5/6DSscjV/5GEoEO55PkaWYDosjQfHP6u3fGMJ
Oqr7mnxL5R5MMHw7owv6fY3Pbr9G+BvNVP4oSHIHj2dRS0uPXB6nrb/ZHF8YmQ6vpAWWufbPFZgA
7nTDRFBFy2rjZKzHtX0ehjy9sqWAjF970W1xSmzDBWspwP3zXlncpAC+2lvW8fbN0jC/1yEgHWks
l/tc/Myqqb8JTrFNUKblt7F6NpqNsNqj8TZQmOXYD/oyOtjTkt0Kl6U13tM7A532wK+LiNZRINtB
6qy6/9RU7AeZjmqXmqP1bco/QWccygHM4tCF4YkYxl9+X3+HwxD+bAkbcdLFSnJQVXvZGcuxIdE8
6XV41QRUv+scpcPymI7xPqKzMs6+44mTyq/oTOxYEayZlyGBQ2YUZ8t6LQL5j7KjumrsPewLn2xl
gery8+jbq77xFRHQ5Ha/R83ZtiiS5oQhratghgJUq6XFg5YqlPAT0xr+sH/2GQ6n/BkFoq7pC3Vw
VXhnob7PvJCjwLnNi4VBaZXmFace+DKYOjuYBPOFaNn5wmyVUlOUeDIm2waNsPwNDGk/rdbPfrbU
U+cVBN2V5m8r1+ExZa0L00asz1bjdIdgqHjfHj9GlRMdEA/yRcHQcm1RjIAb4pc145FpGWoe/wjp
k+wdspUf41gnmadRHNLQ/RhyNrJl2UI4fO9EaF/gG7yCXiyPHhu9A7kBnwh7d5ERrFe7Z7cyUtQm
Jolmh7KkLpy17b8yf0Vhyp51N/O1HyEhLU32G598IidzPqYNH+OqCypQW+vRE6x/LWUQSW+9pUEw
vQxBNPHHc0k7sTJ06VP7PEbzQuIbI9ipD0m1tY3+OLOxz8EEQAMkm6UsauQKytlGJrzwjEV3XAQW
Z7plZkmQNUDJJrHnSQ1HxgqH3o/qa5au9dWjilKkRegUzKM3VT87XLf7NlPFRU3dplCBdw0WL0WP
FHk7zb3cMEA/4mYBoik3JS7jc4Z4SQvulMkhgbYlpwCpbb2N1KjpYlDyl9MtHLxrTnkBL2P4bQr/
YqrSSyyUw7tRW9E2Z5gfV2H3a5oHXg3bMw7+uDXRSD4h56i2ZWQUx5QQKlt0I9VkU6BqnAm/WPz5
hbRdUg+C77HO37M8t5/His8glmU2sRatfktS9A+JyH7Faf0rtCivGRtTnwsk9H0vkmWhyC5sepKS
wf29b/yEM8ncovVtDlFX/7CyMA5nU97KcdpOVIi9jeUBBO6RoQOKUyvl6tNL8TTy+7fe4i3weCJ+
LEL7tHoj5ly7u9YO+R+dlf1boag+JmHP5qOUGxTFnQ+Bb8drRwvTZAg6l5w2ESCOZWixrR/vh7l6
+2nq5IH3GPGjSjU7tZz7DLnJju9mtPcBUG3AhN0yjaZ8rc3muHjZgSzr9dS1bG3FSFtWs0fasvy/
LzUv4GiN6ryKzyBthhtYwD+l5p9OuqNqq+SISmEGHYR/I7H6Md2j94yzIA0OSMAPsFI/RMUB6g0r
CtiHor2w0x9hjd1Z+t6MW0xELr1rew2B61xyod4iQADQ/HA3+970PtYpqcKpW+wNNsWkH+ppJx/D
tHAV35q1Ys+OtlGc/oaZPzDGYPKlv4eHguQVmc5/PSKHiyqOjyGD6NvriHsjo7/RhCmF1Lha/iBO
d+sMavgOC0DNq+mYB6SGX4TYfCKnZ8stjAMDWMKHQIrFhFtbJ/RFza7k3Dk8xu84vZ6Kef4T5Oor
svP0WMCDndgvnyz2RJnL0m6o78ji/UMnxS+PluQl6q02kWv/kBu0yX9/22hCA9UNutvwO3SMLip9
EmiPoslantbZMJOxYQc2B17OtesmkWyD9whWhZfX30XVtCwj8wz9DAE/QuYvywMGthbsM5m6BDsz
6v+KUNo7dzjYLFxucIgKa8mSVVjPvuHzakTXVEr5qiN20FA0yw0n5Zc09PCMPEsk3lCZ+yprdpZa
5/dKdMTtuAlqyvlM6NjwZpjptA36X4jF/URZzOjUQDrx1A76wqcYs279DU99+Zk9yrnSzTamgpUL
6zQEJuZ8tdTsv4QilyvyluKlRV2m2iI/N8FjXkw5RvUXsgjv2ebWFDqoUuB6tYQquYaPKwZw+SZK
u1Pm+ZxPmhI06Kxp+zNnjRcX7IY460d7b3TryLo7GqmyQ3/jVHJJOpXSi+fVE44Ddgo510BaacQk
a6CeEOJRVTQJPRsqM2ZDB29iaWE99MtitldwzsYzHfmxNTwSgXqJQWiWCxCn6k9PHR5beRWg+xrc
I7onQua0MWK2IS2qcroTgcW/jYddhzOMTC7XX2luE/jR6MLr9riAS6AbZbQondeZ9+mKPD270K2D
xErjCIjZBk1RtSPY5UeQT+B2NePS0gVUBzAFWhv7IcPGNMBDLiSyEX9hwy+QQAzlY+NT9s62t0rn
PlUxAvLhlBYOWaruta7gKm/84REvJO2flfVlVnl2tys2XCoAsEhWGqhO9NeY0oOJ4Uebb4K5MM4L
xo/+H9TN4c1bHCJrB3CNZe30aNhNyBL6NQsnH4Fmi9rc8iyukpyPW04S2N5ulm+AqyU66/q6dk53
NgDtn+cgNjIEIMXinC0b13Ep7QgZBJ8yGaHB0r1jxK1qmdHmJBCUrfflt9hAlgZ8AVkIm+6hToHs
zcYjanHN1jdCXOuTJgTPty68v++zO4VAMKujPeb2yXTa/sYNvLOoGPGRESMUMOFKGj4TgMiy4Z7V
zb5xx1/D4PaUqYbxrJfVeFZFcepr7FUCe9PGHlAVM/SezmBwJMOs67qkO1LA6yQQPhy+oCvivFjq
ZLYxyaTFUnLbF+VmUgymqKIAyTvRev/vgdzBRyT6lISjh/65Q41lnXJhWPuZuf/oAjz3SxFeKuSC
h6ofL7DrYMdlkq9ylOsLOR4boi7zq0Se0ufqbvUqHnDnX9ifEhow2nKnB8agQ0cmAojoJsGL7W3n
dLRfpsD/vSxAdsnRPvq1FaAmDrJTZC07wwjmz+rxTGmsynQhfYtsXtFNF1u9moKIop7LGmX9SN2O
qiELV8XrAVWtQwjrre70P6bOYzluJIuiX4SIhAe25X2xWKREaoMgJTV8wmXCff0caDWLYbB7OiSy
CpX5zL3nPnt2Rysa+pn+qp/3auQhHrCzBZPJIa+ipN6ZExLsNMIIYlFUo1UiMBeVdr0WBh68omPn
zPLeI5ZZhMca8QEbRXUaU5YSWIVOrga510UFsiJsKyQw4ERy7VYdh6nfDcrzt4hRgpVhgXyqLfc7
QEC2qjsAtSyQ2G54Qp5giLy6eXbwGb3bDv+WEKH5OpoNR+siF1cDBq0wvM3IfogR9ldYL2CAZvY3
4HDvR+SF1K/jtMkjQncl25m1Ajd5lk14bhqARlSX03Zwy3cDxfpS+gE7ZOm0NRZUy8J4hiyO4ET6
POJ02gSD5kQmtrZ6Frwd3JL3MpgeFRvMnS3U64R+7mYY4Pw7MuI4fAjyXTQW3AcK+m0/k91mtswN
vXor+N0zmGGZOYSnAPX6HX79W9wKdWS20d1GSyCshWhaLetzFuRuCGs8nqcTO4Jq0fJKdMQjMN7c
/2XSJ6wxb2GGqFVKTZQ73Pl2gcNoWJOzzO4qr83jlKf/xTiFLCMSh8jPtp1dEQkyhpfWTwmDtvR8
GaraXqcBfiUTWIGt8LnPUiCANgkN1G+tm9hAcIV9Bm/ZEQU4pNvOJ+Q0hxgiozQ49DnxZsw5yThc
5CaoX4jqZtc4ua3cqtn5YsWIdChD7BKUBtSzub0ZtWndLfB/6No94jexmUJlt9RgPOphJ1y2aBbk
X6CJB81Ofh9wbq4gEsnX1tWv4KGiTVkkoNiaLnwpGHraVv3Zc2VVFsoswx6HuzT4cV3OEVKj/ZJN
IeqeS5093Ombv0wdCPNEQD/xcvXS3yKem/uairkbd4Qu9i8G0Z7rnPErwDI23J2nzKvfOYz3Qmfe
5DmHsooQG/KsJ5eBDMMV4iEfTmGbbMFOENIF3J/AcckSmwi1wuqLk4cWsCkztgHxOz1auEoqdzw5
HHPDWKu1WbPFB2p2MRAG7mIYpAHr8JNu5V8Ms9l2HgWk2FGd8u6es2TZwW9lKsgWrKIApK4EaJk6
T+2GJAMCfr5Db2WQFakEqdhrVYK7DVGlrHwovusyCbBs9hU2zklCq2PN5eQ8q+kgE+IP6lcZ+NZ+
UIiRK2F7ZDxP6QY5LDpaCwrfdTLsaFUw9D01hnFkhuggrtXpomC0XhyIOJu+32VKgzHDQlYMnd4T
csdyweK0pxn38BOU1dk2oFQGFTD+sDBfZ/cHPFeCBGqx7xukDzRP3BaosnHpY7GYSqrdQj8W8Do9
fH7SWTatFGzImWjOzBq6O+NRdcdd1t07ab6jQvJ3hMj8zAdfXhNwhWcAF9sqi6rtHJPNaVl5uFFN
VR9kX3+qJmyvpm3F+16zdqi7EquE6uNjYYIxcnyLUJpU7EVYE3LWhC9hNs4ENrU3eipC6CdUDlnz
KJcIMm9JQ/Vc7GBEGQy7LmHyzhpt3+dOtR0lKLrc9ABUl8aP0EaCBGyaOUdHdk+op7WMi/BoF+y2
a9e/YjxUpJW6nzY3MfuVFiWkmx8rdp7VXPLaRYyynTiLD0g30GMw3wuH5NgEfrePgm0z8ZSUxZ2y
c10TN1zm4YB6FyETXTkDuBRerPEyz+pjws72m3p/S3gMg+6+WQcxZwkTw61XTrsp98aj03nh2rPE
G5gWrERW3K0GhNoyxyZQWtMtxi5zhPfBkEWDtvOcX2UgQaY78bp2CpeuSZOTwccupwyj/1ObzDMX
nwOhBqNrc4xV5rarG4hXBcUVfXe4NybVv4/5/Dp1sbmyLe1shqH4hKw/cvLM9q4lx7ED1kqTzfAp
YBgAFzmJ9VtPoN3eQmXKhzBZz7P8BcEd03FhYOTjgc4SeNrspIySDEyfWXpPkCiHxnwwRtwGHUNN
OPnmuoqQcSjlhXtWw1cvHux1UGbzfiBpdccbz/2FARSVRvOf4ePoJakIo2penfusfLFpP9nHuSTg
GTNJKpzOuDWp2mjIEb1wZ+RnQdp60/l6S647rwihYa1LIp6Po+XYFa1NnAxbVVJEd03018gtenGT
2bQBf1oVf9j4/WRDQAotTIp6eCWP6dzkHVTBgXluGikcFuqP200TJ3y8mCSwYpk06G1h3CeWMfyH
No0RvM81jKxFJ1GCkg/NB7w4UDJTCeNrQfzVgPJrMi7QPk7GPplj1qdW9B7n/noQRvbhtvwHqcUJ
T+ArAtz6w1Hyu6DtWiXz/J/jzFi/B73qUgQdoz2/JVVyhEtKgEf8a4JOiBydD/5k3BDVfMp45oEB
wp/F7TFkihcP3btTY1aMGL0HUcL9XGJaG6xNqe0fYxQ9i1ycUyZoJJMfAJjv2pQg+CLbKCv82eqi
Xg9WjmIhBuvWq/QjpovbdhXDdSPmyM2RcVvltMEY95bgC1uRwsyo2rLfO42BwveUDznRK2728nI5
Bqo513df8PJ17ya4fRB52Z3FrnrXDqd26Y+oxAK99umtl9yW/zz6ImpSwepJKcLi6IZ3/A4BYtfh
1I/avejKcS/d8iWcWDBVeLhTEyQsbRWxIKa79TSDiSaU3tlf9z2l+2yBa6oqRGdtJgRGA9wWLoyU
TZMsFB6aRZFTx1p8yshgTwm2XNiLxG7etOX91pqCJ6LoXbcqzW6jp9ShadzPyY+nA9E5vySHKMr+
YT84RnGZBwCSY7wwtWt2Z8jDsJAyWKFLVbcJYHdhe4ShVvLDUmN9dBGRM0Zj+RLn8jsjxeWKUmbl
N5a9C5ys2hRL0DLbf7obeVJh8cOwihY9nJcdPD3+nur22hvddDB7rC95p80VU2F/Q92OjrGEyRO0
f5Upbhld/xZqKDqH1ErOucdiAZAhKFqKYfouk0PLSz4N27aPQVP0t5C8TXbSVFbJokkdLoiy9XVs
zCOrDQeTZozaBIkRmp+2YAmOB0NUydnGe3hsu//+Xc3VgP8cIvpn0RTe6d+XIBPNWqRJvclcF996
ZGPhlcOjZiOshPeR+hN/W89UHevgGYv6eP73XZqgh7ObPoaFILsXE43Lul0CT6FJ1QeOwr+p3UQn
SfPb4Hk41lYy0Ex5TxAFlJ4WfRp16o4DbdHCWc7ZZ5fylnnI8n3vXRDBepJWuuTu4h1s6+IzKMNb
Y+ChdPL2u0qp9sohYOtQw7IIUCxYLt58UJ37JIceELUW9sw2c7dBQmXWZ3myy+qGlN65h4NQmg57
Tzw7yHeX+YS9TwvPuuU5RlzHzet9mLM0iGv/FSqE95qhcdjqkZWGHVuEDAP0kPRPM5FttsfU0izR
HzQXZqMutr94ldpmeR8dOvo2z+atiT2FZyFLkK+Ft7qX3VGkqG2G8Ailbmb1dK3YOB6At3CblkxH
TIN016ZkJmYYJ7a4IVLG8enzhnLnguwKHEFXN0YBPFq+DHjzmOYjiSrknB1Ts/msC9aKAdBDLNFY
+FMkrzN3DNFnPxzcmUSl89uMzKDX7di8maBUTrapXkiwBYlfx7vG5nNPkssLOSrJGljZYUhdAPNJ
4XGltN1KAYcgdhsaAa0fckW06hvmZPsCGeVxbNx7oZHOSIxcKyeNjB18sG0L8YDkC2y01rynNy9X
QA5W/cgmDNm0BgxIjGU803HTXQDS5tFjU2+JoX9AeMbi7TxSv6jurGYQSWYWAIeOrJCW5K3G20lj
IGRV2uqhTKQ4DJAp8T0DHW0X7Y0vLFEwx9j4KIm2jzKIsPdQG+8O1sEzv/v7qOlMYBmuCK4OvpQc
9gWm8YvfDQ02CuslQYsYOOgGmWvhmQPEBlbKAwI8wMKz3G2csLpywr9omcROTSg980hHd0ugA48E
Wpj6W2e295q7ZfpMuhEvWBeyQlj+MWeAdRpDeh8nLLa1383XajLiNYvxHM4BalUtKvgP5u+28PMD
cW4Tiph2UaEki1OcUHvP2xajG+wmYXyOVbCVE7ocI5RYDyv8amWLh3DmgA0880c4BejvrL45mJP9
2jkR0r4uHg8te1urwCkey2I1BgmaJdEVmzizIM2FKTFXv+3BjE8Q3P1TiQg28+ioYuFEZx7y6Zhg
ea2ngX0NSvbwhAYrPP37rqvkq/B9j3AXGa8YzvQ7IFmURkEH08V+DX2jWJcIt9iVs4ApGkvtqhoB
HBC3rS8A/5Wyh8jH2LUx8l9EV9QvfUzUiQyLfB8n3e+Cqv8w1WWMpo5in7Ztyrd+UL8rbf4NzLZ6
VFERnktXvhOrCsAZc2RWdeQRVnn+yH3uuYbXGjXjiK8G/RnTR4KyGPWz1HCrlpBozoPtoD3gPmlz
DMMYg/WY8v4SB2nzxjJTGRnWFQFXXhbgmPD8E84af0XgBdPSFqjHPKGTi1SPTSrwwo1lR/Y2NJzm
NdOM8FWHkbn9Jul7wMFrlA8D53Ip4zeB5G7Tlg0WIDSluOsDzI5FeQ6yqnxdGs+iA9afDdZJuow1
raRrX3GrEQWA0Bf/ZLQGlCvXrMI+/NAxN1OybPstiGccko2pjl5DkcEpH11ag1JrpgNsXdE+O+0u
6SCes/KCMUflhR0si0L/YnXmafQaYOLaBnTSWvijzSMxTvZJuKQkigaVWdD818RmdwYkYa6i6m/P
s3TH6N2vqwY3ZOwfWbjrYz/IbpPNGSYQdnAOyeMcs5Vx6lt1belpVp6asL65YUkXaCYMzI1NhFDk
iam7WqVlHQIyQ80LlQbluo5BCnwEichfVa/dXdmGf6awBXcn9YleBMJ8R23sVdlzznr74NQZ2Ge6
ujhnU43iqdw7NTb4JEmd+zLtiUwCegJSYUZOe5ybZYjcKrx1oRtdojb7ZFoirjoM6GyDAA1PwLSr
4cswLWkziGOzXu9mWzrnVoTkYvCBlH79QzdERGBn2bnarzcWzuAjW0FzkYKHzJlxE3h86rIi+WlV
Wm5g9bxXTdmdED6jirfUKZZ3Fy2nNWcPY8hqZMUU1Mr0n6HLVJeO6wkunZ2g9r2t19cHIxTNYQyb
feV78S1sQHD6lLkTC+DNyGm6dmp/3FoZ8duFxl9ixIm4GO2ZruAF3Zh+9kG81SSUXGxB/ZIGN0cy
kqScN9ca6ceaCYBYE/squYRuuALrvZir/1IrwDQaqW7r0Vc1jfppDEV4KQmcB8mf4V6FGro2B6y+
edTtrRlLoxvbGzNRJBvbTrKf2v5dLvpaGZA1QE0LVrwuURVE9oTfZ45eLBZVATkyFHpXFk/jsWco
BX2/3A+yfkYlbpKexFTXdSMEqiGK48F4hbr7igoqOQSuRFFgopcdW0r9zC73ih7wLupOHAWpEhjv
quCa9NlZSc29hLP93NieuZ5sBJIW6WmbcoTboZvT73LE90Tcwr/9lsv0YvA8c2/F/YkBI4wQTJyx
aaHRUnSMsmrgRlU7xmRLajsJOnhasg1pUPI8DeJeYALeK1/cqhjpchTQSNidO39g6qlWbCuyVeW7
1rYVOmei8NvPLXELRi4mpd1mVzclEabtfHAkv7LOMYPJoDzOrY38LvP+4KHvV76yxDbu9QdVX3/o
GKdefJIlE0DqUcbjU0rnw8uDB3c45SGAhJdU8K6r4Yewh+ARtM3eCwoEuHH+pzAg9c8+InV8z20i
2PxOwBSNvCVnw7o5A+RLOxHWuyyuvBVyp6L+r2XZL64C2R6xa9nMgT+dzWAMV1ET/I09RseDFIyo
DFI8srb40tjcD5Xlv3RUhRt6cnqHuUpPM2VX2Er33JiDe57CUxTpaovfJl01DU+oyaxyTbl6Y2Rx
84BybKNKRBcUSwxtm6bcWPjdzq0nyPycs3ibzHkKTJtNqufMj7qesHMWxWuZDtFeTjK5Gtycu1lm
f0GMhpvaY5Reauz/NZDY2MOzvggp03B6RT6y5UVZhzUEJ0AZPPCV/0zKIT+MKroXdlNRELnpzwCB
9KE0REmCkXGQgzJ2RkuOEmPKF9ZJ3kGMGYQCdE1OVZ2JpvLZA6MTrzKumLzOyHgQ7KmiVLzlibM4
i76JBvMOVJPTdkwlYlxLOpdl70Mm5tHrIBNon37G7V300qmezqIaFdp/ZAAx8uXItl+yujRIwivL
7eD4Ix5bN39Eoa3XUwWUP2SuX3g0JW3IQiZGZXVpS/DAY8+VOPnUxqj6j4PCRFPnE+sb0lybNPtC
slwx5cXIBVADYsJ7G/XOBrXyZu48j2C37heyDhaCwVSR2/KoEw9wPwYnfOFGD3X//7jMjtx17VDf
51yHdys2X5Ei66Orf3StCi/YUbrafElQmr5Esnm2E7P+wB2/RwkvqgnsL0cW6pgOpCy6RCc8tM8B
2OZgojzCrxynv8zNvlW8GZ0HK3xKfPaMfkx+KQeQgzBCxJ9TT6WtmbOKDqOqEoO/FllBTyKNF6Cy
88HNe0BjYcnsM8kIFxqSt9Zpn6bjfAeySM9K40BxZqY02h67rfDFDwNa6hGKrscxPZdPZg0Hi9/s
bCXJc4jyvaON4DMvgBql3p8kyrHfSusMj2t6H7udh8cl5MB9UJE16wzF8Lpm4gU0xfyv97Jw6wxo
QIjrNM5BGf/GyYwbe0TIMCZXlxH9eZqKYu+1gKJKP8kv/74MA2+QyzR9pdpdgeDwEZgI6nLhiotd
S9w3iXjOSJW3jBv8S7tguxCL+pdI9++1M0WHfwuIkiRbHrltwR9xNUXwDHXtvORldIaNMG9tR/Qb
OxuYqnQSCKODTEAZB3SJAWgxuvqgJVai8RnDJHffnamH0JOspQSIM7U4a2MVHNB0ECBj5JexQBtA
s7NPQvtWIRTbl4RGcDm34xl1CEedQQsOGcAMQH24GH9HaR6WlWadhA2r8mbAkIymqxyQW84tKoI2
+SAUCiIRyeXrLklPdBDhIQgjRChwsWdl4xStmuwyNszwWpk2mz4gXCVC8ASGadmGWUV5yhKFppNw
L6MGuswfOnhQE5FqkSTKKJmRGvpKf2GnJYLJcvYRjJ04N0sqFPD3FNtU3uwks7kFG6nZcd0FacYd
pVZgKWeVdQpykAzeZxfvWD7miM7kG6LXZw1Xz6JVZeXlvbSgroJGsa3w0WqbljetRIOUAjD+HrbC
2dRkA3WV+UyS4Gfp+Pluju33OlxTR+IfI8F5Y1MKr2gGa5VdONumPzUZiNYV/70kbtYlsbvRAUsC
JJfpUO3IpsxWDDOdldXnZ4UMA+A5/EHDCfyV2TjT1jBjBAOt/aBOw1QLBSTeDGPyt5PIn/B2D2Ma
74w+YT6JkpmHbiRErozXfcfWi+P079SM52WfSV/2rBiCR0bwTUO86z1w712dYrpv6lOqnwmMK4TQ
QIfSpDymGNnNkOFiPqKMy2Omv4I7fXRIfytDR63bpmRwahADXvfebWbr9xDCQSCsZYQu1XzJWU7t
pBmaG9WudT+xqUO+vIGGtYFJUp1HbUZ3Ly3GlWA8jnGluOCEWk8+s8LG934qIyK1KMgfIbOKbQwZ
b+c3YmM21RlmW08ifV2fap2/VoMDpZdKkdCoYQ9m+G1UZOmg1a/ebLcDcuNYG11oGjj6NTatFZKH
Rd4bKudvFFXuw4iFf8FUYa4Lld94FGZUM4SF9SZWWDfJ221j12KL0QoVF2FIm8wg7ovuO1w5RCVs
8+l7spro0nnlMZT2fPEmYb4s9REz9q9hJn3RIPqCuGp4Tz1JK5PpEEWR1svaIE32M9E+8UB/AgzT
epDeIg85nwicRUt4kY5uqJoxFo08JzSrfzKO4FUxWp8WtTqOHKgIaXJj5JjfJhUwNghNY1cShrt1
c0/gNCmf8UAT4qMwebU74xYP8iubJb7REmcNTJp9yEd+6/cOYnOmzqChh5+WofxbQcGyx3fKzVPw
cwbj0e7DCbMYh8JATq3byPpIrRMAFJOI9iYGAFT82dkWWq0lu84VNt2928bVr/QNnOx4tDpR7IcQ
f2kfkBxWZeceJU+aiuyVXmDVKJeDNYAyFqcSXhu6AlgX47ofANrkBeHnfRoTioeEtTiFeESujYNy
P9ePShpg12oeKNXKp0jTZj8liTgkHp1RLYhJhT4qBkciBgRiYLXZrZzA+/hzfW60YGbusg9vDOaU
mrV8PTcSAxD5QB5dCnWHxcKBnQZXsclt3Gxsf/R2TE4ilk1DxEaW3LVQmgzIM5TEoA0xBDJXX1fe
RMIuPqVmEPpgj/MXyB1j21tsxRPJHlhQhfIptLBSiREGISCR2B9t2hnWOoSIjBEzuZByPI6sX/7s
mbvYF/7VgSe30Qt5ypK/qt41seMia0Rer/MZcZUh8mvoilXqd+6b9D4cZDvnOEGAhcrEuhte/miD
2XyP+SVjlrrnNl8OIjBsP7lDmI+WBxF63x2hbXFUulcnMs0dQ7F/Bml117QDKMyMaONYGdtnX8+v
bvfqyV5tSgTNvPF4fhuv2/+Ti6Qt72Y78WkxmnFZN8/0IC3UIb8psWH49lq5BZdoVe/jRn52PXb/
vtV0sTNMC7+G1AfucAM156QSPcJz+aYT+E8RsbADXYCqsgvRivfGIZt+z3U87kJwtNthrL4I+2Ya
1SQNPv08RtDkgkK0qOoDPw5XRLj4eyRQT6WZVYdR8aLCikisHi02KkqD5cjcbsIuam5NuggZgf5h
meqY6McbKOaYTmMWLsJCfJGUZBdPJuofejK0L8ARBJx/WRbeblTGr9AE4uj3rHa5ioOVRym9N93h
pZjDYh+BKTIGRLjkn1mrbqo+CYUKP1i94ml0b4aPR6xrGbuEKHin4JKX0Fxa88vNRw0nfcb+yM49
Hvp1xJTspfDmr6RoKJxytdFTlsCf8bHHBPcUZAAmncrYiqY8RBgn9mWgsq0u4u7X+B98wN1g5+Jz
wv+zCSf7OKWoZMxSv9tYb9dMVBa7WHQNfRYIjESDsymdt8BAfKOH2T1aLGPwoRYBZRx7UqnZGkvt
M/YBvYXMv0MI5uCYtfB+411F8dE8WYeHLBsILbCUYHFrc2fomnq8RR8HBcYX7L9wp7wgIJjPc7tu
Z7s6Bzr/lbtDdQCra986nI3YAN6NNPkZ9QB+ClSE55HJPcPbgUYX4ZcenQb25sQaKrDSDQ0Zs92g
KNdGIcUutkjiRTLyHSbokzNjO9hz/JUmX01hf/imNZyIICXLM6ZkUf8JerZryyguDXx6htwhkFVa
Wy+2AQoMWCxCuHPIFzyUHYccXQqituKr1+N/fD7G4+QNdxSTLPBNdE6YlQAIdi7ygFifC9e6RpMs
dvnUuisDN9czVu6RYI/9NGVvZk24HkmEoMf8dKOymroEds46YaAItJHoPhe17WKP/mdaGkcHD3uH
Es6NkfMzbuBMdY1gnSN5uLdqto9Vkr6LzH0LO1mchRswIixatKEMEZFFATSKDaTR+FjPWLTqteHU
77Kk89Zp4u1aJ3FXfTDE9z4tkzsgIo+o+5E1g8GuIKAT1IDMr6rsf0aDmnau0NNJ1HN5cEv2HlFd
4XeFWTdOg7NGKMaCdGzrk0kcz8levoDVAI1g8BcH4Z+5t+XNrDMwWRDeKh2tE1zoAuviw2Hrz0s2
dxuV5s+M2b5ELX2aKxsCWKHVw8qmA0qVjleqx65UEPft5d8tlQ0rnY6cJ5ykBRp9bzL747/RpbPM
L8Oy3KRtEx5gGTgnWj25g6Txyy1ZM+APqtCuOOk11Um8m8wLY/96FbRddtUp6wCWJfzwLtnmTZn3
B691gT3pGxbXGqMIQqrSYuFFew13zY4L3m2LMTM7yL5FXOBalDC23f0qHNfe9tpMNtB7U2YY8Vs5
Vj9rshX2k4/w3+SDueoWDrdO7O/JU9mK6V65k87XWHdPRqsIjRob5Kfq+EtRS3Prmi16z69KMl4u
NIhJAYDzddC93maYojtXyhUDoP4euMaTzBJ7UwFa3AwdoMchJ3uIUzqBW3biMvwV95jUh6tIovJu
xnV77zI4FZZFyCLBgHfl2szYScVJUPLRzpnfKJZaZLFk5UIbw3iYZtc6x2/embjWIcSWe4SuIe9V
Pq6NcHjOScgccfljWv+/3qQ2jxtf0xRSX3Vdv+trRadjBi36A4qTvMxfSg/JAinObMe0b1xYef7w
a2QsMO7vfeO2pxa5BQ5RkygYIzl7zPzWIXozSAukGw14gO02bg+o4SHEL6LIf99NmquQaNiXf5Ix
o2SEIDms+LR4ezUHMGGFkTN7zlPsv2HNXe8G7Ne8b6OPpl3QdDW1Lk84zHAAwSwGxmJq933Chn2a
6gNqvL2tbJOuD1DKUE+aXoflFOJ4m1N/3WQehsVWLsNKvBh4O+GK+XLYSoHUL4bXfvr3pQ4Tc2v7
8+/KLZ4ThdfNAKqJHojZepLlf+DRslQCtm7nKU6/2Y7pcaa32DNRuAXtkYlEfRzDTB5bMoRH2Z9t
txSHYoCLwiP54i4U9H9fRGtN9erft4BlGYJ2gg13Hn1AJkQWJ6zD2MDdK9lLrQbc2Ju8rXHEubHY
WyWjNwhQIV6jMtk4cfxw7emOcPQRw0Xa4wRlOyTAZ8cBopVlUJfNQXPCpQXDquNpmWp5jaR4ES5P
pZww0yM26pC8lLxokZ0gNLWq1Yzr0QFeMZLL+sQ0UB/CsP2mHHukQUbYtnWZ+pZOVuTmCrHwDw+O
RjCXwYYQM0ZMTrUhxPfL4aXjkUIh4xvn0olvJtJvIumGFUBCvTexQq68YQm/Qkd4dpbv/FTC7yQK
3l9Ulv/0lm3AsZ2QVQ5jhe2V17GpGDsmvZ1pBZssG/Ym5pRbHMafQgNndqkKZh39GTr/Zflf76OK
qCzoMFXE+MWgchiblzabYiZ8bLN6K7mMi7qNdiDBJcROKualQwMwaGRpqpBrMYp9VnPpitA/owH9
3WeTsWtjziMGaRTelcn/Nz3s7qxLZzgmLoNB1ads/FhdzfNMknoKrmf5EjFV2+NYOGM1GFkLzEQj
J4xYGWhQePoEQuadd5yC1uNcRrFBMLR5o/xFwE9606oeGEXkaf4+Rx5GnI4Q5jhvxiM7d4xGmb6w
GgC+kcA0r5CvxDWGR2WmJ/YIw9pskAyVqDC87IIN5s2yoX7l1dRtzCm6gur76DEFHmcYgs38062G
vSI7YgfY2VzNZScvsgyX82J6Y5xZXnD6qAcRtauyH6HnlAbCPHRE6MCyU+1x3TOG3broBZEVwYsp
OhReaX/io5sdBxsiSFMCMPYTZHGYxtnKLx9+SUPTlGcvpuRjcHRMWcYz6wi6TSGgfAYKsGte8AHK
JUIERAKtPJYttTh6izvGGiZeDFGZR7Gqswp2x0HxMyximrFYXJEvEBmE8ig2APRoo/XeBo9aowvm
iCfLJ/y69e7DqDncayTHgbqO89W3inBnN/RnxY8oU8PJSS227wvyM3K+bcG1j4/nSzEgWvslfQGy
Xfifk5nf0zA+16phYT2a9iEf5xowAtyJpI8+xBS8Ojb6Z6bHGEOz6ZcFwmCrPYdmKCKezp+KDzVY
sG1chv7oN0dWzDY+rBBmlSvBwjSle+ysZLyCnWXmmjIBS6AhreFg8elEH7GbiIzIjHY6JG5enQCu
4WAXHUtnzIK7uvpT8gjRfaAs0vDSN1bkMIVmeidq5kWtZn1uMXfZNj0jAb8n+aS2g9NkDX+rit7Q
CXeODSITNcaWQRmOJRPbRTq3PqIncuWT/CPEarWziE9CrDfdWFz2JzIoNrwJgsQvWEVoMg7QCRyI
yHF97Ern5C//FOA/OjTOeAs8rurR8+RSpB2Blw2Pmd54pRr0hui+dpO/pL7v/aEECZwkh3L5mDXh
LNdNaidbSbLCHXAZkAK7xc3Evour6zaaA2cCF/28J1nmPvsaYVnToIXHD3PsKp6wxq/501sER8V8
jMyKjs6AcR5Yvb+yiuxGXrIi/QvJrmP2+OtDefOAqiCopkkEQHqpyUXfmEOSHogd+dlO8sln6oP6
wXx0FK5axtc6cf/UFmXoggnyjLS7D4YYjmGv3+DdVytFhDa6cBw9wi8OgpVGkcZAlbNkJ9qmvaq+
+8EqGzkGXh82nxFu+p5CzyHLmBdptKlrY+9Dz3BoEswS1M4UH5P5HI2WbpgxxwNdV+5t3YjdtTkK
vY2K5I8ucaf1LvelObz5U5LjpbH1ngFODNY8UA9EAtvMbHrSQOYMt2/i72ejf2ZefMpoFCjFkrfY
CrjYkubDS5BJWsA2MpYpVbcRVtKwzij93c+kh4Un4tU4oNDm8zdVfDoLKqLboD5LO8JcidhsXeqQ
3PraJeAEJr0ZL5Hh7FT2Cn7lXo/W334s+9206LFzLPDbxBUxOCskA45Gi15yvPsZPiqV7Abo/uui
4kcXbfUr881qVRo4qBqhU3K4evMtUIBYiSw4zrrun4LIUbrEqlvNoQZBTCAEw31glgcO5Okyxw/2
6udY2x9zSvTlOJQRjLCtajIXYAxdXC/qm1WZHoOY3t4jo/9buuZVgJMF72F70LRN7wz4iOkmxyHq
b64H0AXttOn7orpmCnby5No5+/LfEcPxm+AHcgXuo8qxQX/FSMlJaH63RI/rtC9/MEKeFVgsB0Mp
WivMAoH0AxjO1iGu8ExGfkjOehucxxQW68QyYK0W4ZisfWNV/I+xM1tuHNmy7K+kxXN7FeCYyyqv
WXOeJVGUQtILTCGFMM+DA/j6XlBm1e1b/dIvDDI0k4S7n3P2Xlu4ao0eO8BNpg8A82f1FvRYSa21
6lvwldvE7csDOPjEC7Zj0FCJZ+0z0etML7JkXGkRpzK/471Zlz9bU7vnjxRrhPPwoAxxzrL23Ya/
tzHjNFhGka+vNQECKrZKtarHagdpsaLB0aXbiSMqEioL+1lA8KbLy9nPLBCdcpkAiRen4Y3P3Ptr
yoJnafYciUW1CnlrnzpkO/yN07pR4atZlgZAyGIbtv27keEdEBFFdVZ0r+HUqG3QWeaxye1N01ZX
Mre1zdhEl2BA3u45dG018z1v8le9URevzvaYFeUlaMkNtXw8ZH3ze4oJfDDDFEQnixZTO9DXGr0Z
4hXqso5A2iiOcbNXzLeyc6aMcFmUQA0hriwQPg62wtGtOy9iBvYFCCWWvefhQiTC94hAamdE4bRA
qCsOAhzEunZiYABRcYoEGetpRlswBYItCpz+nTuju+BSg72074yYQLfWApaV6SiUpEXaNDqRZqmD
SdyqpLlVla2tkpZBMl1DZOC9W90XbvmS6GguYm1AgmBbiINQccKIfesD0DYVzIQNsDkQkTNAOEp1
nIlcVVnfZtA323RpBx4LYs91pOVoW0XWpxs4hIhw/HwPkp3lG3ppUZPtQR2wIh2cnDqQ+GxO1HF2
nwgOHBB3m7g7k1GALlFDeaJpJ+Q5ObJKO8SVqTbM6GgJdKW+MNnGiLchcWbuvyD34MJJFF1YzdrS
V8cSoPVnoHrGwUEwOhNPPbq7CDEYuddGvG3w/pQif63SbDo2iU/LpZhAPY7NevAbax6dQnVVVE+6
QukZBXcc65xb81RlUOs8gg4S1an7ALEmB3StW9AUAXGndQhfvIqpJsLDznMejA64SWuBZKx8XaHa
OCDV4ESdWO8QT089xw3aU+0Gp4rCExd+aVr2hWFtQI8zXYu0MSGlSDDt5FxgsU+0i87CKlZxhQg+
SeSL72tyWRrDc9IBcRlj4iCk+5kXzdsEGnAZmljEqCSXFl6LpeEnLoDZYZXWkBOFP3DKXGe5ijkf
ZMYyjqhybPbE0qZrQ1tqhgXZwzK1hnwDdWtHiyDb4KPk7d5QUQVet1R9/5YNAt8Dg9wV6bjIAQO4
L8mrq/iWiXfOc/MXiGTjvhk695g1FBahUyxbm4gC0lXuy659CkprgZDjyzBeruWAqDiwnXvapcHc
8DzSnALfDEtpzEj+aWMCf9oBTRLO81nrM/N/0j1UkvHKq/nsYePHtp8imWkYbznQ5gkfppRNVohG
xLJznxFG6Wj1bLR2peIdMdCKsSNrM8U/ISzTjzTHXy5R9CinuEE+k1HvFUe9juO9bw+rft5Fojj6
6k2NwXlUa0xXa6jp8sm02KX9KHuoPJXQcaNmiXLEAJWHIjDre4ZRTdCuhgZ0rGN2w5beLwrAHnfz
2MVvodmU286uloUZr0ODv09adchRpgsfiVTw6EUuiu/XNMpZUp1hXLqi6Rl+FcleVZQtA7JghYid
hB0crilw4rruboKghyDkbe5oCe5Cn+1FjwmIDuAzLns8dMLDTxZwNE87gtCKOPtl5e2rIkGZsUMx
nBP2kGlw3vqY7AujQ59m5T5GVs8jrxXvj69RpwHQ1s11K9ZZU4o1pVa0Lgt9F2nDvCbCBYkqxPtY
tMcJGBWttk0SRYxjhcvemfDr5MP4kbV4SCszPaRG7S/02kV0ATeTjuq41ksG4JM3PDNMGREh8fxg
FylZM7BeApIlyH05NOgyUsjGcKi2QJcy4PBAg1Ve6zveKGpTGD6hHfYkMTNVNCT4yAl4+S8ujus4
Qm+xm1+511bwoDKuYndCMwc7maHEGtKMtkB88pNsTLhcXo1tgGcFuE1w1xVWsUnwlm9LF7IbW/iT
j+jvCPQFebHectUijUpWYe880d7fjDlHCFuDMgSTihKDA2/aOOsM3BvKNMbnAiWT9QZkjovfegGI
JX8CMj7D2bzTNUy/+SQ+R9aqyEPKw5OtFtKbsoWe0LeOGECTXQaoS2PwrfGtNBxIGS7xwmrubHei
vezLr9HFhFCG1d5omwo8US8WphddKhvBicc0ZywY1CUZGlRgqfmitFaEjnJueW8F5mgnDDwc60bE
xNN/mQbczaWQt550sC2zBcfOxBXeLXIm5yGlbbyk1Rki+cxO6LY/3Q41GiOXh7BrrBctjqyF3uEs
oAJP4UtNeBqKD0xs6X3qA41KDX2lprpYqiiQ5KSd81jMXdeQlnfrTqsgYTIQVzG5fwkzIrpTTo8P
2tLZZJq0hQLJdctvGNUMSFVGt0wv8l3bUGVZXLOLSXDgxX0wWDjYIkIfLkNp/hJFGG8yPyNiUUVo
ZUS5wA2A2shDcFiiRaL5Jp64wgYOy/rK8S4ASfUzkRsLO570S+JUxyzMSRuryZwiMe3sIShZ+4iM
IayxwNKiRO1Pzz0bDF5Sc2Ur61dVgn/XdSg/xK+edCssz2XvJqvMeOprdhzmziDo4Gixio5LqWn1
bjJGHOjeeLJVnex6I2L0llYOknaISvyrmaa2oa+8CQrvVdbJoY4pMruiC9deB6mh4plXQkBKaBDr
q+rRvJbC5AcIxcDL1ja0ZLNDBOfgWJJMUSdDvA10lnzhj/2ysvRuHU2odcLaJDOCJlhWVxw7Zi1M
jdSDzRr7mY2ONe2CF92o93qimCFM087t0FtblPRlwgrpBOZzBPisiAqiARCPbLs6ZVPBec6m6qqV
VsR4qwLvpcKxFuGsFjI3EAqQ7lhCotgJm6adi9xmZ2KxZLBjER3pkXxGh4BQH8rVIsVDm5s7ti64
HeD6R/wzVPfntiqdM136cpt7XAmaKB+kxtMmgS8DXrFL+FjRWxvN4HFX+8m0gmhGrHZk8kh3Sw/e
IblJwPVTMcBNfXok623tqWh6gohzcrjgthzRCWUqUUGA/HG0ozCK7JB7ULFx/MNUSJNNQISMP7ZM
K0l9eLaUdwoVei8Mw06cE6rY269kUsmlH2vYQLrZ14rQUPrpeYgsb+2EEnFsv2+dikkWeWUui8Wa
0JfO0xlHqPQUR9Fv25JYruz0XJNDuCpx2i81KbBnloXGpu2fsCdyiBr1clOES1dxMC1hP+6Vbe5a
fPNFDOsNrW+zKx0nwOAQ3Jt+mGOThVeCUWop0Ksfu1R8xBUDkgrZwYKDOPNJ3XoIsxpQTIR206eW
9qrTWBj60q2A0xsFC1s8ldW2rEe2b2Poz45uooMP/F1sAp21WAJkDPMubBWQOkYNmWmAN8un6KFT
jJ1tsqnxhgEt5ARD/GBfvqlZbORhSE06H4M6Ca8bc7IIWMh3uqycVRoKLIwKNh0st++EVOV4c5A2
G7vQMxxkZZgtNMOtEFYG1Z1dMAIwqpOMqUyUSPBA5t2OYOiPMgEwDQh80Zmc9VEmTVs9BATpQX3h
5IQPYNT8X7qPIZJEXcTU7VBDU3IPzHqfKLTTnYfzkWklbZyankRXKxQAVqz/RDlYbJQU725dWjt0
0EBKyaakt6yIQqHRhBAtQ49I86k1uq+kDPfGQCHuAA3iSPSK5ky7WAhVFnXSEDmS5BccGTuwsDZv
EUPbMqrGUhVUF7yjB+KATnrmTA+yzQ+jCzQzqhht2vTHefuOdG3t4DwYqCJ19O67wGl32Wi/Zya/
nzkMGy6Nu6Kk9pni8SUeqm2HarPM8A2E2UBaawlajw3jVcTTSxpw9JIVNc7UY1CxQtnQJkqjdQx9
gNFLvgxqmrxJH9IVKyx5FGFHIigFSJHADKpCL1kGNCPCzrwZ00c6aeRqYFVQGuafMlZ0bu1xJXsd
5vKtNv0OEBmpo4IWzKFt0y0NHmK4hpS3XHuLZitg0pl7TVe0cLWiRo741iYlc7Gi3kyoSZpOesdA
oKHQi+kwIkuh0b2bslatSdwBYeq3m97n9TFHrjpNRKR6GcOj0WhfwyDULU70qz7nsAeO/mJ1hr8M
wKetRoyabAetsTJGYTIbsnE78RbIq/inpJPlGaFC+LTqjg1nol2ll+fIdBU6vDwB1VdDfYkfSEIM
T3bZdntjlnpGKJfQ7poHeKLIvn3zo3Bif41Fh5aft80aHeDTiALMw0sQrfrZPDoBh7xAmTdQmix4
0eGx+LQ1lSeYSqTzxMLRd5b3HMFq2uOl6TdIRSj1aM2wOKe/46qcp3KgR0CS05DFaYljuPdmdfOT
0I1HtFnYloYO0zMyWs+uhpVW6RzDbWntRtW8ODY9I7DWi7oZkhs+ppJmqhoCtbetWDI7hujWap1g
MD0xHUa6IogHJCNdvxkFqKrCoxHlj/WdWTYba3Czm936sM0lpSdHaub1AAX7ApmFM7k0zbPqOSBS
ceUTGXiJh3ajIJjug3EoFqLQry3d8StoJqbxKQwHwCXbzFJM4XJsrGyN3kOiEWDqYu2YDMYsU99V
V4fB7TBQP9o2UouMfLG1ExQPqdQAz1GTzXoUPB2o3WLVfIwNbKkRae2ObEQ20dR1T7IoScQJnye2
lDsUMJ+Bg/0g92T8qAZyB20/2SeDdR/4YbJVsuIcnTMF642yO5m8RPhi6qOJS8btuk1H2/opNbR1
rxWUuHlxn8AgPjJi6egC3hTaxHPq+fQNWitkYik3bmc6u6p3GaZH3maswi/yjjT0z6JbdhOVPiej
n3UPIoXe232iOFBlHc8yBQKTCY5/fKZ1cfAbrgrj3QchvTEci4tCIBmO4th4ZPLarqdkLPYClyPE
mIhto4ODH1HbJbYrVoYloO/oZBd5mPajngGeSFDh2YW19hGlbfSC2BdGOF92zsQzCs1DPzE+8swA
IH7yixY6ybW2d9FTDilMnM80kO2VayvU8x+NQVRh7SWbgdO4621N9N5PIXODfYqRfxFZz1nSmFeP
7I1FE0p/g5cNdoUFQcc2zRfkqPtak9rGcQmLIGCYK4nMjcas7tsYSYU0GlyF+i1L0wJLW8mXQmzm
RSqgNGUAf4l74KAiIXh7Q7+eRHZnJA5kg2lu/44mGO/YhLgqr95D5ycQKrvomURY2HMh5TOl4AGu
W7hGZVVfh6h4pgf9Mxw61EA126nKbprtzUWKYAwMAIILmk4NyAJCeQj/MQgwUEbz6NtpvnEMeLPo
xpnuVzCBOpaZMY24eBzyDWFEuRwSJ3WwO+ecDen8IuOGcasSBZXAXNba3amuyhBZpLbvWtDUjTkt
2uS5pRsPvrPZREbS7oTw32vDjZegARBOmri0StQLa1f9HAlmXNJUlevQpY/tlzdNCfdnOs7UcJhs
rPeMUUp0JquRCJe615hCyOQosGDTWhFnsxutI7NG/ZjkYp97OSndA9Ii3zG/DIxvl8bCg8hbKLkZ
rXUwcBytwuicS8oiVcNtFRVJlor6EY/Vq8yC+JmNoGvVvko9+wUYKy5BK2QiZf5Gglntgqb27/o6
/ZlQy3rIyngFQ/wIXF9HoNFIMIh86wLznhg4egDOpHa66N6TCVqYssKUI0rTnjPCUM4d4SJLin7s
OxP99ia3bm5BLsJE+FnrhfdTMbNYOvALfUPpiQGepCRoTkWebOXo3w1Jav70nHCn5twZj8CasYaj
VzPg5aFFJz0zcwQNIPp7owk3Vn+XWjCftRyjEJL3WauL/NaNDBjGWyM1oEGVpOJJB8RS2UkILy56
zIosai2zGXtXGCjjFHlzyIHMCxDllmhrbcYKeqTKhZjo70x1Imiy9vd1Lg9ZTMSw3oH1J4gs4JPB
K6eKVivYK9zujYZbkji9NfIofevVwS9FpGhd02dEPy/8urtMhfdkouln+oUuwDEHWkAxBb+RE+Wp
4Tk2x7NicUSzTAobkT81YTJV1K6khsHKbVl02B5H23MWUVdnq1HW5RGRcBYBn7dkuQMUHD3HwABj
D6MewyZxR5GD6wySuUu/i6Gyd0IJTgFoFsit65q2uxKvIVa5RUmHYeNGNxIK0Oi1xhMkHLCtjoJI
YdB8yK2rMftCnZ5uHW7vhHaqV60qYmVLpykPbRltfZKLNp7jPJAnmi4FU7ElowtaDjr7gDYgwxfU
4UHIxRFF5yrUnbNdVvdaRUPGnjiXAZwnFB1pP31IgDsEUu4RzfAKpkG4dkcSlgsG10A4tJSmEE58
G0/vDjEbKpThwOyf6ILEmmb2fYRaraKGQTjcuxpRozCJeEqT1bilPISCO984hFdS2893x9rIp6Wg
dR9znt75RZ8fhnGEbB4mN+g82QlmzxXRuY1445vVA2w4SJPqkfrKP2SeQCRZvzrEAkHQt5tdIrGZ
gC/aAo1JNs40fg2Mfy+aUak9jtenyEECUtg64glm1QqLdh+1tHqAKtNKsvCS4bMaj/HIpt0E/bEv
0fYZ/gdMXrVM8hB5JueSHT0VwJnQzrEWbIXZqmOBLJv6wgeslSKWiUMgP7SfwqXny2ylJWl5NIc+
QbvOUJqXWt5ZDUqNrmwP5HQaf93kUjcOSB8Zjn7/5/fjsCAQMUwgrM4Dy9Bu4vVgacBuMw6aIz6Z
nYl7FLV2dCx6Pzp+35MxyXayfYqHODpyIIfBMRYtIGBFrc1etvBptT1m6OmXHQxtPOQTPXUFX9uo
XGYN6VajQkoy8siRL4HLta2HwiJJCQLLIrc5g9E5bHHG9DnJQNF9pefRvV0+irDP1yYhztDW7bOC
/bBrZlqScBLeJIN7kJZknsH7O3fFo2cm9XUyyRucypbej7QQ5fbJThZiVu2n3aUuMnQ1A9Qtos9Y
ZpROlgDhwQumKOlCLyfyAyXgi0rEdAaVDflxwnMHzLxe5wJ0TiTOnj+LQJh2NTP80+JMeXHiX5Pt
1jttdkO2o/MoKkbAdoYjuerFLHEa7l3gmQDFA4IyUuLiR64PZ/LA5tSqIKrHflKZTa0dGqcxtYpb
5jELa5P4nZmihbl8sO+p/+37kS7Rpte09TCGLoPWjlTZmQlhCubZJcCkUrszpgwltxVT2url7L+c
lolly5udS4K0LOT9ghXqUjssGxwrAEdJ9CLtXRW21k+HCRikvnhV5jDi+eSUQjoY91UjPo350QQJ
U5nN0Tfn7t2YfGpa1L77Yf2eJxe3bKrtQNTdphPzqmd5AwrCK7Tg7H7erBstee1FSKDGJdU8uObd
+FiUZouzO3rlQI6x0BPo42u61w2LjYDAtbMTlpU4AsVVGvnZs+W+yNPmmKN5lAH51R4INJoABaFz
qQUzFBJd08TsriSpDGqntbw3x4wzShsNNlPS4j2wBuc2zRLWURv1zdSQzuqZdBDojH4AWZpuiYRP
ogfDEzJbZMgIn5mStatIGBDVsg5mUey8DHrD6SV2tmQcu2CmnunT6CuwtiWjDVSnBjLWhQaHgxmR
3EJ9uVYjvr5KRnvOLw9ej0ctzo1PZHWYursuecDpYc4CK2gVurVNqAIvlcnriqiKhFwIwaOfGXs/
vEv7ybpkAc06Z86jKvSQvJmEBSUqPHPZIgsOoUH/xNVyanW32tLUXRTd0F57K3uAbd5uG2r9A4Lt
eOuYAugelUIi8ce3A253CNEQIznkSS9iX5grXS0Yd7Vpg5qxZh3bYKentoFGNPrNzh+hR1RJj+5d
5sHJzj8jytSl0erVminOPAbQ78fcGRcD+s0VQWy0O32jW/dhDKHS5GQCRgYdB/bwdpx+g5pbOonh
ryVz4FgAe5zrR9mfSnHvF0ZwxzOkEZx3lSh2VjZ9h3UR3Le+si+iDtNVjAtt6WtZs6OpscXQLnlf
YeNANhjffd/oY0PAeU2fP8WbgOCs3Pvug+6h0rSniBAKJBVcxbA6e1QB+CW0g9u0B68d3HNB0xaZ
xLFEjzzh6zo2cRseA9dnUwDhyFqoVoOFQKMbPrtW1icC/LY0cfZlM8CuJYiFPiQQLjfGot/H9l6n
7lvrHbaBmlCXerBDYDguXhG4LztrJGZpqJxXy/fEfVTGOzYseZ1ycQSqoq5KyYkjnllvDZLIVoEB
4QXFWLX1Pd4OIBlQLqCfYCRCI6yn9s0s7BWMYaWcrmYzYpfzWZtqOdpvNe9Ds2/jm8rOxKXXB9gj
C1GDmoCgkh/cFjJNJtSjL8cJVKWMTyCvVgWHNGZVJjwJyFRFFI8PvsklG3IWTJOhekb8Jdh03P4S
lqZ1xxYBO2l+iGiLRk6E5Isx2OcYwoky3M46fN+T+TTsG/dQyheHBf/cgS60ish4Uh4tmCdfSHpr
pj/eGf3cNInftczsWQwQuCnPxB0DbYOVmTHIvqWrfd8UJSEerWOR8kOZTcMmOBoewXNDb13rIcm/
OiT4cURaD8wmYhuy4bWqxuzOi8ALD5iv2gFbUo6k1bZvxPUunFR1axLwXKDuQAUidi96GRiJC0pK
s4ymI4dIHEEFFoDeST/a0nsh0AZpoSCdpyZOIowXzBFL8haL/KOKNpKUGEO6+GtgEG6UY1GRVSrf
Wkhj4DoC19JSSDzD4J+Vodeb2Cxo3sd1TMwKNxA7lhUYOH0yj3mrMCQSI4XELHxqStglng6+Bp3V
oW/cN1lA3uPgYSyMEd96kdWPyYxnGYdOW1IUJUu2mOOoTf4hnOE4cWABuRjFrgM1T0Hd7QMVXso2
xL9gWNW5iTA3KjKOqEsFAi5PG09xHPpMJNr7MS0cGpk4cQXDobNr+OcJ4sne6R4EjQ2ge5em5rXW
E4tJe9/aXLC6BxZlys8WT8AebPgDEAkbV3czHMAxPUsLJJMGekZOgAMTsqGgUTZ3lMnLxmqimyM7
OIGS4V9OxHksUpJ2ibQQSXrPnpzew61Y9rnWHHKCTywtbCF7MysIAvwyVQbWqNZAk01W/dHElbYJ
GasSRQyqA5LPyVoFlK5HOFgAsVBErxsR82x2D8wuxyPWsPYEkEpyiiSaSgBCPKcCZaZuKhBSc367
AZ9zZVXgjKRUzqbW0HWgv83PE/0Z+ms+zW3Nu+84bW+/Ax5x6legNotr7EX5LnK65GyHBJ2TqbGF
2VAcfW8pbKPbETG2sfwPBCzmgShgaPETu9OxBY14KOlT6K1Up3YOVkannW/QGxChB0r8qH3fZM7b
gI1u45Sef/y+mUIlWDpQ6VRs0KvoF3KOYF800Yve+fG9ZQyfLhNTNJOYC8dh7okHoVwPGSi2vM+a
s3Ao8ACYbhPfuOUazn0HDdNAiQTzBf0fbhyddDpmoxmdcAOMtYXEvI5ZfQlXSI/fN/jE0iPUEEbe
33e//9MMhjfAQjAJvjFKAJWOHsbBo5T7cLKJK5kf+PN/f39C2K4Kt3DIFysil0bqDC6A4XocmY0d
xxYpThnZt6xNi+P3U/p9j2Mk1cv349yvM/ptHJA6RCMZKo2x6XPiRBoGrRFGq6U7mbuugWIQgIgE
+jpr9dKmf6Ux+gEFnagVN/3SCVzYAbbZ1bM3KRxrlOqO+6L5Uh25djgWl/MHvh87NdamKuHJz6py
OGYz0qqu5MmxxbhjkMjBqLcI0vaSXawhw9bH7GlMvAd/jrMZya1jztecy7o+SThge78WzTlhKLMm
IC1f0qqrLhGZDFZZZutCLx5EjSqGRk0Fsad23iUlwK5M1M2tuOOhYNAZhZ75Cwv0Kng6YgJzvlNX
/4peLX0YHdC3N6wInFMS98BlWB7JIwK0YfIyTOVD2Tb1DsrCONj9zgJONgxWsVU1MPP55fJ2KKni
Yzp/+vfXdAOsxeX3XSNJjANtNdhh+XRAmQv9JejlzkGGlxkRvQo2SWqJ7hYlEcCk8NhXbNTEuQpQ
JNwbZz0/jg5G0rPw+/smtOXf97Qee1bvVHNnxD9IxndAuJlq+6bBu5UdHEUcH8ia6holsCRIOyEu
STPGg9l+ajOVKrVTBHR07xdE5R0yjm27cOCwDjBgR0gyPhQz73Sm6zV6AGSZ2LQI81l4USvXkYId
qNMUZOLs0NMy7CK6TDmMixgl5P/1f65BrA6VOzHJJWNyajugNYzrwhQhgp/l7vmfN07NgWXi+LK2
0/TZ7hW9ptQ7K6dHEjPf+74Z54cI9erIKP/6H+zNaLOw9i0o1B+awt729NnRO24sTxV7szKiDc8P
wTx2tDXyGqTt/JOQbk047RyeR8dtbtPMEsqYtwODQ728+P45dW4eOs1KjlzbJBQis2kAWKPWbsQ5
tbPP0ugB+8+iPQ4RwUyLz/dB/1XXzZOs4LYNVfpLG8z96N1Qdou3yaYjRNDWo+2NVKfK/Whs+IFG
G3U/E7uqUfVF7iMdOLnS7O4ZkkZ/TJULr9eumoe80q9ZRpipGTUhoBnZL/oQN6uy8TEqr64OhBFO
+9zqm6OjEsyqaYrPtdiTezpcZsbtwRYKtxOVpTGmNeFiXz0N6507O4XgtCHDL0LtojzUcW2RGzQi
zWLjGTmMRFZBVsA2S3dzmyByfNo77UYS5wklzhHM/iFE6Tz7F3kVNYxiP8WzBc0h4tlTWXqkALG2
BN4zsPLTYCe8BpRJ7S9Frr3mL5mKf2c5qULKhQHZ0cNZdCUiXcyzcN/LsdiaQ/igG0YBuq7X0dGg
sxj5uZFSLswxaS4KrfRAbeL816oEhV0LOE5TPl6cCVy6napbQsoKvoZHWY3qVinxSV/bZX3iQ/0s
jPQZyK8hWu2rOhlvmjtFOyYP5PTaxnDjxJaQ5Z59BFbsb6oqgU5IafNga7MJvU63uQY4JWAQyc7K
TZ0UEWr3WGxRg2kP+XzTwWVaDF2eorkIR85LjK00o/7SlW6vK53c3im6bxunuh+9tnz4vgFjjQw2
H+++HyV5wJvd164cfXF9ANHbNrb1GcShYvHIgPFkqpnZRzfLLJxz5Y3O+fve9w3nShzWunP/z//X
WK8HUuFP4USJRxBkR/1RofFx3LOM8jfCxjC3zBdM1cmJVYU4Q5IT04uk3bynPLoUKbZL6TNwq6JU
HWXFHbOsDt83DEUwJXdVDMC+nuhBzm4SXdN56mW3zfJPxovjCTsRbRhX7/2DCVaSKVZ4ZqGJ1600
cUKhdlyVHe64SPyWY2xdQgOJEYb1vaQaOmkaBOnOxukHSD08FxONON2skFKVIQNjc7CWyfwBd1hT
zNy77iDpUZuPI4CNra0dONDnKzckujg3kkfwbqClJJob2bx7XEuroSO6UjOYs9tO1aAcUx0mQqBX
plseHD/6VXokTZEHpI5od9Wxj7TPwSnow0/jNWlytDKiVzaNcKYcZUsYi23X9a7RbGbQnWvioSLY
ZCzCAsPCZJcni/ydkxmaJr06NlKP3k1iSk6nbEVBWwN0mduF3zeha/x97/thSwsNQ4JmLPMMxDnn
WKxmjlXsSmzIKy8AFAw7b+Pb2mfrNWJP7yZekfq3GV1QBwCI3oWNEdpHS5FN5uLHH//+j//894/h
P4LfxT0qAQIWm3/8J48/OF5DVA3b//HwH9vfxeWdjKzvr/rvz/rXr/nH6vF/3/74Kuo/zo+b2//8
zPnH/fcX8u3//vGr9/b9Xx6s8zZqx4fudz1efzdd2n7/EH7R+TP/fz/4x+/v73Iby99//viAB9bO
3y0Av/7j7w/tP//8ITXn+5n464mYv//fH5z/1D9/PLZ/HKO2bf54zz//uPzuo+b/+eLf70375w9h
y3/DfWUi+9c1mHzWjz/U7//6gItERTpQxTECuPOHSIltwz9/6M6/oXwm+EeaumcahuX9+IOoiL8/
pNELslzGt6a0ufPjv56Ef3m1/vnq/ZF32X0Bsqj58wdf8eOP8q9Xdf4rLcsFlGmCKnEYGOs635aP
f7xfQSfw6fr/GvugkoPPUaOH2hiQ9p4yLG+zt8K5lFgaZuVzgd8qZlZhV0+oxOv4yeGBZ16LuN7q
jCsDK1mhhKfHuXEsTvi2tWjbleu8NnWJVt5e5MwObZfxPIHkaMficNuzBGhERnnYUTQ0SUFNuzHC
gOTeTHUJMtCG0S3IdArer+Ldb9KlW86iOSgthBuVzquu/VKJoMlCVDExLgEFSwxafoxtcC2QUCpk
aNpPi/w9YqZYbuoa6BlJzEG27tJkka6Qpenjz96/efVVy37VfbLqafOQR07ynb/wnFsYU2YRCiPN
ag8WAPFGuJZI/U3+vjjKVzDf1mOFhCWxV6VF6YYKMR3QgvvGWVYWcUQwKDrzIEHI2Hqwrd1mDyFq
RUGzwCRPTpoqfgGC9kdwI/Ec7bmAyGZoSySWbfnSRW8pdOGufevDu9auruRmbE26+AFHtLwL1sms
QEuTkxFEWxmTqGq9hwrQCcJj8CvMX3ZpYy+Bs+0cQSvTDYBqYGQziiVyBsSTBEXQqlQKJUijjm5T
76OGXRXp/VvuEaY4GsGVcvdkokijMX8PnX+jN5AwwEcN0XVq67s4KRNim1lpm+Da1wUOIGtJ3P2+
Iru29v0zg1MPCQIcsW0wijVx0BRfYi07iylQs88973F+SsfQIuePwZJ5us6/LDKSJY0AqPOwG1gy
A9u7Nk7yNv8aJQkX81Ofh3I7qtdYmVs7FNvWGFfgEJY10yJZeafSSHfVDDiu77rJOOgk2LKCgk9Z
dfzVY8y5yMB31jAs74hM9aKDbSUnTzfOhu0RB7c2J+MOmcMKfzeRbd16IPg3ibslCi9SUNojGw3d
DNJYXayNIb1C1uCaXmEZTLRPUsB0dHw1c4EQaAvC4gTlZauxi4nAX+c03AbxFfXDNrAl1hcXR6DP
mS2H27Ysz4qoSIWCWNSfUdvjMAnXyl/xoqA7YVw7abtsym5JhZ3DBrEv090YvwpCoSOEkO5bW4Fy
TMO1MTxpqVqJ9q1IkfhVMW+8wMSQCAGkB3ko+z05iNRqe7fxju3kXYVP8Lk2rV25s6dmb5rG/2Hv
TJZcN7Js+yvvByAD4A6HY8qejD6C0U5g0aLve3x9LUhZWVeqLJXl8JnVQNdkV4ogCQLufs7Ze230
dDiRNIb9tp9fuma8zFS2igvBu/Z4O/6q5XnyDWNt1Y8p4Tzk3GzI5Xl35LMYrc3yV0mBoj7PNgjB
eF8WneIzNTpevZfO/LYYmAzQW03HxZHTwwTmGnffs50cK8deo7mg+IKy7UwoQooV9FimLe3K7cmF
FfjLqORKPF8m4bDUKZb+joe7Nt4LdOnzozsz8Y8+HWY2I8xSsjjjBvIJaQmRRlnTvfnmc15epSiK
NTKVTpwLQv0Yxk71zm+LfabtdWY+iuE+tG9ElNOm/4b6QnDZGpcJZh+gGSHNTNpjcJ/WMd9Dz7Ap
xK2ZHEmAWjFQhWGanwgLOBDDtK1oPbtzCLb8rseNo/q3LmRZslua2B/m4s9Hq67NDwqHlR0nx7hG
ltRbEGSYe9fzSzDOF+jdWSyjtdfpfTjtSwsR+DhuQWKty77dSQyoBH0dcjugmYtmlcpnYElDc7Ky
0mzvklhc9LwKyrReiAOIcebDBGeivm+DZSha7/DNHEofEEbfbgckEFH2YnaYpRXLXd3slh8rZH0Z
oOzusd6kzofjOZtfNtR/7FW/7k2WZMf9b3uTIwlUZrNTnuPaf96bbMBMs8A2vXFiSBCDc2Ce/Siz
cM8J6DYyJDQU4ouZSJZ8ufkS+iKYoeBC10Ww1RHqFbS71tQeW5AKGCkuSs/YtMK4tFEC+HWAaAW7
twKaZtIZNN5KG2gP8vcweIqimSSPeZ/2bGbIL1IZbkvay6pj87LCLTGhLPjByjBg/1rxrq0U5j5n
PWNWtGJWJ1aQQQZ72mtbFDGbau7IxFZrJLn3U0Dek8m70Ooqnrtdb+BgChVyAO9UBA+J1V0s+0Y5
GJdV520dPKW/v0FqbMPdxQ5sMBY6KBiX5pLDwVrYDQ5aGEDxNmo3kyyWsDz12UuFPBHupc7Agrf6
HvkCyXPGpZkad1Nm3LGB7DIKb3rwy2LrZ+YWqg5mg/SwLGRNw4LVsGjjU6fVAWKc0CkWu7bo6Fkn
T3ZAm5XcdVedlGnczTK8j01K0dl9jJKRGe7I1Wov/DA79MyW2FUvA/pR/ch6Pu6KlmzpEnenzfpA
XkCcxqeA0TnF85XVF4zr+Cr9EIE3F7IH3Md7lRiI2EQjHZ4ycRCGT84VOgh8UTFsN3Bbt21Z3Das
fBb8pCYarwPW83//wPtM+6b8/ore/3qO/fUY+//fideSvzyg//3E+57/v6v3OsqLP510lx/646Rr
cdC1tKU5sJq2UNriqPnHUZf/Ik2JjtE0l0Ot8P7rpCvFbx7HX0trW9iSU7D+50mX/6Q9fpVmTIsv
S0j575x03T8fdF3bktrzHOJGpCNd4XrLYvPLQbeNHebPg3RQz+YXqcVwIU6co6s+Zsc7DW5DW0yD
cKWNiWiuv4ynb6QQhH7QN2ciRpJDu3D0nH2Ao8kiN1PGbbk714FYmDYHPCmXWf0NgG7beeUzyI7P
yh1pNM7rAteRyDB2uE4cb8zaI32r+MzgvqnqE24itOrkYWqIH7Vt5LzNXF+2CaHxeKxC6mdofpax
rZyWfZDhQtalYmNn9pahlLsi8qtU6JNG0/0hDA1pl5ch8EU8gfBhVNMucSKacrU7remsvkXLmP6s
guxqDNof9hhaRA2pMwSWkFIFQezCxvjlKHubZaLfKJh9yrdBF5l/rO3/VzbaNvc2BfT/UDaeeX6i
r/ev38vGc/HxHvz5aVp++j/rRvM3ngvuVKymLjpn55+PEyjA33gwKAUAJvLgIEz/r8rR+o1q0ZGe
AwsYpa7JnvmflaP5myltT3uuMGFBe8r6d56npS78tW7kkeR9eTzMSps2OpM/P05WEPDARwbJGxql
WV2R4urUKyWipzTL3pBeUUk08mC7+A9/uWL/6lzw12PB8tLKE8Je1hjtmn8pWWscj6MhScZom0Md
gh1yaZJbo3OQY/Vg9O45nxH+pcn0BJSlx1/J3LFXiKp8mIyYO/pjlmGBzbrbv39jWC7+fFGUKUBX
aKm01ChHbfMvF6WugJpVXuqjbqOjgzXrLqgIM/ScabE0AOQESLUu0CImpYQjZrgo3+33OSgfrDAJ
Ueza7aqMcLrLhKjjtKmQ9vU/Ayp/ppqUtjHPMYMEf3WoHAF6Ddr5KZbNLrQBttXlVSFwgAb3tdVe
tMQphyObaF5iiPfa9CYKKcWdDszDZ+vALklndevq4KpIUcKRt4itg9QYL6AlTF8T3eCAg9CYQcfW
W6f1rlyvvhaFcxC2f/LJYrW84mGsc/5HfZ2Ezcs4mk+uZ9+B/yKTMvb23dazsNmbJhpkFz/SLOUj
gQkGx2f7spqnG10xpk9cfMF4DTbKyD9nuyD+KW+vqlLdSRV9EZ/DOZ0Y6RVxibNAjI9LRW+E6T/5
PaLbnKkSrM0DM5bLYSQXQRNCus4GllzHP3WArKm9SQxqrM/SmvFcE6bsCfsujOVd78xwM4I9Gn5+
PeeUtWdx+i6IV4HXkJUONnfQf20ATsJM6T80PS36VlzQpkWphdAsoIW/xm2+DkREUR6gzMicjh9t
V8Si/xT0eFf2BwibryyrbvyaduQ8M1f0Sz64Wiy6Rs3oBQehwaCjsw9ZqzkKWiaj5W5xmy7Y4Wjr
Ohy1YtKFV6Xyzi7cNw5eHRJl4gRiTj8OqZltx60FRDjZtuOFUwtYRiUJ1PTAKZmouJs6uQ6eSAKg
uGFwsm7skpMhXfVtIEp/38G14ZsyHmOwg0MYBugYO169AACVkDfsDD4RnIa8oye2zpP2vQnTHy8q
HrKq6DddQCPVb3jC+oJOEme4Y9Hhr2n6GrFrcGXTWrnUg3+VJXT2E9a8VUuWDhsMOnWA5u3KcATf
u1pVk9M+OG2BWBYMeALXFa5toy5KaR8GNT0xphco+sIfh28fU9yNIPuLvASMFj6zrG1pzGfCDdZV
XckN4mrGE7pFJaV6wv5oObtFGdwpT8ptGQa8dglHYIqa69gGsao8kkEqmk2+W06nGujzNNYzEs0H
Z7ARlXJVUpIu1tJN31KfynX8ZHh4OQ3TPfoGcWT8RropxWWOLHKD4u/Bg7RMclfpAeN7LcGMbYGU
W1iVguZ6Wv5obX2tAB0eBBMJjbRfIvzWUwxaKRJX9Wzc5A7TcBv1xnwde9yXDnBwnkuD+E9QHyHe
BDhi2dtyQ8NegJyPKcGPuekc5mYsvmkgviOLzIeYFMZxlrA653yfRoiW4iVL2IoQvPXOY5PVLy0o
0FWcursSD3zvEVZZkhxsWBa6mwaqUqjcl6Bb7AgV6Lwghlze2xOao668BRnjrDa6+LIRdrSZfVfE
FJTK49HF/Xppha/A8ExIYha3isWSXBjFQyCJrZjbZkNa05OZwUEajBe/5nEoBe9dCwYjcXsxz/1V
VsAcMCPeMfrPB7x4+1CALmeTWJGXtEScd4tfBseieRv0VDdedgsvqFmZmHQDK0FnSAfdaM/oDq4t
17pDWqLpCf1UIj+3MkIJ1POgM0LaxrR1AiMlWiPXZ4EGYjVXYueSkcaydDYcjFoD/4te7s0wH66r
GcV5I+78Pn6j7CHkO+pvVe5fDA1iitbf9hF1dJtnW0XqFGS94NbhyNXnSO5RRJe40JGQ2MUL1Men
qWTc1i49xomFgb0ijeKvyCwFNJrTEKPwmhz2u9F9zc2S2TIfomiDD2yBJ8aKT61kTmyE+rFtyG5n
pKE3BJPcAzy9MI1vnbAhKtIMKRM/LeGecqt+8RO+ZK3uCeyNYMmypBWtuMkiBDSy2TIaXA+iQlq8
oL1uaAY/Q8QaiXxhiw+Eup4yRcDpHRw3hERa7jsH7qvb1i9aA4wS+U2U4OhFMHjr2gMQe4ZTjeme
DYSWLLe8Dv4n0LsPZRK+uXb8MaXVhuWKAy7fCe7evNKPSfvouwjRQB9/kfqgVsAjP8rJJlcYyZAL
jqUm4pO9znpLQ5BdCRulq32kq/QAA//k0NT8/ZVVkXe7piKhhI6pQdwxox/RHGK4Fa7E2zfU8Rtd
co0puLnxAoV40n5ySDWzx5z36473E2PIGjCPyeh6NXfiekyCnVM4J7ardpXxtJp+djs6CrqyfWZX
CZdwrHSl++hxdNnSe/pKVcWZvq8mD/5c+hE1BU4j7HmRz/aEefHt991+GZh6E0kvRvjTh1yufvTP
tp2tZmZjE/ACLb1H3XdX85geOeqck5Jna3aQYMmZ7xm/XrVQzTdgMZM6/oq5eP4wa3A3xk7mMSER
dvRRdflbFTl3Q6yv0SfQlxckukVBe1HhVumRLQE8rxcyTHyj6Enm9GCBt2GPHsYfsL/BirB6DT7C
OPdu+JV4xW1fYOLwqvc4La1tbbMCzH1HaKwMfrJl+BbG103VAi5cfnDAnhlblO09qyT4yhNH7IfI
u8tlrzFaId0rSfCxSvi19hyKbaG9V5pCZF+73SZIiRxgBuCX3RUnZdKgRUAJpWugsPYuFsWtYaWX
0RwqKrn4ocgse7EDxmu3tsnq7ugI5fl2wri1fi0W3FFfcLGqZtnf2UWUBWDKMmjehsMWVB7IlSD8
atrwBwH3VdbXW5jHO7QCn/bSbsoCEMNjrT8KOq2UaAnS4dVyNBpafHysgqyl0XQeA4X/o7+KZu5S
NbHGuXm2N/IEk37NFXGb9M3v8lvhWE+/nwEqshXAAufWTaCad0nEZU/6S12AWDLye6Jp6Zi7IbDQ
KdqriBYqYaXxBAA+LY1pN3k3QyvaE0Bj4AP4NRpyJa3KIMBqpos0IElH0L+OUQyjEl/+Bf55DOyo
Nb5iPHZwm+0tL0hryaXnbfk2tFIvuY3JbuyH9D5I80dtSy7FwNwjf8vm+5jQr9U8k02K0Atm0mXY
iYwo2ELumqKoGMw2Z13OzOShmyGHWQHwmfasDKco9iUjWxhnxokT6FNi2wckKngTsOeg/cXYWGdu
fyjN6FPEM3Y9r9tafs/MqMSWRDve5o8y5ubuRrVkwnnvXQCQoGHGPTbRwwn6xYczWZgQ7XHVcxiD
VPyVkcOZdowxQB2T+bIL0lpvrLJhp2PtW7UOZ8Euy1gfbr2upVvV8jRK2OoRbsDeBz+YkCnrDSDw
yl5+NB5zWjVyVMpq902J6vz3lYb1lxJImUwAbUe4+Oc0Sj/5l0LD9hvmeV3NAIyPCjJZXbcpW7cS
PGu1c0PgLDQ2mBUsURaieXfkfLRM4xKnPd25LrpPSs9z6Ff9/1Kc2fRrfq0L//HOqH20UKYll9L0
1zaLxxi8dQpsqXH/XBfDcz0HX8qdPGYe3aqATp1wZF95yRm/10+cdC8RCLzNoIL3qUcfWxTQ9YaE
CECW8dIlq1B32Ipb9nGcl5cdwxgH9c+qWQ4mTZGBrtNMzAagUxbkrr+/zP/ywwDodxBe46KhB/3n
D2N0pnYsfD9rmxAFfE7jqjT10WJN39Qdx1ee+RnyMtScG0tmtzmY76oOTywdqOQUEroJD2N2mVRs
lQlIFpCJlwqnKAxDmw+ki5fRv+6kURAj3t12Jlz3Ob/s8Sv9L5/EMv/F1yIxK7s0wTxFf+DPn2SA
SGD2cwxfcRQmAQDm02yx0ffqZKTqzkUPvqFBO609xOOeMF7//kL+t7qY25WCXFiS5sPS7fvzq+uo
aSuvC431aLRXENpOpSGu//4lljv+l37E7/cddicBGG9pbfy1vTd15dTScDfWDs76tJbXPbyXpmdN
/fvXscW/ePZ4CWnarrC5nNr684dBk56xGIIBDmtq5mmcnizixqbxNen7qzmFMuMwbOnYp117WdJt
SZetavSGRA9Sx7FDWSn3A66etQrBMTRuoID8Wk8Iah/SiYyomoWDkJMvI5V3pcWNXhTORbg0ynkF
xek3nDj1V8CG6X2vRYMZoXOTn7SBue/chp26dluzWMahN7nyLwpeYBVL2gCK7t7cUdewIZFWujBe
mgHBNksHElB0/ojsyBch54V5SZKpVUl1tfGF9WM8+EjVl9PNUvorM36y8it0Lw/KD+d1Pi4T5qCA
DdJnNw2Eq97LiT6rHqY++QmC8IcYqKNM/ctcti+Jr4/J96BxQS6NGuHMTy0HIzYM/+wKGAO9SDnU
TY9kg1tR9xICPyg9yttxcneaTaIK4wvZVQ+BT1mQGCclBEk1KKBFGfzgwN8FPmqFtmDEGIxYnqts
aw7VW6PLW2fQCGSySwOvRskoadWGxUPTUVQuRYqTtsuGndwCmt1rCVqntWYAVugAUSA9eEvmeqhr
kDGa3J6OtPbxVLUw/pjXGoQvDgKQW9Lrc5JxBmbDQKQWLONvfNLKhyu41u7TECfn5RkgCAfcq5qu
I51ceA6HXR8ZPzHv+YPfU2OG3zH2GfT3UE4ywLEwuoZEg8GANmUU8m6S6dbJgh+/gHjRVZAG/Ool
qLqrsDS+8xFVWhtMj5KYTG0BlJMA85DQOVId23h+KufoKzTwzbSQP5Z8OhF8+Bzj+0jBQWJf8HTd
r0XxQyH/jq9H+s9Zx41WiQ5vlMGBb5GHtM0ltN3bJKIEiMnycqhGktkjKYjoRdnShSD/6Zz0xcsc
W3eijz9I0gZj+Xts+VJQRQWSORT4iOhKGihgjoz4J2n8c05KVMpMaxUEbCDAMkBRAEdwz7HFj4Up
TxbxAKD2HCpIStesh1DuBXRM6ir6grAU6PytM9u3KKufapMjkkAy61TFMSF6kqaVez0F8Yc9Dns9
WtQ/RfJVm9ifkvDaSMRjynQW3sD8x/Lxf41vazmj/M+N72NTv3+nv06Ofv+BP3rdwvmNlqlAH0VP
WzueYH/4Y3Ik5G9Ik6TFYquFbbK+/7PTLcRvttaOizdWmoD7BJvOPzrdtre0zpU0TQ+tFEck8e90
ui0QB3/aXNhSTPZ/lwBuyesQnPiXJT9zyG2gVYHUaS7Lq97Q7sHQ3KBkjEFiKwL80gaMUUKDyYmY
6YPNOJT2taPjl7LxwKenhPXYPoIlAWeEEqY22GUndW/WKZGzYV7vKysunpShw501kFO/raceDxB3
4jazkTxQFCGm98fvhI7f87z8vnLEPz+NWu6M1HoykWeu/JkHt8/b4ELqSBJCkj+no3LgXXgxDxLp
VHmDpYqsAYzaKhhXiSZyGV+72jgj3Xpfm98Jqdt4Csw3L0I+BJ/S/Yqq0f9mx2t2KVrGK38GOGPP
SCSsaZF9lbnLuaEJSfeZTPgF9Kcrj2zLivYHSUGEtif5XFwSHkMaXyvLp0xm7c7LvG4PgEBsasx8
a3SQHiFgC9NDZsgpCsAYW9bUWGGTcaDAhyg0vR7NCgdcFhgoXxaH/sF6w5NmXkDjTn5mzsv3FVww
nnOz+giRWtOgwhC2ES682ALu8dpplwLemqF5KJDM2vXuSLI01i0gTNqvdn6LbgutTWujbOl78MBQ
rDczQ4QNF8zdVo1THdkrjTvDn0do7TPhmhodNOOOan6ijzliVMfY6xWZ2MwASk6AB0q2iUw/pmFD
/AeMv1XdBPO10wYR3bo6hLBrZAUGNhc9QrB0d5Qz4gR00j0eznTjGG2x7QMgZNLIkHOEQV++pn0i
sfQQHKYMupsViUpgMpF+tcS/E26f1ruI0nSjGiO74KxJUZ+N/SchHvVtw71A37EeD54BtYt4sm6H
uaW0SQcR/bkuWmODFM64scJlEIFWYpvJROJzYl1PMx/0j9IVdKYqIgFVTOgwwPCQtTIkYq8mdsew
rkHn+gSOzsEEcXGhsEtuRkaVtPmmiExzwwxIzBOAy8zKjp9gO22buLxBop29Gn53VoNZ3ZIrgayq
Osy+mWwHZ5bbsImPzTxvcvCVBc3DfUwmLO7YY2YTB90VWMNKjVqoq7wN4vxNLkGUzNEmDxu0zS1i
LajxoTWcOnsA2pfpLdXqbd4j+CAA0pb+CXvnbWDk5M/H1Tqw+70SiIoJRCeFjzrA7wRNesc85Evz
dRzGPYDIkOpSML3xaPkxGEpWtTvPoE15tAylTmTVfEfwv7YmfvFrXnnYYbt9liR5WBCNd2nqPBLz
uW1ZHbfOmDxkzUTmqSNeRqPbK49czKnlLRkziFTmyBjfG9mTDWhVDGaGL0Ksj8RkHxoHYgBRGd6U
0c/v+dLZaiELT+apnu3dYI3TruAfqoESDRVIarJ+1Y03ADJOuy67RLoGUQoff2BfmI54jlL/yoQs
tGkNZMgTd7I/1z/u3N0RnXudyG5TdTDKskbzRPt0ntT06WFydMfxaGcIUwNEohahllZlPo6kEgGf
BM/fgGb2mgNc8iOOEXgnPHNOSbifkc0ErqfZ9URNx8OLxqxxd8ycCJZ1b2u6cq4av3BX5Cs56wuv
kodIlzlrL3OUov40g/Cka/OlT9snoP0PVdM8GgMdw5yoCOKJQEx0AfdCuykn83kqFF7p9sdoB9gG
zMFkm221h8nSsnhBXGFlGj/FufzOXGAuYArHxefMc9fo68rneelmdxnXxU+tZdm0jxrSBJfEB3uq
X2GSrnXq48aaYLfRLNa9vpJD8ZLVyRXtezLTyV5P8/jV1uGwjhXKWAxiz0aIr8xuUOy77CVmOXo0
sBvEY2E8gUWLbpWi35pAKJb2dR2GTzamWgYLB4NcLmOGt9VY90XQv9XChsKb989gDq9j5ma1nV44
zkL9i3epHz1MJRkGdmjyVMZMb2UFtjD7QD3TbaAvEZbREy09yC+URIdEjhcl8uxtb7mvbadegGEB
6sGTQjeCZJFqusKk+WPkxh0dthfcSee5Wnp/bQ6GE8BXBjbcq/R7ri0sIXQBOqA7sg5vVTN78FI4
e5sBGbE+8YQFDBZ+cN13M6aUggymCBemB3RjDg+tMC/xnt/QMX7Wk/HDff4MgfRSoL6VEgf7UEE1
H+QLxMG7PKx2jlNyPiXQRxlg6qtCXaaStL92YIgJgSSzkPo6JnkWlc/kpcsHwNvjThQ+6rZ8k5Zy
2HQYJkdXP3qmae1s0ic/iUwlyk16ZDQ0UKP7d/hV63Gga14OR5DXu2ykcQiMkPbvjq/zOPrlUWX6
AozeO1j+G9PXz7kLn3y07oGPHGhQ34gcaVoPeSgGmgdXmQjbjDs0wQ7PXKGmUYg8WR4Ft58j5lPJ
3K3W3gMHowPkqhsV9wcbnbDlz6BnyYZxx6Sm7mA2ZXS7kLZ+kHX7dCGGGAqiibeNm/jWIOWLo8vJ
RB0Yds25BR7kAxziMaVZQOBJtxrTEM9gBaRTXSUGKl4M745Z7ZKivOoM8zBHHILGYd7bo7VtJopc
WJIPZZ7flQTQVpm8lZY6e0wh+jlnBcNZQmT3sbYwmWIhNXQCitnqdm2ASDxyFLJIec0ivWZvfmbK
O+9oI3+QxrqtSHBqnPLEyJH+JlNS8nNW5Aht2caPlcfeMk5fdLc/SaZAu51e6DCOlpg1JKa9iZvO
S+5l5wGYIYPF0pcUP9naJHMNQyhcHCNBm+YUW39MzxFR6FxpSm3wmvQdiU0mjvASXNpTDJKjscW1
H+cPQ9XudTO84QIgFbQBx99PVCajlDtRZwfXnn68athq7W2tsfuBgfxWuQ3pfRqEplFctHwVbukA
IIncgyCsLAIWsOqCrN9nE3ZeGQZoEcmkV35E5vnsffe0yLYxUXcU3bGzM2Y57DOKcjYj3GEOJKUb
XJjeOe1FchgW+2BbpqDTRj6AhDIWRKpbM3ZjUqnJew4M6t82Lxg6Zgymo9EgoIem1RbDI7Vu08Iq
EYxtLJU/BOZyZ9s4tUCYMUsPyFdilkgU1IDVRRCVsS8U8FSzUNWmDFlBYz3ibsGKDqSLXJlYY4xR
mcPOYztY96siG/acaqKtCQdypTwD1GHuZ3xRZJ/WHVrf2PCZHmjshRwXP9JiqtYNpR4Z1iluPwuJ
4xBUEgIEiWXwMEiANWh89lx8BFKgnedi/KIxQSFfsEYHGeMcQ7LYRxNFHvrPYMUlEkx3iLXhs0PW
r7u11/vAVOPoWbV8RGs5bEHYNRhHqR/Z1z/S0Xfu5NPU9Aa5GhNNEnocfMUZeRPEcfI7w+A98Pi9
Tam4ir37GgY4Yo3aeh27QW1TvxoZ0GHTU2mABrhnRhtB61zDAfxZYDabHCPjytQ9WXS9V4KkGL+S
lp2fY+SSpWS8UjSlhB0A2hhxn8YRMbghffxF1GUtxUBD2BVPm1e3AMwmCz2AZrQV94Qe96QVEGqb
IXSoYQmYDD9XfqQ/TKojZlvct4Aq3RUH3XxrtcNr5ULjjzVjX7tSDFnHvFsTiFPeI8UoL1ocwLuU
bWcj4D4QAzPe9rkSWwhuybp0oh8Ugx++zA0iZUAo+6AX7y0xQgxPI6Lx6vC7GusUF2AF9DvBMCEL
1K9dJMjBVn5wPXDsXoMMpORoYA5ngd1t4rAzLuD3+be5cKftFFbgJzJXf1gxA6Oodqb7sMtog3gx
Y9XK9d8mIyWRhd7LalCUAtMYPMJLL4nyCl9oJcNaziGmsDmTRq6QFzuonNBIsGjYMXuwy/PH85Ms
ixIpWVhZ4OpVZX8SHQ22hLHZCkLvhyWGH780ORNJ+sO6oAOV4fw7OTICVBGmirU2yS/9ADVAqlHl
mUueqyXy4hAoBjGV3Whqkt5d67gzVoFZy2PU5c2uUYF1UZvj49A5ApVe433J1OwOjY8Zm7RwLkkJ
er+0mlvGvXxS+LnEH+cPo0uUW+fPL7MeYMMM3YKk5+OGOeBDunE+Y3uobRDxSNdjpMegh/xUhpaS
W7OQWIWZn2XDAN2h6R/T2MjIFYxwe8ftI2XrvEK8yEjNAJBPrcrQp5cmz0nyDNEw3Lt11G2ibl5+
xUSn24/T4xiqByrul9QPz3rM72acpiCbMKXiWLVWcQlgm62a6MHxsQgUSG2ZRkd8pDM0Oqhpytjb
0rzKPOc1J7DOR7DZVuFdW4vi2KblnZXgu6wnL9zkYOOQgE3XgUqgk0Q/Ibtu3bTMRwiUuDEb8thT
F5N591h2zZUVaIntghgIbrhGWTdzJr/p61+D1jka6cheAHV25Vtuu5ntOLzJfSn3VZkCilAIH5yO
KFx/JPggr0trFY7WDyv3IziVmJoDg2BhQP017yZr3Ca4o1dqGo6qz6HTinUfWQ+g1g4Jq7abTcir
w8VDWBDI6X0E1XRpRhkHJo3saYmVcOyj6NkpqAh3gUPNTAoiBBwSPRJnbbTVbRSNJ2/mtpLjjv5B
tG5K/og7mxiy9hZAxS4dA+cQcrgrR1xTcmlo+0lxJAQXKlRv7wzX35m99eSn4jjNNFRL13vHjHzK
DfOangnUNB55TNc8TPEux8JchuG+anyYRTFpDQ2fDeaRIZDNcgaPYPvy5cYPCUtImUU0TEMeIiaT
HWi4ArFObRwsdsGiKC6DQe4yZWwGUhpax7wZ4Vl1RXoyDeuhUc45Lu1zZOGWD1wQOB78Bmcjyfwl
QXKdCEbepHg1QYSVNCOKviLqcrSOs/TxQLn1ziQRLKc1MjQdIT7JoSGNvO9gRvmI8Cnf+8Q6FqIZ
8Wb4RJGUF77S36Jsd1YwQE7gAxN7P4YjRZqW8j5oQ3UkUDZep/N4g8uegicaTvBEWDsAz7k+MjW5
KTkGx8AMVgt0SMMjm8z8Iiv9sy/tifWGqSWVrW/CIFMQ0fkkFQErgXA3o11c5KHzgboGXDQ2WUBT
FyShPXaAUbRqPkVbXoZOevQb/wAvbjNKUa0NsADruQz3DGfW82Chx5y3jiV2vl1/6Ey9ionKn5vx
PRjqW8OYcL2JLXjGS2s2abF6WWogh54vxmogu4uuE1/YU0L/y10qKM/c0JpDKkbMWk4YeZUPr0WF
tQ5FxkMy2w9qxio49TPJR/QQTqnp8modRrxuTNrrRFEsJ1W3ab3pQrnDZ2YZFkdvFDWRt53TCHVM
c4F2ad1znC1w8fRVfKiS8CHo7R+hjTcouruQwi7FlgG8Re6dJRlEl/3Ondq9xD+nOgd7fm4yefDv
abAc5nrJiuY+BPzIfTKigBp1x93IF5JO+4Ckc34b6O7+yHh0W5vqGDkuhXVybMAsGg0sz6HZNFDc
hdND+ROUDoT6BU5MYkxzk8puy1IAlSBlUR7XwkxIQiudiwhFpt23R3wKmI7Zgxx1NcfuwSaUzKXa
drH4JyTQNhPJSIPgzGU5h44mf1bYH2ScL9uhd6Qb1aFGKWfxSfwB8ZEOU0VWWSCdTBUpiovo3TC6
o65vlpS6hM2F2JO5Gze2leOqZx5v1Ld+be/IE3kYvA5Mhnkz95+5/1UU5SGmmEd2dQ1v66onDLkv
vi2yDeaRO30sD0Y+bvPEfyVGm8YS6xcoQIPTRZvsx+quh0cYlxeNizkEwtywfPlpV1EktmtLlm8m
f+E7uK6ccAULF6zEgAeK7n6Vwsqn3ILmj9Q9OmYyPcKOm2mmjVxsPC00lNzPevya03S7GGlspd5S
pvHY+U2CXQzmWTb0vqW9mcEv9SCpIrzfBeDTomS+R7+AkiNoNG6e4jP1UoKukW1mMeY6JPqoTOB6
oJK5KzVpzLsO7WPPkh1Mu5qALi9OQSnuu4wTGi6qHA+lPV2ia0Dhr8SNIFZ4wZ2bC/N1YiA3rZN4
VwFfl223tmmbBgcaGE0FdZQBfBSrXVwRRo1gTsXexh77TQLX3CUs4SGAWP0hBIiaVap9kGXc+iuP
ciJv7if3J2CF7vVtA5209RGXwR8Tbs8xhNLvbRCvrXiV4x7F65C+zRVYpec0YqdhL5mKk1HOa2ao
6zHeL/8KIwl73b4YeMso8xKQGohRsc9u7PpHF9P9PGp0RnInvU9O8hvyAFAYzMRDsTWS+5o07oee
pvihSjnjtCn6wfGy8l5dzoPxs+/UW98hS9KlidmFp9a2tk41b4uqPs6mczaCXQn4uXPon2Lkzxsc
b9DenB81qQ7xJG7LeuxfLYPrP5M3TNNI2M+6SU6cOo+lmXkX84DC5D+4O4/tNpKmTd/KfwPVp7zZ
woMEQSOKIrWpQ1Jkee/r6ueJUn8zEtWfdHo3MxupmyKARFZmZGTEa0g4D2OkArWAqzQ74xE2K+bf
qGhFWO8VM1f8rr7k/IXW7E0Weo7jFbWSK6Xoh+esw/1TQ3G6UNQntK6fI69wQKNNX22F67UX1xrJ
RXRRxDr+J9YFvMBTyjG9Sh0HrmlH3PL9eZfWytusupe09gHhjflFqw752ppDKuzgcZQWxcRA0Q9t
qd0O2UBdW9t5bgmyq7hCEOS6jOAOzlNL77Gr9rrWhM+cHrk8j2MV1rdar6GcrZfWrvLTdIPr7p0P
WQRLJr63xvVmNSBL1YvL/FgY9UrT0cCpQAFg9uC8e202XmqksBqIX7tvTzbZ77XiaypM1MHMggPF
m4JbFGmle+MWaPruM/wBazJCJqz0jHnAD1eU/SrPd+6QwkAi1BzGoy3OG6aa4sKXJBlS/5DTgHgi
2P2Egmgm5GCrTdqT2/TqXZBZVrWxEjv7NDgmp23ohUhfohf8mnYOgFC98xJn3XCDwZQGkzEEoAHl
3Pd2Yu/RXO9X/ujbxwqJAO6oaTntlCy51dM6+NwUvn6xtKf+VaPu/Ny3b9VvSV7/TftAPuf/NkUD
k7baf+/QoWjwEOWviCMs5JQ2fPufff2WP3+L8rfmx8YdJun/h6Si/YVogArnC1a/ilzdTyQVE0IE
rC+DciS9Pfpz/5E3MP4yoK3ogIFsEBtQO/93605IZK7JO3ET1TRerv+b1h3csp86dxbMMfqKkL48
m8CmGbYgU35gfUXeULHZumTD/f8UaeR3pQ0KiorPZO8twJXZ5B17D46h3m/kb6BcuLRsPMXcU3s4
lj2K6lDqE+483NXxHMxP8lKntvYGkF+1Z21S0J5a51hLDd64k5fpYBMjbH2L2rqVl8xA6HJ8PvQ0
eUlQn+1DrmaDzuFVA0nA025qkdV1jthCoCqDtGZn3WZ6RggpTt0MoHs6yChimox0MDKHOj0wl5g+
uY56ggwSBCNM2IPTFqeqyU4yPneOX5BiPOed+WBVqK+5R0+F6jC6/aZt0hdkNo8CB+0RxJoce1+4
xt4rIS0bvK9DnWE2jVtvwkucmb2VD1RU/VYxc1T5kxdaWbfQkPbJcD0k5V3cmftwyE+jF5JDTej4
2PtxcI4hFyUZVJ7nUFQBKgLgHiHHymhkQqnw38trc7N+HB3zLIOfkJsxyQqEkV9axr7k2aGTSREy
X4+uex8rMb4cwQFF1Mk3bqvAOkaOxdnb0aMzblM+vXaubT052bE8Ik5PhUPBTXfTmJ4UMLssyqMg
s1RscARH6jfDMaeX27mINmKsnJvMsGYf5d+R/toH7qEwqssIuA2I1L3eG7eZa53VybjF6/CxrrVb
u+821OT3VrY1wFhwf8Qf3tprdEgEFU3IO8vf8JrOUfxZszOw8dcVT86Vmq3/Rj/5jBjwGRNJABLh
I5JO+6K0WIE8TUwuKwxUKhfBAG1nRcgNpHg1J/31aJ4H29/Gk8+x8CYvyLlt6eEeL74NTMz9pJln
jRVKq3n5KrmG85SigtdOlq8urzYbGMoVRnCsAC78e5kSOn/Hrkxfqhk/Pp1WpjAkJ4vLiLl3GGs0
Ru+opO2DHjkpVvPy5ZLi1DOFEw9e5kTeQ1ZbNCIsPdtnGd6cwxfhM1VkMAbzatAdbrHdsvdkf2KK
tZGV37EXc5MiNm9Xq949F5WNzCUSkNt24D5ZUw/lCZvQISsXmHEGqIf5daBFy+6zETCZOn87lcCa
2ZxtkJ2y3jrKV5MhFIq7tdkkIwuIjOPYgkRV2PTzU29OVDnvIvVOPk/eU2JDyAIb+FpQdZ4nFLzl
MzTF2szDOkfGpxgvZWIicL6D3m5+CMQ331FsPzLhfxFpIYqZSLdoIH5ViGWe/nMU62qDFn+QJRta
e6dMmzC6qrcyyZESvcjIQw2AZF27CDnY9AH126poT50DfYwoUZv7ZnY2vYhTNPWjIIDMSd/7fNuV
y3RRozy7GQGLp/T7gX8A5Un0/WncEp1/iL5l2fdAURm3nlaPsj0DoFyUl59//zHuB0je989BJ0cD
XwhV0vgwPwMc+L4a8wRQhX47xs8RCoMSjZMq2E3RsdXaLd4QVP3QueW5yYyBQcC5iKBHFLB95b5s
rXObe+euNW+T2DhfV2WGJotCCZOaLYwZXAl2Ch70IDQG8GlmEnzuCwNCf/9JqDODTbzs0tOcdo80
yO/l1yXAzrlzlHXaWv6zS4VDtldvV4+6wjq1g5dqsM6Jd4zahKS5ftRROQhmc+f1IJ0aYt5/tpGM
G9r/i506Z1mTrTcf42Inu85PTrSBpkH/JLFIeCQSL4QHoQ7Bm1pbG3S0ThLutMo5SsjREaimhJu8
1E74MoaCMlRuKnMP/umsMuAI6dFIC/+wGgTl+QNE85en9GE1FLQQvq9imVqZH0ENSpStRBpGRwLM
tI6/Xxk/k76X49+0WOQOECHbIlH5eQHCSZntHLef5TyX4yYIedREuQprxt9/lPmPn+Vpqq25pqOb
ZC4/LfY6LmujsfV4UxBh5SD/T44QJBw2HHey1ORok+NbQk2CpgstFFIGyTbkkJQDE0DqOSYQdoMJ
ByIDE7MtWCAyPzLwJoYMznzFbNaQy60cQ4ijU9Sxj8uZMDtHoFS3XomzGul1ZtzKgTbw4yWcFt49
SjUbgVhGHKfU5E+/n4cF4f3xMVsw6DzHJe1zdYEi/7DpaR4HOS3eeNM0O8dxntWEr+yzkTjJI5BD
XfBmI9Img1UCGxnf/DSxEH4/in96GK5pGZCgNQ2W8Ie8TzO6ymg7K960zJesNTn55TiCbf2HZa0J
+uvjF3ZJWFlnqHjp6ofPSgw1DukSIJinOmfJ+iB67tsDoJpNMcC+Z4sOZDyyg6fR/8Oycz4gu5dd
5Vmoi+GW5TDlH5DdiYaEd4jwx2aWpmOWE6X4wDTzjvJ3bdjrAcJH6rZbY1BgamanAs6XrDZJGwVi
KutSDhY5JuX8kJS4M43D2OKcznoNBFBM6LL04gTw8jTk5q0cIMbonCU8zUSVmbukLEcJ8vIZ80AK
R4gLbeCeZU9uFxp7nPv249USsijVKbFyL1mRnPTCRih1tiVJTuCTzgGNrzWAvBivMspwB+v3voFs
LJ8l6SK9+e2osoY53JT4ZurOSm9epCwzWVP4mP1pVctD/PCQcZ3SuEw49MgM0an4cVXTBlNaUDjs
bvIxXYv3KMmv/TnZJgD5WV8yTInzKG7vkd+WnSvpQ8RYf7+y9X+40jAShDZckQbQRDLgx5GYSOGq
jobGX5XTZtdBkdAnARnhoT4ZI4av22fJAGTLyYBkcIlPDkkyKoGjJsG2YvMsCZMkRQajlGQmLqoT
Nrx/mLd/OJmxm1UR72BrqO7HoKiQbFTeyGAnooBXgw8Y7iX5dmgrpvkf8gDr16lhDyLwIUJ7RPyP
LAcMCMzQ8Qk9BTkwT+s2KK2LJizPXnHdCguay1/uIA1jmbfyZPDFPaVU3+Vu1UXaJis23CWPbeKd
58w9N3p6rSjGttPCF4m3JZxaEGSbeabOWuWrOMemLaWAR+WQ05a+41mSq1Sl6ts6KznqJfmS+4mv
QZBnvfpafko5hyzSU081zhK2oVZT4bPhs4LKzBHVbGk1WcoxEWVRNXD/wJT4hwUkJyKyKoYO01nV
P6BZC7irdN6ZpeUeOSGVgK0o1k04fZ8le/ciorNk7pwZEZsxG5DDZAsrhiMc6pNDjKi45H6/KClb
+T5NpmyX54py3e/X+69Zgw2TiBOckxVA70ehib4mcrsBFja9woUkqB+j2kPvz7+vYuu43ASoJC4f
+a9qP/9/avxY7M//XgJaP5dv//PwVn97+7HeI6/5W5NE1/+iZONwugOs5j+EZfO3mqVuifAI4G2T
ev3fcOz/lHucv3SyIk+lCIQjjtRo/gZqa+ZfLoUhlx8D0wAAbv2ras9HlhP0Q2IioihAwkFxa+6H
1IMEpy1jDVku7NMg9mHSjDnibugad91s4TYegESBhNC7R9cK3ssUYJPXVfRU4NUP2mTQc75F9dZb
uz3Ez9xuKdJz4LQtOsnYnq171/jqGDX9l3b0Lwqj3VP6uKWX9WB6QI0h3YAIcAG0uop9VhtsGR3q
s8Ax3QwNXiOCBDQo0BdoJjWr9lRE6nPVtvNOmYaeknr8bSguBx0fvsh21lplwZS3gSAg3nnZ1t49
1pV4f835wSxnyBBlEe7c4iZSnKfILy6RjGnRVfemratOONqQDTimDUI5RyQMocup8r8pVgOrtcAX
3AX/yUWjPtaW3m6XulAh1Iwk6zyMXOG9pxkQBkYBqq3Io5diaD4X7qyjTmDgTLg1UmU8KFKsKO38
WIfqdWba95Lnjop7j40X0NgWU3LXQ0aXJm8y8Uc54DihPasl0solsCKtpZqjKs/9xG96/U3sEfJQ
wwO0ManBephJFwm+GFqdsf7uKXGhm8JiamDKHvo5cSANdZhdWMASOmPb2s73u02JFMsq8pHNiGih
+CbTK4WEoabMrJk8gcxzt0arr1X0NZfwLh8sv8KY6dT3n71Uw2VGRsPELx8LpuCYl87DCJJJSKRT
HL4QYaO1VDWWG1UncMdldFVlnZdPPRffqsDAYJffGwe8EaKWsQQTk9z1hRy800qVR2WOwYsEVhmM
vLsWMg5Hprq3+C+/cq9yS/nskChZUfJSwnatG//kOQlEI/UkiVNsRS+DaZ5NAAq5Bgp/Hk1gyclD
Sj0FgC6AYD/4HDZwMdvoJR2BtMwFJjtu6G1ClWdfzELOlpJCqjPIAlGCrLJWiNU8ZJ63l5mAHXH0
WnqEtVHvBjyXV2x8sCKm1B80AQzQ0zZwI6/zp2l27weta/5QDaG+/HMuRh4BLN904WVqlNLQHPs5
A7JALfQ0Q9+D8tWuYOaO8PFWqo4Eixxf1qsHla1xWRymrBm9S17GbNpYRg9nCrHnZQvm9MO7ZGaN
gu8zhElkz8EmidsDBIEXl1s2ePR5p7a8A6a0wCbYQhmiAUiGPCUma3n5QcG0aWn4hL/kXjb9MpTI
559lD2nw2FN7uF2WI/YhDVgk93PRuqvKZakEIY+3mNBbyFCx4aq2Qq7rZYkiIIqBkSeHemT1LV+P
Qm5YstuC0fmC2eXq+1ZpEIxZnkuKSqvU0jy/uUnRV1cVNkkVRi8zV47Zpuzsl1/7l4yKq2Ud3Fk7
yAALqg+uCrymti4nk0lQ7KHdyjpclrG8cykjRRdgnUXGQfWCl+UHsiOXF8w5q3OKJsKl7Jble/W+
eZaLtnmNz9j3rSEMMYOeHpALjIl4SrALuPdbpxY/vVbhPWTLyJCW5S7ZtHxEi0jj7GDlgAzIdLQG
dpG8C463L/ImSlE9ow9CnLDelGQnDwBgItVKpCAkmMm1y9EqtruMzR20T5HlXyvxV7Oysa6QpyiL
VKpoy+8nIc9A3oV2O8GpqPZmZJ5IKe/FFk5yVhTmzkqBt+8P5+w/VPisD/dVWdILN9eW0oGN8+fP
Szqo0ICJpvJdT/X6GKC+GQzIu9UifCSjm1/tsQzQa4h3am492zDpFiryLKPPiSga/sF2p9KIiDiD
lNK5tynt5IRXuTEtIVtaAYtay/KgjqGtPI8smCAJcIqIkWBiwpY1iqk38QgL+2Yq7uTyF8k6rQzv
XgqoZkWz1zaor2PUskJK/qRktNINn98ps7sJLmEWYwwWVd6l4+GkkyOLodYdPxF1i2Welxq3LK7f
z6ImV58fLmkyi9wUTYf0HxVCSzKXH69GbRGo2LlBiex5fOADsVvH0dqV/4scnSMXhZNVpBc7Hbaj
EvPj5Q8TezgFEMWqlfkG3eGt/zAw+eCfBwYfTdcoAGi0vNBz+zAw+EON1jlvdeudSb7Ps+y1NPbv
x95dVn2QM30zlFxMUWjloPnXfB+bLPM2YZcGyTcnNw404l/+MDhpt30cHbkXVGaYclCbNVmcP1Rs
lMAyBuCPb0A3z0E8XKgxQVutOGptN35pFSKkrs1XUWjvUhu5Cl8nmZGQWcF5WakNqAJOliVCLitT
KMK6HPVdxG7XyhDR5/qWiNCIl8kxt1gRKXWrDnw54JUEKU+EXGyCm1Rml8wlr6AhVAB/6unUNSH+
sYMFUIqUQUXlZqN1yrtGlaXqumccCs64V+4slmPpTOwam2hEFR9zOv+u7fjbNMnpfHyr49ra4Vma
4hzjnhEtfpbN1ZTRVyPEIKqEB21ygQMdzdNRigvVaACJSRYYNhi+DdGl5De1yltKz2BZKZlyqlNg
zv0sz02yOxcRmwSK9kYpORpDr4Xvj0fYsrcadqVEZWugmMFzBWAL9FpmeIgxLEIYzABbMEWb1azY
G0kGCp8QL4HRmkZqONRcGrv5goEwMQ45kBU9wRTxIGRquZpu5RcVu/vWuulVPrHflrQLPvdr5nef
lvfCKwod8/xbNakHDZrhclKVWopBa/lFyMmRxEX56GAAdz2QQzRKjkSTxNB0eE0BYK2WxMejHo1r
yL3olPttcgZsxJrg20m0j2W3t2p01w/oOmTKw/LdltwuxCxs+YAlB5S4VCojejjNsPOC7k7h0o6b
Hc+wLj1krmbIeQ7213y8lrAo2xbr86RVL0tB0SzJpa/kF2lRPpduvglrLeWyKCd/ZlxizHtCJIrb
6dBSLcdMA/stbzPl4xmlbrLuDghDpcAATnqu3Rp6SbIm+rj4YswVRsQBOXdiz+22zKjrKG2z9chK
l6xn0l7ofn0aIgP58lC/SSUbkPyJIxVUFrruVcKrvZLLxB/27CJy+FNEwRoOMQVu8OjamM5HEUQN
aFAYzs2r65b3iYbfYpqflZbNORqsl6Ew770gf6W2lq4z2oBbIExbxFm/DqVR4FqhfEbDSVlFnkdj
OrKQ85+Hg+XgJak7u+UiAEYWVfImxzAX9Q4iuYDch2ifaEjhePSfYqIG9GtsySYbZEFzkZkTpuZO
gGFL720zK31HIfK9dQo8+tQWZiz0igRF4bVSdmSdWYLuvVKQnVpPE2GhsFR7b6jFSVGNz74/XHu+
6PlpoXXQLWB+xOcqGw+wKfFFLWpGEtqbOYJED0of99Myep/g1XYZlaYYc0cYpDYgrgFPNbCGGIPs
sMJmElwaOtjD1wcNGBjNu/jdCQGq5M1nWKK4CRWIs6b0ktoweR+ASG9y/VIpZpreFh6n8evcgnRZ
3mVqsBBPUJmKByAtT64P0cLyi02fo8ziGC068h6eeXWsP4z8KvgpNNmrYW+O/V1GP2+tJyUi/FW0
Ckv1xh90sEhWqh5SXL3yqUXrAdPwPywcoUX/HOw9DWCXo4LXQLwEFc2fg72bhmXRq91LZM8nJ8oB
E8u3rl28jWZvLJ+sBPV8a0IQveonuAjh3ehyic6CK4QpNQ6r3gCnrz4pkf4pSGHEAqGktQFULOeA
OZoaIN5X3yFINzjWb4m27Qq8RQnkH3U7wOJ1ZOrbyseQ20bhKdXh9TdVf1HlxZuT6TeZqfWbCVkn
096qPdhJEhMPFKAHBhUjQVv/ElhsUp6yizlN/jQ3lyVclTU2eMjbJ266ruP4tneBYM9ZyVbIu+IS
xat+XajBuRxYjTbu3J7qrrANvwg1EK5NOBtrh/MJqHIISHiLtpm1Hd+9rIr2ZAZ8Fy1ptt1008iu
mGNQo5ERXFlNF+0bVDlWzshtDZPF7ZSxvIJBC7jkZZ8ROYO2zU1kWS/Lugj5KluQJ9ehyjGffgq7
9F1WR9sYL6p619Suv1IKdgl3FlzuR0jnSoHjkSwg0fm3x401qW9qMb8byYRMcFE/lB7KLqLcaXh9
zi2v8rihulecyukqK8J31y6VdY9Q40jOgZUbopgEtzX+bSD5Ff1cTUJ4UdlhpufdTDJtYRI9YfXO
Qqy5MGK9fYcUh7sJJpwARj24Gt98aPDrVB5D64zDH/o3v6ZyqMQ4dOwoDVkWCKIP9Xbo3CkCJ/Nr
KFfl3H0pjZ76i8VBKTnvchgsV3Vd6+GrtBqKoTg8zGDfs/UAYSe2lJs/bZ1fd47rENilwIzm0sc+
D+qNuTnE46sm3VN3JAXXePyTMR36APvNunyXlBbS/4uuUwOSJFzuoxH1jd+PBOXrX/YwYgQqED/q
yVTdPvR8mG7Y71X7uuRC3MFnWwVBHopU2hiRFLVPrQ3LVC2eEE0EKVAQSDkWEfik31hlKQdTNj40
zviaAHnGb9FYA9fbSMhWPLwWouxWDdq7Mcq87aTnX1rs1r6v/EFDHVMB+WGG9WGWVIyrFYw9OCub
Wd49TbGwdVlABksGdUF7M+kcQRLtYlkrVq1SeErnz80f0lj3lywWEx2HqEanF5wXqLOfA1tt22Ns
jt4LxuLrvs8wqg1xSElqLFz6HGU0OA8rSgJaR9UsZQ+GXrKPlA7zTEfct03POBplfwJqgZ2izFht
Ny7mjNEODg3x3MTo1vBHa2XNcbdvR6QPylAfpPylAhRubgLcwfYGRIBVMzdPbt+f/RnJBYyHExQV
7XeZtykwUTGEtjtAPMWiwUQ/ASAcEoFSlokAoaNsybuE+kXQ+liZF+clgDlVApG0LD/VCnYAXYk8
GQ6lOC9UD7gfY42j8KqqYOMXnr9qwg0uvdbOiUHCx0qztauUQOZhGtGg2uKXDYwxk+DgturVmCg1
krW0hoZKR1TQwk8ms6nni521Gff3gzneLFs86/povzxTLIfWikk8GMfK2iA8s0aJxjyOElAGWTW/
X/Bobfyy4g3d5cHqhAWNIvOHym4EaRlNVvc5m6l8unKEIyy2Zp/6MBXJNtqAT5Z0A90lQqeMo4rv
0xI/jLZSmRqf1w0lBqRJY2rUh8uVXmi3hT7dZS6LAX1CLD1Qy11r8sfyBgRMqrkKLIRRzhFJnFQl
/pKUob2PN8E4lJhgeHfJDH5bC7oTMjcRoDtEj+zIYXl1HHwdZ3oFjN6cwuToq8Zr22Ic6wOKXmta
fK1rChf80sQ3tVVXLrBzMK+DdfKgBnaBCbAHDHsNKHjXagNOHRlGar6PRpFspTFNUTQdE84wI99P
NkefhWEwfKC84NZ97w6YdypYe+ATGmUraE5Yv3D8Rd6pxRN5laSE7bTM6gM13ufQxtBYHSeU5R0Y
jDIfY29/mzOkQ8opull+0Ysr7Ywh57OeOjpsaSjlzZQhSFjhhwEsn56YmX1fx2FAll4Ml4PxHLmQ
GeMQolalQmkxFVZv1QQVljETZApYyHoS8ym9ca2YGKYEugEDUH4LRKZIg+Sf6mk6xIaJ6N4EYbYj
33O7AhGi/lSqjdxI+ZbLGdsp8n2C8YtmAW0sJ17fm83EnoMHshx4pa8/BPUVZlIXyytGmbhUKU+B
6T+NWDpCVfhi2PkEL6gHQchMwcMLdpEGrpBTOEHibaNE6q0ST9+GtFPgjxPdlveSw1xxSCudsMbL
kDtaUPFvCHWXOJ53N/kgep7JGWAUUxDjZx3Gr1ZXW/jFIWYaWqyLvKyvqMfDlorZboLQGQyTXBH+
IFZy4btUxsk+mttlG2g+hjb9qD3ZCos7jhGryweeq4sg6BbLu/IPB/NSXP354mFYKop4mk2dyqDT
+nOYDTNaHehiPo+PWUsPYfYifZWauAzkog0CH35ehYnpbDMl+qT76g24caAgHvkhK+hFT2bOGTXS
dTwT8VyPqNmsl6sGq3KOrfhY6RkiMpn5ZdnSVcphVcaYwoL4R+Zb1zE17J4Gt3oKTA/ix0yg9sdy
FTZJssnScY2c4+tc5fWhNL1rAPZYYkrc9UPzSHMkw14zdaAzE9EloV+OuOXRLUdYbcYXRTe8zjNa
PXo9GND4vi+iaJlZBH+o0XKJTGaW/vIu/VYJ5wklXO21Xe49IRliOjXGWlW4qWgkMpfhhRMar1ag
zd+XoBnYLx3SKchUE61ykuK8wXV9uU+oFaZfdolPs/lIiL5KAn5lCaf/qr/534DrP+LW/5+zMOFs
+OFg+dXCpMN+Afu+H7uby0v+bm9axl+e49CONB1NyodiSPR3e9Ny/1Jt6rIYKpBzaarUyP5ub9p/
qchWaSouCJhS0nhkDP/pb/5FU5PMwaPfruvAg/6V5YKuax8SPyixSFFKuxSErQ06/kOBM6qRAmWp
0D8IWNi9hsqca0E/N8Qrz1JcqLHIRvuhdhMl2ZFkHS6PP5/zuoA7Z+uHRhctni7q9lkQAKCtVhWE
+YsMBQfdLQNYbdO8MdpkbdZBf6rN6GaEzbFHWoKmIpmdR9a5bmLJfCC16URwl9JXnnjqzq4hwBsQ
vArDGNCZja5jL5u3aBHdRgrYcd/JHxAlR/vBc9+NTiSPk+bG0WdKBVN9NVK3BVxLmSZWOLT89IAK
yIgkKHic6VOnFXD5o3tKAyUSATQzM6U86KAsKOvl467BGTjWG3/l4vqzikhmKW2ksNkMpPfG4oAH
MLw3M3gIksq/5wh9Lbu3FrvRYwyZC2Nco99PuTKsVXt6M9Ch0Ofqa6BdZ9QFd1GDXr6qVcrVDDQ/
tdt1HenuJ+RnEZPp/WcDSch1aCNKbVrBGtEofzVBpx7cCBUg6kdHfdIvc6TsigHSUJPA1BspE++M
0Rq3s75pq/TTUGbGmV4vyXcDugH6kj+K+F2MmBWMb9SSu5WuGFhXTCSbHd9Gxc97HQgZHe2cPf4z
YCjP3fg8+wVJXN9+8b2mopOLN1VN9W5uLTTDcadCXYBm9vAlg2i2ckKTOohif0GDn7InujVem+SU
TzAa9pr8sRv867CBXJohCoZRWHZUugx1LAt+cNE+u2lScsHkEYJedneJ+qJo6Fd0egWyC09n1DHW
JpYAN+ZcXThlLbYI8wHUPFYYjVJsO8iUrq6UHG4T0BvKXZgT5J/KSokBd+cMYjKnXVrQ3JxQYI8e
rGmqLpEzCNfAJLnIp2a5Kf0h2QzUXcvKpP8Tf9IEWq65I7ZmsUY+5XUXuo8IJ0DXadc4bXugHPVS
6CWCMQ7055NiTuXl6CPQk7c6Kg6IrwcxrL3WCNYlGb6SudggNDG9+ay47EqIUEViXzIn5GD6fWyG
5dElsRpC+nJWkNzV3teoQkAgqHxvHXbTY2hAzYxitlxk6+k2svAOUi1uZJhlXMVlq10EZFJsiJUf
G+WxCCOwzHrJSiv6YJM5eBOg8MypE3h7SqMUF+M2o62n9FvLsOhd6ulza2uIRDoojGPZmVrzda1p
azO3bpu8QzXZShlxm5kHc3aoE6tkbaWT+7uo8G5DHhLAsEfEKnGbCOA+VmjHmImPk974lFpfUpw0
BxMauKbtMERMtmOQhxv2ucPJz9FMmqEyUC7p11rqJChKoucy2eXaKpC8yJqovx4K0heBHqcJQUXN
1yHXDdoI1MOGCnXouOi4uNjDWUdSf1075mcbVQXTU+xdFgdsQBw+aJJQGGqwOIrmm1yNuusgDT+r
UfpSe/XXdLSe9Tz71gdUkCojd3YTGPDCqcxHC0D4UGVPDrDpTYGyCqUErJwNScfgHCYIWVf7SKgS
ZgG/N1TzDUYOYmpAa0sJcBRoR+/KDTxYpdTS47nqDiijfY4L2u/eDPCuuMsqKlkwYsZdaekvIS1W
bnUJ/Aj28dCTKqV2+FD2QcptuYd5W5Jl51q4o/OPrMTEI86p5ruHyjRcYgOiB2rcXPZm/QUtnIMP
+obGKX0M55sd1vlhSCZ9Df6pRhXWUPeB732KK/xR+/lmDK9gdMxre/CtTTdON6Nb4kXtDCy14TF1
4uPQcGfB3+rG08ebQqVf7qr2vKmV+HP6FUGu6ALG/zt3zovShg9d3GnQN1eGVYRrM/beDM+9rEM0
OOxk/BQW1Dj11ESxxfKvvDTH3wreLFkNAn4dqajTd5cjjuc4WdXTSoNKGVsslrGmUNsqqb/qdERQ
SkxCVnTb0YII661mTec4trk4D3m9S9JbKy7e7Mi/oQFY7wzjE3Qb2oqd9rUarwO1xLbFSMbLCN5/
NpTTgW4qyrgEi64YdnXgUOifEKAOUlYbIBEnh5jb6SrrxMEVobfBEvg7I7p1JwraIDNu0Uhy5CB9
q1XFvphd+wtNpGSLxhxPs0Aez0TPhfizqprqQIapHx3C9irrmytn1EMuHQkiK4ODu7NTXkxTf5lX
tw1EcZgtkNqnxn2yx4BIkN4NSHNc6YprXaqaeTu2xrguvOFkavh7zmX9gtLLIU68r1ky1pezZ4Lu
UGwVvK/3Wanrh+5KUUkl5zq4tjttr3H3H9EyZ/0aAEEtriBJ/dgUOZr8EfqxrllP28E1zl5Y7TM4
Y0ekPOK1pfkIBOZIE1QgWK0yfLMaqtUtmuds5uyyHj8lkX9VZOqzUR/y1hzx0THu1G666xv3OnO6
o6orXwsFh8YoeVMyTkF0rbEquItxT7N9lNMKDUU8FaFIu7/j+3arduRO1XkOiUF4PweAr/oOJ3T8
bTgmELB/DhQqnIC8Vfq3NBLTbVugB6RbxYlUg2aB8i1PuBuQcRyRGbxKOGJO/ZBcFhHW5iCnMvcL
yiK0L8fwpudq1WQP0UPdQbxuUyRLah8oFOtlp0MiVRuHllpLFBoH+2acOJrm+WrWrU9JPV003RV6
yXiYKPDO9HzaCKsgGbhZOkGDGXCMiU1TladBTdHdx6ltU8Q4e0LoceGyISvjiAVnPJ6isEVCL7tO
vBj1rVG5bqxsl2AXNRlVvUmsIt6W/q1WlOjGoWm9MifvsWgHFIQIQ2HgvBuRXa8nq7+zMvPeyZpd
lyMJowNosNzP5G/eWhlacDnFcxb0h5bN1LL0NNdHVJHKutvinIzNqxI71tYHPb9xW7yN0pnnEobY
QJbhDefmwdO6kUhlnHU9vAspOK5tu7ii2rpruvnV9G3iehlhA5GMCKK1L6rf8GTMaT8UCdAga4y2
cRshDpFSaM+MlnSwuvFz5wHj0Mcp7q4LlABxEYmPzhT72wKMGY2jcZsNfngVK115UbfFzqT56uKV
vE/zFrII89gWt9z4GxwAIEBn7kT1CU68lzfzagqaChtbalTpMK3meh62ngNWvEMABMn8rRNOb4lj
ZvsgNuBpDa6zqUbyxRBm/p6u4F1TFv66V3HBrgMUuxTftMk/nW3UerfK3LLZg7Hcxd681fX2SyOi
bSmCGmim7QDtWruxx9mygbXWN+q0gpNK+zX4ZmAJc9Wr2o2tDg9Wg9OR4krjVk2pu4XBPfrHBshE
Y11WmXMZ6DrK/dqAUwLCT5QfnM0AMrGLh/RzGenY2PTplTYFB7wv3l2jgj0OiP84NnQvCtO8Vnpw
MQG+KSoQOc3oodhnzNZAbjUBb6wbDS5cuc1SonYWzNyF0YZfGahwCOLqoDX621Sji6KAl6gQ0oM1
ldZrM7uLy2K+bk3623nw6DiKCXez1C6SbegUFFyVBDh8V8NRde/VVm22iI2uiiwkZVTzr2WFSfhk
2xQxSdwhgx7tKEAcQFV0gFSJddG7Hl6fJWYGdXeSGmc/N9VewRDNTRBj0JHh6V0a/0mIEur/Yu7M
ehvX2uz8Vxq5Z4PzJoEkQCRSs2xJljzdEHbZxXneHH99Hp5uIOkGAiR3+S6Mc3C+qnLJ5N7vsNaz
TO4E1iMXIATGGFwThoLkJpovdRE+HMIDukIv9pIrzeM1hzik6fyW1sOpX/tSE9cs/tKUoWRoyEmj
phaSIVzqq6jRP6cgIUYrSaP1ZCqJl9j6UTdZA8du8eQ0g+U7OQdflbZeZs5/SV/mvFLHfAt6HmVJ
Nhz6QieP9SZUElW/WxXotyxBog8dJcLI9YyFfc1ikmpwNuaVMLLfrgmvaacEhz6uNyFYSI9074Ue
9p6m5HE3PNBeFJ7MUG99WB0kmSjIM0rRMLVy3Q+gdsxSpFv5TD7Yi0PeZigYvCbLwhToV7ybwln1
mnCG0RrBnSsbXvdc6QkiltRIIAe+NYNjftJyPIU8s7gDtA0CFOhyVpPD6Dlz1yI6VSFpBiNycU2X
KGgIra45YlvWfgeV5i0Y8nehmjdW3gCEyVHup+5k5ggGe7aMcVs9tMJ6qNRREpaIjQYADGX70Jr4
NlfOW6DaF1BnUNbCNt4MoqpWUg+sMwDAfa86rdf0Ceka4zgd+WM3eZxnACAY+Chxxe0eALoBAzb4
GVvmoeyUPYLkQ1zmxyiuyPVUul/X7UkqjAEJcA/kBwac/PJ8VWqsSYpy9Bu7OBEYnfkF03AwYLW2
ogfHXhpqe5HHe62CxlZxVydt86ee5YfBwn0TzDBtaom5ctIANZMrvTMl00ytaNN9N0OGLjN4LbHA
bs72Ss1KgBfGQnHIkpMtwmvbmi8SMOB2iukP5nEIfCNeuTXUnoB53y5q7Aac3nLTuECCROP0myGX
tm8GBilgPam4woib64DtgD73rc5jc6Xrd3BTConJ9qeDA2Ofl/anPo807EpOWyUtv4zGy6RPJYbM
Kb65OoxWO262jtW/GEpfb5LSiDwR9vWeSjmy47fATr+GtOXkkgRy89qwD5GsJhW6blPZKKyLx9CF
im074RP4Wc1tmJ2Xqv4+qaUf19MqznXjTItebCZq3dmOzBeTDMD10qr3OgB9u64gICeFefjni63b
OfQqLa08MBjyVCBTWCPGlr6t2OQ6vSP4Nl+CsiULHJTLPEGcMBQ0XiLWgGWBodB2Izl7eyVh6h4R
uHhy9fhiWZmyL4Ol3pwJ7zMjyIJzEJysTrT7oSjZA+nZWc9Brop+SLxOEE9VmjrCCAAVgg2BDyTa
uJZwsT2TKbpXp99KTgesN1G6zA2Z7Bf4g/QywAWKsnw7WDBitEY+dTGL2STvCDwKoEXaYbBPZs6e
oRB+O3OgJTCTj4ucfovN59KVpgVFuOOLEtkn6HM8vhp06E1l53sZqWd3CnN11Wd1xPxA4x/5TNYD
YEOzC6J9k7ccHTyZp3/+6Z8vqVUXG1kkv2E1God4+VJPYbyhAohXVqpD9oL6y0IBmelCbu2B3Mbu
4Z8vcmj+/Z+0JnpCzuYeGWsWt17YbBEKlY+PePhRLbNjGSo4xgW6Ihimhq/nI7hDAc1GVkPkhU7y
PFGtXJQ+fVJ0PlcynJutzt3K9kzfWZEqqQDckqXlu4ka8pah6IJSmarbgbrNC3uiKUCvEmOXkIUp
nSF8NpUwJPzbPMJD3NtOYd3scTSPRZGO7PiL7r14M0JgX9PAWp41TnX550smABPYRj5t3Q7qbpnW
xF8S0uZMc7AdzQGLzBTT5KGbIE6e7/zJGIb0yXKK6kTe0CrSrQj2pd0DLWtyjHVu8ScyxLAJ3U47
0uGEXt2xkYpNyOyZomFFLiymaQMoOXvF/kTzB3Z7lJO04Xkm872ISOXTkyG8O2kkVonuHMfC7l4p
8t8INNROjsqhBmE0W9X2mB9DMh1XEa81OE23PjS61iIU5Tqoe4EgAEZVO7vFjbe3Z5Fb6888wx8j
T/nFJr/K5tsq2cccc3vX4Wa4udSYkMiCaDXmhEEN3A+3uNeDq9Mg6w21KfUho2a5fA4GZ3h2Mqc5
ks/GrqcJn4r+p2kt8o5lE79HUIq2SYwABLOmxavqRrs4QvzRjI310ofIdeNCd9nPDVDeOkN6eI9B
Xs1N5Y0gmq5k2eRPajP4BgOYtWrN8liy7+u0JWmCPcN2UKudGSfmxQIZrcVHpelrf06nYT0MSXcr
mt5P6Ye2rgn7MDGluAbmpdWbcptx9lD9ZPmz1fWZrzhLYGbcgDAYjXNVynE3oBM6VUNV8CaPdFyW
cDFNGNDBkuA0F8kehm1+mIpoPKOZLlk5is6fB2N60ipxo2xV93EiSfhYvoxBj76iLgvwzdqT3UTT
W5OOOhRFtzsybADZZwxn8IjauQ1Z5VODcIeLkxDyW5AbsIn1yHodObrXfciJR9OZnpviBXJ+dy24
UfZlTQdKamx3lsAjVAY4kbjzmf4ds0FsKEmWaenILnHkdbQTZZM6PCKZBsvVSb7GpdJ16jxdK/WM
szxrCh8MUdYfVKU+9krDid3or7NbMz2JAxarA5t90rDivWMTij0b2bQBHQb/0G2nOxf8h9t2qL2G
5XLI3ObdhWJEJx2s6Q6jq0Uj38uif9jpkuVXP3dTEPpz5aLVe2XFZ7Nchn3CW5U95RRvjj09t3LH
EqfbIScWZ5HTyWbtJuiC4mLE3UYVGTJ1lo2HrmVsZ2eEGdV86LPs5y0KWEaMSfCzfIwrqN3TZhTd
naP1Ek2eDJvhROu9b5J6OgTj0HhtSTUR1PUjVqZiXQ9VtTfQ5vRZGPtjprm0TMMv9FqGhXrIoie1
IkpoG0WrAHNPFzNvXIOo3CCrr4SdeZXkZ+xk10DJySJI2R+FNLLAs+kQi1F1iGTsG68OyIwTM2Yj
uViKRCloRkSvE8VSrh34+itWsGQR2NXWplDy3cn2cgNcp1215kZNfmrgWgAcrU+o2i/8TIJzUdhf
Sr60hKYxgSTmtwj7mZkEKPmaj7Dqu+lA5kQKlyOFcj0+xKT0b0QLlL5mVKAGk6baD5XvDhrAi8ou
tyH2RzSBxJmPaA3CsovwRTCgVCoJ5AGbwq5ytIuRqW+2Frwldnup1GfB8XMS0lZXYnB51HqXhWVU
skx1+sNo8BGpIpR7imOuna4jSYJPVPAAok4E5OdyB02hXrK6KL9mzSp2dmAgpoj18LNGTWsk0T7s
Ld1XnfDXCVnLgaKpDfjG+RQFT3OAKqgiXGDD7VSRQIbksJLFodEq5ygkmtY5KZgAK6lvqeO11fl1
UrlOE4VPoSabYDQoFYJeJdMdkRvYSEEcMaiFB/aacNXorLtzNpU+Sn3KCXAM67AWOT0ZZ9Sg71Kl
IqlId4Z1L9w3ARfMS8L2Ly9xu+YQUrwgZfTA4zwzybg5SaMTqdDYgB4MugG9uHFug4NkoYCipNNO
3P/PIZMIhpzFSKNEPY9w19e7JZuno69rGzvZlw3Qc4ohFDPCC3oMuFrubBOXYIspKYWfABTvg1+b
e/DYs0rx9VAZfMJ3sHrWZrKBAVoPHNKdkWQfAauP2OqekiZuqTlhyFtjznwbZvHYuqpfqjPxig3f
XBBq9Ym1zvfouDvAafKrMBhp5ykxUbHb7+icoZTlBPsylawPZT+2npOJepfp587Sk9ugE7hRZPNb
6cC25tbRj4mSvhVTXfIHltXLTMDEoSfmhNgjxfDwcZGUUgIHDGudsIIaeR/pILA9jfbgmNMCESK8
KXuN+wKR0oj2UWT02dG4lU76VVCVeZmtwbImTusNiYhXIUf5DNt+RFHK1CwB34aGI34Psuh5yPkW
a9SeiWEjAOyZSVWKw4ArniLKkWmbmvNHG8vZS7kWNibv7UUj9IMd4q6ois0iKn4qtOEJxb15kHWx
m4FBIbVjBWdXOdDXISAwNk2K7XLSZ5Z4M0PeONWIJz9M8YwNQfg6laYNFZVZVF7lT6M9YRdilwUp
dA1JaaCmrNwDn6iqvelGsYGnOW0IaBy24AI8MxDpUWGgzOjZepmsbj5FScCDO+TAmCB0hhmvp1s3
dFrTAjM05nVnOhPLffCFrF3++WHnis6CY2n4zLmLwVqVr0Xh/gTJKDFXmynMe7Q3PVWpyipomkj3
a835ANhpuvfJkeItx6OysmRY+Gb9UjRxfbByfp6SrdaKd8AL5ugBp5tSD7vG2pR4DS3doJVtgyvX
ZPRmlxrcvHq+TWFHWWLUyEbdZm0xu10XnGkmAackZJsEpHN6eNqY7E27Fh6oc7GF25llADJr/a+k
zeOVDreDYlAbWPJXKbWb2VeMKrpLn0r72XKn30RtT0MFjpQM9WWAafWecLZ6g4wfuba6dxLopVn2
hGuZTl3kP1H9aT6NUrW/iRYF5aG/t1xFtIfamTYVA2OgculDogt/1CXsXF2bbdhtwsI6wilaI0ub
V4vhnwIo3w1x/DknsdeklI887Q1HdvWHC+HCWMZAMYsvZvD6MDjG07ALzPCRRtGn1TEFnjO8LaFt
bWL4RYBNMwiDK4vMXyRA0S7IgXTA9a0a7eYuoMeAGAF0rITgVHa4Rlb4SZStoLeZt2FVwUnMX6ag
CLdVZcK9KdI1mCyvmPqS0WT3nDrKq8Yn5JmW+y1sBv19MryaDioQKwJt2fJRkC3+SPXiYE8Yh+rh
zG4LKOuUkhUcWz/WX9Yqh2Swat/Nlmy0eAOC8D2JENfMTsuebzCQcBmeWFjvs1Q/k3a6xZdYxq7X
FDPtPMk9tOJ7I0L9nTS/5HEaq7CXT0UEAr+H4WR0p3nUGWgoEntcYyIfZvCnP2YlOWTNRe+WTSAG
evTAOoNifpoNy6N2Q6jeVkNdH9BLJsN0KAl1YrYMZE6ZqhW3RcOmjgCdYPieguFghOYXZOBrN+S0
75r+bgdwvBhGICyiHl7ZFeOupic8r6MZ7BOAEuqSLGkZfBSETgGLNfdJC9ZsThovHmbkJWgZ01Yt
mfSwegPLvgvrbFpnhcMYIr6PKWL2NP9Vo5H5RLA3whZU2tTch8Y+OqEtb5E7v3eRu2GefR30S6qa
RAzz9E0tVzyWA0yS4psT7pxEIe9Qat6d/lUYQMO1QrjkACGBJdEIyEEbY6YAQcrP9kbT80off7GD
xU9hndUGldAw7/OKADr3GxUiooX2Ewz30zi1N3Xo5j1WbfwxevlbZumfNmM11/XFFimndhp7Jhks
k/dzzJ+ElkwByn9geYR4r6Y675Wz8cj5++Ho9sqFnY6zAEkVAxL8CMiBgXtt3bT4M9jTvgq6I7Kh
45DGj7AZfx1rPOc5RbZhEKMTGdV5J4JXtWCs73TNoxbugTwe0smerUI/Rw0CtjLaTjOSBIfSAhXc
hoinBjWFWD42ptOhGv44sn1OO4wRJTk2axnSMCBja7IEufuklStlspdJCJcfTKq5Y43DjJXrst4b
XKWCEPqOddOYK1ueRa6Kimlrkq7nfjrroiDY9WS79ZFSZKHOMxJK6dN5xBIzrFbDSP47yi1f9tat
HbNy69gEXDeE2jmabBnwIZ6oJn5Ptyx/BxsbaGUJH8snPXkA0xRrxdpOue0VJau2uGO9shmI3wWW
jD1iF4c8kM0vqif+ekX+p3CMZjUAk//nQtanmhR39z3AR0t/UP7ynz80jakfNC3TJDkFo82UEZNb
Z93JrirfGfSrYVTv1XCQVnt3y24ZsWGJmjWiGmQDQceY9rPe7mR2Qf3FzLTurq1dk5KKIkDleZZm
dnL6cMUyfz+kg8YzyZuVqugMsntqqy9t1/sYoxoItwVWAECpSnnVS3FKePBjYL+dGJ7mnm620c/E
CBGViFcmrCJeSPXCip46od6VcXgHLLDtkuqdfOHPWLSqFxN0rIMhXaszTF1d9UpXuyXOMxCuk8lp
pSPWTEWXe2kt9wCCaHTd3i9652DW6tZll9fUFoGK/ZPIUQOSM6J79bFoO74LJa93Fn+TvPVl5KTb
vIgmtCb2yooJ7dR6fE82SZYyp4MlVMn0HYvwqcSwqk2lOevGIkE2mErag6i9jF0f7p0RLQS51N3K
DvEqVLm8zb29IxgxwbtltGt7YkRG6HbEHOgxtupeNQRzLtkfBqTuPIHVsQlfksa8QjhHwTIgZGzt
V5YlHEAkN/HaERZSdO5XkOV/MC49pdb4F3fF1jRG7X22L0GEy6DSp6/e4rdPq3ajY77ybS1JdtrM
hivFhLhLWmuT42QlTTn+tpcFmd1vQvb8rOxK5qDmuc8jfQswdq331ptixdwDY0GeW/ejtpwPQNpf
cBR8TH0st3PtnklnOGRK5MtJuegIWqYSdqBhZ7k3vIVF/SisamYM3o+7XGrY71L1UtgFzjeR/Z2F
vsxZNFKARsrzhV8/hs67S/VATTiuUpuw6LEdPcGDWyi499iUmX7dUqO5EeNxM5y/c1td95mWH01X
bnrL+UQpO28KUMqBwi9jWI0YKEcXb/XTl6o3Kj4j8z2etY1KOPCBE+A4zEFIZnMye9ogfkhRVf1u
YKUqNftijs9RVIwerv4TUXnBVqiZcTBkD5ZGWn9k/EpxKb3MIkGoywg+z+veWVdmxUV0NEFI+8AP
blJ170pmTV6vUfhFZviMkqkiZZBdBcgYvIL68BDlMpnlO+35C3J5xMnOjTBgp3mTnBrN+FLVqEGv
Ca250qLnRu8+M3ean5F6UB2POEVb09yhmatupak+pW7IG6Frd10Bd///LnL8vwD4ei//4/4vf8vm
X84vm/t/Rv0uisr/zyi+/8gL/88IlxPw4452BUcJJF/SuPY//+2//PNr/k3jqNv/6izGaGQS4NGE
aiBW/DeJo67+K0wFAcZMW8SKtvW/FI6W/a/YXkmORtyo2gtw6t/1jQgmHTaowM1AuzDaIED7v/9X
PrPwt7z8m2a4/U///r9jLg3+9x9k/myHONKxcFimZTLPwcv9H8XFDreiLqO29/TUJm2QJVb7ZROX
skK++0JM5ykoR1RVYqWW6dcUONsxRSqmj4shmakq0NUGG+KOGc3dNEuaOVb7ynxS6DvGuAhxQP46
pMuQkLhpuIGYfV9KIz8MUrzSJHoBoioSazYjrPm5QDu0UJrIKIwG9hnapu/qs8kQLUvEtefMXyY3
2mACXTFv1kyQ1bFzx9usNwiVins0AI0dqApbszr01XRChXKoF6G7hP5fGx84vbe6rVUAJIz3epQP
PbkuXMAyDr7IzoSt1m6TLDhMQbtOQA6UE2kwIq5XhvPcM+CtAXikiIOl+yOe9S7ekAV1LPnrq8El
iW596d5k1cEs57AFNytwBaDTfwJ0zxidmr4vX+dNtXC1s0Vf1p5IvvFqLNlhk+y7ifuyj5l5BwiF
HMZUo2/bg6+2Ka1hfqkZ2hbhYdLktZDpcz8Hh7aAax8P30av3hGeIPRM9/Wrxh1F5sjAwDIv1zLo
NmVlcGnXvjNV18nFARNX+aVJpk1aoAjXM/kUgYwP2bvkdkjtmXlZZDAxa2+VHmx4fD/0SG7YvOLf
Jb6IYJiq19ie0yWkGbmQ7D5kgDQi+yCp76XqknXJpZkhxUMESaGIBS5hmLhRl5VMZjHUwTxOUlza
8wRkDaONoT5beJsA16A+4bwtlzIpjx8Gf4sZ0F9oQc5XXjoo9yYVmYNqvXde2iaGesA+renu0ibU
UInWomu/y8hEYyCKJ3bXKOEVFQexCxQ4O45JeSCD8dIQ8mE0iU98qiPmNyAVT1ZLQcY6V3OfRcNY
x2mufWj6FnOBFn80yEGGBKBy3eCYGF+NlZOhMABx+Kra9BN/IpdinzPcUnaKwZQsplcAqrHSiWOM
S+sQJTdrIJ1ewRGUKUfVCJ+Epp6wSOKAtwKvNzdzb/lYnukcBZkHbiLPeFdeEu7pUg/uPQluRVOv
uaE94BjrOQWWMcYeDpSXqT5FwbBxFgVOZWmbgg5K0k4u8W92+d2R+4Rcg9Ze5JSayXNkPNzWeZjZ
dKDsJou8z2+R3j1aqKR47utw1+QYYsqciJW48NuufIpR1Xe1s0my5isikbUU7UUQf9NOmOLsHytm
JFXNqICVADxm8J6TsbOYG8ENCWUzkEEQxVbDhpmVF5Iv6oGweYyLsLQLjL3bMUScHqWMgZphCWsl
0kR+sqqVeebUHjQpkO2M1yAtSPEJfb0hLK9tLFKk6h2LqL0iSHzQmHTK+FOvXltyYZjG+XkuXyGP
AJF2x21SMbZTX+1ZOUr3OdUF0Y2XmCSBKJ9OtWGcS2rKLtF8xWCcnOxw7t7w9qJ6yw0saeG32s0f
EqMp+T2/kU13z/oI0w6pwE3cn63Afki7xglSHzQTIUFfuBqDA5OEvO4nRmNUN+EOoP+fhcmybsPG
50ouUfKGd+zdX3HGxFipbRSRTBiSfSVs7E+4xxC8+wsnZ8oq2ujO+pi7dhvL9pgZyIt7w+rXydSh
wIugpnh5wirQHYrMh+L2IoPiUNc/RpDu9bQ9q6aUa/WAEPYN+8bVrdubGKAR0U8yeWGIkzI8G1ka
gPJKSnUzp9VLmlSPqctuE/FZDCW3/eDSpkQ3olx4cfOdrpNOJt1dY/hm3n8RsLdJhOahsVkLPb4a
UJGNxdisTq8iiE5GSZAJJazDdHdETDmCKPXiV2k0BUP2WPG0xvgpkEgtlg+V4NopXKksFTZKEMDi
+So0AnehL3b1dxH+uPBNwxICMy/CdC+Gu8SWF/Sjrygs1EpSDA39WGvFQbVytu0ue/roOtRus8pr
jDMEGSPx1RkOwRjLbNZO1sQk4h0nN7Osz56TzZrQmuvVajLYq0bw6+tu21HQNyH2prk9jPPCTa9O
clQ/9CXMxaysRa1zqiUsnLY5jFJ/afq5YyvH6zG735U9/U0t46ktuRhmtXCIx6G+DohNNnmUicu1
uH5tKkH2RfDMJqRweh4ciqh8yyHOaJO+GzjZECf4IUGZJhFmqNYjjD0aY9yVMMl2ojvO46elik9n
1K0BplUxNh+GU/5Vquw3FPl7MhRLb0nIvUUqfVq/wMVCghJln1qDGCzjczRuQZwxrzFTHxWjQIWd
bWQkv8qw/sY3oS1yBZaBRBbHfMaVE+/nIWLrXHyQUcUOrziqMlqQsNsB1KPrRo9BaFvszHzQxq1x
1DPWyL8dc3ZHza9Q8NMYhFgUseMh7HX01Wr8iwXwzLSYZVv0hw4cWW+zzaPpOx8+KonbFVQBUp2N
2Y5rdkB+PToEqOFFTG0XqUnxip5Ar3Go2sxY6oZkkedZoK2LydKBjfBlipUr212UzXskCduhSF9C
TbBda/8UFhq/0GJB7Sinvgz5cwYSLhFhxyREllVzsEQ4r8NmJ8aZ7Jk++srVzK/q6VZPyINaVoi2
/iVYH+tm/zbrLN57REIpEAbIzEfVSY6TZaLZyfG7x+SuFhsOU2yk5NFg4f02WOasyto6KsQzYtvO
mbOXmEYk+nRYJDvbHA+hEUZeZZv6anIzlN3WSxwTHVqUh8Iq726fPTeqgdgjfw5EM3hpLk5hPnt9
UyJ2VeTRDJw3R+LKda4YAubfUHEORQ+Sew+saGtP+jmrm6OdNzy/bDurGAVQrxCTm6rZfTnIxfCi
d/+IkXWvSiz0xhHboHZfRJkn4Cubw60Mgtd41D016J+0GlFpzWOcmFhM5lI/a0jS3Nw9sdr9QIb4
qAPjbqTdJ35hE4XsHOOGL7nc44etUAbwSPPUU88uy6F1rZvrQANz5D4GU6yX5Q6WwrUKNS3/xRe9
jaGimPJXq3XfNEG0fC0At2luuLnwpaXBtM3V+bnNtGeTOYIeBSR0T0iri+R1tMJN5Fg4MWcUfgid
HvWUPqyROM1IJ8u03nR9wFOubF0eprwGYcGHMad3xPxPXZ488DwxVYRmoctrxUXSKgFrXvdc5Okh
Zrf2osgttrQdEZC32kQzl7XAfKfwACZsHZeXMJIfZlZQvyBrsSmlREOCnhF9tCGbbSf6iWTb7t2E
0U7HkNB0FlT/xlUY/8dz+V3pqBJZka9s5to217CFeJUYs21mCNK9qk9eDdGkD2FY3znzq7XhDJ6y
6FnN+a5Vc+0Hdk00R478jW+LWxSprdrRIMfjA2LXw5b2eOtneYhSwzONwmaxZia+0ZK0o1G7zoQI
+ItQr+4IGe3jTZHHjHWreqeq9XoWM4ecQMVnP+X8wPf6WKWEFhMpEDEAU0PYeEas7FojeDODeY2T
3JtKjSwkJ7xnyI8aR5zUoLx1mcZDUBpbVkXnggirbCa5jrWTRPSuUOK2Ot2ubXYsDdngdhlV95j8
CYrgOw2tQ6pNKKVa5TBkPcFrk0liXP/DENCJunEViPqlyywQhIYaw2QriPjUtgVZgCN2D6Ni+t0p
qMx1lAiaPoV+yOULHCO4aDgWgM91iuLlUuC+6n5rwWCiXdfjdFZYxZCejLHGPbJcujLFJ66aKwkb
ANdNkFH24ZNuZ5sZYg1ljzNnZQ/6H2tipqQ5jFRKvfZFTfpURGze2L67EUz7d9EVt0kyUM+tW0zN
i0TqLpyEoHF9Fc3JZhZ/+rRcieChdCXpSQoZRi3wWxgKy4VmeIHJtnEMg4OpOuO7BI4/41eoJuOQ
67aEom4zAs1QMdub2ujfA4MxK22WcjT4v1DR+cSkHRULbm9dUZRqyOxlvZM5BMCml4RiScKKZ/ll
JsTUOtOhiNttKGgsSCoR47CuAnRdkbKF58i+x93o7rsmlU3v/hnn6IRiea5t7iNHvqYxFdOoUOy/
xKaKCKXxFcFlFqWK1+agF9V5NxeIiYKbOgUpj+GcXXUbsQXd2ykPekby5UtR6hvNST9SiFklOvMg
vVY9M85ES+64ax00Aej1+QjvohHHCPQiyhCe5RbvVndgE06BEgQWk+DvucDeJDWxHUdrn0yv+lzu
k0R2vu7at0W81vMDX5IydKP+a6ogU51dxHlkSXFg3itmZAXykYX6XrrR3kxfpAOpnRLv3vWt34zt
dpDZWhrpszPKVZ9X2yxp/AztM49rq8oNawaY3ZV1Su3wmuXzvtX0sz3ae1VTSOVbL4oT5SRt/kiq
4VloT2bzCjdVc38nixdglZZ/ySo/GHV6DHjgZh3XEYbqxjzV/blcFOechDqOeIFbQbXeGtJlBeVs
l+cc4qgSDPG1VB19y8LbHjYWUo6hv9fI+OzvTKgHoYUrQHEvExILhMprkzCwSqM4yMgQ7C2Ut/6k
aIjFohcARauBEN0+JU3UkLfAaV4C/gbdENOlpp5Dht+ClaS0sOQrTTSbtcZP4x+sO9gfq1NNKEA0
Rifb6jOaaFxKQWgdKQwyr64pwLSY4xiJKu1nAU+S/5r+xGKUuD8Yr6bo9l/+we/IXrmGKu4Cfd5X
lppS6wdeV7AWGYofYUGBdYdjXrMcNozPvHKfhzE/IPa95xZD3HlJmizrD60VREWjOCVVth9JIYPb
ydOQD1yDE5LnBNEckjx+iHMPMVz1MDaiDjUuehqYWNWNZ9WRz2pXBp6Yf6psOrFWvTMnslauGn/G
bbJv4+HcIQxo9fHWjWZ2zHv5HTok/VpYtVcSOwMqHeTDkeapoe3bXbGxJVsKvjwUjcpWmn8SffY6
HHaZ2dwbTEqmhZy5RJicT/VbX6kfTCG9WprEseDFStKjoxi7GA3xjIg1c1E82POuzMwXWxv3EroN
EkM1wI/QGUcto6gdR0yb8j1n2mGNPK9DxR9qWKTgGR+tURCojrYCiARr9vpW55JSojlnjLtJypbX
soCJO5byGLjx0UJS00pz7QbTRco0XfWDcoFIzrlAMbh4A9+HSL+HE2KXXrHzrYmmWYuUs1UweXai
+MB8gHVNGzzcHuD4OOzCSE3QFlL1y8M82hy6jhEekRlOq9pRLz1SjV3MjvZEbt8MLWdVdemz0ZM+
nxEWwbKniVjMJOSmgrSlRDu2JYCaQbC+nbZ6mvpt5u5mbWEKZPnZ7OCpCmwdlpNf1K0RQoBDqf5E
uvCOrFnM6u5vqqUbc87YbuTpdhDGIyx/bFbehuuiBK52URTwy6tPrZ28KrZejaTd2gM3VuSQll0j
P5p+QlX1qtLZluqpkV9Km60HW7nh7CS82n5NZofnmGlYhPCnM00U7Yb2naTKPm7bhawE8KS3vQZb
5WG0/rSjxIlJf4ZNoLu7bUMrqu87gxMCUPQ5BcCj0TNRjLBUKpqrHuGANfxImmcATiQdvVbN5CUJ
h5H5LttKolNt13EcnKDfxnm0LYdT4kYbyn/f/p/sncmS3Eh2RX9FP4AyOEbHNgbEPOSczA0smWRi
nhwzvl4H1SWpumWSmfba0FjdxWJGBAJ4ft+955LsxfZTBR+V/lamPXjcmIbl1PDVQObHw4Nt5NB2
LJ3RUxfTmru17bOWkPRDsz1OUCVzErhW96L6Aq9R3zyGNgfA2u7wFNQXkRlnu6kfsMSofWI4RwGP
Dh/JSAS5hBWfvpuNd1PBm8aEw2FcY8U/eH5cNecsCL7HQ41ioXUBdziQuBgO5kfTiL6k3v2WVO7S
X2yFWwdjRBBz36qaYq25CcqPK1cTuAwqrOfvFMTxkrfsqjv3ZYi491yGG63WNlJqqKwcp1FXZ2li
WW1Xyq3v2PW4F0+f6Ldbwcsj4oC7JnBfkin8mZXN2lyynvExleGabkKqYG4tprGujy6pLZ+tBI9f
6rJS0X8Bc2MHyFRzzqYR7itelE7vT6MdI88BnUP/bUn/ZDT8RMe45qzUmjgA7Omm1Bsf8UVDfciw
+segp6e0PDHTyXLYYmHZxZHhB6VcG4DgsBIDWpi2tn0JKQLlcXQn7yXTnjGi3pAB3erxV8r9P4nU
LS7IT3u47xZD/CbrEmulQ5PFUb6auW9Yob7th+oKVM+vq8fRnZEgw4UUyIqWBVWGqFHG1MBjJznn
Cavp/JZr45HY5G+jGI/eyOzrpERX8jS9BGjKxjQezQaxtwq5r9esxQkh++Vo/q4xHE/DZpTvku3v
nIDx0Ugf8leCr90OLlwvy31qW0KeLat8l8Gl2TZhu0+vMfWb5HWcCzzKW5tWdzchFo9pfs6xijXw
fZkVwTnhfQJeee67lx6XRR/n246C5brb4k+emu2UqoPn4rsEerlnBiOkScVxV9EMu6f/ZDXOwabF
Fe81BvkEmm5jcI8dFklkNK3mjhMlWBlqHMYR9nwYNiRbFpPoGOLXUtS02puBRVSzTCIIV2b1JMpu
17NWGyKCqrteL7ZqeK1RJHii7Raz8lINN43UDOvaVo9e2H1zQe7tQDuFugOEY1o1euOrfNhN+n3U
H5a4VR68p221HhFzGds3mq3z2Y1rHCtLCCiB/BEO8lb1p0DeM4x5U9wwYvxsYyKTTjCu5zi/AB9l
1DVeoqwhCVNfmM7nqsBSOe10tqYJNHbeAYxbrOfSdJc5BtceXyNv3IouuAnzuymIycbPDcnfkAwA
R4xNIZt1GL3own3ySFcTo7Q69TiYWPlcx0eRP+aRt8/S97o7jJhKjbL1J3Ts+JyUP60ZDuRL3aUX
pK59nN3jJtthCl23zvzc6i2QW0hIzsrEcWpb3JnTvdEThdazHwXOWWP8wFbr4G9JaSRG9y6ADPXK
upQFms5cPOPbfnRd8z5o6TVIzXNAi1GgtHFripSttG5CrkrcqzBMZ13WzQ/hxFcW3sZm7LgdVVP6
Zbk88sOq1FZsdi6YiJ5LpOsaqUsxjJlTeMUoGmzDLqyOpHZxlbIAqiwBVCd4nYLus8dE4NBSswqU
kx1zNXKNLoe9IMfpEXP2cRi+M5xpQQibLU8Yr7DJnjmm4xcghengXcaBAxCJz5D72CQ2CXb6wp4f
iyWvPgbWdvzKc/qvx347Jx9lMu/yIPfhffkh1fHF3JD1+6G1Fzkov2JBb09MeqxKTHdvtm8lpNy5
Onr5XvNQenK6wFEK5JrnJ2lTbuQXLDjyI7bfGSMOESehvhlJl5B5clWCpsCCSwt38wwhHmUpycCx
5TvgGxvHexNqWqeV2IZVu7HZkvXC9fVhAt+AP577ShFSeG/giyiI+W6EDZcixZtaJAEdQUC21gU5
yFVuxnSkafUljpv2nJAuOdqa+UowcQG2cshQ4nnGFNugHR5nOw0JJ+MM7cMl2pTS+qy4xIVoEPPU
3LDrcTk6OhoFZwF+WlNlr7igBVKCpq+CnCWAIkmzYr7CPF/rYhPUAuRgiye/dYDNOyH4vikR814m
d5uuSHsey59lR+nZ4shvEhvpDz6HGxTOylPYB8uXznaLbT/G00OeGs+DUfzsRwblqRld6FBAuvqJ
jz6uh/sUL6Nzyg0rD/Oj1EJ2ZOOQPUTmHrekBXHU/jk1gfscJGVzD8wnGWgHO3ft35UZXxIvUz/c
IXuNLPtLWpuob8Q1qcyQdyzRVt1UPpvdnNxVxactDN4Sz64/xyht9ppsz17S5Vc4IVDFEu5vmYEN
TbVMFlrw4FExzx/JW6J5+kfe0GjZDyznJVL+MRoBMNfAoDIb21dLAKV3aFo3SwZi7I4q0fed4Dhu
xv1PW+8PTNLDJsSMvmqdUJ3p2QpZgO5s0/sRYE9CjZh9NzLeumbeMusvibqFfQJlIgAJCM6FUc9U
HHIlnvm6hbtYN8OzpatgnR68xi38OGH5Ehl7t8v2HgGnI87Dlcrpgsn78Y2s4VFAul5FsSfOTXhM
L2ndwwXDLbad+y/L8LDVNBB85/YXKN5ToycGpdmYXJeYedAyr6e4PR3d3ri4j9ejzkQvHJ7VxmDe
OqVH/jDZfIvVU+RV6oKpOVzZutiOMx3NSRDusFb/AhHDIFbROpimBNB0p3/MwWAgUxYakP/qI3Kn
aGfUPGzHpn/G7AcoYlqe2M4wQkP1GI3cEN9WDFXUTp5B/tLnU5vbokxWvWOJk9LLC+8PqQErxFTT
YQQt21JsjZjI6CCgrnltjFGNj5ssTzPH2g7iro44KMhGhahJXdD8EjMPhXogEksU0h8dR+CLh2KT
2xj6g99Bzw8omrI5mzZGtXxFOJkUUxeonVvwLrH35C72MHOtbWTA8XiY0407FZPPVspbJxmB3DHj
z1UIl34RgZdTk44sz7IjCH/3Sd5eyo7KBtnT1BCN39F8juNyRyIwJwhEeLdS3EiSKd62OLWJyavB
d7Lw0Yim/lAVO8BrLtceNlcj5xQzeYQXkEvoP/kVL8OS0rpNsySaZsZmTVf5vmqTE4XQcmsBvV11
FqMKt15Ogp9E2MjrGC3jjlXVRz31zviZq73DGwlS2KWf1/rSZg7I+YyFGLbW5ELxs8slxgXQkQIq
B9FHoqIw3E4qPqCL//Tq/EM5wTn02lPemM0tqY1H1S2aaT+eywinfJLE0Bacdpt7iFakJTzmeKy1
E7yW1Msy8HT5K10X4yHVdQxZhr2O7OFBwH26GKNvf9j0DNxVL2e03pnEB5SFokOJcnReoQyeZ3wJ
ZyfUdrPFvcKdVLAlhPeElTLn0ckDYQLk43dV65vFKHcVG+sxiQXa1jlGYSR4zQXfj9E17j3zPgl8
TMiS0Ez47coqXQ9b3pBuB3SlTYBF91TjSMsGmFAGeRCl8A5AeKIC3uQsUg4ah3IbISssZhaWFGnr
KU/PbsYfYM7wg2LHWRujNfAUe3J5HabRQ1q3XbbCb2MVRK+9RzONUTcHPafq2xUiXS83AS8ry4Me
fGUOnzPhDd/xivEQ4+12uvraE57SYlEdWtxEsBKoMnDpJOl1L0FkAZOUoxCuTBWLba2ybRfTc+yZ
CyBFeyNTWPHW3qhxpxWmfUkr81cqASzjk/qsk4EFTBCXvmn9Tj2Emm4yt/AUfzhZt0Vv08/W89RJ
gOIVcUxO2QeJmTayGrkL59ki5q6Fq65xtP2cDlebm/c66elZNzPNfQin2X1og/578nD+tp6iN6c2
OHCI6jQkuEKrYp+aLtaDxqM1I2msXTO0IyeCaboFNV/XSU8fEysgKOHl+PnfdWHMl66rjeuIJ3aL
dmrz2ju1G0wqkh3zuQ49coCVvW9B0PF8bMItjvLRdwYwFx7ns73dB74ipXeull8cCCzn3uy/K6d5
IaLi+L2uxfscViqVh/ZG57p4BEZ/lcVEi4wAi1rogL9tNy7XRMuzFRCiURPzOqvcYZ2X6HiZnjYn
HS4QQr2V+akHUz8FolEJPA8ecC0iA6a5bfQRYbmvqYV2AFfIsFoXkXzpmFVREHSPbybwBY4wdPhy
T/M61OQoBkXkGe4VL6oJL6Zdj5aNu6HHjzu6t0hW52QsWWSpItlqygZvXBOolCPpSVeO7KVoBjwN
+a2LW+OQJm6yxX2H+ScxbBZD4ndpxBPmiI8eG8mp1PJPgqCynZ0NEhj7zP4hCDG560V+gFZb4f9H
epSDR8S1ONeZUS4nuF2BrWrKWp0xO2aenqQfjq7adpMbrnrdgQxVaZ9zaRYUdX46pTLPaWr7XCwn
rzbk1rGmq5O1bJDIHg28FALUOZ4Uh2OR1XaL1hmku2C8dghDt8mG25LR31i7+DTssMNiHXUk1tva
3daoQVtgR/DJOx46XvScRpJ5u2BTHUmL8ze+EvC22bDFcQ7ApW7AoiyNouy3LqIIDjXVConn8awC
X8pNcF4PU47yLSP+yMB+DOiveR4TJC4yLojlFmHQNMESo7c9Iu74pld41PXkPOAZ2/aVyYkGEr+L
UKYnM/f5aS0qaUAfoH8nbpcAF+P8ajIS92JVnj9QMrifjKd+HKN7mjKdcH9Ux7Y4ETLjaAGnqF4U
DhhFwIsktCHTOaey5kqv2lcxfkQqth/04c2L9JR+SgUSTnXXPKPL2YuGHamWnKNzp/h6EyULNfvE
lLmu3fJs916743Vzp+0spP/Ow0KvtQlWSD6AVijgAN7QI1fSMWD3I54ozeFSaLNtVJPpojSchW6t
58AlAmeTNecIg9cKWwp1rZJjOUvYF9y3l2TmW4TLuFkXgfGsFQgg+ZDNRxG2P1Qe0BLcM7vk+DrQ
yasDtC20xEwjS+i4dIIS5R9pCiLSWi8TGLyRcmhJqsTWR43vi2iZfBnq7sqNPuXpNgM7Goh0Kfwl
fVWj0ZOtcLvphwjKT1NQDxTH1q1Q061DcUhlEr+08fBu5xEY8Y41tFnxXtMaimjWB5KlOUbfokq9
1ejNb9Vo3wuFvuHKblPb0IwNmsl8LTIeM93mJtv2vgSMiXGNrZGzwRUPGtyNNrQ8p4uQL6MSQo+T
kd9LMT3QfrvOkHTbxK1YL9frJo/JsXFo2pRWrI59It57JPuDDYCN8s8vgs4V7zX2v+4ti8T3AJB1
ImJml1kFQiR/nKc0Rk1BVBqnnvMCj3w26mC1aC3qXP1ELIY+Rk1eUAvC1H1H5MYo1Oe4CAlRXgbB
MGMTECSCO5JdnDf1nPkd5xnkNvEI3QwbQMxPXeESW6eIKqdIAxtGyIOESF44J4b96JTqT05UVVfH
aqZLVJ+oVyM5EMIm0MbSeIgmfuG2wJkv/YROU59qXRovjplcPRFwFx5BLRVkqm+DQMpV2pB/pg6a
chFpGUm9kg7oOg32/IyUMhSk/kzbzHfZVAXYY3JjHXRGsMlCFkde5kbnkBH4H7/7r/+NA9J4Agge
8IadXVbafJDNHiqWIKfUchxL3Xo6jYJnhW4TUACNuo1CY/B7wGhbJx7FQeDE0Rr8VXqvX5zGIkwe
K7FnY0+c39p2llBnz54+CzXD8Inht+KQoR4jv7R6kjwSAEEWKd61uU8ZhMeJQdoeDw09TmlY4j+z
BTlvtnyMsi/0kPNRMF/nzdnqu+FgRObGhiBFFpqsHryGbCNK8TInU41y7X4sZ3wamrBAglGgEr4J
+cHm9YSr+AKcj1m7IzdRB2G7Ks35WNWjOLZucbGidjzqJBS9SD4oc6T1eyhAWBscHCwvro7CGbee
kXQPldOfwVWw99TZag9RLHetMXIhBfN4Ng39RvCXwKW49KmpXfoWboDNaMFGbKcKSz2QRT/0Odvx
uSy0DdZ8ZxfeZgNNA7bUYrWToV/l/WFW7cYxSswaSK+rCufKinAvodfSSna1zFl2mPZEqrTryXqo
owODZSNtXmzoBjS4zKjqGv1KW80AacNxoPU1AqcQ21xrH9MYWMvsIyWdBPpDOXtj2gOzOc9xYJ3G
PPHYs7jnqtX3YxkkO+AYpl0zizf6p9H9MrxMQ7eFLqzNNaN2FDykc2n7jPbRCpRDuCsiWssbs3rV
AMxjlMSSW8pA7FKGiFXf1/VDgDbBuPkajO5AV6B6HU3Ii01PzsJpQMoUdvchG6aBMLoWerPX68Z9
zTO9uHQ632KvQ5wuwvixGB9g/Ni+TELtbGge7k4wRslkPwLe46bQfeaTxZWM7EU/kUTMzlI/nMiT
5Ml8sQ3Nd3Kck13mED+fu1WTYUPQ+iyA/1G9k0H47UCVKAXnYsNjeZqYnCuV+WW63GvrIX4TMKgt
U/upEX0Y0PzI46aXKdW+PM28z4CB9hHZCwZz+8li3tHlsLXbbmS7xTYNVWbt1YNgnal9120Liodo
aZA28FRbP0ux+AetwdKoxtxqTAmJbcfcAqZq19oGyuHCscRMC8HKj1oYf1W498ox9r0Z6ythg09i
2T6BQbGh0crcACtJN8wrz+BVzrq3gFuwI6+6khtmozEJVy2GYowo8UzZzvQOCXw9Y7nqG/PA1J2E
ptpYY2FtLcT7psARZMWw0cui+bR7kpld421yigbZCSH6JsFAU7la1jucVoqgyjY2H4OyAGTxNp60
2hr9XtMPJsFX3BnuQxKNj7i0QZli6q6wNkzqNuLJNZcPxoFq01grKu1Yc/HsrYtgnRhcQZl+g+6+
bZLuTiwUTXcGShgZ+Ttn5K/GHHkMjeQ6Gsquq7n8FSWDy+aSo0dU3Kiw0G/O00gMMXFwFSQm9myn
kMFOmQ12oxXHq8mPLIVZTJgbpMsBCigToRH1q8gR+l4jYpUGUvMDi3N0b/RiVfad9CPHeZVBDESL
wI+MJhSWfrbWFjAfCv6CszIgafHkJjo8yCevnY4p8b2dJsrPIhE3N/MQrnIdfgprv57jj1Ok1jkM
x7sVeuy1RHIkRnkoUvWDjwnaZo3VidA2aT9b8vUZ9nVWPBUmjYZg6gCA0pLjD2rs1gqAEsIljopx
2bIVhIi0eFHJEKukgg4S1ZEEOFgAoYn2qmjdjRe5NZAfY2cM9EpVBqm/zOY2HFGJZXcYdGvFXkMD
uY+gl/hZF01Q+CWwn/hOmdCAIipeG65Ao7PjVWNBgQvKgqJLfMRdmv1WKSygoLHnnezSDfr7eFTJ
T1q1cKtE6UfPz89yIoHzFZVrT4tvIR7LUnuW3ka6Dfp2nx2kzATsWDjiIfAdb1LVvgpKdD9ZXUq+
mHjUafcsiJ1Exyhm85/VAxbonB8oIMpbDLyegmX/yig4BGHuGahQat1dNYSPnnWdsKY+umZHomzO
zrw4iLKdirZu1ZcXoG6voP9g8BAdFDJJwRlNXAhTUF+xRmGoS859orv3YWat0xg1sKV2aRasIf5U
1XgoNEAys0t1Qtr2W2NOnSe+FKtRah7doy6XIIx4jY6aM8JKnGreTuOu7c5K7iyS+KD86+HWaBiw
p7d0TKqdVtj2KXbyyO9a5N92sHos34QKLWO6J+DbFL3tio1wysPql43URNzMWRow9ywUwYDdYmVy
a69f2vJRJTM9jT8qjXGa9VowaTQj/HDUk0gYj7iXamCO0YJrt0KPTrfh9KmCT8FPPRv+QBGI5Pyv
ed+AL5BZt65Hr6ucGW+PaQ6RjaD7wOdhut+BepQAO4fyNzhZ0l9AWoLfJVu9iDdDeuVh9Gqc4s2x
CRMf8PzJaVxiC+kxF91WYqSro+bw0IG8dzLXb3jhfcAGpcQp6mMvAK61zabntrTWunPJXXPr4fAf
DONm4fuIfxhWvbU5XeIy2gah8eGC7awXl3fKIcmqXhqSr5yJrtLW785ovIYOaweqUPCT2l8CXDQu
1Z+aqWD39u8OLoIZNT7po19F0lFgdu/b8hZ2bKJG/TBj5s3T8skhW9Xa6nev9rl6TbMv+q5iNiGe
9ar6U1+5rCrM18qFzD2wXc+K8C5S0/ci9uBE+grcJ8SnswTbM45kkyWZfCu7cA87wscDcVB6eiZD
Td16uBprueaHJE0fddqqAa0ZA+7DCNMsiJEh2yhT8z35e4jre0gmk28wKF+KQWMgcSOUysi6UIK1
crVdPpSXJURhscuIR3v5vsw8IYk24DqiXA1fwrVhHB2TBzrRC/fnTBex0eFJVgj+c2wEqwjJUDgB
ME0E4FbHzibDA2rkvcmqo2VR8PWUjQz9tb0srW0Uwz7FyB3vu4kYn7DR/BLno5XtiXuPcRxyjSA3
+ZBAMkR0Wr6Yv/YjEfKomSXLUvEQGOwval1b4Nzyl5mREyejzoHPZ3gAErJuWWXOgT+b5g28LfFk
bhmTZ+4YWTaO2Z8qpdMtln8GGL+19t1mhAKdJ43o4lglxHJBdGXZmeR+hu8i5zutHN/u+EfH+hgL
jM5G09e4qSAfRHj59eI91LLPoZju5kD70zKWcFQmq/pT65KjnLJz0nj7XPDF6vG8xs5Dz4QaKni2
TQR3MMaAFFt7stmSRSl3HHaBJ+xDHcM6/SaYhoh9YAnYBAT+9dB7aGs60LIZFzZsIWKhwwFQ3raU
4XHEtN9O5Q2V1qfMh/4Wyq2C6EP3phfpdhsEDwIFtkEVirpEFlBpybhnoIPF2EgU22ljDA/VUK8r
S3vTvOZb5BhGzT3WSdRPzJKLu0XVe6+2tg4OLCNuTkmXbB1bw7fKjiO19k3DPabr27WHgbVU2qHo
i00LRLskmqCVL7lzRL89tRJKaxceKI5kGGZl26XtPWYCznv31SyYc70g3Sh7aZO13tPpKykCUsYZ
pAjWiyaEUPEcqOGk07BYTNqPdMwRBd2Lxr2eM+i7aUcRbdERqPUoOWN3XEPH3NBpux017VTgtKYi
xBdTwFqaTuTEOVrAZtZ92191no5rWeyBY3620O9Yp0zLk1ysZRO//5lo/Ke83N/zcf9C/1/ScRbu
KQqobGmaxEeWdoC/9XSWWWJMVWGBEjJjyKPJSxiRuKGFhQC09pjS2NVafPhIvx50rDzqLmZF95Dy
uOJ1OiX//HH+v0VC2MIg/Pg/hywPTfb738rvf7t8Fv8Us/zHn/urTML6gw26I3Xddm3kDtOiweyv
MgmLDKbuCZKThi0tg53rf5ZJ2NYfFpUUuOSWDluqHflT/xG2tP7QLZP/KH+IjisWTf+XsOXShvW3
GhcaI3WKNU3TkcKwqTP7l341ZXJsNVs4Y1lI0M9+k1rK7pCEII+Zv703f8U8/37ZLu/dv/5VQrds
mwIM18YA8C+hzs7Q2tRdkGaDlp1MQvpm1gr2RdY9nNg3xfkpLpOdGlpsMOFrUltPGTHrnEbQObNP
gvz9EKpfXq3jPFv4M9PbbGn72pwPKsWkUCX3ir1b1pQ3R9Me//cf3tL/OZJqL2+UEJ5JuNQimCod
ArN//9LNVT6McaaT/a7pV5WauHULsN2ac7CsHk9ofCwIe9atipMviHIbahKpxYvv5hw/DqR9qgwJ
1Txrg7rClfXlh9UhwAdxeDA7HIJay3FZl5zM3flg01bvDNOeE7dlVo+g2ru10HuKfOiJyiu8Vg6I
H51xE6fFdArD6APlQqw0Pbc2bhWdIOD57uSdkiy51+RFZeHAtDXWkh5HnI+nsJenCNlnNQLKcivy
jaJeREKtv1TDxDY4U8fJhLGSsXptxYIuZQZrM/M3OFla1fXoRE/ik6fE78ZyT1M5XNSEnYCSxRtb
IfYAnMYSAYJJee4ni1ZQsHj4uNAenGyhRonxgvDjB3pzxJe3I8f2w5knrHz8KK1T0+Xo3oM5PLRF
5CdkID0yLjhpcLo58KOi5ogL9QGIA6wJlr/jLA657FfLYaxzSSyYyT2CGigKjQV1tkmN6JoNZM+4
OArUDwFOigjNtOFzxlUTR0Ql0lNfDNiags8UlGAbR9u8i57ZpeB4D4xt2Xwg3jJ3cv3J0liV7iZq
k0fFblDg9orDEV3IIq8aHcbceMJdek2gu+KjfIbkvAny9j4b9VXo46bKUvb/IGoX7tUMOrtyPllt
PFRh+VjjoeBMzglul4CVwbCPZDqgXIEofww8yMDOcIsjvGT4IPZFbXxQEMLINjGqinM4cpwh3xRS
hY7iNfwYlqVxxrG8UONGJOgnTmgQZeJZWy4ULvpPsf5b4m3q8QT2kNRWZTf/5EH4FDrOI12aA/+i
wgLQA/BsZfwiJ3WlhIBgScEFy7cm9A2mdhpzxh2BHeauYRbrMDfIgjbtzg464XdTgzCQVMEOLSJf
B0lPltcoS5IfMxDAlP8y904oiqWvgpYC0rr9MTXhV2n/CpP5e6n/VeHw1NCFtLPmt5oWJy4l9rN9
Pf1wWrkXXgNDPNF3XZyyJHMyD1MZAN/lG+rFkJPqmoYFlZgETUfzbGR0GQJW8lrxkfe1vob0cc1b
DNHjOvdqlmTxTsdB3I+LdgP9LZPl1Z2cj4BmmtlhAEo72H62IXNyygmJvvRUDcF7GfFO6ANABYsj
j+FhaGK/kGcXS0ceKXHZrgpJQNiJXtWiEhsVvZY7jZZAdLJ74rLPmpKTFQ/b0qV8UIwb1oNXO92X
lX0IcaXbqf3J2vdVRd4DLuHXUKDsdDBCFgVbNu+eWa9wBLPAy/j72mCf6xqcy+A7M7Tvvp6B7WXH
ropfqbt/tN0U4x8t8hZcZtGeCaPrHJdkKj9bq9vGnnuaTetTM+KvqciOjZC/saTvx8r+dC1/ICUT
RMY5ydO73la/pgXq4RoPAfVcIgQbkronCqG3lZ291dVDZjuYMdNXykKTtSQpbmkfXVY9ASg4KCb7
kDwHPLsLbOINRmks4xFekZoctLnLKgqzWNVA/AwxoGS3NK2B/jX3brph9ISm03HdaUbE0Sc8lFCh
2yZ+Ice1AXbN5j4heIr9emjfubF/di05mxkvoLtZOuKkaI5Y8u7NPPn1nN6tJnp0HHXQHO2c01i0
qtvmmuc4FuZqV+TJtTLnDwHbfQrUfgw09nXhCwsgxnYaIWruWFX0oHnJW/MzMwsw1iN70CxoL5mg
aE5RBGLaIBs4tM8KPZiFMSnYFX19WN88Z0dAau0tYBXJ1K86SZNwXF1VXV2DwDlRG+J3Dj6TsXI/
J0M///8o9yf5gjjt3573/60Q7LkMy79PcH/+6/+Y38Qf4OEX5oXrOpYtXWbtv6Y3/Q9huWj7um6w
TLOY3iir/KsLTIg/hAkSw/OEkLolPP6vv8Y35w+C0brAcKu7/xjg/i/jm/AsXsnfxirXYHqz5X80
wFrMmf88mDQqFZWZfzMJFDG0B6+NHmfW5AMA3LWXIoooDf9gxxMf+LtXHLy51La0mpjUytfqMYLG
Qxle2u9dLYRlRQvImiYoFof0UV2psoN8QCGj2RL/rWVa7BqEiFs5m2/R5Nq7GCA3oSbOSeHU6weh
dzxGSBqlqD7HPFPZkRzvMsSUayOpat8Ts68sYr9KLaFlA119ZonUZy29TB6BPrOBjRSlvjFRP1aU
9qGforNXNuycodNo2ILIZifPcRBjhQ7uncrtHVQJHetJ8uFI4v2y9KrVqHQkUIYk3CrevgeBLSv3
O39NJM2T8WXsph73nWlvuXfTeE+/s2nZr4YxZoe8zXazpKRyJNRFJHSTWNjCkxQUUFxS/x73e0BN
9Elq66zcOyGyqWT1sMXy9ljPN7M0SaFGkHZYb/3SZH36sLX0Z2KWDs9rYANZ5L6bGHqdbCwWMxkB
GLL5zeC+xowHwSkSgGi7wvvUE4k1i2VjCDs/n+8AqPdd9B0l3saJ4Zd6+hPGv9deTu9TUezl1J6k
zpLJnGiaYcW3KqMAZwC8otmUr7Y2zKs4Tx8K4EqqgG6XQ1TU71xhxGZQlCgHHdZTikCgx8GXVzKa
z++smW/R6O271MKEGo/N1uRFR8Y2mbAuGwzoODGI+dGAbKbDY5IqlFijugXefDegv+E6xOZmpMQ8
3OqVZecBmyBhiTBoef6xziPf99LF7oOLs07GyTfiD+4uE9FvLD6BUY4Yc1QpWeV69q602YjI7ouF
6ypzgzch8xdPS6DHSfNXNFGvkcuGxgyiMpVBS4vL9opJ7hDl2lcLdS9w2XjHSX2LJwp5k2BkQ22v
ZZ7drVTccWHCDW7tX1OirV2a5ZhleCAGxXdp0nUXzArDRB1/K2J/cPRfoBK+dlZkbQioCQzVk/Op
j0z+NfqsPcWP6UgLt5Y3wzqZ9RPZOqZobXryenLnc/+otyH/8ab7GRl3K4vRYkkOr0LR1Tho08fS
xYz1ZrhoErSiHXEdVRtjYD40ovgEaTnfcO58tWJEbp69zxk7s1UYt1iEaRxTDkoUdXurXiY+TuF7
HNN6PMv8nNko/KRogSOi9MQBYVaiqCE2ja2qBNm0Dti2SQ0GPqcNqQ9n2zjtcjtJNkVBPztLyXOg
xBNu+1eKmbJNmzc7m4KzfSpk59tzo7ZhUZpHt9GMY7z87r/+sQxGtRMTBImyL47T8osQ+V+/Q7fR
TDEfW50VvLOULejscAK8BDyT+yPSF397SStRHc77rp7tYyyNduOm7IpmYu/nP3/BOZX5MnfjdVBd
6/Ka6fWPqpb1v7N3ZstxI1uW/SJcw+zAa8wjGYxgkBRfYCSlxAzH7AC+vhaY16oy1V15rd87H2ii
lKLICIf78XP2XhvLNJzJ3LgkvCML8n00BBVrIcmMGcKj3SEqbkh1RqKSbZ0YKjO0FkQK1ZyqGAkF
OB0EiRxMC9E10zNTwbZKY9s5srhxbg+Gve3ygX0NXOQhoDU2+IBNhzwlMolfkf2S/PtXdbHpYDou
SLqHJW40bwpVFWmL/SmHPY/vzM0edEEcgqRiXhTI8rpBYhcyguiY+C6JER5MBRPZXRNn5i6KSzTC
84dhcD9V3yp0I/CPwradDezkbREM0x8GgyAyl7QQAIbhKsxw3+NBnlYac7yF6THtjkWaUEZJVx5s
gah8IDmDEY+I1wUUg1XERDIt3FMDwO9goUuAd0yjPMP0rzOs1jyodhVTjYWBgJg8F2wv9G8XTRg/
sNTWlUkbPRsGbTNrHLZCFa8Eyf8o+xamODzthBFB24XMqLLnhkUE2n781ILZQ9bVryrFHQNEXnGm
rEyz9/ejqpKDeUe27tCNp2oagU3QMmuoebkRGsxA175ed4dWwzeSSBKTXV1tMAM9OUNNlZ25j0nv
VVteZdqeZC4szSI/GmFPHFKNk8g2DHXoEgs0CPWpQwt6KYV4rQwEJFgymoON4Kxg9kJSYxqTV9FP
2BZ0BIwohvdhxUjKTqtr2PoI7Cue5bp1P3nDwK3DfXXFyNwx4E5qDn69rk3xNGq0Y7PhZhdm95y4
j5XrnL3SEZs8oXfv1Fm0xaqUleojGpAMDxSF9Jz1DkYrL29N87aahubUfV/ywJojllY7mabjsnFq
TDOIWTe209LbBgwLB5ZjCtnQpxrk66Q3PsKaes4BjT202M60DnJkQg7qBF33PtuxYuvQGNMpDTIo
MSaYCfF6Pjh+8ZgN7XmEhbnuwgz9/cjI1q6ZIQ8Xy44xvGQVgp4h3AzUtTu3QM6uadq0RqIVnT1D
+gTpIAx0m+qdABhMn5YO7lMLj4wJMNo1/VZnDiQ11BLmdE9ioE8iJIthKlLrFjMqqzE8r1yiM4B5
Ce1q6+QSdpWx0QQXrtQDdEOIz9IzMbshSYWYSUiOBHe/bgVjQMudIIAWI9k0nuzRcnvQM33BUSLB
T0WZSwXD1KaPyKqzQnKE+gK5XJmjekeJBtDEaC6xzihGtU67jU3/LEL1s/XFyHnWMhaVyVvpaeXR
RFhyxP+/JhyO4LI22PdmNRxrRY6wBcuQUX9QP3TRTxAU3irnAss5QKgjV6Pq2DS2vTQ17TZNXYnu
OBuvILjOPWH3bzqz7TniKUS9Bee90SG6tFF0bwe+8uCNgM0ar3uNQS4YyWhvaGDVOzAp2bqR85nU
41xNXQF+qDy6PWF7vYTyXkfJLvULqBDM3lNGpBsn8b3FEIePVgGKYrL8rYuKDsArVtU+rQkuxX0I
SMAZSAGDH1mpdqs5hGIxjms2HlL9VachbqwIhr6Q0cO0KrxGbY7lPO5vaVjmC8W7eC0LlqYsyWTU
SqJj28pPHoq0QOVmqUPatZtyJEyM1Ac0Vho+nRZvB4J9wPi+zMhpiNtTbIl7ntdMEk0mngRK3QlS
Q0fvPBnZlCxk4iG4EEyfKgvfXGkrGiwCxDY4Q0SxOnYfOoRAhVNnwnAr7VVz9RnsHBi51zV4Erek
4sx9heFKj39YUTDthgzvbFR2BcJLzd5pmnwvKkaFSOc1bNLkepD4g0IQc2ISwVBPmitZZ0TDCfBo
FbNWvc1M+BDVR9oJ4zwU+rIrSn3T9NkfeQoNyOxS7ZiQ6r6Jm0XULumeMpQzBoloFTdybFtfRrBB
3NI+VZq1J9EMC4ZVHE3FN+Bqwl6XpJEuHaBvq3LEbNMye4r7g82hBoeOmDdR+aS6JM2KpCw8J9OM
wgM+sdOdJ7vX1qWXQ8SJkFgORE8dLBPtsGsj3kyJAFjwGog1QhuPlgjQJMeGAqNSk4I5dVYhIDZX
0r3ywuqx702utfqgH5JhAPnBkcPTjzKoNE/FOOlbQNVvPsB8Rq7tMXGb9iEZyqtHYmRGDVv6ljo7
NJLWep7imKGjgG4mNHd5Hr6MlTMPMblZxz+i3lsX40h/ZvZOF8/JHEZgW+nLlN17qCyUn8X+W7+L
k1g+WNU4Hfxk3ndaa9UTpbEsUJlm8AVX2IwZ5eC6RwpUfpYy0h++P2huQpRQCZoYx6+2TMGKn30N
ejt5Jye/dr4E40u4taTyIP1gmGsxBjPRAA31KEnw1ZuVAztnB0Hlao4IC1pz+EHq3WPasN01acIG
WLgPCKPpCNiMLNuUwa2RZdgblWE8jG5VHHtS4mhFfdYykYyHhy8JIGo0MRQGRA2RPUfTOE1luy0H
HY9nSFkoctxHxKmMJwPcK5prVDpKkWGSEqAclz8ji84DKti3IXRxHA9sDHlnLX3w1TlGmypt/rCz
ltwii+2ko0WaNtlV4u0iS2tK4Iwk9OY6dfDC9MXWK8JT0bpA1g93TUcGiQdFEMzBtADvfpgCLgSR
y89b6GO20knj9AybhICCvzeDaVdVzmhP1fZBzB/KGAR9QY3oxOpUFAIR82CDv0UphlkdColmeDcd
OdCmmfSXKCQ+Aw3YXLwgVInHMtvUPBoA0rxhCWxqRm5RAMQxW56LZU0EaH2++kAvaLkQt5CbpCfS
BvRpHWeatcnC8gpxlspGYUkGgkFQnP1c5NkuodG6kZSfGsPPVejTyRLdr7RSr3ZpvcVzV5Juwr0Y
jDcjUaCs1DIKmEbbYaCWnqNI52WQvkxNw6ZhP9xo/6y4a+ic/cUtnDZoXZZlK++k39RLOdBwwytt
74sMweuEHERPNGTEWvEG8pdJaWL+mrLZ164Nn9QxcHqxYWgcxuvID3HYOMFzFg17o4aDFfjcmXMU
a32RI3O3pEClZnFjSJw1JplxZXFXiuv4HX5wda2LoEUoXT6mI19yNHDv1RNGF8KX3KUaTmjT9Y0l
G6x55aeFrXSfAFIkxMWfkx3xgbVrVU8DrTlexrgQb3rkv2h1CEKwPQMrWbv5/GACzixM+63wR6zn
yZdQMaqzjmBTTT1bjH91o0VFzo13NybV5ySCW4YaIg+IVNUI8zFwPtnlzHVvYAuNycPQWMy5G9Ql
EZbHP+AH9zCP2bCCXPuoI+tnW2PikMq8e/Slv4+HKPpIHDQaVdUthw5TnjAXAuZ+Lpijxr19osKk
QLeRL8k8J8cteh2SCfeRJ5bWrO5J8+lRRNzaQj96JdcB7dFEmTVNpBXlxrulGEYoKO6J52w9+DBW
WO2msX7LQ4GyUkiGBPX7lNuMkeqnGDifWaOiAlVjd3q/hMRwyl/FLVYFJQlq7DbFbeIlGIcThxJp
jOvHyM6HBYwzfmRQJnlu7YyOdUq/ehVI/Yp3KiQZhUukKO8BC4YpIIWWDL/8EJNGJuF7ZtlTaGXj
SqtL8wCJfooiYz1icyS0qltBfhwEOiNtgjrooqFs3Y6nGEt5OB9OAagYsthOVuaJ9eCHNbOJ5hUX
oruvH0yboxYHjlhGebYgDdRzzcdWIrNrxzBfkx7qrSY6KittxGjekBZv6c3PHuMAFpJoEQxoZW0x
eJs8ItYqrLAm23j21TWvrWMUVZ81dhdX9/jagIY2zEgW5pAjQIQJ7nXxq2flO2e2hcNazh1asWhw
RG/AAox4fWwn1RZThYyODOyNgzn1IKFoaL6d44eOscaN2Zkcr41eYaazXEI04Dq4luWvxl6xInUU
c1QdKaeWF32K0YxPHR2eXk7FHneJu+tFeNGLJwAXD0mHHtLK8fxyAdDWtR02a0fdk4AoIQPaWOlg
Ca5qoGITmatMJk42uFC23E04BTet0G966V5aNf5MtYwyG5Z8AECJrly5IuvoVeumN9NgSEh5teNi
xV4wPFNaGWsd1zpPXvQSdjyZhTfeZGBtLIA1uf4uAfgRIqt4w736sWVZDzS6c9n8sh1oRFbmvo3p
Dzu3aBgWP4hqvGtAsNZ5XH2Ra3TTY3byWPWXuBRfwpEUzuURt9awUrVAM2aeII+J85DrOGzseg0s
iuAg1rdZpeGmAOzHrDG6FOQADYV5z9lZtrhsD3iSD/OjUceMStM2eHbzcheGwYs31RcLtCK2PZ8k
WZPDLgyCzyzon8xOeVvcKY2YnJ0yjUsYS/Ar3bsMLbUiZ+Hip/17mqXvwsLe3PvjwY3vRLLcp6pC
+JlGl2EwKbxq+4Y+U9Bl4cKfh9t8sgKShEj+wuXCmA+pURvan5Gjv/Wh8+VAF6ux3m+Srpolt/DY
lUqRizkklY43u5G72KCN00rrM8+6S+Z7564lJ5i0uZ+WTUc1af0NMcLJXdZk04AaRb4bhhjb02C+
ST5jebtPTl1vuhxlktHxmJjdQcVEghJOedB52TZJ7e0y2qZL4JR47lr26wnXEKVAuVM1oKaAzu7a
6CNkYsDAmD57xCa3jqRECdIlvNRT3paUCT23VyrXhYMMFaRaZT3aEn2lZtJC8RiUSEHkGy0xgPTb
3Kw1Zo8pZjfjhi6Ooym+lyMaND1A10wE3M9AlTxkRbfDEALwQ2AOcBAqJ9yuwMK0qwhlYoxicgav
IxAqifBJk60UDnzmsXukvzCdLGMOHcHCGQ0tqvzUoqXbhXfkOhBjTJObZ/lHh3eD7BM6wkmdcV3S
FaZ4tqdx+BAiUmwHyYVkGrgi4QNMrITZ22Eu2/FiCQJbNbdZC9zkq9IOxa629Y09G6Wnoj7FVHa4
JojuzHv/oUZMTq1+IMww33d6eEOcJmv9SApFSWCY9TKBgIOjZj/0xPEs4fURD9TZ17IiFZ5LltEh
8yYytIinbdCca7KUT1YUfpiyHzbFaG1zh/j52QFKBojL9x8Pp6Kr0mWqbNhmPu9MGGge5rD6o/XH
8CLd8keqokM/Wj/nYnoNtuCk5+cwGrl+1/2Wnmqie+QmV1myUbGF+C170UxarLyGwY5Y0BvP5437
83tcMLTqwclZBJ06zWBs0ZqtvTS7WUHugoRRV1fL4m1CnjOs01NYGVxsOl8eQ3zFlkF1NnnI2hJm
V7CZXpvCeTHQMC9K/SkmG4ALJSPxpCUCGldphQQsscdPXt90aUwDQ+eWtr0SJw6Hiia7i8HZ48Xk
nq80D/O88Wwh214YQjULI8DEWvr6I/lkDBAOSd8caRR6Kfa46NMvQI3m1Zvt8XRala+vrLqD8ubh
/IQWtTKLwtxHab72htrcxVK2S765XWWSBtIgmF2OOa5CKX5UZboXtlbzdEzGS18inIdfRU8sfs+x
OUAtnD2TGpIVVdIuRwP34ckWRMaU/uxZ0oFChszQkuHuSxGScVwUzsmLYTQGT27gP4Ve+aOthj3m
iniphdON7DCOkyvqadg3mXxwo6Y6pDbSyUb1K1uj9h6ATEVh8sG0tWOmzG5RIGzWpBZRrQX7UKs5
/JEd0UQP23XQQkAekxdHJeG2bZCA8JiduByxLrgbj/pKd4Z2PRCruayt8m30PfvUwhYLNYJkneCF
Rv9+dOJnEKOzFbxtVor6G8FoVJGlM7zN5/XUDZcU1tmC+JvZ+e8sMfvXZCrYTxEwV2I6o2WAh287
uVa9sJ7aPl9ULHLsn0hrFLYT5NyIKBnIIYokECbyiSFJaRNNXFwWjPoBS7t5ugGSd6xD3B8R2rww
9FqauNqOmz/ZvfwTDU+2QedokRoFCVAq2Noesg7px6+13j2rAnIXqXcT2mZriMynhPz3ljOsdYsO
RYNxMawEirhq+l1pqj/yGPRwTyYPfFexVCFx9JUd7kqjcZaj2/8sanm30T7ui7y6tqZ3UAZLP0EA
bYxDuI0NdsucgN0hNLIzDyvCT/+smLWDlpuLjxhmTh/QK8w1juASOnGn6g9hBuY5Jeuz1bo3LYfu
Pdl6Qmojo2Ely2WjoYVWsYNlo/rUCjzWoC0WMu6f8QRFC/RgXwTPpQxx+mNBoNRiQgZDBi6aIo/9
QXfAb42pt3K9iZtVIu+D0T5PxfQBBrvGJu6dBc1loXGDs1waFag82Au19JAOMJBTFTrbHofGwq1a
98B5t/FtbkNmgKisLEfwrYweFAoKQsZIaapxNxO9244BwgJswuiaKEAbeLoJ0d1iAkMxpDnnPcwP
kSiPDD+2+izq7o7mfZWwbgtRzb8LAwcND1mRCRuyC+mLcAGQ++xkHCLvCZGdYNs7QPu/whQCIzoq
LZRPqg6PSQsXWovNFxrpH2VE1m0/pdcKMimCGYCIFL7jssVLWvezt6MH8oCFHyz3kqgUvqpJC6NL
5VePeeMsj4JKf52R0bnyq+ZE37nFUs1Fe6r9GZ0Bt9FMO2LDSbZnw5jTlM2dJZiGaSU59J5L/GIe
lc4BdhmHv00HPo2cgyxtmwe92vTOyEOKoYKjLm73U6iDKwibBm4ZHFOnJ2kJJ8lS1Wm+yggBZ/sJ
DpWcmOVKDbO4j22FDt5gCdT7UW5Ape+RQPW87TTPbnWbBidDwVBNeZSzovu0Su0h5UaSBRjjRYIp
+9skPJBxtS7aicyzACvfJFJ/A3buI0xLwIaTfIdcRVyWoW9HK5lIo4P/3LI1NfActjnC1oXbhzuz
5dwqyHEh1Y+7VINorKeT6gkv2E1CnczG+mWNxjs9Mm6QDscj3zw35EFJ3BzcqCysjpgRhjdRcC/Q
y/fR1y+MlVZD1IAgw7d3lJ5+ypZi7IOdXWafJUaAoRIc2Hm1Lc30PknuLVGptnIiuZxEHzJKbpD8
liYscqLZVrp8S4McqZeGKp2BWQk9YaVHzRs5mteMcngz2XiGi5HMg6E72nlDTwGCCn1J+lRMVhYj
ClwrvGhd7uxY8geS8tJ1bJF4aHK4hXP6VBKOa2Cmr/4g73AFQFOxKdLCmTkNgFXjOrjNAb+icCH5
kclWW3wQorSWsbNjNPak1MD8iE2AcktuyokDUIuTrWtnwESK6I8c5BRWuPX0R3TXBXt6G42MwyF0
uAgc1nHBrkfC0qp323Rr2zR+FTdOS/Bq2wwU8dGwlmZDW9vTufQD4mXtCjsAEj78TdhJJkVFWeoz
ZD05ci7v8V4dqdz2dSXsi124hzjq8m2oVREt/uyDJO1wtnJ8Cvr7S8VbvsQmB+q3JOwgn+Y2c+XQ
Tmp/idge+JboEQw198yJtlTKZGilXIvhaK7xeI7iULZdcfGYLixWQ5IXn3S2zmmjfg1JoAM97Ipj
jj10HTku1oeGhi4UON7Mxh2Pltm6T3TdVj08hLVVOPayHuxo7VokLprTuO/a/nmwV6XbjEtCUNJN
2qdfaRU/13rzQl1ORGLaspwqqrqyoSL1aZgs+gb0LE5dEHYNJXfu51zecFyuLDM/05UdYVSO+8qP
fwo1wzUdNGKO/8v0jXFNxsBTVlh7a3TLWx6U6fH/633+1PuYiIv/d+H2c0RswUfx82+an/mv/Fvz
ozv/ci2E15YQPghc778l2774FzIQ14StaXAIfv/JvyU/pv4v27UYieoCTZpD2++/JT98NUPXdd+F
tDhLnz37/0XyY/9diSw81zf57ngeDUYQwuSr/U2JrJddiUKMWjQiTRk0qwpBnGK2DrRUPoQkirZ+
dR2MInl0WryiwsC22RPMBHI/cF+mVDuzPx9IodTfByA8k26CjXT6aA8EJVjoThPv9K6HFRAbJ8Cr
+gnJJ5YW2rpTKeR26Du1rTS/ek9vKhX9s9nmOrl/XIkOkzl4uxmAOcxZ2AlGaioCsL2R2TxOkGFt
Jq84f1rSJ1OqpJgJ61/ex/+byBxh1V/VULw4SOOFRYPYEKZNVPXfXxwHZw4YjKjdAUem2eJ2wxn2
6dDq2rmKuHaGk8HEo09QRGjFtjUnue2Y4F3Tlpkoe3q3AT6ab/GvYvAF23eLSEDYOKrFxPP9cyZJ
CJhVeeG5bmrQqr0NWaOA5jaSp7ZSgaZuBWqK1fj9qwZb8j//hN/ZR/+j2GdxObqpC9sx8BPolmf/
9vYLfKai7+SwdSY+CLcvT7hQdmUZABfSsSZ7dvljVsxLLWA+40z9zkkimtsBF01tssIzTNd6q/Ue
xEXlmsfYD//45+/R/P1dEI5jmZ5OxBQrn3b1b64CWi+MH6pIcF6mtAsFl7UGp9GjDLP+BPHC2mN7
JtBtJifywywDbhDo0tuP2iLBrXbIcUIKguV3/l/9Mbp4buXf+xSNRk2qI4z8bA2fISATFNR96iBl
IegCPIHvDxc3MRaDNnkEC/ndJnEz++mffzxL/22R8ePZwrGxdVj0I3k7/r7ISpQuDupLiDekkYAs
ThoLmS+06LqOs1vTwUBNRBhCyNPqa1EM1oNeTM7Zwdi7LIzIIYADzZKpk6HTDj1yIzLh6tHHI0tY
4IPZsmJF66dXwPubQbrp0cBUsacvSRCQ7YfnsU/coxYNkhZIK/1jbKYFzazA/g+WDWN+n/621lyT
fdAzdcPx0TTov5kewsp2TC7M/Zb59YFCe9FVVnSDUxbfOmlMaP6UAt3vMN7vdkE1vkEsjn+SOv3Y
mVWOrKAEc+WBeTK0wDomQa/NSpXkP3ybvzlLeCQIIzMdnnjfcX0cMb89EoZfgIArSUCxQkOt4RM5
6MVpLMM+Iwxh3gPciGZNG2V4EAItad+jNqTpxSOfaP1wCQfvM4zi+PDnI16Mhb+tyrUwBAz3aswe
cLo2T53TAmBV080wGfaZcRgDQGEfoAti/hla979avMzf93jBUeLqSO+weVm+LmYvzV8sXib1QMD4
vt924OpOTqyP22pgXNFB6Pqa0wCWMNGnsHnUSb6gRurbrV3kw9mbIsZGm5FZPmggtyG+pM0YkEx+
CB4fcVVZe/W6GmrnJpgG7//DgzGvh7+vF05AlxusToYS5qXf1guTg9pk2NoRCSaLB83CuBFq/Slw
BIiAqqMp5nX1PXLVwdSz6Uma7kuNSIH/ofgMNLiWia8F0HUmPBfjWL5LnUnCLABDvHiWtoqOVWFj
sufdiIRb4h+g0esr94XbWP6V9cRTqHBnaJ1xp60m19Al/8NaM/7uYprXGge4y7Nger5teb8fMCNx
nyX8jXprfR8HFdSihNyq/MyY3bjytzCTpkWB66Yp9n2TU5cyWkvGEEZfD7CkKjx1LjLjDm/tn199
Y1b6/v3VZ/mbluPotkmZov+2LRVSTLaydO7NdWLvVU75Haq2OUQmo1swx9YRpM7e0my5C9Ha420t
34i4oyM6cPvJPBBdOqLPofzxz9/Y73F+82tGJUWoveA/pNSzhPkvqzkk4Y+uZtJuBwKUUfMkzVMz
MLHClOykwxnmhjyNJI6TKmMa407KuoVLSw9AiCepKVA+aQx4x/anDzE7HuC9EDYcFMsB3upJr7z6
VJrAGqIciUXX5+gLU/NhjKzhkvhmsW/IOlgl8ziuEJn4aduPqALmaOvhHLmZvvnnH9djMfz+TiD9
Fo6wuCLx7P4fVUikqoCjW/ZbxrerTq1GMR5iKB9cjRL/UCA56Z3hhliEiUEHbyIQ4wsZxCADqnzv
RiCY7Pzi+jUpRoz5F3Zk9MvSnHkIII+lpBlmVglxFf1I7819i2xkOEbIwaLIQmvw9y5TIpm2ejMT
PGOkHnEk6DPJ+JarVt/TnfhlZx79l9ETGCcEm4lZ5iuLJMZNL2i6NK1HJ9FM0B/n1zQ1aFjoHTnh
PuE4cV+9RvFlRM/KDVt7DHlaYJkRsJLBEFV28dOR5Xsiup00/Udwb1x4qugkDBmhrNOR15UVQwES
OE5icIhFMeG4ByNiYfqxEKZazGI4nND54T8WWeZs/Di8RISaLejH/PRb7TEopkPIYlpm9k/uf9HK
H161cQxPfa6RV6HsR3IYDdkvDagqm6hJR9oU6HndxLW2XmRcBu0QXrEMPyoEEtzx0U2McbCPzfzY
tfzTzhAAOyCyAPwdGS1ce7ODmBlRk0u0OVexebHF27qeNTaC85rc4CPN+UUjuVk2oU7bJprQUDJo
76fC5EUD/dtTq+GausdN/6kmN1h3fo5Clxl4BE0POkq/5V4vl1H9gcR2Fcck/xWxKGFC8u4l+pli
bjNKDQWA/9kayaaTv8AadauQwR7zlmplGt0rRC99KXt7WsBd+8oG2uE8MIuaYwvBH0suZeCUiAJ/
N/E1AdiAFVMak2un/sdgNS96ScNbY05bpg3zBTTHy9Cla+gR/rCXPDjRWLwknU6shX3sdfWMLW7H
6XtxPQyForMrKufuI1L+wU2t9eScimyJfg1VEbMFI5SA/kKWsBcHZ0HMGKpOcrLGedFnFR3u7t1s
UDXOznuRATLRHYz0nU8EGBG0PK8NMxNE3EmxaRCogiN+buxOrY0yJh9Js36QxWgs44apaUSCVxg9
jSN2bWdWFVq2fB9D8qz7MV5ETTigj+wh1dfkf7tVfWYc/Qptxh6aL9smWchy6teKzSjo6neIeKea
juCqjYt7ZYTvEtd5PU57rmJr33DyTSkJ0SzbfSXLzzDtnGU+dK8obYnywKPmji5I7wo9v5P5a4h+
COGURhMp1YxFmrce7Q+WOhjlRUDwIDnyNZv2cMzjhF5JEDxEfAdofI/oZsDtufozbS+6FWCtllrH
NHKCQ4D3gaZR2+/Glm+f5GHGejyWO1o9Oj6iRAoMHCb7Q+dOb16WtsxNXxiNA7kJkCUIYlNi/63Q
4leH4TeayZJ5Nipkp3G/qEiHzdSFZ18Wl1YDIJAQcnwVRrarSukgRR8IH5oIAZQMFYbMEB/5WY/1
6LPLC7numkkcYkrlkyUmlF+uBjwkZNrf2jEiFGhPRaDpl6qh09rQgn5u2nxDpYsMLkSvWM81S1q7
z1hM2FCcQbvZM2TeNnPxkwk2g/Yk/qwIY6zJAQHhGx1S0KFvjn4toJ8AwzONo2fLaekry33rY9Td
UZLKU2D09kvngCrkCNsYbVxuw9DtdmU2aeswLo0fExdhwAzRczVG4mS1EgtKKPQfOmkt0FNxdSYT
luYm8AhDNKxHT5CHHvj101h6PTEkDWOuNkMqMr2VVWpcw87Wr4hCIBurptsOwZGkDfMhMlXzCH1+
3ExZdOeaUC++X73RGD/8zEsebdBJF3iqdILT+AXFWfkjCy2kJapVP4SWECIhsi8FqZuOVnxKR1wX
nKfpwVEp0kskck+Nl60r3rtFJFvQbgOshTQwPksnJ+8ocp6Vk5+/rxguEvVND01u0Yh+5QZE7zEp
r0+jsmv4DkQuKu69pn0d2X5vTdNb6xxuW5kSeoPREV6eyJ8rq0meauKPahh2m24yXPi9nvas2Wgk
dfMuPW/fuXLYj3BtVlaj+6+tiq+c8+0vzRA7VTbBMYYNtQATS2+Dmy0BD651nqyo3HqoS3Zmh1PZ
ROe2UBl6qs4O3Ms0VHLXJySEsOQ45JjiPaegiDyyqD+dmEmcN4rhwsAmPYXSRxilEQdU5wKyZmAe
xoadARsnpodyEK9cm0+ZYDeNc1E+tQURdkR745QqbH3bcrpt4EnOaR/Fx9iY2dqj/Dz4lDvPBTb0
79/3mokwzLwj2D2iVa30oHm0s7J5VDG6YRlH8zRr4s0n8vAkwPx0kdVeTLMq0baV7iYK6vai5t+r
qAcOemy9ehM+nayUUKOr0HugD+49fP+q3PipZf/lN2qMPgD6hLuMJ7TdMirNTQvf7bHSp39/mGhK
rnlIkC3Mf2CYKUAwmSHV8qbxxHofSQqsK0S5xJQbwD2P37/X8vj/+af/86mTV2QmqfKs+RsmEsZF
wG681KNlXMoWjRqlc7tPUhsjfa9qaoFulSZMmr6r6Dwh66coi2gtqQ4Ijq9uoirac2M2YJrJc8TX
Gpe0dpAsVVAKlpoc5CM4voRpgBmDUQcSVwHs36YSs0Nt1E+lxpn0XdPiwvizbyOqPDo3rXYegqr8
oYF5TCeMmibSKdDFabJWApEJLzxuICczVmi/1n0qpnfR1QXDr1w8mzYcqJ58EW0oEYPpXoHdlBKi
Ly6Gfa9l0zwBQsABHpHyqIuE8aC2YgaRnP/8jCFWsYOPd2/zjs1Ccy3WuWe6e63l2O8FSiJLOuEh
6t2lFY3VkacmyzbCy3xSkusa0resjt8fvv8Yxxif1lVDngJ8uYjDrc9JGyL2cgFKK/6SWBpQ0Ej3
knTOq1JaAbk4EdQ09S9irb3HShbU3a5zCzDG5Q5xhitV8tKZfmjdTa/GsTWGt3S04dRPf+5E0h6H
S6DCcVMIOzxTJRdwlIx2ZfauedcJsy8I9Fm7SHqWTBxLhm2V9TUNPerjtLgWCaauEUUt41F0a/UC
gwnrjHjnzjGTqym4AYAf4g7jY9QJKoIasyFvnjDu3pWL0VoUHQk/BWLgurtP39eHRoP56VpddLPk
HCanMTHEx4VcYd5uAhn/ov6lV4ZtDt9HdZOlj9GEqFSZzVfKygwOgcMRkWRWso5yRV8T9Wy7GhEl
Mlit+r3etHebAcFFtvov26j+6Dtiz8Y+xiw12sGDp3yiRBo/euxSJ585ufpBIku/Gbb5TmiC3Nnk
te/c3rq1KoretBLpkV0b14mO8moAK/ZA4MDqz3+7MqBKKYmwnfSSgmpZda9F+iiHPjxYmd1TlHvJ
VQUJfKKMm8P3p32Y3//861ZRGGsgN9y2xNStwdJYq7pze+rLZFxnUSnPaDBIWHL67fdnOijJdTwU
9l5qyGOKNqdObzP/gBpY27Q1cYp50bXXJMivutG5p7Zqj8yq/4ut81iOG2mX6BMhAqbgtt0NoB29
5wZBShSAgit48/T3gPMv70ZBaTQUyUZXfSbzJIvFzDOIQxF7Z5mz94rkZT1eo7ounCNlY3afeiPw
fDKrtSG9H22LZXOW3bRiW6TWw/hs8DXsFgHWICFn75bhzf8maE3pfyl8eX8FWhDXKSj6BrUSYMxt
cfswZyQ9dpi+ne1+kBZsiP++db2csiurIUTepEHeGYsOfgpPYeebb6tjkhVqyzJCCi9u+94Tt2nF
WGW7UEe/rAj0bazncfYyUEOJZKMzqVdRzPddqVuhwP9xTXIQxKDcAcueRGXg0sj1Y87uNhbu9DJq
EuEOb0qEKLxhpqSIj1mu948wUENSFfzrRJXv4tFgj84vtpD3/40TXGMkiAyJNwgwxA6pDpANgZkY
ivKEtP1L+jb/M3zYaGTKtjcGo72kOiPCG/b5+nlg6njqGv+v1rMJHd7byco+Oix0EALQY7pN+7do
FvtuZR8W2IjxT1WM2o98jJtCFCS6u8hyttc/N/V/5nSj3N58bQG73lq4E2jSIK9u42WqOOTjQ0/Q
et58uEa2HI1UiUD2WMK6tprOtpjt0Jwht64tae0Jhzz7MLd9oO7AcNFNNhne/Pb38fz9M2PVxMny
CU5ting+xZa2HtI1h/ShzePbxO53VLP/rspwnqr+vDRjueeFsV5q3tP//bat++KhSwr2oJOLnW/C
jvT/fMRM5cUuKxcPGHewNXjG0Ueie5n5sZtZ+pAY9Q30TiKc85lgCeThT+oO4T4ClsnGK9gi8Fqo
Ti9rSbOXVKVxUzbLi7Q06372YyxlNOU7Hb/zvsZ28TJrldrT3ImXqe4QZ5TZ/z76/a83/53NRZP7
ESaemNKKOLP/5se5Qi8NmbAO07oCHVBKhcBF2JQg2+RxGQmBIuInC4oJjQhdRKkHU5SVFBlFa/Fa
JqlxrfTybZKQ5qzedG9K1eFt6vP1VFvFjYvUgSTxRYKnq4Y/gruCkR2t8A38DgVrnGBc9kumyMiM
z7FT/v6ZObTeOUe11eFInuXSfJQsn3g79QmboboM2abAOdsGr3jisHFbaP3wyK07o2yqexu92LEZ
6UIUbfO+E5ZxZQ7bPdpe/UlLPJ2LtmOH4SMkzO3ktsCI5jnLbTxM//sli4nr/p2TU0+IG91efn7n
5DAVZIQGee9TcT/NnFWHEhNFpGfynK/T8omhhmSG3yecnvGhAh9xYFKDWq5R3plOHGVO/VYXGXqH
RvthF45ZDejtDfKm9jjWdhUsKduTWXfLMJHIicl/Lng4UKtgt8XSPllgIFypjhorrlvX7AbAhgRL
kHeKdjxh1hBKPc2QIvorRFbrockfYLL+zUtssfZ2deWjGM9wMsmdavXvCSo/40OF3cz10pvKiQ0G
KKi4FXAopO0pxcmEMAV4WxX8t4/Ia4B+BAf4d0Vst9GSkk7XMHC9XVmWeMIhmwyR0FEOmvsuxp+x
rLLnykvvVpR4UZm3bLaxfuOC6LgmDa7C8L+hpabjK/vdd02eBNOj9RUXU8oL+otQNLZePpnr27HQ
L57cjIFGT8Q5Y/fdb62QuDWidtA8rU3AqKim5GBM6Jeh2CyfIA53cATOeV/bL7KdM2J6q4PeAyYp
0rG7UT+6ViffjA/2Uzn21wlhBX1pPMr7AcH6FPfpN5fgSmiif1s3WYX7jvNF68Fo64WAusPz2G+Z
w5RuNW/IcftSsWg//bfCI1G0qpxkH3u5vF9F3XIMsXwqzdqMaFGXYGK0S/iKFvDymC+8nD9aYttP
1VRElKHGWbQ6bb0FrTkfZHxK4RgH/31qHf7nFWsHTjlzefqtOnWs2OlhRWUMDZJsv5aKtkcl8sgO
edy3ZrGGcjQkuaU8EHFVff7+AKeVkKKq9w3yR2V1ZtxJotvv9btiAw9yf35URL/sULWQV/U7hTZl
ccoawD6XnGz23HDrnOe/O5Eo6N+w93itaqQeuI6+dUvrHo1iEddBWx5TLxn3Vju2Ub91spgp6nO5
ev/G7XcrY0jUlx0hzIwgzn7MK08gzWlsO+121ou/BEwgSUuN+Tz/vky/K7//Hp24RqKSqBYf5fap
WhPpdEpCyjER1vK52r1/mP2+3gtz1j96RwuXJNHPxZgOd7ZPsJDj5m9GzDoBIMMT6cqP45S2kT5g
OMxX03ojQeSSojyua81/LuP1bE4QeuZhmi7CmrTXWFR3ThkXD1gAlsB3W2eHrSC/iEohXzZl+5b/
y0kb40Jk01bn8rtJY3lOk04ESV16+3mbvP72FoygluMIdXHyCk7RSivRJptvtUOzOBlO8+h3rTwW
ZfJccaKERH/aZwKG6ihp+bY6xDDTsq6n348qD+zXtP3Z70caIiMEKsDUC535V5Mv7SOE7oKIpmYk
+G5otmkrl9d2/9CylSxJpiUrXjJr+8fZy+HPgLnhdBmjtGTtzlPvLFd/mBLes5U+vfoJlJ3eGWFG
ml9ZrK+Pdpy1pw2/QDLjCHWiKvTT7/fplHifrSK3o7SZX353rJad3f9eQb+/TDn/Ul+qm838z1bS
AkPvzFHWMaGdiHnYTczKb5ve0M5OpZGivPX+rg1wQRZ0MbQrHkqCsHVdD1WwZ52KFT9F1dl3rkNO
Z9xWn/wUrTtty0JaTKKUk1Q6H5rA16GRyHldpVYHEwxNuR3yFk9E6NqMs5Ah/NfzDTDtj8Nc/HiZ
ydyiOGsMDaQXYnisyKxPmfTQSLyCdK9yVtFVqbCc1K7830cJ8d65itktuuZ8xo+9BorL6NOn86zZ
y33L3PzAQuYdM8/6h9NCD5VMUVkr2ihmUbdlIfsHhvDaXiYz+rWadmICYJDFhMJJQVm1lG9KpD2F
tDfu0aIz3Xd9JN7CONdF6wR5OxNlHLoSeRbzTnfv2zR3ojXlVUzPydQCaxpeOeS+XInxiWvoF9N2
tJvs0SMgjx0DU9ZqFAxzDdxbR3TSDDgnAlqKlRw4e3aO5ESAEueKPhgWjSgo8Q+WzgsoCCiXpfWl
QREL0iU+5dtAw5qYFuKI/rMKMA5YoDxYWAG8kXVXZJA+NW8NzMLDaaalSHLRndTpUa9GhGMdUjlK
TBzy7sioOo1cv0PDy+9A6hd3s7aYADjYQZRUcztjIr9NVwnqXTwwoZEaDNyyBdpA/KP4aoG0TCkp
YWR34nzJjdbbY5bPLtgJN+NTylZgfposddcWmjwbiGGJYaPX8swDIcmLprMDmZR9aNhNeR7+isLn
cyILZxi3HU4wdEuN4e1CfIrTd8WRx/bLBuWOITsxDv1fQ+/ME4zrsO86qFdkocVsFCgCSWLxmsCI
STCODWZSkNgxDEeyUWXg6D68TgG4rMqYrEg33pcJUVtaPux4utPT/LdYdCOEf4OG0awCt31bTCIz
Y574HZF9kS0hpxqvGZN13Hd7exgY45LzOiTQPivTe6FPyA7j2oEiL5wIhxrkiVGvd97YvbioJHR/
1m6njKz7NPb2oigJN1ubM5C2/SIaFnDZN03vZ9xlbTRaX6XGjQR99yo8v9vNhYOqlf+PtmsM4u22
Yqv2NmaoBrUOHrhWnVq/LF4bFgs7vfXfW4Y0ESrfb7sHnEhiVlBV8AUIkpjRLydXZdt/5qVj05f1
kZ8TPsrFbxwLE1xQyaifvOVbS+n4WBczNE2T5K/ROCsH7VPqu0moJ+q161SYJP1tJ0xxWk+Ear1i
K8FljbEGg6QANWhQNyXUcL5dHOm6/y5pdVxmbC6sZ6+2Kt8gAlwWc/lgEFcbeI986GoGoJUoWfLX
uBy+jQyAtOZ2X1KkL9Y2OM9cOw49DUxgOcxYasoizHSDXLzsQ87xElnLyqaOH33ZxV1UglkcZfrN
TutpSX+298rAhUjaoAbMOX/nyIzhRxJcoI1ZhHiX2X7/LylcVkOEcKTj8jVl6gcEXr4Za9nLeXA3
BlK19maigf2t/JuacJZw9TI2eLMMTESiB6dcMGbMh2HMxPOI1mk3m7g4WvWhO96pXwnYo+t8ky0u
dyNvH0XpnzySHp+WSh1c2/9oYtw1ta4/lKImnH3859Shq8Brewa7/dm2860CJV6yLj70hZLIkxYx
dIGSsXeTGNWTgyCSYijZZ0W1HhAvB0YdP9lwJcjo5KJaJmwf2e96Py1fYFqQylQbn5okpmuqyBAp
sosj0/hoEXnui+rLw2Cysyw2fYBh+q2fcLHuxSfTU2SDFOUj/XsV9AWi43yhPZ+Z5IT8eFh4unYS
CAG8hy4hMvryD2/vZMdKhA69H0BJIp4FvHmHvbA4Gbb4OPVm8jUjKaEPRuKmNRmeBP1Ush/yVk0P
jGYbrbCgIp3yS2YVhotOMemwyz+j2bkHsETvPcGku3bZ+BOANRk7v6YatEY470cxu4AJmy3bSn4Q
oZOf06r66vQTgB7SpGXeMS37O5gteX6TIsi2c1mUgR0mY7AI/B44gWlSN3Vjdxx15uEDHr6EDRjT
IkGDmh2p9F70MyBHIzITvEkV+XEdGyNk6YQA9OhhWCThf4BEepcqJ6iSjcOQkYSMkIbtHHPJnY++
LWatdCiQ26wkca1l9zhDAdkrYUa5TtINPD6JjUqaxGqby/PSOMQtzdBQxz9jJrfUKsjfOGrvkhYS
aMcc6aAgMbQ6RtGJeEFSPvFzlymUZ7Lu3MCyoPt50wKvxb8zWvFPF8y7hsHmJ4M3Ths04C9V81yS
V1F3Bce7x3dNu3nrmQ9s/bpj7tZ/bU9+VnpWfcwpeFua5s3hsJyrZFkIkYDlZU/0GzK1X9D6ELtB
gl/JyxH4xOSOJrPjxneD2NFeuEjglBqjBbKVDqbtUF4rDRcBCxgv17e4aNwJeeF9kL0FHhAwaK2x
GXYhQ7mN/JzSvjmIPGMArisj6lPxWRjAZ2ICUjkPDyRActsxiIUsdqzXjUcxjTJKfHaSrC6nto1S
SDXk4PB1UNndKq0p9ysJcpNJeDcoSxynsvzjMIjsUF1jOBbEjzOsBtL12pbYvz2TwJjO/WglmIfW
iiO48sHKSJwVtqGx+iC8w7V+7BXQ7earUZVDVjcE90Yj4QsXx32C2nMv/NusmPRrCtQmYAyAoAFG
V+PGPeDa/LSOIJaylgw5u/GCvp8jvW+OatH9S6GhfVaFdbfMQN25Ahkbd/fM2U589cM+Xckd64iM
JImsJkF3/hmMLhhH7wpjrDrRNBIzpcXGPhbyinztQQ4g0brMiMZkXPd859a5WzB8sEJeE+/G50uH
w5Ac22LcaxaxtsbMyK5cCPeabAWLpV7D1J6PbpX7hyJdzqrpP0sOyNim38SZwWbEn5mllyCtEvKn
vGacKbMfhIdDrHWdCxG1adgDoZpYKgYzoqsdP/d9PZMqsQ5zfNDy6a80D0Q9MtHJ8LVVznCdbNyo
vv7JRrSP2tbBTjOQawkobwc3bTmVOnumRJewVOT9bPr4lAV0Gtk6x8SHi5Pp33VhjYzqmc6tBVtW
SBHD0YKXMHb+a7fyg8jI1CA8Ae4WAsNcqw6OVpvh0nQF/TY5nX7zUG5CmXVJLtg4WBqD+soJyOX1
hWEzTMZfshLSENsoGbYFxXOX/eixcZ9rgHutmn11CmY4EH1Mi2OgVmn0t9mnHBALjyrBdWAYBOpF
Sj4cdmxqEFqsDRocHOOsU7rbLs2dgxzgEAq1cMHq+Nya1ThO3IA4NLhVWsf4EFV64laPj022hnZO
6a9ohYNlVs+opa/16kPooBoEeE9pM3Rcp/Uu9axlN/YY13I2dXhU/yYq//JM+E49Cjb82kyIFhql
UdYCwhs2b3csQzwo5i4t9Vc1QV3N/OyaDDr4i9HdstKA2RLoWEWOIlfF919WZcyP1TMTutdlXm+M
kPQ76v7YfuhTK3IcummxmNygpHEg1/jyAE9wUsLBXxjsuYMeeS1T/3K+loZu7HPPfGl9BRpP4Mo1
TY5etKiEFiQ8RTX6ZPuMieTd1MrnJCMDus8JKU7/oB96o6ZHMBUoHIRi076JTBRAkLF1YZGK38yx
aiOoTQeG1ArcXI8srMw+8KkBs3Uc/4w76CGxaT2ckSsl7tIDUyjge/kejjm8JNouQr6JrRtnyMv5
/LUYRpj5kFLMjPRnKRr2iMMGTsEx3CMO3vfpUB1ITIG0MQEuaZwjRSnlq949FkV80ZLyo1B3et9/
aMzhDsOy9rQHM+hs22TAQjNqbWVNzXkbdQYB54WbgTbzx33SDiUchp4CoyX6pifxx4dzdBBOzVSe
50ASnRWwz2tITfj2VnOE4VwXlxtAWOg+DQXg2UU+yNJ2W5JZZ1OQ/tdggXTcmKZFpZyfrjxZVvfM
QMUBq9B5YGHtD5ON7T5nGwQibYGtoL/rFtHN/TjfqQU6GIABm59eQXtBEojvg6FJM66RzEoOg0qf
TS7Z7bphYmo/4hjKj83EA8lY9N2pcxFaWEKP0iaBJRUTMyQHtmetnUf7cTbtkbSWtDxyh4aJWR1q
fbmTVR5qNtEcMzFlsxHrd2ASA5vmBJuwyQSHpDFy4lyc4TWo31q5I9S4ftlrBjSwCvsVTcd4YwH8
Ssb2jYADHjRUTHDEfXTUwGknQmuIf6mM+XWqSL9UbIzWHjcpxuSg7fq3XjgHu/O+s426mCAncaV/
ItIdNkoB3oxi9Gi3mSK6guRcoyqIvLO+h9W/5GsfMzkl/xc3wzkp35muWTdWN/IMEtReEWNFKUCY
Jafpjd03N7Z/h3tVnXtT/LOb55yq9dgaghCbyUHfR/ZtODigfE2iBKdmJRymPGeeTrqhh47JNDXm
91OoyRmnatXpoaEl16Ea/gI4ImPnKydQEB4I2y9bGa9w8UJBYiiPV0myVQNDUZMlauaZ6xBuHjNB
LSj8Av/ayV7y6RBL9lgkMRhUGCvBjlm54clWVF7p15zEqJHNqd01avjWAHkEK+K+rMHqmwmSg3vd
/qcZ6EJtiCu7Ya7cw/ZHSJmPvv4Dd3g8kepNIqSDdZIe9Mj9Nl9tK/lmn7Jz4tq8puJP5wALTLbP
Zy7JwGtmWBSz1t5JV8AdFUidDoy67pebksi6L0npYbWZZ+xexo84adPL1JPF2s8pGyI475DRW6Z7
AH26xvmYC/5ih/0ubT6WbPED+9rCrQpjy4KYin2sjiGrsEEh4czhDNVlex4nEm9n9lktZed+7VcA
zuJvpmbyBgeGzQ2BU3kPm7vwyx9ijJydB/xr70PF6RcAnzmuVwRI35rtfmaT8WqTU867TkF2oIKt
wN4cwOUwkJ4iI9UhofPvcxUlx3QbPacm57yYfXiZA0Vvhld3NW09cJOsjKxpQVIymbxdq8dFLgAo
COijQ+TUx7nZ9Q1/O5v/GDaV5pRATvRRN1P3fSAkbfaSaQbxMdNOLzRq/5n1PCcgCJZBgQbTLV0L
MxPiGZndp8x4H0bcs+aadREeMUzZZIHlq/ZZdyMUyobI3d9f2thGWa9Lwqi5XyBqbQxonD7OpPHo
KXUcJ+K8p8KAmuSyQ1CMtW1n/EEwjuOWOHFaGpeHiUyvVrVHu5+IcUbTslVUEEKdKzUZhxWjDXcg
FUW3oG+xJmz8hcHTOr8xjWeuY546AhF2dUdJSlJNaHaENTHUw9xLHWuUbVhNW/gJ4FNhABNBVsL+
gQG7aT0NG2+tPJaZ94qCUHMdnZnybb9t9EtkkxQ4/Xn1wVVUUrRhbNy0sNaq7fCupIWOIiZlL2v0
hWAFuBpdaQR2UcLT3eSSAHyqXW3ZBiLqz3ogbE60LYQFuYady/tuSmPgBuqr2pzVKfseOAAIbC0E
XrrGOPY0pcYd+H8/aiS+WlrMvdr4L5Me6faaH7XCfdRNtaI5XiNLkS4zpVygQoeNCJvPMpoW12Tz
MlSPK3PikCkciW6lOku7eM0GMGI4rA9oLV9s8uvHcvEf0TVsuelkYsLVDPO6jplwkA3bgregtKGm
IB3Eg7q6RBOOfouu2ErHsCrrf7KZLQYzsMoT81Nh/S3ILoUCo2H5bODaDyU1GCYtd18g8kZziqcJ
0BmcArbij2sRv/o6G9U4RQ04uAc7j5nmOaPcG9ZQ4/d03d3WAR4E7nNj1V/YhY6R2faothIRzQX5
frJn0UwEcMYekQJwLvmopqhwkHY5azCz4tqTyhNNNZioRhucyPG9LxbS+WIepQGOgtjUe7/gA20F
xtYm+RV9J7sdSW7YCuQvb49zRRVr4q1ebO2pVR3mT2Hewxt6axOHc3Q2iYmt5WcZpy+o7ryTXAuC
3uI/nbwd0ZYDj/b4zrBM7BCXZSOPXVEMlw1RCtzUeKl8758/QZqcgR6UBWyBvjYOFXeHsMwrKIf+
OnJHeYm0YeIpQqt991Pr+32aJ09aOvVXc+NcD5n5kIwMg4Wx3GgeLEWtRToVj8OJJ3SLD3OLI62q
G0xVUCQNOXKci4Gdmt+Wp38MU4dSWofODc70Cj1yiEx8dCPcN+mCaZ5tLhjVPLTd+ria/a5ruu5o
Wg49yQLqqkvtRzURlNjFFPiTJRgM1iQozbU1UjXOVmB7BXcn02Kf3GQ1g+DXkXiuhYrqdnhfmJgN
ySSDBoprQ/AH4ud5h49dHRd8I3nhGlGqN4S/uF339OOuevvEYuXFV218TUpvPbiacTTdni1idjsg
7Lo0hv3StegmO8rvQ+ld/a6XjMozgNY0jnYJgwcZ7kW2NkgT9kabMUcFsTCdABhITOxLS6YWnG5z
cpk66UYRWVzEXcKyuF6BEo+TB14VhkudMzm3OuvfOtgQtxMEMYpCX+YNlC2V3C9ZNYea4HeuD5Us
16AFCqAtOoDFaHYfpgRCKhPg/LyxNTgdALHiSQnt9CNHZ6751ZPpo/2JQV1BqfMe6sqEAEUjp/yh
CXs5vemFoiHqq79Gk6EziuFmenYKd7Ch78JaNLhEcvC1ROmkUbMi8jkJj/3FmD/GWachj2i57/ve
uU7KOc4eF7zs3ZL9ooEUKW9Pa6whLGdUt0J4AHbM+VswpAd3ecs2ItQX3vcWDu69u2EtixJYX+5b
qNNgTNcdzg9a+68uobhHHNFXY32qvOEoGtIngSocptomR8ZFoJ1JMAyNzywc0KpiJk3s4TT497WC
9YyXgqPcPgoyycnsAqCarIt1QR/6pOmQv+PceqBsIMaL0LCxtd/q0iVQYfVeChNVreasdBKMeOcB
2GoyGO9jWb4U4O92bced5BC5Jus5CfSOL6e2GQ+JbPxJmyHZr+V0h6nDvhSYCg6NaohosVFjeuzv
Qr3FcramcjgpHvmd6O2vVcbdBUjPsXE1oOnKuEdGxbg0X9ZjOTg/umU++kSplfnERgjDSKZ1lwKa
IEX0XeFOfxxk+Eg5rUszDmhheWkAHlvEs4iBEBzSDR3LixZyIWJhPxIaDHdCn+uA7woBWpNOFJE0
yV2loZ9QbGNT2N8otncxySNOl64vBeSn3Zj4zItToNt62WNENen/wXolyneQUi73g+rjy7zGd7lv
hrCFHaYClXlJa+dhHQiGUN4U0SfA0ViIYiG+BHPCUgYWOle0G29UUOO97yIbUByuuYEQPvPV+tzH
JAZzsrxOI7BW0SEVGCz9UCeTHSgY1fqElt7X+vtE/skLWjJnJMEMXHo+yhdE6DfKZo7fyDrAlWpG
A8zKUzes6NQcjp265UFtsEM/rb0TAg+h5QLozajavKc68dhQjo+CYS72znV6yxzzuvoe1S2hsJex
vKlnK7lKUUZKj90TuWtI+PXvHOnWQVK+czNarzxKKT7n5HWS7LahJRyqFN7O1OqEIfE5pp+kYMeX
5Kl/dBVFau5PKWuHAXL1Q67WW96o+l3j8eYEi5FdCv8BF/4TRmi6pZZzpMtvPba6zIGS5VKRJLy0
nXmLNObkMjXNev0fJcTNoliZeRmefpPOdieWBFo7LiXgIg5GkMk7+SY7NN819oOXG8c5BfZhGanz
7HnxS1JhzF77+T1nwhzy0LOh74kS1OvjUk8PcW+QnsdNPLRgWwasxHVy0rOpu+A2fCASedq5ub6e
KqKXGFW6HzUlpjVqD/OSngUFQVjWRhwlW0aU6FaEJynvnFQdkGw2cEeqf5QF/qGz/ecWxTztkf/q
mRXMFTkcLK15j82KoWBvhbmFLmJZm9PQERk8I4Fl8jvvnbmA/bwlY1eU2n1O7K2GJL5NsGGJ+nEh
fxYpg3Ip3LQDTXp2weazFwdnkB5DbKrEpbQp0UwMqo4PaFsN7szYD5EwQrl9Wo/fnjMCydUYh1qq
eeNx/uzGDzYC4msd7q1WlChnbPOizC+X8K8QExO7J9e+MkxsD5QKf1wwDTu2NX9HdA6BbdAgVAmM
P0MdEcLQQLkO2G5uyHH2Q3+w3w2TbJa2bE5zXv9VuXgCMZdeNNsLe7d4gMnW3XfDjUDORQav9lC2
DAz/TEu7XIvZOXg7Vc4t+E6ydDOrwHyTpfft7LhhPyb12RXnafR3ZYZqzRE2nyp7nFmcssdhST3L
sd8qI/YIyuan2305XW3daxN92Zqb/K8FPZMdDi5JTa4yAictvpeGRKis5IdHgnI4p9m+bOnouxgQ
RdKOd3gseewonlf228nSvSEmuHfAkOxsG5lJQ/t4FglyK/IokYKPmAGzSTvhH32rl9tBkcBZCoOo
cZJlgJIisM4+69h5wLTDATTjHaLjJrddSVKfqvWZVWpyzvwyWrTsQMaHiWb0O3PsLax04DFmyxD6
NohbxBHPTf61maM2Fb2lom3rlPTFH5zuJ7J2qYjKIbBazEEONHdaBB65iai0onGv3dhbJ2AMBCWM
itFHl4aY1m6lU+N48ypzLxYPcHtiR0Xf36NbOngK+h2VQWh5U3akZg8JUvpJkHscrDTTQYBpyOAr
6QgknPlRxv2AIN3Hn4cdG+/4xSV9L3CUYq4iPpTTN/DJ65zJLNwSUDN7S2jGYTFdwqbGOhSqQYuR
1+PT3JDiViRh0TEbRm/5TVJqtfd7BeKjxru3JbMIq1xPRoZBPEu4CxcuuP1oZXdgJUjVZv09ak96
rsvnTvvSkB4DrcVvM7lpCMmEIOW1oBeqp3ivDwOo1Zp/oFzgTnvFcJuvBLfBb3f3la6nJ5sgAgCZ
zZlTESfCIZPjDBaifGqzp9Vj4WKWrC/Wni2j71+qpNT2anLNvaFrj4yyUkibw4uVU93jlroRXaHd
OX8ZmqZhNXK559ORhQm7nuqkCdZ3KbuJpiOjerb8+l2Tj9Zq8hDdtt6NzAZGZSfLU08+Q4qIKESw
Few1rBnjHFzcHcXBD1QDeIbIKNySxo2QOJhQxjntnPd1FGyZyzFwFzHSqVMlYwdLcu/G1tjUEZOS
HGy5eaKriYmY+6XpBGYksX4ZWvfJz5f6IFT/FRfGGeXZSnhf2wejfDY9aaMVIuRd811ySJv4uV2y
m1WWt+2Kh6WbAOZzT4LqrLQzuSX4Eh37H/ku3cVoCmCUqR3BxPgEeO0cNGPF516uYQwg0fcbIF0s
52opkNXqHmB5nV03ePN3ajuAP2rsAqm067b4Ni30J0zx7pTLgsJ11rPdMfq2FpZ6Qr6yGKMFWsfp
yoz9dtCcVyY0RcgCnbrdeHGnH4Wi1CnKs5eSxDDQ1UeAB2+T5GgvPT49Qz8UrHd2OMMQNxQaAjGx
wLMs+IYQiq0bCG7p+RasMF1MDy1POpww7dKR+Gsb2G7/yloxC3MS7Y2lPTgJ9AGAlWnTQ7yftCcr
CT3Yzr2YX+ipDksBlT02BSeWbfwj9fHKFu3WapcX2yz0yKhZmmAR5IkHN1uJeAhi3oV7H122wHQh
UuBxbU//bwtLP3YMjscmYdohFMDlWX+CWvHljMttUUMCxBG9c1jYwdjfD5n9bEn77A7Jl4Gc6OwW
nIaagje8Fnd+rqJeUrlA88YcwPTQkQUyzoa5iV43ET5EgRdDqsAPhHEZRK2ixhyulrDeSLu98XOO
5uWqGnW/DuNyaltxFKsM4jXtNg3tvQKYGJAvfJsSSBYUUONk4V7tHAPVzHBy0DR0uQuiUcNMPzv0
zQ1oFST19Phsgm6ydbwfZlFFMD7Q6ZKkA5OUM2kmdYcKkO99RdibzcyL/foRsAXLU9ix+vTQS+NT
vkqdv60n64ObuS+5My/RrJoj/IbyrK8gXHx01QdXl2dlatGo/CjH14VFFjeumXhfa78hH1MjZ5hn
8iV6T6a7Piy+/DfChgg6RsRZqgfkRwUOgtZU8+5N6a4HueG3YyfFXJ0zLtf04lC1r5tvuQGFs2Pm
wDugEc+5IEIw6wRMBbI7B2O+9vh6BstO0J2bSC24wMeMeVudMdBb8xOwgANnIG/PWZ5qOx/YxPQB
MVXJDr7WsUvlPwQisPnTVdsjVh33jf7a4EhOrfaiwQPF74n52JXJq9MkTJS7AVHi+KdbHmDeRTbr
7IE9cK47jE8qJ5CwZw3m0wmk8N1Qp27olIetbMUD+5KaYK/aV8uc73zTAHZLvkdnJMtONVhl/U3M
M24AMKN++QMWlonSSh5vAtN91zQ2S7Flb6Z/MyDurMsYxfbIHQpFJ6p3/kcqvIRwaxRwdcfjPzxM
IkaTMoDyWc4mU8cewVfsrVGn+ndZMJ7NhvzdLtt/enLvehP9QA9Iy1ShAWy/EGiXwNE+dP/H0Xks
N65kQfSLEAFTcFsS9E6OchuEpJbgTcEUzNe/g7eYxcyoW2qKLNy6mXmyVfdsNN7sBHPt0ORc35KT
xCyhJeG750a/pS3tLR+9IxnPU+9iSGz8exUm+T5m62Lp9iLUhz77Nlyz5k03h58yITvMGrOQ2ls1
8jjUQ9bfGB3J5ye43g0oQNFMipaXxvLSeCP9YZ0k7knxUMavayx37YxGCat5m+afGMBzSvsOc3Pd
oZTi+OAx7Oks9N2usY5fM7dYbmLhWTbuvwY+QyD08TTYTrJt4vSn9PRfFlefqZ8fUItBbQ24G+rx
Em6TSvxVEc5z5Hfk1PCJZ2+Nq7emuiTFAtSUO1FRj7mQ/WzzyIG8yhynXXM/RyAm+KVFSCS+yT3Z
hZSYbkrUNrFcnueMlG3Hal800a4dPjLAaZQHRjtYojAnp27boA8Hy6/AkuY9MtWdVoUvUUQ/+JC2
Km1uURX7ixl57/jsDGrrL+wi9oCRdfDG8Hl5l6bSeVDTH4AGbGKdf5mZhSdlrqglS7ZSdW+jRnK9
YeZgvcRTj0MyB7cNUYHFPGhQEr6PDjzRAChQtnJ8+eqm8QPZAWw0xI5LrD530YD4dtk+u046spYl
9V4yYmGTmejEzMmImMmL9DBXolb0HCDeqjVNtgkO24OZuopSFQSE2Q2vhozObg0HDUtwzHhGfE+M
mGNcFE8KTu1mLJLpYMa/LFNe4dL9a0u+1mSdRkh3HWLPREcBlzCdezf9xVj7WZqscqg02pZ99m/m
ybaGEn+rEhckG0WNPLkcglPdKlJxfOMvv3mDszO1MKeCgOuYZfAviIC05xttCXAqlibQlle2aH9l
GsMjTUrMGY+Jyx1g8KNP+hXv4lH4evikN98gop3dnADsEcI/pDmYPieB8A5nnF+BignXO6a5XHFW
zH6sQYzwb0ZE3taa0wWDKM6SIaV+Uxg2gzbFmhDCFEDDxUzYCufQTpyVSqM1l46keV6o3OYVDgEY
zsR+6zsEdV9bHon4NnriV7zpqhPAu2SfPzg2wfOwHhC5SppDB8Cyho1YwPAFTtALEovDuHDYioeg
KEWvdu5U7XMYiiuEmzrODmoI6YpZytnLEVCIT2s9hJhgwB896tk/KbkQm7LSOH7trWs+YSSggTnu
r+6gX/g/JPpdSyOaiuixzHTa3tgapcXEIE21K2zuU+dQsoXRzjSLdwg6rMbab8NrID4yidOAhJ+m
70+VzfVq4OOzGz3sOqiD+0RPg6Lj+VxMOUx79NAg953fOtSfjQUYyGGNPmY8D8SkVpZTUSdbVV+y
Fu9+ua8bMGcJhNkgtcdPSCdAfzq8IVOI5wZA1GUqlt1fRhOyMRfNyZ5deBLoSIn+7rrDvvUn+h0w
xXDz3BtRnT6KVH2lJfFiK4x/wzl9rlJLoLpah6bQO/bhChsXVuyVXuzMIaweNDo/jPzH66yLsrRA
L5iTjAzjr2HOO3yh7nF44r59GerM3vOGjINCC7NdGBW7KuQWYLg8KeTIuqtGk3NVfyxMnT7iOE42
eN/vxgDdobWcg6X6ZRd9hFl9KC1J75MUVx9/b0bae+OaxrZGM5uj8mSQoOKYBgHqn9lp+lWd7DOz
uDUWP3zRth4X4faLNyB5inwLrO3HtpuJXRmX187MDlXNrl1CCc9Yw/pAbSX1EAjrKCsc7SgGR3cy
LizH0V+nBBG0qYgP+VAiBWngaM5fcjPdYi+6F4p7R6YUeWmNR0MBBjkm9Iyo41KDbSZvk35IFnW9
iXV7tWRuVnUSId9owGRTye3Va3G0atgjgcvR8kWNtOD4x402fiVxdDbYkGSWt9Yo54Ae1nU04CQh
LNjcDcyxOsn4WIgh2tU9KZfJqpffdKkHju6cphZqs2FOLqoeoV67d1a1NerUBBLJ9DDmsjWoYdte
iql60x1NP2KxvQLdAf9m189Om1aHQcelyi6KsNH0GrsIpxhQh02fiCYI9bDAtBBBLhszfGP4qvGo
nvzI9veJXR3iCigkgd0wqPrkI9FxMVuRFqPi2o9ThywTVvUxl/JhrpelOn/vqrPFHp4TzNcaA19C
PZCd5Tit5Gsvv5zSXuqE823fUk6WeBBHwTTgD0vOYu5ASVmmtZnoHGbDpDGj6HjVWHcENb7wfQ9A
gEsY8sDcbuJBjKCPKwfN9AeHwM7zmnrHxRi3Ie3njE5qK+j8HjIymuQv4pVvziknr3YnEseJFsV0
ipKO3Lj+d95BkcBEebIkmUw7jFhhl8auiPJ1UYRXbo/pNlxwmZLnfm4uAZUq3MEdO6FN01zojx9m
WpHKog6ul8HE+5LgHbhfy4jXRdJ9wZj+1Utqwzn0uF5O00vaZBscGl8eSy1+QzzmhXw0QnGcG/3S
dMyfNNXtSLl3zOkWPxTRHH1mqbV4accaQUM5kCYMksYW2QmO4naZMxya9aKa1GpmLnj4j4wFAksp
Has79XLEYzD4+bcaiBEOCvkIoDbeWdmzOypuP6xSN/gjHsxaQRRx5Gczd08D8EL0uxHn4Txt1KTz
77UujscF3+pTmist9gNGd7FGjyIF2qbx0ewp7q7ufUPddaLm+cKT9G3werVVAKCJ0uQneyCsMfHB
prZjV2UedBaTKYXHCxYnIXbzUPVrT+Mvj7PsllcY7MKc4weT4Ai+defZYjpOhhWto/o+aUWG1cs/
Jy4uSYo3Gq00zpMXf2gNjlah888hElexnGHq5qPlFcUrx+qz2zbWauJXSSFDls41TR3NiPrGuMgf
y6D6zX7KYjPZjCGOUHe0rhak1s6l7Wd2rS5I5wLfIANQWHj48EPeIixZG+lCb/Y/4Jpxf/VpNRon
vkM+9a+6h64G5TILBLWCWftATRUdVzGaJsu7bduESxKDTw/MweOYROHajuHszJN06S0iU1Z553GB
Yyob7XKInSev7EA85pKpOKxe7AGcdexHW7bRvBS+5dF8Oxx854d8EXF26EyBm/ivLMWXvChEeq8h
PSJFvB8V/TBZ3j6aCUEPz5+/jcWiLGVDpYqgh2xOwJmh+kNkEfG5iowH+cpRnjN1JQan2yPb3uo2
ugbTHXskgwdUyG5hYd7ru2Tig5cmdwMwlBxO9MLSV0lti5UwSpbCOYb9d6v5w3kyqNvrnD9GH4R7
q4QdVTsU5fLCTDVBIaotXxs6vnOIulv6tYNSb45T/AK0Lrrin+ZzQ453jAklYG7H8yRLehpq/mtH
nyKTGR/QSCrzoioPEBzQ9orkCzdHuoqazDyAcNpCNvaOYB2uHLH+ofbchE1KTk6GmWnlZCxyVUJB
wdJQjLHXfWmLmOINr0SZzC6mM6MDaBTf+SYdm2kLvIMjrA37v7b2xk2YOndPw1iRY5vlm0+892xo
OMCUtJ2zIJ5hF/rCYJLMrwmGt4ApoMDIwQXYrvQfD4tTN2pfSsdV6Q2NDIg6MtwaX7CjJDUY5sUp
CUXX5RKmQB+Pc+pqKXo4oCu0mc1Mni4aUv7q5HPBvZoPRj2xBxpZZ2CE43k005Hg0JhlV3Q35SdV
Ao4G1Y2TPgLdXkDJ8YbxBx7pP3bSmKIssfa6UF/PADKPE/wPf9YfamLwCYhqw5Ac6fNWCpcWGAyr
WLcqKIUD23AcAGZVtAxXx77oOStDufSDBrNK/uVjaDDShd8e1TXw1i0Y5zQtsIC+cDYVNwTgoKsF
4KasvOJr4D6BHBl5JOtmXrS2Yb7RMBNvw5AW+Nl0yImW4ZrSUxYSRvTsTDGA8yWP03itRpyUlU7o
hlh1wISuJMglI9OjNfF9hN+QGzkct5b4LLvVeTNLDPTJxhocZ++23SUMM3uT6MzEmeyeHG2pvpg4
gwfxAHhoTXHIr+elb7W/tccBbsXKdcFAZf8avXpO4y5nVZD/pkM7rrRQvzp2Sl7fPvL23PmV+dBX
7Rd1opup/MxQosYx23RVd1VKvYyT2JEnODM7PJTR8J7hDe17nV2gc/OUeaA6lolVupeIFupBJs9L
GKfKuSxrOQm5SjkYPOu1V/bvjkVgp9CKj3GkNFS43o+pyQAn3WZKomOE+0aT+TbOZFDoM34WUnNG
o51jsxvXg2c8G+pbDnzEkniHGvuetdpjhkPQZAstqruKiwOmSOZI91BSaXJEig6GJKqCpLHdVU7j
bmdgAuIirRUzNyyofLEJTTQvaN9hEcvleARGUmiEAv2b8PSjrfv/jFHHrz+/aYv0MTViPtide2Ud
vgt7lgSGZAZwc5YRWJ52NBPw7XyIWLos8j3RPcaCvpB7Zc2/htyO/VKxMyfc3ZC/zLE8FC79TVNU
UxY6EVI0UuY2m5bb5bIwUAkblEbe7CmRci2/XBZVRjBm4tu32kfKVMGwog/ywZL1UwT/SsA7qdjc
8RZnUrIq/IWYuthoURohu+08xv2eiWwKunbtNf3iIjq4WZUfwpC9DUWqKtAFdUfFTB5nNo+e622o
NvEJUMNySdVZC+2LRb8Q3NNnK+v9M617z7Jn3vK97NkonLOpGH8zg1+9MkrgpI35QV/VCtJwt6UP
tWVZH1FtwUKPJ+v0mOtsrVwfvqEHI0UU2a7wDT/whb2yU5zOdTVf3bw+uqV2D4W8LHT5kWhSz9qR
uptK2/Ho4DyXrFjoum3Xluk/ZnHGdcmJNkakLffeX4rgz5HeDKdeHyFA+WzVfnxWVQEg0mijmq0t
nLMTQZ6tawy2+ogmZEzxe2mbJAxmk1zTJLd1OP/2oIcRv7oy4D8YO9r8pUBJ51FX9FvTTpgNYmPr
WgkNbCxZgrBmL+ITV1zW2aM/EPEUI1IP9Xq2/GWl8NWwzr+4FA4jHP5gJfrL6N6aCirI7Pa3rPrX
1pmyzdQ2T7B6CAbX9S6EVFTKC7SpB84mrjo2d/F+2PeyOSUdQ3MdqTXhsJeyxeEzfTOdDqd8Bq0z
odKQbkAHQSWFYBli2DfOsSITkNv2bzs7uEyKdMLxR7FTj9nGATvFfKtD+HdjMHBU8jUm+yGPNkwO
tmU53f4wTurBsAjQbgNQIss/WGwCS+R/iIeYjSwTTGQv6L6+PYchpcrqM4w5J0lp1xcvH9MVpSy8
mys93hawdkyHH68z3vuYIZVI8MqnaZkn8dFURB8jDnmHUMwBw8gV5hrQxyg/dJJZwB/K+Kol8qzN
Utt6NcYxLx0CE/MBORiPJg7x5oSghvjmln4n/ad2TrllUYPCBxcA6fw7UaQZqchJVoaNgXrAG0Tp
0znvzWo75OLYlc4WO/IGghFd1lA7tUbfRgWaR26qQ2FwzpdzP5+HqD32iIOXrEbKZTKlYx5+q94B
W7EnssEkYKoquvTMB9xt3tpRDUHWpoDCiYmDAEyQH+f0ICdzl8bsqSvu9WuazqeA6mwVMU5q0aeN
KWco0PmIcAQZP6JqMYoTF0EmnPN8J2reIWX4TjyJHSAflt3Qmbu8iUlgFdnEsoKHXhKS+VTGvmDJ
vYUuRpQQR7wGx0EO7VPdTAePesHDlLU7yhOeyPNC/xuwtI3OhRLkN5/7GhRkGlCdTrxUqPJzhhXT
0chsJc1AfgFvzmJzdFvoN+nMyiee6jcu2FunS+7KJ6vNPmWXEZgJe2keTLRb8k/88TThmKM/IkZL
x0SGO6D3GwJilJvRzSAvah4Jttmu2iXmczyWdAymxj33TDZBDjiosXQuiVZXsOAca+v7eZA5uCk7
ZfGx5gOQ9OANjRYHdJMeWoMFp9KRzdlVYhzlFcKWRY6OsiUxq2YtsnShZqmv0KYrrOveUkl8neUw
01oYnqveJ3smiM6l5i5sCiYNl22Nn+EaGMH/4GEqXtLSYhtl0OLO6sdv83anCL1DZX638kFdWvun
GBiXyWWnGHDd3HwckTRxzbrPpbTknhdjQ5UWJct8FjBrjtvGiOCA8fvnJvakG3iKirncTeH4leaT
y+3jw4h409rz8Inx4jLFNWjVuX1whXkXESoB0aB/vRmyLyAUVjVsDDof6FjpQQ5S9BtjvN7QFh14
mCm26BX3VkyfbsRioza7pzY3UIjNmCazSMekV+S7UI+ndazYapQD/Sxhkr6l/DyrXgCwAB/xpNhk
YlDlRYjda+hIeLcorKe5c8+SRlxcF5t4HgTa2CLoljMGZ0a9Nn7oh+pW+NrFNuVi9WeLWOFWyCN3
wz91QXsaZ2dsmk1tid+O2zmeUWD2setx2oBPD/yYlU0oh5sT9pTJdQVyub3HTEK2eDbS1WjQrjXV
OBNrqMiBi8Oyred9lnxVYxtyJnKMeXyxjqsCW1L0DEULEVcggOqu+5tSGbNnWFvlKWeO4/kY3Xzv
yLVpZVBzOeA42vHrBZY+Ir5hb1qMQvRRp3O6JxDrspBuntIRPSAuuOsmGeYUl55MIUaqppMQDxMh
piIctzLKnzkv513ajiQretYcemwuBqSjM2DSbQpuBWFGlWxsAPaWumIKwIyEgmPx7eECokwgHsRz
f5NlROcbKfaNTuPZkrYGf97heiPUUTS+WPkwFnBl5hU5TLo4hbcBUPQus/A+pp6LXznGOmaV+8Gg
J81prCJQRnvMKu3Wjw53piKXe1jdK4O1UUCDJEGmfbJAb00H05lhwHupWduULteeTsXI/CXBt8YB
KZJEgQ6Js3Yalj9ufUSl2WWR4+ww+aLd2f6ljax9ojnPnS9N1vE8e22Fmza0UH29OHvyHfOJlTeB
nhR8gJVUHDz4IjGbVmn4EDMAkkmX7WNYc+TWlUntYZTL8+hNz9oS/upHZTJX9yytNWp9erixGs4Z
AlkHzcGq1hTG1nPaMDAivprLX72QQcpVw937Mhde0OrzrvcFKpDlP9apBkGmJOBkpYj+kpVceKNR
u3rhIu0VXMllNsJTwxMkprCi3AdFCoPYHDhTQZl4+Um3kg36cwJi1Bxty3e4PNDwK8cEMvfcX3Vl
fyBqPRHwTin5kjHZrqVFLP9Mvao7NARgqKD5pybCzzwwt7nB0VXE3kFNWb5OW2zaFYi9dZie22j+
y0q2szab/5XUDmj4aJll+K1LYFF9CsJFd54smg7WtVKXOMRHHMNu3CY8zl08rlVrcl8rHLwqGaYs
+RI2XM3cmjbVVEfScGi+xfsRmt0BxfVmAGzGWFohARP2QgtJb+VAo1wWT5AuppBrGdJNZxshc1v6
jUM0OuNNiiVg+rx1EOSI60Nc2vVpQlDc+aRlqN/UIp2XlfWeUdNftU5TQufSXqNo0lcjqu2BHWhQ
L6lyHZvBanBBQuvDL9DQeOPhdRkS6zo6ycVKSUACHF0JriaMpalHpMH08YlamzqyufWOqb9u7OlS
tCCGOSn/wVN/Fc7swd8l42c087msgSTHtsBp4Ip3DcvIxo2zP8/FIgTcTW6kPLIdaKGSGjAhrOgQ
OXWDbscbyGJNGTksVkXN1kyfLkMSPliQ45qMfDeCP3UXdnGubBvws2cd/QzIoL7oForGBo5fd+kF
5Kxoc1V/dbkIdOJNJMQ3dVY8Ryb5knzA/usmv2bXbieg9Gy1j22Z4txoKPbIyuyjEAgQnXXllBw2
2Ilf5m74MRNj63jYmIUFrGC2Q8rClUXBJe+b2OveGx18Wk0txkIkyDisMcpISCAeAWWERbKHta3B
JMOxoU10PTpkrscBzK/BnsFrWsCX/c1QrEObEmKfnXXfFoVKg6ifO/Ifq5lurf3INQ4oA6Yp7cHH
gbumdIqEQF4eBZCKghOdkb3Cpszz1or+OO9xuzd9+QDwNOit4oXwzLowtfHoqgr2XrzgqzJjBQab
0Bw/kpIgSJXXsSKJwSn6NgRfspoUz7LkSN2n2iP6UPaPYmCl4WesUowhp1E4y7hsp2hABnQ+hQjb
aPvCM95qrOB9JqEYksMDR+XHfDiKpkDzI8npT841L/ANSAf87a13CKr7eRq+saQCqwq+b4JSkWPm
yhSxFBxsq7RhI8Ha4C4oA7EiBYa3J4Sq2VA82YQbfgMfhD/kwJrcSE37wY97teP5Z5BcQvGsmkGG
K3iVY27A+HYqffcPbxaPI1H2dK29tgRfgri0v6ssxDpt69uwIWzScpCZSr8UWficjfLbdmuiajTJ
JcW9sa8gkvGN13x8CE/fVAZ7tDMSf9vXR1GRR0WQWscTPImkkFd3wj2hq/CmSg1PTZ6ejBS8X+49
JHON68WLH1P+sexBp125mKG4Z0KltKjZQh1bDB17GXtpoKroJZqqCYso9WIfVTgc+2pme+DxeKys
eZ3UhPUgCdyLaeh2g09TQKPYjgm2xksB7OdILmgtUvZWirCj6y7I1Dgh6wwiYi3wTFxFR9inpw0Q
nfpGRiljkcZwQHq0L+W/satbBnKkDecyVjyPhzD57MYOeVMdNK6afSs+PPXXsTVE/PMLqum2Ln3t
a7FEvWIL9o+qjVtmaN9wuVexT8wPvPvnQHJyXqAX3Qxx27b3UT+ceKAJNcigNSe4h3FN8nLCRdhV
tI9w6cNSmcynmetlN7drl+3RqKmjaTW/5ApebLwL/ZT91K65/GFOJxrNM1AX/iXrzYmFsLVWMvxs
LQK6XET++oi6IM2zHqRNTqMyMB257cJIkVBVa7AQc/HsUvd3sGGMraL30OYrPCpINzyFXsKECF7R
5FvEzZuNqmCBzXBqiDiuSStn8cNd8NaCcQtEKIIYnwZ7QFgvVgURKNq7/D8rgnI2BgC2C734ZTWo
UF0IbPybMvnQM1gjVRi3IqsJclE9nAOdLKziNOgkattGYiaS17Jg0AODRINmB9Qf341MfJ3lyHRu
q/hbY7dWEJHFCXzKzJdaFADqMBqpmuADyiS9ueFHMYUm1b7uOarjW8gPGmLo0JoRszflNSnP/5hY
aYCPck0PhgoKeklwUqePzkKAsDHHZkBecsGh0ucZh/Ro3OA1vIE6R2iKuu+Sp0A314GK9Us7NL8z
F/jUoW3YNqTPL8X59af0n5+SiCIuDz/JZ41sh9+V1V6pBdxivTwqsK5+od7ndEygEPOcM7amQwum
6AgqUyNnrax2wuFY0k9qjg+NXl+quuSlbxr2vcUT3gDgMJJRNQ53Ge/DzZgOD8R5HmTMCdk0hkYB
g02Cnt4EIqSujpmZfRZqDu9LFt72zg47js1OcAFAAnR2mlhCaCp5Zxq6lTlbSx5rL2Hv3dN61De1
PoUb8hSUNXlHlegHMb8aU3+gKjrmosJMoptsYOnwNdirUPEHPx+HIoj9B0aYRzsZ2ei6XEqm4dAC
2BtlA1TfPZmGeUsIACTTgt63mpdi6i61Vn6zPX40u1Ph5/dQNkdKutHhWfVAcsNL/Db0RAw0a08x
7baTSBeduZ0bmh/4MTBoXprC+XNcxmo0+E2SDF9zrS5+j92lE5vcml9K+BdiwjymU1Q42/amNDP2
QPGPr41vIZB53dD4ZjYXNTzfZvk0crZN2SPBjwPby6GogrpaNBrlvbRxctH6jitGiCsGVUubtmk7
H/vcvvOK31N2vqNGJWUNX21tFemrg6kDSgvnh1t/jJogahIW0KpmAS+3G986th4QQrm/pjOmSvKQ
0mvHQCOyOPgHp20DnLtBEYF/K/mY6iPu7ZmYig10FYl9+eF02trt3r/I0F1TcM+SN2LF6ZF5Sz3v
3Rndz9CPmFqT4bfMy2+j98YgjZKbLj9G2AeUh6yL1ttnbWGtbRNLtLLfXeUQMIUiJ2jJMUpxAv0S
oDa8+aoJGjNB+NgPzrydwuEeFtVDko57RdDG6Si6Hpr6nZQj7lfrHbzUpdKjHxKcy7lr75AhmWhR
B7AlNQFCqFWNn/XM51FvLzrKD+8zvmKI0VTc6Gu5TiHZ2TDAiEbOOAEmDitD+6TpllYAE8pDX1Xk
5STNwlDfk7zZ6LipOBMPrQfmAgNQHGtPRQrbHV/5MS1mBpTMeNO04eP/F1whVOPHwuJKazAfJHQC
czkuGhw8JmsosoKI+veGIq2SQJyr75P+b4bGEqXVs5A5zL1VOpDaHGNYu8Jl7TZwBPRkqDmJA22Y
z03csZshS2zF6SFVqH7Lb3ooks9sjO+KC9aq7ggg9de4+zGhJhG/GQIqxF8Nofa6RwZBYBHREUmD
fjABmMn6aBblU1+lGzBY+0gNa2u0eHbLZ8E1nhu5Z24LXf8OMVXhwrWcbTN2WxsV8yKt8YxjCY+w
tAcW0MVjVcHiJk2KiUFoGyAkSOlkeGpcWlJOD2FfEHfNo0vcDdvJBwJTUwOvpQimrhBIVfhc08dM
TdNhbuqbADzJFNdvHYFz4v8Nx9AVH7oIN3FsXe0QKxl7vQtaz3fv8wEYqvcWtanoexcKkJ/CrTeA
G+TTC5JW6rWvka1A6bvRq7cIQY0FB5PiPQyDD27i7Agk0nlpTZs47Mka/E+XE1hCx4OMnMc0njJK
ANcWXZdRywemkk2y9jzxozUwDtgR3DOuLusWrTUD1mj1l9j0qNRocH9bVnp12m3TkJUZ3fC5BifD
DpkLFH3yVKthAj9xK6ZnxVw3ctwjP10kbaLIJY9D3uSBVo5v5UvrOIcFBdX2EC3qVj9xZMNUrgrY
f5RJIMtkX1pePpaOI/du+uRW5eOgU6ww7+xUXMTofQ8eOLtREPAXnzrlcxuqAXhzWvgFecOWY/mS
G2MfLC3rJDFTqlJkUHfGXdoFMmwNeYKunKOtoXzGJRhffMP4d4yXWhrDyXEQ9SEpToFVMLTx8caY
UCXW0Sqsni2r+lB9ffBw+kKEpV4Gpcc/mPAJZnMGbQIWeWUoBqtCF39mx8sDsdM4Ywhdlf50aibc
MVCSnFVqW3t4RWfTGr6wXzFvxs1vPb34Y8o2n2UW5oruz8kiMNmVQoJ+7tjqrGPqb0/YRHRp/rO1
8YBHG01wbCUWtvpXYpBc3LDXgaAUTlfo9fwcGOQNhJJi6fdjJ+/9v2qOL9jz5T6ZjRezHaOtIpVp
NjeOZZz1MdNi8x2jpgctj7NNx/Z7TTLvs52JXJHm9EXk75XHcEqGNVSjWud9eHYsGAm9x3HBvRx6
RLzLc9jLFF2lHIf4svLwLxa8JbAcrqaRnWY0oI+FGStqpzlmTWMDYQIeM5na89Q1V2VLbcfD/DGd
kk3s2jdNNmpjaNrnrPITNN93m0GbdKV0ua67FziyS+kWFL16J7zhMlg2aaSiPYVDf/Y9HJNt05KB
IEq6ypHT50Hf0lXATJGb31Mc8eDA+IR1I18lTBbrsuzHg1tal0rS94Oyuuc3kOlcFYWRHjtkdVwz
eO4M8Itel5jBnOxdR+04MfOVdBuCjMCZEj38c+uiW5mIaTtD4+7UTMbe1mmCFq1GYFuwwhLSda76
fPJ7LO/xlASWBTGCdxXfA08TE5JOlBPfGPPvR5kav7Vl5qfCGuiZidO1xTZ/VTlEr9HKjpOuzTum
PspX9JrINbYe4TaYn1PB9g8kErZsBAdjPo88Myhc6kncrhstKS7YIDEUoXgBQ2ClwXOGwpZ163XO
hTH9KD1aFHyn4x1uD1+xbr50Hbkoq8kXU/zCprxZZNGPrsnAr9sDkow3zGT2ugd9GEfWMm4bQMD/
a6dxW0XcDa1KHBC6bso1n3njG8CEDRLSRfEMF+S7MvQdZAgWS4U7bnoepKs29ZI90VD0ge4KjYdh
VIdxR4rr5mk3XQ/hg07GuZ+jb6vNr209pNjGKOpE2F5PGdIG6NIfgWNCaPu+peCIjAur5fSh63l7
zU3c0u3snxKdS389LHVejviz9PHuJOjzXE+wTDcHjYDuyskrfVd78UlN+YFYxLo1tfY6hmrbsAVm
EC1allR40HLMOiXTadVKtrVlKNgKEEwWY/UGZVTtWiqn0LOQFiMNg0FTe4FVNjfSAi+tpzGTDMip
qYjbTRU/EKdEG9Dx+Wu0pldODbSXtzR+sBUdXjiQhP3e6/bVnW+KhB09HjIN+vjJdBdwFNtvZhe1
EQiEdNIYcAvgW9u9vIV5MfNAGw+ERSqcgpq2nk+ZxqogzIZ12gE/6HJ7QuPVfjCVU1znfMYgbDZi
sQg6Aod6gWyQ2F1+8KD+0T6BJDrBglxref3UQ/aCA0ITW9qWfD3PcCJmDDrKcd9SC+xHObZiq8L4
xu7k2ZautZ52uvTuCSa5tQJTSfmoxNZMbIHZAIfPIN1A93P4NwDvQ2lhccAD0fgt+HICCfU4EOdy
8ngLBJAWjQXSqmkcjcCK/cJIN7pBBjivrnk74L513U826iZZ0Iy5R3Qly2ckIrvywBJB1Bnss9X2
8T7Ft0a9vQziiUgcHVgZUXX55JgA6ui3NFKCVnXpnuvaIL3jszPwUTKGrHg0PVJtla2+KlyzSxbp
NA3z3evMx36WMDLCbdd67Y7OwL9JRbdhUhzY/Tsy+qMxdKDb7G4dTla580wKfaEbQ8Dns+tH6VHh
fxoI04Zx81QN/htOWpiMKhbreo1m57IYhkoDuwJTTqX+kSVgMYZ67/h05GGSErwPtDVDXcZf5/tb
dFq6wIgbTw7cTjILwoPr6SLq+09CYsmPOWkxituIrLP2Z3ryy3IZqJOwwXxp7Q2zvSueUYES3U3F
IUs0lv9DOxDobQySadEviXGcRslXZ8Fr4dkI7yfqXhjz/6Fo7WyZHsd2eJC0dUEpy35Q6Hg1xK+b
F7eicyVK0PyFtzDaatzSAZulSRL4EEUf7RDlron2uTf+s41o2Ak9fjMSXt1Ye9VrCZ/b9tezgj/W
QDxbWfI/7s5sOW8jy9av4vD1gRtAZmLoqKqI5j9PnEfdIEiKwjzPePrzgfKpEqluuev23DhsUyJB
/EBm7r3X+pbWrS03o1DE8Xs2KzhLFb7WenOVaYIwZqzvjUWrB8WVjVbUxliSu9jhLfNLp3mHqubp
8pl5IsETjy1WPT+BryliVDMlc8OzkHYRytrhBl0QRN2NS6XN+K+e+GjY8GrG7MXosusgzGfesv9G
zXevzRbqUnua4uGaJYdINI9RzSjwaw70cEx+eIIsxvI9TiZO+WZZ2jNbJ2RT87WaVL9uDMlbYQYb
5KaPGQ2E1ECSlWktrAzWuFLBJ1XtnWwm+CGMOT3/yfDq247MeFowOcbqHml3mLzVZQKynhtVxYDB
qPjvKkgwnhN+gSnNE+3aKO2QJjxVodXCZwhXTTo3fQYgUL6V7gp5WRa8XNXgbDJAqTSIGnqjEcsB
nkDGMbd6WB6U29jL1uXYUKb+2hKpv7Ad71kWPDJkRn2zGNzzsaR7zsXChdtq9lR0GF4oZ9jbeSQu
ISdU9Ool+lkwU21GJaHFwyIV0853ULB2ae+uE1Bf41wFlfThbFV8seyeyDvbY4XwvE03YTtG8MiZ
l80F+jN9jWlCYh8E51lkp0t6LLAVDVIMBxk/EsjEJzMyDi7a4aLRmcMrh/2RyOw7w2PcNLKPnOF/
/WZIol1UiEkcf8Ai2FT2eGP5wyZoEReMk8Nk6iqgCF2T84aAQkbPps7AaCrCp2lm6tH54yGFQZCG
8VHZLZ11XpUMJWPqdDsGVTdVT5Ce7PLLyC5Rf+bnrkBEy/ALx7T+1WMN6w1QN5MVI951COsiifgY
1wXPbbhtgfbs01csJE+ixQYb2fOIgJkgCMbJW7MEWuE54SC7yqSJSzOeZmrePc5cdwb9ZywJtzY4
ag4PNOh8jhCxx5ijK6xZNeGu0dVdUPhtytS6TBKABh5PWT95oNIlZr0Obd97wesQY86wl5aTRpfQ
bF/SIdiVRQOls3C3ldUPK/iJM0iRRg4TFD7qLlsQlfXaJibULDoEoMPMp7gTEsXHlzA2prVT46Iq
m6c8rF7deQcKxCQAx06HMvmSMKMio4u90aYzvEIJdYHRdhDtEuUukI+SdBlTfvWFgTbDSc49/0Dk
DCFV08RE3qw3Eex8g+/CWETtDLqca4DqbyLcVQn6DDOmFa6bCi5J0++N5nrk4aTnxsVGZzbvNOW6
ndJpmqhMgvoSufrBmmBwt6aB44GzZYiFgg63+ZJTePHStA39m9Q/1hlhyUmtcHikKbA8DfmwnQ5X
hYAtkkgJwKXhuOXj/C05FMH+Bdo6D2SRTwasJQuALREmMT409Lci4rPT7B6ZV3gc3MBa98OrLjC8
a9Hc/hQcDF1LY66uWItGmdwVon+qpgGFtDMunKBHRjUQw56gNUEDyNERYyDsu5CUjEEhWaqbYxaH
/mo0swcs40sLac2ifUDz/pBBAIH/NwTL1q8Oo8WwBvIX+MOyBcfN0JlnnVl7aeMVgJaJSyZBvADa
YzPZcG26uXKiLNQ9SNiOS8+9jaD/xrbc5tW4Qr+aLMbBTJesVvzoCmFujo2okcW2omnD0ZSHCmZZ
X4WrtC+uFRQcI/YvgyB/jsqYc1tVvELImqSrVkqP7rFQT0fMZsvEpAIhQhmOCnENY4SkpVWNWOga
3XaZE/FZ+I8VeZsXA/py09Ku66r7ik98WjPra5aNPCesO132o/9MT+ReuV+nDtZq7yGO83XZEXmC
92DwtEtbZzhncJASornT9eq6VwH13uwlM73uaV40ZAolcAzsmySKLiw/fdUC/esEePFMxAy0GCc1
NjN1rzVbenEPRkejLAET7IX9nYkRfzmU47ZMyq8JKLNVJvJru0q+tE6oaJrGMAvJ2lrGKnusB2EB
LKtfFE1dFHQ++yMnLUX3wMkeDDuol46Fh6lD6j2OdwSIDRyh4l0wPBusw2HWXeH7e0QauPfmnnxl
5s9eyitRSeu+UwPbk+YQkElFEil779cP5qwIH/PBBkdJn2keszH6bBbASaJjjKRbn7KHzIXeyJHk
JTXLfZQx1DU9hlYOn5GuO+aCV5HsWR5TknpTPTqPSW2h80mzpcO3pHJQ9lTZ/RRmSMVBukgRXguX
NlxtJM9DMJ4PdRqdkTlH7TrZs3ErXnkNLlURI2MqLdbE3K/XMrK+ElSUbQIscWPabEcHyutY4xSh
z4/34zYU0Be7/FWmcMFyA0dGiQ7MbvUlERCQLrLuRsEaYQ7pXHt981jTuQeDYyMMXKgitCk6eBIR
/IeLstHTFTJ1b2jcM1qm3wpCPOOsK4gj4c3mYN2cdUy04ZQL7lb4mnEqRCqf892ralvbwFMZJupR
9mzW1ZXVke8Ral/rBKoOHZKVYTGKy4sOC2EORcjGbln3/auCovf+H32g0IlWQOGGTNE3JRfAl8Wl
RL0CjBkdaFgcc0HJH4/sZt7UPRDGuLI6A49rWaLy5dJiQOsbzuMM65NNkaHt14TzgqRrGdW0mIRN
OULDaYAXgEWJSSFlBzMoMb2QWblApwWVw63uKzDJZl2/TQ3T/flCZYETzY+LL4ojwnKSrLNa5q3c
XJyqmuk9Kn3N0Wlp42I2bDiPMb29BN0+hDjU6fMF69LZ5uD4sT8Y/O24uIwZ0SfmPvCa+3H+yb5R
pitTafbS7pZQCM46c7rJsfRAr2MuykOxT0FrjVjEV2VoXAfUEBiSd0rAN8Mx6+L/ERuhSPHxizeL
yvHM6rmGyMaBpYpDMuIttPulMbArcwpHVeImC72Q9z3yeFqE/YVTMTepzpvB/4LHE0KcFK8d+ShT
Br7JSxWqlqF9AASzginGhksTT/NqsTGJmfSqmarIaFr3qSu1skA7KrGveqZ3oLOFM7UHE5lpPuMM
hsfsXT0tXeSu9UKfLQ6ek10QQEOvlzyHJCZdspuDd0KcoGuk/Wf2RGnLuUhj81HHUixMXRYM8FFy
e37OoDKiS8sgUaw13/zminFLvwmCQBvINTNLfNnwc1wGiQroLe0EA5IvfoRahvf0hcJj2W36zLid
RIe+qRluVG4tWy8RG7dyU3ZfuG0DYD0/wylqFZBTVLzXsyFZKA60khV9GdLM3LjThaUpcsMp2UGS
AxrFPnA2kOgDIoVP2Q05DEuZPdCNGM9BBQ1n1fSlyvtijXWyomc7d5DnTypNHtwecb/XzBNKvDp4
7Qa5wCT1DfYulXEkVtXAbCfPn4ST7zydEGH2k6XfcHU+gRP0zNAN+JBV4K7SjgdthBKS6hMp58Y1
9iTcweMggAg2fCQWk14tdYh2Z02Iw9VkGYBK8ySk1y06+s6q5d4bdvOQO4kOxJujS2XSCDCnF0Jo
L8ZoKpd6KyBEM+7UypFFeviGVuklyEra3kNAHAQNqqbkSl3Cxwg6IgppITHKDYO/K0t5HUfk09LL
JIwLJxcqDYXrOyC7qsqmZ3A0am30hKPI/q3Q+2LroyLK9QnujCx3NJkynnVMohmiIjRF1UvNHOvM
mNxszZreaejqhN+c0AxBJGLSxsw5HMkfTfrmwL+c6FKhQoN8zd5zXhSrKsb9H8hWArNg0wZEiswn
9TmwHUqHhpjMcRh4ZaoxXpvFRonBp033PkSwe+bOAwniiW5F9q1pM8W0mnSigCg/tICQwYcVNstp
bVcuU1fwVFCSrEU7THgqeJMWxFz1q1BQqrjsYuxQ9qb07no6o6IFERLeidapGcTKGxOxl+iCVZsh
6KEr+5CU2Q11CWpY7gLZUsNoz6yL9btvLSLqZCxgHGBrQCfbGscwQB+tBtbyQnEetui6c9ZaD5PP
k+nal6lhrEjlpd2G7X6hmbRwdeNuSvV1ZKXFNhUCmlWnzpqCzHXmtOOZ3xyI2kXrFz60IZXF5L1l
Zs35oVkI/H5Hmi8P1ozyN/DlnE1N/kqH9CXvZgWpCe6aiMAUL8AaAXeboAEPZ79bNzCwpxzH4VSf
jQkTLuYTTs/76VMOILUnhRtMAb4f5oPGbLWaYo1WVRReJBFMZROH8sKmeqBc6zMY7LVxXfbm11Ty
BjrpSAbOFJaXwkrsrT5hCLMKHORGrZqD44ryEovctRbhnLVy5lVZ5DGhJcChLSGepyOLzsiKY40M
lbF239FK75dd3Dmb1ncB03nhM/FX91XntLf+xLiiccwL08u726aNY14vFLwoGHdUgt0Dk71D22gN
nS4rvImQ6JrJ2HEve7hvk8MkoQIYWZrmBnfy8IUI22KV1LRICOF98ubotN5u5U4BDeChhQaLzfEQ
W1F9ocaaZmM3GywmQAp73Yq+GFMbfa0i/dwlO+ohG6ev7sBEaaUU1ZiNvuHOt7q56dVcu84ALjEJ
YaIWXVGthNaoZeYBciW2S+yxJRTXE+ME22bSazjBixd3HLbANlzziz3PGbauqXs75lKMpCJCbBmd
Rscc9e8xGMenvJtIPigbZzdmkWvtNXFw5rDE938Y0n+s3yPssOMidbUa/xSa0Mr6kQN5MPnMTFyp
gNTZGp1MvZ0Ysz0avVPjhAF64KW0dVCk07AxyOX0CmabUZivApWmG6fr3zq6CVttEv7J0MCKVBIb
cVKCI57/V2xq2gbE5U1JGPGhGtL4kCka1EhEE97EK8+ptp4x4eNo5UYaxEapPN97JRFVowV3S5Ow
Gk2dCEO71OQVC6C6Mm3TXfhhaK6JYY0BxKfVSlpjd55kbnceAd8E5OZxtu/nIMFAzCeO94+GE0ax
4VGy1y3q/Z00iLwta8sX9B5hA3tJ7h0KuC2Y8Kj13yOUMx8CXsbfW5PWWJx7IyjnCb/JIrab+Y8k
KLMt5uhYQ8Ml+UjhS2YxKpdwUr/f9MmU4+FdIyNsOz53CQJRYzBui0bbvieBVhmp27HZ4bO2I8pM
Nzj1ygL9Pv+blBPwtLjJcNWN4KcNqEjkaNzHQdAsS6H7B6O35g0pAbxrm8QB2CG+apJRt0YyIxbm
wGIx53jy0YhjwAewUTB56Nkrmx06fmRjinaDpU1XOlzIbSg1lEI0N33DoUCtEOSO0BCZ70TZ7ahc
/za9LucNrTaJy8Iq1T5MCtOaTSy91T4Y/lAKasi1MWem+vwnngyeRN8M4kNdI46cAzZ9eGbLtIrk
TgekCkcDoXjDwWsvmhShilb75aWMx/tGZt6++f7sprM3Zf5WMY6+beHKG9+Kh5MMSaCz5icX2Up0
HFWknSdDdY80eryM0jo82U7MdEKM4UvPhOUsLNDtIALMt11YV4cMih1OA77v2IGMTbGV9BxTAUUL
sBq0/jh4RMH6+7sPHQWkvYEOic5wxLKmMzb1u9P3S4Tq5K3eYyMN0y/OIsQCaz9HCATS/2uamOPD
CDtCLwb8ty56mBq/yOn9QaxUhThIGumWt7lD5TlEO+ZQNJOsCayLbLFG5tlXLWpY5fVA3v7r3zI/
RrQy3zVeCJLK/Bl8YubNtq/Lr3YgrFVKPNPC4Ld0sRAc2Wsz0kircjFhgNwGle/slfHKEGM4jaJI
Dyl4LJGr+iIwzZv3zwjIzey6pvNAakV+nHRd3cYWAragMJ46O2+WiU4ZGSIBlM2BJyLHnGl7u+gu
6iq5IkGCz0tGBJ4jIjwz9UzdDg0xfxLSLKJ1j1ZUA24qSM2FhSv6grAFmiKQVx1R7itopxdpy+nD
ccsrTCrXHNSty9yym7uSEjRIi+VkVMybFRM6OKrVUTl6ciQcCnzRuEaaDPhzGMsbizTTUiteQtcd
H0vd0hm19KRd2O0qrH0a/ckQH5QoacDIOrqy3fLc7Fx3ZehefkX/E28AsbRLv57vhjvhi9R9cN5U
uwvEUf0JH6mG54GcYjzKwXXVO1dVR1ZXUffXkAGtHSU74qy4Lx7S4ZsXTCsJq2TAe3Hje666saRD
waKiL8Cv9EWkUQL7TXnuGNjvpYT5JJsjpFftImPNnEOnmOlHJtAbaWRHr/AQ1ELUOIcVql/6GKc5
+E/iDGxW562JHjqn3UFFYpR2AaD9tc9EsBsqzEqFhVex88lusvBzU4/CwdNtf/yCo4SjbVBtcgcW
XFfZK3Os0tc+gWoL8so4CSMjUWYoH7D6AYCMYAz6Cnl+REv2BsQHEQBaGn1ldrAZh2BfNYV1V6Ku
XTTQti77uL2a1amruOsLKE/Y9e08J1EzhV/z/lr0ZhwevXHSj72mD4xriAkE1s9D00n3OlxqeI9A
sjvxOb0q4iUrFR5VkJDb6EAcrEYSCRMhqT56+5BLztD479N9Q7NlL0bENMGtTpsMJLJVLaayL3e2
sqtNVkC8VZnMWShRl4GU3jArVNspdpyV8glmwkB2ag2KmygwWOYxD0ZOBCm6g6iYmgNBsDQEekB/
QdZdDCgbQagilQmjjOa8dMllZVFHvKidC4w9SsQLuNmnmEDubUIMCMKiHIiGfuxYLzZN0+vwPKcL
oec9ryG6zZBh6QoNMy9TDwmgHyYQKq69KCuCeGsSiVeDiX/Lwm0WadWlHYOUd5DggiCG1NC02wBd
O1jF6wq8BLyVftkD0Tii4XK3MfsoGXOElqBVJ/0yxO/BjhpCE+2PDpRSgOFJvEwZYcmkIgzHTOmJ
QFylhROQZFvYW5ME0nyoONSmDqVQ5921TrpyPG/enbwXrUqnGaVFs6ytV1Oprivh+hvTctWZW5gb
O6vtbZPoT5kp7zlHpBxdC2cxOQgEXRNSr+DVwJkCQLaLtykPYxb5xikcSHQZUeszTHMQdOoH1rac
ugx5UaaFzyk7lKrRRTkGx/quTjcWD+Uqahtjkyc5+pjwiTlYeMaijkcJwyXk6Zs21b6E8/o31uKy
YxGnsVpejLF1CkYG+nqgT0vR6feCbtUCdfqs/bJjSItHlMfDPZfDVBC1Tk7yxQi7k3QleWlnI7QF
a09VwwRG8k0HiB+zOYZOEYJBXD1yjedg6Qcy3iUsuRnOGzvVvuUa3EJDlUBA+qRZ5WAAhgYlqAgT
cks6fz904VPBQR1xNEQDzAx3Q5HDnZ8IDIynb4OR2sRV8mPZndbwLLwlot2TbmIlmxEfxIcFu1Dv
8RRO69zuKdsZOy10OTDCK+25I7OQXlQdXHKfBxNjo6OX16UQJw68OW9N9bWiXW8niq4aSqTC0rBS
88eUChySrVN7NxkO8tbyUebeRWP0X70eE2ldW19cCrfYUQc+0WbjyXhrDAL5tz3eA8IiMjTuL7Ss
K3dhQ3hlN08rm9SgX4siuKIR3CjSNqIO9wHY8oBqv74zmtxZwW3OiX/l2GUZxdFxnGDTKZ04VcYj
cGPQwgoGFLWI6XIW6ZKCnmiJ+Zs25XA/CI0iOTEkt6DKiZ0jhJzMzUqK7ZQVOGbyaCOS5msDImvh
+9epNTTHIZTFkjHOUeYZCRA9AyPNOnQxtO5uukhTJP6VMe4Lxq4bN67vR9Pcv19IPMGZIZ7h7IqD
i37yMiNdSkXII2mgLBNnYYK5n5YsOeB1d2XH3GXNqSBRoglIy+4KM36yxJ69J6bo3gAGcSY6cOe4
SAlRHPWbSIxPNQ/xspl9K3aEkNGhIYbEMH4qW85Gc4yKiiVq/+BqzPX+yYoQvGSvkaIL2MUQt+wJ
o7Kl72KtuydB7N4a2S/DkwMAGxB4AZdrJKeNlXjefR+ZBNAXnjXbUwjoW88OTRm91jaUsdFYyx67
htTc+5aMsm3BooZ4nlFIiWAjaIOraGpfZEVTizS/ZIlL+ClTNiax1Li0Rv3O0pChUkjR8cmTL4gd
rRXxgKpqdxmng7MypyGUm/SuPBBujlIIoB2a6vAcgbZFNG+jeTq81bzqtcZJ4o/qmcR5iCn1+/1z
lIEyOyzXrsB5VvO7xkVJQ8oG/8Xc5f0ly6vyihkKHI8pJVmC63EDfZdl6JpVOu7pxXrXPr2jxgrf
CkkN4Xb+bQErh+hyahCZ64j9CHr9/bf/+Mff/uN1+E//Lb/M8cbkWf2Pv/Hfr3kxVgD2mk//+Y/N
W37+nL7V73/rn3/q49/5x/Lmv25/+5ZXv51u1ref/+T84/75F/n2f/745XPz/OE/VllDbtJV+1aN
1291mzTvP4QLnf/k//aLv729fxe0BW9///01b7Nm/m5+mGe///ml3de//24K4/1OfL8R8/f/84vz
r/r330kb859/+vNvz3Xz999pQ4s/bIFj27B0pM5q/lb9259fUn9YjhTKwo85f0X8/lsGyTyY/5r6
g1pLF65tuxb/4li//1bn7fvXTOMPyVnSQTzCrm2YhvH7//vdP3xI//rQfsva9DIPs6bml+ECiu+f
5fy7KduR9NgMTnCmwy9qOYqvvz5fw6nkTxv/R4dCZJWYYO6KStO3DAnKB923Frpz0EKzPPb8n42l
tfNiGR4Lsy0eIqxMFla9S94+h/JtOCOrwVRSu/Ec60aXmNAdILbLvkiKywbcz+aH2/vnr/DjJTuf
rxjAlA4yS8e3iFfYtj9esegzgIWl3941llfumoIRTA8mblnWLMA1u+HWIINxEbi5f/j1Tzb+ux9t
CMNVuiUcy5Xz13+4WZy6vXqMgu4O7DmHgDGpTlkz1rS+FFFKHKAPfWE+oQm8jjsSZ6LIS5bCi+LL
qpaSilZ6S9xRBDvGyJjMMv0WlxERFcnpL66TR+fjh8ppgmfLNuglCJd/frzOdOpl2gxeziKfTqcc
hdm5nXs5BqXJPs8ZFAUGCra5y73y6y07pbVqcgl0NxkIrKY3s/r1BZnmTxfkWjZPOUdZZfKxzV//
4cZx01CQxWK8F1Vu3SjfNA9mVuwiQ9Sb2vJiFObcliBp6YEW+flAiXGbTciNshrCy2Sa/iHoxk1d
2kRzVuNj5yJurA3lMEbVqUo4W+NSLzYA0cN//2YyA5a8I45lKKXP7+mP1641DDZkbAz3ssRz3aAO
By4fxGs9w5CMRgJJQxcwiEgPFRmLD/T5tzBqxoMLH8GVRfV9nf2wzP74+Kuf7iWIcsFby4TbdSnP
5MfroRiFjpgW7T36VHff5dRpVWKfDWlSvXaFKVel5z13ne1yvGiyI7jXdjFUAi6ma6bH1htXEEOY
h4Jfvk9TLDiBgpFQGM6jJnX/iHcZdWEJlzLX6nrTmql/rXlutEjRfawidMy460370rdyi2xpoptt
uzV2saUbPNJux5zfCXfMUx7KUpcrK45uS/LWLzGAH9yhih7TbrpswmHaVZy4yqkn1wtJ1KWf21dY
d6ovY0W8m1Gn/kFU06lFCZAUbnWEhfRXj6XQPz+W3EqWPyaJthSmbn16nx2vM9EQTR1nval5QgUy
keixcUTQrzEDYSAw5GsYkmBdA6LFOOMR5UDrYBNqIUjoYhouglmSmsS2tcBoP60LS16IxJq25gQk
wgPEpnwxPRlO+1x3RnyV10yg7JETTesVN4XIGfnbzDQD4n0OQ+oef/3e/bReubqhMB8aPCe24Xx+
dJ1wCDFu+vp9p3XTMnZVdB4Wsj1qwTisYIfXhN1ACQEvsPv1DzbMeRX+sK+4JpwaB+WbbrDzfd5X
+l5Weq5NQNmUtbfK+D6OI/dclrjumIudEpUdJo3GObmOSytHyxPZNqFrEqGuhjr3UCCEXcZVQFQp
8doGoQqXoErQfcYACkBkhCvDrIAdKszgwwTHujYi9MKj7M8KwiOugP2oTW+OgHWaobtMqwBBgKSB
XDe4kenVIWYZs/DUYjvQvAIJ3dgc+sl4YnM+F33KPNfQKORi50VVk35xLfGpryrLgzTfJXS7puha
EdZbkltB4xiiQQHcj2J6WYcNMFzQQE6C13RsPXNVsW6gcNlPAI0oD50zl9nkTugaZoTCoTKgcWBU
KDPnyj7OnH0SJvVSAh48K/STX4EMTuIBIELQ3WpFWy2Fbl6AE5jAR4lkg7pZIRnskl0F2m/B03YN
BaMG3ZUrTPfAogN6WainqwyxUgNRg3P7iS5rvXSjJ0E6z6WGKc/xh/COfveWKS13kdxpBJOGh/Q0
r7ckNaL2cEIbuA//AE7IaDadbixDVJuB1oPGde96mDw3InFP7D/9E5S/pzCIbSLFLWRu0+yr1ad9
kkTtdePa+H3M4lxzjkOnwUGDSbLtrOYZ+JUHDT6t70zYfQkhI7471ttfP6Di51eDNEJDNy0eTssU
n7dIt4jKiQQa9z51h4zbED9yQLpj2ptTZeTPSU+Eijb4F22tGBuQjbUvYufabZS+sb2oPYZD0x4t
BUq6LSriVFN7HSQCyEcuwkXNhAyyZ8JQaUReoLU4CRAsr2MrN+4accWBlmk/LKJNh3tsac8xpgwn
gfx6T01pqqU96ZuOuNkbzRkOBofGs0rxxPz6HhjzTvHxHWVTNkwWCBPihSM+naQaBB+S+j2+d0TY
kWEXNMeis68kyaartCY2KfaKhNajkz+PKkDUH4TFRagwr/XCkwyqdLXHinP268vibPvzVbHPKpvG
n4URia//cFbosqwPMy+P77/3t0fBcipRUdwEst6Xqqoufv3z5HzE/XQbKMQcYSrOlI7+fnj54QcO
jT7/in3Eo+BlCCOTK8giFyh/mVAA+NyjJRounSl6mZSorhuIFDriq9Ar4wuJEt8cdEZHJF4CQJEH
3Kio9nLaPplu1Nvak3R7zBr0GYvLoRw1VJpGu4qscBESXecBPAUUjVwfE7y/ruJx57mI6Ws7f2AU
kAPwaQG+swFvyRAFjjPV46YSLsK1oTlpE/ON1DC7N6gb29DWEnJFxX4Kibr49U2iqvj5JlGJQKCz
uVW2dD9+Km3kcuieZHQ/Neabam1tb0quK370o15el7WtVjK3SEvN+vEmc62n3gQR+n4R/1aJef7c
NW/l57Lxx6rx/88q1HB5D6jH/4cq9PK5aJ9/O3/rf9uAU397/rEgff+r3wtSDrB/uMoEtPm95jR5
F77Xo4bU/3DkXFJSr/5Zqf6zHP2D6lSarqtQfdmAf34oRw3jD1ZQSaNXcdwmqkT+O+Xo/BT961V0
eOOp6PBzWqbUheCbfnzK0BqPBQ1L5xj0Jg3C0M7Rz0XBtajnJM3W4Z8MH9yLEv6jPYTOv1fg8fMl
TDeQ9aZkS5jvwsefb1eIgzNidU52krw5ve0SnKU5ez0S0xo9dXyrJV5Bf0a7Z2wGZN4cxIO0+xdf
x7Vt2uOdMCvryMnEOo6tmjZ9pWHjaP/yePXxbXy/TgoqS+d0ZdIi+Hy6Giyjclr4iac6m2dsI4UR
HaoqOvaDbW2cCdxMmMlzw28erBb9CwlsTNWccPPDM3b5/YP5sRb51D3gOpSps4Fwghasndbn+9UU
aFls2egn4ejwQykoLzvoc2dmruhIBCbs4UI/a612ONmG/ZJx1r3RUweHj4vxPLLXlR+0+yl3hw3J
feGVZxtHBi7oDuSe+UF6LHBp/cXWLz8WUPNFS+CxeApN2FiIGz59yLSuGz0yHYcc1lmdgfa+X9mA
p/yxdR8ITDOYUDf6JksmeIBAGDfFPD3uerZzu8zjpb7y/dTaGTZz1yioj/j/yRlto/YqrJu11bfJ
HRPd8NS4BLIR19wfXQXK3lJ0uIeqRZHlo5HSUOm8FG5w6vSxfc3cjAT44AKgTL7nJZkNJ6MGrMuO
1r28wDybsYOkAm+uFV8VFVpr5eP1/vXn+V4QfHj/uDUOd8eaC0ydTfjT808khhSV7Z1kAtOaEUOy
dwPFpIAT4aoqSaHMUsFgLGsex/nDxqngbeqWWdL7MJssEnPx60v6+RFzxPx8SV2S32ZQxXy8JPTY
gZ013uzbdPJDgRRiM44XYWWSm67q8DZq/fAWXW2R5HBYYK0lc/iGRVofJixHbjHswlhrzLusTrwr
MKgbB7OPXXzRAUURBDH81T38aQ2bL9jR5/to0N5Tn9awyUe/0xURUw08aBvLU+oAkRssATCvhWsg
A8yjOapx0O1lxZj04LreW17WalXrmrm3S9znNmlha/b6OwayaEnGFkCiZc89OePu1/fXmC/nw0fu
cPillaBzrVLq9lwj/3D6acxhYEA14HLBeTM4vX+006ra6BP6T97kAYSy7KP1EF2hFSbPs+lriFTZ
IjB6GLEFoE6aAGtj6tbMqe2/aL58KiN5V7k6U3cF2w5HVE7sH6+uLQOrmqA5nw8dNPE+IRp9piSS
5RRp7VKVlsHZXTVrEnFgNBk+UfQa7EjrJJFGrnoE91uzbx0AtM1SdkZ48OlFLY1oAK6ho6IpJ/Q0
/ZjoJ3Y5kxzBkrMZ2n0DEy4yvszZilE5y1/fc/mx7/D9t6LhgHQfB4jjfD5x6kVdyYb2/Lnd4T+p
cz0/pRpoLUeQqDXO82Mi/BxmJFYYy12aXeLv0g6GNV1nAxMPzRtBq2AJwoayBH6qL6g05WoSIj+E
2pc+Lv2TLSq5HCKFJ9Hx80NC+XFGZgSzgKZYMYUiTaVGU1rkZCXWmdpElT48BAIpmMK4VHjgxZg3
Luaex84S5l53rWVJVs9f7CDiYw0y3wpb54zPRiItXbqfF2PPqUtdNFV0XucMxRlvE0/O4oszHRx0
QJxBSi9tG8JXMs1+evLRJI2OarfRiNPGbHgie8i589A63AR+DVCr6YZVowDxCkZFF1Gdjts2kQjm
yHGH5Nkk8N6XytCQonXkAnBSqhmfWiZ+VqjHo1FC7k01ppyjdRAwJic4B+e/fgDeK6uPL51tmjzO
LGs08nTz02ma4Iygkj7CrB6cGZERCNyn1pLbMfWvpnZ4TMzCPvdTCgT4OPVFUqBVYEpl7BRRiYCB
CuzMHgD32LGtddhU134xiL3BvHWTOHQp8XQ3iwJh/yqZ8NNyEekOxf5SM/QtY6/xS0T/FDMjDiZz
IjsWFOkCrdp+0v30Ju2ZcpPE+9UsmPa+n2g6pqS/vgXGT8skSV0CDh3HhrnU+7xM9mAaDasQ4Xld
krVpF0V2q/vhIUZpXhi2usuHaFEnSh2lJS7h9ISLvK1usTucMktU3LOKUFpLmsumEVsJU+NeS2cU
WUPf59eXav70jHKpPOOcgDk36zywHxeh5v9SdmZLbhvbtv0iRKBLIPHKvierV+kFYcsyeiDRN19/
Buh7T7hKDlWcF1rlHVtmkYnMXGvNOSZ4sQnefHyxfWA6cIOQDAyN8zhoaIZb2DoGhJ5tHD9rHRtG
7adrn6X1aIfMPrIp/DGYZI75mHERjTocYZw/lmW8FplR39AEc8LDxWXQXZ8kCeJLLyWt8Pe/wqfJ
BY+ZZ+i64bLbgBXgd5iL7n/t8ihh86kZneRiSfzlVoZyvcOhxJdwMDqCTSvjJfLa/lLRhfIS3aWn
DhcNKw2RPSOffZAPsGNc5L0Z/NBFkc3uHS3+alEI3saH52J+m/Qk2BiZRbn65+dCQZ/IEt6mgRTX
ogkCbGUnq6FCJ+DSRBMlzgBP4LHWlilhpA9Sg4SLCPomvDzajrVRnbSKOKUvPr75SvjpfbEDzIWT
abNoP7+vwc5LQ+J5vBT5RCFCSMzFJ4ZmpaT1YhepvcQAAiFBhGots/RJJrPbCULnSqmhgeRSaV98
UuZ/vCPHcnTdcQxPF/a9t/OvL9SD/5U6VZtd7Dh1Nu5kHdIxg6tAdvhRz2eXlB04bPTE2RV2ei2C
keCACMxQqo9H0aXRGkN0sEW+V629vOKzcyDeNCYty6oI7IU75rA0jXUCmu1Q5UgAfv+ROh/bPPOK
pCXN7ZuS1DIlv8jHFZllJH9Xwk4uKfxI9EOiP3i+da1TIqgo9EArVRI/0GCtohxk2TD1nHVJwK+Y
uLcogjg6Gi6y9RYqaWTmaxswSOuVZC60giDxKG32xC4vdQvfNuKcioAUv4qPVizHLeq+U4fC6aBn
Qj+USUF+j+yQUdmoKy1CAMmboNCM61XJJkVagNsc4xlNrzL9XLTlGaLUq5+BWddN6B01gPelGIYI
VxkpPG1cqr3yyDQoamcG7Wva2nHwGYOztXeRYXmUDP6VuILynLneDdO48dqXbzRP1cvgSIhPRs2M
VSRYBuy2/N77+snE+tBUZXUKI4zWv/8u/mMxcd2n9qZdP99a5afHDnmErjFrSi9O0eP0xJWQTNFq
bAeFBwfdU/vS1kGwJLU62iZjQItem6gu1VuHdoVRMDYYOmYT8YjoNNB9ukQcnAbX5H6D+LCNimzf
wtVemBoy9C/e+3+tI4qDeSA+X6e8T9Uc0iHimUFFX0Si+5tyGvato0BzxNp+cGHuRKVbMndAjahq
96wp2GBgPPcVC5B8A5hMpDA8yFWwT8vJ2mv990EP+5fI/eFwzuwRIR6UXiObCFKswzqEHcMq3S8e
hl8v4TwMDn01PnuGetRfHx+G0izb1tO7lBPGIDpp0E9whLuDou+yge/7XuOPuWDkRDA29du8G8Uh
A/1oDrBUqdj6leiyJwRp+wLv4T6tcKL//mMGafDLFmgjFrDoG1F8skY/1WE8RjJ20BheMM94C51o
agod/ik7bU7pwZBk+uYPNWaPTlUdWyz5izguNLhtBakTeoP6Dnsi6nG5LDuuaFQ39b6E5odka2My
yL66kDBdSvIdQ/Fw63IDxGKbezuUf2jNdDv9E6fPz7yzoDxKeqEDOp89tYG3CYUmXyv0+HUJcdTV
iidmb+oJLApcQbs0D5Fb+QeZoupjx3GPUvO+J94A0ilO9bUZs7YFBrq/CCRg2py7CoLTpiijP22L
aa8zxv3Ol4W21mMGKuxoyWHQ+hOkrscYc9UiE/IZnZxPalJPEjABRztbqL+6DOtcrjLvrVaIt408
SPcBMQqMbKenJDYkpvmRikTLusfRGPd61p7Mxg7o50SbiIzc72psv7XVsJJAFB+FJ6qXiY9VaNg4
SLvBS9uj4yJeWRHJVFvDADYpzh+hwB5El+jYrzVv5/WooTXixw4DXYllNyC5TasgwYjTXS3Py49k
f3HKG9Wq64v0i7vTf61snktaeZSns5jy091pQmAfBEaaXXTGYetEW6exl+yN5FQ5jrfJ3KTblBk2
8a5yHhqkZyS7USFbzrGaOmg5IF0mHgivN3BRl+0Xq/qTLkFy7FiS44cihEMULtOnd1fAeLGyaLDO
nksQpzbU3ipMJdO9IMwhwDyUqstQKvB9wlByHexLdIa0hcvFL9W5fdRiVTK02cJcfqyDRuyc3mM3
FH11MML8MFjmY2q4L188i96n9t/9bXuzNMgWOmXp5/KhsURnlLk7ntM57XhsqeHaXtSX1CR73Ruk
tfJEiWiUKcOfWdc+Nwam56zKdxNU8kVttdlzJFO1GdjvN5Ps6gearN+LwhxPBAa4RNT09XXquz1a
QmOBBl5cK7s6mW1OshxRLltZGupiQ/0Icf5cVVCgwclVsk9S1Z0MBakHPoAdCYhrnR6Dg5tGFNFR
k2yjbNROALT2PY25WwOH/uwpb1VZenKCYJCcnLQN14Nb2zyLwQQBQAdvTosNWZyEJ1OXVX395yU2
u3WbpuF2zBuJKWbO2xKE39DldS6NyMWqZ2ltO6hNyq4eDOEcJ7As21CG7pJGWAr3JtD2rgPO3gm1
apNNHVNSCztdXKWHaJL2CxxoIFl58e3ex7m/qKT/sxuGApg3iyPNwx94lZJtbs3hfIhsscBTh0SV
Al7nEBoiPe3YtcT05ZYd7PMntg2xDTodKf9oGmwnxob5YnmzWqM4DcL4JrMZylpoP6zIvsXEXtDI
Ahnvas57RLfrJBoUvaqQzdYTzkuntdWpQTCq2XV4njx6NWnJdCkL7Ono1FQgs/fCRwnE35Vs07E/
h5aHd82Q6ih8NJ6lQG3fkzy8J0zsdZIxOeyuHZwn32eW5GXrrm5fareN9jhii4tsIVsorfWbveEN
7lFn1H+CRoPpDKfGrs999zzQwVygOe0OGqRALLPCIumdlz5mjKheA4+wOqOp5N7CsbMOoBlsbQ1M
w7rtDf/UtNSjPQ3KZdthLM0RUKP7xbNmYp55c26mF1gvfAz+rplC76TrOqlsxAStYlAfeD0WxRB2
f8YTvBFmWdoR2iIaLDpHz+ieepwuY3yMuJgetLz0ZrAGUdQRU1y8bPmlDRQ2297B/eIW4xE2y0ha
EC8GaCIDK6qw2vCptJ3wSe9eReK6X+yZ957Hv6oNHm96cZaYbwQG/fXPR62kqWq6uc+uBLSEAOrw
5jh0bUYzCinUaMfqlq5vqmgctwJTLR2Kb9TGnFEKNLkBcBuyeg6/dqdooKw4BajaUqSyujKLZe6P
f8LWDvBoZH/lwEeZ0y19EL2l9mpVSXTDNQbLcdwk4qVzQV6JJstA2HbVV5eeX3cx9i5bZ/I060M4
Iz5eenhqM5wgg32Oqjo7iiDak2DEV+rKC6VWeYVJi7KqPpLWLq66aPvd6AJI+WIz/XSvmT9smlCG
Z3B+Aqf/fASwRkUKgtk+Ex/pXvMgf3BzCMTsD4QoaQQqNGkHMdnySXWZ452I85hWeRE7Kx0C7OKO
K85kO+5SnL6/f2/Or+8NXShfKIMeGrSGND9+QjySNa4qU5ynvKE5G9n1Mql9/fH+kmEWT2drXlUn
8bozzHQ72fVbPRGbQnPpKUzBcBidY76ABNmS2nh3jgCvxFmG9iXxNmwhG/apS4Tj50gDFpSxl+1Y
5jWW1bQEAx2Um6w2XjwLZkkV80iruPrby0yIRaXizjBpF3IH/A3Qbnc5mtYfYevku8RT07PVRxdb
Tu61GbW/E9AqG44djKwiIaSIFF1b+v3OmZMnoir46eW0yYmo2QWuIKU1cHHlxQL/zBpdHm1arMOY
5lyq3A5Tb6v6GewMVFq47tonW/IQmkR2jD1ww99/B/fv/+PDiGGY9DNbZ/xJZ+JTbWTyCCikiNp5
HBzrWirC1GRT+ySVOO0Wiv/PQjg/Q4uYhLCofsoEO039nT0QE/fsQDAM6O1l/43Lzxj7zU6Uslzm
XvjTjtrxiG9rPBamOxybwH2zJhw2QB1W6F/bJxEZlwIoDM4WEBJxBi6UbkJynqFTfW0ZhyCvNmHX
cFtCmLox/TEgyiTwtqqb3usxcl+grhcbIcyr4Wj2pkkd/yYM4DTIONRB5ZoBmLCRV4Y3tp4eVeR8
o+lMAG2lIoYPYCfMorbOSHHwW40OFpce11ma2Lj4fNBwIN5fvcz39l7vnFOzv8RwXSzdudhRJbZJ
OHB3E36M7XnYN54Or6Yaxx9VP3cpeJgakHLMnZ90/o5zJfCTBFV7IyUQg2od71M7Hq4geUmB1HcO
4ZwrCemZw12K9aSg5PSEPuE9+GI/+NyaZT8g642x5jwGp8PyebRqx00ZcHeLLqQc8MT45XHWKJJ6
Ref5brO8v7g48JeqzbrVpOHaDPx6DbGxR0tnBuSUI0w2gcxA6O024WTGgD+SH/x3Y6aG7kkq18Bq
NdmnQYOjFpjwvYMa1/ak2XB0J+K3MOUQFFdzP8jt8lF3FGkgnXbxAsK7YrlOdLSTHdc9RH1QzH6/
5I15W/m45D26M/SUJBopTqFPJXU+ofQkX4805npi2q0BJ3OqZpUNeF0qg/wxMUXNzjECuUytxKDY
Gzb+SOh5XdbJ61dv5lOBL1Fp8U04SBNc9moGQR83QQG4HAORVlzMsEzW9RASREeOyCZlbHDWx71D
3botivCbNuQ2cXgMh+xtbsOMbkwbE5ID2Vi08d9mmuiHNCvjnYyAvzgISomBmK25CAyw+gG1HCBi
Ntw6JLnbN2wlRRN7pz6hP2oUCDfLqiKC0+6ajUGtabbJ2WHiexBcQVKNgIpAYBWMs4gqIYZzU9XC
XI2Wgmqno2PEz2weWkwtMzo+QPkamVCSomtWDd6bDAwCDHzxqEe1OAy5sjY0PMWyExKrn7GItYn7
d0inUU6aue+sjDjVNjyUllchIjN66J65cYgpLyPf+2l4rf8mYw3SbXQtEsfYIDYy3oXdb8vSqV7y
phnYLFJro88HhDm/YBVxjtjCUB9lXMdazXYWhiq16/0lKgxilSLwvZY7gANpkLjH/d6ZWvyOOZlW
SSf2jhxTimSN+AlK8yLBnGUKFH9eE4kds3+MqHn9TfcZVuEvJV/HMRsEiu2zX0aPcQvg6X6tCiq7
WOdOQHQcNDSaTZr9hpyIUVdJVUH28BFkTn1INUm+Dj2SfWmTNRrYRMJr4x9JiQdSt8Nx3yUkWRD6
6F85yA+VA2G0B1ubIwH9okH8eaLHIjV0yY2RCnc+Ku7dk3+1Y7E+Q5Hx+vKSetwzPTIKDyYUkRy7
15NyI/IX3MjZSEECVNVM30mETcnf6S1Krfa9HAHEYAHDIhAr6y0Z6SSGaV1u6Tlab4PAXB2mwwUI
BraiCfPvVO4ZhqudFtcVkdD//095EfLvgnZYmD3rg3ZNdwT/jcfYT66TRWpMD+yz8gZkq3bBnbCX
+wAS0S6ORv+LT+STYIzSev5ELMegvkbdYH7WHreJ6PygN8oLh1p4a+FgJ0a78NuzVcruoYrLxwiW
KLMsbVvnkHm71t1/sXV8mtvMb8GgO04eMDdpx7j3Jv71pVRuONa4OOmcqSo/A5DNz3hXzAQnPKLu
7ug1VJDEpUc8ZjPWt/U4S+Em0nsimKlP4m9erJovLnWfm633d2VKZFb00u6Nh4/7mREJXXjmUBFP
M2wdpxqflAqLlegjnbAUa1+zkMvIr1f0lsddhYT5oWumoyiGHEFm94hmhQQ+9Igkzk7DxooCZxeE
Tk18VvlHGsjkgX5Au/F6M9pqbvTFh2r/+qHiWOILvYu0DFpDH99+UHkQEBG4XoYxeK+jyDjldWse
UjLtbFL52C3/HPoRj2DfupfGbwfoUHDptkUDWtT3C+3kGRWtHSeRr45n9rsQxeSqB0ny2kFCWtew
i2Ef8SOK5psZmjUAMC1+LJup3xcFbp98giZPY/wSJLp4GhSAz6EoqBAoAZkORBsgf+2qKSr9RGb5
K9ir8h0LKdcuh8eDzeSSt/qwuf9pjN1h0xPXtf4/rz3qN2xKDI1sh3nWJ+FCE1jjxA6mLj2Iy3YY
kYh2/mM/4eDNqKwT8P1VTCiBTDPI6TTp9oRxp/s+MUw8LeKpa+zhi6/u13OdmRrjNXQeOiYc615u
/Ot5COSoTFe09SWJG1Rj5JDxnxnlGmKMsyJijVTzyvcYvAn4A8o+BUQO7IbJjZFrDer995/Qfywk
6bjzWufGwD3r85Y5GWlAV18j8dnG7whAyWCi0+crE5DjqtaL4VKUFClGR2CfPjbmqSos84T/2SKL
dsTa1MctZ2xKPJ3R1FcffGFE1guIUpYJwYVCkXUbBvE+63RUAimOlhTn0cWX+Ipp2WJChpx+hYh3
Iko5OCHIGg+tMjdGaHXAI53qMiBCIKejO8C0TcjkGcwHqy53dVAn+6kgTLPrPNpD3Yh4yyKDBXOo
/Ooy9svzZuqsIHqUngPqzPk8fB6VC4efK9il1k52705nXR9/iNjXjwETpwMsx4RL5yGPD4Wdpyc9
Nt46VxTLNEOrXbj2F/XQZz0W+mgkh7NiHHW2xYL6NKoIQsj0bmB2ILfCkU468wqoQ3JLEb2sS8Ik
OHvWjf/Dbgl8ixsCxYIODXTS1MaePMldFrbZqSzw6pJX2+6gP7YknXbjblT+WxkEWJosmo6/X2zW
L5W0OVsGTWQGFAiSG+XHXWtyXVLXBmqUvs303ZACToV0PUikJhmT0mVpqnrdqUNjmlxuMlzJ2SzS
imVV772WkjMwB/fQF94jnUz9IQ6g28+iFNA7xWPdVn/G2IsOIvM2QZ7QAe4BUycDcM9UPHKZayAz
CBMwV2oDGSZmtB1pPI0sLzLcKL/MYzzWwRcqE+OXm/Os6+fBcjzXEDpNjo+/9FBC9EZD45IMgcxs
sCr4+HF5tZ3aO4xaxXWt9i8FHOLjfU7c/ghiouC9ioy+LnZ3fcgVTWXMmvCLfNXk+iw1ZB05jK8N
VFCof2yUCR/fHMM6WzLrny7/SFj/2QjrGiCnM7rXTpualxGhJBAK9VYHKU3SWVV7fwlawzlFM775
96vkkyGCOwsTCocWnuVQ8aMFnp/Ff22QceY3snAH6wJz093RXih6h+yxouaoNcRB0WeHFTCnKiqC
rFrwN02Q/m3VU7CKCDBaTAStrn7/nj7Z/XhPyPMc2gQ4Tg0UKJ97QJYfxLXt5caFC7y2K4gy2lmx
cmF9+a9G7TsPrRFV1zrXT+SKohVlDgdT5ockx3CRSlKSqFIf1WyJqi1SDxoQMPuygThRFIbcuZAn
4Dg/soxzZv1JuWLe5OJqTROMPpS4QQwstq9PQdLg4wk70tdL39lCoDhS5WrLe0vYmKWUeRl9a1yE
c5jf6Nsbmey3bMwE3oMCYa/tEW9rBU2NvESmFhXqpxYc4onMEAYAPxvXPapY2O9jI0DrZgBtfv9B
/nr6MV2f+3xsWh6tNPfTABMGHAoznt4LtqVbO3gPwtPNExjGuXcB/tVPDkZkmDtlTD8adqVV7SXt
ASJ48MUys395Lq1ZyyppNODe5rH8tMxMK7BLnETi4vh6d+g1xIipJQbaVyWUltaRFzpBejGnHG0S
mFtHSv+CiDsdK2RBoKPl2ckW+PB0QtVTLpE6mEcs+wa27FQctcwjJ447VFluqqnt5wj54GwzqkIB
wNck6urBpxu7MKfupTaH+iHPGeZA1jvrwPo6HNfrsWzSox4W4bVnqg9klxAVr53oDRJ8q9wchK93
auvG3g511G1jLSpWXhpBu27s7IuPyzJ56j60Iyy+N2SSrH0u8Xi+Pz6VYU9jRaJOu1hUWYskY5zk
hTVJVX9XNRDcwCUELm6sefpbaIvGGdh66TBhjY2oups5crCZ2nWHZ2USzasVMCxJ8va7ngNUMLLv
YP6wFSDjWRFzApiIThW93B2Zlzc3dN6ivJgW9raMu1fkPmjp7K8svZ9FkDzjwkX+iPLJRtvNXv3x
N9QMSjXs/v4FNXG2KbsE3ktvbgm3/hEYxgP5O/ZBS4HpEltl8r+HM537LIrOhDyob42+o+LlTFtL
pcEzTf09fb58iYdiSUdfLqgfIMoLkcD+nZ4nrNcMwcplJwm7gG37ZMfaT8LOt5pPC4uqsN/GtNc2
QPuJxeJQ+OIb/Y8HwBFICWzuxdKZn4WPv2+ipGgdePRXEjiubW6OZ/KcGTjG8hFY0uuU+fKsIpUh
AMwOEEVm1buF/MSIThkzphVct+6QwcA05kEQwdtnSYjzixVGe7vzAYO5e0mH4Ey2GkkdzEcBwLXD
CcUvbHui5EVoOAtS0dF/Q3AH7KQlJ1hO3WpIdTQgaf6kN1LtwnRM8S2jlQWMUn6r/NeU8+G1mj8W
2UjcwpV/LLzJeoa7XBPlXpdfDKh/vbegDqVOxJ1HX5Mr16e1H3SjBH7R+pxIzKdAZBPr6hfpqbJ+
jq2ybz1w8Ai3KpGETrUbOsXFJaqiY+g0FzuQT5MfDC8y6Q6+a/3RhHiw8xhXo1lNN8surXUmA+/a
VFiQ6w7Itt+Mza4wxEr5xfTSecmmNSoIdi6N2bh6Tev8T7+e3pO0BfxY1e0KMdBXylAa0L888C5D
eegFlMgSa7b3cXmEyonSmdZ67Sy92eJq++G7vXgNY7NGxFDNfLA4uUi7IxFCF+PGHjL08VC13rCW
9oChKWf6nAfAFn1+DEGN7ydpXEKRjNcCdmfZK+tFTZAr7IzjNGpolWuyOPR27DJHTDB7qK64aMDh
YJcRixdvtTSyLyRLpHtBqQphzHf+0sYyeTLKkbFJM3Ekkpq1d63XuGCsvEi15siN1HlVJut6Gfo6
XOpU1Vcw2PXVqwII1SNJJCoiDXcgcHo0jPDiQI9d6pMuwNDYM1X87wD5HGc1f8ACvXG1QGwiXQ43
7o0GkEOima0Ul/0wDd/Ln6rQ1d/my519qDZTlDQHGF/Hqff785Dr6tJ0xfskOm1dZhAwCzHoD7hM
Jb2qlakm/yDkX7PQlXmOHRLJ03YvmR6Z5oJ0iUdSyPJbA8wPhWR7tVGE7WnwrDWl1TuzjuI1uzTi
bKJPz1l8g9AA0j0U8koo5Gugocz1C+dN1wYG5M1QnDvhAafzS3iNWhquMr8bb23YLGbz5wXGfUwX
ran3xBsCQk2Gp4yB7YYIMvzI//sNNbmb7yV0G83VpjX8wphIdsh6scNso2r77txrwU9D6f4NVgLo
n9LaJ3M+OHcMfdcOZv3ISWrLUV/VJKw/yPec0NQ/CgIRZU+F7MYoehZuDyIf/Ny4y0rjYErUeilR
aNtqcHB4MYJ4Y1PfyYlDEi2cOmIro35fkJBlPSFdFU8FMY16rk6khY7f2KdpCI/cpu4/YjimvyH9
xyhIGD8iHlpMSg/gmYaKTGK9WEZuyNotdPcMUnFa6jSv/+wj4ui1rHnTUruj26xwJXursizCh/tL
cHbiUt6ghKTB0vemOYo0Ocsgjg9+1tczsQqEs+mT8xPTcZRZYi4FAz5gVMIkM8spN5bcDGXkvKui
FFstU8FWAoZ/aJzsUWTVH0WjsocsGfyrM0fZc9/o4esQqSRJYOx9WPSEF6wMINVPzgBasansE3qo
J5iZ1V9xPD4UMovfJhU7677r6mPaax3KPIKkgiL6Obp19wzaz3pCQWaVfvr/GiVOzZyRJ7u9WIqw
kJ7P58Ww1KmL5SxvmKK9imEJMz3fWxVUWLvO63NfBrfBIIquyQmQDR19OAWuspEBFPEe1XU0Z21A
sfR6e7yEhuYt49FprppUOVI8dTUSLUbNKOwV0jdo4CYiJpi05xpT8jXxh108aepoAsSdvlWi1V4N
LpX8sjYGasis3iAU86/RxWJSuOe2GEmWI5evGIv+GgxVvPnXn5gvLs0qIYp8/gSono70sFeYWbRv
STNreU2YnZNt+WeXhJgNk6l1wNiDW1v/pHTnG3poUBywgyG/11eyLLjFjH9UwZNT+80aCYY4ErwC
a2w+/Gp333S5ON4lJGlBiEUu/KVj9dpm8H0eDFjeS1JbqB2Lp7ay0Mb0L/dSwqKtvEpGUS9LvT8Q
c1eskqJIv+msiGWbqq1oc20l0sY72QRzL2paq9tg3kAYO93Ap0PA7egC6qzo2/1lEsvBDJuLWXb6
3mnHZ8B7Ofq0ZhHNgu/AfWDMEu4crReLij3rJnQAkhMihiVV8AjN3XS2HRrP5yJ618J8IFU4JF80
v+idGo/kZfjbVtf+0rTsx1DWzSPRibCA7QpmhBwXPVOYB5foeHS7WPMBOxEjWRPoGkb1KTQDvqhO
LqkdnS3ZW+FzlBXs8YHu/ChY2K0R0mkP4H/J0FGHyCuiVaub0Tdy5J2lj6V0z+yI8DAvvKUSYbWt
VfI54mYETNysv7P3b4SD8nYe0hRQ6GC4DON+1Ar5Ekw4l6xr5nZYxwkTfZgUfheOhRvWyGGftEAS
yoRoM7yEcFA7k5plcsxdEjjNeVRolMXkjFxqvD8UTSZujxEIBgjjF7JrdJII2uRbUjsP3AGmn1gb
tjmq5ZUICEp150lTc5cp5mcAss1jMBE5T25EuCpNBpTJPJ8gqvp59Kq/uTJqB7d3ByREkAIhlL43
Urt5nhVugojQHKbC3TPegvgKl+GC2/GQOWZ6vgvB7JgpDRxkfLftNtdxOypPEAQKePLUMC8gwnzY
JnWFCNn1rYtbKvuimPP808kke2qpZk8k98Tk4e6TLM0QlGnnjd+Djj01fbizXQMCY6+eOmmmOHOu
jgGlDdGDpA8tjMEmMVIwtgppy1iOMsjjM+q9HnNeFHIcziJuHuOpu7SAW5mWx0iQ+DfaqA/XJlmV
mSVvojYIB5/xo2NEpm3p0EiNGgdLnfHYURo/IQ00iaGWM0U1Uvu0R/po+glW+mZsdwZ77aupwfUI
IcWcbK8/u2bkn7SIhp5OHs77qMIXXBvm0c9SdNZuFMstEDKTLBfTWwmXup4lV/1VKLVFGWu9F6yZ
FarT7GyFhAr9U4aXWszCw3Oz6JukPN5fUs6VVYzqdCnKSjsnNaRoBOfP958me/QP//x/I/IE1mWf
k59J+tq1jLWEIIDhibyJ4L1oQyZKjmDmP/vNwojeMSl97tpClbKMLZJlsJc9aHAod2Q/xTuRtyV4
oXBTlvUcgcW4ry0G79rPL2J8TpMsw9qJY4n7xs6u/fDV0Gttb3RA9UQXOl8YDt15tv2h2LQdQGge
spvZ9IM67OPdsybPiEgJ1V4KrzuTtOW8upnpLwrbDo76CFcT4Z25dw2HnPv5xunQFF5bLvm8aei/
651lHKuSqlTG6BzuP0Z18Vqgv38BUv1EfH3+oyiypyIgM0l2U3MUM5AU5Ga4FTLTX7Il1yN9Uzoj
hGI37J6adLAfEgvit8nXFpBrwilDYsF91Q6a2hBTnDz/0z9TUj0jc57+UDmUHNWI99GBY1SLatcR
On80ePpAbPl1SItlaNeeVoUnKry1TeTucxcRnEhgqv7uC/la5GB3Bb+FZvFOfc/4WcXTk8au8b1P
fZq2QTe8csHA/NKZwy6ZfOQSpeU8apkGULzXntEIBS9jj2iziN1HvQ3jh9/3dP6RD3/4uqAOMHI1
gbhQeMvP0yjp60ODMBKzHEnliyqKGJfPClGPkCyxqCtIkjRncVasjXCYQ3SsYtwYmtXuUGp+y4ek
wn9GHgw+NfVG1lW74FraXUodbWFgA+rIhKvWbVPh/Y5Vd5SIpYns1ABoZZMiRLWVLRZLsuNoQDTX
1gn6I/Plv029tdc8v+IwJfZ0S7zEXVjBmJG63q0A5cjCl8+V0NLLlEb9QjMs/6JXCsin58ZbpO/l
WuS69YJA1ly3iXsB+tUtIrdxz5ZmuWdYorR78paMSwawJ56lW19I/8Hirv/gT9iNEevsRQFR25pf
su4U2MMDF4O4tUbuAMgJqjF8itxhJGFiIr5uyrpnO2zkI4KIRT4UZHX0cstII1jl6D2Wd0aV3Wgp
o71+XNsPom2bWzGK5lbOL5pvEfsZRMamGivUqClRIuObJIAPPLCRXVUz4/Ey6N/DyFUjUhW6Q90z
101n4JYqlPZKWOSwNG0/e+okmVw1Z8C1d9o5H7ObM0pFeyi7Ylvwt1zGeSjoiuon8y5y9UpIcr0j
xLPnBX+mTe38GOPmFvtOcco7mxkbcVv03id8j0xai6eYLvzOa40W1STX/VrzzKM9ofoeMgT45jBD
v/gqFvwa41XV4z5wpoe7LLZxq45jM7Z3plHblz5UBEUBQVmYAXRxvFRrSYTAPuz78t0uLnaSrKbS
fFPMdjciz4bzXUBUAwYiDzpPD5PBLN4oeuhNKACaAZqqPeXebcKIsBmKLju5BgI3qxHPMDnBUJdA
arVgeE1Krbxwivx9/ykuQ/fAOQzKzSUgTmOGu7l/ZfcXegUSA6U2bsK6KzZAXrnUM6B/p6OwFdZk
P3sAWMuktA4NWhtCU+r8j6qcoNGIFHxYBRoe9N1mHNS4Qktv7NWkv8PJqa90KMQrOhgojFN/w5Tx
3SjajLydIHzXaagseNxIIDAT9ykr2OSC01AmJ0bE/SnrTfcGvte9aRX5NaCFbEJF6o5RfJidzVyO
K+IIh0MkJos3QYbLULvvlQkcXO/QEkamcQuSvl0P859iiFXrQIXmrciSdl0EVr9s+rLapkZpnExk
FEuS8aaN30XJIyTy4tzW/tmaZ0F+yy0rbIZvZJrBPmrgZt+vjZoxjsdKBePRVEm6dGbuO2ZQ/yiU
R05SNgXLkNSela1GErqnArlUXItg24W5t8is98hEeGR45XtHLs43aiZWn5/sbaL9rszQpoPemsVm
IPvqRFjUuHCTiUZLlP/Q/oezM1tuW8m27RchAn3zSrDvJUqy5ReEZGuj75GJ5uvPAFzn1C5XRFXc
+8IQZW1tkQQyV64155g6OpxExMpzN9BWgCoF9Gvg8p9bF/TxDXKMxu7A9btCMdkf2V9I7YHvuq68
yjh4RmkzNY0mP+Pgd+C9BiOs5y40NsZZfbjJYtT6lQ0KlhPutKsYnd3YcliqpzbeEQxBAIOitqex
c13IVwSHKo2hvAVh56x+dzRkfx7ydtwHy7I4Pyxfqepw4pqq9vGMtKu9wj5xciAeF09f4tcu0PMU
SuAhN4wtEe5cCJ3xZk9jv1Y6bDeJniJWh/6BlCpYKSTBhIP25cQ0FbxMZK/uNZ0LfZJdiWDpEwsJ
v/0SBU13j6X6wwzLDauSPLRDMxHOaL+7HUymTpleIAfoP7Nq+B7YBGrIArhZlBGea6rVQ0R19ipq
uu3mKImurTAXpY5FtB1pNi4IZ8ug9ZpVxcYtPPXc9cnN8Yrw90tcXidd+tQPq8p9QlzzolsNAp5I
I8SLlPI5kj25JGyZ+zLmWltyZFBHfmuxNqzSKWxpx5HtaVc1vgrqWnt+wAOMLqBE3W1piLidWcQw
CuSOJYsWUTxm9e7lLqFLQUwaRz4xBu7TuzAUe49M1ribcWLeI+YJ3dS0B9p5dzeBQFfE/XWZ8oF1
/7Q8wnGtWYfazzrU5UEOz60x32lMx5iXzwljzhT8XBo1GPloZdm1GLZL+csFzCjV1PSVncjnLGcC
4VRa9AnZfpfBgEe+RfDqUngjKHx1qulKhpf2CpWQNuSYb0GCzjFTk7LjE1SBSCN0or92joh33RZR
+FdlhX7XIkn1qu4azX2vDJz9DsmOvmpg9x+ieHwRc7PONggsKL1u2scjmTVqXnzl9NFOmB2tE6A+
+yi6YdVHrnKqMAivxk4rgb2IFg+vnFUnqQ/Evz5qOaSFUGMNGit7XEe5/VWTIfiKoMO4BIH7VcyW
c1p3T1VqgcfPtR+yqYd9RUtmnRsdS05bpqeIlW/7+5pnfjdyzYThXUw2HtAipVkLtDmvVGsrpC1f
Ey19T1QO6XhwCW4lueBBetPPxFDHi4kkdNUxSD3aEXruabSsxM+S2FrD61+lZkVlZzjFE10MIDS5
rcKUod3YdRl9LZxJjACjbdppA4JlL/6uW9m7nQO5zNVK2ehtTcRn37UfTjd9wiTUnh23IZNXyZGO
R6RWppr6rIWR9lypOmnsbXXPTAIKVZKzT3Wicdrgw7xVShq+siWti0ENDwQiuCvbmeip1156dtX2
L1F68SGyJMr+0jrQ/mCQqpfup+70BBTWna/2dvQUjPE3+obTcxn1772Xvy3vvJ129UqtiD3r5srO
GYfsTMjaZQhD80N+WtD3n1qTkYjacDDA+/KRu+UebWC6nUKKtW7WKE3jPupr6zROV01xrVuq693e
obagY0twEtxG+2IGR6VJravnTXQ3HE3vtnR4BbG0bXCuE6dalYKo62mcJhQmvX2MWmNaYxgP/AId
zWrp+5HF9jENpjr47uBmFH4qsdC6JLmniNJLXlDqqFgQL9DcXqCFuifaCeQzEHr4yzandWlG4qAr
jsFqb5BcRW2zzvVvRps7JHg7wO3DxOSwO+fDJsOXB3NwO84GnHYaaXlYKA2sznosBhnR5vWNleGh
eO56pHqmhtCpH+eHosg2v+siE9nrscgTph10JwtBY5SZiLOO7MMSz2LFkmiWVhu3Q1P8sOowOjte
Pd4JFwl9rcFE06tCvaWl9p3IHI6GEVF9TeVsRym1Q+saDwR/EzUbgVuaHdyWFZ5l1t2rXdkdcBL7
xeTasx06ZU6tVKvCjop1EnmFv7gXYm02Dg7OhupHO2c4xc7ZFK7obH7vR6cC26q6PkKj4uSe8X5j
Iwv79Iw9X+I40I2NHsxakznfChPZcy+jbQwzgE0zPJiA3B+GsBGl5N13R+nXIeSND3UiHLUDdbZ3
uvidtCFvy3bsYAjMvks34PXlWcUbXYr+qck4RYcawlrF1qed0xhYTgOR3JXB5cA4dYhclygvPT8M
qSqYWBAkw8n4l6mX6uvvJbVqhnS33BWhPqofg/5Ck36+tep3TFI91H+0pPydu5YfPGaw3IFGTymo
Cf2naijeU+So197Vw7PBn+3HVmsSatN5V4X/28mC77JxFe6SYrIOlUFvfGyjmvQ5W93VWs82PT9w
7dR+5iAiMKwOrIFr/ZWWrly7ikXEQU5iceG44YtTNGCPTRR+lKvxLpjM4GS7WXByx+AxKdkO2dC0
R1XePqvIOQBDwTkK2bROy4MSJc3KaMJ2HRmWT/9euSwPliCbeKWE9g/8opJFHKeZcM0UrRyruNq9
N3MHtbKqNxeK/z7yBGjjst000IOeCo1obdQi1bsdT4+i6U/oqZ3DONb8bXOlphF73OiZerLnArwp
3P5SG9pLANYkIFEKS0RwHSZim422iL5mVvIw0lmFVLHJ4O5flocBYOe2UVn/0zFqH0VNTmgZA0zJ
aHwvZcA0BdZJFNO0T3X3YHq/bINGUJE82fPhKpGTiqWCOybqnrNK156zzK52uiQTU5K7QYoExzZO
vxcMaHk7ZW8k7m3bufmhm0w1ZPMgPM7Y1VXJMIyG0Yqmrkq6VlG+RuOP5f+hZEr7mKPAq7R6rsuE
lzYpBecFOqSC4Ko4T6M7V1N4R2cR78eykCtU3fKgT9Y3pYdpGs1g04lMplXTEE5rz7DTvhjFlg8g
3zkp72smPBDCtB2FVb7Ejao/4xnb8wfZ98gOL13gNU9MGNtVihrgAFKgecJZu3FUgDdTKvf6fH0B
RGmvUaw/xNy7X9BxdjbOSQjaScokWs9bTNYL+2w28mfuwYepFeKHzYbo9+VMM87vdlnrJWfsAtEW
DPhRKdpXVaGz3Fdl+6kPwT6JjkWEwJlDVTU+maQnHdDbDSun670nTT1pRjHRbUfAkpNmhNtVH6ZN
13C8SDt7Kzn+fW9c6TItcpBs933sJ4t6sory/GBBEbKwJ9xRGEePMnulpM2fdVAr+64MUOZPNr88
yNmKSPJGb6Ymeyei1x0T8j2XFUXQjBevRanRRPmWdwK8nJa0T02BY1Xt+/O41FdWqlE3T+SxqVn3
HCVcQ/wpr20omO55tPDE/33VMatZ6d1ktduMrXdj0ohEHRH+SCk6ttDrh4MW6OELqshvOvK1z1wj
QpImrX4fUwXLfcD0IVWzubPgFK91gKNWepP4CtuGMBNylftkSPYD8XvBmRAoZutKP/gGH+MRm4WL
NX7oscqMtnNsk+/o5oLD8sTkzf3P7R97HgT/S/dnRqAYSNtmD7Sr/cmGM5kRtABS+ttERbVFsZ3O
WhWLrZjcujulgO9abb9tmPweokjqYMIilQiUoPEJU8WyDepiK9u9UgbqZ2HujTSLvmkRndQ8Iz8w
oH07IYa+c+4z7wWzxBWnq4vrNuyWRixfxtj0dhrRLBz6yBatNPFSGGG/Movi3W5rc6NHZk3Otibv
ErL1MbJaICP2XHiqL6hBet+o3OIprajdGDSon7aW+nx2B1cdwsrX0mCGZ8wJs1a6j+ejEQjn/opo
eRfY/SMdjfB9UK1qC9vO3FXNqO+tQRv9pT3eiEtUY4CZGIfvnNwyL66Fqc9zS9II+5GimlSIp6H+
iAfy1f7zJ7M40P/4ZBzHniXuKupDfVGR/k1JV4osxYLCnFiLEmaJGZlIpEmNJ/5sNk7RuusubXJk
l/060Iv3XLdm8GP/kSmTtsWclG873qf1WFPzcuEYr0IX7YpxwNU0Gw09cLlXzd5cq8IQm5FeOvIo
386Ki1bk7gu6/jPxLv2GxKv//MJwX/77NQcMCqGOinDR1v4UJ4ispcEOc+z2+850mz7d1WFM49TG
mCeHulgXEaKSOg0P0uymi1trp7GOEj+tKv3SBr8oNoGgp9C/heDcy8lgWtV1b+/yot8nA0OhpNHW
BprfYyWDt4bb8DRpICM13N87u5PBtdHv5JV516TyPERZ1OGkkGd+FXfufllXrOZFs6L+panktqym
7sG0tpoMmBBGOYv5IA6awvkxBT3joUx70pK+eFFc7msA6+uejLq1VKfXjJ88kEMmd2pKz2+pNIl2
rfYqO8LKBZ2yMjtXfF++UtFOrhxNRQ9WaMSeRY6D3bMOffxWO66H+GmcjK9MivimZKvejVdpfexo
eVz6UNobO4i3eVAHZ2NsnXWaNMMhgXDBxYNqwh4wWOKGJPkQMMrWDaXnt2pyKRnD/LLUZJdOD2lK
tA/jhEA7G69MbqONrsXptWFMdSg1wcqd9wOOG4NSRujWCbQRq3BanxMdv2IXGyclKDC9JcqLowWA
DY0YSGkpb05peDtIgXuDd+bQm1mxhdZi74zcdda9TotghIgNLAa3w3++3vRZ+vWvNxKIOK5+5D+a
oyKa4t//diNNvQOUoyVpIB2nYtfn3m6UtIxisuoze1PNZNKM+W8aO9WpbHC6NdZ35qsBuVBNvO5V
nFxBotebcMo/q9g0oVn0XyMYoLMjcnf7//7XYhuE4QtGCFnvAn3621/b6lGiJFEy3oyk19e528aP
qdl7SkrPmy6ETI0nBOTmnPlMyqXwWB5qgwktRbiu7vsMoUWbju3R5GyCn9ZPJk/DU1lER/yn8f/H
X2tj88TK4jDocf4Uhce5VQlpqtptMlPC3fQuG/HqGpckrbUXpPjVGu2XhewivfN60ISjQuJ2aQjU
DYInkSse/CztChHTZmTMUaIosx+J5f0I3JzljFiu/yIHY5z875eDjXydSCAkrDDS/lDO9dNIanBg
qzc4Dt8EySMPryWtVFgx9lpXJa3djiPYOk17htpPFPxcPdvpSOzaEZuA8V2P4luQG6jVzKx+KJop
d6MB+oFe/woBD6rvBiZGOGVo2ua2uWqOxV4GRXwX9eBjBD/mmihf2jpJCCZ/SXUIulGbi7fegI2k
5l36ie3j1Fa0c1L3UEQeIULJ6N1LjbhFJZUnR5SbMe68aUVWbL/KpYzPXv2tCeqEhrLMUG0huklk
k/82LTJ+Ow5sX1gFEEeZU6bc0Lm9QxYm/3gyZrc4nIc4DbB51aha5rNMxTBkWxjJbtAoAsY0j096
2IzfMSKEWeBPuYnD3fFuSxurG9J7ETvatqoDHK1KHV9tF6imgVX5M8rmRQySF5uvjB31ufFCoEaW
842m5Lp2SHLDh+3tTdvrLowvOYJW3lknm2s1cCC792i6/eWcWVM5F5Vz9JZeaaCIU1CO8jTaNKOk
pTAD0CAg0KB682xl3wTW8Cxy9jqZMhEScxPD/CHGLLu5BZRBTJQfyTJIiWjIrVy3jo91zOYzqYo4
FrpesqJlnG7RNe28NnB8r0NBWJl15I8c+e8RY6O8ycb/JrOeFYn/umDN/jDDsZxFsP6nXReHl5ia
xplutpM9O3WpXuRYrzvAJn4AeGXDaY9FyFDhAjioovpXlHpkTEfF10hizqpggvX6X1YldNv/9keR
8eChIbYwHDnmn2ZEhgDmABXMuDWm+gLi+abRKn6e5ocmisst+BexlkOKcFLId3MU5lUdU8xPWphc
ZtlJozVPGY3IyNHVz8DkTgAp9cQy+ol6hODtJtH9TonST1ocDPGkYMfM5IeS9K9W65WoLjr6gW3+
qjp5fWBAszYEW6z0NnQju7ULKuuspxWfklL7uNP8ruoKFkxqxUYj8Tin4w8+Jt4qUr5lzaCdCK8Z
oHxbJ1zcCfnVRnVyURQA2WoOIoEBimyhcrX8ii93aqbwWTj3yEXMzVypfwxx+1fSCoYzaYlgZab4
kCBur0kGVNdTGT9juxZnzQCmm1k2UmIVNsPyFASYwW4Sobl2td3SaOJiM48ezskVTS58yQgoEDeO
zMUSzIK7AHEsSDvgW+qchxxo5hc3+7PLNhExnzmKpmOTrmLHJ39zgxY8PXFfGZiBgg3AjzX1wLNu
hS1ZK7QA2vlhqUhQzp7Cyoludi7eGWCXB0Preab2Yt+pw6/ZtMVYPg2fAyjjeyd5DbvsWiGsQrqZ
XC3Ti46unvd+Ij3jrkrvp1mbyXF5JrUGt+xsRjFzfRPr73WuhVunBbnScAvte+7idTT0wa7rQXCQ
MkoPrYx/uLjjEz3vjimcvd9tD8joSDE9IDJVTapEWL5aZmUQXFug1Z2TjYj6jVcSjuMbgOb7RDuC
d89NyCf25dTb4AJY0bK+Cu3VZBvhNpxcLlZwQ2dmUg04MdbMeurqdVS7ycHrPHOfKkQaTiNz2Mhs
qCdxWz+Bw92MwkbiH/K6OGHT0IqluYkd0az0eVwQxkijBnGz3KTaLH/QmIX9ceTNr6hnXeVgouyp
7ELfSETXB1MMEWlxcIgNUeNeH7HyhsQWNoglX6wE7lsuQrrVLHMo7Gjo5C0QTzwE5pkd9gQn6exk
3XCPexlsigGwt3Dmlml0ovnLkXhmK1oWsoLGSJubZnXpJrU5gBdk0FpGnZ9KpQyPc8gNGCjv9IVQ
LHkeOCI/gza+2CUHo7HMvDViEYsuKVSmKQySS0DRTwXSFr9SsLGbYXQOIpTuuinqVc7Ba19E3fzX
UadodQuvDdroqYOscSxGDsNjAS6pDDEdxLEh5zHtMW3APi0Xt6UBR+03wHeCD/zukoFIk94HJmWr
IcJ5GVlTt6tN+jqQbMLci1jfw6G8NpIZoTE8YsaqhNYK/UYkjX4L5q9yffpoJUJoaqjNMpFcZpOC
ixE/te0ceiPXj4NDz6QWZr4PPS3deNIC7BmldOgq4ugRd0/MApxVMqDXiQWjUUVkyQmHPmOSHH1d
V6yrGUSyTIH0WeCQla3rKxTJNXNz7VdUoeFTjLA5Gcy+wqQbr50iSaONI3Nfz299K8ePTK1JCVaz
z1AWyWl5aGQQnxq8l37bqzF24O6t9fT41vQmLCpVrXyYkkgOCso8kTT9ZnRqy49cpz72Rf1YdMfL
g4zUbyKC95fY07VJRmaadil2ehuwYpRDvl5U1pOoxi3JQn8NlgXEKm/si9dV7wjFGaB3hFg3CYCb
lNyEyzyCLobq3DtOuPZyGjywbp2nok8KXIhwbpenKS0+ZbZUq7x6IoK43ILa+KZgPt8BYZpIEw9p
SE5oK+aHReXd/pjPVx+g/jYgq9q/CjW5kpRloovOC0wICXkpJZ6qW63tY6rTa5C3FEr0T5icKC9K
Iv/RA4oGwP9WxJ8iavkIqqp9AG3Q28pXWtPY1k+ergZXO62DawoQzo27GmQOy3YcYa8qe412NKNu
QsGxAVjmo1FCPx9hqTJ+YcWYg+KX5iasEV82o3foTDPdGhWgY9FxgppyOzuFDhhEZ+rEtjXcYKNl
3d3N7fqiSUibcFJeodpM1xzXvEFY1k5KjnPuZPQbLw/zteHo7UmbH7omJqg0N/dW6IgXbajqOaKV
RaqldzySRRwk8SHHnrhu5/6XFejvgSbCUxlTd3pd+BHNy30vAnlBA7wy5+W+M+BXtZpMN78NHYZ8
DhGtYKe2kKEypoHUV3A0Tm15zNZsIf1xaaByR/yQSp/fQKw/kS4OqGUegDR9xPwxRLENCaO4TxA/
t6RLwqooYht1ObtYjpbNXQ19B33EHk98zto2dUBTLAMKhKF0+WO0MK3N2mNlLdQLO2yf4HUi7Opf
FBH5surlAyNidkD4k68EXRs/MrLu4paGdUMeiCIJMtty1S/8NlzQ6jU1SBfcLLeaM2Xpc5mPNIka
9zWnm7Dv9HK4gZIHEJm7ys4NyppogfpoZnYKjEif9lHTnbCZEpNpAGrZprPlSQbRLs2C7hiGNht2
VUf9SmJ53sbkxF81RKHrtK66dVDn3q2ouvwSF5JT+3RsFKX7SKKCWGRqnq3GeI3lqB+vy0ObGzHd
Yj8qxwIkyVheMhLSLqzmrt/EZg/AXy03v1VrMMixWocI4ecH3aydTY6HgZjgeRAOHnjTR964BhuS
bMWI5wAsZ7odlJg5XA/1Su/1v2AaUe5MKIoz3BeuJn1eWfteq81mwQfEsQpDoN1oIB9XsD4fvSU9
8sYG8xuEEoaQs9VJg49m8DFsm76V+7ApBBgIutf0XYL1YO5HNZYcBb2/hM6nj5fqI8knGIBQ/rE5
61G072IIovhNhBMie5KQstw0i0EFjuG6znRmGqaFI7LIPvNklDurICE7VMpxo/ZxcgZY4Qv0CVsD
rNJOaHp6pNdb+3xS6b7rxmq9BI7UBvz3qh1+NB0CO074SxXmNHPuu0iPNsrmxSXg2TSaQpfNOjEe
ICnQ/fdT4CtdU+4jXWtO+aDSH7eBJ3JlrlRA0UdP9+4t3hxnNaneQysSPCecbGkygr6BxscQCMh+
lNfe9yarebfoms4qXpLxnHtTzdwcPdFWJiu4oRXOyUtN45TZt9Ajtoc0wl2tuxL6qRKCsZ0PmK7D
wFR0NcXiT6SH1TntD8UQjN+nFoU/vXAGR/MBu4/Sby11wUupzVv6SC8rxc6gzLJTQ4+7XQjLFeCU
oa8IYpZXb5TrqjTsX65exxDxJExrliOiFKyDoDj1wzRM2Fyew7R9H+AQTHeHislfbmJzUn8kaSr8
EP3To3WHWzWW40HTCeJAYm/iFp2ufOjdS46j76iOFA46yenCQf2gfGud7NRYUJGy2mFcR41XWzox
9JyiLdTjj2Z2CME0NBz0srUcgms1cer3bUTjN+DUNW3nol4vQxEHIe3cwXmKgvyi1SgGo1b/MCd3
ODkF04UuoxxBzJmQLN8Eq3wmNy4PvdWbpK5H5POylZ3LYoj2ZkQkJSRj5aSSdLGjCntiDlAeJm92
6yuCLZsmQbZpOxLOtM5pT6iz7H1j29tF4pRWAUrlNL17RhG9KL32s9NaDVc2x83C6TuSNexkYw1O
s2OGHpzDdvxcVo5h1vPG/XhMY0pjzz4tJiaHQI8VVHl2fyuzpuNglt1TJ3d0GpJ10gnrm7C40WiS
j6tOIaWyY2Nae5AqzkzMvxw16DelHI29opLpAMUo2RcZfZpKU1m1zXp6IQAjo+ZJxFdgPALssmvS
PfRbGBJanwTaV9IHBzS5bK+q1Z0FMs2nwKizlUl68XF5mtVpcbJhPeWB/Y4jsn4b9IA8cjsvzuGQ
6Uze2XKnTuL7gAqe67ZYaaMYngNPIQNJNd7azGkgimIMoFwVd45giY4bQHV6j7+PetuN8bYWqfcS
hVX4wqR0nJ2EuUzbTaKYxHGQgktPBsDEUkotRZVa7xMrNW6o9Ya7IYv24KT6j2jWdS4PU0Xsk92U
52UBM6mqhGXWG6Oa2suoonAF++prvac/5TFo1jZmF0lbcXVi5tlERqqIj6G2CF500pnB15hw4Yi2
+9lbrrVSExa1Um2nTekOTM2HcXxevgIdr/xD62VBOTtnrW1cRtf7gsLuPaDno0CX/cELxbjRnHD8
0ZfOprM1622U3KZ16XTHhjljEwv9vBxLXV25YxHodtpohnuOp+EJrntyIkox2Ompblzp8WDV6lWP
OXw5HMiyKV5VK7ymuLg/+qnT/dYawZdZIz4zcCvQEaXyQy3PNnTJB/fXRWmz8vfDRDaPrxZps2HR
ocIoc3mYxlJ7sRrxPuqTdomtQL31PRAJYRmXPk8veGmMw/JMzt/ShTCZ65SgS1zXXcFajk9GpOqv
LOdoHFsjOqlZn13d0H1aHEGtMG+D16L7cHtjP7BArIRkJyiZbR4WNFc7PyUt4wwX6IqwpfcXX5mw
bM037YLPtjOB3TSpWBud4mAat1QIvFP+hDiiPlqpGW+lxZy2YKbSilZaa8aK2c5LamSbHZowvWa6
UvbOdczjESnxaILJGgGAOT207bbTzp7RqMifjZfJLaqNgWwPPKYR3yjlaRvMnyfpoMqToWbHXCHE
yk09h4zL2PZNUnowHHLgmRK6kUnukUqiTyjIATHJ2tBvTdniQhfyZ1VABmR2h8TCNTTKtRTDFUOO
fGunMj2HNO1NDDzLTBwisY+Mhd5czdbsJU58zA2sq9Ogae9TE/+IA52zbjhqzy7FBLeA/AT3irUK
4vhFOOZNGznle3kbclygxi9AxPg2mEff0cN+lpZlENghgOqqmzxj4KyIL8XUtuy2zJ4mDssoE1hT
IiWTvkG07s8sWtW6VT2YjMVr+z0qRPUtHofoplvFV4+MMsoZMXLKRHOKlPaG8Fs/UK5JTlat/Vw6
NS2wtPd2fVSi/6+lso9krvjL/9OyLMKgVC9KdkxHNvmYo3PpHLRKoQovd8pYnEVV+bmTB9floerY
W4LY2poS15lqD/eO5hhiJoXTK6fuZyXlwMp2gF1h+upai1vQwS1kLpksNm+POypyi614/BFDvgy1
GN1xkSHlRA4PQsK2HrVVDNuwxcs6olJbnLNthb+qcrLr0BgIVMNS/T7NX0WlPX1P0vAG3fwNpZ38
fWPYSDr4KT+0POVRgmZASml2G50pz8oZUqwPoArnjpfYg9SKrwxcdqmTY0INrfya4xjFnxF5NDGc
iggGStCQAedVNKJc/y4yukhv5wyTBJgkQqEgqdW3MGjeYX9XtMMHee5q7SsPjGCbOCli8aBVLora
zKIXCmI1ztSKqFNIpFpTGK8V6WxSpK+UacWmt0nUFamhXJb/anmASRivFBQn8932q2sVdOkoyQE5
sDssJ9EpzzOu+30Upw9cP80v8vqeSoOGStmC+2yCqDm5ueqcC/jv3M7TSuR98+KUmQt8FesjIbrz
ET2+t6FqXTNm+BGe91fXjY9dy61eTY39DCf8sDTKJ3hxa+wAlm/rxZdluF3lu4X5vRKssz0CoefR
PWf40JldYx8C41gXmv0p4SX7deNhwW1LutPVNzEV7T3SsJ2E5Fz7hDO16Br53vJgHzK7K//2jTGt
DB+0Q7pdfnKYfzxKCJDIScGIxmanWfTAp94YoT2NzlH3+sM/V+OWMcg6LFnvJJ4nnJd9sK6LMSSa
Ko1OhhfEmPep909Quqf1NCuzcEI7d2Cy7aYg2my9VKRLbap3SXvQKitbLT+yPFQjp6rE0X3V5fMq
vQpLACw+dSWnIIJVXccXGb9QYRnnwhGMmD31Ccuh+tSOjCgKon4P5eyhDt1Se6Jh9GYEiGmXb2VF
znJZlR9OTukKzUxFkHIPmvqxkM+EjSdWq+jcLf+IrD5DGY8ZVpe9t+LijncustbfmxIH9JQts9hI
YR6kiq+QljnbRYY+fnmaBxG1bg9LsciVrTSn8gG5ybvGYBLEHIewPLSRY3OPGtTXxn6ctPFN6rmz
Gm2jOy8XCWs0ZjhNexEWbVwT6HW6AZYVrMnhrHZMvuNv2dQdnSZEdsm+DtaHIWnFnksdm+H0UUys
qj312yzVti272Vpda2yWf80kZGBdMM8ToXpgpqa9uXKQWzRQ9TaiRH1LmR6u+YloL3mzRYyVSLXJ
/B01tV5VKZfz74dSEKlTRpAh5u8Rk/Ycq4qzR3FLhRkyGC2yKFqr3O07tItEuqAcULD6XDGbHMgB
T1qUAuy9CYtHabNZkztgHbXQ3E6mIt7cFttjhL5qkxGYdHI6TIdmUAUH6olvRKLot1gB1IXcdMQq
YPfPSu28IKmvsAox2aTGuSpt+i2MK5IcOdAeQznm3Wl5XigK22Dm9Zyx9WCfhVZNoHjEaPfYmWl5
LJ1eRxCd+3R1ogLetVEgquF3SMtGjb98WbaCVgq7o9jQkfvUtbw4AgPK0XYjsFotz/Ney39/02ZX
S2dY0D+e//PH//kzy/d+/9cZqtrNYLfM5pW6OMbzQ0GW6HF5ii2aX7Y8B+5OTvHyJQNDvvvPH/3b
N5cvk/nlLV+pjZWv1Q6lakb3PeVTlMVRnV/A76/ml/u3p/M/gLP733/9v6fLj8AK4jcwxYRPBID4
9+9afk1keyNxA0yTjH0Lu7u3rPwYaS5vzt++XF7+8nx5qOYX2cuGH0IVnx+XbzJQhWHm6Nr6jxey
PF1e8R9v0/IPJDiKLaryJxq91VG2yMqHaigz6Kb/+zwYFFIU1GGfzbUS7sr5WqHZ4jPe9Aev6vdN
PraTbwye2Exl9WuY7C/gh/EK1moeQHWKaarrRv3uBe6O4cm18KDQRZl1tJPwKnJjXRRGQd1gvjs2
E6Sm0AkzLanlyNNw8pJxcda/OXowrBkjumy/HMIoyN+d0UHZ6d2VSn+PC+1DutNzrcePmnHmBnDi
u1lNb1n/AtX0ixHzi6GHh8KNBj/TGs5NLYMqhJHrpqtj2kwFTVNiOyJshHr3ojv6owx6fwphd5Ve
9lkY1VsRyXbrlupa1bW3CkXZSiiN4+fFPCczPrzOfnOzzl4l6QlX6d5oPoxKgxqT/8qCB3LdARyM
8+RE4cZL4gfBJ89GAFMt634i0O+oZ7LOR2dzLhCkZZa6zTxrGwrCAmj6fZKuYPwPY2fe27ixZ+2v
cpH/6w7J4laDuRd4tUuWbHnv7n8Iu9vNfd/56d+H7Mwk6QySQQDB8taKLLGqzu+c55C5onOuzK+y
1m7Tz8TMb+tY27uiwlEtIx5Y0O0aW+p4d2ttVVfONYIGUpbCOUs6vsvEaTcD7AXCM96hq3RstFZ6
JpSxb7GEbPD4fYnBTOZZ0h6sInioUgSnOsc9V3ymIWaavrDTJyTvDA+NKP1V2jvAneVu3ukfwXvc
dvhoHXqrWNcZNcElRNE3ZbYd4Uevhe/sXb1fuRoeIwsUvNH6V3+yTxwMHkTx4Q89Xwxbb+VmxmM9
p0Ba+8GPujNdYQe9xeuGlyF4ZgLAc2KmzPWC70AUeuADeRIN6EL6nBW8hsTqaWfkOU0L8TjvcILG
eLJnJn/gnGF5nqIm/5DSeGklM0xj71rNkdjMxbKqcuO+iv0Y4GL3Ky3fGMONl0z3mhk9KXziPHig
RzkCpELh3RaD/wUfUUvScEXxFDM31WFRcu8pZjyhjZeHMLnnuFOs0ib7EpvdewpPt9GcYFfU73Uw
3CDGnTWVBzvVJM7GwLSul8YmCAyE6UCgYiXU8Kb6o+kOwdoZClANvKzLHhxabu041m+cKfwcW7G1
6nEUrcIEia7K9lPoM3uDud47GWU9ltxOTr1RTszTNj55dUPGKWIhHmIWHX4dqV03zHbSphxoTqdF
7hmUpblzsVrVdf0xVf65igA7JICSGYGEd1wiNmb4hFNg0+CbKhsikQMxR8pcsJ1E3R109RIHdXLH
4n1ksWl8XsuxbyIT2d6H64wVziCDqWEMPOV1uT4lRThRCTFf4ozI9ScMgshFhW/u2S5yxVuuhYMc
bBDz8zf9+HD57O++YbkuYokLt4miaWIyivK03OCsKE91nB9NLWv2y2VxWdKWC/9vd5ePls8tX/3f
7ubj6P26lPz2c0bAmaYhlb3+7XO//bDWAj+qc3kobfiNRWsWp2q+We6acUpQffnkcn+5acOgPOEJ
WaWtHR3FgD1pFc6r9VhhUFkta/aP+9GQz95gVqDlk799pbF6alpz6+6nz//4ZcsnR5PKsN/9sh9f
altpoy/4dEHO/+KPTw7s7Lk42/m67aviNDHH/93N8rn6f74gaSDAFdrs6qyZ1qR2g6/Bl6LzyXwH
3zwTYSlUavxkYwAHOsloDhpg9UppQO/toK0EB+AQw6WE9L8tZUXxnNO+9Y5+55oJYy5qoza2ORpH
Nr/eyqibYb+Ejukpga1eQqIWoYtCNM2m41IYtIiOWnWb425eSTW6AHeK+2ro1G6Sg3kU8WBd7ULs
RigGgCJiPK34HiC9mzc/TC8zm2cpwIU1kF8wpmv02/J9+JHru8xT35mE2wc9Vc+DF9E4M3Kmr7Qq
3+O4G29LZkJAE5KXIigxkjcB2hA31BnqQWVd66I8JAPW0zoJL82ntKne8Az3DJzLFxUw/+o80dzE
UMgBhMhhG6ZziNw22E17RYKzXrTrErbdqTAawN2RGM+lbR+KJtmapqgvHECiqyXq8Fpw/MublK7c
YmrPOePRMfokamsNg47UHaoS7s7URSa2on1nhv0xjF7rhKAKIargYiSOvQVvR0narN9ajRNtSZaQ
8pyPMwgu+qVXTPtmfT2OAQq3dvM8+MhOvAEfQlWSP7cbZ62ZJVTT2bNOP5HKK/c1VZ9dOR9mPCs7
4NwLVyD2OTA11q2DqLCtobvvNBlMj7I0YtiI0VUqbDEeujFC3MQrv9MPWm5VwO5VT5vB2F2DapAb
uJh0TzVhdyK1xgAn7laLYJ0k/jc/KNNbldNXEilqiHSLcabQ3IfYe/SQmr53RvRlwhT8Sn8A7CVq
bjZOGZRrRWbzydb072gb3jkItOIeF9Y2jCBE0G3GNIPDzV0WPuOnBcci1LDRCcPtx9hhGDzxcDv4
TMdeWGI1leO0a+eWxwRa9NYee6yESHirWFX1aYayniRvGTCiNBi4/a3oBrG3IuWuCzgPu06roMml
WxTsqi3ZsGN525F+GvdIeP2mmZoPynuHnfOoQ7O4BpP+bhDc2i78TBkTOPO9jH1ITb1dVLDqx3Ez
cvrm0EyNoB1faHgs0wAsB/nhSsyJgczeJq7ufMts90kHVuDr6nXMIIEXXoavZQL7nhYsfplsNsbo
DFdcuN9aDcudPozpivG7i3qdy/0YjTi+A0ZYQdifKpYWCD56v6/m9le3v4/cmJnpHCzxcve+l464
C3pcEKnQ9rYPGX2oc/002Gm/N/sTRF39kvuZcVk+MqyBtydy1QbO9lqnHPdS1q13WT6qsX2fI8Ve
MwKQI7uaedl849BnwWxO97cu7cWHaSSk67Ix/SFsyZRtRm4JsVIoU1uRFOaRIrVy6zkjQuDwte2n
9iV32kctn6KLBp9ji16fXwMzzK+F95ALOwMAzmdiE4xJ6wItEDrE3nyOIThlCWDEUcXKDFDf67qQ
B8MkxJDVg72ypiC9Jx+UefwZOWseLbyV59Dvk2sBdmY25vv73+5SR4bI5DZc9HiRbkwq4jZNYd26
KnQPtsyNcxq5xnlyK/SxKkt3i3Wv0rjEwJs/FLR1xRHW1qb32R92vsaEsH0VRu16a8ne9EcVWmtX
GgQjBZRVZV8tPNo78K8IH5bZHhMgS6VnKALYuVrVTXHpSsejd4Q5ak8ccpXYsjoYIvnSsa09jelQ
reoUxZm/L9dCjWEtZoedJ61pq80MA6fj0gTt82SmpXbWI5/pS8VmetIMTDYZxmzdnajH0mx7Xdpw
l0aqyzZIjbcyLbMrkwqXNLajKKUkL9n5pbbnp4hAdzzYnk0cHji+pQCVs6rdVu1tCrp2jL4F3nBE
YxuRb21lergPcTPusWoyrJuj1tQ//nrj8ReyrMI7GXGZU41NN8vQaP220wfrMQGHJYn0KBzvaat3
T3VMXsnC5qRn1VtEv/tONCaOsjoxVpzx/EuRmv7GqOz2YJSchYjDqVM09N2jP43ZUWkzIGW+O9qV
s/OHCDm9obBxwmH6unyUk714xavF89ZbXGshbG7Tvuc11tLWttXVxFSlTCEmNJ5OBsuVXD8z82IW
bkqCHt6aDCqXhKMR3OYBjyhxp3qTMDl6R6w3RtgrrUXxd9ethrQwv/WEvQz72wCPFwOCtO9V8WwZ
PhVBAbaVErlgExo9oA9MR5uhqes92wga7kLIPxPXpEfw5+mk8MnXpUGdCNJxk8o92NduB/Td31tJ
N9t9Cyrl66pr2BzgmnAK++zT07tnVaWffk5Xxgp86uDn9YGe1OxGDTUznTJPmIhNw3bQzXSjm5Xa
uEVg3tjs6kc70c8irys4jSXAEMxbYwyn0Cqap4GB2k1hjsNVcLhYjWV6FVHrfc1qLLnPdYElf+E9
EcNYydIcrrUdp69J05nrcVDNXVoGJjPi+f8tirPHRnlPoABh3bDyVBWhzKo1yjs75ySM2ar4bPiP
tQMprzWD9BrJZCVaG+RxHUHto1vpCJTEXfsjfhDNZvnRX5i3N4cmMtXWTmztptTgaekEDXciGu5E
xMUoa5W9o4cdV8McYED1ZgPjMVub3xllFezNyC4ukD7G61hFKUZx0e9EGuQUqfjFq9+RZaXUvcWh
AnMRuZgrTt+l+843W3wPQb0RLLZpEIoZrgcDK1ZnqxffiTlZT1UrjXsfZXAOLvCsMPvMEyd4DErf
OVM1NKzSaiTnDTRhCxZzRr7lDAEJhztZmZ50q2QPNG8XhOTiGxqGjRvReVRL/EiSAYxGYvoF//CX
othVrYZha3bAMjwabjTVudeq+bxsWbIYC4uKTHwKhuMdPSt54635voT/SoGfNfHDk9Whsa5C0q8r
SPbhrszhkgsG3rukA6Hzoysy6HC/ZIRqkLw+g2D+4cNGqHfWdWcjzUJsDjmgHzVJjWXm2qjvDkj2
3pOXYL5ZPqrxO6w9Gi032pztk4bZ71wdRaURrFDmPIAN8TKtbY9h/LaryVdqs22KGoSvWvapIlfy
PA345ifPeBXhgGe5DE5cRWhfK9RwN1QJ43445BTQthvC7GS5uJ6c50NRWCD1G7wVKOjlJmx4X2DZ
Wml2WlLB6ctnurcucwFlNPXjFznwJq9CKe9Cv9YPnBzTlaDsbyXJ7r2mkYVIOmk7jTndZjGsO3N2
xk68++XZ7ea4JeXNJ6Ap5aWu+zU+weaBZyJZj3TFXAzPvpNzgq0pzGslDf2Gd3m/92cZMrdt8EOM
uHl2hP5hdfpp+VddE6+QoZXgJ+YHkacWXGIVkw2e7yqvsVYF5BssMwjCMmEGRvm5fG4lqc8scuR7
1bn7afHiSB+8Tje7jbKvjSxh5FWJ/oDHPULPwANb1V10k8Lu2Yue4tBWLzVYOmSt72QTTFthW7Q2
M12qvU4+15pV3zjxVeDvm4oEDlaFQw6bgwh2Q8H+IWjqV5bFS+8lyc5sm26jz9O7xpX4gRXuMx7F
8qxTpvQ+wBcZh8h8CGaduDJBsdnZg0//wJlKv7sF1NNbLTkbUBKrBd7Tem2xd+eYAk93eKnLogcJ
zSA7L7WvbaDce9wE7SmBB0TXYH8hlf1FNGSNkxqDQeiEz9Y8yYzbfDrVyxsW40i2sgGDZBjunktR
urhiRbhn0NdAA+/VBhficBZNo7FcQAjyMB+S7D3/+HHcTQR0Pf8czutVEKfN0c4nZq2GXmyNXrW7
YUZJRsMsCcjy5DcT18amzI+eiS6UQJZL8QED2gw2HEM4xgn5sTBuYG3OnS4zg26kfJDLp1cX2NzJ
/dcOWOEubZ4yFeJpIlrMhMYgL8Pg+ujPYj7GIBpbG0s/1ZUGGNUjnetmmbeOHIWZIw4+wgCImCAe
ulkwfTFSMIQhQFRek1O8a9XU/gLoHGLOTklgNjSPk/Lr/eJtGhlkTHl/H08Fnry4L147U37j6htE
0X0S2Cyzbp6up7Ho79tQl6t0wM5oD/pLY3geCW2wE7FSySF32MqHwxRjzqQrC5P5fOkPbyCwvupW
pe7SmY88+2lxPa1jwUGhmd6k13+OsqJ6FG7waCqiIlU9pq95bO4qiT5pdE278ULv2vsu1A8voDhR
JVDjurx6jLkQ3ozuZx3i/kpQ2oXFMZrWESTAM/biZ22i4GfjCb9+bhz9fX5bPXV63+7TMs0Ps20W
qMCNWbNOFCgQL1qKPla39M7rQzzctV3vXDs9JKfkbshMMX1vyCtFGeuacpp3/wEELA2RtubKR6Iy
6WMgjF3QevFGeVyizbqo74eqPhSSvIptGxc/pugEe2uyTyNzXJcqrA5aYkcnRRB7OXw7VTKtOVRF
Fz2fkzV5yrA1tap1rqxpR0C4bLRnYx6cSjF1BznvWpdFo5rync7Kf8ydwdz2nFMeu2QA1szfSBOY
J3KPK6xT4sHW7Jd4EM5tYSbDySval6U6cbkxa8rwvNp7WNqIWisJsdqJZj1qCat5Oo1yJQKNEmyc
nrdVCg0CmMGI7tnIlRVw2i4Kzsutjo7OhB3TNHvLqfNxF9hcrUJUvh1lZc5BYTdd08H6NqWFeKjE
B5zbgIpSRPjCFVc/qg6lGfRbd4x3Dfu6c8TJgsvhkLgkIu2nZB7L01WZr3vixViN42hnSw1GM/Dy
VdsDuZVsy7isQBhAndiOvtsfe2oYNknkWi+G3RC6aFUXH/AimdAlDPOuYw1dGaZRrIcq8HkacLIs
N6VZ7NLSStdAFd1TGKKgigL0r551sKr1yf5hL1OgOu3iyYji5qoCIGokTVnBTN9elax/b8wR1xSk
7GCQsejNV5K24K01JvOazRZClWxdzCZyUZJjtgOuiXLB+ZbxA06QHzl0zBjRiUEiqMH5Jqqp3BGN
cQsUN1nnUA/qdcv6DqHe/gz/zJUb27CsA2zocFuMfXA04xJLpZdEtN+5297r3oiwPVilVt9aFLHG
iKVbixmUa07qUAr7CN8su2aj/OjcdGPbTQAAOLpIkBa9QWJ7XoLVgKCSe/ncW0qOr+xgfNVxvWrr
0joj1dzjMR3wTujW2c2mAURL9S57Sz2mHMNdRXF24YUuyQM/vROI/xvAjNXGmw8sdfTeGVZwOwC+
DKN6+pRUr73nkAjDfBxyIaSRwTvU4pRzlDjDV82qcdN3drEhQI827pblY14RO+HJShPHO+U4ZDdD
ra2bgL/25BoAS0Jzo0xVb1Hz1mafOdvYS4MtUXkCImyTnM7SdywyuCVkvg503KXaYKhd6xS8/iFD
bEvLsjc0Vaws1ENEEUxBIGrIZCcSmMbQQYIN9WrLpCqg6gM/BOlAtYpkdc9zpU6lhpVUVSTmGC1M
+IkU5AcivweTTkNDCBrAIkhKCg0BDEd16XtmFGPBxbif7wJs+5s4558bZWw65jWT9ZzdnPunVoEk
DiYb9dui6g4HjzG9ekjZkqbWfsJ3hfUsUdTITMgh66gyyjUvv2pnKFgdRHz/OnKmL7ncP8bgGLBL
08L+qS///TG3a9BjYUQUy94FZXaLbUrs7YjJcaw1D3BW9F3+oJNbWBeeRpEo/FnSBY74QIx/No0o
e6K9Jbo6QHKWe74Gha00Y3u1JA+yZLrzxmRPrBXTagbU37NHKA+sU28mZhiZ2MPBhfmEtTG7KG0y
vmUh+10v3WDA0ChWG7xz5jHIgaWkvXhSf5UCYCjTkU9B01nnNLU7ell9TE2afmzS3rwy+rVWcjmW
Jt6ujXxBytSySfO41VkKq1gn5EvP7WQRk+EqxjJyNWUXPAHsqm+CrP5uZGxzp7BXN4E12lcxWnAT
+yF8R7h89Zj+WfVjjQXpZPbIRGNgZV865C3/uJzcoPjmx0g0B9f10wu6/N5v2YvzP4HbZz6SqOQW
IT//cePF1qGtnAorFHJq7lCwMlbhS1vwQjX84pHtmVixn/1GgHSgQytUO6IA7o5OOBDwpfdsJsF2
zqFe8ICaKysO1XZwfeAcs9g8lkJ91cNvUVZui0R7MLSmuncGZHUtIJhBGV6oVSRMUKlEYODz6N36
we97YoCtjXQIZvToK8GTN3uyezmIR/SCbpXqUXUppqa6LB/JAI5V49jYFQZRbivfVZex7A8NGf5y
ZUZmdjSygRBOttb0MfzqkfhALLAPBgvuzUA27OGvX9Xun3kbjsQkQSBdA4Oq1E9wXPaKXjOZGtRz
gr4rzDnRihNzC8CCG0B0bJPIhF1tjFgUZHT7Nh0l+Zdcbn4Y/XPaEtZO631SIeikoACgZk/4klwL
q8wXI0niS6Ora5JUzOycycUjm1mPw9hCeOGqEuA6JLtL0dIPL2fX+c9yqJODScvBriW4sqnYyKya
Sqd7V3p3JVTbIzsd+7HK+DRCzKiV9VlpiCq6uyNiYeJGwRuqJTQ4sd19cpUhT3kZMFuG8qhr5qsK
h2YbDAMHvbkQcjJvQ7BDkSVpDouZy9YgcM9elbNmrhfKVNbrB3+03j1sx3QocDhj+xbdmSmVBPE7
U03zas/pDfYawQbL0bihlWb2uBnVU4WMd+poQuXBev4xVkRO/Zy0GDzucguPvdvw7wW7doJ/yL7I
LVYYA0ismdiMstDlBSfE38E8uIL+HJ8FDsbmC08P3CbXXmgfv4v1TwyEyKoADarJYujt2B6lG2g7
olDoKmaAZaIowoMjnOKAtQzWyhhdwkSO7JrTebq0cVs42wJLwXZRQzMjLzZOV9E6aIftvajvKk1v
j3oSJOugdS/CavRXUDOSNuywvnHL9EuNOoj/2XK8ay7bcOMm9lFjmdkgBXSPBr6Ue2TbdZQUMP0r
rV8tOmFXb7KqKlBzQYeJsLyEZmXc1mGTbj3KdV0g6waq+UUAQHW9kSMAQ3Bm88rf2EEh94iTEzoR
1TGzHqC6djj9eCXTscIsKyi0Z8/R0n0yTul2mu8Oykn3M6HIDD2iuWwJArREvNTOJ2q695ameS9+
ZsH6huy348jQH5uEAqgFjrXcyNhkIKHg3dpQi5ZH3pBR2KokyPdL0UFRlN/hVGcPFfoy6z4b6KGd
pR/Ll2sa1cXLNCXRDmOk2tnpOG50u4r2RpiQ5LLdrz/srLQ/remYzY8YO1CDjOjbVEKXHSrKDrJq
jpT6YbQqu7q555V6ZYTe3EAJCcgt1M8+xzB84Td5XtTrvrDShz7p78dBrx/ikGWqmkWFGRgfSt+9
YQYisK4HRztu8fenhvHsh/5R4JteMdkQG0WeCDlpPTIcuIFqwzAgmc5aDAIrGL9q1PSxb7fzXWS9
eZ2ybwpr+J40QcKVoqYqA0v/exgeLDd5mfleJwCd2pmX7CueuGIbmX764ofjN3y/3oeHAdUZgyuN
j/FwTzAg3jZT4V4aYX1FRyQE5k2f85yzGWDZXz/KwzC95hPuLxe+HrOR4tAsLrwxfSCxMN4L5W06
9v9rqLsIWvON9CK1TkKH2iJVEAgr4bqVxkBMQhtIzjbGiYmLc1mmRVXemUc9sioOJq52LPPcu50G
XG7diCG3wPIOcDH+iAblHfKguUWVHcjnxt84r39edgR5BmgTHwqSEfOTeFaVShqT/NrZQnBR2K2s
5BBVsnn067Q6G0n1Pompx8WaoQLmiYmOC602KMsHeliKB2FAOudiXVwGb3pgTSAjHnhvvpF8eHMT
znJTj8NtpffhbdeWzr0aAfKifh6YowB2VgD/bZVWB7NUBF6ABa00jj27hQs5pK6+xvYBt2846Jmn
PYVYgh7KstpqVvuZ/pU5rWZiIlS+jaiAQFlFX4GlJZe0qy8IMeL4443RBt8xS1nEjJCgSjExr2Xm
9UWFxiULSDh4PU0OwQwORS+rj6XG2ySIPrQZi2H5GWDRyD9Ns0JdNtm9TUzzEI6yOvMaoYrNk+u+
THCVatbLEDUaeQBY2ohnCJyO9p6klnqQkCf9GQYl7LE7G63+RHaNvx1cyWs5edFtN/H+akEtZb6d
PihPHB1zoyOHfVByU7ObL+JNA0b9Ygwvdddlzxw7gWCQ4xOez77EB02coQDd0AvAccmjjHJRjnWi
kCUwHEwxFmAqitP31Ps0m74e0TnowV1xkTa2Pm6DjaQp5dxgB9jJTm/gBM1XswHHiTTZlJR29gna
5LYfkI5DSKuL8CVF0mJFiz/Bw3XWxpxgsJG56UYZLoZvM7YKGmx1+mdyIvYxmBECoI5oksPibFXe
s44efreAE9wOLgVpujVjB4zLvlhbWkcfYZhqd5mvgAUSJ3SdtLkrtOlVQC+/LATYfkzFavnWoa7U
yjKHkFfXyD8xSZOUsNEfbAPclc/kdD1khBh//O0COkmRbF+slMCg6xvyXMVAMdjacvK1r4OGU7Sk
mZsxgBW+dhkEbUerP6T43pr9XA6th7cYy4jimpRQlf0wMMk0XFRbvHNBnVf3MC6KndWJ2V4m9U1X
G+Vr44MPrbNPwvMkKWo2n7nPE5tL/3tY4M8XzsyIGNMAe7SDLDQMwTVPwmsDy/2mMtBnohKj4Mws
tGZmYdiGjEMRqxfiQWPV8d4xMjqgm+tfb+v0PyE7HJr/LAlNxnBtW7PmToTfLe9e6dY0oqXyLkgj
dfLN/Fl4g8u4RmdX3zCai+bJkkzRmNQUWfeqdXDkk/aMy5ee2N3nPqie/uYxyT8VMbgInwo0j2Va
CuLXT+WlRdqO3ZSBpYb7nW+W8tLCbK9KKHNvzkvkcpP4W89vw1vNl+Y+HaAeAFQbb+MamzcwuyVi
lOUHCRPwxwBpbPQPNVlcD+BNYVgINFIwYmtSOMFkcGwvTufkW7KP7OxgEq8nt7fOALfhB4/xw9hk
c5V7511in4lupzFcifoPXiLuRbfZG5osRhc9KlejZ7lnu1EM3yDuVTr+PzmQdWoFVn57tM2r0Zrt
jc1engvcczpCoBQZ6JBxGi+19Ntjq8m3KI7GW6UF+3hufik8FZ2bAAb27BlZYPQm3jJlREfDc47Q
sQoygS/s4zyA+iPNX65LjIhRxdpoIW8kRbnOxYMW2t1zk43GxRtp2lUN/SjRSCfs1L6JIKiu/qA9
QNUvNn3ckVDwbZiT3bQfOkDNAKSDozDzB5HrE+NRRdwVX8wKhJIJJAykk+vG26JsAxII0ASrCj0q
cS7LFMaN4HDoI2csaxO0FFnQFyL3ehp1pAcN/WlgG+ut0Fxu2W/aJL5Da601ZvipQ1zc2DnYO9S7
UebBY+ZgFixH+gG10tv7TUDrDrYn8kwyHtJPPuGgJmUaFdVVspu0qfrcVoLGhLTYYUCw+CP+d06y
7Gv97zhNfzoo0S/KHBE8nK4Mk3bHP76jJj+sRQ4K64plyl8DzMEg6nWCcWuaM9ztk1XXNy0UCXTd
pZDTsCFaO/peaQWWlxJqfpFOGNbFJwb3MWgaO94HJUT12reMw1+/15ZH8wetwpVQcaRmc7bTeb/9
/FaTsSeLOk+vzmhbBCp0dayTWM5xre7RUiCO0rQ26Autos0gTHLQhJ+sOHjJ3ORt2VXpCIvCj7Kb
2AKBJlsNcKFZp0cNVhltP92nwig47mqBuS1N5d6JKb8oyw8vDE77jUw4KcH4wKQhuUYuobipr/1z
LxWE1RFvbDY1B2aXJik+epNzcj2FIz5HRJJap98ti1Nduc1d7UWPJAfAx2nhRa84dy03JsbTY+Kr
T7oEC0wGngv37AxZgJVyplYuHy2f66Jc3/7NM/wzf8jQENJsy+S1YLt/fj0Upen5DrL4VbhAOMOw
N9n+TPVeq5E66m7ID7q+HedBbMMVWPZt92i7aX0X2DjusIJgJaGf8sbMec+aWbAOwBQ9TogYJ+gh
5NkTcL6j7sRH4awFuud1uWmZTNKVUdwqx6MOb8y2Q6Ubp6Yo7r6VmlPeO6o6LfNcJIkTW5vqfuPa
w13lUkzmZcVhmS/mhX9Q5QA6MHGceydrWsQUN/laU3rWlHJflwiETRb151azurPw8+bvmFI/Mxcx
F5qSd5NmGLDlrGWt+N0CBdQpNXzc01d26/qStZuFKImTQPYlsZiZnVM75boeXfaNxN3XsVvcLzKv
9CiIT/VKOyj5dyxI7ec1isfFg5KOqxuOrkPy+uPb3GtaEbt93V+l47l3Tq26E9/3VST+13GuJ1lu
grIlY4RotTRaUSbnbe0oRzRHuc02VBo92A6jM4PQsz5f60ihq1PYImJmWfVUZo3NZiXrNyhJ7oVF
vNwLrX1mYGJsFgtXnk7nkJPA0xJj6XpzLxdYHds2cnHLu6dLPZKHtWFtl0OZ2bJfIjOR7hdSyHID
snEdpkTJs5LJUj9nzdJhhjxVIj4sd/EaFAejgWcaXmg/GJ4ZDZD3KlCLkQrl7+4uzALTxlAZmaxE
WcRxPMCHTVmBK3bgsLWt8Bt9l6XvvSqz+zBlCscdkQtM5XzgzzMXQxrZvkAFQD/ZYeGpb8zFotJb
+r025wEX5x5qvbkpDHsRnIDPthYqgY6hWscifPC7sn6A/LcldXCJkB321lA92HP5Xada0KITySqP
1CljHoWqQSJ4M4LSp55AvPQxJwk87BxSTeyWTkuJxl9fF+x5Hfj9lZcXkINmbUnb0qSl/cwlq1Oq
sdMwH6/wcOC0BMNltI3PfeX1G2Xg+TZD55az3iKaoDarXW2i0y7zHda//GLjYtxopN+PPVbfXeA/
JzpdJ3aDPdlumg/kzZyo0dTfQRF5DgfGu4sRKg2ptrOSx2wpeLBKvJtpHRHjdL3rXJ6zxfJIhkOY
8Q21uPHN8lETxfleRPgOzUKxc2Hm1KGEHkbm2+uihCeAkvsekFHfRSl/u6Us46GWMMqwp2mAEXht
utIlmlO4xltbMRFtJRq0eZYds23AKE9BOLzxd+JQ2lgX3rv13YSi2vvBQOuMCNbhLMuRc3ROy1/i
P74O/+l/5OyjRz/P6n//F/e/UoVdcTpsfrr779u3rvko/2v+mf/5nj/+xL/3H/ntW/pR/+U3bR7/
39M/vufVPy6Pu6efv/MPv51H8Osj3Lw1b3+4QzwxRDloP6rx4aNuk2Z5JPy/zN/5f/3iPz6W3/I0
Fh//+uVr3mbN/Nt8Jsu//Pql47d//WKY6H3/8fvf/+sX5//Vf/3y7L9l397+9AMfb3Xzr1+k9U8N
BjPNW67SMeZaACv7j/krhvonewqD1ZzrgDI5XvzyjyyvmuBfv5j/NHSTqyU0vnlZdGYduc7b+UtC
/6fpmpqp+G28aWH2/fLfD+wPf8Tf/qj/yFrElzBrav5NzCt/fIfplKwzLGTV1QzUdGbWf7xEOwBB
zCTiGtsy7gj6rjpOE3GWPP0QuRZsa+wsOy+Jo03aqq8OyiIW3eIVRolFK417I5viUcC7taYS8xgy
9WjfAT58n8iWQauh10a4R8n5amVJ0TLmd55kdwonjBxzIXsypm99w4aJC3wi0nujTJ6SBt676dAP
5hshXWLuG4E12hgqfNia8R1Ybcdcrb2hqcoR5dckDV+KDFddQBvCGmH00o8RR1NZfOu6Y+KW7zQY
vaNbl9TVYrW0NQNzhNN/zSoRrlVuMPtotIe+Cu5tjZB0JRiETS4CRZQ/GKkCRT609IoODxnb753M
Z9fMe15Hc812ApvcxLWu/PsoLU0kTLFNwzXBZGuLLY3uOaauOXmtLf60ElGExqFhELvEeu6r6lPp
NjstER8lP4tfiBKmumEz6SbRLVezYCP/P3dn1hypsl3hX8QNIElIXimoWXNrfCHUUjfzPPPr/aFr
+9p+cIRf/UKUuvvolFSQuXPvtb61Is7Wyc5zdamzWQBsaqMSqmF3Qi+ceuQPrJvKe/CxTXZ+YsQf
5rB+Gc16P41bDImNwB1rnRdO/cOQ9TRb29b2TBdUxth336aVlh7STt+Ysc2BEPilpb8tMqS8SIcn
mC56MJC3hXO6vHes/C7GhQvj848sxVtulbjiYBTlYf6UN15Mgi+0xJbsIBA6pXhiIJGX18Zw4/0Y
12fSwmApjH8mA1/CYBow4KbmrnSuSDYBDglKuHy9mXsLZJPbVYCe648mcolM7HFKLeONlSbmITXd
D4a8GDsicBicZG04sDgD5Oxb5AbHTjLtiBtoYOyZkFAUik5TuicYmz0tulRbfW7KAGpts1fCuof/
OO1sY/nlcPTyhUtfZNV/jXMXn/vB+Ko4xXhhFWIIcgY8If10zYfoyVwX+2z95wWSlI6mM6Wtu/ZJ
oFeKjOoG+nFrvhade2oz9B6pVus8LUonEJ2kj5CjV7i5OxNB2x76zU0d6/1ONV17Ts30v15+/izc
/gINgB4IYcPTzNZT3eHyqBIjKKsCAiyeviJyrWAtiz8zfrJkLeuzsVR7eAXZsVo3F083YpUVm7Hm
55W5UEVYtXaAQgK3NknRZW2vfi4lM3AUQrPc0eqDYrYgE8nR0vqyw83UWOj4mhgEnVaVPU9CY3jh
RvokGwZh0To9xipBZZX+XGtnNfe2pT9ws9MNondtieW32SzdZb4jPqk66yXvNovIKiB1rfHNKdM9
SiCsmOsDghU+BZ1aXJEm4c9ysEi+uknqMTnWa3SDuIiQFN0GW60VYw/Bxqj3tNpff97pz2V2eqA1
P2/652uqjsSXxsSwfSaWx6VEZEn+HLPCxfr2aDkleoUUm6vaPiN3c9b+fJlZWFaaMufgXljmwa2c
O7b+1bd6NEybaP88UO+dEdCTKB+RJfiAYSE8dYwXCgWVfu56vMrb5efVzyUy9DngGAJ9cbW/RlB7
HGbiaGdi+D876K3PQ5/9rfq4C/QmAv8S1T2Hel6tNmr4cGn2Vbsg6UZoXzfS8foIKCUCyf3qoIRw
p4ie9ACJpu37888ljc3+bDB5pGFxig3R0abksmzf819fZvpmYahwptoMBc+rFndnpjOoLAZ4DBwI
4W4Z2dbeYESXKkxg8Xb5efVza8/CTc7ie82Yb+rygXwB5U0gdT072zIY82InbAtMDx8s7C56OaF1
WJT+EUoz2S/a0J2xFgGVsp9V7DBTt6a3qlf9ae3UtQH5FCQDJC0S1+8jbWuVN+KzSRd4JNBgNb/K
c1iuOAO4dWZ4FApbO/ewvsN8lV1kpfmdm2BO3e7hn3tCaMV86qziqY5nQWCcFOefV9DmygChXu4N
Q0s8mYloijw6e5XDobVBdYouwiv3c11gk5zLPOQPDKgfrYb9lQ9u5j2NkzpHJoYcN2EX4veIergo
earhZygRlZdS1vQH5lieM+NoDxpDAo6yvoPPyk2RHc4JIlFTN09a2mBoaNCix7nf65HcLZFBTvB2
ccphG6oTjgDz6LbvR2JonbH0SnQhfn0v+xI3g02kYTQIYu+W9spdpp/Eol+snvCqECZ13eupX8+s
n7Egn6eGXrdligeGnCkDqsHxmZQRw9qVas8gIuaZl+mJBs16V0jMyJWm/fMr0r3V0SVNya7G9GE1
xF8OqekZ2n5OFqGnqdBvdas8OE6IhVUndaJyomEva8MKpCGPJhy3z1FMNdk1l0Shpi/7+RITLzXG
UeM1sYawG9yZ11l18h6KQvmw3tcTIU07pXXzDX2kGGKAP62139XKuNWsnn4fO2Pf+XM84kNYyvnQ
Gc6LoNXpV5xjMIcgPK5XKqEsmu+Nqtcuyw8Z1NAAkPTERLraR9QW/c4wl8yX9t2aJDNgj+y7DXMG
7qHjt80AUYfWCs+0jiEPwhWbNfrMFXFAZCGjyjRMMGhJfHDa5z7L/cqgcdA5cxMkebxu6W7mDpWX
J0LMwEZw03Cy3Fs5wYMykckdiqbjtApCHSr5rRMrZLYiWPqJD21F4c+ZVb1SIbUkLYw4vX4BM40J
XoqGS+2Hs40RkC0IeTK7ojBfRk6YXje42HHJ5kYg9UgSnBk00YSFGDpiQ4JbJViAYIZtlqYCmchG
M+8Id08dTvZOdTHdN71LyJAjyyzAzuDTHaPsQ7iY6GMFg6fJvIHIJrJyDY39MiBovUOuEt+AgjNp
mBlfJCbPiKS4XQfKHKPydHjAuzkCUtDq+eyVoSMuzEFI/ktHXBbIpPqm+GVyyEpFfyrGsrll6Z19
aXUgwPPhu6Y5tySiOs29PEDlmu9MlLb7eiROs5QOTVN8gzvGLq6mc4+UBFWTu16d4l5e3TQ8K0Z3
z7AH8303z4ghuDfJ2zD/JkqIQERVckGP7I1kB/LZoTYYQ+iVerjsSZhERt9OC62WLiO/AlUC0TPp
TpSh3Nv0gUMmkJ5tphr7dgnBRZ/Y5ZbIRahoG6elFsWuXS2XXtaj26k/BvqKXR2T5aqp9isLqz92
vH6j/xD7eXNpaq6xUH/hxSIc0CJGxTmyAgoEac1pbXr7KBsyonjGSqtOCaLrYlhby53ejchjlkHb
cVOSes5qX1U3qQbEZ0mA/0aO/p7P6hlZbv3IQMmNVlC09QAldYAziF3PuiZoAXbzatXHOSz+Wtoc
eQ7wVRa5/MZql7s5KV+quJ1OvP1rlnF4VyGCY5PH0DJPidaGflWWV+ZlRzTsL/ZEj0LY2VfaOpfa
UQXUwt5AC4VkfrSs5r4flOGZc5EEfOeWGbxDtqxevMs+v2pu/MfpGK8TtzcGxIpeaVBcRi1u0d4Y
SFCU0QSIHuHLJ0/EDu+7sD7D9Gv2SyYxC8a/muSNX4G8m/vq2mJ8fGnr3qKgy1+tDkBEZFmWP5Uc
QsY0725+LlHC1PVfXzLaHk8w2a7/+nMiCCkKTXJL8iSdPKPXfkfSwVhRdH+XKB8eESNM51Ue2h6t
uJl3D5RuyYkN4y0d21+JOy836D3PppE6gW109/Ns/57SODw2Uj6a2Xb354N+k20XE+TMfnALgFJF
p5xz4TIdoFIqfSPK8+bQTs4SuBEma8fUvpQiWFXJlqZg/4X+SrwC1vszLl1915rirVPVLz2bxWbA
yj2Jj1BZ6iufy/YoUmcMwnaFulxZt3DyQk8Y81XyAJKQqpEhFG3A9gi4YmaSV2EXF+rYALDVKavI
KyxZpL3Odn7XIv1tGNXByPNHfQ5fZzu9y+wdcbHug1ObxIg5wCXG2fxoHE4ZC1vh/RC52e2ggbtW
WWp+hMXA3JdoWG7mmF/1as3nn4vmjPO51t2/7NLjfgCQfZXpr7yCqiO7VPhuWdp+15kMV7KNyDF+
Tw02UabZ5BfuuNufI73Dx2X3D6px7uJseZ/6VjsqBCJeW7d2UHRIfBFrHDC+cBJTKzVQGp5mLXqp
CLSkF8x5072PHZygaVSzzg4EDeB1i4kFvSnSsr8aPMkWm6BdFAGm4s81bzt4xXl3wiT/WEdh4lca
vPOh0JFYZVhH2L+DpsOcUCEzRZsETp9GYMYRaIyf3U5m+6UlpAYA3J9JGO8a7mDsRcAeiwWaR5UN
7W5FUOa1QZF2d05qt76LDRmO0CT9UVeMvjkEaQ02valBA1h14itNEf1lVRjMbk4WZGPxOVNr7czN
I5kyzqG0zZ6cqF3vTEcicqlcbg+Y9VNnE+ykinbXusluJVLgFlxwQLEGGbutL9y6X9B5nUPJCdMj
Gwm27Vw9G5OR7HKmm/zCRsYehTiraHCDQYV7Os4tWSjR0dbW35a07IBO8LUhidLFyr03t0LCVgjN
9b66tI0mvIq8ZIICpmAiNfLY8ONhVzOA+8rm9KPSxO/kJ0k+HUq39fUhI4Nnza/rxpVnLLEcgREY
l4ac+xiyNr3PCyJUIGw0gZEegz8KWQWpPsm3QxaBOQRDwTDsFk3dWOaqGBLbynNt0LMAbTJoN30D
31mGYvQkUBd96YcdfNSFmOdBu6Wpct9uVHR5rGWa3Nidfjq1kz7z6FmnOnI7moOyCjoz495g9urB
JIx2pCoGEMMXr8VtCDrFPTVO9GfSNWi91sMgnH1bc2fh85tqsjyUXgJ4oD6swNKYpkiOnWhvzYgV
PAot+PEMEdOSnG3qIbSTuvkgTFKRZKwOlpXoDDpKhkv8kBSAS+3MHFWIms+Wx6ioTxGIQk+xsu+y
YkHONMrjrCS2UhSSG8SQlAKNNbvXj0t+X1oQ6Ox5aIDmmdijkd/uJv4q6jrw6nFeH0Tev4ccbvn5
hW+CQbm6yXEdKnEeSxd7cpZKArCiL0ByFilny16zlhpWPHYe3aAfw7Oed1oAQhA5DDPSnSY3uDCM
MmNlqmBOyyf/AWVb+TgPxfACsotVP/lT6q5zBfs88k3D29z5qk8ZaVJ4ZhDCM9KCjzOCQREO+BHN
eelD1CZWClpPmkE7tuYR1CgJj63ua9L5MLZwzQaRy4LY09NZL5Clb1moGPjBYzVt4e5BJzzrNm+1
sf+iy+7vxjGsPTtihcuann07E+I8xQBVx+xbGyb7BabAc0Vv5DRTanmhUNquhZf0DP2HAny6Ks1N
rg2bgd9O5uYjHXcQdTDhZUblx2iftbpe/iZR+SArM/vUyUVC+mJPz/ayn6pa29HYlA+KV8Hcd+5N
bsN/LqU9n9eumM5Se+Wsia88r/UtUmc3YfY8GGH24Kxka6JhSYICfIpnDsMtKMXBl4TwzjidaCRM
3SmDdHYZFUWmaN2BUO23dcnUsdSm1oNmq3x9WebjYC8f0k6swK36ozEtcNBKZFh5FBlYVKm7WMCL
Xck8wh5N92yQnYkvnaNatDrFrpqEAsYxf5bM6QMI28Nhnq6kS8vLzyXapsc/r+Q2MmlGHG05Jqpd
OyHGkkt9LfPib7kyM8SqX+ltB4Oo/yLcKLkwLegzvQRPlgeo6UExbhenZDWvkQfQvkOU5HA22dlp
duPaZFGptPSbCGh0I/TimFQcBiV6rjUjBS+lOVISkeC5atLuFla5a+GuwrfKavk9M5lt471GR/CC
Hx4h5fSEJ/toh1V6cWqne2gy+SKbVb5hbu72XdJMAINz+WajlaG4lcR218aha5coUFWWBRrSvLvB
gBss5js8JctdtV1kGb4pREqBieM7ni1/0Il+EaHEp5X0QVvxgS901D2yToqdWTifsxOu53CoNk1e
5gRGX4+nBAtTP8HfwKxvBK3p4N2iCY4djs1nynLGuo45XkazHy8dngVulvmv6+Tj+b63Ezq9ityC
ATMizcVa+YIpxtNKnlHZpNEzgylcv7iuvZan9c0YLVw3tFIOdUNeDWcDQHXW8OloS3nfJnJ6iszy
FGKgfdPtgbJ4AgrRuClQvujYLlQWZcxCOsWy8KCIfDndVttjzvLS/ttpsSkzVcWBr10TNitqTvFg
k5FM/rm6mvZjqfrrNJq3NYz5m5Vq57A2+Wc/4FvRhuhvgWrRNHHBbcirzCJQaw/UWD+bZXJRbVV5
tPE4zqUVXQXnQc4CSBK41DKKQmRRxInEOdpQ9BkDEZTo/4fTtJmJYKy814PNU8zZdcgQcUBF+OSg
X4Nre2WGKtnop30Ykpnkqm6f5N9KSxAqQJYhepOMOFT1KYiKBANoaJ8UyMO0KxrfcNQvNwPlVEJv
eh3T5iHpK/1tyuzrajfXZpp8rE6jF49lfmeBB0uoicmJkp9LZT2o6I/pIMg3xLGItJcC4TA2jtJb
W3cN1ql+LOvuok32xpv2skJ7mqvkRnXYX6j9NKP8stzQ2zCVVg2Za3BBy4wbMaMt6OAk8n5xx/4e
Vg6oDceHDwf8TL5Z0RD7I8olz922RtRpfu/quu+Ec7Rz3faUyiGoUE75Snwx/n6WlR7t1yz0Fqmq
hzhjWCiRXhPZiERiCd+XLMVC7YwHw6WKaOmwVTXRbHMHahsAxwGgwnZkLhnixiVRAgi2dlZir89M
FZBZRC+zNMHSZNgdptXhALj2r2ucDDtkDNUubyV7UkS7wFZ0b6dqBLtRoKu0UGPIpZOvqNVp1yj1
kIBlf9Q769whQaylKW/mjXflIJ0J5AjOqd4asj+vfi6uMh/DBXVpl9H2LUSMWHK+63L20XmCcqEK
YsbpbN1XaNRxOXeURzL3Y8ZVh1Uvj2mzvrSEn+eMKE6p3p2NlczpkenAaL/qDkezsth19C3OPfgb
nvgGP+ezSI/SrIojIUtU6YV9m2VddUDb/ZIU77Xe5kfSy6OzjPsHRzhrUDsVjg0jYiIxFzTqCz5u
zYRTvbrogbpd3mj4k5X126ZLHdC2vEstda9oqwAG4Yy49vWhRfKRFNMjHa6nQtRBshT9oWB05vcp
1lwMBJ45NullmlL1OAluJtuoCLTnnINL7ZlF5TgTk3rqGp3bAlkWAXIVerfpCfMNWw06+CpemT6H
yWkW3YQCd8X1reoGcOsCzKXT1C+7YhN3iJ/JkN76CzNZb7HC+WmM5DcMCosfGwDp6OymLd+8YIrv
rri09b3hdHRfSVbBvcs8RVtg/2XakSdcwuuxj1Hp4lKdI3+j3LLw+1FoANwQ6FhkTrasTrUbZHY8
BwTJAS+hvCJe3rlYERFcyItvBBqVuzpTVjBPQOt0lD5eyrTeKGaEtiTWSt6ROefaqczv+8gwblhT
X2RPIfag9+zSKkR1PPfv6Mm/RU0XXcQRZwVWw/0M6q2z1iubFsmeESUPQNUXPazfNaM1AIhiL3AT
0hYWl2cbKV4bAV4rZvmKnRu2RNWGQb3V4Un+afSZ2q1zxB0w0FzgwH5bUe5yPPglgajghcTCmMbk
ssC6V7WxnMvROMyLYDtrsulOE1nAc8Dvp2seCqNELp+BEl41uec7O/c/l3ahiFl16hMbgHs/A+qa
mRZebI2+vzg7qfGGzosJUgL6Avru5PWTLgjEsXIcxekYpH2OA9Iyn4zVrO9jyNjm0mxrKcMRhvEG
1IFhOOTzEdbEOS36D805ibT75H2e09X8gwLonpAnZjcWfTXsqW6NtK/t8mtruR9qDa2gNOLiWm3m
QUCs5EKJSLu66zQgw8fWEZfmr9IgZGV1TfangnabM7qMPCXH7SX8hSfiQa/luTEaREnkDqN8OuAR
FeeCdokQMShbNzt0/fArlJpxWDVrJ6GNMT9yL3PvJBc4Ie84bH8ZGfeBZkOX4kmF1rhO0Y2dN/cd
YGfyZJAhLjLaQ8TVesiO4YwSnxwjRaeL2rQtbmuFSdrerN1NS9L82N5UGdr7EsP8gVanL4nVPhvc
qot7W9owqRrt0w05MBFedERtCw8rPVYohs8NyTQJ3SiwfVuFPOczPoIhPC9pVBx59o99m4JCMtdL
QdY7po3IOWo9ZiSHJmyYtuMHdqBuP4p6ONZaW9/mo3FJl11MdXc2UhyulVbYwVCnw11qOqmXW9by
Vg65GbhSlMdEWP2tRDXptU76O2PVdxf4uS7US0PXjV2PiHFXYQ7ap1A2702NwiqD6vLUdONKekmo
v3SwKTyGMw9NU86v7w4Ep29IaMXO0efhHk68PPWDpe3JYZO/lHC+0yptv414PHUlgzDZgU0QBmMH
WByTOunosp/KLMY2oSfiO+I9Jzoj0LEtqKONdWsaxnyuwrqyUPVXIZhAMzyrXlVXP/UY+L4bXJGJ
lSBVx5LmhaP52SrG5sRTaOCmXTMIsX/SvWWmNkJjEnVdfGO5SXjjtTMQx0yr/D4BSX1KlHT3cwyt
RiHa2ha4LB2HX7JzXTq/dnvNdbSSQ2GgJnCNNSjyonw1WvmwKmv5bvP5Xo/scde3wrjKeNE8YgZJ
C8bAf1pElB5k0qlTht39LlEkQhudxMVfhuzZ6ASmInX+ENr9HuYqfEkcwKiW1M8DsP9U7SfbeibY
KN5FxnqHJIHeraEVKGwxFIWh/apZRocMFutVVPPYuoxiVxCyadgWj6KwrhCFIo9WvjpmFR/WUhPq
O1j24pMkCZyEuCsQgM2pnaNpN6i/dBH9uaFva9tWfgB3Qsx3uMyerOI3wvSorUso5FZjUsJp7Drj
Kcrj7sSwbGZi8E12ek5nMNlt2JdglKjfIPn8YYHo7ZUsSsxeWCSpuDPugbrntDns6+1bZnUDE1Ob
fqep+1lZxW0Jv8pjinuNCEJ2bLS+5BvRnGNsbkQEgaTm11ho0WaZ/kPb+lE3kB27/DRJnFVB3C4v
XfVBMsUmyqe41hg/MR7hBF5KDz/PNRLDfvy04qRkH+UXFgPH51R+XIrpBV3mg80BxXCoR52Ec+lC
eaT4EEJgw3sr1G5IPThpw4wHPkV+1dTiuzec61rkj6oQf2ZH3Ag5frAxBXOlwgcC74pd3RofvJd9
JRkHzVX3ZI0QY7SY7b2ZjHDnPDAEfOqVSHC2LUEpJtCL9foXjjRhu2+tpt6H6MeFOx1y+iulk791
yXUE1qQ17oM+9JeJSPjKNvaiYxOKMpi0OcUGsyR9ONe2zZjeUdE5XyCJtn3zttoZg8mcxT/57kMC
7saWLlVrdvjXzPvN3Ydb5othDIBuDqeJPne+FVKXRpaLON/GqaCMfF+332EaVffRKHarM6Z7EHu/
WY2vrdGHF31Y9/VQdXc/GKkBI0Qn1Z5xr0pNksOKmX0rFE9au27RAtAsFjIBMld/7yOXJmMqboYx
W4HdpG/FmKg/I2f9jK38jk+Gxh0MNhe6vzesUfuo5SSPtaK2Dqnh3tVNstyUuRDHtY+eicM5KLvW
b7l3rhgihrNrR8stmSoj1TDGVhLIYHQalfQ6lX60LZWJXRANKLV906fV3VqLl4ns3YvJ/uPFGeYC
pCGL5ziU+hGEA1lmFa3GMKQzfZfEJr61IU13CVlQB8jhzBtJazR12Lj1ZFlodia2FkMnECr+7cJl
4xuEup+5RITXvYNp/wI/7HXAH8nhsBPMUQk5aqwL/pI15Ec2QcrtwmX8DQlH+l1M4JexEJ2VpVmw
ustnhHDGX/OgKLl9V6Ssxyy0n1x6A0zymD5aTIg9E+LahdnC6oOP7LbJTXprpdO/X1S9RW1tpIB/
/kWXR8wisTjuZN1p3C//8a9//nouoyUwi4mfGVDJ0ZnqZ8gT5eLVlkmdYuAGdRNaqLCI/67MCqeq
ALg4MOFVC4FwCpkQxDEqxKF412p8B0XpMDs041M6LAfN1A+Om3wC1qUyRvhBLQDY1gwFncGpClyb
Ui/yV+BUe3KYiqtZGiz7cfdk0jjxiyxBTqO7DY2OEw2JbJdbVE/wh0oA3EaVna2YRl0kFw/vCQQh
AIMOC4iH8i2Qyj1J2jFeNIYsW33zW7UWE1f3odYzhI2de4+xv/DhAcf4d7FzmfHqGVb5XW/CqMEs
92UGoqxbnYcK9AaN9q5Fz63gwzUcwMKB8dYsGOuqHKGYXoqgd/GmMHJv95M+3EN3vliL5g+x3npl
n39imQS5Dkd+6tpHmZRPE+KNAzoScHd9cyafvgEGW28WJeGeCo3M2mRikZ1TqFlohvJrImd1mpvR
j3TUOhLoHmfTpgIp4lqs8XzQeWG8zUBiIfm/u0b5vc7uTZGgR4gFSZsgM7YcA2ZgEgVZ0CUxKqi2
wTl4V8bmi5EmX0JmNVlELJGkvjyJbJg9uwEp2eTl49TXWAKW7iaU6R6strlbOmHtioZKUjKIjYtP
oZabuq5/yZFRbVJBzkLbQ0Jq+skg5a++MtRimGHeEc7yCOn0u7T4zETIvVaQDlWgfFsbBmZZRU5N
GLv5hfDRvzVEun0do0WKQ9e35OKXEfmt49pnl9yN6C/G5efq0pungRXT/SWfprDd7IzxpC56N9BH
/L9twTIEf8szOgFiTM6PkdM/pmby7IjlzeCMuXOxdQR2CUc5TEWOvZWd46maVuhl5h+9XPcTfFI5
VOaFeQ8dotgsntNKPyORfx9Vz+c1JI9to6deV7sYlnqmMsg0z7OevK/W4E844QOx/oKw1T9mjvA6
Q0vuS+hvWSF9gaJ2l6Iv8XqHW/b/rqX9fyqURT36vwhl199/sqTrP/+Hupb/6J9iWUf8gzgf09Hx
C7hKmQqx6j/FslL+w3VtG6sW64SuXIVF7z/EsvIfWPIMV0eLp/OPdEwG/y6WFc4/aA4Ik+AZW0I0
se3/i1gWyfl/F8s6Ai3u5vA3TOB4/K/U/0iXt3OKqzUEPhhzNDRybTpnSt1X1uwEYuS4OWJIJiAP
1m6jcH5QhqE+sKJ8H2s6oUFjeawyOlHROOARqWmdou0j5Dty02NqL6WXJyrCWUkaB9OWKiEAa7Zd
4E4zwSI8WAG4aPSgNt1WZyFgxmheY0yfDAONmS0KTgN+QZqYlsoOfYlI0jQ/m7EX/pKmtOaGPAgn
UwSyqLQAveM9QsnRmzTSDcpEPAj6jODwTM+w8dkJh7w9YgWynRsWy6HAJo1GPnAJSb0SDb8AFSJx
8d0kA8hTacKxS3TM7zTMNxDZQ5+ccrpHGMrdYopImCffud+2zar/Sto5f0QNkh0mQbi7IeP6hhy7
D4gsgGTjfrggPAMHYl+Qos5Hc+L4x7PLKT1091WsXks3HS+QZ3WO8ucwVACvzjSPriVk5tumqvVH
TXb2OVJ9Rlvidyl01AxNDNvJTsByhBxfwAnGB3pjaHfJP/wwWvHQU26lFlP7luHFi0OfPC0r+iNl
/Gc1nDuELOmX0S9vDjevhzaRqGyOCjNZ5/OoVR5m3fBoz30dGKsigKqq4wOxc6QFuNWbGuEE97od
+UM5VW8mTVCKpbC61JVQVx2IEbvHgy1b7Wl1axIaJR0HkW76nZ2AGXMNCzO9UZS8AXU6ml8E01fd
6h9dLQ+9vAjrU0rkCgrf+DJ9TDl7co5Cye/H1Q66QsOT4qzRdlroGEjH92GDbGbSKhb1Xpt8Uydj
yG7q+2m2E7/U1EdlZPWxWIlQh2TbBN1j3QAdS2vekau0YwY8loMhTngCwFqqEI0kJxlpCBCXJyXy
v6Kef5vYLtKoo5GTJhEnbw6RioFem0H4ntf7FnFbRyI9sswUvUCEMW3gx02HkVaVPj0AaBt2U1bd
r2ayYiYG12iB3H9E8eMnC/QmwkfoPtcZSbIDTuOOzGm2rOGSuFShQ5S0+wjnplavjyl78WNXjee2
igi3kKnyifX8nuS6BB2GtIeQzrSj09sJi04/jF1KebGG4KaL8BhO7Xura8YZ1DSDfNqJ9SzPyADN
PUEUXuQIrLMLAaf2tKDaVPEd08MTGSXyFtslqKjY2UjHNUOZXgVDFH2sZVl9Iai9SbKvcpqpVub4
9zi7EGSj8DlN+306muORPv/JgNLjZ5n+vdjJvjVYQbC6FzRIm4PAnPpqMiZM+6QliLMiEgk+4H6j
uR41QOaNECcXNcFlasiBqpF+HGShv3CAQzEVoZMFkJpkFSoKu0AlWdbFZyTzu7Ua40sJ2GKvI5MZ
3JqtNrF9s6t9ESPRBFWwR51knt3R4pQXjtc8e8Z2eKJVlUKtL3UgWta9dUDAqgLDKFdqxuLZshts
k0nb7fYEBSVXM3otJxu2RbauZ52pUltlu8xRwwcmfdTZU/bYOOaXDsLH10Fi7mx1nZtIvq0hAavJ
cwXu40Xv7F+AYLxpmORhqghThyLJcd+OP8XQrXsaTbZf2QyP2pGOWNgw40U7fVRWckJae8cK0gWy
gqSnbzGpZYwZt2pukG2xxG8JyjWMJ9yhyyEkI8LTS70/mKJdyKeYOeoP+6KzTcZ0HDgMAiVzPcK5
ShzNmeCO7sRZnsT0NF8vK77NoAUovokf3rKMUeQgw6e0+rawJ+olWvbQ4KSim5yOGdh6824axcdC
GyyNnD+tTXvPrPpXTbrLAaBuhlJyRw/MhhWFcmNOciaWSg9kaemkeEDVmEqCk6I1oWGqWU8kt9xZ
k0lXAcXvmhsvpM1WO3JGd+WUa9TuJofBqqTBmT2sdGOoniAUFB+9vcDpJNT6uMZW4bmtNh+0BPlj
UqTHKZKPdaUoEWst9dfEJEooo/e2NcoadOn0BB1uwhqBpUv5t9T5APlGI+EohZxSmehiOENypsK4
aXfhb5KB9cxJWXZSJu/SlyiqPIxtv2SvX/BudNeRXw/+dVCIYj6BuGep1sK7iEHhTqxOGOBxpD3b
hGxaefetZ8RQa+wj9HPXjw55K97wj6TIvHwGGcLAt75MeVHchmZ+6gv7Ptw4pAgC8HPGTN66uvwy
s2x8Yz8b9mQL1biwa5KRV/c6RuZh+TeOzqs3bmQNor+IAJuZr+TMcIJGo5xeCMuymHOzGX79Hi5w
YewufGVLQ3b4quoU8I1oRMUO4kRwLVhspvAoWWmPz0HvQ7uY+v3YqP3kJyk6lzaBBazopO+cj85G
/mwdXxLDf1gZPjhz8pIbnhbkawWWw1S8cXTRLrYeZtIhFkyojU+8cdmse9nvrcFnlpQP+DBwOhGy
ftOAEOwpncaE2OIEaEbmby7jbEbIzMVr0zH4O6QH5AGDg0aJSb1gT632AqZKCA+QKYDhNyDgp/I8
C07Q8UpIzRLyAeH9XBSle86G8qXISqTduEJsiDl19CYlwa+0pEQlm9xTkTYYXPi590nP9VnFL5Oi
cHOmSwKYVMd+mf8uRQ9iV+riMUZtdTvefa35KhAlLzI2fuY0EZAA3TLMJhRIHOEnuBh/2Ts6aOhl
BwR8xMJl1ecRjoDjoCcq3QybkT+1wmQTKc1ECYV4e3FZzEHxevsOXHXt2Bv8Ax3LjmntoNNj+9Y7
NNDy14cwfmzd5TG1jQz5igdqoh8AaG+WbM3Ad0sbq5PKBeVu/DXyCpm185J9Tj/DmUtqGWRbGxjr
eWPrzZFEQlirvngaCFoaS5tcbN1Y79Anxjvnq3ekuI5UWk5F1jCBMh8bt5rh5pTcUJn+GeM7Ix/3
oBqKBNyxvuqaBuraGdr9mjd3BLxbgIgPYoZ7OfjVCeLSciKsMB6Mkb2ocGudSzBtEQRRzBA+m0Xj
aPtRpZ4brbOtnYVmDZeqz9xda4JLYxK0M2fjz2BOdTjH1sYAxoOYkcByKQdpfsuy9BgfG1TAL3iv
8d5EDOpfUrv/LvP+PhuVyx20/jGr+L2f2vhYj89mN4vd2ja/+mRyF1Yj/nbyicRnfAD4jHZ9gBSA
Lc6LScWWK9EhTJN1q2tmSK2VYOIHImrXOcl02rR4r6th5sUVxnDOPylM36IbrgWAgcA9CHO0j5PP
WMjN06OPWgjrH6fhaNu4sMbqlLqas5dgGIySs5A/AM5cSpM1u/JfMvdhYBRwBUhYhLEdd8e5ycfQ
xzkQ/P/1pyVeGL0gWNUCwQzB/cEEBlyW5snQpfHhpQiCqnY/OdlgziQWywZUYHawxAIpg2gbrqyZ
OyUmFDIy0cz7GHgGFnosARtKwHyp/qg1Y/mWLBseVJ20pohrheq58+YkMjxYvi1LzGJ6604H6nob
3ArqqjkySnZilioz1u/0HDim5aoEnGX3mi/biJybwQ5dMg+0AlyKtYiLUlOojYBqPLOL6UikmUR8
Q3hiRjwZrAwTKwbNy4GVQa/zN/dVSvaZRUv7YGA0JpP2NmLJmIsYF2yVX3rydDuFo9gIWhMaTNfj
rG7bIzpQF0y99Xc1FwlnHxdPP1RcqO10PnbNJKKxsD/UINKwzim6qBvYxsuSjYx4nekMPD3SEzqp
YnfOKJ4Bz2RRdtGBTkUY24jxoDKs1VP3emHslKU9uZoygrmfF6IPkuLWiQ0LKD1lGkMe+cbCkcN1
8eoViDeQ1AJNlzmYemKPHL2q+94a10s2wxzLc/Eo0ilyJuwYg5eeGYAt91YqvDu7hTCkr+2j46vb
4hLMw1BzBPkx4Oph76mTirh9VsUhhavubmlZJwZ8Q0e2avnSCfcC9m8MDTSzQKOihD1iGfakBc1o
rH+MJbfv//8FQteBAAlJ3tiNmuZvpvr5mutpcrDr6aXJ/cfaFN2NKtb+9v8/9UKkUZpJSmZNG7hw
39yS5qcBxnOvpFiiZcaMWgP4WGrcjPyAgpaTCJElyt4gZOUhr0oJE9MgOCNKBpYGYqVb5ndVwoUw
pqOe19+8rBW+xdyYnb0YKkpmiNE1m/FA11gcWIE+fVVWt66vb6DRu4ir8L22tEYkGzIvVjam+5Hm
EyMJUGuSk+c8DiaD68Eizg0yee+0PmZxB/fBREm62V2IMZxoIPOimivN2eXiVaHoR4VHPWsM4H2h
MPegz7CteJXfiQKKExrZY9P6PyVxov2QgIQy3FG/5FqyrzsvRTpMDpSga+BCgHXTkEpdbLPFMLrP
2CJPM4KkA1+UhgNzOqwzCUGx1f3wpCNu+oLoRI99PrrYyQuahEdJUHzYjse9+ii24sEYp2bYqeK+
1WTC0T23drXXR9h76Yzo/iwODckAun7yEQ2/TmyYuCPpfKVl98IviKUU5b7v4LIjqhzTuhKHYoCw
1cZiV2mFu5tn2vTwc8q5IXcOacu2NYWpadE4Q2xkB108bUO8BERtMMxcgf32Jems4b4qSZ3g7JRi
TA4WikGok/e5g6f3W0H9jEjGnsvcYCpsdz421uVYr6h5uZ5QSieHC2c+Z2dn07oDVYppaim0CEWf
b8AFfEMhe7bAIEtUVGQbsZ2Xes/0zD72dXxWVr3vqEfYUfv4rFuopgTxD1Ioio2qLLtVLVEWwP4f
2IHsC8UxASCWObAmnSsM8cPccQ50auV7Wu4f2Vtecn2c7uPEnu4zwQVALGZ98MV7Xubd9vhjf+7K
Q3w/LCNmkcIEasjZ8pAopsxWnbNxWpBArMJm/fqwsu41lnGKWlDtNGa0oTeaT7Ul8p23jk995tMc
awknBJ7JtNn3Xjys60EnLayUfS53lq//Scp15+CvD0gfUmcvnAu0dBTQfIqQ7+Z7YdMrkmqc+CjC
EZA7xbKZxHLefjJF0m9l2McGMEXo/l79JnWrYbDvaPQO9DwMevuFCezdI9WD0s5Dln5WzkczWGLf
1ONL1QpWJoxME1YDCEGKUY3CfWl6L7UDGszx7/tkqG+aF43jxF+rq+yorbJXjdP9UY5lfydyTtlz
9YbjnFDPpDHhYRkARjSUz41rJmhihHrqcWYDlW5yloy695a2yEPhyye98+bH+pTBBg0lRk6vEN5R
0x8kuhAe/5LuqlbnXEmUZzR1SZ+m82PT6r6rFzqMATrwVLmdtgNR3b5+TKotzk4jjl5TPiSZflc5
Y3bBykU5rLY85HkV0pTLQUF0GMUM0gxe+qdncrJPXMG34zHXkltDZJVRxoixJ7vfpPVdsWIoon7o
eTGjMkZJt0YyqylAXWoX3d+EqS+jXyhOCK3YEn3GP0W1L8lnBxbciVybGaHhOV0MDnY2EvVhddS0
m5PvPivhV/ci2wnJuSpt/TtLb++MrrqRbc6jGkLlyB6yi7fSe+mvIwS81kQmc+Mnjz09lCqJCD0v
8A3Tk+/E7rVMl63fkSsX1YgVVSMnRiFI6ZCcw8oX/TOpjRBrvROa9tw9cip0DwviPad6DeBjpZ+H
bnn0cnHvDqZ6wDuFb4lLnknxjct04Lam6jmrr5orsyMznA76ViwjC4P5CJAFC3F1G+f6MuOx6Ulg
GFxr+AETfURxpCjnVtjWEjQKYhfLYuQ6/tEjdVjM+O6NZWWvZWgQruZwGTMLmmaZsIzeu2CGxsSB
fa17hxjkyRmgkHf+/59inYv0YtU7t1O88H39TTq+3z6WlQ5iiojj70ICsjEowQnmeXljOr8eOvKd
2PzhWDFtYM1z/joOpyC8izllNTHNTfjCuCpGniWMELHxzaD5ZVIxCQIx6ruy4OVx+ng+kHG9qmF5
wbexwARnuKOMHTT8m0jxrdV54kBExKuVkIqYCBbOU4nH7AxtaPwo/7dRo4oYrNenijxxuGxPO8G2
3QKecJ7SmWGnTXOalkZuWp2odqbMZuWMqtUj6fH5dbXgBjOTQPQz8LKiFfZcyCAoOlbdcjOY3gvQ
fgd3w7dJW+2mbqhJv3sA4gdd7sVy03RQ64tZtJGOXuoutX0plHqtrGHG1KYbIb6CbLvptScmnLSo
vNc2lEXolHvXNzaWGlYMjqv7xgvYl5F2knneH3X3xffT70FRVUNAsrvoSXGz+ue1sOKwyNjF1NC8
WDZrN06Qu240ONVNP5Wz9oeWCjvfotqqpUVnb63VcmeYt2Y2ph02MQpHS7U+isLEje2APCNwzQkD
CpWvebtpXrFVAGrgYE+WdGPkaJ/GgAZo+pS8AuM9EVTAKWgQ6G5SguL4Gm7ooGbURs1KA2rKee5M
PbpAR62/U819bgyuESP5+AMUWKpkTPuqD/l6kDZXVr71CAfewZIVfqjlC1cB88g0rQ7mzDQf8qlE
/wYcwdpZLxBnUptmqzLGatTZ03jGs36E4HFOaVbbuzlGQNdR8+OoZwU+rILVJ2NUmCRb/1++MvxU
ya8DrQfbU1IcJh8UKgsQB8/O4lHtkK0AfQ1RZ5t3DFeYh+TjPyUp/3CWXhLrRWSzYakFFCJ8xoVa
L/jQjwCS7WvmZH99PXY4XxhvOACzuxUIHr+3vWZ/gKoRqlLme+pjnY2pAZrz5C/djIwNe4gNU1U9
SQP/UeoQph/z1gqSNgMTryWI7AO5a7i0zUEbGBxBEMnD1kuO2cqJOvPHn9RY/3U2EUtHa0/kQRmd
djiZobTvS5PrxzCoW5/Gvy21QHhOGEUl7eZFpMYjMLtjT9vfzlxS+hqXZDdYzCG3PXiXTydbXW0u
X2TlNdTQtr/RNAP9uWeMnFr2L6STvy1nTe6S45UzwwTVt+Bv3UDuxY74ZoLZSLX16grK/KAHW/3M
/YZ+EXoBnTqkEXFfEq+NOMpG00J7ez3wgtWOFRLzYayjimtjmLQg65AJYvfb91/xQ5PkMQ4W1InQ
TFZr17jpR+KQ3TKb/j2Tc5iaOlaI5KI7TI+TchInu99DD/5m3Ucs3d40e2RA6y0HMZh+pKYNWY4N
KTd5DtGTua6Nd6n9qHtU2zP6JXvDIdLsPy+OTwZJnxWW5Sq7K4zhtPTxydU54JdlhqcWHvuO2pT8
sDB5mvpiCTq9BAIoaKkhAEs/9UJVQ+5ar3FXVazR1DnQ8hPak8CJRa+DCSZlB+XxZZ3SVzozFmAw
UW8Tn0tm54ibMuwF3iicnfSc5V/LTP9My1Uun3AyGw0Q9mzgqXTnR2JT80l2ExbSOIsGq2cckMgM
Bf11bgt1FDnuEKjKvDFPtl4b9wkX+kxfOiimlcHMdvoaa4Yc2jyEqlyMUDhDuWMhYrdBcQ58H3dW
tv6D/8CQZPoZiI4d9PWoVPbu6KyRQkvzvaplc/RyJiq9pvZdrtdRF3NUiCErih4IOU1f7kZw03aG
L78zlop+Xa5iPtjQb5AT2ERnjOUGRi7GZjjSDJBTnRwK7Ew58zzJydKgfimr9RXLRf2ytpl7qsSS
RoLoQ5gNFW1p/RhymPwFFwmmjMlM4NfFQo1MTz0VN5y4r+WFZtsvV/XnThmIUcx4w8LAaoIpk2ej
OJMZerVhuB4y0d0tE3TXUn+P9eZ54HM75smBLOhzBTUQtw0Te+0uRphixJy7WDPEs2mk+P30nm11
ZhsHHgtYhn7mVDOnyCsqSjw66A4kSo66nEJwYOVJtDb1aHEJGLjo+p3VZBD0uECro1eCRZMgBndJ
8tn4Vr/DcwmuU48/6yqJpkz74BUDsfLYNAKHkYS80M8Hj8vLbiQxZBFQ/6RLPK5n82BsdyhKE9NA
Gly5KMLkxPTll/W0d3VOdFvt8NDmW/knGTQZs7RXJH51ClBySA2hxYfNJfxno4GAHHCg3eLgSFR+
KmjfwD6mPbvp9O4t5nEsuq91xMVokDvy6e+DnXLO/fIPEFp0OA+mmcOQhxC6uWtyOl6wPLjW8Jwi
QhggogPGcYnakt+4A4NBbZE3vuEgyXwHbTVpQjelZ3ECRxBqKx/haFJQJ7ZhZtlivCS38lBvXnY8
uged+N8p85O3ZaC1xOy9oNTtyI39+tg605PVQWnVsgEHa0J431dcUCy9Z5vvQRfmVFYm/fgqPPA3
MxCNyyrn5Q7yYe8P/4B6MvJKn3SdfcXEIkMdm9kAJFEHrLUGBPhqp3RglKXKqQYUHDqHHCY1Jl1N
JA0JlpE1xhPXblN8ybe1YerPR/50gvoFn+yqF5yGFZ0LTvkxdoruoxQaDr3bVzq7iiMitnMZVudV
eWQcsV8YDBHJExRnt/K+aE79rUsI37qkeaJmW25q46ZkbzBvOVkrarqiIsgxl5ujg2mm3GKXx8SP
9dikAhUoIvlK5kwL1RxsTea/CU5RAHg5iTTH+UtOHFygiY2cuUbaEwaXrn2vGQm7oI0szEgxtzMN
YorvHQRY5CDL+6/VqdRLybiorbD311mp9pSt8/z0WntHGPJB11o4VB8YbMg4NqABxkGx4XdpBU1x
oRp9fJUjuFwKHOjZW1EyLPkBrJHPx8C5Bh975RcU3JpqBRaOR1bdUyFnfJrKxWGdGH8Y+8KO0Zcv
vVQkqWDXo1vRbtcim9Y9orV7BPvNSa7zRVDhYiO5pF1iYP0322k/3bZ792abkkWsq0i4ADGHgYxN
1jMjThO5rxzjXI83w7fIngD/7gCTI7q0zCqWnCd+zPeJYAzdNT++nOIQD+oUTA6M27716U6yKR3k
p2ftvMEYD8L231VtQVTgQFMyV0YUGJ88l+F7Fop6GW6lAzxnzujepkstHHF24XMNCQTd+4MRVk6v
R4kY8vvUaPmxZCO+7QkPz+g1FK1+aom3XiVntdZuxPWES17tIS0vQS6Kd9wjzXllYnaqKu+7tpGu
gAf0B8dIj7a+7mE42XelFX/Pwir2vUm4gf+VOqdVz8dZD+/IlOmzBD4R6J3uIXcfV0sS/TCrCyM6
4wFdwdd66ivW/uqRK9+blodSSY1xaX3Utn9tO+O1t+KD7M01shr/MCU7PdZIv6kBYlT6VKr+1dlk
/mFgFwQ5UtJwsLMozBQlnrbOW/tdO2sfjEoaRqiksbLyOPr9gwauhCNH+pgPkKXJzfuwuSpINEvD
sJtQB5Ms6gZyGU5xweOdd/oe8LG1k4V/M93ufeR46bX2dUk94rFd5+58ViORy+LOR4Hztw3SXUT9
hK5xJDXg7UnyMAHWfcqUKvlYuEwYkwWSSkksWSUcFoq2KqgSS0Jm3hK4makFfPFjqbIXKgT/mky4
V2KnCOzXru6flxk/IOtdCTjFqHcFGCz9TXc2ixw/s8Cj4Q5jdRIow7JuMXWafpUexs2xCkSCsy6M
48hwOjMwW/9sUPoNEdJwwvQWk+3Zx6CupCyrQILfIKvofOa93YJt6q8OVWlIaka2nxJC1oXMn7Sk
MjnAYFhLJQHs1CShmJH6CmW8ZkenB4c2Tgr0+tid3WnsLnnnfi2yAB5qbZipTRv2tBgxtCJIMIlf
HkgmAupnxlnB2RwBqEpWnRYf7WnKsfSYVkLY1OXKlmWXzdyCaeFFCkJOoi8I/fi0hVT2PVScpobg
S3NdkCuiPty/i0BMs32gLPcoNcZELfYpJgX9GMADrfYEoKUOG592l6nJbvlM3epivwL0Q3k0dTg5
cTdHo8dRWrfdS6NALIu6Q7uI77EOcNHqhs9KunvpNdmOjDBpSn96SFpBfztaRLXyKVsxm7FNFzBg
veXqsmHkbM1nZYMGJVVdonA3oO/BkhZ98TB0Vcyi1xghuWJ+6ozELgCPEr4MlppUp1YmH7ob3yAN
1dK/uPZL2v4zVP9NoyV5tbHj3tzeVYPo4bXlROIVpHWcocC5wE7FS1VzNtUYD1KuCzD/lpb1caLf
mkPDwAjUUW/QPKICkByJUYvCW7f+yDxEigVDCE5ubj082o1u3GmQ77E9DdwZKxyyhYoGjLdz3tJF
Pm8WTTv+wjuPgAJHmzz4kwPg59KZM0bXfxwEa6RyTruGs1dNQ0HSGOM28c6i8D4x7jTnVlPXzuqK
qOE/77uKIJhyWQsMyoQdDdIrb8HiFIEVQ0Ry6+WTkSgRLEDtNrzKsDXUg0kb06mDHJADrmIQCLSs
JR6UL27LzlefHc252b3+4LsDyXMqnA8Gq3uCge3ciiFjQwjTuc7fxQxaubMjjFBce9QO/ce60sfC
Adc+pT7ooDLza0pn68fZJs5ZGhTCj3qY4+bih05WkkC0s/ADSrkR0AJpbs1ViYkOrQzGG8sFaIi5
43H5R5X7B4BvnGH9m59rf7wMq05mdDrucOwrizP+dgOk3HlcX2qlw8eZGO01PF8MiKnjaNuE6IH6
chKbYFv7XUkum6vDdMeeUKF0vbtqMaASRgR3FIeiEwBW5NCAhYzqXFNgLUsoN7dolk0r4K3r2J8W
sX6Wvne0yWeGbpVzPOhJVDnb4H2+CubXVphsZi1SidkBHyCZWjzyGoGyi9R4qmot+1gK90FkyR8a
jM8JoBPsShYQ/InJ6IBmgDLD6WWJAXJP9CF0jIscH+eXknjpyHxZqdXsZMuY2YkLfxdX6mhrDkd+
3CPhynsMxwIDerpzmRUZGMSOicNPsiPHirPpRHMFbj8C7ok3b4dTrQZfYnxJXxz7qQaocrO0eLqr
gFccFzW/pdTeX/JRfx8y91Nvh3VvfKZVNuzNWvzj8XoxrPFO0zfKZod+53FuqfXhU+E3DqU5P2Cr
CknSoipKyCZ0mv6KCTqA9F/tmY9hFYh6ORfjIGnskCI8POe6aVxt8qCLZjwA5xcEREhTA0PnQyOZ
snjVT69+E69aUEXL9FCUzb3RmURZRTjjMj7a4xvpakUUipS3BpOS2rUOP2BlPGMfz9760auDKauy
a7uubHSDLxlbBnyx/MDVf9072/Co6caYoVB2bQQV04S3bFw2yuBwVTzIbHxIY4nSZVhfnmPwWA93
a70yxJhsA2DNJJCPtSYcethDw+brj+PhTFkIN+LSB9KSg10b4TBMoLyROSIzafeyt6vTqFb4hvHw
XNfFGFl7MfTOswkpEFQUooF+b28QnXYmucKw6cLGcBRd4h3qaUEsnQXwuPGDsvFp8wummeNgHy1S
3uUW0ckb/QfpfeUx46uqpZC04kIC7c/S7wfSyLvSoRY+r6bu0s8Mvspe7g0cHw+uOZwkHVl15V5j
mc/3EPKTtv4FxmgcymR55fY07j3lsdxo2YGT8dmjMyBHvAFrh1ukxStwwx50GStarqlLQEqK8Sjx
D7pQ3akzCHKo1ZkChpboyFwHLsT23yr0paBrRhHw0ppnZO+HyWQwC9jXuiwFUQCbVFyB37HDx9WA
JeV+KIjMldajPK4mA4LUXoBCfaK+UTyDZ8eraTzZVJZUH/96Pdw0OZVvVU/AmhxbS/6lmPeLzjHI
in99DYjITPa3TSQJlXgQkZHTvlI5k86AWvyYEMaxZXHPmrIhBJt0jnHxMJ0TFxpQf+ceute6XjTs
Tbq+VpcJq7th+EyoZoLquJiu5kiEBmMV6M46/rvS9pQCJ+EtwAJ0NRRlRUHbk212VZyGkwdwgFut
CLJkMu7RczGBogukSoDb0BVX48HnrcKH1073HGRxNmS1PJZT70TceH4sf3kdl5VlHXuUV+WfcZqJ
SPNeKw/CGtJa/z3qdKOxw7OzZ7fETTUUqgPXEuIJs4AtkSy0+8FGkamP8pbqDOMYdMit+E8wg9Ec
7mIaZgw3N5EGm5EmOKdKA0OCQqiItWHsmf9mrTxK1tFA62mx8zMYnNL9cXQMS43vEQJ/Xl05viyy
pPrHPyYAwp6225dSswLtWzN7oXCVl6i45QI4KqWmf40RpcVmJxq1PouKyfWjySVQp4/bSbPGu7YU
A1nIghtANdB2PJSYbCRsyZUweKhGgnalSn68MXnlsHMonM2sGrOtEFiGhYDPusUhNLddfMCvwcg/
PWpNHGUtZs8RIEZW9sslNv2/fUdDB1H7jPDrXQLLKZCND4RILaRW8+S2eh1Hzyp+XjprPlBNiyZ5
bRP0h6U0YNbpm6m5Gi9x6/Pp8x8yHxFXgZEwXJPzKQarQOmzoG1jHo+Z+9gubUt+sH3za1WctpZT
xMxccsjR3are9QRMhJ58rlnVMGp0B2y9+XD2YypYimoTnKafkWtqSNa1/FKAQtJBL6MlI/RZl8wW
oOvWR2XbdCAkcfI96+aFr7D37MK+X1RDwYvlhK5ZgMSs37qx0g+Qvd7/r9XB5+6o4pVKYoiSNtgO
xR6hV3uO5pgBPI0/E5k508qXJM0AJ08cE0WLb4+z9b6Ymk8PBlIwrN4aDP6bndCVsDgLryn5W+xN
FNKRAzg7Xj7uW2WZiL1jw7pB6QyAi7uqbjIomFjct5Iw7g6MhUrJYcQef7QZ9qjH63oit+LvRcZ5
0M+fa6cZTzIzPzEaXtfeIZjkzruhubUxzltbxR9K4I6eU+2u6pR5cuyVG491l2wQB8tiR+8LIkV6
Rq/dOtpPQ8Kqz1gcbyGOc6bvxtH1YRIOlKnnCVj2GoiNVcY0GmkDnXz/2tUGMaUzkG4dyFbQPvYr
HMVgin/dyX4wXkoCPYXb/8tj+H/ALbCudf1rG9uEtHzeBSn0y8I7sCe1xtlLFBeZzI8xKe2I7hvg
ewDbYBaLvx1Uqn07ZRAN7PrF0mE7VJDwdzK76onUUEBr1N7BflNsxnxJIp1WXz+nI9fV1Bteic5k
PAnNmnL59R/bKT+XHULtuuL5cOX66dQV1ugSwqet0qCMl+GoWu0bZ82fel0f6SSrL2r+R06GBnEu
2nmyKetrlR79prJxnn1oTvkKCAEPIybQIjHvVVI8p0CLd8x/9LOftN6rFyNveKqPkOFyrqD2Ie/a
JwUljfNwv+z7rbSsXZ6TetlrutVFAjYQe4SDSbTgGjvGf7xSXC3utHtaikhHyu63WKyDhzvrpVjn
FAYia8s4PRgxAoMxZ5vbVl4LJZ4nG0vIPPrcGIs40j1oLtVsfhRzSfjUal+cGcOL5jWvubmqs9GT
IIeEcuxwQICwWrlW1SmcsWXFJQtAcSrd5bV0gkRU/+w2c86rJr8t0t6MVOY/qI7DvlkHhxob8SXJ
Nq2dLEHu+jfOf+VdyYwGiRX/dAF/SVneQ+xL+9Hbfokdtc+aFbUCplfmgeXxgHroC9MlqpT1w7Ta
LwmxO2gHBRk3coDo+YJ5GANUQiLvowkCbEmbwNa0kBpisleajCMgAGZQ3CmOM1E8kbKUq3s/J9ka
ennZvxmMhiMHLtgeXwbWtEKQr561MRBd0wEPaP4VXnXFYYCJtkJrq5CIOq1+MB1r2InM3jF3+0bc
HPZqwM3vI7IGWkfuzrNizmFWdWwG16MJmXiwZ6s3nzV6R9ZnudMBW/K3h3alG9UfGGO4wDlnBEzZ
WD3Zf2qX3UafkXh1GsVCpuN5MOu4sTi01cch7r5zhMpLyQV1doZHLekH3pNsPk5zn1yFXe9oEIQT
S4oRk036PDrizlIkGBqcKB6BkKuNea3gzRI1zJlBVdmlT0kVz2P7kGv/J6Fr/aRqTFpbLF1ibiL5
8oatTOeyuOA15HCxepn1aQIYdxRPlBzK6lRoWHQTzjN9Vl1kATxB1hieiRY9VeTZAlyOJdkeifeE
f1vpM+wxvuzEtoP14pou6MVc/vtdxUDk0hYiHHTsSDSc/Ewy3edx8wqkd426MWyT9Gs0BzvS5Aa1
979NnhzsMTrWEq+Pz4mwf4dBvOn+P89ArRFOs69wcwQWLWJo+tWfcdGuaazpkCidB0M22dFq7Zem
Q4MvtjnmAps4IuPM+5OWtzHTQ8dKdah4UxxxZmDvtRaMEng9c4dkaZW5TlQpXMtO+9xU0841jfas
YeHZJVp+1Vu+SUrYmIqurQVML3vJvL4+zIodl5L074nMd9e1z2JAjud3N/spzYt7lsDezOjNgCmx
syf3t6qKL6HDO5k4OYZY0NAL0o4WwDGDAbBZnT2mQevqQhR0LLoWRYZ59gPfJE4kwRHfbSCAZa/K
kT9Zzl3FMpvfXPrD2XagJ1YL4Yj2E4QesIN+KvZV3JsnlXFjktYa1gPsOSN9LYD5hE6KGbuKYR6T
roYGUIYasqrnuVwJEwNRc1xr/v/4WKCv0Wpf7Bn3dY9Os9oc0HbS8J13nJKv5WqALUkxWnUcykiC
iYDbJiqNgWMeHQ2rifza4g4wfuYHPlUUnf4J799fswOVhkCV3rCgMuzMSER503ns3GPlLp+jK+iy
r63ntvbBZEn702PBjiV6ske75EPiwjIr8bvgTptP9RiTA4BnFpq+DXm5WF40BZkWhnIczjpD6xHE
UZ+xULleNK0rkYcCcJ/mG+hmjMhLDc95MQ5PwOS38BfpUkxa53X2OCck01uVGsald7wOmrH5YTQo
o2ItspMF7cJZ1/XAHf6h5pKHQlBCq62rO5dBKWFZ46bbxXsfj7wRuaR31Wm/TfSiaHZsRugFvglT
xSTtAHCZWcXvzp/omWSA5WASsUZzIwUlF0lTw9GWzbgbIUFJKQ/Viic2z5k8CWo8GD+SUsrKd5PY
fkRpCwl0nBMGMjc27id8LFB3huEvsjUwPNLkZns3DP6/mjT3fqW8vA4Qcj5toHe7jPHiICz9ee76
6zASZSrKFvkQ0lYw26tJfMIGGNo6Px3n9NApJyNIaoIi04/Eh//Q2HdABMBbDP8Keue8DUPJSJRE
euC5BFb6FEr1iLfEahr7WtTlM46MXQsreBsslgezKpYDbJJyb1eGG0DYxFAkOTN31nrMdVyWoiNX
pu2lrA/xYj5k0HeoM2DkLOm9iP3z6BJHHLwEq+Tagi9330mEoVhTYbK5T3jI/f/oOq/l1pUt2X4R
IuALeKUBDUjKS2vppWJZeO/r6+8A1ffsHaejXxiiRJEUBaBmzZk5Mn7VKh9Jz4y7IE+MFye39N0i
eY+OIDwxHuLs6NRzvEX825xh3TyC3POunk/8swU2kgjPaYzs13m1bFWMMdAGnZ0+LV8QYBQng3Cp
zYRW6cUuF3aAgGAont0fMTycz4WhIWYQeiPMA1s2UbvcyZdrpGclGGyv/lE3/VZrl/y3Gm0OKVTu
bDzlz6H32xtxXY+CPLdTq023BZPdkdkcqXp2RKVRpgmREwMjjmHtRIJA3wo9gxkoyr+zwaprCu0N
kacHs4pBvBWPF7edbRhHBG7hkN6NY+WfaGQQWi+c7s0dCzYdZbv3k4lRWwzcyRpqgZwwTxj4g0LI
MLsfDQuXB9ndKOXVtINBaa2tD+P5JBCvJ86fBMggXs2G5unj5A+vSUsIy2Bn3/rK1G9T8huaitp8
MkmgiqbQdfy4ekC03BX9LY0xuRUxmPXY9REpLx/e3KNaqUwc2yOlZHFojAF7GyVRG4MB6G/+tFxk
Fb31ox/mYaaBDAFDuREVQEP2Xg9110ZIXvztmHQIMQvg4478Vpp4WXN1yDWGF/lI+1Of6DfEf40Z
0zbOoL2vF4wi6dbWMSRPj433BYjbM8Iyz4hA77nuz8xc/lbe+M5YZ4/R5AfRBhgDK5jjcD20jOJa
rJL7vADo1hNJH/Ix/WR2ngGRpmOlg/E3PUGpP5e/k0G2Yd7Ef0Wd/2TXWxz0tDjXloPZx7xwgvzw
JmR9JJxH287Kns0FCq02nUakDV5Ft7oexuekIqLZn7K/nmihNKad/lTXNxlD6Oo8d7xqb6UzNldZ
JB9d5wIsoRKnBYKBRs3IY1KzMY5+r0KcxBMyJxjN7ZR45P+iRXYi80xTlVRkmaAaZHk0zypWx4UK
+qC6wgD4PRqUm9b//2r93v2ux6cQlKX3TgYIdlkn5qrSIwviQlEEFWmQmzqvzUvFgHd2+uWAxQmV
5UyY2cBsCsOuRbtFzfYHIZFGUMyuGxLHtJK5UxGSj+Ues7I7Er6xEtbOhExYu65BX+fImKuYAWEw
9GSbhrSM7CAq5Zu3prfCsNLQ3nbDqUrE3iS5M7zfWLLIvr663/WU8Zpo7AmiqinRoBeMYCmlNmwy
uJv0XFLuX47SQ7lAMiOEM3s5uRpaW+i1oCf5GOdY2XsqORrVg9mGWXtxjCmcLGUd/cmjGCwYchIv
g+lgwJDT29WlFk3Sb1pNNEFi0cj2YxhZ/sLuQJacW+sNYEbo4V5cs22sTk4sCpr0cX3BnVWjZAMm
4Gn5sdNWVqIUZ+geNAtVQWpyp7B/9+nCRYSYEyOWmRu0KOtCrlqjp9TeGrKDUbjOaYJteZERcXRm
aR3LBPmxKdABbywHr0YnfW2H1k0LrfXTvH+u969GiXU4NiaMcut/6n5DqMVVNdgrHOTEDIIAMFAN
7yMJ/CdwCsSawoyO+J+28zT4oRV1nzWo3WAZTmkZy7AuIAF6aPY6oISnpvzl4YPAPkjJh8ieznaq
n3VsCmc/qN1MBZlpPJnSEyd3+GWnSMroCvyy0f8evGa6mr0BVJUScjup+cnvaMixZYA/QWgIbIzp
gWA8Dc1J+uQng3YeIDEA8qXtFyGrnEC02WUBqmHk0EzpIepVxJiOSebUxAfCzuR26AEUlqTrzTNE
pcU0zpOk1Pdz4lLiGqqZx+H45AsYdhmxA/sZIjndRphlCMyh0CRYJQcrWIhesLO+P+olyR5mF9k7
dyIUwSbg4IycR2cDsbonvImJtxmxJckHXATw0dR69v0VmoCO3o7vecxGsTLM5jxVenWKGNWQweEz
9m2ucS/p9npwyr++Wu+axWOsG+rk1FpzttabYv3l1oynrWPW7KBg0pzrUnVnqoFYz0Iks+8JJNON
VcT5npzFbI9JaIQJhFsaoB7MC8Vcf+l6xBVZ5qOAcw0+eiopM+FyLvTBeOo7nFFu598qv30VSCJC
ETnsGXxqnpHZqVdf6na0X9sZGOdKRj6TXRvJIfQIPSFMwACCqRydbjD42lKjnVf5qfdCKPehAVZE
33kBFuIG0IPmBptT/F4v9itFc38kR896EbOHDKtqfus2Le8apTiXPZpQ8eBaj6pMA0SJHypS89Wv
oHjkczYQtYCRgxpOoD208ZgBJUq32GnTHYoGjhTLa4+pJrRvi/9+Nxh7doMl0Z29A0QHSXegSm/a
LWa//r33ovGoUNfQAovmgJZgeixxjOhJOb1DqzUDOAA3OvozORtO8+wAVyrlQJJGYRfgHlGfR5Qh
h8Q0o7dlVt96acx7+HTJWUs7+uktTW7eecm4SCIMcbjw1+QaE8xqk79mcfW3xZVBbHsgCpfFCbUU
3k2DBQF41tos3Ug2zCPwt60yUq6jzoOT9dp3NMPOIdc9M8ieevohJz0bPVI6jFMh4JLXaVXsuTwh
+qQ7483aw1pKKtEyXkEH9wxtn+PLO7uQ9Oq+/mWYtmSJRmqgtyXUUaUeSzF0B6OqfsZ9qQ6ukTQB
HCWdXjYE0T5Oo5OVa4BrW8TUkEXh4nHMWL68QagTeNz40PNLt8JU2wSAOifhTpuaZV9E6Hd1kYKJ
cGJFNIBJJ662q+wp6RwZRuDpbWAtu4RDYhtH/mExqzQDdRMvR6ukd+87qTgqfQYaB3/QmnEKoroM
ZLU0O7RumEzhKrk/6ZuZT8K0issS6c+VGpCEeiNUfKlbVy8ioEqMv3jWPc7RaLMM5g8HNb8w6jok
oIbm8hoXa6RXzc8qQlMa+XXTLJ48ExT018NxvsUrd7GYFIF1HpYNaTHGtq0r5sN2HOBkA5E43aBL
jsFYTPb568aLnXNiMrhMUPgGIv22MFs/WWiRNhFBExTBn1D0IWoV+Ntr89intnFmG+VRTk99fuRQ
P5cGdm9GEMR4uCjZiE2ZKDBjCFVrRsmQmHFIyzMOO0/8YvHnKJG1zuiP67LpsJ6icWexZjtg783R
+fu1dpsxDdoaWtC2pWoI3bi1wvtX9n++iiP5FLtqOvhF9p0BoR2kroXbar3p9R/alLvnNqaPUREF
jptTEwyJiaGIrUvOVoTDGgQAGanrYLett77VB554sNzcCNthmC+WES+kcPDV3Els/xyNW31iko96
jbkrhMRLsZBxswADDBQWa7rnhSH3hUHwS0fAGSKq+UelKMjqOMO6AMjt62Y0Z6KUcuOYlAtp2z0I
eWJy9cs4Tt7OiFeRwAz3pDe6a1rQ2kPEWQb9Mv3Pr9vrExVjE7Hy59eKPU/oIAaQ9GTYuTSkzwwZ
M7MYMvR/blo5VpelOZVLGV975E6EtKQHaQ1PfUMJUFtesSrI5OWfmz535MWegcKQmVO55rdF78M0
WfzL7LL7zJ3lp19DuB9LuCWDr7jm9miqQRIP58zOYWQoVFlq+YW/aONbncYnal5pc8pjPkvvEq9P
FWHVhUvpnUdA82GCGaaLkoyMtudakq+WcXlEvRcDAWfi5a1/IZPT5Hq/K4/wvvxDHM/f3JwcDNyg
1SGhOY+MhwGfb+T7fG7gh1oKCiBevnf2dfVOtxrjERMrUYg9wmXd7iHKVU11BG9o3Yyir/YQwt0X
WVRMQWgmaiJfvkNxegcoln7Sqw5tZlpNjOEMu6p9qlrgxHQr581cmcmbDqlr1wDW3LsNUF0zTvQD
zDkDMG6LQmoEimZJ/5AWlBqxTVQwHff2UiMj22CnXsnrgYEM/UeRVkhOfVI2jOF32vR75JHiV6lx
SjdarT/MTffNbw10XE2SPhkdbWeO/bdEVgFrebFP1cK/dGJNW4n3/uhA2DPn7MHrPVpmTn1EcVWE
lvdcC/GZDOa4QaACUvi7N2S3RtOcv6rmEpKO+i9tvVh3zry8FjN65Ggutqyy/GuayqOXmOmnrIuQ
dbbdskMaAMuB+vBVa/J2gyxq+G1RqfbLan2Iq+7aROMnoBbBxKVGS6KzJe8qr3iojQFVJz6N0SmQ
AStLbIWJdFnzrfcKVdI7L5exSLGzEomw3zPIroeRz3EvRsN519EZMrUvveP9p8gxaGmTiHC9/65O
0t+4VPFztvTGW5E+3h8EZCV5tGBxNevzG3B0Q9oHWD7WJzSKaEH1ZfX7r8dqpto5rdCP9yd0ISBu
nMGwLvffVbYZVigQnpKUA82cD/fvLgzkH5lOPd+fwQVNgaMp1YBT8v5FI2xy5kv+zevLJUonqKZn
6Hz/KUJYejh0xy/3lxOqvtqTbLEHt/07E6n7g9LJth4dz3j8n/fAVpjihnCd9fkjosqOba8lX+8/
hbK0i2gDH+8vp0YPNQ9iusv9wZOIH1y/ijGw8kncvyX8JnlKK+92v1f1oHiRxbOFWx9hz2QHpJPB
KHd9LUc06b6ZFu1wv0sdIjaKHIHw/lqOcB4bYQIE/XosHtype4+9qH8SaYGmi2cAdTBelhGdzv0u
OWEMKNeP5H6X4TigQNXZX5+raTOMT7wR2+D6u7JlWlZX3dfzayVunSZ6r4vUejL4v9wfY86LfVks
zMD391/A2j7mJVLqoRoQQIjOuhgmOMYawQ2btOx30iJSZB7dPOvQfi9qHt7v9yxdXGpSLciCGXhA
PD443SyCqqcNQ16f+eY20WNiOf6D7pO9DeHlFMW/sz4RD/cfW278VLSt/XXPjfSnhK7ngxXr5huT
6GcrV8vXzzr+rEl5w9c9MXYvUFm6r0cWSryYrDlfP2um+RWjRPF1L13yN2Ms0q83oIGgcvQ5+vqZ
W3fvyQT42C3QRRVWVRNNDVd4XAMYZB7tGlk3GDi5a9ONB/HSH/Rq/qNlffeYZv4TWvxzbtVoTZQP
n9PUbtDrmNLHo35snah/YOras+9YrWW6h0rJKJz9HLXNw4DjP3QjDYbwylHhMrRtm5YYab3y4MBo
J9N4pxVgPCRyyHcMvOTOXdkdqXsTJZPy3pXJMW4wRYNKu1SF/6ZFjOU9PSNAlpwHd1M7aX2Wvnq2
q7Hae2yOuUx7hEbw1zCPt09WKd6dZbBveZk5R1WkP+/37jfp5EJAbVAL57o1h3Y1U1n47JVsRvVR
DeBPi5wzrgv9FnVCv1npmFyL8qGYEHlYmFzZ+u59oFZsCHycOxN/POHvOARqQRfTddYhTQI38m61
Txz7ZiD/nIzFvPgVgZF25JaHkeGrwsHLKIJVN/Z7WoE0cDbtYCeHKM3sm4oX8l3xhW7ud1vlWDfb
e2BqNF3jDPAQiFBrU2JQosDBTgGAzb2Zme3e2sw4+Ggzw0k2/lGL3U9rfStuMji3+1f3G4ePqKAb
euqpYumfVZCYRhxcFaqf++fUuqM8xxSO+vo33L8V9cx8O73tA5Hw7rIWOVa3kv/zWUWIuxNCzDyC
lDUbC/umsjEVVAuOFt8kmi5Z1kyOgVwPUGuE0bXd9JCJQgadnqJjj547uj1XOJrO7X4s3L/KPFpr
Dk353f2uGU2/mFuZxxms9415+KWa9OGoKGp9O0Kmi8l8jd/D1zpAY3Sy6jT1FXPQFFeaD/nDtzGz
I8KlcDPlbZ7jeVsIdehzk3TPsnaoZgAczHXrXRYqfeNJy6qedGnxXRsbiE0KXVWsWuSg95vVfEFh
kQU6vimqmeHA/BUS2lgXSFK9P64PiWIY2OymMcas3EfvTQz0pegzA5K9dqzxSyy9Fu9No9IQ987O
lb0tW+lLSQV7AEkPKkOHPUPVx34GNOg85pCK4NhErbZhM/aS982PsbBv8ZLmgV+8Q5/YFAOR9cyc
DzLSgcRHZ7oiOTHDTUjYLZYNQOqpfYvotzCRm2+qYJiC5MnjIkwirb6G0eqxt7CE/Oc+zK7y/M/d
yB5mAl9VCWq3Tuf53w8119//+ub9qTpYg+gh16dCG4YBbuxNJMBfj/iv573/wv0JWHPXrIL/+2W/
3oJd5jzXPw/79yuYHCFt+O9X++fp718ZyHPa8N9/xf2l7z+733y9x/9+P/9+Zf3+Of3zG/c/8+sl
79/81x//9Tr/63P4erb/fvDXM+rgRJbRQAykgbyCAnECXxYdoDA8DXSzw3/dzCBu9WodU/+Z2uQ6
NzoGfVX8phU9nFtjyLBWYXarGyOkGpJsXr136IjiDKDVdUUd1mRThUN9YF+DWYkw4aOoiqBXUR0S
qVGH1WxVYVFHf2ltjoFbr1vMXPubrBuxrpAi0ErzQ4rCDkU22aGPLdAYB8q0xcrPCK6YNXxOMatE
3RUJbAzzwr7W33YNtsgpGvAkrjN39NMh1CJEqLl/8XIRhSrL4tCva6YPfooIVjfSPQGpzsYjMfdy
vyktEp3rGWJ6jgoiTCeLUQ810M5dt5t6GWNnWSOVay95z+YO4gRK/CtpIW8LmpPA7Fogep2d79OF
ybxKD8sypNgAedc0As5Nzai4XFp0ihqRMW4TSlF/4DJGXgxI+aR5Gs0e42fuaOI8cV1/UOl8xF/b
BRlAcWWDke9YpJJ0RCZv9a9dkp7MuUKfVSxYkRO0inn/rbMt/bTUVyQA1hED4z7rmxcslhnCxdBB
BUo6dpm/x9lDS6sU4Lr3y1MJPcoWBu0gcOXGbOaufoJ6iuA71LZLpu1j034vHbQK5aAfTNMketor
1w7cW1OUxcHRGPpqfrMVnVfvgeDjam/ExYtACkrqjtmJDw3tqstguu+Yx7qzOfi/e8ZrVAfrTCdj
+E1ARd1CTLA1i/Ba6zqu+3lPQ5rWjBdm8R4RrrB8FJ0wjkgnSay9aRLmocNOwyCSP6QApvaLhzKf
Lhh+NqYaTPyGLWIC9Pnj8GqrKgt8GuUrUeTaDmjOfOeXPo1TIHCWemyAzj0LOKFUFltZ3G5z3V/D
NLbix25ESiEMvzolyF+mxn+aXCN76QTy7gn7jGRntBsR5eDqs045JkTpE0QbOfqxA9i86boJsHT+
Z2ltsO0pPWJrVCeqUusxUgSuqBW4LLUDqMmXKCrFNoPb9oaLGyMr0augZUN0OTSwo/67vX5rImIJ
S/nNLnYUR1WixneAmj7a2MY96PRHrQnqDlaO8WrIKSzzNno0sUuKKR4OJpWT52WPCGzmAzRh92Br
bORa4k7T2HnOV/AQDtTPsk0ZciG3PyYkEP1zhsvCpT+qUjrB6XzWMOJG9gO97OFVVGysmSlh9WLu
Y9UriTFzTnYJZROgfQrah39sTdtWugOXZpOsWZUmRDQvZK7jZKvolpYnBTHnhGMDn/nMmZ91/oB/
kaEhEwMrLSrONG/edKV/zCLGItqymAdvTv4UJRYcKdXa3ce/t4CF3mUG8beufXFjY590eKNTP0rO
Xd691ANOF5dPDFG9jgoTVMEq+d7ivN8KbWDy02bfyrbGXOAz2/b6ARs+wNTetp8T1+sO0s0e40ZA
k++jDnwbHUV0hs6SmQeX1JmBTl4q+1Npz3ngoVafBHh0Dgr09HZ/MmISkknzpDVSbKXnvunkoqNo
twYadO6FeRBuQBDhUKAXIi+r8oofHh1nbry2baVC8m0xhOnA2HIrJrsk58Cs9D9jm36mvfEBeivP
KxIdYYZsDWh0Os77Q689ycl/bDu0vKsXbsSovqHg+NmXvFILcug0wfLw1t6Bw4eljAXZvsFGMXbp
q2fk35JsMuvVK+JBZMBm9NOPJEWau/xqEhsqWWM8gwpoaIXZ1yQijAoVEbY6nGGH3K3+YsFpb12i
WsINuuzQkrC1oZNooyjmlXr64xzeq7gsJVo1c0M65A6IpgkCgyEf4rT5llno5IXjclGp22Nf2GAP
hQOuhHbifvTcd79LXsjT4GyBK4/r2n4uRdzDuTLpQs6IEdMO8wZCyaUATRKVvnMBZGYOOPi5rBCY
FLcG1r5m03eltWltAauqVj/N+reqsBr39dFZqp4sxzkYyUyhqy7F1a9prDVLL7ZdMp51DAX7lJMB
2RnGkVloUzAPrr3O2y8ZQEn0CQTrGoZJRp3RPrb0G46MBfZQJ4n1zsXB72cztBzmRNPyWXr50awr
pOWFMMOOw5rOchTT0dV2kSPf/ByMyjKoSxz7QZnXWtiDxt3ITGMrnCf9IXHKq2s/jq6YWWjtcIaL
7FkIFBgNj3PcXL0T/enyWbkKR1c87r0K9B99K6Z/tmLu5KCfkOaJzFuQ47B52LzPv/UBpbAvhcbn
9jGott0lUUKZntCaFmbe78aUqyDywOmpTbut5sMqVKn+AOD3YMbF+AhrgQgQoeLA6/xT1kbLSbms
Oq01OvshEylqkOPoUo3LFnGGBgGaf+r0UrnDdMxo2W08KdxTZ1lXMeKwz6ZuQAWlX4C6psTTG0S+
GeZxUrRmRQWSqWqP+RpjQajSqXCGh5Wbrk+6vpuIzti7Un5z22EGS6n/8LMJ7cg8JZsK/FwWd92x
9vQLxJV9FaH66Ga720Qxu0S7ps82i44LMk4Tv/iJaLHaJuSGEIPwC08y69fQ8RPkcFHGribpmOkl
z2NUvnrZXB280XqdCdbC/ejsGgFImAirIki7z7KfqpAuf0wp0G/jJm3/RoJiy9L1UzGjWNSJad8m
lagfF7Z7J0d1HZN2g0GpZuVIRQukarWX3Th1ObDgBJR/+nilfdrzTJdo/hyEQLbV0IVN7T6leBMR
TNQKiN08oNHO+QeUQ+3u00Q/mRlEDT0z3rEsfILIiw55zFk0TOfWkulBAEMHOD7g1crRUbYagPzE
fUPhnYeRonseqXgN1x042QdaYr3ponF2igER4ROqmNUmojDRp9gH08wMaPoQVYOccwd+CO6p7ZCW
FidB7vXX1Fr1sRrBC2AYz5YAYhVpKtnrzhW3q5wXbS+m0sfVDYLcitx11hc9ow/9putl9NSP1Q+9
wh6RWW8NJgGaqhpEK4Q+nsyi7ZAgGLSRF2ybCZ+t5Vb1oWbSMQPhe62H9K1nxky2WZ2hjMfNiXn2
xXC6hLYpuJ7Cyad9wSfQjHkZ5GvVkTp7rQQAV+PFPWRULFlC3Cq76G0FgvmIoIfu+IhZNK1Iv7XV
+COarC6YIfXhovaLvYVj0EmTg1zqp6SB+SHshuxJqwyXckbqSy+wG5nwz7QMRxJHtkpTx96uuQgW
v5d2zYwo3IOCxABm04tAduOBSbOU2WBxpN1Hh0vWe3sgRcato/oAD+aJkZm7USr/rtaa17Xe0RA9
K3NGJj4KyLEtV4jed29u1n2OpKqgnMVY5jIVXDAPkJQjXuZLv8zLPjG8V92o2oMkXxciOkF21KJH
B1sRDHcKCayPf/yqa7Bkt7dssYYXcmB2gOeDDO/q9w4OugGd1VxG3A8TBs9qFVsufmYEdUswmfPq
OQ3WRDczNxiXmx39hjIapsNsV9rOpmGe5K61S7SsRBWHjHcVqtojRiGt197MyUfwjqpkoo8vJ67h
TmcC2COo1SfTLwCtR9xw8UuOCh2d673mTfm7V/afdNUtCSfWGF+zIiRFvK965rpZYU4bNeGsRdW1
m4yBADIPlTDtmttUz8h/YQvnZkk4B6nHO071vmO5YPBpWozQYbDNeLL23tBmJEf0oaXPD1VXMybM
15pAS45O45xluryse+hAT6dmt3T49YoGRrbpGFTYdbUtywcUYCuGech24EcvMVKZxZ7wSYJbov5R
5KoW1bLXLSiRi+RcgWHZ7DQdvQ74YSa7RrfOBsvVV7cQSWSTFTvL8pCVdPVKwOymoSO1+jbZldjH
efFi+AxVdIqiS2WSzAL4dI5ZQASmim1TetPVssfHZpX0xy1eX3uwT0OtyHVC7BAbsRdO7vQyw6Xa
0G90QyLRjR34y5ekZ5proqrWvfFZK6KgyXO5R5E9r6h8qIBucaZuv479gFo2HvCujQ1ZzU5UMc7E
hUUit1mWzRtXZUCuwE1sG12H7qpHWbZXeKLWDiHT1U8pANp69dPbGICTFgG5KH81PU0kDPj4Pafm
gaWoa60fbpQmm56YGnZ3mG56oQIUZd8J2V0dBH8kcsljHUWAv9N6w3tHjTqxBA6DfZFTTIC9o12J
i2CqWPj6bqyXFt7UuypNrmwjYZfSkuJW2eKzXtJk70j454z2VrqSMq9CAv0Y3xqf8DMgYeN+cCfC
V90/c8NWY5HluKW7in13pb35WVGfmsyIA38uLmmBNtxR5qlWrN/uulNqMBi0XSRRzk76ds3mxhNq
/ZwMkRMCKQF6mH3AGdxvErvnCO3RnomRYWRt/MCE6gMc89FMd3449ThnoFDnzyXgD6KW03OSpTPm
JW986pErdVJOLwhVOAZZedgkyuc+PcwkCsHrwDpV8JfTatBhHJkBLawW6A3fqqLhEYEd1rL2ZRRz
dWJg6e6xAFmfLutFV3jOI23tZ08Oxc3u5EODAzPSloQkQqpLW8TyJIHJoTI2IWtiU/De6Xfp+5Fc
RcT3s7pQKX2kOmyHxJrfsq50AxvHnpV65clFDBHWWVB4YqHbYSLAlVl+MMviAUVff47n4mls6WkY
YqzPpQXH0/GezXGEayKz4TLRT9kkwrL2ELfEGYtLcWQaedSkPQKlIH0czcF02TXQHkMLbZoD/ijC
tFNJzFqRpd36VstxBw/7cYyWI1HtQW+QRC3m5jRZsH1AsTnEKaTfZjnPbF9Gph42SbGaeTZSC+4B
FVmcnLNE0oJI2msuvCaA8sFAjaSrEWnFWNWgdhJ0wCmb35nASnZCEuERxWDD7Fa0AaP7tZM/I+cU
JfZhAa2H5yMREob5CLAvBSVAoVNqbNUnLoimER91480uUhnMwO82Xah56lPTjZocAPGWjdVPQsMG
PiWkmR48yglM29b1+udKqA/Ssg6pwxvFTXSrCv1PBilOg8S20xLSneIF9JOumgcamfi7JusVnRMI
tbWjqPKMIWUCr5iW+c6OWTMo9OQeViIQnjW4OPXtKyeHvyOTHuwDqAWZZrvasMBrot31ueJvEOwB
pSpxXTQNayGhT6Bkgiyrp600u/7ULMinUVnR8ehM1B+o3sgOUwGnRH81YCtvzYymUVlSoyiIgaaC
/MvEPvJVs0/a/qqBpSdyPfnT9Fm9B31FjlKBAaasTfhKZIYzyJqCSnN+FF5zrJy536dma9N8Gf1D
QSYbOyvYzZ10v6VkFgbocUh2dVOcDqkVdiOiBvqle73hiiv677iDH0nP6F/7ZsWqODKl8klYUibj
ufTKw5IVt6L0ugs2eLUpOgt6rOc+qMEEuoxYKutGfDloY7Poc3aAMiNNLTGw7VB7GBuqxVuvY53P
q3VmTpzyxhg1ZpgT1rRpwtrSzfQhc/kHbUZ15KR4Kgjkhbhr7aVSr1XtjIgYYapbFsJBfVXVi4bQ
4aqyUMu72c4iXA7teUdgpfGjNduTUv5M0AbZEpIQJ63PopAVneS1xZh27Pqh/nAKTkZxAHeYtOkT
lpIk2CIyWnN0O/mEUJ0zc+gZnhMnXY5YXmSMviTOijO0OT1kET4mMpJ7oSpCytxit7TySbOsH80A
4EAh9MaHACc0/sPWhTA8KErb9JylykCAPJyGdtACE6F0pDljAPi0QyqvHqZZoplv25WnoBF2JgQ0
2U7/jNBtByrtvvvVpY2QG5XKUkj1p/yEFNvYUcICPEBAcRij6o0KCDX+0n2yANaPvclZD6nj6pBb
E3SMsI5aBJ/ccugytqypNgvvY4dol5BQH6QXmXfb3r34EKD3w0giQWJXFPXCfc9J9bJSot9q/uu6
OxuhjtUELnZ/gBrhMpmZmAhAXuwBoG5jF7hbKzA+lsx2dmKwz70CfyX8TCILXpEX0gxiF+XAGGs5
V2vrEbe1FsSzqtAlbggpsAO5QrJsEyJft7DTWHQJ2WtOzEdMJoxE0QiRAOvFx27NHHHNFMGStOVu
dGi6ZKZNGigyIDhlqN/HykUS4AlA9e2DtNn7VEMEGa+AhGNDtJoEtrKqbt6yhDGT4dTLudBxOqAL
3vsptXaxgGRLRxNdhUAXTuMUSTtz8rp+p8Y6jt78EwgLJbFrH9NxnecOjRcym1IfoiB1ICumV9TR
zmNrQZz0RvXBsIqkmRxFxf1RdV3EO1PWyZlEmOVDN5CbQsV8rg0tf8kN/Xj/pdlE7uYz0ibjjUd1
HyonC2Rq3Ib1V03vlcCJ7nOtO5vr3RGB0WYAanhVWjS/W5pz6W2rvxSM5qlS0/eZgbQfZR+R8rSb
qeu/ddp4H7VA7xPnXEfuP2T0mO57aWXH+0/dAj1f1/TDtUfP/GYt9WbwWd8mwr7zYfTfZDIx+vS0
F7As/huLeR7pJ/g21fMSuRMjMg5tRSZURuR40Y/eSeLFZINKOk6E3XLfdvBkcWGA9oHiBewXN4SN
SBIJgv7TnwQXlTSFNtaLhyRTb4tszffUQDTZpU1J84s6g+Ip23pRBm8rZ92yRq5LiT4SH1TUfdA5
QMy9kkhgr+bUyz14kIuZ1b/I+dw4rGCftPuIReaY1piQvOs6tgCt3QAm/5HkiDedYQImTys7jWPr
udC1H6zw/iZuwC1pg3vrXIdrA91eiqXGPNSsX4EjLsPY6TvalWHkrvHUla1/WD5bnqoUXBJa4JD3
Gojsywt+ipislmwMvL6rX6Ayn4m80k9ugQ3VWvz4WHqgy7qs0T7m9FYZwzsaTO2xg2v4rDrWc+n/
0akvmTNTEXJYNLi5MfE67Dk+FueTsqzal+UkjpGX5cGYVP6BRiR6sw7Z78DuU81srSi+E9YpZ/5/
3J3JctxYmqVfpSzWjWxcABfAbeusBenzTLqTlLSBiZSEeZ7x9P1BmWYlUdGS1bY2slAMCqdjuP9w
zneQ8jnEPvshm/TMDLaIDtArzWPgQuPF2KiTmp2rtnchb5G9Q+ixOoBJGJSAdruA8azRe+cM09IH
0wtgUSgGjbYJbappDPyNrUPhAg61qoGA5UUf3FWRMewqe0b/EusMrQM72hCO664PkON2nVpZ1AIv
XtauhdH7G2uEuxX0MQ4NPRqWGiKOl9oVH0Lm7BFOl00/WvatRoO3qkC+LWONeHJ8bIjBJMpYlaV3
BtL+Nban8dZK2OKePbnkvgQYizMnJLxrUFse0+IeFgf7dfJ6Qxu99wLx9OfE6rwzvFtWDbwYtyQY
PcNvIOqDfh6mlT09tG73uXDYzmRltUfwqR9QPumMyOgSq26y1ilASJwLSK6QeHYbwoCJ9vLTY83z
zC0MD0l0GzMkmpLD/G2KhbzLOhRpZsK0UxsQPena2K9shiJPYZN+swvhfCkqSkSVqU+GC9ndcXny
MxsuTVwAWOkDF5RPN33sUYtpiSZekSys3IrTtiF4HfWl5d6M8DyG5qLH5/lcW1pziXSLl28Do5ds
L6AAaXjOyujJJ9HtqZqG5lyhPhnk+JUCxD+SSNXckvtqavdappXHUTWMLMxiL9NBHOBplFkhzgqK
G0ax8vL9ly4m9QKDrI/QIn+xUz3b9wbTnL7AghQZOTE9s38JUvFisEzriAkfWhd5tivLdgi5i1MX
MriCLWXrUKOHi2FSUgu3oyQLvWPeNK8Z3OSh+ICZ5xOSIpj3JNNvh3ongKzf1xz3Cz+BLxnkzlaG
67FlVhfMY+nBMy+VbFnzRfKl8xmlDpV51quWVqjp21WLaqhvWaTLmjaIUGi0eSjF2AkmxMRZty4g
RzOn8911ysInXCx9WbtwapcFBc19VuTbcuiPTEJRCJGLez8ipTB4FXdYHai5GIcUDLMa3hGDNaYH
FdABltyVGwTt/Kzd5AL5h/LmTb1kWgMiSynjSxFRCkgXukrsGWdMPy1oqh4AY9/qu7nwFIGSzF6y
4agNHeF8+UMHBJ0YCjlsTbGqNzpSjrXdA90tUnoJxWiSxCxzaSHntvunvuuTdQIOgQE5whM3ebAy
m3KO4kSqhoeK+UyqECSlol7EsfNNsmU4WoJv1LFQf2Dp4nU/ISxi7Ukjjx7YdXRk35U8Gmyp73Hi
IjEvq/uONrFJKWh0PX71S3+TV1N9KfELBh4H4BDhQ45AxpHUSQJ57ub1F8clbgQKjrdQ9Zht/bC7
40Dx2O+m87IHS7CHaGapRvUaVh0ra51DTUs764Rs6rmP2MSdQJq5T2yvzSn/iCHQfJgK+Xlg8u6O
WQENiCRhH3nMyrQb+psJrK4q7jmHwqPTdsaROPigwALShQ4hwdFXxhWwqAuExn0ut8gm7i3Zc1Pk
V720IbJKNHSsl5KLGNqlVkOChoblEzOV04/baj2FBBl4sE93fVKkW2bH2SEdUrGOZZeepMcjnowp
z5Pjr9g4UqbZXBvLs+/MViPxOaVD0lVBT1STq2A7zt62Jiw6DZoUL7OqExpWJOROCY4HqbuDbOYu
bbzmaMXaNo1JOnaY9RHE3BbLoRu/MKKHSt2RhIVy/ds05zXBrvOWJVnAJrZHPGagKm3Spe5KhHd0
f9ELdTz8ZZyZd2kMCYYml4MqZptfjItKMBGmdzjyoBtrzQP/UBv1Rs0RJiVY0zkaZhW5YJrUZIDc
5tCZZLdke/cscpUCbmDQFRUyWFC9hJuQSiedEtDKufYFemxRYGisdVaoCG/PZSNyao+hZYjZj0sP
rA1DsjI/V9asyEaiDRwBKo1LiMN9Eil3GUTdXc5cfJcy4064xWnDOmA5tW6cLeaZrLYlOqiacDzg
SHFjr/QRODVA6zM2ODZJnB5Av5dEijQsQlqYIk7xjZYZH61McQHqNA1ohi5NWm3jbLJR1BB4ZEIL
IdMnhEq7hJuyrJr40VVFT0bBytRBKMbQ59g7EK1UpoASzRjSSjycg3lvgdvc2GAp+QiutOOaA2G2
UuwdaOe19Q8ZqRe8SH6e/UfWppcclE/9z7+E+dd/FP/629sv//zLMV1HmUIIBKRC6pYwDf752+fH
MPPnf/t/kUzNl+ZldPslyVuDw+i0sQ4wW5IFjZW7gtdCCHbnbqweby899or36Dyaw/NPIvnhDx/H
mkNO330eRHuWIQxpSWHY7s+fp7CNWKUi40ABTQqkZL7AaLgX0D+O3FOPnjLkhWBncuO9MwtF2tKo
4I0ww5FbGPd2qz0XiEV23qA96+HOKnOOiUycG9i8d2jHGHBocuNVw2viMSNgh7aoo/rB8aIjVMuE
1ySm184jwk1p9aeKMXDZfOPm+NzkUF4TmT45bX9OB7oL0WbnzOWJTyM4cZ7+6FX9sIo08lK99iNi
/hZknEYUtG7dEpnp+8SvXszGHEFt1nvLZIIsyjMj7ZK7hcGzA+XgXqY+AFeEvcdYXjVBTxoyeVtU
vvyop8+dXwusD1RdZjZeVBYxWqykuRQGEyGjsB5t9nV9grpA9SnktzT7UGrtDqEbAQu4OpbYVB7H
PFs6VDtlNOpULwwtkuSSTpOFaW9iDDET02tgKw4hOEBp5CnOMka+AwzBGMso6xl9A+z1Pu/DZ9Ob
8mWI+w3FSW5Tf9VLN2p5NAuqGGmnGzm7OXwt+OQhISTjsX6DiHVOHGeAL1Tpq87sl55MIM+UHK/2
aD6gqd9afk0TkqLiKaQiiV5djNF+6RBgrhLT3wZmLFnjiHhFT3HNYmtr6Q2oYC/+5LA8gqsKu242
62LGYYAmIWrbdvmNiVKHYydbNJk8yXxgJWT1h2pICIQln4Js5ng7zCcjRPk71jr+/e9vb0t/f3e7
SDmFZSspdEOnt/r57kaj6InMDXj3utg+Wf/xKarxERzYevDqYtvG0tmWvIQTzIfritRNoC/tqnKC
+yKtPuLffex0tdc03NZ60Z0c3T+0KKPYKYrm3uk9ADSwb6ig0juLne69YOKKExJCoOWTl8hyGnse
I7VxSsJTfBt8IRZFJ+1FOzu/bc3CeOo6VA2QUinJIvRB3muJYWb1/Zv432/D//G/5v9+8dT/+X/5
/VvOADz0g+bdb//zf2RKtXAIj/7/p1Q/f87az01LJnXGzHyc38Hf/4t/RVQLR/+HYZqC+0NK27Z0
+69/R1QL2/6HtATAEsflHpLqvyKqNWH+Q3cI/FCGQ4K0aSruqjpvm+Cff3Ef/MOwlFCuEqZ0eK2q
/05ItflzRDWlrCuUslzDsgGD8JlIw/7xtMCG1cPkdqpr2bEdRdya4iEM8d/Y1AZRx6iGVfJ4SlLj
JOwKe3xlsWvwGcCBm5zBqAmI/zS+ZIQP3OdC3cB5r5JIR9cNiG0Nyx5KBu+XZWsmM7If7no9Q8KL
zF5w9o7Ig8nDYFv2ViUgGMsJH7nvmc8/XJK/ORT/5sdkhIIqjPNQWoABuQw//phDaOMZVqK+5hb6
yzzi/Mm/VUwF7nHKTfDJCTeZPF3uDdUBYY4waA8Rn1CQjdh0g7fichDzGnnwPdcep/ayKSEauRmt
K0izdRY5PIsakW6+ch4HADbEdPfBvsjGF8CIpDfU5Dk0alqx4aVKNp9+/wNy1X88ZefraDi8huB4
kRZicDHf/YAQESOBd/nKPH9cZKLpFz6so9j1EU9ZZrQ0KvA5pmb5R1QbvpT6wkUqN4/YltgmQ/SX
3lHYTfPUSBOUh8uaDLiVT8rN5g8fdf6u/6sg+PdHVZYjpBCOctz5lfpDgdIRAZq3ddFeU756QmrA
ToWFboPM75ONhgpdGclmnGR66g3iDRAIpCsDDAYaSfyEMXAzzR9fC7KCE6gIf/hwhMm/+3CmSwik
YzgOJE9mej9/OApRVOcyn66eb3ZknU2MsmFqHkL5IHHeb50mqmllbIb/3GgwNiYbl+Ghd+3x1Jqv
wMvCi+DAkhSK+4yIoD98vl+/PNM1cavo9uxYtN5XU7gix8GufHHlPGUcrMj3gvePJ8Rq9mEhH3B4
woSLK/vAvBm1vXKKlQ2gHiCVPJjk1xyBdaxFaEaHko3H3e8/nvHzcThfW9OVtgVOQFqm4gX289fX
6naXUewbVycujS3TGXPFACdeBFjXlYWFtm9Fvk3ybF2ZDRA6p90SIzFaQD6TiKiqEvTmHSvQbJnT
ti+tN7aSs+k8gHsNuf8PtfKvDw2vVsVXOReoSn4/3H+4Ex3ctzIzOvPaRC4m1CJApZuke6u1o8dJ
foK8NuwGYoEhbiVy+fuvyvm5Tv/+VSmlTEc4tq3rlOs/f1Vsv0latkzjqgazWlk6FFlY4JQIdLJ4
AiCLMfm7M6dEEqTZA5dQCXWMyCNybTyT0rkpt4WDqYyWQ2/CvRko+HKS7sW0sfQlJn4WhAz3oSef
E4Z5925qPw2SUafqTFh5kWTR6AzHNOjyR7d5A7jyATAQ+FS/THZdVj67TvBGuJBznAhQxN7K8iDv
g+opj823JJmtH814imU+blWhfSLULr11qLb1JNceuEt9Ns0mgKL0La6dt2Bs7UvTWICGmap3o7cT
aaBQsOmYnz2j2tgNaXZVTKpFyBwhxyPpScaKSckU2TIM2jj0ufg6gavmJrjALu8vZFJ6RPGI6ZLU
8TENWdj8/ir9+l5VwlCuQ+vi8gOY36/iD7dIB9wzKNzWufpJQqeZMSYRjUtFbjDfZ86PyZwQs6K6
hgnIiMC3trMwxI1Q07KtvmTtkG4Nhwm2Ed+apAuu+qAIv6Hr+sMH/eUgpx7QHdOix+K5w0318+0k
0DWaPPzOFRkqhONoE4MXWhbOOvpATgaiBjS7FAATEzBq0NYchj88++KXZ1/RcAph8hlMjkNjbgR/
+KpsvdPxT+jete8CCEvM/ZZuJvCiqBaFj0M6cNOCPe8iClarTu/CrvYWf/gWfnl9z5/BJfKcJC82
k8b7h4pXp6G15LX4En9EzP4bXeIspW+8hRfDZx+TdFfCULszypm02QPoI7vKIFTIIC8XscZCuLW1
tAtQRx3hNTmki99/Rklh9/MRw2ckHkEYpi10k6Pm5++JoWyTj7UnryVLbgCmzqHLtKU79pi8mmbY
VkbeoRUGnUsk6bmrfGdp2kjhEqEd+PM6yP6gTENasUNEqDlaPpE9pBFBbIjntR0Ts9y0tXNcWtaq
U8gCOwLSt+xsPkPosukwJt4OI3Idm+U56XFR9imtiqtFk2jXiBTc+Zf4DYA9LJMO2rLvlnLTBfin
Qg3F+Ae05AAoWhaio+6ydmWX6MVE0mYJKbINkjU/YRfmlrMpnzZ4jlOfzmXHcsP80z0331M/1RJK
uJTK7A+F4XD3vbvrdXZTaNg8dQ3t9nOZRc1y7Kt6ZeVBxYAhXxVSAq5hsngPj21Ok+gCntIAPYWv
6XtCk9YhPO2TKv80hnF+OVuU4ercbaYydVtaznyQ//A0aOjvHWA+8a0dqalRmRSPFWONvC+CRU9g
19qLkajWerksY3z435EsMoDYDxTja4NNfZVoUbdHppdiVJnzJZsggObITszPpktgF/uwNj6Sv5pd
2BDaCEAH4G0+1Pg+CrOtFpckCg/ghFZVmtQbZlSEDnnTR4nwH2WB6vBTBlTjUkwbX5ZXzyXIPmmj
ejNAZqKn7NRCahUbGyn38H7szIi+GKgF7spED46W1nWLUmpQjG3bvLhFh1tBOQ+cUFvTnB3suhs9
2iQ862lyCBNpH0J0gYXtmSuc42S5BIm+dYsRH2/R5aSCX1FF4Zw0qvNkldbOL7wrbmOxjuKm2/dO
fgV3i2rO6XHJBK2cTgXv1CrTWKs0c1ASE0sxQQn5/eNqil+fV1ow+jPT4kazCBP5+Uqa5GQrAuHV
tU7ytzgLMHwLYAx8LYAk1Tx+BIBXG7l1SRB1QrLXnvEmkOtMebGMjf4wMtTlGiFuAgzhEVwzKzWi
iiWDgcug9P292bTNSuXRS6yMkC5szgyJhLiFCcLier4Aee9SnPiENeuW6yFIJkZ0GutuZ5jRuvfy
+krK1qr2q3YBjMGGC286a6uimrL0dtxBy1wzAcwOs7BLU5oCw+JCRx3yV2tKdz7Ts/tMOA92OMZb
zcJi2Ta7UZqfckwSa13LGNAQxelVxWMBCMZtxZJeB+KFcWcMybbs7fpeOTixTfJajqQIbwsXrFaV
Dju7Ml+7IB1vfR7t7PhLTvbigZMsINmzu0vggQUES8AJn9A3IwtfBHGUgnCbg7tDR3/k9GXtF2jP
g5UW5zCiHMDzztrIBwJrs5Pe5Mo4CLpzpO1Ftwsn8/X771htj2vgvu1dU5BYk3cWSItAqVOYjx8k
svojg+icoEIfc+gUDNFdoQZWRcPQn1RQbsnkq/AFdOygfKYvwMdKFFfjlbUucew54TUlGWaTQ6Sd
0M6Bm6h7x+w3WgX8u6x5aZeltcl8fqdnwCVaJDSt3WCCBEraMsSCpIU/6HWUbrvXh4FyyWshRWXu
HkgCDHzMKHh/KNajwb8vYQxhTZm2dqcbKy+M0Q0SklAQMLmwVEfaXJXcDahiMddpn5LRPI19EW4G
B2bcAABSDcOMW+KOZUIXSnn1aLzvMsSy69Juc4azU3evylSd6Xage8TNjpjGcBdo9SJHW7tWLsHl
Rv9lAAoMgxnPRu51z5LA5sNU4qBCesTl8MovXeSmF8uJG/LFYUEivlfn77+Ikj85qZpT24CcDlIQ
ewj/yb7t7ruIpAqYZVb+dRqbE1YRv2aj0IZEt8ZlfmKoGlRGu9Rb39sU7XI0hm6vz7/EXBhGcI9l
Dk/KVSHJ1t9adk6HJGiGfRjoBHwnFVC8OIHZjaa9dRDNh6F4Si2liJMw7o3Rs9dZKxGahUB4EIye
pUls/dB3S94n0TIYS3H047cidK19Py8DB5ifbKkGeQgjEslCy32NuEkefIesvd59hbZqM+hzX6n2
nuqp8bc1rNu7Urjapk3Sj6lfia0ArgPYKzjXKjb2dj8RioFGulhbMWQgBADOQ2IgZKhGc9iUNagb
SXbJvYTidnHYUIAgrcKdnc2J2qLAByZsZhAEleA0L+pzgXZ2AWEM3CcBJkx1g3NjD+YWBdvVH4zw
1Fh+dLJ8jGdlj4KnqIhLqcYAvu4wVrc64MERUOr4npe17bSHeCyB2WSfAjdydgYBR8uoZ/Wne+lX
SjxrR+iQ9aDN3mbUe+a+lHa9zMyQt5tDkkhhh2rl6bCWLLM8opjqSGJF9JTnerZocYQetMkMH3SX
zT07aJwuthGui1SPjpUlH1VXuI9iHBwkFvXHzG/MdVnBPay0r6gX8Q92QbEfexcZWDjEK3gaze4P
B8GvJzqTOBNvHQ0406T3rTdEwYrPbiOumRkIUbfxMvQ8hQfIHP0rcjJr5yW8KJxBe5tmppNyKZFi
nns/yaxNAU7UKpNln1Id070nizKCCewEj6LWPncqRvNvvLDwFKsmJ6WhBikEEgFDV0w9WOkh8SC9
9YYY2t9Gok1WadGtSBpKH/JyCCi1US/0s0h8cEtrue8wNP1hl/Nrd6/4BhyKVmoueiFr/oZ+qGki
vTKMgnfvTY4B4GeIy3rn4fao6HjIXC4yntdaZWx3MaEAfFYSwjqUTd/mt1Kxx6zC6htZyTWS3N6o
P3Rc0Xtfr85DM7l/GM2bf3O95kGExTbMtg0mHT9/2iGAKh61jn/Lqk6ciJNxdqph9GgXEKoMWwwf
XPS7YV/KPZmzFK1g6UrYuUs5jqiAw3HF0wDIELLgMUuGTxVyzE2A7nMDRs+/S17HKW435Lhu3YD8
5CQHClBVbbrLejKO0vl/CueWbbVfFUDCYITZfgH+AjrkiLSG8rDE82Dpj5GpfZzsAZEGuOFRZe7x
93eu82tnZjH4ZMps2dJkSPhu4mYLgovtoA8BcZurHqFvm2rDhebcDv3h4LfCBsr6Ugxx81SXU7Qc
cTFwQ3nNpgrC5zj10mtdfMHbnYCz546cTL+8oEkCCDfJfemocy4TZ+P62GW9UUY733aSFSkOiwqo
wVNXTt8YOeCCKAjIsTy8RJK0jW0H5ylwGudYMjnloGBnXQWmsZsj6r6fImbZPJesq9fsOk/MPieg
gux8WR9XdvSCrDHfQeTbUaKgrpoa42noIW8FhSLlTWjjSgGURMpKcHCNWrbPhvAhZn9vj/ZXjxfv
Xb+oLH9R1C2E9ECcM6G36yBP1EJX8VfYn8wWbIzxY9r8Yfgj9L+5JAzxDdgZvJWZQr2bMyaQ2w2I
HcUNrZVFriCuBYPzxtAGnXAUY0vNPt2FZU46DRgvBGTyS9aI/hCRAHtAx1FzDj2y7qPPcnWguHbD
Kt+p7L1Myo8ysGwijRx6SchV+NPNJ6g2+yHN5IXovRqrFI9ryoNwtMoQ0MalDgNzG4VNse9d9Ujs
QfTgK+PFEuFXgUzzIw6jf/2vPWWHRIW3r5WycLuQ0IrQ+jEux2jdZFS4UYvDh2OKLjUx44VG4uOC
9xc5zXax6N143Jdd493P0KxNUei4uNNy/70B4OUNlLJPt1Lvqoea9IYoLsGDUmRh7chhis/txViV
wS6eO6MRvX5vNNFBNwKsg+30KAtBwMVA4WhEUbe0pNYf5bRjPzdceuMVu4ufxOOHUZKxXLuAugPd
hDSV5rcuJDOblm3cD5Vc4try92XbHKmGUxIByhc354MDNiqWqkHFG4Umzl8DFmHzjRzjbD8pgKS/
f2iF+nWiI9kBsf9RnDm/jnqBi4q20Sv8veIWdcq8FDWud0cnoMKBp25TQzynk1URbfZUo1NFA9Tj
N8CKKe0suzhpWd0sYKZlKj5FbWeyehh3oP9ztr9o0P063yAErZ6wKeCUTpsXYeNsjsmwxf2Hwi3v
LX8JMRUi+YgPKklgNCV4HrDBldMiilKsBeN0ZKlaPbq9dU2Brhqukvsqmd3cnoWtLhhWFiSKs495
0Qeuv/ODzgH40O5Zx6Q3Hbm58MVJC13zWqLpQ+F/XzSDhzfLlxtHkIw2WGdNE/aHICC9skb+m/qk
ms7LciedPgYyHi8eaGXp92KZOqKF/ztr9qZ9Pvbkp3zHOfmgcyjDVaV/7JDl56X6nHWmfHa13Fyz
rO9xCtFGDMUuSjD7djF3lPC7V9JmhIKDR5kfVbc8KMZXzNkbYGubPjaGvZxvMSMlb2xEerg06iDG
LM/exEmIiiX8FdpDTC573PG28UmoyFvzWhB680Fm0yN7/gyVEGDwGilVF2k3KxQ1zGNsb3bSqEPq
ED2gjwBxQtZGh6Kt2OO3dbZOhyv6puRgsFdclFp+HkTWwtaAUU4w4B0pJO3Bt+Ph2HtgLWgdUeA3
vXaMBVVknVgYKIzaOKPNnVYuTGeMzs1L2KGmH2xnWCaZGGH9N+22E3Ki3Y37RwC6GJM1RGx2/8Uy
HlyG+YA1+jcVfC0dPZ1JNPrKbv30XovH/g5CJtwYNXcV85qvDSPyJarPE/urLSelPNYNpXUraXUZ
yMh9lkl/WRWGvwJGSOxVRjLUHVEovFKi/iG3+8rHA7JCqkwYy3jIBoP3ANqIc96Fz7WbkSaRRquJ
bfwtJ2jtUqTGxwJi3lGf13pMmZG1Ihw8NzC4t1HAPGuktIbX99ns41Og6Wdedt6u8nVx/v2T/H2S
//OQimWIIKJBCpMwkvcDBJ9rMA7RUJHsHYx7YfnhNRpH+Amd9EG1l59a29BWym+HvbDfescWL+hb
4HMxLv9Iu9DuUXDpp0FvFmWB5pBoB/OFsL9sjUhyaXfk1HWJgaiinIhKKD3eYPNEpWldEEgT14JE
nSUd2XQyh8Z7gPBr17cxsrIDWT35gRafTBPO2Sc2ttXewym261D3A3zxkoXr98O8FX2CKxSdpU6o
U2wpn96ZIIS0BRMy4lhqh7jbpwwBcV76JHyELPVK2INrLEoamqtOrGyYSlSndZjirA55rHzD6Zhw
eNe2Adfp1N2NspsVQxu/0THFW52J+yHTK2tVYo+gsNDMnQyJHrfZV2+JRB0P7VQ+VrwdHlhszh5N
cYqHyngoERKjvTGBE80njqaP199f0u9z5PeXlELKNr43Au77XiBAKp3qtlHfLN1c6zyLe68d/XUc
htesV8ETa8HPsrdXWEuiRRVrLqEQStwcg78gqmOFvoxOpaax7ypYd20lVwQhuojaZ8V2wiCEy/H7
zyx+nZVK6bJnUuw3sUro70oO37cCRxZOcyOPbC5586+5X4S3dNeF1dd8lNw7ei3XqITVfWXn/db2
ZmmtGD5B0BW7POrTE5P3/e8/lvqbj8XpplOj87Fs+b1S+qGpmIPQRM/I8VYzDqebXie13i99N8rW
vRZE27Qe19FoVoeazM5MVBIYUbenRt9n7tStDa06671VHVICxHx73HYNSlVgQu49r3IopxmVt+VU
/aPAvYt1d182pkGbMmCKsdtgz3C0YRws8QQPCguahekeUpyq9myjaiI682OPifKq6dYafdldj6zp
knXN0m4YM/gxRqEgfxiUHxxk6kAoIVVkGUy5t+n9LX3qjn6KyHH8cgBZAwBCTdSsUDgzsGSK6AUo
1Bj54MfXjpNKQNfEhIVXJD90LowMCll/DrXLPmiWmV4ynhOi7I2vLSRWQs+8k9eaxom/G6zr1j73
lBMX9Oa82nRW1wFF/73H3PJYppBLAnAzZMq0X3WkyHs5wasZamK8YKWRgh4iJguKwn1Q+YSBxglW
uGXzLa5/ovxie3jhy5Ft+5IMbnPyIdT8/kYw35fE7IyRMAgpHUPpdIPvusuWxkcPxnG4yVrSIGer
kZ/qYkbyyRxdrEwxuI9xQo9cxVlzCrtw44x2eEuicAtnPV0iWCAMWnrWB0n8GKtbFZXiJOs315na
I6mWbKHc7ql3RXMLesZlXg0w1mPMwcMGXb7H1ZtDtT5zcJ5+/7MZ807nx/fF/LOZ6B0kSiCL/fi7
bQAqtbHV02m4DbGfLRsjJmBGtKcx+9bQpj6HTEN74nm7XsNqFiQbhiXH0ibBeRzJH6zqANluZ11D
PTKXIaifFe3eVZEsodv9hncM5Y2r/jDw+K51ePeh2eM5SJcc2zJ+GXzbPm8xRyt1IDclzh3u4txy
XzIjPTFNQ8WYjha+pNm0jv95cHy2E/NMOdUf/IG1dAKVhmAPeqvEqBd2KTFzzHledcOmqs48iBkk
0/eBCW7XzA+Ql7CaKLAw8hbHMHV7T9Z/6LvM97N8rgMVKEsjx5Kghd93wizBxlCQLngTreWQLKB9
LS3B9k9bRnjs9nHQX1HF6HClAIXPVs17XaIC1rtwgYuWKzfi7zf6TTuQGgPOfrprwROt27J6Hfzh
woVneGrAfgxrqORdyXXzxuB10lL8Fk23aOr0E6nJJdU0ZMbBEtRaMr+Pg/ZjOf5hcyHmF/q766dY
W88tv4sqw3w3AEnzsHATwnNuiS4Qv8oMUHK8McGs3nUjknXrK9GwSL1ZfKx4prE5y/C5GdNPWKte
cI8eiB69KrEPyO/egBb8Q4fzyziJi6FsXfDQc4c5lvPu85E7oAoH8vsN1FZtwMrs6u6jztJVNcYX
1xzuOyzg923WferY6blJsaDmr0q49r31pVByznj/Aq8BmkQeUTKHYJW1KV3/4dl934dJcME8uq5k
zUi/br/fKdehAjod6zcRDl/xdO6dPPusuTi60jpb5AFaNzQvxn2js9Qu9MXgcPM6QZnR8+ZfgKq/
Es9+CGmPSA1BkxENZEIUSMo/xiPojd9/Wr67X646B6mizHQk9Sbi1J/HXo4kvTArTOM2zhggC9z2
nuiNkz+GJU0ZCMrGdBH01dh58O9tpzmodoBKu4z0koRU18l3dUaAXBe0pPFWlnXQCtgDkRUMbyhL
aPHIUXRoQpEpbkMMP8vGl/7GfK31gvh0EnM3eQAIwg9qlBplYh0BLyA6aZyMxU2WbAbDSU6EqVPP
Z2y2vLo7MsdYaV5Yf9BbfRWYnyMPeFPRZqccrBPMxGY1WEnx1hQlryDG+kKTa9YsrCLFPvbZkDZT
DUCjnGFMcO0r8hP9+ENuW09DSyqX8Dm3AeA3PLf6Mz8YHEajugwomdABwEh1rStRPXfFBD/Indrx
yJpLk2e3NtHBdXV2FwcBKTP220DlRPAIHeOEgKIIvdchC/wFS3qoXHNAI1ishdnSv7DTWudlmC1s
HH0akyZB4lITSoLKtSsZNu0iF1q5HVT/UMbOQzGYvAvDhMyXltwRsEV4CLRqmw9tukoaDrRSr3Au
qzfbib1TqqGXb1Vn7GwHQgZvK/KKcnI2Lf9R5Vycin3vIQs/1QLgSeD3B4iA8dKV4T5ggnf7fs6H
MjBuRWMShsDiCZrjeEqRIS0H1yjXmVPcxFj5j35WtQz6YFyEbvoo6Jpk4mKk9NSwxIXERCL2GfSx
43woB2RI8RSviKmEoDLXsIMJAanIfIofrRn/UDJQH76/2V1X2SblAi8Rjlj17lw1Uik0kckYfIH8
6tW6efwujorFzi+94R6ZNAOnKgGaXbJuL0W5pqAv17aZQuvrLAP+VL3xB3OTj2n0bf6LwCff2B+r
Szx5PiBIGBp+TN5iFLjMXcCH7S34IctyQGXZEEYQGI8RgIB6hiITNmkskn7Aydjxjuf1Fp0IzATv
ESDK9gmcoYh8KeLGOLIc/sJJyN3koNEq3fp5kG26UdHHtDeci8wq5+Ib+TZz/G+BmK2mlfsEgNbY
j3wfd9n8h33/E/02Q5lM7H2S9ru4naezozyLEY1SluvxfWeM/omFekp0F75qy3f8Rer66pxigfVy
QRDnfV2b43z93WXU2eUuDoY1CVPhNh7K59x4rVPDeJqoH+X/4+5MdiNX0iz9REyQxhnolZP02SW5
5tCGkBQhjsaZxuHp6/ObqEZnJqoSue3tjdANSU6a/cM532mG9pS140ehXIcD2ZwPwOF5j/Go49OH
hZ30yMxhQMbEgKmgxTxw19WPluZVT8wKGqxxvnPI8m76NhAEbwERnRYjW+56iXaNnuU6eWYG0dA3
t6AJr10d60fbsREsTHP+b45K71+KAZ4dl+sdyRBqSu7JfzwpZ1zGrj2q9iXWICAWTlzsTKlhA3LS
Puyy+gdkT7zBGdRuCUDgfVNjfJomdYwzplx2/csdy/S89gn5oehNJGuYp7aod305PP5Vew5VT6r9
6h5nzjNBj/rmqIYl6Y2YOq+fDiE4J7aPD7WAZu7Z+fzYKv+S9/5xrJP+Ls4W6zH3yaC1hEl3TqkC
+KJeruh5IYb24lFKbwqVv2jnFrz2NRO1eS0gx6TJRa4QXhYtExfC8eygGJtyO2ot4sa1gjJiLmeW
tWzvybXYpQ2BmnNiGWwf5uZXa3ftHZ/Gru7QBSIU0gnNxAXcD69YpbfYcyaSneIr0Z8uh/OqsVlN
K9KTcj0YpDWcV4HjFBzkbzVkf9iZaWSQQKAYYj5SrdGskIt9iBI1eFEr0znU4sL6d7f2v1yDHuRn
18GpKBDK2uY/fbjKhNTHNVK/wBzYp36+hMACCE7d5alOzMlUYtZKR/DO+LY5aXuM3iYwixEYR7q+
YkvlpThNZMQf9bk7YjpJ6IwTNH+gHHLk1Xtw0EAaIBhIA48Gx/6/u8j/+Wjz2Y8JLnLfQVSLGeAf
n06nWycN3rZ66SrpB6Mzzpe5LA9yGlecO0Xg+73NN4lDXwJcgAs4EONhaXuFU8btJyJfXPvnf/+e
zH/5pfqui1WApQ0NmkWz/4/fU1ynNnS/dn7RS66Jrl0erAbaetmZ706jY01vJz3U5gpEXGmd9Ioa
SMd4fkRCQ7TrzNVeDH/y7FeS7mucj9eMxC1W/BMN/yKYw+s+bu45P600nXcc+6C47D6NZjBW3LjI
BdusrUJc0NVWjVoccWTpkEKhrvQGQyuUujcOysNfP/V/5Gy5+1TDn/b/3L7m/7pf/tEL8/+n+eXm
I/ifvS+bP+VnN/b/r/fl9gV/t76Y4m+uy5yJJ+YmBGf++d/WF2H+zWCJzn/G3Ipk1eRPcJHc7C22
wx9himEby6nMJ8yF3v/d+WIbfxM0MT4PoGsa6FzN/8T44hr/5Alh5uTaiNV5w3xEq/gm/mkr2pIc
mmb8OyE8IiHnqC6f0ka6FyZ595gsWzgjVrKndiafSquubim+12zyIZZASkF9cxpEY+xm5eNTNJji
lTiP4wxbnNmRb86eeEuiKniSJ63zSD6ctL0HmQMj70O5OHbInk2YHsQakzRZWaUE1mWnpW9y2Dy3
g97WvkbzdkxWX4xtjvOqwooa6jb0cUOnr4Enz+4T4hIRtQiiQ+Q+w41aFwNGvSG80HhruR4HDrjB
DTL3SGPBhsu3fxN+nm4xQTNId19rDz3LJIcWR0uFyhwNLJt7695MPqrW38RDoiL2Ob/b6woqiFIB
l7ygH6ztfEcscLwbQnvKIwPoZi9H4HdEILd2/rJ0/cNUfU2gPzd41U2D84ltfR8BxI4M3Y43qWlE
Q+0fzSkbsSfMxOJN1KIjQFyIhaEPg8K0yGZV8nVwnAwwqQlN1I0GBnFJytJzLswSc/N6hCIOMTFH
5lYb8LHW78IhgNf3/mRxq4XQ56wg1buNCo0hQ5EUJ4epqd9unwhe8B+rgsKjZsZl7PZYAND2JO70
YXknBMZ6pKnXylh/3nV29bdEAbZQ5Oos5OLUEwGk4FjnEVxc0z90nkNPIB6mdIAF0co48rWO8TrC
57jdtSma4op9Bn78+fQqFaDBysCBtLhluLja8zp3gCoRzZPy7I42YewTHELXmd5ip3mc65hGPI9D
S2en4vXzM03nPs+cYTPzFzegi55n0q48sz9TyUf6aH+SFIlAoWuPJPoZm7FTJ9+bVNDM6H7dXHsw
Zz4LWvSMrWnCXi2Y/Ng+4htClye9Sxz3MLHTO1PL/B3YwxXyNhT1LJyzTgD5Srwdu+XvJsaKo6OB
jLP1C6LlvVx0woomsCtDLb+YLZYbO32o0P+hdnTnMGmJ3SLbNAnnLo1iJgMglvnXhTHseOWOrYvP
cZQY/GM/9TYljrPeBKU3aQW4hvEVRbcepRnvXZnav8zYe6dR6VHyIqpbtXLjGc2noVeoTfLv0Tgs
S/6bDHfF3iJ56bxi3LBEfzYAZhIAZ2o8L94584XceA4Re8mEozxV1hwA80DNidfdsEkMy/11vPbp
sNdKVwYEltdBs7waNmy1LiP1fmWQsUmnXWrx1uMKXaO+1mF0pCzQJj37bu0h3drMfDeqQMGnLc43
EA3v5GOiPzkfi5tZZzVOM8rNKooNJe6QfGUbsWr+tl70UJ9aYBc1Y/gGgZeAQyRTM5S6217Jihuc
rH7oYBej2J5ouysjMAcgHzdpOKVQH9kNHtQcDHUwAHEJ6Dyu0Cc7TG8w57Q637aL+aw7y7TTqtQm
NNV70vHUO+b9qBAiFK1/crQIiRrh480PyVEQZRbjPP89qATtwWq9IcEB4tdT+4HPOJEphSl1mZ5J
d3pZhlaGVm1/IQW3jx4TctPSUAaI6b3xK+ekr7F94sjv4aRgVjJSQkoHk7wBHlhEDPlwbid/Pi65
Ad2RfPXCtLqwGUsIlyRShjYcca3Qro3f1MdVGfLeZ2SZClZRQi4Q65MuBCKhbQjwpEZdf+yWrMzG
mEPpVGlI5Tpu2+lCu8HyvCYVqRzYsGspjue0EW3QjMVbe3t0UTiRRaN9JmCoEfFWp96ApeNN4zlW
oCXx+gQVvJU9PsdIRz+6bW2gNUWOztzonpkG9jikdlotyc+92vHcbPlATOanYPn+TGivAlUimmxs
pnG2jz3OS+Otwd8ASwbqAj3evk68E+GNZI3PDV45Y0aC35jvns9Eu8vXeLdlFpiQg8h63TTardEd
XZ+TG3Eyuht2dd6afneJ0Df6vL5NcIxZ7cKAAEMUsLGoyQhgTo7aLO3WgwlNdGOzdNmoCVGiWdYE
LHQfqHBx8Sfoay1vRIgzvy3kI7DN1RsemjIYOy+cRYvMyvAZofZJuUUm8qZPDb8Dv922eTJu0goY
JSnTEaC/16R1wPzgXSu99BabojH6Ec3jUpLDSHZY6pbTnSeMR1AWR8lHq3MIr54EFSUxSX01rpns
EEoTIZ8zAZo0bQqSVowH9K97NrL37Rg7D/hCf2dlRLKQe/D4qGFNyYuM/c9+hYVPZJAfolBk2JNz
NFiiuZe3UW3WFq9sFAFigo05taa57+tpDPwFXLL9pYh/CmLeDaxBywkhD1GTOxp/82qo6r1kYrDN
ycft/c6LbL/kguAAspBuB2M+6RHxxRchKndn2/XD6BKaUcdAJ3MP9ZJGPHG8kEcMCeYLL21eDl+F
D+Ivm0sL8Kt8gugC5J9EspbgPa5eB5wcWpUNGsmVUVxyblTXHOoPjQfgNBkqSMxSEhnV2jffJYj4
BR2+r65WnMiH0e93rl8au8SWtBgL5i/UHvRG3h8Hd2gAT/poNo3YqWrcIzx0d6TL/kISrkLRzFfu
N1KszSGJKgIINr4+EragiiGaPHD8OPjC2EF6HLf9cTW4hQ3TJeeeF7glFQK74GE2pj9NDix+XFhS
rq35ON1+IBuB6S5JEKh3dX9PfpFxqVy73ehO+p4D865TZ1typWxaos82BCb8rCA2van8UMI4q4w7
GYJAEjV2ffTZi1+kQ7Pr5R7UPINo8JSNQ19I1rRmmTK8j789TS5b4Nm4L+DUBv1UJ9sqReWdiN+c
d79uqVSEZdQQtOMeCoMTCndwQlZJ+5ZIj7qrrUPbtuSAIrgxmmnE5JwOO7NGgK4PphH2AG3DMenf
WXwa5zorCC5S0oGqjtrdU+FsrlDg9ASfZmk9eDcfIOEvBFolIHMZ+okAUBF/vW/KqKnITUxr/Gb+
SFDKjXHJd5ZAGL+blCnIk2qtwEbeAGdH3ww1pBKNSIcRMuPCfIfnfGTxuwSGMzKqKPB79z6bfwo7
eftjoEo/c1GO5P7pe8whW82q5oPlkunOQG7eDmnbhrHZoqDXUhhOmi+2+eJQN6zuZm51J8RMWJqA
G2J7eVaqW7aJe4Ntk+mSjQv3vfiRBmRIcG0LLshrNftLJDyZcB3ra0iM7SdmNQ2Lti63SY6aNnMa
FbkzeA0v6Ta0ukAA5VQQwTWCCvfMw9zcl7hB7inOGM1juQj0fL9WRnEmwmLbrF1/9hM9au0V2rjK
L7qZwT8ps/RhcuzAbWFLZFban+oaRqEs0uO66OVu7ixw6i0QWIw1BFeOJYQ4d4nsduGCVMN3zxh8
A8kryHSMLrgtgDW0Pa4CV0BpHVKXv9oEJe56XJ2LOqzN88I9HzBQEAT0bs2KYpDN73ZZWzQ8txuG
QO2fVpsQ7VXnpHPu/Zoxniru+rj5mnDXgpllvvw5Fe4a8YofNDPtoDrZZJ5Il4/r3csvaxbHpIZM
fMQpwbt1Uod+xsHK2gRmfMqVwNqEQ2/o4oOGfGAzzp9rTAYUac77VbhmVPn8AFY8RWW7fpRGpk7z
s8VeMmzwnyG7sK9OY0SNl2KIX61iM2TLdcKPuAF+ihklh6toPybLsGz71LaOzYgNUGbTV1c3aWCK
ctqaA5xYpbMccfB569XcseUE8+NKI4wHlr+IBt/ZghZAUgbBXtoN/NrOqF68fkPLuJ/7Zp/O3kHL
LIWgH7fxlDr+pdiRVhWHZd/MUY5mtcL7+GD0PUwruRCKQGkMg706kgHa30RvyyZNqEMJqtkIPEqk
ZkgIUCUx0rMXmR4S7rpge7n2WnYmZu6gpXa+kSkoNegF3MiCFeealSBfq3scSnhZUYW56y32A0Dm
rkkKFgGiJ/OJJ66zYTvDZw7QByA5NZskWFW2BLFM71ZvPmdz6wXgDOxNB0v7QnLcxq/W7WIyFonZ
aRPX0H50CMCZv3ZERXn+HdRRwnpE0/21B6lcdz0r76ZLMeS37a7HWaKfy6esjkZMAqyrVi9GTVst
oTbc0gEXjIWJpT1ldv0WJwWGC5+gjXUsvvJ+DhebB0h3UKcRmRGZA21YrtrdmHQv0iZPN/Emc+PN
JhkM9AXhCscppB0rGlTBap8LcV9ZBWy/fqH684yTK1XUru30CDo2EPZADkErjCAH3wJubXjrbpkU
k5N+jh2xdBaPo6xaZok20qi5AA07eMOzrPX54KOj69AzUn9BHb1lyAptCOWzTdMREjBO7en4t4S4
a+Ngtkt7trtKU3dwsVTmExFAT79Zl/Y5L3nvK3m05+RNdES8Q1h1I0TAUZkwCJU64uNCL++JuGwp
n0JPrONu8ChuTd+mi/Xk3sBN4hSwZUeZvfhNyife1/iF3d+azTzMrlWojMXfmCUJyGoI42R9StVC
8jeTdKO5wDTbaqI4257Owbk+W3786pEAhWFuePR0n+5O4+FR5pFNQMPVywAuru78wt6gs7c2xEO9
gTecmVNoUONydCEkbKM3Q10dJjnobFtRZhfjU+aRcqN0RnbLiBXblHmynTz6r0xiQcLnxrEE8ALf
s8ddmJfmsUTmz3vqgpYj4wGPuRum3vIeex3h6f1EfY0FrE+8aJlD3K8WUnrrVfrDK6YKxhGTuR4p
GAn1qCt2HvCaNQMGdu1n4U2Ix5CY2OxqhrthHqxZAlvKwX8pyZVizC/Nupgbsxb8QpV8c7zikWPn
fVLndPL1jTGpN5cOg58u80HmuUfiab95hWi42EsyKig3t4J+/9ffRswUM9vgUc30kWQq2NCcinVz
8RTXX+lmKuhHFI4a5xnNeeWQ0NBEBzX68qz1YPtn3QdWoXwaw8zfGMjHQztDziUmdI7+Cp++hzar
05CnnjvBLuwvt0yO3AARF2cMw+PSYtuZAfqBkkeiggVziiFQPxEqWHXpth8qsbcK9cTBsrOVRfQO
ZLwiXu1r3wzFru+YS/majPBS18/cBeruj5Dqrkim5WGow6LMtYvNzq+a0PgbY37S8mdFAgy8dYw+
uYnIxlT8mK5W74bcutcd2sG09Gw2Varj662r7lc7ZrvIFkb5m03KGBgZlNxOhINmkmg/DVS9WKYH
2WJC6asj2ZfXPobwqcviak7ywfeKOhIDvwFkN0RaGZAkRyOJ2oZDDDdsxj44QfmAuKLfuDHrVk83
fzUQw/YaldtWt8lSGoX/p3EGM1gNBLDE5SXRgrvi6KvfWeF7d6tGgEVRJFFuXXrFDYiRiAj0Bc2r
mZzLEVEzhm8sTxmPT/4s6fDYD9M8LenFMPK72BYvGiBYnIf+y9qL3biuOicMoU7GLWu22RaMbAJn
5UzRc5ftmwAtFs8hVJwk0BMIdta07HhHhty4BYaVJelf1XNSGT9w57cMwzfWbS9EggwkOM5T9Yu3
Q0as5Y4Tf1CQegVZB/NovSIA7j/dJWYaVbSQYgbnvihODe7EQhlO1OXuqwctoQO0kBqmYvhzT2sY
4o3Gp4axxe+BXMYo5XwFdEoo+gkrqm11NePYgtuqoTbxDlYqiBkwOY+s0mMy5rksaQ+1jn0WeoBd
I+5EfR7VHiBP6L6if8zZYw/mwMO5dmgDqvOiHQjNiw8W87q5I1yKlUqgtXgThFfva5NGPLNeY9kc
PQaPe7fo3/oBKzSVa7tPqgayc4LxQvpotXJGYHkJ1GFhU8+KlqUGbXTCHO522WDeY5jiXWlg0zvL
YoRiTUO3derkgSyvGsuweypHWd5PWnctGzzgjuFAPy0RK1BBnxx7PeiiWU9GR9tTwBsk/CIjdK9F
x+1gVzEWCkn+d12QrfYUSL6n0zj7PMqSnK7R1wMWeENgr1jI16z7Gm+RrbPHpVS64tNFRPNkzykQ
ZKJN8RNZoeFYd2oozKjprDma+niOADFqzPZMdZTLco96HrE8ee7BWsb1hYEtIepGanB0VCwx9OnT
beMHVeUaZmmTaIheDhuFFVXCMaTmdT7Rl6hzOZy8mbQw8QrE2gngldxPY8v/xTYlj4OSIThP2hSy
GVkHvTLeVhdhp+9S8IjaQrtaNFeBYckH4+ZB72MvsJlNb3PBL3+0cg5i5iXFSHu7rM6etEWocZIn
QhXJxdMvRJ7Up2rxX5kok/WrGL4ReRXwy00PJA5cakfHjE/Oo809COMUR6o0JE1KfyfRA0XZStBf
YTr3Bt/lOiZi63YwPNSa0VpX0ycnsn/0AYBnigA6wbIrQj6phaXFdSV6khfIUTnBmeYYToS/7Uhp
D9HOcrnm/b6LkfGXCU5MQMzuFqSZ2jg2HykxOdTNPE53jZYgiGDGMfN27GbP+KwVidl8OyGP2BNf
DLgU3NVeTQjpSwsN26LNNoEB5s6RA/kJvbzTO/nUOoV20YA2YO1M8bqhY1lz65EAL6bAvnI3N7RL
YfsIsluHeVL7V97SyXWb/s625HM7vOg64hwdgUGtiJXJZIZ9xhT7SsanJasBU2Q3p6fvb4qmtjZN
guB1LT4Rx0xA/BoRZi3kbcENvEntZuuhcjutRrLlB+ovOo4mGlU92+WULdHijhPDV4iuoFIvsYV+
YBVHUzPwUsxGuJjMIZ14PtpqTQOxAulO6dpwW8OHz+JbwkT6ioyS5UQ9H6ayHx/i2qKjG2zIjPUD
JlSAPspi1z3YYekgoqmzcTeKhZzPEgOcbTIs68kCD1Y7vopZv7bXzhqng8asMK9IlQOvsoYrVnOZ
6Mmx0YzfALyePXricjJ/NIodCWb3AoPpQ7gkATQrcEPlw4eiaVUtn35b22S6lOq4QIbU5vYxxx0X
ypRIovYWkdJZGmm9KJOGzsgCh5nPthfvVYUViwgKpnsOrkpJUj1SgIocGMTA5NY8i0r3D7qJOGOm
xEDbUWFSCNKZCVu3+LAuhvVSGggjM+wYUlVeNOfPgoXq4cFeKINps/AyZ48Amk+qxIkkTXVn0PQG
TeO+4+n86ZneorG5pf9gUAxRo6Kxz/qDSWJZUGk4lu01z5GvDIzOsjTbGw0SpBX2aTCvenrsKgcm
pu15EV00Zgx2r3XZv8wuauKJ/raTJiiz8RGeuNiKwr4TYJJDy51Q1lrLjVSLmakpIAQK8dbNxbXD
vhWbjXP0yvrDMyfKsYZhI/feuu1879iUkMlN8KFtnWtnJ7GZIE0t5/OK273qdpRyiqMP9o/txExU
qS4Wr3pEY76xJ4EDyGct1OCu55T7Uw74b6xj5mDYSH3SudeUyk0QVhQCGKcktL13hlA0gBjNZOu5
u2zCNWCZRDmnZGW3/Lg9hM8FH2eBMXU0vwtPagf+Hasyi53jH7uSBQeovozpPomatpV0eyzQH4lR
KnTPzdGhoOFO9L/z3i331DwXJYdmh3IfjRbuJxStPOllNoGgSAuGwhAZ/IbYOgEpYqsZBfd/W6Tb
puIiZKkFc2tAp5Y1hwRaLi+FviUIy3j1h9+ogn0a3ph0m1tIivICz77FKankk7Q2yMPMH+d6c5uo
uRYgKlEwCcnB82YbepRNlv3M6+/c+O7rL9f76Jdf1EskhzjJWzvgxsw9pnBVT7ZrTezN5GvFrijf
3CL77GJUW6a55tStNLGzyO2zrq9vVcLGAH/btrO7332VkOIlfQ3ldwIzx3Veap/3WyeOcFHawLTW
aPjReaVrk/OqNyG8S3H2lV7sPPqHZDgl7oz93vnE4PHd2BVhJcMYuKN4d1Yz3/4ZJnE/Lkt3yX2T
7QVcUvIIUoepmGr2Xdf8MrJ1uvrFe1PhFieVgJlQU857kZGRkhDR69ZZlCNgYd4uvlYzBeRnJOZO
dqAcRPFhzHq3zSaXxmP+7Q0UzdIxpzPakIZlaEdARdMgNsq5diUSqMucNdG4iDeeOG6szoUZ0eW/
8k/GPGQ229dEGN+M7vg9WB/kCr8lI0EpZGZvUu48Y+bbU7FxdNbEPQCKDpO6Ls8cJ0FNU/A0tukW
nv0TGuocP0ObHMcubQM/0e4YoLN7SZIXURanBWk0C5T0p03Jl7f7MahnRIdyUkaYaqu+c9vhT931
jybh8giIX3I1ONguF2BvrR9J3EhHs5WPeBdxXZHyzHz8mdLY3Na3SGbP4mRblU9+h2dyBzQXfsar
RoEcjjD6ZeUypU4WDmGN8JIMK8TgsPhi4kuuQ/WdsG6sby6FOW6PiAGZIrges6571dgM8AvCoDSc
PpRce8zGFBFWHFiDz1CC0cKoTy+Dv7gXdCZVRNdPqafX3UVlFuMI7KKRWlv6T/urLFfFMgdvTUnW
QlhJjjVfmx8HYNH1hGvWKSveO9RpLMXImPUSvPVe+VwxY32ee+dxEP6+uo00xM0GoTFKOfFLCTs8
nk84SNsTwMhdWS3o2kmHsGbLj+qea2zObAwI7efoI8yMialnqUZr1jlleeeW5NG7z5ULSLGXRUe6
SnVfaJ5OClZ9QSBmIVnhloyMETAtoVNxzExEzhyEHwxbzkYtd9ZgEKI1RSNcQYC7Dr/BkdbCqYZt
mZI1lMqvdFo27GQP6cyYkKXRfHF7IB6I5l14XuWrZErcisd0NM/sDACiPQIjbFHnSk1sRrKg0erh
H7MniCeULBgjcoI3OszcyVdP7rJGwXu7CRs2sQZbejlhWL+Pq1+T81EDzk+q4g4Nx85IiqeZD1WZ
zn7tmC1zke7XVBzhGL9Icwr0qQhaLRfbUWdv190ysowlZuXFunzDX0o39p2L+0vl7YPOoIs3beU6
s0Pu6F+V5/z4lao3Bawa/pvBbn1irNjX+H+zw0Bu6ai3l3Tu71xwdwAgsSeZK1uMP4PODQgQz8Pu
OKnfOOpZtZIvxK6B1S/Ka30D0+/aI4XVsNlQhzzX5oNT2bum4Pi0ku9l+WlNh9/ET199lAy0ch/F
RlLvavWeq7O+YBhNmewmpFcRsHEoGcoK7aOq43dblGG/YAWyEkZlrwbjaeQUaLCOqCMmBf18Fhut
MaPUQ0VSkQ3A+KaovKCY0gDMKAdpDO2FmAGoWT0xn8As0+JbjMdGRn3qHXheH+YleV0A//uAf5Y6
v+sb2kONUSQTySTSBR8pTU73ZrGuHKr3yse2y/KlNaqD3oONJ8SzqNjYtD9jS9rGsBdCvS4pz3ge
LjnEIsM5slLa2gsZLslIQhxNn8GeJ0m7rRpFuAD6xw26rRM9QMv7nIrizbCTnoGaXJi34P80eHcb
Rvfxw6JfTUIz5U1Aaw67BlcNs6ew7jlf/Ok6MOyx+l/AVvEkQYow7xcT/n8Sn0xr2VGAcKKVzACN
rZXcxSRleTQAxoszeLeNzrFAYdtdl+rK3P7BbO7+StNlX9m0J/9mG+QhxvIkavJRftkTWubq3Wuv
0sVg6naYAsjoaRGYOo9TpwU61YjL96cl6c5upmjNLqbjPRSsNGgiNj5DR42EAt0AQjky0CV+C2be
wSi+B2ov3umtZWPu6zYjGUeVqz+NBDIKpoTDURl+pBnvJMSjR2LwP+HTF9itcfaQbu9A3LEg0mU5
QVtEcU7kZSCbIGQDWefPbVWAPwwTRr/Re/VCAcwmko+DwK3ORm5Y4GhGq5u3AaHpU/2YqfR7pCHh
i56ncd7gez7B9T6hOUnFL8Pgy9lkeFFtPNLEoS3fFCiU0gblTTpcG5PmUcYXaSXWU8+d+Eyk3LPe
Ft1dU3leiKCeb2sWl4ZnZMTXeuiHsgwJ42si2fodIeJquTIAU/zeB/OAZeecO1N2ZxVQeNqcJAv1
JeNQ2HDCP1dowrchwQrLCdvAUsF8aRAkNDtdJybOKE+io5JoIVkFTLz5dhEg79JVP1MxsVGwDTvq
Desjm1E+Sh1tP6OmIEuose1E53AfSDCwUu+q+Qlj9hWtkQM7oYlrBhw+piPilx19/CHh9H5igL5N
Wtpx3K9hQz7xseU0GZHUIGY+9S/lrH4X5XqYu09s5vALvVCa7fcIlMmLeVaAziRcTOKl6oxTJntS
mHKCEMop3iIKFVwyXBDmOpNgt2zzufjUsBWsoLvEtC7kF1jMZtv3Mla7WGJvLqqDdAj7FqO1STOb
iao8SaIqsvzBTMnjM7B1Vy/lm7faj92CZWE01NmvBhZ+Q0GHgq3NoXsjhw92c+xxqcO04iRxdz0x
9Ak8rJCFyaZ3zSvbPDIKSXxiLkRy8S5V2oF8hjfMW+gNMo2dsbho8tRR9k5EgNDCfjVduvH8BeYA
ccvGfFJxsx3T5Tj6dug00xfetHDO+9MC9qnv5j/qyCL2temKV0f2OyZ5EBaRIczIAqgMZPoFyoDh
QmaTd5/RamJGJxd9jtLxZfa8nU0wBToMpsh2NBgz6DxloC+2KirM234ItC5NE/onKjyMNKMgJM3b
JuB2+Fg3Hq7FoXkboeu4y3xoiLybRXmlLr8zaB7s5ssaEG0s7mfb8L7NJDX443SLuluZR1W/Bpkj
GiO+1TPu+iS/4lTfynaxcSWT7o595cZBe7GIyV5hjli86NbSw8Ewf+vys87qT7E6XySgcrG6DJMG
UiZuTs7aJh8p1t9nCwmI67ShTGrc7NrZ5g42/fjkprwRbTyeEfwaF+QT7L0HwARNab1BuHtqIVC1
6Ticyg49Rl0+ZMUCyaSjiXZ7TkqNj3LUA3zVb7Lr+lOZEhLf2tFSMP+caLiVmWz1vhIca8W7nWD0
ccS9LEvjtWqY/qTPwtecoyqpF8XIEildWdKVUJU2Ho2YBo4FL19PM6DQXShUU/BlqfyhZaQ1d9lU
PfbjQYoDM8jA1neJtwYsW0keuM5MALVifc51gMWu0+MGMAkZwL7fTtlwrqrmUpog/XIMG0RA8Jp0
uZ0DNbPqTVrwcJhhkXGqljh8Ed5Zxb2ToRCalsNkEFGfWMHU9aEukYTxb7fTGyngGHqKXZzlV3P5
MgUZsRay9dLdmBwVk1tS+ctpW5aAvGbn0Hbv/XuWPepEd00NWs/AMQMQ0GiuWa2RMiP3S3PE1bkV
w5u7ku7sh8PconkDTIPMKBkvi/qVj902oQArXQLsbdbM+bpTxi9vVqi5qCA+FkrDznKmTS7mR1OH
8Lfq4U3W1pM8MnrzbmL0SxMJHKoNM9k4Z4AGbCVgFC24+1nQ6xE2BHYssfwe2UiUHemfyEHKY9uM
/mbNKQn7/lMT7msZ60G8kn+0ULdqIDmPM2vwyMIKUhGC5FTzMYGI41fJc7kWF62GZmdiWzvWS/Ft
IMiMzBYuLy3yHW7nX028AOMjYcHhfTt2ruYFAnd/JGc/lKNxnsr8znPNh4X0Kb8vn5N43XWLuLgo
gKp6ZfENn1jErbMb8w9igY5MP38JKu3W3+Gm2llgRC2eLY/PVyeX1lmfG6h6aV8SfP8gRhfmW3G5
NZ/xXVF/1f15tgOjBpnIhdaM3D3vZUqtr+Ljknlbi8y3aSa3lD0Zl/lquE/W8IJon7s0CzVKPeAj
+zgDHokwrvrRx/i+SNbIwM5TOCIg4Qji0BLWzO6UtkarQrhorbulqSKnffovjs5ryXEkS6JfBDNo
8UqQoE4myWSKeoGlREADAY2v74M2m53ZXZuu7soCEDf8uh9XFXn22O+1mvmoOFUnwJOER0a/Ghi9
yu8xbsBIN4HnPpf9Ueld8HcYOBK0+e6rYpHAlAGoolxrM8vOtsL2+t7yyGXRzVZIlo9b1aLid5xY
fSFzzIJzFeZUzyLv4an05dbSH1DIdaLQnZDbuJ84OF9n4A9qu5VLf9sSye22OlDXmf8LWzzlTGsw
SRRm4vHqtqYSbR1jEcoN3HBiNzFUSFCyjPj8GuGqxevVQ+7nJ0CHKyLKOKzbWVnbZEccuUvBQw08
JCw/fYnPgLsXCdJUYrXcUHpW4wLEQTXQcT8vzGrnEdWnmsXSMnzhWy4aY0d5/T5x0hVjqy8S+Vz1
2SWyzyj97B+ak6vKHe5nohj2NmJdWWV7SvbuAEsIYuWws5Zy7T39rCTtemXb1h/xxF4Qe2ht/1J9
FUw0LbU02cO3peQkT+cDm7NNltLImfJRcWk5ph0ee05m/mbKeGjGC/MxKlVxMiMvZvLyFszPyp3V
iaJkrpb8LavqlnljQJDpqUw0nMHJBrIh91/tnnaJiWejr9fugKOSRNYqFpKWQkTa+Dvm7KwMemlq
vA4kfObnCM/lyrTOrT1tiFvydmcQ1Ty/LhYxwtg65bBZZOm0PAoXTiGwVWi1u2Zoz7WkRZCtT4+v
VtSL0CkOGv3hQyjJj1lk3ax4IsPWHZMOI3kVDkR8pXZSSvy7HJw/WcrIQDSN8rqX0FBO3DTWjudd
HG/TZJgQ9OjApDr2rHPwxmWh8/BYpK0shmMhgeyknwTCmLDc8jn1GFZdnCR0jFWNBvJOWSUyxNwE
V6t4Rvne8XKB7zqlkumiGP5iib+65MobOol6KhviK6lkDqCdxm6naNM0VHmrrvw1dfFdpfNNAX6y
mTVW1ZXDxmNnJe6fqJpTwiI3EIp4DU2jwJf8PtfKhebU9xkCLXYFnwIH3vbEAkzYyB2hzavo1VMl
WLHz6Ec9qEa7b24N3hv6GR52z6UtcugfaCYK7mftoHSVFVBPMJHzITPU6zm6nkcseWblGap0QqT3
iMY9oItvXv/Py94dwS4Yr0nqIf4NJKyUYMKiWLuc641vRSxxUvmeJs6mZj2pi9dmEmsMwGc8aIuV
jBrJjr3DThd6tckot4ymTsOH3Z5zlOawkcc8al4yF11BlaBS2/rb6CDONQNj4wTBomlADiJQJ8n8
1ZsmX7zY7JAUk2s6uz+ifbVmuNijrdzoRaVC/bNST3WJa1JjczX9YOrniTeXu5uylk691Qz9VYcm
b7vVPy2F/mPWO7iZK1uCjgRG6BiPLE+31kwNiDskQen9DrBa+eq3DJgaiFcHOTagoptVXcQPHbss
i74z4nqEZ8bbaWm6mTT6FQcH/m/0NYH0TEIVtANTOU1OMuFWmYFl1Xta1eILeyAWwngdaQ48zeHk
7GJvelbUdFoxPlE5rPGktumBRkSu9iqfsHEA0G5unSZ8SI/sWcqvbBZcz1ShUKxLrE+x823JJ4K1
pv7C9/YduAVzT6ihmA7Kc9VyKwP0tNDrfUYilBIBPqUFWTTrq3qQVxFZ6SqpqjNXjD05plttChwN
zbhqmnxHRulDMUyuzdp31nLgh53Avi7f1UU/ycaA9PnRFQ2VqhBrxqe4GPZRpN/HbtoJddoadRXE
JY6AWcfjFB+xPa/qzlg7eGzwS30UU/02AJaM2o7wlTOtrbF6IeW3N+il0g3tW7bt1mmNB//D5NMV
gRbZG5aNSz31gZJeZ6XpmFtKm1bwzqm/9KHPjlhib62nbtyK8SYUe1eN/82ea62AKL0wM5/s+ce1
43DtAmAh03PRoJWviNw888e6tRPqNef+NGMApaR79FWq4/hLW45jg53SMJbqhc35UbMK30q8kxTV
Ry/mCftKdUQyeYGCgTjqXFroZUVtX6qqPxZ4jEtzkV/h5FKh5Xl1yrC8HxQMIGPrXeeB6M1g3uL0
Cz/AOnGANSpR+rOa9XYLXfacl/CRRxEwZT9hC8apRcovcvm6WlafYQ9XjnZvXPO8POmWt03in7SS
m5JVgVRfJ2zSfav7Dj2TiCidSm2waW86s7qXqrzNFQ27rJhNLs6tF97sWlthCyVFRLayC1rKXM14
3CVe7tea5md1eDMYxsZqpuv2C5NU3794du7P9hBIHfgVCXlcPZ8u9cQtF0Vjan1j5gdovRkoQDmC
MN237PabVdWfje6UVBndD9HaE9HKMeJjqYhDY/JC8pcc8FBQOGeGjz4CbhMN24bjI9VPLuU0WAIU
sv6xtW9Y6lbEeplnno3JOLUmz6tU2yBOkfRQlBK56XIa40P+pk58iXQkwVJuoWpt5GC8VIaLpcC8
CZzkYlT3sXgkOOJ8vgatc4iZRCpAayGBp7D4q1vraUYNmpYx0jZvBXrVRqNaKJ5es9gEnqM526mw
dqb2NYckU6YBLc5ym0NS8LUSAUgjOygM66jo4qXPKIsuBSvKohcgLxrsA2FMV0xJjefClf1ImAt6
Ud71oX3XupiOo7kMqm7OrvNEDGIMb0tLWKTOdKF5L1GqrEMHWWHCMitMdRPdaaAb8fvEVG7IV2i4
6Ya2W8DeR9l9q60ShP07hiOKThB2BBh+eGVU/UGw4Hyym3UeN9tOkmrC/TvP7aeTk8rG2XjgrUbk
iStixObRTvoAKxqsLzc6Fih6TgQS07TCYzgCDbOr9t2j1DDGZtjk1hZNoaXqUD/0krmjhe/pdeN7
1rmHrg2Xh7HATj4yt2kuFbqqDXsxzEH8EuhGMm2+PQIuHjch201OYYb1r0qPeW7d6GU/9E12E6+i
j49eCB605H5GwiUibAVvbrn6Ek1mg/dNcS6mk9rZy9kGJTbQ9qTBptb535muSVfNFkXfIY+UdzQp
q6Hag9LVcTozZtYYqzGjsfdzgqJTqJp23AfPSBo+mxrTQYVnizo5Ki3Alq8cHWmqhbJUWvq+1bRt
ERdLgALKUT9HG8+p745YtDAK1N3+h95hHyDefJws79AkPQ9wZxy62fma3Og7h81lKDkOTU68Vrcr
WITs1kag7AXOv7lnkTJuvEycPTCBuWuZiLd83F3nxM+E/UZ4H0vN8g2tW5s4eNJUvGs6DsXZzgDe
sLgE1bbVxirltpx29HrbT8x0eMpsH7vtArPa5ZSWIIbwGCqFb0Q4lHSz2zhaNG6cCtQM0ZSNYXDb
Y/m77ub2YLX2eHPpS3fi8ZEC/fHiecOEILin4oYH9sS9rZrrTWjOL8TtgVyNa33EAgjl5Ivvx6NP
CF9V/0bb3fTUZJp5E8SJoCJ38Ct0opJ4oD8p2Rc2eBU/WmC4ysYhDk6rCZW5bcMm2hU/YIr4lIuP
oiwvltXRJhVhzxa8JhPDuHcpWDXrQ4VQxpxSmfrJsAGLKtHOybdjdBeHPE8PXuadG5OAE+NkqLfX
yUI9M6wVMsyjsvUn+ImNA5KnReyX40orGfX7EEwSpWOtetRYA091/KiGh3TWlT3uI9d6Hqwo8IoE
uOO09Eq7O1NpTjLTLt2oXVJmjcYQDqvfOqB+e+VEX5Z5FhQbW0ST3ZgiIrkd9d80P0w4uG04CqPJ
6mR4KNgEJGunIet92+TGipGAm72dqX6sxIhCyFMFVckU9JpQwCTeXOMlMeQj1fOPMPdOOrsZtdTP
qYmNu6tZU4gaJkfSPdWTRggpfI2ymz04EDXSNQfmHszcT5lgdXC0tdGxHzPSO7d/DDnJy6A03aqM
s9FXelIS7Fy2Oe3WtqWetcbepgSF+qtQXNpOxt+VeyEwig+MykUFeWiQJZ3pWBvAZpwU4GioZeWl
UY1dyD2stEhim9VhagDI19bd1tKtl+DUFEZEQqKeMXTbu7Z10C1qSPw4afJ1RoAOCPExcSGDFdoX
EG1czxlmItGWQUtNpwVzY7bMk+YmxyjXiE7lr9GAQKHq6RP7/Tc005PdWJ950y4e+E3bUsCp5ptB
IKFy4+aDs9PajF2q3WBWyQBZoPhwpm6whgdcdc/0GHB04igzKBwCuML+PL2rYbjN9HFPumhnMetA
23ZiniY+TDzwINOaQ2cj8Q6sKng1tOIVlZEHP3uhG4SxPxQbg+tExM1shGurQc7Jho9MTF+p3Ooz
fXJFLb4RbvaNkZ0Z//9kyB0gFrm1yhZRtg1fGo1W55q+2ar565P5bFjGbcI8iCljW+nKy8ho0SXK
Vq1iDp3yqEOny7UPAzr7qnZjgN/FIUpMpvMI7rjuLjiR+gtH8CdGjcCSLPcs4gAKrArEOuOGcqLL
6hDF2b8mG6BUpfUdRAA7blaD6VD8Rl36HlbZr+mWf+4oP8yQ2GLTOEQw+JQ30RO0PzZnNyFm9kos
uKho2+YR6j1xD8i34yKd59quixFmRfmWW8ohzgb8s/w5IfeCGuYSoFuUkSg7hTzBOimAmtsxBgeY
NCjK2lMbDX+w978MVklNvxipS/Wu4L+QLcJLGp5MR38PzQ6kczx9xGl5ohVuO8TyUBCPIzDMDx4f
e9KuZ8NYxRw3hLz9gRMmQXgTlj96FB2PBzJ+ZHS5/GYzV9hUPYa6hdtNc0iO6eLqLAZevJfw7w+Q
3489tpYocnivEKVZJ5REGKeXjIlPlPuw5+yJfnSH7XB5kEsTVPwJ7G/VKIzoePKiFX0n6rp022ql
S+PHsZHVLZUKYRuWFniowZD0RPCJZYiVTbrG939CF3hFFvRlz7yoR0THdPB/yIN0SQ9q81kb+N68
XR4pKyXLdiqiSVkpV2egQsZNtnU2bVgf3VInf+DfuKelGhQTMTNqxjNAeiW7Nmm2XKUdd12V9U2m
6RVA9lu6h5XU+l1Tn5Mx2cfON+nKQ2WGt8oU2UZfVkolp3Wk3HHA7OaSCJmgQ2czWTU2ebl1Qv2j
FjxTKAw7azI2WAjTlZYvVPCdVVbfpFaeyK3hVsmqT+5Vd9i/5aaNlqHaon3RC7+ljHZJFV7n7qfB
XrCmLVJjsEa58mreTJJdXkGLQtyfJ9p0R+oAfVLP+GPj8Acvsa918wdMpM8GWc0CZLu4xq9kkyVZ
75Ccj2lg4TKMM6GmUzy5vw6yBTlNjLN26B2d4hWYzrb2qEGwvMjP3fqVLkUUvMTX3UelfnTCWDZh
vJw8ypFT7hpPf9dtC686q1slhQpnjVcxWBcC8ofUwwYDxVh2LNpMFIuoFRvNnR5ht8khtaKUsAM2
S6rYsNU1ugB6F1tYcGviOzPdkPXovuhMPuTUnfeaxQVgHwyg8f9f0592+i68HJt+/ezV1Z7D6lNP
nECkGUNo+eTGxQajxL7OMUFW0Y7RTWoKZrXuQcLsVjnoNUY20fHkPiID8E1y8WaHYhp8zi1bQqv8
cit2YNg/c33mbqEFDloOk/QQjPXJy4a7STNb75bbIud0zIZ1Lmu/Y7VX6OFLzF2DaPHdTdozkXYi
Kg2vgYEXC25M1CohHi7svpp6AiH/JDO8jkrMcETY2oBew2hmVijC4SohEhuZ2PPJ1+6AXR0Km3rA
ukn/qcq/GOm6tvJtbHyy2zvCDqXBPCIjTkDBI4Ua0ZTgyqsNdr8xnMsyhpmUb+AUB9j3hrAsJQL3
TMeN4Kc45YeQmbdSXcRfS91kfNlip3iqBHs6t2u+YkX4wnDYpTQv8dIMoFJ0Utl3x+VXiKdTrr/W
8508hK+yRpQWNghFeYl0ftOW+cP+csWfuRsQpSV6mFMu3k9sNzIM2XogpOmr1M8QMyEY12Itz1Q2
3zGrbb5KdZf4rqPdFeN9AbqVfNkwxQBBwXicId3qU7IX8yKPYtDLu2DK3I/W4ydddDfS4UEp8nWY
KNG6iJJ1nBH5aSl9opm5SVhMsveZPRNleqqualdtBvLcAuU57JhEqyb1LTerfQCbQ7LXdO725fRC
tPOrLexgwLibjPFl1tprGR04c1Hq82cVtcc2exwK4yayKJZmVVLyudA1+BSe2NcEEkOsBtbc8Cw5
eOe7lRqkef5qER5h9YfUE54herHXyslEk9E2mwPtDLdeuzbzs2npu6Ezjjo+KuXceT9ZrviSRj05
yMBZEAUKygDmCgP0HUO4DzmUxajc2lpNoNj5lLrBgXGNK/mwDPW9m1GIwdxu6+pDZCHtcDjZzKpD
/xxOEAQOzCd01iQgf8bshdaDU2f3t47uwvLZyvWb1RobujLWcrGICyL1Oh5KnT9nd6ZnvXsaKWlp
rCfFsPcASL5ZMwd5i8TOSG5iHDHz7BDX/XNdcR2aIVxUcBzkb9uiGicsMvJqOiVGFZjLDjWLXmgR
KY2BPDeXcmPU6WdBXvMnFZKlLj5LQIQKdzTDUQGDa/eYUOQKDfPTZYDWWHQ28fuca35Xofd2Y+Qt
RuJPDJAaNzV/aPsnbLnCzxIbxZScxaSsa1EECbOVprKEmPoNDW9griooIOI0qba6NS3BRc+Mkcyi
29w552zMX8pJ+dBMlvJyOIah9qJwBfWip3jO9ynlINn03UnzvbGs04hDLoHfw3xivdY6n/1MgtFg
J0K6b8uxs+tcjPF2eCxsCsEeFUdFF0r2EoAXHZbcunHsqcJuG4UQo7mTEwbKafAeRhvzta2BiwHm
K40NcY+drQSxih0knOiXxKii5yeZ1n+1qbx5BluYlEElGg62Oe86rl5plItVzLgzSXnmY+23S8N3
GrZrzZsesH//mfn0XKFfKLw0Qs8vGQdi2Sj71KvYn/V7EfaI0MxPQLtZOYT2VUfMDCO01aREqKrn
fsC1obQbcyGBUf28MkfV3Ua6vhuXikLXJcWujbsBY0MW29ehvxYaYY+08RBIs5Pkw2g0ROQzEkbY
Yc2BxxAwvlCyT9KU7/MkAAcsvzW0oqmYF/i0+c+GKFiIbV5OqzFj49ZScG+8TpWGHh4V50ZRTq4Z
rTTjQ0bvXs0sk+Sfnr5QILqjnCr6bvVtjUTNN2r+KmztMjVeMOYbrN1+qZ3CoQ9y5M5Mz1ax7f5I
lUwsiTaxKlztGlML4mcNsorsdiFl0dAghe8kcArN2nviEYEzVzbs6I1/hqIafljhIgDYHqo966LU
YlFsUYXGWj26c2sIZMacW4bPaq8snC8/jTQGRs29ZyLfKjAucfJyrC+4EGVCpWrQkt7yMblSCUkj
y9OS3a9Ip+vNN5rnvJoWXA6b3+UDnJv52QXvigCsCPNcje2B+MkBf+nOxT4gso5HuH4O3V98awjg
2ZrQDkOlCxr/bSlNjTsCbCbsQ8IR3FXVP23C1R/GJ9mavAwe9/5op2pvrjkStME/RZkbPrOuxxyV
AYdmG08jal5EzyMye411YCU94zWp7TUTmCVfBb/0XJ6S7DsPH06yY73xGzMyFWl5V5l743jeR3mx
Tcb8os7PydQc0l78KIrhYzj1h659j0x5IOGpTzhioPCDJVGZSRaDYaG+ggR5TkvvKYUIOprVw4UR
WnMIKgrW8kj/Bylxwzt/6oxqY8cfUXMYyXmGHHEFyWFiOCKx/Hx6cRiVYM0qqPj9ljUJI2C/mkhw
9KXi32Ly7vjcfASOjddT0TPafpybxzZipdA0hwnXtNsX+1jjZWLdFYa/sOe3Xpdjl/pRyTTl0c2R
fyPSqZXFq4QwvaUdUne+ul7/rMqNbpf0iv95Xccx66BNc/Y2gdF/DsmnQ/eS5LVCc4lsiOy8SXqi
8evdzf5DmRQ/ks2u5gsjy39GpgL+uWmiftjpMm9aFyUlyJfukkaCnMD+qAGqTU3L43Ln7Q3cJCsx
qE9NrGJlzjeFyrfLzJzhORnJShsC/roD00wMp8alI7Xo16okwhY/8UME5IDnyPvHAuMpH1/V9Bxx
JCtLJJg3w07vCgahwRy4maBgGbRcWj2AWXuXDC/LVzB2Vr5QJt9QkquT/XDAE6IY5900/OXUByis
evv8r9apOU6r9VimL0b17FDl4v7F7Dt1Y8StciyLW8vVO1G/XHsH6sAX5r21iq3mUcZDFFuNX+zw
mmAw53TytaRc2+IxmOhC04WZW2cTK+sokJxC2GJ1iTyAl9GQeRpkg8p0JMi99EXzhbnwI+ps/pvS
3eqxfee88dtrAw0T0xy5+aya3pKi/6MA3VkRW+nW4E8y30W1gGv8zc0rgnhJpgI1Al8re7a2/af3
IMSH0X2CWrDtibSdnIHw4NCpT6Isr3VX2isvqt9lL+x1ZOXua19PP1odjdiMSYlBe1zbGlk20DZ7
17qknRXeSWR05DD42eqq+TFn828CaEbAbb3WCtNYQ0oJ5VFsZaFj63CKclPw8tpurCHtWNm+0DV7
PyKQIaj03yoh85U9qc3OKW/whKrnPHth2z4FrCgxzNZS3elVk8NWeFh8XKfwa+ADCLWidL7Rpsv5
n+x3Sv1LJWaZ7wfs17n30DEpTgXX4ZDaJZLVGvJF6DmrQv3L9PduKgLUMqlyYVrQvHtKldCLA6gj
VvU58+HvWatMOGiZI3kgm40DSmcOMFCxEm6xZpYmxkZ+7JF9jKx30olustMTSBz1xYYvESJClteB
p1kxlD09h4GmbysWBHyEssoHhuKLFo9TGRDmZVC6ygF18NJwsa+tXzzFZsLqnli43T9winr4XEFM
6Onsz3gkzEdBwM8O97IArBRBghjoqcN/Ln8T7CHxLLeER33L+5NKF9RgD8DG+3nFKqvhuf0di2i9
MMzsnSl4y9VAOsy4+OAkzuzlRhvxOcbmM3q/CSUv4tF2jDrxoRI/rXxWandtul8j2OT+nqIGkyk5
IBklHiZADSiAG/LP9hLKY02JRsjmsJxvVWdgUFARYI4RCE2+v7k8kF5ZD805IWTTTfWKekTaXftf
yMbebz9x4dUOvCm+kuzL6j2vJBas+FSwySub5NjKpx7tJ+zeCmxo+rRSk56vKEijOih63i2kSO7q
qxqaQqi+AcRbOdWHJMupTGt6WT3GbjOugxbd3hLgYVHkFy+BxqYaMu2utG9Vjb6BdVyCcsR0Ej1l
4VNXeWtP+wB5ABRmFfHGsykjY+h2mLS5tOgJnqDKbz//f3IQM8KBZKFabrWcqcFdAuU7u+7xdhmr
st04cbkm0DkgdbYlwXntZlv/osZdD+bWgz02p7wHHEjefOEiASavMk62tjXta3o3SSPWEoMOA8ic
HAAckU2YOfP9pEv2Cqc0y0OP8DHhK3bk0HLYMeLrsvD5HdSZsDc/mpxozUR6uwFBr3r5Wk/0tcOP
Ji3f7SXAG754I+IvQlrEPJqUb6U+Yj//lxmkGxgTpbgKh66SBswyd7iab6Xii/6j5adsckjpfKQq
/nMgq9c518gi6VpC+nIoAm32LmaionrD5ofmQrdCj4M8tz5xCoQqJ0TN1DlAEotJ+RLwSGFADHCM
UfTjIYjtbcgUWZu7pmLhhAeGSyLoNSJ2VDMy5AwPatQx99DhUP0UZbfPiBkM1j+qI/G97AYr2UVz
s5przCYYR/HDQECJIJTEQcH2c3lgzLVrIxWXu44VE7FaP7Y+HX5qlZ6sq+lTlfym5lshzRU4A9l0
u8589JzJY8Iz0/9h08RpggWXJRN7oILPVcKK1O7xWrOp1FmjGl0KjgUEItDgqD04PchF9vjziLEq
xl8+Qa7mes2XJOYdrokzZCyYJ6Y0QkU6orQQpCNwt3klLU3Fi9SW55pYqVUwhGip6vcF9j+2NbzX
Kv8IqfJSCJBCYMJZsLsC8UrvvlrFBggyzbSFIRiW6xn9smK5U1Giquh3C54X64iA8S6WGy+syKHU
YQEhCbNl3hl0ECdEdYpUrkuqplAiEVzDhZ0LO70LknZhbUy5saX4m0gUv1G2BGsl2w90b2zpAX42
4YXLQfXWI5KPiGhQx489vMGyJPDZfJdZxdyu1NW6TK2YymT1NaSvwOhYbSTqa0RdSYil/6XjmnWE
1Ho3cCMPIAcXmEpio1zabHhxzWIOsOTAwPqWWgJHsMa5lyAcITrj54boC9jvpCWXojcx5Ttbgz/Y
jh0cdz6kosqf3HEDtWo/s7DiY4IVsj+K7Fr17x1BxlB/MkqqovGyn7vwFSf6QRUpHJRmH6LiGHjD
OOo2NBfMK43YoGrlb4YGGSR3RErpFf9msOhNx147mlzgNLbknkH+WC3Nv7QcmnVh4xCmN1JANtS+
oiHqA6tmhRSFEJCswbtRNMN0H8sfjyvfqiua9ajp/XUZz1gPbJOoV32jhZyh1NBKdA/Da1rGgVGL
Z8dImcqTj9TGZ1GZBB0J35Fg7owNj3F3zj0UJEcq5r8EepWMmXicdToSB4nKubrLImTJw8nhkHtq
HaSz56liYaRKXkDQvIMzkRZQwUo5SzShnvhYNPnkD6UF2JDGWTEXb2IO34d2OpW5/jPw+L4qZDeh
yMEgtrP4qFTVc5I25ptTD/nGVNITdCSmge3A85Rg8CHzD5ZwQVpOc4bV+dB1xIJUklvNusGqxTvs
GdMxNTWEN77IpTi3c32nXOK5Zi63TP7supOmAmnDSaoK9x34jUZMR/Opsuj80LLuf6y2ntT5Jov0
XOSRC9uRMuPwaNfjv3Za+v/CqzC6M3T2iMpwlo0O20LX+8W5Q9UEZrsyNU61IewFc3LJLPOVwCgM
eVa2fBqGEkaldu6ZGFp+Uxb6eYMTYMSBTZZEhfwm1OFj7Jsv3UqwylIToKu+SdSDYDR2BTYxPKxR
Phz13roXVM8nxWeDqbKu+X/3HPwohY3yK83u2nPHHsmKtyTeC04MzmlU4988+VTK26Te4vYplHGQ
qTYHWbTXqpfC+epwGNZuuc/Unta6PTkHI7rXhBpI/K0tiosqjZohOslTdhP4qKsII1bJkgjbZrWu
DGpA+Q3VVnqNOaRJTkG8eNCsDlgOQU9dqNtYElsMRltmvJKP/GJ6d4v3oUH9b7tXQ/kdzbc54h8K
AJKtvrfYMZPC5HLzw1t+KGlWqSB4vObcbaZU20rSJJaMH/kkAyo+gz78KdJ6k7fMKlOaBMvcLwKa
MYNEWHR6k4HOpicDZAJdgEZAoctnEt8MjTso52OEA1KvcDCkyONdOu9GjtVhIlQ7ASKCUFJP7SFT
1Y3kJzuPzrbL2KbNqvURO+OtGKsdZUBUF1jhd9kWC7r+JXGsVU2fIVuQHu9S5Sbg549ajQrKPcGM
1fXIzrHGzFd/TOGHLIuPXqXyUMnvMoRU47LkI9yDSrQurjlp+cyg9ySlvQ8htDLtG9DoZWcKg/Y6
N9Di0rY+hARQpfYaJ/I9tuBz2dOq5ePtgMWov7w8Wpd6calL+wDHxi/pm44YWBVkLyMmRex2KAqU
9HkODuaIrDAmhMFBdO+DKN4Lpb8kKRy8aa2GXC5080kiZpms5U0Snm70ZDd8urRhU6Skaru1jJRX
mppppah2JRdiAYAKiP3awU/RUZIK1HdQUe9wSmcwdrpWnGPzahXNdtbYOXXrjH8p4jJ4MWzdoCsU
HhVwtw2ZvqZloNI+KHVjdBzIdmytFrEJpGbD2a5b1KyYk59s4VNwbPfrzHMg+HIvoUV1bWDfLWzz
NeUPoOAaa8kFmMTKV/F8ZZ6w9vbblK5mg0s41yQlsteUyW162bwy4nuK4EdyzPWGx6o9LPv3pGcJ
qSM/9z2TQhaSTmjAypCDmX+m6Zdt5iFVQ5wfZ1WjefzvTyQGfzEnQfOAQQD6mwV7aZxyrKSVeRSK
Dk2Xhw0bSdbTtxv9WB1U8QJlDCrVlDz4/q8aNzrjFP9ok/uQMYLgYyT78RxyZ7H18blDHTBT+wrv
daMIYnd2SDideX0qWbriyJCcjl2o4A1hW6qnH4vtqVO1ve2Em1GpTmFSPC/xyTS8VhAeS75lA03f
WGjX7gzqSf0s0om/LyZdVZlf4p7PwTwcQPO9a4xCiYJnwmCdqTpBrefbwlOIlDe3EcIcZ0o9eivk
JmSShgWXIdDs1OPiklbF1whFwKbsFQjb1QWTQd+UrxnXkmAAGYU91Pt27Y3dtyjkfRmtNAwnPjUt
+5r8jad0uMOrpQBFXeu6fRgJ/xegAJTkqGPXbSN3z8eF5wZgohLyV+e8//0Rhs654R0uYBE64lha
mIMgo5Suuc9ra2vhZ+aOKTv5p2AYTNrmmOraveEuMIXnqLi4kFxHNfus5iIwf0ZxMRvKlMfuqShg
HRJPIkg68MbB1WBngy9Mn/aqpdzMfjyyZzs1hCuypoYopq9onKYPqKYxY9hxaF0czby0KhfaDgDp
eDdm8Ahp7/4KLrFx92Zbkm9lGsCGepCj2MUYJdomoM1la3GJtL0fxazgPbG5VG5oegWNFIVePZJh
2g3fpeFsHQJAxHD3tu7xo06nXWODiXTkR+ehxcxsa15HdedxJ8nN+ii0EhqHEcTymozuWzJRyUaP
h7n8+cBFNt2D5b6GjJWjNl+cJSmz7HR4PVz0LbYmhdJeFHdYZ+67KLfm/JtNedCzrbAFEIYk/026
4sXg4VdIN/DiMarvVRVKCt5oAeImnZrtpM54qLuD1mLQav/j7ryWm0eybP0qHXXdqIOEyQQipueC
ToakKO9uELLwPmGffj7o7+ipqhNnzO25UYREUqJIMDP33mt9y/iAqXoNUEkb0Z2RYghzhkvRoaEB
gylIV+sdRLV9dqUzeS4Wzj6yVQwgx5I+pSSiOWPqnSzhMzs7MkhUA0Dk9meEqmAHwxLkZMjyo7Uo
rnPSNeo222FBYs4FH+FSsAnYX+Gw4CVWNqW5BOafJg94CD1bnacVhCI8KiqI7v3BP2v7+qqvPjwC
cOyIjz7lQQ1vp08vLPpfISdaW9/qqj4Bb6Ya7bayhYkixCqzp1Mukud+PjU06kvrq+ke0kjCq0kX
HQJr6plF4r12NNy4Co3CuORGrmL0vGZanRfUJWkVfoYFJ2sOP34+P4XzlcrNL7fZAb4+y+IZddij
2zsAy1EsvyPQACAUXM9ZB+45+Eygn5TNS5G/x0zfsCdH6BH7uDhF8En3dOjPdZivkxrd/Y5CqsAD
HVePg7gBLgVglXEN6iMrfFHTUnCFW/lupPqsA/pjoisLs+6MTEyK8VeOfK81Z3SMjxh8oIfjfSRJ
lio/XvrYzPzYiq7KmaavMa1Q7pHUQXP7NXVg6+WvVomvNFFPpoKkOT03wVdbiI2mcCYG3G/f02o8
MzoO1aZ5yylVMGiCw32h5BNCrV1TMub30RBz7C3TQ9nczCq7NeTd4BlvhrzOxm7L4H5Fxuk2Vt9p
4R4g1axwV1Z1+EaQzsYiHsusDGDCgLWNYTWxSAXzt8U2P2YXLjE9LtAejttntfM9RQauU+NCYqPL
rQe7vAdYCcXPQAm75GoyrAXtCJMIeSE549ShcNdQnyeEy6abHieIT8IJNjcpxNZmMYvQLmd5sfMm
eHRt8hZZ0Ojz4ZYw07WrEBYxgDCqXTAwUpiw18m7tmB3867tzL1ZfEtEXWxiZu4jSAizbHduXJ+D
gbkcv4IKUGUHeCMe202IJaFzm42JjG7FMBLujLNDynWRhoTn9sNHDCiDWg8vcuMTY0z3F75LcJ70
R9O5aB4YtBgcQLPz/oZnGszmfrwacQWr5DrObhCCIz81apd2zGMQnZIeEN6nScct3NGzHfz7qD/N
8xnZQXGE322jXv1ygXG9lAjzuoa5p1VvjYaV7hJ64YXNSiO/rdHfOczXHQj+LTuWNx160a0liOWe
bO78FMXLsN6/kwUNqTE9ML2cmmRfO/4Z+L29RzSXcD+RA3DxoL/3OR4Y9qpvaEq28obPFOfjns9V
dEa6AA2a9uT034Vhoto4OuxpMLGoPeyHSET9amhORCrosN0rNvR6xCo7rC3jpKNqN2rjytsn+kEC
8Uith5C+5pSrC7T6Kr8EuLhJcsHoaN8wcswZiXpXmr8+NuOHSfLPGXlYhDiNr3kI58wYwytkEsXG
AFUmu8Zf6SHZ91NjXcZRl/D+UKUUyPGgd3FqVwgSpszdkk0CR3PSjyHPBG8t7XnIUFO36WkNwQlC
x5EmuXUuhuJe+WiHzTrezGlTnOawNW9Q1W2CuYG9geVm6yaVvw1TASnR8RxGsvRHWgHtKsUlvvGQ
FKBfWRt+sfVbFNx55uL3h41FZrz5YFZneF41AHBWhNZT1uUowqtOgh8bobSxZBtkmUdh/aZR3jF5
z58tEcy71r2ArRMTj2N/MxN667oiORZQqVnww0sTPPohgKTI8M6nagS4jrrhMgbwtdfg05CIV9Ux
MtycHIo2Y6xDmWsHffjkOj0sQLhEZz/ftgrkWOxXKEOXW/EGnAtyXm/Jbsjv0bVLTvYt4pmPpEQL
IPpkOoF+IqNRO2iiDeIVG5c+mLtEdihd3KTUKRf4YkzvMhKVPHkpNC6t52RXuDNiZVmKzaxn76yc
fDoYhefuaQF/EigMPc72XgUpDRyvBm9r2qaxb6sICGI6h+uaNAr4YiKBhVK77ySHmnvNaGnvl913
AShz13ZmvulEgnh0HnB5QmvC/eWP501FFTFZc3s+TMzyRr93z32VX/vjVPNHXRilXhjsehckf1ej
SLFQN/oLFKDvqxrVLWmDsk0qnA6VovNiG5dZ1xn8g/1NY4/lLm/7TRwBeIyW3pzpgVbN9GRdhlkh
zxtwdGluyL3CuzB1kJNL5e5zZLJchu11XUQlZl/8k5xHQc/EwwnosHepG7rfgTnGnD0s5yyPwvgQ
xVfuMIt92T3GnqwOIBitLkY1Y9sd/lb6ZKIAiq1ETN8hmJG+dXV9UYTn0ORwA2E22jlF++rHPXhV
NlyZgI0kCLtZe5IL22QWeT13N7xw7t5s1mMcNxczFzCEToj6lkfjGdVTRljm0TW/4ZuwiJXVCzLz
GQWMcd0C3+QIGDLZ6yzvfFZsQ5iDjjOmndnYpSL4GM0KDiZB0l5UDZeRk7KUV+UrievFsTGCczE3
+UUoy69hoiOPXhtiUBDv29EgYw+TH3FZ5TaxnG0Be3VLqUpbzcjSM533l2xtdxoiDkFW6S4yGZ1F
ZMjvGezBvAGD49vBYzeVuDnTjrqWFM9V100+qqizOeiCc21wYi+dfT27sO1xvTGJd1Fh5QEngxEh
BLi+cU4XWSFUg6jJLiI8Mti+hiM+aQxP1Az1RZPRB3OKpd0eYzYcFMaOzDexiDCJn8pxXoF1Mk1C
g8l3CZlVnisL/E6uXvRC8fYWC6Mz1/euUS8ond4+G+v2wbMxsyV5dYLux9igHE04x4VzcIuHFjr2
RS8RbtJgPCsz2msl+MW6BKMXOsesM6fzyqWDZPeQYuHAk5vALkrCBWtV7jB/NQCkzjOnItkBiRgB
nEIz3TF7A4c6kQw2CoEMNEZLXqPKDJygeZIcaM7NyN0MixE27ij20jxeQj0Y3YZjeWVliwiGJdmM
uminBqs79VHbn5AVfzhNkl7MoDnCwjrmDRyXvJ9irFSovGK2LC+7nrkYVui0yJKckfG2MVxBv/Q+
XIsVPSURlcox5KiUE6aTK2jVwIcYycpldcjumy5/BNvGZBPbfB3pcedZA/57FRHeYQxPVpRImO2p
ufO7+yo26ys7ir+clPRTE28pqlZDbdrOBciW0qgwSyAAXazOJ4wrDynmQ18N88YyStymsbz1DYZo
9tKy0P4jUWZyazndZ531zKN7kzCdc8Sv+dpOhbsxkY4VOf59UGXxbiT1g7OTz8c374ytmRmfJDbQ
LrDwEgKriFHWI0hpJxMgbACRbbK9Z6vT2IWAjF8EEm8srb5VcmkA5TrQSN80HQMcvwBy6GjrwYkk
rgx/GFeuOX6K2IYYFxcSNXfxMFOEZTRqoRrxXhVhc2bMR5FTrg0VUj0oTbiwyf2xOx8bfgWd9Idp
X3T1vorGN69VGaZxypPGRr6aL+bQuRw+hy4sj8yay2Mivsdw9C4DMcqzalbXYkzTSyVB2RpdcjCa
mj6QsLcT8PBVPMPy7RnAcTLGxd1NwwU0yP1E0+tQI0YIUIeQLXkX0fq+8HW6bioM7hWgnpXzjnnJ
Wy3XeB0Mn6khPoxSXNoheGGvldXFzIw6RSsUpu4d0g83hU8eKcxA0phuEZU5N379OoXWOX08B/Mn
zLdwpGbrIiFXidVscWINUB+bYFsv5vVwZGvq8jNhawnszrzkPTO3vllkG48+u67Lq6CqUa2zuWwV
43PLpnaJ8o6YK3jM8YAsGOqZQyHQ9JeRhH2RI1pTyewTSu7DhncMHOWAY+w0LclJGAl6TgfSTcvL
5SK/ml2wXQaNLVRpBLJ5t7Vhh+cGijZVAfcvUxbfzDigBn3xVEVrOfPXc1hlR1qR/dr2T2QnZvta
BAwkp7rGsEC6R2PCSjCe5Ohc5kXpYbdS7AUhYagD7uXJ6Lb+NAQg5/KKqrbxMIh0UDaVRRleom3y
lakvMh+toH7VlXKOTklOTYtiLVDVVe1ZxM95HMzYn8oNA6icfnwYbjPCCC/zIH5xRY/TN2PljI3F
LlZa8PEY5TSjfo20/s5cxQm6cAACF+25OXGyMHAgbUGupxY4stZvL/MQlbYI23jrU+87RRTtTFt+
VaF6Shpry83RmjXfOwtMVG9ZLnBxMp7FRfqSNd6wn7V3iwDPxb4Gb1R6Poh1l89S10t8iCgA/Zqf
a8aXk0d6sIOT0QlcuarTEVwFNA58KrjlPa+l/ovqTxpKN2m2AJTG0D3vcqxrqVE5MBdURU8Rh2tE
eNXHBHtr8dQ0ORLJKB2u+67SZ1Fq3bdV6h4LIhVA3CCEhZdt0hJixniNLv8I2tp+CEImr4MLALlr
nXeYVOKibHGXj3PoH+dFhj1QPLi9dZ5Vgb13Uekk/I1DhfJkTdZySFzLpM8n9k1kyfkjUMJ8V8P8
xZEWnswa8uOczrw1FTxdq303feM5THqONRAAZVk36CHoQzb1uKtt/BuJRhRJ3wLIdOcByY+hClMz
t72rb5k6XAgCsbAw+ZdRAoDfjqF9Ue6DnqV03NS5HOArj8au8dwF3mYfTDQhTFr1CmoMlbQSF7yE
iM80Y3IVx0Aicxlt5BjgeE25eoD9YgB0ToL+ySrO4nTBz+Y7kZ2aunIeGg8mWwlgNbaMZDtx/HlO
zdfIHccXWvcGqQIbs0R+1mR9fakL1BKOZT1iCrirOVee5jS+dKkdrgDjXzH56Xcc1R5Qy5PkZqHD
KlueUTWp3SxRAwDmBponVctHSzIDaI+9XR5mFzvFBH51rUwpqEUzG1W0QT82mO1XmKpv4/TU61Ee
daL0hrN7VVufxZibxwkRg3AZX7pmeIQe0e5diFxC1sitSwn0g8IgHuOj8hg+upm/F6bxEoyo9igy
6SWKxZDgP0xdvrQIB+iKU3pLm4fGplkflAzgIsKLA7buX1ahedEb1C3okLutlbETDam9H0ednpi0
rmsjeKkgq6PH2c4Slt4AnWrV+wY65xi1HBw2v/fpVpCKd61mEqLx2b0MQ5Af/OmGZMIQHckSjKLo
NOUU5EnqWxun0Thnjai/iL1s44DEQud1wCwAx0f0LxjgL6Y4s3dtMH0WpuGeqXjfk3JVOAxytGev
OlcyVi+6b+JV8LTEdJl6dL6FRLITdyh/efuAQ1j1IYe5incyGNap3bwOnkOBUQaAzsJXy5se2DvP
Worxczmxdg0dSDRbE/5mFTHicw2/lFjqEGJzZRwbpobFmI4wruVF1kysWIh6TW++k6L0T/lobcAl
KjbwCRCvppkPsITIJ04tYdEgYoJrhcCXaNHOW7QR8UvUhfZJIXCqjAhgWyOmc7xrEErs4bHSmDJj
B7hMsegcPTFeeAng3cLLh3NmEp/apKGPQARMdSLkJsXcI6L2lgkg0CRAkecDbzQe/LxV+qCCbmfH
PF3CB45OZ3Vnc+cmqH19JDRJNZ0beSCwddoMTFzOfFzKhK+Z9lnRJbvKukPtjoIEDewqrdN3hOJM
6A2fiLncPzVuehc1yFRtFplNJImk7hsTZOAIAdBSTXfm+e6n5Ta0MaMCfnvtHwodK/Lr0k09WvNm
lMQ90M3ch7auXmI0ealfNxQBWYkIwL+2DAMv/MVoYHLQGhzMTCbT2KAopBO7ifk8r/JiIVel0Tcp
R7BLEkRKs4LZO+LGHYb2TKG7q23nqhrbRzM0SPepohvpoE1MQ4eBM5pdrcbhyYO0r+HADiHzFIog
ci1EO2K3ioYdWmnsvUVzaDv0K5ZsL8QsvxsIbptwxtVOY2cT+n1PliWlyjh2q9GvrS31DDLOZD9M
GvZOVF4BhQyALJylk4vJBc8mTvcPsrt8WIblnuvE3v3dJLOAjJ8+3EbiVhjqUGFPxDq3aTAYbdSs
0cXEl07TDbuBVfK8RF7WQmnfhBNCSngzeoMOeVxns3/+9zJLLKA6zryBcxBvWp9DRUVMOrOooyXR
3+JI1Qq1dBq/FMZtFSBMKeOWAELr3g/k8CsQegltDb/Ka6bXYVm0f45t/cu3/3+muIr/OsW11O3w
Vrz9McZ1ecSvGFfL/92WtuuT46osNIn/SnEV/u/80FS+R7qrY4O0/1eKqyHU78oTvmOSFWyZrql4
VPsrxtWw5O++6QqAMko5QvqECP+8JX99i/7z+78VXX5NFIRu//GbZ/4lxVu4ruI5YMwjFtYUcgmT
rT7eblnlubv4e2uRmeM0+RJgX4EHal050hv1qjtjmmf2UnNiTDn2g/nWk8DBepeVHK3xSncvrYq8
977xc6Za0yyQv5VO2a+NvCGHqoCswuHKRmSUq9l/H3TpP0uX+nfVukn63IDwgAYaZp+BO4zQTFi3
T6VvBM/JOIY3cT4DU8EjhC0Rrz4inJ473IS0uFDYOsNNVdlYeWs2/HnNv5V+YPFCetZbXfo4+y4c
NDsfyqsp0/53ZljBp5P7/W0YpdVt2ln90iaEIY5joBvkFkOLD0gDx9SHW2i4cIxYaW4mjf1mGK0J
975r6hYrqY2I0W08uMWTHV/jb3WIaChQ65gWCRyTbzbX5JepcUVXH2l55U79A5S3hLrIdJ37QaGr
5DAYM2yLsqn4qurSOsVSjs8V2YuH1hzlV93K6BhMVvPRO551O9HpfRNC9wasKf7Kxi0DRMBCDc4T
ZyvzaJfk9wwBaukyVu6LzF3kEiAWiAeMUhPYWWz0Bc2ovHstAjnxUodJfJ/ndfFQpcP05gt3+kZI
bT05ccJ0uxb+eJx9gZgqDgVxe2NBOGpfNUyXOJ5iUbMTNGJzjyY9trR4DEXdIhn0BWu/HwNL652h
XZRC3sGPNbpju+fHK8288csHCfkJdll9Z2DLUaJUATZ5mrwNrJnJg0DfuvrJIswHmmOp8SBbc4mD
rs38+itvQPf1tSG+faYlj+BF41sQMfbjLJPkYeg8fYefmOHJkLnPCg7alYvvEQ1R1A9vDKCcu3AG
lOEMIgAFNkRPSUl8xLrqPfPDsb3xSqBKeWoDe3y3HC32Y2Ykz3nk6Y9gNrp3M87tPWVg9mZWbfGm
IpTdTlQnd03qZY+Vo1BzgD4Rb7NEq2OUlnWTeK15rRtKJrgIPkVDHej8IQ4NMqRmOzHUOpSN/1IN
mItSuyzfp3TGltlJZqZ0TJtbdky2wcrOCpz9dXjdZY1h0sSWgNPZ2HS+GbWla7QRJOOtg4BrPKtd
79AntncfycC8K+shvYqFLG6svLZA+sXNI/YwNOECUTPkt6R/E/MkF+6ZMz0QjpM8GmZnH0VQWLeo
TuKnuPDCu7Do5yeIceE1E5/8Dp2qwiuaA41rWiGukhJo9kC39bu1rK4giKii3RK2jvdRyglQ5Gg4
AMtdHRYgG/x65tFONbjmBXYVBVff87oHWCjMbLowQlzsGCr1T6hFyubeTDJmM10sn1DB9zcBvsXn
oS4JWAY+lN1PfcYngtYPuR+En9DkCOsHGhXJY+4grXSJc3sbW5PTMc7nuj8WxBQhJR1Eb+BfH5o7
M67gk+MsUi2edqyOyOAiiNtxYEdEQMye+xLAgNzLqcHvjY/2qcEKcjONM5POIRoAnGXGYFyJMu2u
NYvPtzNb8xcXX/QdVgqTpvREc9GPiza0KkkFQVw6Ci4PB9wtRoa70BtcVGyxrY+GTf8R9eiocLYJ
Kn8dJ09FP/VX4RRP11Qn7nNJLtnF2Fvzg10PzgMWNOM+bbzxvDPInxO06Riaoe66Y1lRH14UpS9m
w0dGhcV4R6t6uC187d3AKk5PVBTToQokEBZCaA4RQ8gPt7LSdE2ZW+M3NQ3nvcjrIGTxb/tPAFbG
k8H4Yl4nhnBuKGrCR9+3zQOdb5mu0FD4R8pCdUvMffFiV7J65riIE9Rvl8l822dPUhKjivpPd19z
Mk/zGstCBzzGzhXrC3q4m8yCHbfhmOIwLvedEUCEY6AMm3PzMwXUyTDU6LLrUYz9a+BnCAtdNe6D
JAaPlBku5UEFgoqDXSjVc2NG8ZPZzVRhlIMHpg7WS04ATY49KpgXf78KnrtqKUkVte1dXofFV26W
47fiIPVBgDUjicIq2ifDtOZ9hU+CUnFu9XsNWOMjn/3xCgTAIqzVVn9XNQV4mVAV0VcuNEZ1Qsqt
29zoujtQA/NT5lokfKRByPieCi/A4rfoNDyjYjH1AuyJvY6Cq6FVIwivWEe3Y4thbWl6O1+zZitd
9C/zZzrxkRwlzRhEp0P4ztFweuhrFX9U5M1aK4tO6fVQzd6rVWQsPgBzwseOYOZ6FbFh31vI516E
TMi5qPUIdse0xfxo5pF53aJRfB5iRJ/Cb+0b5IRwe1B6qkdbtC3I9JAuNv1QHfir0jSM7xgm/w2J
2dWbG1jqKmeGZlO5hPpByQ4lZFaks1iRXGvTzCMShuTMBckdBnCtx7JK3scuwWthtKDdEZa1OQCS
CJ+NVvLEZeN/RwW0B5QK3Uj8VKPZbrNK8KJA4PGZbaYa72jg1LdtLoyeI3eFCayO7eLDta3pi5EN
c14RcUxaqz4YEhqQ/bKvOB4AdSlwfLIe5iMd4rkP7oQ1hEDgDWO+i12bEIFWTv1A3Ww4N046E7hb
zNk1gdf+0RJefzc3ofcURDWWJHCYTIzxHLiHemyMdycckUQMbbhIXMEDvc5WhhwN20r3VtWxeh+9
Gn5V5/PRGfIuocGfCeMwtJYivILEuCece/11g+TvCYGPdbIAJJ9kM6CmscZswcQ01dFVrbgdrbS5
8coK91ITBohTdPqlsRp+uFPHh92qNblBdfmm3G56QVeK2R8bAWb+BplVQ6CSV733RpN/C+FwgZs0
uqttMFP2rWZGRMQeBiXxejGMIHafqEwki5/wmJ8zl4x2XVAkT1Eeq9fRyPTXOKTTjSoHZa3moiIY
Mva7+q6BtHudBuP42gHzR/OdIcBd9d2AZ36WWpKN51NfrSY3XTp+bZDOjyI00RoPGP8QI9cpFQzA
HvspU0kGVdIZZqQnGCRzukfS+erGBh9VmlX4W9gEONYAEa1XC8SHo8DcTa9uloanIgPbgy8Kks02
tn0dATvM3VdkgkTYhWWUPg5sgGKXAg9Bml+59lNKvWVzcOwNgpFiGH5SCpf44qbuTnlgkkvCWRA0
eubn8oN0v+mK4EvxylEW66ubCs5eZF0gaI/9kJCIDnkIqllLl4/ZQBds3TfUyUqRA7TyHc+AEUZ6
573jVZJcIXBr+OoAl6dFarwKD4ZGQuODkb6O9L0lUsAx9USHGkSr2X7XOKTZawpJ/BVnuSZfl6oI
SLsfJvRQUpB7kiutn5deG8846Kv3hOnRK4svj4P+lDGqK6vmDRYyqlTduCP8ULd6EG6D/z8yW/UI
HNTekyqPq8ZykUoAlYleybeKXoYpb28yX+JZNOehJnc6sIBv1CWtOhI8bkSmfIkOLuzuLUAUD07c
y2OunQaLTo+iJsxC+4GUckVaX5wd2jhtn5YeLJocyphroCX6SbSC90E2tXcz22WD3oXM6zvBpfxa
e6CSQJU06mludPKdhKZ9p7o8fEtwFnubJvfpkAyixe/eN8SJW1T0n0GHyYi8n4Q4IFwEzLujWT8F
4B6vEfs0zy7h63y+VeLjHkJ7IdliByz7GEWNm8pP5O0o2wZuPvu/x/DzW+upnZBQECDG/NOun2Pm
V08aqN9j3zvI37Hg0bqNCT06wQBAcTTlvn3npIn30vA63Shbalq7SdNiA5mCezsY4tt4sLsnoiUx
jLADSa7pzJvfZYjIZMW50XsshqFHOAFC44sjZfAC+gjdapyPr4aaFZacyTqlPbMOjmGwZ8AfO19+
Z+C2zygN8Ggyz1zZnGAeekDPy/8aZcfSMaoT3k/1kCdGfGLYhLVgYtcGh+CH6jth0pKuNZ/CPXQH
/9od65SU0DEOwmcEGdqoL8vKnEPnrJc4dE4ZGX2M25dlL1aMlazOWpsFYpGdcl3gW0uWFY2fc0os
28wgXseBf1PXsQdHuscFnR1QkUZi30QhSh1Jg3zXTC2nf8wcWSLe6djOkNq9CO9QEXotNtaprHUC
tLpN5wdwn1SabTO2xiZPW/HGUppgQynM/MEkdYaxoZJQLNgiUUqExXAzJsPiqBTgPlogwPfFLMfH
KLDtj6Duqhopr2j2UVLK56xtTfaoqq3fawr592y0NZGBvLPJLNPnyZ+z11wU+hi5ZfzZD/SOyj6U
n/2MsWQpr99rxmQfJvEVx6q3UoS9IUZ4eANqOMDqsy8qaYv7YfJJFJlRb94PbHx0HBvr0wlIReEM
iJjCSgLnxEwx+6x9IPB5bAafUaEYvjBoKN7DsHLvlWUPd14TQcZTQJTup8oW1z1h1Y+UWkzG+8Fg
xGXhXFBr4syxItipHaDw0yp+M5IqPuiMMDQW+Lx7sD3ZQHVPLZwDieq7fFXMhryda12+ebJ37nkz
7Ps6cmGfRV7fvUC3SVErpEKhzyPOb8XGF5I6GOXipjRw67DKlv7bFAn3qfVLFlHAiTMB7jz3m5Qc
IprE1dS825W9xNRAJBfwptz5pWXm9UY7un4H009TmjoSxWU0FfFXPQUC/rnr5cdYJHQnTLtnwiyY
x5ArUJT+PR7w4f63v/2ff/+3/1Vr7Oqt11/1z2M+Sp5VHEb6z820/2f3bPk7/3oMLbd//t3Nm377
0zdb+qt6uum+mun2q+2yX7+fTtByz//pjX/7+vktvNVf//jto+wKvfy2kIi8P3a4XPHzCvzqDS6/
/p8Pu3rLedi6zEoUmX/qiS2P+NUTM6T83ZM+O5Slfrpbwv7tb8NXq//xm+GJ35Ur/f/sfPEo+ko6
ohll/26jyfJ8aXpKOtL5Q1fM+d3ihOb5vuNalunTy/rfdMWspen1q7958fmP31zXlcpTtjI92+UJ
Ev7556aYn9TZwHEd0Omombaodms2+IW60g3OjLEqzwiTpafaA4ROXP1mCIaGccv8oGnM7jQlRneK
TcFS12L/17W8s4hmm6aE405lY/drMRWwqnnHaN+BGD6Gg1LHZhwXjQmdpp1lVEhXOnz+f3gX/tmh
/WO7T7j/1z/m899IXniWTc/05J//MelBB/JY6Xb+QDyyQjFHqtXXFKcg77xhkegLNjB8jUmMAgiJ
uKprzDPObUm02L4wRwA//Wyd/zdPy/rr01JCStemBaZ8KHfeX19v5kyJSdW383pCcYAvRXet3X7U
UtIQIjwUY7E/XKLMbDddXA7JOh5d88VGFlg34XjxXz8bz/7Ly0S/lj1F8kRsxULgcYj788tUD140
tUsi21Q2MO7J17FsdR+0gMC8FMxAgp+8KEmVtyxy3O0Wn/HA7nIhh+m2jmVpbWrVpVewTucDBycM
rinhtcVIQFMoo8PPjdjq06shmy5maxguLXLmj1MJvl9EtrNr3DY4mlMDZJjVdF10DoXGcpd5hHjh
zupDdyWqw27Q1xHn+IufB/zcDeXCr1/pLPf/dbefG1oachsvLEwiKbnFGiiTVJCOu1G41nFG7Azf
k4Bm4ifVRdghhtuUTkL63qyB05Gj9esuqOabS9LlsD5w46/Hlq1FbQArJAirGv7j8gsdBAiYmUaB
JepfPzQmTPzarQ4/D6aQdaGm2Qc3WRIdXDLad+HkOqtf3/s9khtVVTAEMGIcveXLBNFPpT2I++W7
n5/TJ/vnjbpl9AS/CJ1U+JY3oXtMRcqUqHYAR2RWvf/5Gc4MYuaQg2Ek7NjjVMdE6OeWny9dqK8c
q58ufn5eRvSpuiQVu58b/3LfxgAW1EfvAQChecPEH/D5RHnSlLi3I97pLhAgZIIeYinOKGwogevB
g+YLaDw0OxzZaw2F7+fneYxNsa05kfzcI+3YkRBZ/cRIBUh4Um8TQUesTYyz5eTyiieUALO71sIF
3ofM79Fq6pkeCWqDuR/CjVHX9RoWJMbUDBQa1rTSqvHTt9VXpqS7pW0EjHZwfZCmbbBIEYJNQ2IR
AWaY5YTpy83Ai7f2Mu/er8vhjN0Cb6HB1D4wllPzCMiMQ3peTOOhSYBxtwDAVzXV3jZHC4KaUs9A
ygnw6YfSxJadNZe8mFeSVXwtqyo9QCLH80YDZBN15hJ0R+8/jIKd9qZnYTRnTjYcEDlCgvIhC+Py
vSzu7EQ9Jy5khRT6z6YwAPVygNrNDEpRXC0W81Z8xSOHexXrF/gFDCR7mlBg3VfCeCGGSeQ7/GKX
XqevZ8irQx0aWweYVUA2EaiFcsdn/Y56hMZIUhZ0bZtLOObFmpJtFdaBi/A81vuoiDZD6N2VLUlx
Uxh8pNFwJ+3gMICqWsctfa3C5WoKMHAAuziTMJpWpIwna4CGe2E9JPDmMtOh8TUesSC352lHPjFM
Mg42YHXSOD8fsw6RMjRynzJN8w6tSu+QhuVDGH3N9Xhn2fz25ZOzJdd+59juESP3t+nSaGxs9yM0
x2aLuBMMMNMS318sRiCrtNwWAGB6YB8EujyXgoMlEoJN7rhbFDWsGqBpnI85aAooRwyJrTQ+/ry+
bByP1UiZbsGtbpV5PaoeL3J0a6uFQYiSNaGQVfW1tPt9nOQnxvVH2yOjQMjyRO2stnOJwqoLsb9j
yfLZY6sTg+wG3xaW1wKPtlpUexjaUC64X43uAINgx7fxXP0HU+e1ZCcSbdsvIoJM/Ov2fpd3L0RX
SYWHxCbw9XegeyLOeVG0uqWWahdkLjPnmJuAn2LRQ0gmvL9DEBBsweS6Fnxs2Uiom2mnqLnt5Gp0
ZGVp1F0QhJn5oMk8dIRsHj1V3NEMvDjMwjts7YDPI8141octvK293NqOnd2y43fBvBBYPehx3NND
qzT2t7jNsmM2RXtMm/bG0LAgdBUeGq+Drmrfsq4zn0XLYkhWyZoihz2Qysud8TTBLDn15H6D2JUg
dCr0CQTSSHSbJ2XzbUrsfDdW8ivODXRPRn4RiNrixOv3beBl+zj2NilkkbH25q8Ygt+yFnnXgWXt
oWU2ZGhvkxyORMTYGmIsnJ+89EEKqenkRQmg9bkRDxmy4FXgnhp7YATvmcVLFph3jv3qs4hPTW1X
p7bj74FpfFtTFR4833gEJxYcTK33oiza078fvCag8lbazTduNIVrtzX688Az+D//GFeSnxc2aZrk
UOrS5z/8+3dhIqoSOKiF3sMxcYvN7el/f4gC7//+9N9/kA7nUD2pY6am46TyNzeJ7njEvwyZ3zNp
gaB1ec2nrOh46YFkzFODakdCfxwO9kQZZs9XGpAPkeJXnUCvC245aSKhliaIJk88hoZw1/MSkp4m
E+op3Pw2uSLdwiTBdT46T6EeiQTz0GwQoxbrwtrQlSwuPgQ2CPfXgvTi1RCRCW0HwzpLDM7cErIc
4TaG6M5wbdS0xHgO7ao6AEp1NCmfyavXojlPw/EQO6Qfotu4W4P4TOSc4iHxrwNIYejjMFBkhnAZ
nbtBwBWsFIISMbr1VnkYzOnB71CRCvtdpWgWbCzlIoW0AKoJybNLRoeXezuXI2eXKZ7igYFyqqxy
I1u+pizt31O3fyzT9r3MNBiD0ijWzDTQDAwEIIaJu+2MYFcYcJGKHFdWZvKnDs3ZdElW0/058YsC
N4F/nIzgwaqyJQcHWWjaPyDcw7KPqpvDADfVaBXrMm/QGXcSpPDzaBZolOkqzar5sF3cSn3jyBNS
vz+qJaBGP6QDn2qNemZlS+ekUE3zDUOvAnuyNo6gh8i9B9sUaguZCAal+GCXGRM/6qodBjFmc+pi
cYMayX9EU55HEuTXXVrLVQPxlFFx8wNAjhkUHDIYbs1gPqY8AW4JWREsEa4+tsCB3FqBwNUeEgle
+YRORUqgCe0/+6wbHgzWuEbiPzRNTeA5B+aWZuLKhu8csvsa8/IzGK5CpNGe2fbRBt+Gagw3f9ue
a5jxjiHJ7JuLy5D5H4k1PBdldsrz8e5ofw/vDV2Xwr9eHrLAPVZ9Re2JEMxPfLgCHLoiT58Cb/pb
DQi//ZIRkmYZM3UPHXsiioP6moPHHDDt0qVUzwNRDeYgYVZjn7bK7iNVyygj2OiQQlBw/WykuW1r
/7doXXFA0j+7db7LGa0g6pp8tCQMP7sSviZrok3a8kiTN4u9yN2GzCDPIDx/ZDd229IIcOrlK79G
IJ6k4ggp4mdWpKYRKOfi4o9iJNXR3RuT7tS4zT5UdDpxhtStMCdvVXt89qyFXguzb9ZtzJsY199z
nSF1VC4xS+OA5xggiWNxZcdsrzI0XRtoSvCfoWeXim8E0d9mhHOWnVJKXduzjZuVtTE9xPw8QGrv
jM3dmJh1zvhG121eA1aS6YlBKK7QefjIJ/0qjeidxffJj6kTkwbHeuLIJxl3NyEhEPAHvcU5rJyu
hhTaNYzD04UF5RPIwIAqSecLCGJ0jSpBMjUYeIDa5Y16gbEOv5rqItXtr9Wogz3ycZXxQzX1f4fR
ydepXT4hML2kLHxXEAbuSOsHkK5rYwq5lj3EZTUCf/wAuKvI0O4Fy8oEvkQk4nUEJt8XTo2NOVBn
r96z7TlXWHhWsgRiZrJRlrPtQJElSnwJa5FNwNjF5XlwHTdbT/Z7FYqc5C5mjABuDyJG8e1oZ6CT
iagS6vgyt1VxcErGk3DB0vUwvDJY9vYmh7DovebE0gLAunA+cYUBomsnXldYrg1Uj3WwZWD2AU16
yxjRI6k3+ag0Q2/NLGzTCa4I1jBu5Z3ocEyeJJi0JUdt0cWHMS2OSc8nhrKA7JzgR2TeS1VeVOWh
JOxsfEtJfVqSUIzM9PZ9x9trAjqdgoco9f8KRNUr2zFAlQTAiyPn0ZLZL7pNvR0JYVRB3W4RGPNu
Em6CHoakjuBW5x1v3MjGaUiXtBezo1tKSSCFR9KFCjRxu2aop9FnEFeR9yCAMjhzflS0myAX29bh
+2FHBIbH9nBtBu+lrhEkM7Py1jw92POPQRIr/EpkplokcBdLKKBrVBkSuoBVq3pMRf1nAtt5MmWK
4GX2rPJUpJk3b6kgqpOfEu6+mEBwk+X0dKhD+AX/ftX//w3/fq81AFbd/vu3hObxqwL3De7WLeT2
B8KzRnJ0dErvHoZM2kpgBhVoWLchpMcZ7W0XBLcYH8Bqskmxp1ElbJOuw2j/9qQBhTmwnqwsvkTr
CA4q71KHvsu+PWVg4FkbZDZ08aaLtQSpPKDgde/VH1ZvoR1qBVBm4wKPguhfgWJeWsSMG+dkoICS
fndBP7JxK5/S2+D0V8IgA86eKBHRtYgUoL+DvCQZ6nAlf41kb5XilSnSJs9ZKVvEpFZLlFDv3WKk
gzs9oPUGtucbQoEFILgymephS34jpg7GoKXnHhSKPDcmzyqYFyxxSbmCC7NTZA70ymswXGG+revn
Yp6JqET8OLBNHWjc7H7ahQXcmMC4RRahoLrh5vWNW628N43O0o6Vsasa+HtWNa6n3Lp0Ehs6UXDM
e/Gsu7pHb1CcJ4qDddDZOyElWKmYLHpNXmE29R3edrhCaeHd+bKrEyyt6tT7bB5J9Kq2Bd+hesDz
NqVtR4icA4Enyk2wedDyuErRBg0k8m1Dy3wmo7faJZasTy2aK7Jl6kVeOe4ivzJ2DF82aEBZWcm2
oZuDuGoiOd8Ib6B6cuvDIEZrb5e6AYQwE6prPSovf+bpFROoOUQpK6FJmul6XieoWWCaCMBQXnTu
S1zzWfvW1xDRzLx44RmN98x/7qqmIkT40VKjNvZRFBe7De1dnwf3mpg7TOUg+jSObNGwTxiT/n9+
6MryaVggOnGuX/IW6E0zQDDM458ha86BNRi73n1pvIWkK5kwm0SjZ5UEwGthvi2hnqypXgkCa4eP
pQhTPqqDqXCxezEqUL34xFe19SpQb67QH4QpvIcpSFeIN9Aq+rw+RcunKFmmsmMuUF5WoMKWp0RV
RItAbZkpgyi7kh59S64nXDtC497W6aMcZ40Nw6H34/+jWns3aoK1m7n61Ro2F0Wchy1oRcoSsaGU
VatQTCflICkqaA3IPewljH5JhA2gI8NUSyfwXfEYMKRkaRBRupXm1wDSaZtLVHsoGhi1sK8tguPg
64fAWuTj3SHNH5uaUeeQszsLHXG1xOgRizfvR5+Ze5tyRbTzD3F7Gc429uUZn8l0Q2f23OtTVo8A
JOIGW3cuX5s+3EkUEcfQxpDEaoiYdpQC7nK0xgm0hwTQAtKw8CV/6JuJg9dDaBx6FqDXYl9j5MFv
Nf1nOGIPrUOv/R6qhAoboJn2bw0OOFoo3hb6W7w3OfX74D1izXINbyfLn16r/lpXLCj99EsEhza3
zDOqHLDgZvI6KBhNcX2Ph5Flrmt8dQG27c7sfiMXFUbtzyBREECmBa9Db3Lzj8Y31IY3y2nuI1sH
wBLuV9pZCZDIljWuCH4oXk5ODczGFW8qD/QGS+0m7U02rSzKsDiQieDXI8GO0cipYt7M5jmbRiQG
HvgKpp9iZWIRLTltkDOsq94+jrlPumRqGGuGOqABtH1h38u8tiEIrvA27hBN0Nbi1yzrxzWdcnQg
2b7TzZFQ9/yCdsVO++IAQVXgm/LwFkLB2Ui/DshMCFBIBEv6cw2ls4IYOTuBWOH3iJr+WSFP6hnF
YxofjrXQ2bXhC+Ex2yiQeV7ITjP2xgrzgDx7HjziqJP1ukTquY5dGzyDkbzU0siYsUGDCtFs83Z4
pyb9ggeyM3sXI0SPh5Po9e+00Q6iMLwUZot8LsLMDCuTUAbpILUMDSIjElecVTHdRnuBExlI0Mew
DEk6Ny8W+j/zwODc2GmMm/vMeG6w0W1rTG5gRvdFj5IgSqN2S7BCu24l44iZi6hM8UX5RUcOCi9D
RUgKen7rzRzTo52SJVJ6fboPumjdyHEnEd4Bq+BRy7AzOBNDLtr1TWX5m96E0EtKy7p3zA88K1HW
f8uS4qMYRLo3GCcwz6fJCcbxFPoO+MTawlHUr+MeNUjSavNoZpHcG85TYBXkMjsK6Yjb0SbOhzKB
jFa4ii96qaUsKqRtM4lwt8zmiCAlmghJC7p+sVsI60VDMxVLY6OH6bDIGSZFmvPYRH+oybgnS7T2
+AkZZgqJcYXuogNZYUErSaMapyTmsXHO76HlgkgBl+Pz8q1aL6SoNbFjE4+KlAxnc1bx7Ik8Zxzc
nlpnbjj6U38T9GAYAwcQqOeNLNgqdZkbB6ikIccDb0+zj+1+42UkyhrdfNHfI80VqRan1uQyLHrl
7nr7Pwuh/aZTO6Iso6Nrg0eJhk7cmHH918qGPPoGoBKrme9mluMJpgOtDgz8fMYAYtnnMY2OGdOh
Pfju77KZLyNajUfwiy12CNoL/vDGkD/mMggsM04Q0yO1wTQIwJrCchX4fc5Q0+WhC8gjwIP9B+cM
y1MWO0n1JnObzhItEwIV+CEFYK6+hwrap/9NrXGdI7AadWG/qmnSyJU9AcPKa1dp5jc7t/b2Q5OX
m4DKco8U4ZkYxPw01MmfynDgAjMm9jVx23h0V84UvcpmuHQecbdxlpzDwfgRzWsSW/Soglmp9EfC
AafvTk5vHh7d9b/iB4vwqY+ym0rUjxlYmhrGf/L9lOwpdvwrKVlDj768O4PezfaLMof2YYler1X4
ko4k9bHuP9QxCBYGHMw4Q8aTPLG8QiaOk8j2ODlarpMY4FOagOAAQg6YAeU3DxYq3k5jY0Q7wLAG
t1zGTqCt/5Qi34zK3uSuGq91Rl1dRjEp18mEEyhQM2e7cw9tcImwZLkZeYosCzppKQ5WSmlkDcOn
KgaLHVDzVgIyOPVBPN4VXreV0+KwMuTwZJj1D8KUGctDOVRMxJ1JkiwBczcq0TxJYpTcgSkcQxQi
MddNi4KqnS/+BAm0L/+gRCMJJ66P3cREMMujR1tVIAbyOw8tHEEf6JQm0kFOWASN2LnxzCr8pUW8
w1gMag4yl+k6T1C0pnnKzqYXKwKGSYDlbYPiSwvecA9se88Zj5M1BivGs503E63hc7mL4OYWPdE+
fvXZoQXe6QznKbBjelOR7Zc+QaCSerKriWBoNmF5nsOY9T7GUlRr04/Aftey3FZjOR4yjlFeursd
hGTmKVRlrv6OmYfxjhMyFbnMFuru250ENHfcuD4EhxX2hJDeihtlGVbjiPlrBqp4NI1gNSRheQeB
hy4oOGQjR4DptG9aEtCRNLSwidn+MLbmOrfMd7KfE6CbZcFwlC4pMpY3hxo/zLp435VsJXr13I+f
UvEa+YEfHl1VcfE51hEyzqLu+fJTK2fOn8JCyrszOvs/QKOiO57lO7enuTLsBSrtBnyVzRL7Ayk1
KIoOnAdr2VCBPFbI64gFIsOuKcAf2ikIhP4UCKamzeKnZrpVu86+GAgJcBdjNcQC2Ca6uMqouLhs
igDSBVD7qMVsA3tjSNC2aeWntDoNSfCZJ/0DRbu3jeVAAz1TeCQTQy68RLWYhsuITG7VeG20DE8s
BoIHLsjPLGRrkvaS7KgvTpeGsSmJ0iKqfwKnvKfKYDpXA6dte/LX4poc94gNBzLPfdjNt5pyiOZ5
AD0kZnPlmB3kQANOW+1ShcK1mdVAl0iQxpSBvXL90EbVGhy7GEINcjuLqvPh30fnlPZbEDo/DhE9
QCCfumZ0kFGjkoDICkA5xnlfIpDc1NzZ3myT7IGTYMwIZxc+HQw6zQjwDxK1NOJu8Gc8jiYyYSSY
K1qgdegzPgsa7Ewy9UdSD6KXSiMIT6fEhQ5T74cSVT/iPEYLsjyVJcayKiZuM2cuUnKJsFFnqeMi
TwIDeXA9vgNpSVFEiDMRW8qnmZjyXTENXE+TeBoNi+x6jTsCmoIn8OdhE6DUZJ/lgWrkOq2oV3qK
M2GyZ01vyPmGHfGdd3tesFlz+OrxZqyZ4T935CYiguJvXQC9RUlKv8c+U4Pr38wEnaxA2X8qRHGR
KiA/hFLipjt7eFlWU02FutDyvcr+7IetqjNYGRapKE2SXvQPWaW7KiSXSOSs6LRiwJtwx1RhDFKU
P0ybPnEPFume/gCEjcc06wgWpYx0jeGUuPXdlrjI5HywBhaASUnMjy6Z/ojxzaW+H+3yywz9ewma
cj3X96pmZughk85JLCsZ/Atli41hzuekJh3ZKYv3mOwl26oYhh7Cov1T5vlT2gznxssx85IyYyOH
LiubXOUs/sI3/m4a+7RiZjqnTApJE/wTuk1y0CL4m9Wq2dB5t+Z3kr7NDXCi2o9/LGn9cqudywXJ
bKW/RjsdF0xa0b+kZHyvGx/OOQFDmYCtSZqEuUYaTW+Y4HrBbz4z9OKg2Splk8DQw6DmzPe5IsBr
6AgH/doCV5OxxaTpLDkSWdBvXAIU6848KfE+ib4g4MR6qHsfGEpoGHvi609my2dtmP7VDLsnpmLF
plws5iNPPY24f7ZGiiwUpg8Rqo/N1InDEMzk0ClcLmMAxy+m1mHSVQ4Po48DAzXSW+401bmKnIdE
1L8RnLZvAhjWGWiORODlzEp1pO+6I5k6CJjBhVm7a2adb15AjEic2GCovQGUcPdjmq54d1PUnjpT
OP2rP07jzOchZ1808RdmZ8RgbYSNyPTyEBHxvssMeU06xh+2UO/FnBESiApgZ4yTfJwz5aydqfjr
NGxHWYgNG7YRT6mG8Nhu8YwytADDjIeT47me69+AHHoG8XlfHbSPAxfB5LzeRIT1YbjM/liO9x9G
SPej/Iii/DYEY0ec4/xXJlZ7LIk4KT9ps5kSaTprCspnIuvRlQSNXre+uvTaJMDCWvd+SR8SgJ/Q
hnoBETGtAlCUaA2YbE7wsodu28bS3ImQsteTDELKJLt7RCiu/M7fVYlGvgg2YxkWyRX1hlZKH5yg
/aqsiCQOfAMHVHEsq0n/dPrsB+c9L2TKVTwlP+2IVh+964s1dkBLa4ZXxFtgbCLEKqpv0RK0g2/m
gW38A/gUfUwz6xROibl3WyZKoG1gvZTmw6zZYzmMdq9NKW4V+IJbUcr1buqz8SlUAcRWi7t6BFhS
KgSj2FdOhpvrbQGizHO9SxeEkP2kDTyZYXJVci12tDfE8RnwxZR7wozkcjPjM3NjACv6dQZqHgD8
2+HpcRG9hdwP/ldYJa/m0lShe2Zk43bz0bLIB2P5wNkNKn8S47dqOxrsIB7Odp1wjnHh5QUZvpnf
7yMH8r1VwaIzg2QDUJQS2L8xIje9H5WWTOxt6zd1M9Zdbhzs42K2dxPdozEnw8bN3pg7BkiWHOcg
5HhRjJPqvnsBAcr8JS3D+8SChe2Teyi2tSYypYlrYswZGYQ4z3XoXlkcuWtmO9uO9e956lzS1+Jt
6jbFJpuA+KmayHDPec79L5LMHepCsFQDQ42G9dsNbMl6nkCU1Z6fbttGnDUV75IHBM3Lni8t3nZO
GrVPmuips63VODK3J5vsj93ox7gl0yCtFPGGITUJEMLnqorEJXH9nzAkj8fQ3EulS78ePfCiJRsr
MvGKeIsn2mYjR0gSd0yc7qMGuc7E4vYcmvo3rNdjp+9Ohy4lDPl/cKObC991BMar4vLJLeZnbwrO
Cvf6QfXMofS1raxFAcKL6uXT2ujozmFyMMmZ+48UB7kXP2raG5lPhyxN+Oyafoem6mal9WfK7A3e
PpN+x+7ZpGRv+ZJ1nmXaOhpYrtWoPmVZwhSRFo48BKZ2zeQwmdsHbSyU/Zm5ThDJb1+eTJ0Fh4QX
dUOIJdom0XyhP2BjAxyZGqxaO/XkLErxtVHhonMSWkn4lGmSI5Je9udOn7Pns4KrJ/ESplhL+UXe
KdWKuHEITDtUCtOmn2a1jvrkWRcQgFUuCdUGlQa7t/+AU/bFJoKkQKO5gtmGrDNEFyMPqPbEtA35
Xe1c/R1sgNTMOOUasZVBZ06v0vRnN45g5EdeT8iASYWFhwefGPZRj/Wp2V1IEH3vQfLtqEPe7aLm
z8nKJ2RMHbU77BtRYw+p9/UCAvVmfpIxgm5niSeHkqJI6Ja7tr9A16A+h+m2GXNv46C+vpQpvGnB
vgNCwgQrXlkIqsK/hGXvugBdlU5pAWTdPuo0SA5kpjIjY1G0M23niXvxPa98QnB4EaiqyvfWUn9R
/QR7nu33EAHuChUdk/mwPUmBjD4c2+DsNlDJy8xD4aPeXT8yT52fdxvlBy9FdebYR2SNje6kiqre
tPiRjhUk5An652NIZHIR82dUTgNJubJwYOGfhV+UoyQrUTpzpJB7Gz2kRX/t7XAH8yYgktJJDgQd
7CuWoUy+QPN5Nm7L0ojOQ/KKWoTcXw5RplXp3RgEDDmaB6dlj4I0llF3M7DaMqCtOXW+N6CDyC5H
D7mu24RTxKG9TooHVrgpQ3f1NLT04h7NUdYjDFHldCgJWgJ9DP07wCHvJuERnyKFaJV9yaKnxuTc
rn31q7ze3F4JZm7JxEsteGrGYz7FUFwYq8gMUPe4kAYxQu67OKfDYkxs2UiDZw1hEirSPUjEp0G5
heUN4yKfJJw/PK3plugXhtu+loRrhGTf8dOT0O9O7f0BsHacmvI5zX2GEmb3Fo4VgeJz/lLIEMln
CAOlhDftkFKH6QAiNTMWDJO7NGfkOuShg2ojf7JPTP7SG0mcAVwy52HGcMAWvj45fBnrIdi3cY8H
CHXrruqLL4v9bJvWF+UZj2EhGu7R7LmRJKCkVR3thxAylD72ZMtto2Y2NonfPBAgyJhStDs4R7w9
Fbp5/KjfjRV8YhN4L31+kzsSs+i8G6lvAZqIry1LjqDOvhzXcHausq7MJtXNCiifDZ9dGmG9Thi/
N96CiTMIQ2yjQ6lONXLyvbR1dKDrf3IRoRE2VdxsJMG49uwNOSpzQyIv+jZ0ItNAxAx1KkpHskdg
O2EcG9ge2pIz2Q844JlaHmrt0TRVUHcG54fA4Biwj5Ud3Cg4hNQC624CxWB102HKiWzWGqx/lUCt
ad06hYiRUPnDZK4ScodgdphJe3ch9tkdepka3NYIpipn8YO9N967+KmDXveHRMc/pSF/4boyUsNe
AADyXjhFsCZUUHIc4JnxoD+SDchkJzs4FvnCQ58SNl7wgvUIJo0AYI7Lwn6dGbnAYfMjcxyMvRt+
oZnamsNEcpZvbCxk6zu80qfecJKrL98i1d79NMXJwGaKvo+K/ovk+AU5BuGdUa2v+O6MNaIKmQYG
0pQUqyZLl0kzfxURPU6CA33tey3hBdTWbDmundcNR9/UbCyWDzoGcmsDkltNsWIMPbKIYC1DvEvT
fWES+TME9mOZdJvEhCgj5vqMHkNTxV0yFV9E78akaeqFE8lbUc8PvhFlJ3vW4aPLai0fwPGMJ0E/
MaWO3vSKUesSIiiJ3l3NXrscPq3Jh5+aEH/6T+gGqKai8OYGgvzGKXhnuaUvOOR2uWJMaTHMWBcD
e9R+pH9ILGNtVd5LN3TJOSfYMoJRQCyWfmhSDRZcBK+BOHVGzqlRBu3GLppr4FgLc16/uAYYF3t5
vm0axnVmW6cgy39tbT+l7mwcXNf98RLxlbeQxWRo/Pi5/jOUqUGHg9kH4ymg6IeojVHIhr849JON
r0t9LCDTme78ADqRJnBU9KOhtcsw+2zB+YCCafiVntkBOPtPielsu6OixAfs4RtWv46IIgBpzxUm
KAB16r6ZGo1FmINKY7L2QlpsS2LleuY/7dEYrjxmInM8PhCyXrKfTJ9nU5F1bBzNfGmPB1lhse5v
qZlynofjn95yYlQnfbKNRu+5sZoleE3s3N6+umJ4wucTdOoKg7NjR9E/N26E9iF5EaRBw0XjPXMo
Eh3RSnYqYAk7FoxrckbEFk/JWmlo8jTpJ1WXzrYTxCaUCWpPZIl7O+SbjhiFjwAKzq5Lx4eg9Dp6
vESuS2qpQzMYXyWXWWyN1DtJJ061yzLBrO5irvatNmzUaSa66B6WWNcw/WkIku/sL8fksy4G+Jfk
6D23bbvuNegrk6Mh6Wzmeyq9GeNbNsZkMmfF1m3oqsPW/XW9HIKruVT5nblgFTeGwRcegnEN5kc5
JY+cPE829BYP/YDdcXYoy/MYNnwgUcpp3lMBSL97HUMirqL8Go3gMdkbniogiXAyi9c57l8cBEsV
FoKVDdYPSzh6ALjIBh1IkSF0iWqBlAzH/nfSMJkTrnwjacvfVA01lZn6e7sCzwu8TnNs+Q9jJJuL
yKDQsW0GWkz0DkVKtMkVkHtfMNsGGtii/9LFrQoZV7S5XDuyid4gcmykSom8zeovRxFPYbF9eI1b
44IwgM/cFu2TzclMwc1m2yzDvxUb9l0C5T8jJ47DEUEYoiR7E7fJtG2seZt8ZZXtkB3l/FgDokdY
4IsvGz9ptOeCN96RYWxxaxeXaBHyA+Z3CIk33hpsD3vfqF5Mjwcn96CVD7P5kyQ+1Z92Lo6ogPf0
9ss44p4EyEFGM2v6I99dlJYtU29ZdM4ppBJocMqtxGQWjzojNlAZ1rXXOjiMQbTDXUG9hbUe12ly
kyHhR5jx/jP98cfRWUw1Ot+6dmAWqz99RFjbinfomsDdXKvgEfY7WroJIHjAQGpglA9yMHokEsq/
sHPaVAHfz76ZeZlnMuE6TOM5i/YbAui7VNa3qA5suNOt5TwGHaV/KyJuTntq7ykLAP6WV5h1lMVU
6XvaeNgkM+EculkpbFzn1qKbJvHYdJgeJNZ4LWKoUqEIfp0nls429gjUe6VHiKaZ9ZtSs3Grcrnt
Cv990ZNbTXJjx0YYBnFnSNUYQ1rGmx+TBopgYddrll6YJ8Gzlc/NNJMBYXs+Nf94SMbmEiP67rvq
y8jJTydtbWiRTwBfiUl3MVmSO98G3EiCzgsL/23xonL0aZ5bIEnoUG3Ync+XIdRb0MTuSnW/02fZ
5m9MXJ8Q21d8rC4dKfPRUFa/ZI8SEoRqLVTqnidA0fromKe6ZsGUni2/ZuKM85PNhrepQ/UVTurQ
zFGHgzz9JYKIbGrALr5BbnSE9hx1/eiSj7NVYW5w4zDXb+fxxWOFDXsL7G4l2b50PFcks58w+hCD
W/VbT08a+BSb/Lh0Dh2moP0sUYND+f3pY+OsM7C0Ji76aoAdPspmU0SC+etk99TNSD3Kqd4SJvvG
/MrbRRYSdD6XOOuKg3FzYhRe4SxvCUqORye0tqUungC8sWjp1FfSgEfvlmOhLCGCRg1o6cJ1jr7s
lxgv/zMtiWgqG7WL+kxvtrupK2uqmaXZTJ9dlGyrtvHBjVHmGpiMKQ6EsW29MqEmIuk1IHt8VIF1
cnC15pV96NwMAXX0KnLzCq+GEM2m4nvgdpdQfnVIeFbOzJRdMD0yHGIJVCY+Ci98SACCLfBs4Xpv
XHHkqbRypwIahTHnHmlJQfUKbzyMBiS7OOYWMciLD2PvcVTw2XL8vinrhJqt4TrP43fkXvTkEAxZ
JW+CVKlVU6GETdbOmLGSyqr4x+jARbt+Oa4RgYtN6j3m+i96egT9XQYZwIJDmNQTxNE+QEZVPrtF
h9Z/ro6ILoiEa7gd3Gx8gYlFI2jGW7zFDPfYpsIOeYJsybKGisjo8nlrlYQiLAG5svHkBtIAdOwa
+OYcSPfiTSRxxwhmZbvCvRptir7grxqCJrY0WkwTAViRftks3lZpWlNopJu4ISk+dU5DHnRbRvwf
9YBeZJ5+BjGRGqAgq4PYOIYDRViYxKjyOoduAeQuEjVnol8vI6T0SzS64z/0vKsr3xuhB6tk35v+
j5bRp+m9OoW2b2PJmamQQeFR4e4d3erBKkJjC696T8BPsO5V8TcTPK7xIqe1E5v3RaBX7kbNUJfK
zFY9Ic34nNj3Y/c0AC8UFsprKybPLM9SrtmEkzBwvmKqka0JiY8njTd9rpfcpnrXJoImMp5f+gqt
osPGFQse2ZmmuFi+v4H3GeyrV8RURDaFdGOKFR7i67Md+8fYJNBu7us9SUiZXBUOslDGPHdkBdG2
9IaXOlEvSeK+EIZgxNOn1PS4ujOp8iQOKINAJiIGuuxS0krxtWbvEuux6/91Yu81jI157xY+bnuT
rvPKQOs2Wt51iqcfKWSCymQ6MYQZViNiN+Sm4jH2jQ+vUA8Ykckis7ey0E9GD5XFyJ/b0bv7aMzY
+Q9foowXngF1eZPyxabO8FHnCAoVUV9zdO0jArON+bVGTZ6iqznnoSvXVdr4mzyWT7UX8q309jIl
Py63WFcn0y0cEXB29dGu4z++tmG5ev0fCQNk9+4vYcXI9mKFEzsDLI0MSZzJEhq2TWXapLnX+tqZ
5ckI/LcGuuHz7OoT1Cx3YwHRPKYCB4p0DGvrx39dCz2WZRa/Mzv5Uwd9caMyRpku9vAjAxrgnc3c
39PoEqDeeun+H1tntts4smXRLyIQJIMM8tWaZ0u2PL0QaWcm53nm1/ei6l5UN9AvhmS7smSJjDhx
zt5rRzPlhA+99SayMcLI3LbFGiunT08Jo4AeOlxDFYOHlvw93DNnPyNTh/MoZqZk52DcZvypshXB
l8fIgC2Z2HzIhdYQN+OdaYrUCJWJkFK+9x4Z3sp3ggtK7aOvumfJyXwRBQFNFqDNk7uRvryxmWLK
VumsQifvdM7EqbKDH6JkHsLk1dOqKzP/DdHpznLUzWeFFyAo5M7tCadkjPk+BvW7kz8hRcCjY2Ss
nh22lFngO2FtqAZ1NMSUIH7zj02KsUMj7KIMU6CJ8e+knVa9hn3Et/RXEaAcb0Nar753rWA7M5R9
HzuNEA7MM4vWo4NYTHlHsERITLr24RGpoVFSZkFnLnKO9CgxR3GI9wPp59uUyDSiBOUfnTYaoRJT
iWwUTQg8anKCKeh+WE0weU05XiEKHTN6ZU13N142XoI8+FZJ+on2mD5BTYMpo9XWG7Rj5CiDVaEP
/FOxT/hR4O5S17tD0w1W2jgP94hzisy03qIDM/3sQO/jEjtjt5mmvzQQQ6i3HEgIe3RXVcegxu+/
Y0slW73uGQkk+NM7kixKYr389m/Zf4tAoqEtx3vU5HvdHv5kZVWtg2FeR2cgsMebbxTEfw/kK5A8
y3nCY7o78zYNXc4y8+QtTTZ23q7pBm4jEfZL+EnvvB9nWXRbaPfvZsSaV9r666Ciy6jEtptFglJf
a71HDvbgW8ie6xVMRg455UfPjB4dP1gYc1CcXuDSOvrdYBnC8AHImTXCDz4bm4Zr1r2x04PEpXli
dO5P3OBwMJkah1n0AvRnIwK2kZZ5bRp2DORcjqQm/geY52epoZCZuNmXwRES1rhIGrrJnnDecr88
qAKlXSsnfY2/a+GGGu6HgbhoLcUix07uutkNquBudINmpcUkyOq0gFGmy3Y9hSZZrxlpUE68r538
liNCSK1wT60TrOQ0fehO26PiPnRx9J4Won9Gl/ZE/t904MS8bgRHQwgetPW9TeQ5tyqNPmiM01FH
smH52tGEm/aUa29ZxPgYRwobHudLX3BKGgx+FDQCFUz7NcoeJLZHT42VqkSNPZwEpihQwTgjhOLI
o2I8LoqcY7dDNErLEp0qmv0+WCWt9swygcDA05Z+RafXr32SAedhX0yge+gXL30B6r9Geew200ar
a86e8fA90cBD1Ms6lDrxRXfzbz8YSWhhWhsI0PEj1ygRx0UITn8or3Xlf+C6uiLpTreh3uV7lD+J
YsON+2sfOLRPA/mmQQ7G34vrj0KSQVNflws399j8XPNUyXxBV3o4WyFRSxzIcKuZaps1ojr4+Zgz
6lN73Wj2aQK4TWgZRy+6XrblfvEO3CSqyFGMf4f2Hspy+VMO4lI247AgIwwUuH/EFEk2Y+SqjRaS
o9FPlFwoJWCPDmDCS9dkSq5lS9ItiyV5W9MSpF18iUzTPBRRu21lFRwz9HGt6atzalT2uUWHxNDE
VwsKr3eb8nNXsdCeCb5TJz65aEqci5Ertg/gSADqgq/44AHcvRTWlgNic4YngWMks5wt4XJY4wLX
oCaVB5up9KkZcHtKwhpGRfAQwuInErs+mLniMe23RsVIo64uEQnLfg/1qeQjHNJY5xokq6hK2fqM
Zoua7xSif/RFdLTdchVj+8l/6tAZFx1zsthviNYmlc6suZqV0b6ZUY+ertrHyaeGYIsCuP0q7Iaa
ZZZfuBBlGnPcu83voYUlGaTd7yFVrzhZhicJYgjBkLNxku5YFKQTOQH4drPfO/SRKpEgdfdwmnMs
XEWO8drSlHLKslhpJaFSBjeGbUZ3IFrExNDiHKX5iynmZzLx0vDrxG4fvNghcnbj0HnkHE51usoT
8Zx3MazEKPxbSedGHbxtItC/0wTi3v6DQ8U4mIxmel/Ckce9aIuOJSihQRGPJdybwN7hhd2Z4BMt
/KmLHtbWU2wwLRG2/dev3ZMvKHKz6QaE/rks9efO42aZUx6iZT9V2CgcCxnX8NJ74oPG+I6qheCV
UWEVoneGBwAc3xLTNwkY7nCoMRcUMv9WevHH6Qjw86lj07mFrBg7grBm4tEiyK/BLHF3pfMuh2If
Nv2glxett/7YSbah6CVVymyfGYKG7G3OygUgdcj64BSlAJvaqn6HUVUfgrpakA9o8llFlymR1S6w
BYldhbMlcmwRGu5rltraeiI1BzUvso/avcWV+mW4T7Igd7LvKAIbgvTWw0AntCeBD4oTW7vnW7sG
hVI6ptmxzeKzQiQ6WkwWjEH/tMxa7SLLPDESPJWJdSQbdtybKr8HRnoz2LJq0/uVJzWKEJO0XhVV
56Gqy61JYspT1FLlel30bZi9fDJ/O3IS9JLhJ/lpyY3g64hxKNHyFm4ACSN7qyCLz4sRCNIyWGpW
Pty5d5eDC4CbLlNdG6QVEau+dd3vIIvaTe5Pr73BihkX8FGc3LFP+uCctCj81Wpeemvi7NQaE5FH
/L2wi7odxRTmIrt9b830I8nINvM9b00+z0mayV90NIQxRTTjYnTQTFUXEXbWtTOw+5LgsTQ1S53I
KdIWKhcjQutwg5/c3I+B/y5MFA1tsEw1nFGkO9Y0keqztF3AOx6bfW99tJzrnEgFM0rRPJE9uw8S
SQa0UIsy6+bzRjYdBoTJ3ui/+zBWY1XKDXI+ArN11LgQ4mnyTwUHbs4avoUVt0Wd5+p/jRZNE8CE
DZLQaoWebC+SKDx2DcL4pKsvSmXG7CRe945BsLhuHmDhkDZtiLde1mecQfnBNvydqKb9WNewG0Ik
o8XGS2hzBXpLw/mJOGfK/g71W9vl5EK7Ypk6BAQXhOSiPYGkjlgGAF7ybExsMXmKGWIITfJVgnZp
0CpdwdaNKAsK0gyIN2wHuSEiRUp9o8VfytIcdBdlvRky6048zCx9Js4qd+VH7cd4AzP5PixNtBxM
1SK8dDjhDMPATcgl0sXeojHs/mDGnwZB7cvCmkrKY0YoYMmSnTQkqXBJufWqPxCCCUf1CA9U7VVr
qrvpWi+48+pdGzo0kjN6a8JD4CzD41SgOxIkWbF4YRNXWX8vTPdcJag2fEbky56aYAW1jf2D7WfZ
Ba1LZi7+/C7YdEaQIk6x/zBXgQ/eF1tyKBDMrj0z6fBHHFLXnhMd+6PdfAcT+SqzCjEJnTWSIj6c
etr1Of5YRF1fZpXoy4AiGk+pQpKlDxR+EfVpVb+iIyPBxXfewCq1q7ghUb0IzX06jAwS+myTTSml
dAsOaGiGi5BIcFzvF+4tAjnngPrYjFdVi42UyCDaUsmr7fEyFW5c2iho3Fxyqd0ZKsnJe813ly5a
jk011e+ojf6ixcuQVpJHlsWISTV8S2E1/TYbXF3U+sh9AgxJmGUYhOMT2Fg6zTSNpbenh7rB0mcs
p6l50fxxJQq87mI0EX/W0DQqjS4ZbellrgOOcIXNwdfvX/Rx2AdV9gv3aL1yEuuZWfYtVWSZzpTT
FfEbgO3Qp2o0jTOSN1akF+DVZFo18xBAI030iIaY1OdetausFP1n2/+qvXPVjtalHtnDkqimi+wP
4TLTG3ZjS4/XhCHhBkf16wJtRM+GCXW8w8K824ARl27J7ykbAX063Ew/uQyCAaYVe9kZudVi9M3T
pCH8Epb/obOUk4uIXAIcHPAZeax9Vv2suyZEAxph0782OjZhpTWLQPMvZuoLyjacWo1ey5UElNE0
3qbQ3XKNdA2ICIJ1vJqAVuKuOvb6a8CLGY26Xfd+1Sz9gLdVdoL7lZQUJreQoYuG9EgpSRkDHMiw
RhB4ge+RUIA5eJHfiqaJ2ZQxPbtV9B4b/TOTt2idknnnDAQP5hAPVu2QYkETvAIdD+BcFR7NMrOv
QWKQwWtAb0RDauMBc5K177LSK9sx6R2Pn7ntZ3vH8d1Fl/WouLiZOzNMWReuHHV7Bn+sTsH0opEN
ee8Ckd701GFfqletRMrXZPatdcd2z99RLfzOBh3spOG+0ZN63UwID/SJsq51+jdl0PMcGOB1CNF2
AHdrYq6TXZamEAaT6BlFpFw7Ex/wWP/4yMfvoXLq62jXZ8PK7FNUZecs4awU5n+jXv9OslzfOTJ8
QdpYP+vUp2F0TvVXF1ZAOUzanqiepWHp+tGOiaUFdGIcm1qxGQDoLUSur8ku78lzsN1N4YSggLFM
4HbEZj44XCB2yeBBxylGIXfJ2v63ZlnodbUuvE6GPQc+xLhPbIJpITxcpiHnfwZEkl0MzQtVFWEk
xyR1+kNuhNOlaBJ/McDUJ4V2esnEYcCAIHxshIxwynVXOBpq6t54hnORPoEOtjUatHRxdDP+jaFV
LMlCuhmmMWCUs8Q8rDrneu2vGstHuVA8d6C91g1hIKqRNMvT4pBpYXr37XrcAwFAHWB5qFz9+bMV
sC0HkSf3Lg+sVUcg3zEaO4fUxYjOTV0dtTCW54mz2/nxKKnpVNsh0nl70rVNAo2WzPIqOFktQcGl
Jp21aoLg1JX1oqvJ9aprpyZaJCr3HHv1TYow5Jl4PIMJ/uR9zFE/bnkMknj8SPmkNrimiQean1YT
hzVMbPpFD934Zf41G3PAU+MJ45Y4IanZopTdtjdeNGWVS461LhEqLQlE86Nm1G4+uvf941vORKqz
P5gtzl3OXjkYp69/HqWFcx4c5c64CW1OiXotPLwSjy9iAJC/lLqx5q+LDo/vAS6GYhiFYqVlmbVj
4o2outMLWMva+8zGfZo4YKwny+5PdLiGEwOcMOu1kikXUe5gNuACuOZzrLcfdcLLsCpCqYCfV0dv
ss3XbiJpmEnop4rI5mnmgBoPGswhrk2xMbJmpbu+efe1tCNbpVk5wu+2qSkz2EzJS6SH8u6lCi9L
/aMnaXozNRdgelhpe85sYg//XifkHAFFi/Q0WBZ+Pm2jOek+sJG7WclgUayrbG2hlohXgUmrLRZu
TR0tLMYZrkWRwl7nW2wYuu3RZEUCddZjcqk6lztEWN2F656Lsbf0ld479a0s8+bWjclJCiKVgXiI
XZJJ/5kkJoaLbTF+YY+1caRamD6pHDYMK6sOVcQ40BBIu9dRk1D7UF8c7PmpFxXBqgrgLDYMUF5J
6KlWSHnuILiKxeM3oq6C5GJpp8ezx2+FHVWQYVS3UTAKIfzdXg2SkFG/Lk8lZBhCca0GZVrCvsoa
HKC2SZgaeQ73qtHE8VNjquZP7/3CkKT/TGJEXoTO8GaLyt6U9dDsIkOZF+RK1qIIdWtL5yZZ+Yn6
UUwzf80P3P8+cAxTu5eyummps65UZ8JtG509KWWCco2nhCoQyjbWZ53I+03j6PmJHNJhVQDqfWWU
yDEqS72fUAYYB4oR4D7ZhDYq3aXre+4Bi07xolTx6riVuRuDMl0VY2svNZt12q6K5NOCOROWn7KT
AphQxps9Cy0YfJ5i6fpc/DxKAKLOBWGIQNvsT2Bnv8fCsjdwghuMPxDxT5NHmREjKgHMqZeCDHWL
aBLPQu+hW/gZPXPftq5GLlOd18fBCvplTBbw0Uqb/KzrKTaYvkx/zPpQN8o9UbHl8YrIQmtJLmd9
KR2hlgCNKLXnpx1I6f08UGpMrd8EKizWsijGj7H0f9wOhJQKac1Kp/lqwjj9iR3x2c6apyFws/zC
gT3cB50GVKBAJZVUbxUYilvdIaUuMhK006rpLrJvgJbmgBgETikwM1bkomayubLyil4qqnpt66mg
e6EKTA/W4KVPnhMMN2m+MJAWR9jG6VKEJLZ3LmucJ6PPyXCnNZGzRIDmuJUd3SqAJ7XmViYd79zQ
t8EGkUQ0zsZTtRy8svhk5GExrQrEmvpRnHvZinXMYeKfR3ipzY0Ts9ZYgo8/lHn9WRbGDuGM/buR
xY1y2NeL+KUFD39s0Nkuelo9X1bf3FsLJEUWSu1M7qe/EMoTbwhXNJxmPNK04D/fe/zUaXTif2pX
LrMy+HJC3/6tZc22Llrrk1KbQYzZblpXz1mWE+KPisowtiD8og/hwLkojfHLyZj8oiE+2OXovwRQ
pVE88zJ9+Qbn193nji7505yPrrPC7/kBhpjuYtA7zWZDVqt35ADGFamYdJT7oVwLGD3PRkK/EvXr
MZb8s1aUWxeaHeCVKCcXkp9uLNFVVw4jRFFm6OorOlTQj0O6a0NaXyMJDO7xg1F08thYnFLnxUoF
2q0KNeP4eIbcpzuZWnCev53KYZdbGEkTrYRGGBlUBmEot5O0i/Moteg2wp06xk2tk+iWtevH0lgy
Wzv/70Xyo4qC5GR3lL6FYRQXWSJDygbCfgw87JRa9ALSPmk2vo474kCCJh0fSrDAHn4PdoDvwouN
l65wscjZLEORQUptApfCIc0cDJ5hvgNr22seUMQ6to2tOyITV3lwqfuAqYwbvPiDXq2V3cP5MrQG
SRSA1a3hA7Pre5TtZp3628f3mJxPy1I4xj2oQd0+fiVnUHTsiJ1FMzNW19j3CCZyejrt2LSNmD0M
U1CEyJjN8DMfs+Y2Ax0XMikJ1LSt+mZ6FA51N5YIkhsGZ0ISrpt3yArj8rMIJVKWsHW5mOdO9i8n
NbgdJBEnqkRAOjW1u9HRyN28ELZ2zBAfbP/PENjz3p/sZQ3CcSlLnQz1Ptk7KvmJhs7+bWEwqaLZ
/VFoLWeA1kYCXHtbYXks06TXX/99ROIgYeL/93v//vTfRzPzg5LNABHuia8WIYNTeyFxMUxGvK7p
bvYwjNsAaPAmUgwMSJsCp9dFt8f+LisHvzudg+00r8WpCRZFxf0tjK07UDbeMb8aP0y7jYg1VsPe
LTkx5OTdLTl1V1czya1DILoXwHjVddKj+sqZdOQoGrHSC4CgYcKZqmXadGmwV68QopKrJl1apxLD
W+BKY+8wgpShYXxPBoGe8wP9vw/mH3VV86kX9ZGjZXQrGH2eOhKmVUqjkTm/zwE6taxF53j5sZos
60BQMMJtvdvU6fzPeMzlkj77zXlvUxO3d0+Kxr7Oz7rSLphBTFaNVTmrN17v+Cc0Zj4wIox6eLvH
p8dTyZKI5wV+7i7LwReuKMezxaOi8HvWn8bQ7f3jVu2jZLy4BVozonXrNVEh9t7s4/69sU5RG44f
nE8Qr4a0U505rzo69XN11pLzetAnh1rIQO9BVnIRpKhHpDiWgR5tp8S+Day+Ry+ss1XoAOkK0ozu
iIF4REXaS0tgGz0WoGccllZStfah1k85GCDGalvIiua9INd2ftJXFQkG3mDtYj0MTpmS/mly4v7Q
C3ZHTtIlU8l7PXDyTofPvLznoTs3htHe/b+PJPNsHZnJGUlOsikElgvF1OFTiW43WFZHz8DVd+VE
G6Yoi6NfjMDc50+mtPz//TRBQjxPgRAIirpZUezbv8IrMozgW/pOtmoAn+0TRlxlOEzLxh3ViYa4
OkBkXFYtM6csY06n13cMqj4Jh/20KIxN12XGFj7/F20uRDO9vkUfhoi+Jmy1hKHXu4i2p4CWald2
/RvSYVZB0Oegs/u1rJhe4I3gxsF0OXT+3UJ8KM3+dzPaJ3Tdl4Z8Z89uWBAIXB6gnWYc+VJ9ayl8
2pb/NcY2btd6U5X1t6YRARCFSJWyLP9DQ9JxtV9YDNst5H0EvlzAq2jCx0lJQhvG2xuBAPIXTTm9
OXLLSPHJBYY4K/ybM8wXWa/2E27tGGrIRjohbV2d2FG/WGslGq/K38GjaVaiwjAyFdTfLmqzNMZy
rEc2xKRlN0vBJsYHNt5YDEYYm216oGhDFVNrSKPULUiPsMVt6nw4A1X51OZJPxk04TYBPgGtHW9e
36WfjTX/v4FmPmkKwEUlyUmA3Nkh1DPzlY7WUMvd8KAGfV/FLsRUDak13u114TuvRgtiQxi0TQ06
AKB6ql9WqrcbHSQfemGPIU/vnZTfffTJZ1QiigRRjTaGMw2Ic6LAQ1oTIK8/AKvY63z+E1Ndws3U
gIu46DDMLFvHnc6LC8nJCgKmd0ZIX12Y8i2MYZ0RUqco/ZNyTRvSn2fXOZFZS61ZlyZhAEkaclTR
7O9i6rGfFq2+4uC+6NMsWWvh9M0tsM2dbwvN9KIN6/yAm+yaVPP/yzQZ3loxPpw3ilqxNiiK9elX
L4Z+l3fpGWpMAUXRDLZ1b18JxdK2uY5tZ4LNiuiegUas29ei677iwCU9dKSPpBEJpvAwPCmr+5Kc
FzS/DbATY1wzwSQlQnhL5jjJuuoZ4jR2+Jskn3ypKkg1NR6nsOQ3SR/aBsodNsOszqcBMXZ0RL22
X4qgphVpWv1TkzHjwKcV6Pu08C0UmvxJkeP+5FPzYU5Xv8JtyM4YbIrxXtemu2KiCwiYEIBaZq+N
Z9GCmZCXjXaxQfe50nFtb0WZBovCL2/kWtSb1sNXKBoHEcOfibtxYdR1vLOzlGN3Np6VOTv4zP45
EphJrOQRxbvmoNpz+ZrRgavmJOwOJVOWryqic9akJDeAd6oz4fQHDtx4vUzd2I/3qnfVzQxh/nfk
D+wa6hDl9+paOMCCijjahkS5Xioid7YELkA+aBMqEwJrAU2V7bZzrtoAbg73yikkeAZYn7qkqfe3
nasVVVWbSpiIAP0s/qriclh6fY9IJ/VPfkByhMMKnY5UPC9A1v+kdIOf4cDjAI6jo7LOoWsSZhSU
+ipDrvhsO4qFuobzO7Q0v7P2F5aJaKMS61eGaH7XNWCaNDAOEEHJFTG7F3dgCdR0d9wpxl5VboPA
m6JqJwoOxjaHtbHwYHwxY9Qm39pDJhTXwdM2cchF2WNPqVv9RA/FvEa2YV5R32Gf4hpJq+yUIa2/
Eo+giITC8TbZ73USjSyryY4ILvcap+pAeECDTB1dKVxAh5kJchXSiPNdRi2E7c8V1OVj8yJEHS4G
jkFfQOquaOYAxyAVaedxMj4zclmq7EsHd4ge/jcglOb2+JKi/7YNbbg8nvVtAsUGJMHuUV+HnTD3
U91+ey1MOz8WcH0ralEqa+ts2BaLjrBYzon0uZtT9NcG7vM7kGKVZ5H9ZZFF2uTaAfqceWd5Bsys
zea4edMUqt9LK09BIbjBkTFtfmohYS8rZsh3do1F6EfpjyDU247GitftHC0rjd6Tqv5pMf28phIB
ZBKZZxhZ9SUNveRC3z4KCOQdyEVOgvoz4qTy+p9TmBjf+szqkNhFmdwmWj2f1AL8Y8rL4ifLUO0u
Ava/8BK/2zyOECIaxxWtI7l4NHuSNoKP2KFP1GyqPruL7hNV5uzk+CW0ztxGSDOWwuzrBZx46/Do
qOAKJOesJsOQqd2oMXbVn9DhZyjEmwZ5hSd+ch9/UTMN6XvfOFC2HAD7kh17HdZFcUQDtypMcB7Q
KqrjKMr6+Hj0+GJnvP4A5xRoG3tnyna4c4/CcCKobWWnmn6I4oGJVu/RifEbBozWyMKviMOYFzRy
t8PMXBfIYBf1pOSL1Gkk4znC0O9N5x5d8jpLMahzOHcyRetoqt0G7NbcWYKNzXD8fYCNcGn0Sj4H
GRqmBM8F+Vuutn08ZVQmn6krh5VGeBaNlrkiDKs9Ghq7X+q98Spr0WwryyZx257g2xT5iQ2CU9Dj
YeSN+cmw9V+elBXeKCKTI45HT4Ef6Mdo/iI8P+INmk03oBV2dBjGw+NL6A6IRP99/njkGXS0MbHB
PvDLEwE/3vnxxTHEfx5ZRXfSxKjvH9+vHZc98vGqB9O4KWk2AAHdhv4bJi+28oHR5PwFBUUKkH2u
YGmDQG3w449hsN2XmeW5s20Vr4F+Rl8zrpDeIk6qyqqf09QiWqiI7hFUJ2g9Q7Xt0yB8VXrzYwy0
jBgbGMsMnREVgBRbbOPG/fF0SEGpc3u9jOxpWB1ERf1sWy/I7MpdNATRguNDvCUWkZa+bqXPKpjy
bdPg7g2NmLTGeOoXxMK4+640NwaxOB95k6LHNK1u7zqO9iwjzYCfVtS0qTH5eyOCOEvK70LLQFr6
VXGzaMxtsImrHd4YYL/2QSM+bvt4lOWjuR1H3z6gVTG3Gs3oRacqCFFz/ykes+D0eMR/PCMcF2Vv
IlQyDUIy4okpHfLZ8hCbDZQfpJ2khQGcXD+6kE7oxbtqMl9trsfaIGyYmWeBMikN7D2ej01KDMey
phx5rzT5mxGF/qdSH3OSEBrHTDsT063etLineZMzPjDokj/e13+fPg7EVpyy4/gTH1nbbuFD6J+O
ebTrdPoYaX/tCHsLV0qbBBa16i2mE3mr0Gs/5eQBbYmJ/5MYg4l8LzE3xMSbKxuI9btPWRyKaNki
yVr/2zwlh2qDYMw9WzZVUhnp5cEfvL+OnbbPQTzoz7Bx/jwOyhI+xLK2e4ZppiTNzBMddDeXuYmb
DUcnVBwcQ1dbuR3wPMQhpl86c2s9fY1SBJKFZg0078z0VYGKW0pyh0XvaxezZ5Jn+GP6U3LKZd5s
faalW8MklBAAcizxMccHvEJ8eFHhusDXi/SfhuK8PnYkwbApDGz329Eoqi1NiHSLnyd80ee68HFs
Vn24difSgBzyXpeOy01cTVdipaaFG6flxxiHv4ZUN/+oEr9x0LJrKenO3KPqPjj+vuo9VHNYSFf4
dbrXUA76IWYffCKrs3vVNI0PgEBWo9ZGporNZ06X90iNy2w4V97XNBvb576hrrfNoiAB9fLvb4CU
8r4GfsPUyVz454bXjaBbQAJ5d8FcXhJaaG/ARVTXdm9TL41nZ/SuHFiwLagOjUNCgyvrd2OCBSWc
z6OpY/EBWdBK/1meiOgrPsFN6ksDDBDj91lDbkf1hVKvZpwxWtRW89G2Hjlvo+RlbR9b5JnpODmr
KB0RLBRQuKc+p2GmtCHYsKT7y6bIvCMhhHzoVHwvkTb4ixoYyNeYWUfPklz2/ojaE94Wq0fsQuKd
r34sy8ZdaR0a3LElxpafsS8g840aYsz9mRlANOzBtuMMRVH6Sgc3Az9UpT/AcRdgZTBbwsB+mqkG
t8bF5U6e+GXCibk0Kg/uFyANTKSAueoqsBBC993GMwYM9XlrMV5E+TpgEloNqv0y4GNtCXJr2Cn9
v1Zb0/Xjn3DHUW4BlliVz0Qis8Inu80p2+ty72mz3y7pfobOfBnHQm0TXPRdco5VrF2tboR7KlIM
A+ktaFDLxT2NMjl1O4zicqeP4GBsroOnTr4EIu7WU84aZtPpXZWzq2Goa7xuNWioskTaOpJY0WvQ
VTzawRaJ35iaQQUb4WVIOTUEiXp/BDTKASU7ev7sSb0Oroanuk6PUdVHBJmtEykNQE4yxvKH05X7
YiW13N8IIfDQAJ58Skdv57PHLfpJcRbFitIHYfhUpfS6/D7cIL8n9NHU3wzHqPAyBWsissTJp9hN
JuGsaKx/1XLG4/IuPAlnBpMxDiLtyFlQoU9bQ11J9WqXKDm3Qwx1aYq7swtA+NzrwbXiitvJVlrg
BRUXm9I/RI9JH5VTujQF4mK34MDaaySrO6k4CY1oe3q405rjWoFMcloy/Vp5urr57Ge/ERclzgrr
Uu6jsrFuuW3YGzxV7arM2nrpAMMJIhSuRIiA6lEmvGcfP/UcvQBgjYlUGa2ghINdL7WBI0tFZliO
+N7JzJ0JZx53EMSHUXLmrPCpLVGY0eQpEBA1xHLppvcKIO2ETL/Zpe1bWiJ0Il3eJc2NZmF+1EV2
GnJrhJJZ7ivPbFdB6v+20VXR7xDxFj/8t2aVBzL/tg2wYTCxw5/O5NAglFh7AzNQAqJWSaH/+Ka/
JtXg0k+j2GSQ/GOugWXVOFDbA7lNY9Qlend1OSfin8L+JGcvrCX0TQ6zYO1Gz37J1R3x68jgTy5z
mxkb8DaYAS1QTeBH1gtvpc21GN3XGh3DaRzarQUiJgywqBQOGRVe9iXbXNGoEFtoUCshhxJj+WjS
68w3hjGplTEA9E5OpovqQNOwyPiNM4tc+a6nec2mHLwtVKXXvhzpXltttqTiJH8NwBNHSW8PxOKJ
hSfbpC3AJchjNZ2cgKVC/5Nl4fvglw2CMsADgbUNQzBZACW6hQr26ahBeTPsco3IF/BW6X+7erpI
UkG2np2jFW+Sc9/Z5RNoDYrwtrwiZJvl5aO1wQnXcStN0bp1lbkl9nFjpYWxdhKG+v3kUI8Ai1+3
MydsuNcluRCVCX50EM24DiTBYmawGiZgQ9kk4KQjdE5wcQvAlwnz1acCPY+K70Ogo38yegFqX9Cy
FwE5NTNX27f6cxnmOMBJ6lCGttPF9DXHLtiF7fDmcg4hKcdbilGgoOuEfaK6erH0sN+qqo5OSi8R
9oOZNGRHO6XjvJETxYKxJICo0GTgZcVPI5cWn2YWAS+u6IU0zHU9c6eUesYm4J0SpNInRLMfqJ/y
jUCR0NtsNaDI8Sb00Q4r5Z+k8k7OMEKJks6pz9UHNLuvxgkOjjcCQEiWTmH9tAotCnqko01yG0x1
a9hQFPqg4FzNIGzaHjcmKh7ukxff9G49YM9tUYG/I7Tt6uXqfxg7k+XGteyK/sqLHBtltBeAw68i
TII9KZGSSDUThFr07UX/9V7IKjdVnniYmUplkiKAc/fZe+0H8IZvTUjam8Lw5zp3NrYFbdtJcKyI
klYP6yeZMjBcmb2pcLUiIhWXPh8FhjEwYqVc52R5tnkojaPeO3CZbuzRDSpYum/cA/Rtaw7G5kmu
Qj96Kkz3AyQB0Nxo1SLdLBo1cVYsERCbTNieEZeryiNNt9NnI4m+A1yzoenyyiPu0AUuqMoxhad1
GvxC5yVj8IyqYzp/Nq0m++AxCtUJekKnt8U6yV3MMUxni+xQFsNTbfjJWq3EC0uJdUgrHQAyh5hc
TAc6sw57xcBcpFNw7qPK4wh7j0i5r1r75GsOcdMccEmU84NwDom5ZhS5plj717XV0kXym0jWJuz2
S+p8bbhndSfWpr8sdPHtOOTGW7VCKVeNx7b67GNI273kzIFdcpfXTv1AlwhZASOOmaX0+C74yMg4
bwspHuDELya1SJaMOhJKEHYzE61OxwuylI56lDh5UtaIkMIhZPGXQOcUS65lm8pCNgomTBVaBjqA
x8set3sxpfayw8m3GOHfHeK6Zk8XhOvJbVuOyt0ZcyybbZ0dTuuqO52IqAfB+a4eZtiuUw8wCUvs
BB2QlgZuFlpJxL9RUPDcGccgZoLkje48xdW+gN4Y6D9YHLXPlqotEkQ1zPlQAhq1MaHOMUi1ASei
UpbCBjYk4EHJYiEROoCFy97ul0GmPhvhgPd7xqPV2q5LtH08Z2ZSI9/wUef6K4nL04wSbvLIeMxK
H/O9S3pBw06MfgvcCv5Lw8q2p95hQ3MYbvMy4+hmfEVu+GQ1Vc1Ss/EGzgaZTewDAyVxR3pah5qh
aKrNfaYnH4N0/Tu/9Xe6m0iaJqprQ4nQ/Zi2FytVd5GGjjopqAGtxg03lHa5ZKO7mUzwYV1UwwBr
x1Uu7EezhujmBxQQtGODmA0kUtfd4Myzf37G0OWqgH7kuNKhxEusnFbu+TqqtFZZK9Gb9pZlO8mN
Dm22MqpnRSunB22sgIsCPF0Mk8nXxuM5DpN4Eyd6eBdaTrpgxw3SRjbfMflcTIlTca3Sl7RXxBGB
wsx2VQwhdZiIM9d1TVDMHPdq64AvHGvVQ+yRcCb54FL3S0C8oa8hDo+FzhmcEIbCc26ZSUYmkiap
bkRosFjGkkTutNY8OMyBq04fT01FdLpw8cgT+d9hKas8RVrEJUS8nh96aO4YiMkleNo0fPUGcpRv
+VR26c6yGEeyzwlFm+Dhckd7DTr1wwlf+WgSAhcwhPRqrhhwpmyTk4nRXetsBOI6ATfG2tiG21rV
MGiG4mBUyROxPCaRyUAjrxug2Xhz+kQwl7uf4QT8c6yxWyX5Hfe2N1ySmL3crwBuop/laL4I4wvT
sv1FyaGQGKQCm8mGJ1d0q6nRbmbJsDXNBeUJtxWNxYxBASn9FUhBBPyX4OD1DB1cHRpxxmlwlQTc
wi6GGRXB2e7i5CGiAh4arJezlnEc8kDxKHPPwheeYiVSlKe40DJcP/htnEa5jnjjlk7YpytarCK9
WQSO3Sx0wRw6WEv2/4QzB7q+/TZf94CdUJJxhw005PFzLJcuTVeeZis9eU1ZLA2t1u/CcLjZAcsR
qwajgi2ezEqAG0yzSRGL5NJLJdmr7pitiEhOizQYXqGpqmw5Y6+okJ0xianrtoqeDFN++Kk6H7Ll
vSqD93S8s2osTlP33tgA3jRWOtSna0uGKUg7OcZpGpc0ND5sydYCPhsIdVuhTlO99Y3AEBec/Br7
YzsZhKyZ9oiWNJ9OR56nqh0K2rR+addPSZZeUr944QDB2YP4iMjEyRpDzsAkoBSdDGAF76jmaZYE
FhcjPzjPTbpHBZNIMhaCT7cbbTpwVtzkLFCPsXisB+UpkTY/154Asxz0zOs1csNYgpIar5WtKtx2
TIdKXx2oL10rmoIxmYAjRMpseYudCaRWEWQ7Od/1jWQd5bYCKoLwSo8biaXlgjoXog2dtrN3Q109
hn5WPsWWej/wcXPc9ETZ3BLYHQdoZpKYtW+abZtREiWrmDmVI3mEDRXnJ9rpP6swI7YSIQbnun/V
zXsKmnPiyUXg1aryaLjD3lF1bsqmcRqs+EquaYvlYdcr7lPMNnxR5+kb9SSktzsSbRqiQmisFZzw
C3tnQ1um+6eZXYzdXZEIbNKFebA1Zxkj25Nrrulbwm9eBjs4dC54vmoHS/WORJ4ECJE+tpgsl64j
DpWp8wnDkcd40qyDotoN5qvgXXWzmXISpm8+jsOFFgGHcp2B97jBYxhJYKJ6DWF8wtnfCoW0LIgj
KERu9y3H9pOCp9+fsUaUrD+vlnZPMwhfpENbahqDqgyG0EzhB8ezcYHqDbJUHVeOpjwZ6MPeUGBe
iEh5iX6kjhjUjR+xo2H3YfTzJzbaag1g/7TVuaiPegh4suuqcRdM/tZ0yk+LuakzScMMMfH9xq4e
4TpjAHUvPBOHTU8cz+ntT0fTHg2foHaiysfWiUNMBeOFAM/RMoz3MCg2fsW5VSjyDePySnXqL3Ps
QexYstwU5o9OkkiPWmuXp+PNUJ1X7sL4C12P8qGlZHUaVNVZr+L2g+NxSEgEugruyjChyMFHh+UE
uK0hVwYJJ1qnPXcKO3vIgjkv0zzrEelgrRnva5U9TdSM5yJ0PSZGPu5m/j0CsFr5FYU5voonJlZ5
gk4oiRz2hiR9G5v+Jjn8LFjVWUtUdj4W2NHUFodMy1pyfDYTVp1q7T5bo/0OpOLHtgF78P3qId0p
Nc3GFnCyDrcyLXLPhFzphVPvhWoNS3CIWkpGNaer0QaFT2bwqYrdd9+13FVaP1Nxnnv0ArzHEWhK
uil2ZqB/4p4FJOEe3bHJljT/TdhAWPpxChn68qVBZ0KhcJ6c7mbaHT1PnTw2rAkUH3HMVViAxwaT
hFEWZAQEZo3aBaXVcUYl9sBKEnJEG215KGsczFneuCo1aAXZrU4+WoJ8I97cYrYkraeABB83Bg+K
JJOni13Y1jYYZPI7W9rPUbnvTRqMB9UgoyAPTNRn8HBE6gMHkI+gG9GF9+gw6DoBkyEFdCynTXI8
kpmleHcdZScG9lwalLONFZEbtODIrVsRrMNg/JIIGJPJxVRwC8I9d8zJspYlKfPAfUxV5ZLJ4dza
jbYyAmowWomzxZLGd9DExzrozgk8RMVKDnHmf5vVnrrDCg07/2pDpnTgVAVCBSe8LxnQIFlQjhxI
f9/Hfe0RMfVAlhNEV60EMj/yNhPwxrUHnBdKesqI1c3PVNHmW0GKfZqYE2iwZhiKDnNwN+l5Ko4K
K17imG95IG+jmd+HwjoldfqREC0IZ3cXO8qAm5g6SEKWc7C2x+4LcoGACFNC7fr0Z/U8B8yQyhfC
GpiCx6Wja+nSML/GaDA5M0t3IZtFJtnCClpZCoXHO4PBSaTVa31RRpPNLU9WfKbVBjLsQ6kj74x6
XqHN3LFgpgOokf0K8PJjb4PUycIfukczYoQwbnRt4QxMdAEpgWliAYq7hSBrVuFoBB4S3wBhEgln
k7Fog/hVBW3eZlhqqdeCUBnfl+hui87IP5prr6/skIljamkYUP1ka/YDzxGfa7ysEWfr8JHyymGB
+eaWuvXRSdqrmrkF3hT73TKSF0ggHN8i7TMtAVrphTjnAzf4jrpCEb1gBsdcGRNKGbXukQv/kuby
WlNpQsCWU8ncnDe2hBFER/eASOeQuYKxrHwdFAWibFyAPaI/R2eoxjQEOyym84Tk0nvbspz127OQ
BXkg4NZMyescRhW6Ki56QdttATXRAbO1UYfqFtvR3IJHeJ2w+q6mMXyB23E9OtrF7BgFhz7fIaQC
rjFzZzE5O/hWb6DtlSlj5aRI2irS5KN0dK9obN+zEtb/ln6cGDc5LIEOsXNQTjl5rLDC2u/E3MiG
KFulwXPbdEeyKI/CmF0GvvU2K4UO0vYC7zEOVLfpFuYaf2+cf6qa8uB3CoyaoHdhuHgJ9T1A+HuC
+lgHZFfu3ZQCd6ggBGQJO49sEXMg2XulOPZ1o+HfH89jlb+okF5XUp1Ws8eWehoPve0QCOszSyuv
NfyLI3lMyXbo0L7gYUywJruRSifctnj5yp8KA07fwfuIXC1cCyWBU1G+WJmBS8PgCJ5RTdrYxVYq
8S7RnWeTHZCFYhu3yX3StLd4DB4STaU0mMQ2D8uurl9a3J2UhJ2HijurHWebEBWr8sVZI3NzcG2l
gnJ1UhPONTy31oEpuuVAs0Y9/aA+oAH7A8tUmABVQ6tt1lrtirTlNZvtgpVWs7PPi2tem5dG5eIa
eehyd87WEWlYtqk7f8KlXJj3shEx2jlpfAf2ysiZBcbn8+gyNVQ1pWyBEnYrdPQ9pnidZMj43mof
aEIVVzNQpUj3N1OUvtBcQMt85pwK+jAkRqRj2cZvJaOfSMXJprdupfcxw7FigAOve+7qcbcPBAjz
wveE0xh7Lcm3cBXkMiaUTp8h3CRYTLlQwD5FL/i2XvpSbJxR3dW6/RkLfxd31YX344hv7j4r7WkZ
gVwj4PqsR/nsi2eCisk/+aPrjUpzRBaiS6EdD5FpuRBSDEr6nO9+pPqiFPA4msPQ8Vhn5Lu2mf5Z
mngtSh8Xf2DismWzGChPqsGFUnOBFhp/SlXZE8qzM7omvhvLYQIK4NerEAMCHLhkD7jfg+IZ6+7R
h1kD+/1kMCi5UaveKYKPPaY3Qgdsw8FB5V5e8++H0fSYhB22d2vPZ+ELvzvxA3KlsCCQBXn+5drY
cyd/6BM8ztHAUn30Xfi7NcCzftanJ3HD38RmSm+5P+JN6TTljPcFyc+37+bXMQyUywJvbDMoEeXE
U5aQjwG8higWLX8JsDRypxjh5+siQIYL7bfAj36UMTZXBk+gPC3BaXVZw0eP7qqSiaAvItJd3JxM
TiuKAJJr0T5Au1IQ5YytpLBJZRyXNuVO0EcC+NJJ9ZQm1KwzQ31GU3NqCxbenKsWkNGhxpIVmIIR
1jzThW+6qCZ8MliLY9BNtmH9Y4Z9xz1ohiq5U70qnIE3ziOYC7bZIEg0ukwiUHNAYBCRbpzsftIa
igJMImoa+QyC45VBeUCNN2/I7hly5zwwlUvGpeduiKDk7qUJKthVGbvKvP1kTpkonDMoDsdLUm/K
2HpRyvHgZHJdBNT/qGxLkcZjStNTM4BFnEWsqtz6PJXHquw+qedYV7Pdw8mrbuPSLxlPybYkJgwh
DsMLzxUrVF+QJY5WWT26prWDoYeSSZUUDus54rsSpQbIoq/gBgbmaxWNVF2pZzc2+JlpHEeBy7RN
fvUTn0sN0XYhir0rwvtKV96biow41C69sq/pV1rBGs8MfDVAybcEkQrPSXMSl1X/7OS3zmlfRl2z
N86gX9rQytaEYBJii1clBnfgGBcZU1mLtZEuPeLlvfYczIWsqdke1KKEpY8H2UiHgCVS9ZA1DlVs
0YNZvORu8R41VrSOlfRIIzBYKwywS6PNOfkjcyPQOJ/kBZd6rFSLWlG/KU7gjR3V24D3zoceucwV
eUXzf+vj8IFyHPrkinMwUptKVy9NZTyv1IjS1kx7+/2aM/Wp6LoTx3QSRwPyknJnT6jPYmb+GCL9
mvgs7116uHFUWZeU+PjoI6hkbmah6zdvbhHmKzgZGaVzZxzON5I/5Dux5suuO1RA+4kG51ty9oAk
3OpBuO2SBA+1XDwedQmehtEopMEA9FP0ktekiHs+czwGW75nYgmO4RUJ07o71m74DDPhJW+gc0WV
/TPCZGJh6lraSdJA1ikJ1fKOfuzg7CJ7YX3Mt5mSfKgTy28j2+oK8l9iJZjjyCIvCONeqza8Zz1J
dRs3BO27zIq3Oqu/AhWkm83RMUP6hPxwwt5eL1opvvscC0tRM/lMDeB5Md7j3KMAO8VxjdNMzQBy
DX33gEpDrAbW4Zi0ayAWDwk0uoTkOwP+hWxmv7bAIekkQjRcFuZZjcnDwCzMt0jLZIhUFoFjehvT
ixDKi64PSDimdgLtMqBbs41nR4FqckdnypI62dYL0vDBrZwjh3KwlL52oir50XTUNQUDHgQGZTtb
SBNiI17coLEFTnImOO0wG07zimTd+8PSdoZFhRfAU/XuRfL7jt98oEUdenIIO99Wrpmj7uYLN7Ou
hYZPm6YsjnPMOYKCYJdrfUEtPD70Trl19BgvHJvVlS2LCzXvXzABVoUJD8sswIpz4Jk7ocu0uMfz
8mnl7T5X4djUJeJzEgdrESSe0ymQh3usgV1wg4rzZKfBV6kBGAymefAuGPbd7nGsJo4m8UM+YLbE
h7QI1GHHY85eFLy5LvchrdNfCD8d8+xo5zRyqGm4FJnLZeM4G1xu+mYkqSothqliPM38vIVlcL50
jejil9AnGC39Kn/0UTcZU/018JRTGlgbHdKXdJozxKqblkZfKjHDSZ8+c2qSloYlr+zHboqp3dhR
HTqLvvuGo4FLxpfpw7OZ8hiKnUfdzL8Gg4y0w/JmmMs84qh9VBgIR9O+1Sm3JL2vwe12ZrKZWBqj
i207bGcbGkrUdUCZBErfUumn7g0K7YKstJdLzVy5eHKpTRzP0io/GucG7+rVwlUGTAmBTknlPuRm
SB/3pRs3rprMjkUeSgbGBSzflJhMchd1PkHTaK8he3ihANdPncKqbPjt0XpJi+KezlV+U1yyMryG
IyfsXsjdXEDs4jwVNNy7dLaT/Us6Y6UgE/Dw52ExTOhhWUabAbR54XGfvk9sZaVqlBg4AbIlvdeH
AWRQWXzSUlXH1g2P2dpowhr0eHiwmvbRJ8PoJMOdjMEltu50zEvl3twYDiV9WToqaEX0tMoOl2Ja
vTtKc6M6SL2HZ3BIStu6s/0OySczbukXa0Nec3XHrYhyck2/yaC6jydQpPaZUBcWXbvYVV0ICpxi
KHIyQKqU3qOEFRcfxYCizHZG0ewERlF/PBsu9SqBxU867yAgWaxrnZb1DWz3cq6fnsYh8YBQINCD
dO+ZdfnERBNuHCJlXVxcI7cXxKuLrdLCLy65i6vEfIjtYpLrZPqsAdBLBkBHQ8LzNLVGmrHIOnfV
sAZ3MbsvuseGk8am0cZ0m3BD5REBPTt2LzoD7zrJKCdqnytmzXpiE5y1Ym0kirIcs+aEa5OyaLY7
PLYfMxtOjW1hw5ra3dzqDApkmw9MVUkkHmwN3a4QTyLhnlZxTyMiMrfxpS9BNJc1OmR5mYI93LfY
pfUjh5qjYZf1bt4PKBASvcJA5SNjwQCQctQoU385xXRYdQE9E6WOWpWx5yGN2Y1c+pCMIRcOp0GJ
X9h929uuSB5lWWhe59Sc4le+mEKs3G+keBDoBoxELcUtwPTpxEzlRoEVo5rlPsg2WOKwtqs/dXeq
pvyt6rNyHfcF4BxDozIs4QClO4A0+mogidOf4KLA/CTLz6KUzgdWMrXGV2ckJ7o+ORn2JO9M3pa6
xuLvdjTilIiPrVGus3LuVlG/2wCGBlmJl21tVFx4givbDu/iLvjqsfmcWlXuu8+gAfaaaCsSujSx
WNNnMATNBmn+JUCyC4PstUtJbNkFfkxZ6QcqA6s16OhHNct0YA75d9q71ewXjbyaI9FYU6CLyb8t
5v7l8tPWQ06l/I/Q9LZFz04QGBF8IBanHM6juPpSayvdRfJZaxleQ0BJHpP/vtOBlTHiuH4Ao0HZ
g6i6jlUsN4n1KhSGJKRMzBB6AzxZ+R5dwh9M2/ESIdiyQi+fpnsXCirHbpiMXfPYRDn5e0riVzxA
vBa4GvucL5d+lwUDIf5ZUopjYe2dfHbk6jcLjxQfKNQuWXy2sgXRIpjG55ZtpzSOUCch91vTI9b/
G7Xy37phbPrUvuGWv/Hcm39mFsW1WC1Y0bhEIXsGjC6A+5vvYLuFd37JHRPGhhZrzOyQfurCeVev
kIveeqqlsOuxM/AT3LEpZaQklBYuTqNFcrHaicWtnf3gLGsXxAK50/tfhV9pnp9QShQGX3GEXgy1
gSq/FPzW3FTVNzWP6DTbG+GPnnQYHhVYmib7s6DUtWUGs7nA4VgbZbVU84KEHE59x8acg4M+bhx3
GxjIo22OjRE4Yg+tMv1oA4PIdMjFlZnxo1HLr0TRtjaeZ1jWLQtUcTES3HAgP7TBKli771huczly
+SxSGV/xPI0tSqtL0RcP6PgO0y7bqYyDiJb4Bt6O1vOl+5wN8nFoah6GJqKvGzcPuUEsGX1HeknZ
YMJyqyf0rjs9q3gtdFoE/fcsCeQzgDPmvOmQ/LUiJpOM5qJlKiE8VrSu9TndMcj/y96anjgTmIsf
9M6HicDFohkGxCyBpV3Uq0QC+BmBSRSTjgGG/vK46c/4ooGgM4w0PrjBKvipEvfA6vAgeZWwDdJz
ElQX5Ml5TpkCDul1Oj2FB6D8MPMm69I5VbadCnro3HXdFLhERpS9mLAYFxMQDuuU+zoMMbIiTbum
Y00hLFF/R/FzMJK7gTjk4XC4Ua9Ovh7TgjM9ToQiMXM9iYqbKI2G4LlmkPjLKOMbzEOoQPGIilLU
O6NjFmSFGCHORV8UqKxrBX3HAdsAchEnS+OZgM4xo+cRapTGwLksiSgxjOGqy2VF+2d2yWnMjBxW
eFoJc3/KBnXlQq7Xc/nCRbRNIm1kBqWnzVBv7Yxzk/mP6NHHKzHdmdNJ7ybkiIoSjDCeVXXiWXst
/1BzAhsR2/5m6L5nO/qSXPqKvlWfm3VB1eiEmbC1kWUVZXhBnkwXEsqfpzQlm0cI3wyYAoC9pHIx
QPTpO2ZiNG+O/yX4ToWaE1OU1krR6foZ0YfRiClQysBLhNNXrbm/V/2LEKy5gYSmV+z6Ko1v5Coc
2bVN4LbuMjfKfSgfSqlmLCbEpaRpJaRyipZNdvY8makUbyThIvwi/K9gOGXPg4OE3dovlHDjqkrK
FSMNfrK0Og+4xXhJNrs4Q667wbgfStJrwFIuToNCDSj4VY0SZZt21pMTZW/wmgCbTefS6iDzRThW
9OGzh5EcYphcti6r65J2JbYk3S4qLRB0lLXA/4bmpOojSz5Wgo54//0bfpkDUwZ53nGSswN4RNCc
eVaq4SWZlY9JO7ohWXCQPqz5Jd3BubC2GQAKCHQMbryoxH31R6uGRbN0c362/WTuDQi5/jRdBBzY
FTyHqyHWetpRpepbFUsLl3V7jrrl7KJmeEPrGNmWpm/6MB4GtPUuMl74gLmIVhbYhWCu0yA7Dz7v
6mSC2ms3fqACHKxQ5Zwwpg6cfjFjBWwTpIi3bDReRKsszQRt2Eqh0Kb9PfdNr9WmCwVAC93M8COD
x2I8iCv6XQ3Xs8fLQB490zF+lci4svIvlYpOBxrgdWD2qULAJLox3E1DZYDVzBOy+Ph9NYHX32Qt
l/dxeQN9I5ZIwMpBc+H6AAU/VLrtvgpX7LMY2YBlCmQvZepfnJTzrRG9hU3TzA0w8UalpuetBZMc
NflZDBoppsooeXIow8pgArlx61v77bRTQqe4OhQO7kOf3W05hMWbpqdPo0HnsGJa5WEkT3EMEjhV
qs7Mzq72xc1KTsdZp29AceqnqeT0q+cwDzh3W0Rb0/ouD0u5Q7di4Br8d4sB562nmc7DgGsclC6r
ntgrEaYV6VvqlnvVtqtlx9Njl4qOoooneKnqXmh949URzl6380lP/HRz7jprwc0Siz1KfDpLSR2f
LEmNR2R5k7bcG5FleebYhPf6xGM6SdnzOrr9UOd2dirrCjZglCnsCDH6cEIv7nlSrJyRMQ3XFeaS
+Y1EGeM713l7HPNCfZzfRBr8gnNhWBQLN2oNb4Rkv95G19qq5twbKYOxoPs0wm3LNoUSVWRz0WOz
jHrS8SwPXM2/ZlON0uE+9YEI92ljfLgG5zdsKw8kxjhtTZhdocTYRDBbUNcqzJm+eet8Hqo5/gZ6
jQHTivDHiuAv4WSg3U+uyQYQRnafgsreJCWb/zjfKXlWHec9Ze/0wLWd5E0jU7WCtOsvoAUSqxSg
5WU8hwOSDfzxL+AXzapBl9Sr9eSr4dqueIMKGXnY5piNu2gFzXU+WyLNGO4pdjLTszN87w6iXBj6
N8VWXyFoACfK024F6tBydiWbOS+yaK2IpuLDmPCsY6RAtpkDPYb1FYkGjKqhnzPFeK1Ug09EfxI0
Ym+NqC0W8QiTlJXIMIonyj+1c8+A2efH0gyiS6cIQU3mOqS+fFHYWBcxj+h0miJ+s0ketzlMbVHg
1FUG2n/yfVoW11oDqZzuObg6y1IxpvUYa4QbkyZc9xiBHQt0sguxVB11+unNegk/j513n1SkOzJg
BlQkZfdkkYwNJomavsHpEBqWtvYjVpAuwQSqico1nvAcoRddPrImaOyhgrqQVivDULcc07qICuOo
G4DiWJilFZvqoldtIB7buxIDcvfTtHnHxcIBl54RzIGI0iFY3a1wamZ+hW2LEqcvCt3o+wAAejN1
AQGWYJlnY+pZEl+xTdnlSou/ChhUO82Pr5XtRstff/zrX//9Xz+Hfwu+izNtR0GRy7/+O7/+LMoR
IhM+83/85V8338Xde/Ytf/+t//6qf/oi7/E/nv74Keo/To/rp3/+yvmf+++/yLf/+z/vvTfv//CL
VU6cb7y03/X48C3btPn9j/Afnb/y//uHf3z//i5PY/n956/Pos2b+bsFUZH/+vsf7b7+/GWZv9+I
v70P87f/+5/Nr/TPX7gI+Z2H6PP9n//O97ts/vyF9vEX7r6W6tg6/hHbMPl2/fff/sj+iwrL3tIM
gRPEtn79kRd1E/75S9P+AgbA0VxbGJpjWC5/Rxbt/EfWXwAesKGxddWF+286v/7rlf/Dj+h/fmR/
5G12ps2nkX/+0sWvP8q//SR/vzJL2LplWFgnLCzelmbZ/Pnn+0PEmpj/xb8o2dRC3nOTtUKZwFFJ
1qLLtINqiiMTuEe4c1xBUeDRkTvhMTKseCFr8cTmMDh2I/vjITB3uo2jQlHG+TJ9RtSio8YpEQ6z
y2A5o0dRwyYfeWLlqnNPwhfO+9f/esP//qr+96vQbO3/vA6X0hPBy+Bd5u1R3X98HaKoUhlWjb4q
6cugLQAXhdRGr4JzsR16wGQ4N/ZBoLGa851TU2I9qTT0pF6mL7HaWZuGmZF7AvTQzN0blo2/a9Bc
Tw4MP7qe/iS6Qnk1ze2iTiggDaXlkeU5uG7EhRdpnprbwPiCjt6Q6RgXMtkawjqoAXEhAnouu7RF
LLL8PmrpYqg6laYobEFwC3GUCwVCfdMmG4zU7D+6jyipfyqr+QwNjXs84qEprZeW4WMVshRaFENS
PsDSv3dS7UJ9p3JPDJR9tVN8mODkXhSnu1ovrlDEu0K7UqSZOPED9uGBroSMKWzgW6c6OkiWtfgw
EmEQ3gAMeaqoZ1pbAdNco03BsRfJlWjVDXcM/3KsUvCCYz2ASsySqkZ5KTTMsJR+sNlEZ93gDR1X
iQnqOuztDQVymyKfI3vV9DSIPPDICIRLp+u2uKlXQrrDEl2BylFJx6Sw1RVnGtSmYozWHYwLdgjh
cwP60SvnWnhtEO+1SnVAoQMBG5JPQAj21tkBvlgQiapPdu9oq6pvngG/oEqPyQNu7AYyBtMoEUHr
0Cr08tozCdH1zzAteDKXIF0Gd6y9gEIhCL7urihL9mwKNb06pTOktsp7a2rxH1D0tWnD2nNrhg0/
uUo7OyZUj9l6dxS9onpG/zyxJeH9RfdSM/zc2Uj5KfB2QuQZLqK+wSOcOkW0KM0QLVSrRhiezJEo
ngvoC9gz044cpY/nomuMC7T514RavIXF8vVEfe1WIecIRtVl98pE5pSMCSbNOFrWtruI6mQv6LnZ
h7jW9hZpz4ULQCTxo72Msadgl2I3qWXdfTQiJVjwFtn8RWc5EBdUwBVFYdlsis6oXvEakApgSrVy
H1RliBqvZ3DkkywnoEPZWyyK717PriRKqlvzY4Xhk+kaZ4NszujjFm6zIF5HDUK3PqoFwNOUzR45
x2yvaVm+n0IKcFdq0eX7ts3UbaGn3tjPqIeCqcJqsOUu67SXK6O2fiLNDw84iDaWrR0dfspUC+yJ
I5onWRryrq4D4pogPLPq3u+jZDOOxrGYolfNdE+VJm6R1K6+0bwJ/U7BxB9zPEtywpZ1ehrF0jZG
IM2HegqjZWsJpJnYPJWkJDgrsgUYRndtt/XNz8330lSvssy/iDchXpRszDoqrzQWHeVZtvIaNKmK
EbYhw+3DiwMKHKtSbI2Uf9jm3a7D/tpX/bZvcbc4GJfZ0jirkcbannGFxhrOJhd1XiBHgjuXxaEy
aU5JJi4D4Iklj4MNrZ+7phiPjab4SyBaBxUhhzuV/ozNl8pxQz7ICWeyluefNrMV2Nmuym91RkB/
eKtqKhcKy1hj3d5TZE3m3V9CMOZEZugqCHnKsqCz0BmUbuwJ+knAVUiFs7YryMWqI6WIajjZ5CBe
AoMLN9SdzyB7IwiyAX4SLmP9lcAKKv7Yr2ACx/wkKdNz7TN2U5J2NYJVixUo1Q5ZFW9lYr51Pet+
th+hLClsqeM5QwhJBE+BxEy5tYV8GhSbs/lyGOxNwdqUcxsuLjFSCNoOa6wK07pIy49ahEe2v4BX
RvujHzDy8Xha9mVeozyZH2rdv9m2+Cyy+GDXlKnKAqEqga25yq1aQePQTyK0zsD374woL9cFKimb
ZyBlKt6rinXailpoyhq4CxWjYhyCpKu2+MgdT8S428vgSZf5jMdzKZBR0uXvJ6Nm6cYuNZlvYUr/
J3tn0hw5rl3hX0QH52Gb8ySlMqWSSrVhVKkkjuAAkODw6/1R/RbPdoQjvHcvKqLV6lIqEwQu7j3n
O8WOe1i3R5i+Rg0/nrDmM2NH4ApiohsPEO47vq0N19yvyDVvSvL/upmfOGgooRwiwaSiSxFVGN/H
lDM1gYyBtMXCNIYqtw+2DfHDVJCTCfWjTH/Zg/uzMyz5XBf0QvyajUQa898iB6pjySJ9zsYY+1o1
GIc5cOubXQwGM3kS9NA+IA/sIXlAuLoVNulqquEaa5bMjfltSiYmV3jAT/U08jg2WXKwoiVsqHtp
QuuJh8m5FPF8nL3JeRJJesCqZt1gZ8jNQi9Co6TJk5WElRkgrN8CP7m0xMudHEe1exCgF+6f3e8y
ZjiyVCcv4PCAsWa62GhJkrIqGm7eDQEbBXLyX4nMy0XRND30Gt1y5pJcgjubFkHVTFevWWAZsaUf
ylKXhwC2+dnqFywBxlE06XFxh9vF7rTAg+iMpEgbTH1vSnM+fcOFksAXm7mojVMW22B4hbxXlqx4
Uo0XfMpHEhjn1ykGtTeXZvg4uvjCmME0e1U+GZ7sCLtGWCRdzz9Y9AUefAEKSNfJU54BMmGqzSiC
XXYcZmMb53/nsDZv2dzad9OlGCDQbDTSeOOWJFSKdgJp1Kf4D9o0JTU4u+MiSrfOktMRSEvegqXy
wj4LFELc3HJ2zxV8GdZVyLhrFoSlwuTU0pWvZsMgbQqObkPrDZl2d4SCIdm+6XTlAe2rQhH9lG1w
u5xl+6NqhuwoWh5vVTkcAJnCnTkOpNuFRF/aDBqRlG3tQL8YkEw82TyyUMOtUYrLHDPanmvMnyZ+
qXXeEbfQhUz1G33pUgNkMHlCMNUWpxUxAaEVk5BWHdI5OuQiJ2umNDh/H31AEcTZI0dBMUILxtTM
hiYXoUoYPlhh1gFEouyY6neTGL0BH1sED2vn9dOe32kJE4yOHk0dPjP0x8TKe2N+bAMUD1Hdrysb
I9s0kGeGruaPsvtL3swPiW39CRuqyaj5WwEUXAc6LjegQ0/WyHA9pz1XmSXVlcbxWtkMbtIenCG5
YMwpALCHPsn2C8m9KNIWKG8mkMUjWvbytd+Ro+SWrz0NNNhJz2imoBORc5b0HRP/JbcrijEu9SrY
gj3c9pZ8tBr3Ils8kBrPB02cL7fgmtgEGDCAMR1Zoy9tqikdw4EBin4BKoxFGCwVDYhapiA6snQf
5grFhUecvJEKdHqIlE0jPCRddO8AEguiClc5ZhKuxGTnDg5oqfBo4LmCzm7+jTWNeYeZxJwX9Our
/GFCM9n4DTZKu2vWYVFY51b9mhEwzfl1rD5F3N9k3/gwx4IfAsZvmBeHmhjWTZLQ6PMazhg//wha
fG/aCl5mm1q3xpFBk37b054inwH7mpm/jYZ3s9RwkFP7NinMSynUQGtKfgf3FsIigk1oyBlDqEqP
z1glj618JYLxI4OAyi9KoKeYr6oGuqaOHW4ZwuofPNU/5QNHYJEQ35rNeK/8jA0iOUQFQytIOVB8
RqTPunkzkWJvSc7lCh7ntyaH79m+zgF+35KXW0HwIwQWGauTzwfL6Pg3sO5rkIf0TpB2uBASuSVS
ejEvhsZo3hqVoH5JxWuT4xOVerIpEqe773q3fOJF6miHcm/nGRJVpTWfMJCcqPBQpFoh6taYV2L5
vnOCX7D1guIrjpW7tuMCpChGMnEMBonJcRa/ayMzgVtK7nFTc2QDtGx/Ny7LyQ35QhakaHQgV9Bz
TtkTX5xpnJ+yglNf4MJCGUHardkWD1SOHG29ZexGdTGDtrwNOkF4LsHcKJI8z53miI6FDN8YhCRw
cXIYaLWDIElsraBhdFtBRS5Ms79ZdfkAaRBtTuP+LGnDHyfHm5FW987PgvwwRuxvKCCbBzioHW1p
5w08dFHHb2VhJQ+e6UOzW/41hqKwtbmYBCI9phrrald1ulkL1Nxk4YyPAnQ3nbn4FlcxDGzBjMIv
jOhGvDThpQV6cLNxSU73SUjAdBXdIMjxB+Uwd/8Ms649ffp+rPeII8jGsvsHg/y3iT07nIb2WerP
sg/VER6AgA/5RASFejbjuXqJ7iO5VaYVFI8TLcIfQdi+2AGpyk0REsyAlkvaI3+I/LMqq/gwDFl+
T8iT4aMlNdATfX7//hpGE9RcMzgpwjdpe+Y7J0MOHMUu3mawBS4Xc7pb88Up54Mmytevve6QxLN4
COvwynz3hvXiQwlpI4ka3hs0KySA+nvMGSSCLcgPgkWYySR5/2hT8sppQD+WokT0cDr1fkabzVf4
nsGMH9tZDxA3d8KQP+uh9R8GmUKpGIw3UBv9Ntco3iwnOtCzM3zzIqtuRMlC4ENjYAX+ro6IXWUj
FoV7Luyc09kbwZGW64mo3D2w/bvBMqKpxSNe0CN+puL1GfPsXStwWKM0tlx9VCkakbxKX3IEOoII
R/JAHoOyG58mgjJWZY9CoJ3yYfP9v4J8qfBBftltmnCO3WslMqz7hgNMrnogbgcYy1KtZW7PfMPb
E1b5wXOHDL6BE8fAjoBBYkBC7CUTNtinySYp3CrGG3sneMcZu8hUwt0GRSTGDXwN8eJkhOqMe13l
4iGGxAXxQi4mvlD9bZvF36jIJJJuqs7w5giTFPxe5o03I8QNSCsDw2exK3xau722Be4r3znqIQQP
h6P0Ubrm1bTsa7S0YDrcOZtpklfB6nsglnbBdjqFvVeugUE/a6pDH9cQKg0ngNuCYVXn1s8wtPmO
CouVBtS2wHud1TCJP1Uj/9YtrE6Qvz+X+6oIQpJtdUR8K+/i2GTxRWUJObSh9WIJwU/ByO64hH70
iLKYVZVJ9KRtxHRwJMcdGRpTCmHo+6MfpgosngcEOGzl32qGiSxSotRGkOGbrEspJWOZ7TN2gNmd
ICNidlwVDb/7P5+jQzEgxgCrhYcHpSv7dWYrah4q4aQ3kFiFOtslEvHL8uXQJ3axmI2bFcGGixzW
F6ALjXu6wPsak12Tld4Akg5QKwIkYxTE9+ZBviOr72vSUGCrRUqTMCvB8jg+Eh8fXUTVkpvkIq0x
XqT34lGBI/iLuJaUpo9BpE3/WXPKDYnFoTr3nMUFbZIkRXEIc7gPkQ40c3cYSkhZlAr0ntoxfUbS
wMHK1BZqoX7FXUGJgDvVFTbVYOlhnHTjTVVk3TmfXPSYVhuArZ9OqYHOvXe67ujNOn4KlqvBKNDd
21yZzaKp9g6lsxmra+RTMHi0A5bP6xhoEonmJXOW1JHXhqzY02CVBzLV+YVIa62KJPw5lfKgOjL3
0OAO6Pfkqh48Yx8Lj8Cq3nQeg+9HExA27DtoakLm7vF7SxCpnZ9l3K6TriufffHVxlF4+X7ILc+7
SEcUl5zGmCdr9QTn9a2RtM2Mpn9OsXGupIeqQI7C201Dqh/GeWTS5wRoeF0kyuwl/hHiw+f36/di
S93wI22F+FnDCn7OGKWjDO6fA9Bdl355dsTMXpZWbEv1GJGYEKe8Tk+ujdri6myMUN1itA5KIpXJ
ovnF0GhFZO1ta+ZDD7lj7jIDu8/oP+NQwmPpHGVPCmEKuok2EG+iMKM/pRpPxYhc2vZkdGULZ1ad
4/2tjWeslck2MJU+tXG/1YELISYsuW03NydO0dnG09+uA+PaJFuTm+W6KYvw0XTrZtFCBXCAknvX
mtnem/1n33QhniwbbzijJC6to4qbj+/3nnX2pibbuZUz1pgJwCwUvgzT28DlM0L5NREIho1jr8UE
as76St2w3pnLMnB74RwIVDN5eSo4tqE4hFGLZtAoGSP6/c2Z522Fc45g43Rrownde+XckaBZvNgY
cdG+kDsN5S0nhVDsrR51lJEQSD5buE49ac9rXRaXNO+iJy7Q3ETqQ9BntBuWfdtN63MYYqoEJpxA
FU9IXY56uSZO3VtjEIvvtjJXZTzHZ8dW3Qaz1bEIqUW7ASZ74x5D59FJ4/wSmSiqpiXzr4FRdXRa
xsNeTpOsLf+EYmyu9VQinUzGVTPiZmybDnZog3Kjqhk5f+8SFFhAnLV7BtdRQS7Moks5f5XSMS8F
4Stt2RG8lmRELGgIsMFEepxZd9ka9EzFfG6oUckU0G1H57cTl+qajHRj8ARcnMk8dPQrb4hJwsYY
cRiyNssu2EqznPccMs2mCjO9zxzsWN8f6PcTY1BX50NxN2Uc7QmYKveOmf9wTPqT3yGcZlo9WZxD
m2Z5yLw+upCVQuywoCCl7+oe52y8eoViHej+RiClAMtlH7wIAI4Z++RVk3lHC6wI9oSXkQKuccCI
ium3gVNxA26433qkqpCSlim88t427cwUTZPlcPPNgPW0YU6A17KMRE+kVeWjOkExdaBHqPG0EYjE
Fv8nREC4tcq+3WbF0LzZwSnGWr9yO5U/D38cF7BJXwXpS+z8tmBtYMywFMJM9x1QsAKHVlGmpNMB
W6PHxs4Cz0aH/asP5F4nDX43DZpyKY81QAGaksdy2Y/sGb9Bx93/n3fU6AfmAt3Qb79LCkZnwz6Z
IHiNYRqyKDx1+v5FQlKTsbSlVwvH4nvakXRdRJCKOJlIQytrIAwyo/HC0ACAA423zDXxlrH+WX41
UXRDwvyVdxLCjqwfOwNqbB5zUhiOcRzzOTyTXWkFq1IyvswHroexZ3+RxjM+tFU4PNTRUO5IkOjX
2nf7Q5Gg6qNFti9lUFwN9oq70cgHkqGXefmAE3G54XO9x/ph2nDrgIUo5HBxocaXiNxj9qzEtZ7w
G+g0jB9JJNh7NGSumR0EpymZ705Bm2opXkbXf+ei3p/p+Tsbs8E6VC/wdLaEY5zYUNyGl6RBhkPL
zOdB5wnyiARYocSaPorhc5a1TVB0Yz5VqCSNJDJe8T/PK+RHZn1PJ9QpltfHAGibX8kAE8DQ45Od
49LSPg1moHQz8DBqPqtu94SEADn540S4QcEJUOoEoFoNtxWor+nORP3C83ONagcY2jhFDpVBCNg7
Zq/7BWp5HXsNgEOEoWsfVemOeJZyM7dD9ShQY1mtBYiz+ltGAaPboKCFlMbEA0AO+X42UX1m+yAt
d6VAEiKVw4cufcx9M7YNmb5iF94UxkOdWc2tM5oXgmiSlSwG82hO6FuawuKHDJ7AxEPEDb12mstZ
nZ4rN5OHTvXX78KTPEqF1AuuQTtT5/nGL9URbElPmSwJlnmVJth0l+LRcEG1GsQ4Us4hEAxnhi5J
3B0zsLR4htuPvORYD2z7Qo8//lE34pENTtyJHsTMaQSbCSHdT5rvdPRhszuaAEtDDbeKnhQz/Pk8
z+NHOkTGEYk712Grjq7sqtQbiU2rdgnK4NxdmKsiPShwbCsd+jOVc4e6ryloJtb+I5kgOpIdeJ3i
L6Y/+aAslIPfJcZ3HIzX8sNoADx991A7ozpGaOKxfIEX9gqMKj3h9kGBG9Y2Hb0FaXoX0YDHFuuK
6MerhZWbTCB8iMvW3LUNPROYmZeExt9iBk/4JLdoZNSDYTdkoSLpknrMyC5wx6eRLKN9a1TTVuQB
qtnSfWCeoOmL5+Ymn6wa/kV++n5ljZe4r+jBn5MBNglNzXOWe9z8iq3bI8P8LpWKKNx/sx+7nbus
FfcXs7fLqOboXKKktZp0OheYTlZz0DRPQhcnIhPE01Aw9+pQblWkCeJdn8anDrHlWnlMXkTbentk
QxkHabOnrfwg5u4vUEZIzstjMdTEPRlt9lgJZ1jX0Hqkqs7c9JxdabAutYr3wulhKsXnvpBi57l0
970BUndiT8bKtSIAMyVq2nB4xYntIxKI7G3dKwjiZeQdyF+gaeJtk2lfYkK8fBfvAYPu3Qi7LxiS
vedN88aOxVmq1OFWqL4cBI3Eowb3zJXtsa2yCSCjp/cjXtiKuNNzYJvbgZDMHZkr4bpz1A9l0M5g
+2AMupyDJHVBPKPhSbvBT/bfNTxDvEV9AmrgMvldfySNAoyhgfBOW96rw315M4pOHnrvF90cPB7L
bEIW9NVsHbRHhKrxHjFSeQwp9vowGY+QFHqyfUjE9paHQBX6mdu+c7Ta4ebW081AhvQ+eFzjdbp4
rAL7kJGIteWsT8mxl4CtLahVFF9pR0NWT49Oo9t1bXs8Lsung8M7Pldrlo3jt93qfx932+Z/G9oH
lmcFGBtd17Ftk0vEfx12z0nku4UmdQDV52EcrfFJMjbw/OyW+pOHCYgjOHGia4GSakNWPQXAciDr
5Un5fo3mck2zDZnsR+ZXdCOdkz+fp6YT94Gx1P/rQqZFPWE54b99cP9DGHL5Xat/l4R8f/s/mhA8
Dv/hR4HJlzzUHKaL7OIfSYhlmkhCHBP4gO2ZyD8QOvxLE2KjIzFRU4W+43FttT1++r80IZbzHxH/
pxWFLIvADlCs/B9EIag4+Kv+TRYShOgGsQoEnmXTiQksd1mB/yYLCck/cECllUfTjz8J03kKSkSV
PQ39nKyS2Es0rBdClGln7mIfY62Q3tZIZ+yZMwgcBfHAr/P4EDfr2WSe2sFyaSb66GlHpopVsbX0
pnlsiYHGzIGet8w9/IIT3FbLfJ1obTP1cM5aY34mJmPcRs3Bz7tgM0T5tFhqfx3BbaZHA+7oroDs
Q5sMNbMJhB3kC0p2ozRPIkLTMQxOs6G5BeA1/0tQALFA7Y9u8arbJVatyeNSqcBOZHmBUEuLc1hh
TzdqsSIZpIYHDeY35cnYkdGtqbIU1C8SXE2YlqaQ9dZPARkUdas2HS78vDbUY+eQdrVA4aOxvYMP
tQ8Fu9YkJwSAkc7PUXkB9gIoqijfaAXcGUhwX+N6r2MsOdUCkgf5ZncD42VIY+ngv9cOeAfkLVcz
Cz5bxMFZgbDRm+hCj2WGVy84OKGP+7GnS8jMxT3l7fAyLWL0KKKfmMiyYeCFI9JCCR/kg94yOmP8
Vd0tu5mOJBxwOvnyljPT5tZWw74E8W9yQOFS7WqaOAZY620fky1gwCZQtaU3vqW7Q43mkcutVj4w
vqQgBCa2VpE/wwJdggT81PnRp/EhbMcJiOBeQJc8E1ZGtAZzU3ZJw9E7+qiHbjBX1Kf+xsFQwjRM
75ukYkjcjyDSeKk0hdINV+R7Ftw8ubQH+tzY23NDF4OTra4b4jOrGNRh7GsaAzc1UI/Xgn50ACOt
70NSHiwDFq4MNjLUUEQLfesuAJ6hH/jINUwXuEWr/bu5rnJuD6QKZhCY6s+ARKbUKz9B+WKonGHd
JKgKa7rHjkmtyqVa7gemSITWnmILrWERXuKAXyvJPmbL+eEH+pJr0IY2Eoa1NOAxEKtAcHTw1+RE
5wnqu1OVWMEapJcwnozA5o6MoANQDC20hvHU5Nsewbce/igX2Whnn+tRNXcX7uuhrihYPK/7VGn+
iD0w3vqFuXcPWmTnMTnRt//oiJbAiwXYK3fHZ3umV6OMW6lhw4H93AejvoxW8ahT63MOaEoSgZR6
+WI2VwfDGdW6NhiGAKLZJ0Oq9q1eJg8qOBljQ5o0OsQtbDIFl/VkVxFhRn3KRK2bMBWg4C997wcm
hzuzM2zzJRkHpB2vmbX9FvSUN7J0VlLRsfLp1uL2hQmaJNV9qCDml3RxVxIrxXqakD9WnguhKhgI
osmDGxQ5eMM9E4uYmp0Q7PkkHZau3UFAJavVEFhfOJLZgyzgtjRr6V61jwX640MPAhWZKQ4ioJmb
HGF2ZL/L1AB50gX41FMI3n6PA7zBWSSrgnikkF3CYkmKeubpwGgVCI1BVU/50n8/udxZ82hJR8vQ
Y8M8hzcxE8wOdjhKDbTcpL1z4QfoTxu1pFZDV8xccCbGidm7Sg3wexZ0+sR6p5eFgmmhVLoeLxGj
xZ+cKKmrkZMvwut4TEl5pKFR1Gs5hz9AGMeryQ832mOW1wx4zFXOjy0VkjLwQwgb4oNnRz/pZSHr
UX9op+EAFcFhEOKY2qR+03HEtkzKVAdnuJ/I6DLvveGhCbHYnIe5+LRa94ov7qUT3ksmsVhyeqGD
s2/p6A7AXrZlZzYbL/HkzmBwt1ZJ81eEoMnG8IDm6hMDUbbCuvECF3VDRfVAW10t5wPZ1MW6gmrq
I2FDxejiTAfU0siO4VdQf7QiSLeaoj5HdWOLia2pdduNoqPRYugmcJAZJ09rRsG6HpuAPZ085HXA
d65MSboPiIqNqs0/Cd3SiweIRqfJia5+tAETDY8SyZ0NqgLjL4BBwyMUOO33jT89B0b02LvjsJV6
thcn4wE5Hvm06CvXbjs/DBFW/fEs3ParLknU7T33eayDjxTv/qqM3B+D5LoHzxKEmE1DMFcTGS/3
znN3CEZfyZToCQDsf/I1n7wTrF3YHgisLfsIP6sPu7sLjY/OpPgVaY5EbvBuOG6BGev2Kw/5/eKx
hf22BBJlQMaY1Yy/xZjAOI9exoox/DAqenjyjEIHU6udfYX6nnDFgo2CUzhrbIB3I1qmgMtINR57
hTE5LjCOY3TBDnStZ3NcK0RDYQocQdpwYldUMychmJ7S0Qh29Ps+vCB782fWjDT1vKkADQiU/yru
mDDOHVoseuqO5ACcH7gPu9swa/11neSksHf1excE9TaCkLBO3ObNA4IbSXkASkRUevCGVzg+l2iR
uSR1J+34n6mwcanhN7eXuwxdwMTWJqKekbcj7D7hgGwRCHnMtRfVAwCm8LOg5bCqjHpFbBkqP2Yg
66jkIJeF8QGj4iEDMbqszV8aM35c+18sgfGYul8B3AX62ZJWbDvvCqm/tPiVObCE0MFjI/WxDM4R
GgzbgYQ70L1xo0PZcL8fsfOjWLAOZomwMB0hn1eJ/+V0I5EQNic7ZtxdbzVHMUV7M+teG+G/DdMv
lZQMzopkF3beNSVpgElAS+q9OsjujfQebllAO3Rq72xhvIZBbawqDMGQ0OVz7wKEyjI4Xkl6lqIC
v5IpkxO3fAxM8zyb9jMtimnfhj3K+IAJn4HHKiOJh14ahcJUrUXIxMUySNERIB8LIsIKdhqjLa5J
gu28mYSB7wm5optbT6FBbhteRxydQP4mcOaroIJm5WbOMe6d567qOV7inrlIYF5z12gQoxXQTl1I
FXg/NiaJhnST0aeU0Hw7I4BebgXero6NjWkBciVClLt8+aNOdct7wPIsa1xcmU5eQqeLiO3u/lqu
d/BL/dmG6gf/FfKnHW/nAp99DhG4rzji+rm8uH1QUriOPt4Mb7dyxDjuQ9f5najkiShqtkyyVHbK
L16ZK/WbmeELutbgynm+6F4Xf7CiGC0s49UpuveIucXGbTJoT1a7TOHJhMHf4iBa30Sz/Us49tvQ
eI800cfQwIs69r/xDdGfWTxm/UvboLawo0NrLvzpmHSqyjFvcUQbBZUUJK87eAmQxaE6KNoX/cSk
xLOveSCviISzTVm6uxpLOf+lKje9G92zkXXWhOBVGDk72ERtCOIrWlrZWqicxumMuCfq3XUBS88a
kmstsuIYRMOpMOgL5blV7N25/wrV9KDQEmZmUhwbG+UBvc8H16BTox1ri5ryDdMjI/h3R6BZrMre
3FgEtA7UHVUwZZu8PkTucO6wEFYBsLGpieKdo8Gjzg5mHBORmSsNsSP1nZnUBxIpWIlz4W3ABwIc
sRK9BU2TEIRj/caTieIaiHVS+gs2L/W3wM9PFmzmbSPR7RLzvq0KU65ZeDbvPNq0ngg/ZgQHR3eU
vMwHJa7dMqMLOnicmp2VrkuYjYlA8JOH+U/dzTmT4f5R+0l7ER11nFuNvJeVsw77ZCudnsomWHAg
sJghBiayj3fRtVHdUSP8O5Vmv88KCnQs8JobBRSEfGYtzdGHX5WPpnLdfe3REl40YLj9lyGxjbsI
cmm2qiOvuI+mxK/UjicVsySgx6ZsgXbbwrgQ9pndazs2hGHopjv7PgDKMCvKMyfsHTPljdmvwumo
ic3U+ROz4VdHII/CTqY3jbZ2XT18NR1Wcm/u1K41jUOC8ZL0b/EJiazcehacbuWdjIQH1DPyi5Dq
h+9hLoyw42TGo6WU3DD+Yq1XFwlumcPN9DGzex3hxeEHoNLrHNWQISs/YrpcrlyTmWlt+o9B71Tv
2HEDkmcrgT6mK+Guj23Qblz6bUidyOutLiXqDnaDIVqbgX10p8A7lO2zCQTrWtqptXGcId+AOL+W
w7i1LNn+ZXTjxxafmzswPBLTJzHMMMJbRX2ORxjm94q7ADVlJWgUt+/TKOgmDZyperB3OXc2eCjF
dir1Jpvqc+oTg6UQhiC7XMVJi5pCO/UjqdAPwlFiPRZBdorL6CHKfMLjHXM/oa41PddkmGp+BD19
0on5PwSY6I+0TgyG8MsX6qEulozb/DdG1GRrx/N9iCjC0xKFbN3pd0Yp56yv3iaHv27IbZw89ngs
g+nNSu1DTtqOW6NN9LkbwP2aP2e0ZRsUw9a6Z5wQxuNbwwRSx1YEnaOMN7QcKJrA+1KCOJfKjoaH
EeH6GsLI2XV9bFuqe7F9UCJNzyWkszpwLvTfOLdduAI2ZUXlgKEZTtVQjIfYIepktHGam1n4OiQE
BOJLfwx13q5MB6ROLJHahR1tQi8O1klpVi8oeT+7jpg8DSjAVjhdc6eA8h/+7JsxQBzs/PJEcmqv
xFqfEPQf5LCo/zIPcns+HDwMDEyS6hYITfBEAPVOWwujS5pgqdWhq8VPn/Ji3U79aURkf1YVaQED
U4h1K96TCt1TGtWvMsO5TG8uoppJ6u0suq0dxT8aB0DtsGyMcILWxSRu+VIsuC0/sgUjw+Bfk45u
Rnx8GlzAyuesXVtLkeQQ4AD+EUo3uNbmbw3NcI3Y8uZgI14b6FFqMgFUhPyGsYAFrq6U/StN3F92
nZ3LAISQ0dvxelLerh3fff7B/VC8kbz9F/v8QsitNiKymgPBb4ciz1n5G3KEavSODbsG4S7gZdgV
LYZlalBPaSBw7Qn3xbC8dA2+pZZcEDhaKVXuVkExwnXhb+Y8abrdq2ib9sNhclHJVV30ZSVwezkk
ciyT6XtjNkc8tSgRWpluHLAcXmh95nW9KVVIorYhXsIBLU7LSztZZVtBuyLKRiBBquKXDKA7N75a
bxBrboK49Q/JMGMCiCKrI78a+FagJXf8EM+5aTJRx2AejeiHim4+GeaM9bJEq1VN9VeaA8m3ydbb
eJLUeWXF8+n7Dzr9ZCzYwVlP5ZkJBNJrY9rkZLYccx8nx6JGx9OPfVBBYzL8d5vpMswLTi/uF9ty
jN7kuMQJlWcE5daWxQXaz9gwweLArvt34Js04hOqQhP+Ve3SnmZ69mGlgKWn5u7X7nDMSCJbtSoo
1rBGcGp6MXoYyk4AQDSmqhs8XbmlgbfrYiahbWVuak1YRhAzqhTCOI/jDIkSOEjbMiqPjOQrO7lh
6J4C7CDVyGlqWtarShv31EomWlFBNLWd/wg6cCnKBn4WByMzfudP4Pr0vHzcPEkCIHJ2+GZqUYAL
j0XMaDLt0SB5stgpE2pJzOQ7qqtXxNpQusfwR9j8Lv3mOMGiXbdmAy4Bvqg0rmZcfoxTDibPTrAn
Eg4UIYhN2Q6sJlEgmUmg9ttknZpWt0FhcEZwew9zjE9Vi5qXIn0gsA+2Q3YeEuB+zFPWbcAQkbbV
alTKOjcoUYHRCMhj23gAQOL7xFqoQD4WZvXqeP3dHPjQlJXJfa304xTlb5TQuCbpyOEo0hsTazgI
1fCHaXErUzm52kN8RZt7HCZ7WCuDIaoxRO9gB8HSNekCSaW5hRSTkNAW0qgLO2HVcESvUG5xJcfh
TM6y/TOwmXU7EYegEvrR7yNvOzCcMZQ//iEwCg9wWA9Xkm58PEgcLZjGkhxfBr3absWb2F50aF+B
htKUQNkeoSs6FzGUh7knjBXaTtkwt6zSr6kE9ZHMVB46e0rRBDoG1Y9SdCtr0uF2zMJyI+0vdhsR
rZfKne5bucYtQCehRtBh2m/tfGI4/gbvotgagUcH0nTlgQsZtImEbCBwFSsBQRE3Sgs/10cfyd/u
MFPblRakfTMfuHuOixE1KRamlPpwnPxqL8y8EJ6QO6Ws9LBttmZgfJWD1se8Wvz8jrsniOkyChmc
ISaRMr5tRLxo5ofbnEMGlwGdLYyQXIwG3KkdQaPECpBbSjSrHqsdLFW8PfVcPaSkrBAdAKIDZpKZ
TTFod5DWnCYLH+KNjDRG5L2HHIHYLWqrtnwwjPaxA3Rs0hMAVtg6a4RtlZirTZE3pDIRTzskya9K
s937A7S/kC0GLPe+nVgVY2rQ1Z1JoS2mCROC4TJLE97XbI/N1hjak0dWYENxhNg+Okbo2FGSVvWm
8vCOcTGC38GbyHnTbACcb6ZwaYXzMRAZm/tkwU3owH0iCIlwvTsi34GLBxeTw1Oa5zhde9ndK8OV
GskmLGdS+EbKOVljNJvzCgMxbWsTyAGx9+m6TQDrB8UztfqrpfLPqIUCB+NOodZq8FQnLZmDPCr8
zex38fjcZPPHEJXvaU+4TThS49V5cdI17H1ZlAd+M1AX4JdWMwQQ34qhfJVEPcYV2ljfDo8jP9Qq
lI3jgyuaKek9OoQ3raZ5wdIPY7ORVnrKmvLX7HXYFm16K7+aFsK6MbzPip3XazuYUXXLwDb57Hvp
bTj09BZ+SBCR0m4nwCgjAMCT0RDPUyFaqnD1FD2JGS7vnMNJj66eLqX/7qtJb8eJUJl+8u5O51bo
po03dOSDHfsbLCPkslcwPuW+NU1gJU1FpDfNWmM03yiyHQZ17nEUM1gDB0F33CQEqRlcwqC+58Fv
tpkPbY90miB79N7ie2+ac9Wjy4g68z85Oq/mSJE0iv4iIiDxr1VF+VLJtdwLoZZ6MImHhIRfv4d9
2YiZnW6ZgszP3HvusifnIspsjvipT96Qu8BPBVVGkSw/226KiqYSEcIYXIXdQvwWk3PSNnCeb0Tq
V5ukcdQ+7hHxL5jrF286kr5W0TGFIW1QwqQhkVed6Y+0nb4Lwo35oKtsK6f8Gg8J/naDBG0gadVh
CiFCKdAZdDckw2BTx1y1PJFAUOz1jAMsjdUhh0UXeQm3obk0u3LAlo7+O6MmgETCU67VzWrNiOTc
dAqYSXeFc4JAT2AIRRwyXOaRovnwMpdlJtrQXH2KrnlHuH3O6vCxt/P+UPnPucFSucw4D20OmVAB
m48NiO2agz0dg1czIENAjXwaQqOTS9F+IG9WnWC2a1jmVSn55sz9Q4GYemO2GGIyT6NlhBwfa9R8
LOpDEjOos1bMvA4Cfe9zzk66fBa0tr4bWZ0BOZ4+g8QGbN3TX3p3rDf3cU39bJbq6ObFGwDMezvG
sHGxFugBnqGot1j/Gd8yWdxoY3kR4bLK7jDzAzEqYU7QKf3tKvHH5ok7WDQ1gFv6H8NBpcr+HJ8u
ZrLO4HIOhpbXV5iHICjnS+nO3yzRKBqwz87KMU4dn22TiudpIXnLzNKLUIUBJ6/de+HS7iUm1gE+
y2ZgJRGO1h2TPbLp0oz3fQgF2BEvHilfBTDtnc0X3Pu5ehcdipDZacH2+CNWTXUhqF6e+TKRYdcv
zfhYWDbXoME3YucCY8uCZ2QYGYonRr0eOFHeQ0xNKuc5SKZm24R+d3JK44CX+gWd9GOLyPNat/KB
Y8CMShQBFFHqrUbKistH3rs6UxCNxi6qytMCmh+6t3aiMUcRW0/q4jdVfU6hu118QmV2rmd8q9af
T85iMRgL5aEBhY6M7Xt04U2MBgAPV/IcNe53gQQV1Hx/cZf+RXBqI4UlVC7nMLHCU45DqJ84Qgw/
u8x2g+zX1vSCBA4BqGsOS1m8kVGTHyZn/ldZ5aVgT7ArhpAiI0y31BTk4XjU8M173cB7HlDghRAC
t6ruwSJ5TuQvxVvex3dnKX/sxXxY3Gk+t7aAa6Y+yw8zL7yoWm15pZtXkcRnBt62CPZTTnYjMZu3
LrceRiNkUeblT54ocbq24ssqG6Ii/WPst491xeeX2PO/0mhdUrgYv0j5aIX8jE1fEmhpUUnBfiW9
Izc+TdUk+2ZeP0a8gRrwCE8MeEXfJK6uMpZI4BsDtM8ENM4PFsxUpi3WaTLxnI5MmczZlQR63o3G
BEjnNE9hg8ahn/s/2hYEv1RlFRUV2qDK+PEnQL1BvtzkuCqoFmhDtM0EvpBebvvlSXjlmx0/JL1t
HdoluY9ZDNA7xsxvSsapmR51ZBKQvEksg8wyp3MoYZN4lUrLvcZhgk2JBqPllSpPYwDcS/jp0eT3
QRWRLQQXhYdRq592AQHfKvzMrs2GxMqfSDKO4L7PO8IvnynWmVihROzmT2JlmCtXhzE0J4hCwtnJ
7EQf9A3c5VmVgAhVHxMf3JprPnP3lgxX0yZ9NwnODlrXrbHee7LIIld0d3qdp7kKiTsuRnZ42MWw
uQdrvfWlVQIZZ1OziD8MefYf1dgpTlGJ5zatXsOZVrsjbUFG9FlADR4vdGKj/ztVgKxNaHje8lq7
B4cPFwAW3iO870p502nwX0r6bmcGI+gV9qfEQO57kOUMr0QZy/EJ5RePRg+fMPE4nvIVIzVgnRHd
uzVizDJCerZ2YJoe8gsvVQr92uLf2/y2U8M8W3mBXyijIGrJCINczV9G+2zkI/zcmgQc4vzKRjJ/
xGw94dfkeLtww0U1UOqsXQPlIFr1IQRrx2/xP7vyt8B1t7EhjmzjiuE9nvbcZNlHviS8xTZ9IoLv
tQ7rpwUXq1fEjIkD09sxefxNedX2QTNRvyANXDh+rBSLvzXNfGTNpxX0zR69ls0uoX0FvY3drCRh
nM3yMH4QlMQJI4xhW1usG9UqqnSohDeUkUBx2hlBHwSedh7+pAkqfISp1PRZ7aIPIBYg6K8O/NXI
EWqN7iQ0yCNryuKHWTWK7xh5ITbNCS7B5qurcVX0JjDlDn8bO8GznyzzWa7jzRychaGc3dgPeBG8
yDNeFYUtwiwQptzWyByrmt8EPkt2FD3bLtLsWIW4Ow/5J9uzuHPvmB+hkvsdc+W8e6jxvtl46TdD
M6zH1/RI8BUejAvxHzcf5AENRmrstK2QhyXWNnQRpepH2C/Qz3r09DqVJltJRhlOkKEXYzvmTYO7
RYf1Gnr6gyPUicyOBSpCeh4VVqcoKw2CwgDKcCifhwmTCqlQCggfgVYDfg6Hi61IAyIg+Z4BFX62
dZ2fm4wdj02gW1KwJiHV0jd9oPTG+J0gTYoGr/2b+ONtTMqfPszzjW2texVrA7LhrU5I1PON6dc1
0U0mHgMElCLIQnhCRjwhCBYgGcA+NVfYAzaZnbEg5Zg5arv8B624i0PQ7U/rh9TGkDl8AGYxBkwQ
czI+5rIkKNhpH1QKu1D54rMG/IEVk4q8jHv4VQGzb2gUV96UJq/IEWta8D1ih+n4nmLb3FrI/AAd
sm0Vk3D3FmNhAGnoCDrz0/DiRy9YHhbD+qk6/2fFbAxF1SKAZC7qZ/b3YlvVnlcHhNSbNgax6zRq
MW/CtcBVBL52eDJEVZzqOXVPtRE/zTp+nyES7dTUffRGeafBfxmnLESzvew9F5Xc0HQ/9kT1HXvF
R+3w6qaSab1n7pZkpelKnmw5M2JVS70cbF7pnbvCil1tP2srzrZLDyAkrxkI6KpDjirvoweRUwdk
I/vJoyThzQpyd0PehKYzabOw2iVv7MV/UfTD4khnfjjCBDdxKqt9KnjDWBc941inX/HETkk4cZKQ
XXwSyattskN0pay2faWzbdd2x4QIX8pupgJE4kWQ+3K2wiU+VqGcCG/TYyEJJ+R4erG1+9A6A1Lj
8Z+XM2X1zUzturJ9JK3lY1bhR4+E8MVNc9aMiHjmImcRnFS7ILf3XTD/l8LTwN0RbNSIsm9M6QIx
Y7YFTiALdX2XygSY2psueP4liNe9Z+mjWq9p4lo+pgrhZEyY+Dp5wAuSbqeuyS4j6lMkhtQ5HRZS
9DLMlOfZ+9tzWNP0UE8mPcN7Zohrn8i/wwN/sJz4A46VsbV99WqOzt011C+xEeE+NhsfqR0iQFCI
ywV/JYZmI3tzreQt7CYEShbtEnJzBpgm6ykkVdQr8XKFzrUrFmpCK30u6vFJrwuOPGUCpUW4I+ev
OM6BeTDalu8AzwF6KyzbENCnWbpkpeuzQl619WzFw80g1O1bXovk3U0NRmG0o8J78sCYIQqs9lRk
O3AkKYfhTFwgdW5RQKYRRX/FUurvQzuG05DSq9Y3rpl4VQ9pxp9/4HwU2zI30WiH6xBaJh8i06d6
4F8nNd5VguXYClx8dvK7amWuFF15VU7LUnz9H3uyH0yR/F2nHAXffJZBvCFKdGcV+mssCceVHKkw
XtiFLUfM8u/kl5obz+A2UvPHhECZfqxg5KOHY+9UtM6NhCQj1cnmKj5DAutBhvoGIpsMizaT284X
d8cEgAYVN8h0pHzkBBre15ilAdpiYmkdrEWxZ5xrkf/yDC7HGWBgYCAeonCDUwy9YUzHx6C2arTk
RIHYZNha4fgrhvoPzkYjCQ5TdutzXGXdoNUJ8+bWt9S17vTDNDEeqwOMnFUZRobFdgvMpoAYXhOb
MsXPy9heAnZsOjVtcoexUyA72yIbjgZ/mU5Nbz5nXoK/jcbEL+MR6NcAbYjLWrbmGcKzsZvoQehs
GYrayXIwE9Lkpyy7eQ5mzb7xTl5tkswOOiavrAc6WJdZuR/x1i5squTFDHp34yTmVxU0D3nR/nOr
hHo0Hjlt0GSxizr6/xfZmst2yBleB2u+HyoJa8tel3CTcjmk/ehvB9qbTWM+F4UlNxkxE55Q3ZGM
o5+wdMxbwTM4hU2zbXVwn+v0153RYQHL+hTOex4bCCUG5ESjxTKlLb7TYOrg102UeJN/zIz61QDN
xvxADwekaCGXnPPaVh1Bi3G7WpxQaRUlggr3XqxeZ2/GJkfxIyRF5cIOkalt/2sL6Z4LZJVQDMMN
y4jsRvgpWj9+af6C3QyxU7on6ZMzLFnxjDU27RrA+SYJq0e3td1ICZKw0MEx9shgzrUdINkaMCv+
Pv5l5r32C/bhTjJghPhEmnNGjppjkK9Stq53wK37MBamc0SYILOYIbqCio6EjnWSK2ETqTACEhiz
wVNvyNmvoP6PUzUkx6B2NbE3yI0Yd/drSoGB2eLW9Wm/i8N63goLekoubPxTzQR0akl+eiGZRRH+
53ZtgTy4iKM+lfslNeG+Ls+xaxNCOYX/4DV/TSH98aiYt8uG88OtXbbVvnmqXNC63Jkv5Cq9l4H1
UtuWs0XPsHpuAhDOUES27GwuALn1vnXDV0cv80E03VmuD4mPqmD2g28dsF+eC/x3Trj8ycZeRb3D
brYZ1S7X+Wcez7uhYjxUFwF/T6cvNhmSBntc38K7aSbUCFmTP9n8hJykJvG00iLpSnlvyGkWPHF7
Y8Kbn3KqboKORgBb1yEV1TFzOTka6X1ZMeu61Oz39pC8+5N1RDX2lyb0ezHqvTbILWC3iy+fsblZ
ND4Z1BYiPPQWHLTAYhhZYAJg0tziiJ7t8olxRB+hWTVYD7KAnccAWZwLwECN81M1w0zBBByOdHxL
Nj8pBWemyQEjQIFmQ8SSnrL8T4HtbeeZ9ncPN2IT1wWB3xlECPzTBEgSdem16QHJJW2f7oNt3xIU
6OoEVz7RCtrBIAOLa1d0vAGpAepfAW5tLaO7hkimtgFnrAE23QowUTRm9dH1/JHeFNTWS9dcTN0w
zmPog74hmjmF1szMz1Z0ajOxUd7a+YQOKF1r26qEN9UQIsHM4LudGGNTovpEdmI+p81SCPWnAePT
AHTJHp/mEt+ud5nL7o/X4/33IdfMpJ0NcQI0hC5wzxV4tYHJbKtuAHEf+699LS4iCH762XvUnb/F
sZWe9JCTAoEwRzvmtzapSQRkJqR7I7+b9IcxU3YuaW1yAts6njhbT8HJUuuzRcAd3mjaMLS8K7fM
ZPDFZGIN07tmwnslu7YiiWaDL/MsY+1cdNDgYu2Rfw3ZI6YWptpJHtkNQz/Gx8axXevodCUzSjs9
2suPtBCVhZnIjggSRuTF7nwBC0kwITsBZpqozZqF/9xb0MKpKTMPmM1Yi/hiAwnIvGQWm1qRVX/b
bjxAZmPPWmR0My3vc25GmZ/cc1GTgtrD+AqMctyFbYfGIZB/DUVBtvhnv7mnktp0zXVdUY+xhWzA
HfiiTdx+99mMaMOOAQw71Sp5QLfdibvOA7xIcJNQDh5iTridLRh2gzc+Jbr5AGdOmAC3q9FYxUGw
zCylEeB97+1dDqzK0B3LSgr72i2jPtZETtrJyR2RCWQtApuGlr6l1upmrD3kqD4LM8cr2aw50GDT
SkThs+UeUhKe3YQnp86McyKC79TuP/qQusnTB0n8g1ZrWJVajxs4BAZvmTOmH9hDlj3OvZ3t48Lo
EEjjDyKEcsIMz8I0SKOuGNQW1frOH70zru5vjqIz1d5fvDIgcvrql9Ubl/GSXHovKyK7RDXKBJpZ
Zbm8FjGFZtevcV0DCg5Hm9mpL4YnpNN8pSbukcYr1ntKoZglmMwiwoI9Fr9/O/ho1esATQ87ap5G
rEP+QYs+FW734iVkrwk0tYjfwcbZs+APBrSHjs8OtEc4lywMouybSAmmKno29zYCB3IiFCrf6kwV
x/TTKr+B8Db9nETojQOWDsnBMWRymvyGGWD/T8UPIq3LvbbN54XmC3tR9cL+8xJYqsT4PjJQgvy0
Wl+PmUK8DHZnoX54DnN1U1z93JwMIljNECG1bKfZh0DkOFFnDSoKbYFVH11EMySECK6VxTNs9eNE
1CndcTP2LMuoysGZhQpXt8fjkNIkLl6EvfFvM9UvaGSe2GYUFadlI/IXIVDpPOJd1ZF2W4kGIAYm
eQIl3eyzcDNMRr8LqvqqU7Q92pkoPmTqH9xqYWkXiGOtJgpuh+lU966G/M9QzOKQMDDb9nq+VxT3
oTssB9eZP8I6MbaKJmMrKSEHmROFYYTri3iXhHIdU8f4qeo+3U24y5bAv/J8xoRM2geD6F2Or3Wg
EJhw+dwoTxcVGQLnc95eYVmFp24YU+QbzH1GNDnFSEec9OlEeFfWHLLqyV352Qg2YDMupFwonb2D
7F32PiHZIw42nK7ol7PBZyMxqPP/FzNOblLvFuWp1ou7gVVCBlcZOSg2tkrZjOvL/DeogfZWD9ip
snPqPdUde3UKirV19l6Vn5ZHi86GLhMpqw+FPRD1RCJJSiiXc+65HO4SVhvLc5XgIMdbIbL5mJBK
cQI0TWDyUAMD8bL3AbkTkizkeUZJiQfn8i+NA6LEfmaBOJdfHnwmTveYNEzVk4rhHJBBSFqXhrM7
bynDvsmKtyJITwg2VIW4KN8zAug9xj1GiEHZsYcjPPSfXFsvjolC20Zlxf36wzRzvrrPuX1EUit5
XVuX5s+6pM4QnHuXNAmYiswzB9SOCsK9baxK86IqMJSzkExrdUVXW8PgHY9+E69R2WzzydsIABvn
1LzGGqcjT9rnYQyThFj6GMVdKwnQKP80bGNYqfwKr/fRLnnyRohBYlifg1dC8vRQkLjSI5RQtC9c
11FviD8+i8BTEqsPbCWP+AN3pbRmVjPSPLaCtXEtj1J0qKr8BBwQ0chUuyRwDwYqSX4Z00KR4i2H
Dig51MzYBxyfspgrvmeCSjCC9ccgIA7DNGlm4ZfnG1QZDz06i/Xn+M+yZ37+qtjn5ApttJIMgp0B
lrnwb2IYj6PXWbdsmncM3kyOLZrEZZyPfsYwWdeE3pjSTaOFPRfV9OfSnKu2gqk9Fs6hl+aXaAS6
dxdmUei2fHaMpnbj0bCmG+9avoXlTah8lZysShxUVuHwAf55CtNP4BgRNpwbsm6b230i55twBiy6
m7TE71HgSK2yPGrl/LfOx5NcGNOQgFwzb7Fe8tERJ/RzSB1X9uZKCmgdTABL/xjGk7PXyvztmmK6
NDZ5pAbyzAooZpiuV1C980Np78nVYpAln9j4cwICK7sOQY9ehjBjl7VP2SRf7SKcM1zPqzlmUPqG
PHKRH+4yi/UXW85/Po/8UhjNHrX1T1UxUGac0SJIAJeJFwqHaTTM037O6+dywszb9OmrV5GOW6MO
7kNoRZKay3KTngApns0JoCW7ocTvX9JCPcbMNbapwdNsDhxUdJPfciZrwOQp3+kViWcxd70UBmne
iVtc+am4b00URbOQwETaaVc6E/c7dCA+Mj9P4d2NGXgEn5Ww15GsNZzBzGHcMUG+lXATH/zm12jz
v0O+HBqjvc8ss/BzD4ColmNRSky2JXfOaN2Uzu0IQDPPb2Efg1G+xD6Jj2ibkgmcaeE4vwbFYeBm
j0maHTx+5g2f9LyD3GVwAuHTnnJm4ElJzl/LqxawLQ0Ji8evzzde584KTuczx0knI7+xnnKf/5Nw
bDgO4ZcY2if4BSPZHth0/OYhbhnPmDHYGkY5QL99Zi+VQiNg9aj4yYpiDz3TlQq2ycNXpaR9mpEa
dLH8r6QCkyz/t7ICLtAyjGyqP6ywEqnRKoSOvcHuXmgimqSx2Q4uwqf12x8DAt6XQaI0FK5xW0IW
lxAgkMN0EFMSw3lWY3+fZsPYo5c0t3VwCFwOl0qkX6P9SvzaqzEjLUhq42ajVrCDHtF7yyQu0P1H
OvN99zO0lrRwoxYiPUCsBOA9QI0CEruwrFM7lA/EZVFNkinH9Ohs2OiC5pjcPRtb17Z5lpya27z3
rqQTIcHCid2Sp+n4BbMyvC6KsFGWx5wrA1myJT3U0s9nQ8VfHgjhTWmN/3Doo3jjjw4xo69+EG8a
Jz/u8Jkaa9ml0KU35iuDQtgR2sfMtSAezDMPknJrvGZtj/gCXXE1tS8V2q4EBJVwiG2zC+BVMF6h
W3UnF34DobDsXWNWjwuBD7S2uHB8ZiPMC2+Vl17KIb6zyRlXgdkawjBuWJL+s+bh6pj4yQZ1dyZ5
YeGQ+P/x+E4Q77pPuiaeqlW3IekijSF9HZ0+O8jefgLQB4XdYWqW6JqywecwoRY4N6aFx7pw12KA
SbLqekE3lP7mBb9kc+peNay9eBWVCNLHNmFSfIxe3txEDwB5Huhw2wAqM/5PqhPvqpZpO8xJt7P+
ZX7bHSxZ/Ift+qFaLAv7obrFZZ9ARNkDB7YPpTKPQCXJmzNoWoJ9U/IpkS2BALpiGDlOyGp4AqQY
f7PGg0LVxzsY/3sYcpghuY79Ob+Mylh2Q+1eZC1OeTpNW5v8jd2gypemh1iSZmy7vZE9gTuh4ITt
VWTLq0I4bCkURLx5TwSqsPPB7WGnJnas7iCJH7MJj9k3nUuCDcSko86mF6ELccgFS+MpSMRWoukk
MPDRzpKAeQ+TFmTsR6vO3xa+3gZH0XQxJWyLhYADQpPCY9cgCugTcRxmKE4VFu2oZ6KYtIy3nd68
h5baDmZO81WhJR6HJ9/tr1k6UoExe2NPjKKAlUpDulBKKb1v8BJtHNZJrRECxVhqcIEO4hiXLBks
Ws+N6AqEzFy7Tn+awUetWzcgF0n5Z0zuUINS1j1U+1mm/kt9vjdrAnvL64fm2HlHpOYfchcaEIRC
TF5sMjJSnEralUQN1inLzAuOhzcyEFn4B4z5hfGu1pjvdhb6qMMnJ2QRlNcHL28LWCk49VNEOJtu
cBHLMmXmtkGawCiskGx27Glml1GhLWc3ew4H97I0zLzThp9IK2KT6xS2Mjo3xfjNMkGsOAqJYtAK
8neZq+rBCPaZNdzxnnzVi/uMJnDlUO9NnX8Zrn4qUMDfeBt7QreiSrhApIK33m9JZmOYTlUUvnru
cEsLDxMuej+wfZa1n+z5kWPHuPJ4rtp+tDUtZaVbv2dAvdGpV9zAqBN35FF19OObgGD1JsWkhuLe
NHetC9HbpCO+Zo4CxsxELBlK+l2zbR6NJ8CPkoWADDctjkjO3yTKKg4fbaa3qg3eSGR6bKomiwId
w0PM1n240leDNsOKmwtDAKZLY/IUSyYFtqZuL31SgoKif7LUVB3x5AHxhC6yacP5MuThvyoosScE
l3lxSEOqrx2TBC4NDU2xhDfbMDtLF5vbo/DYWiOa4WFTD6V1mwbOKg5EfciOzUCzQw6IPnR59kor
im8HPmYht6StpI9UbzC7PfyBoR05PlaBue/xLHPGjjJ+yezhNVXwonsHPc+kH7OJp37pqid/Ks7C
oEc3dlia0K2CA2SUtKER3jmEvZNel1gAAfQ5JYodeTf44EGqgGZhQG9Q1P81fTdj9OENBBuCH2/5
GTl0kOolyN5teQH6hcSlJlUQp56puMf10lNaE6SXEL4JxRX9ga6Mg1+Fv0CI2OUmtd51+bxhHXdN
8BEWgLggfEB0st1HoyMRm7iJQFT6sMjaZchu32wU2DtfT2Fk+9QeWKD2IqCNH/hbquLmki613hn/
ejmrDZ0bQoKUHbdAH3go3AFHSDAF+9qpXgubRjXwrYfEqt1brY2nasSb2FjOXy7qL/xAjwTLu9v3
XuDAQrqmD3blP4AHATZviguZSiCrQudYehwSzJmpU0GDFLW32gzrr0LbJ9fj/fMDJqrCaW+tFqca
kjzBYe8zM4N701qMJFyY7aHuUE7GTP48a3jpjQ5/NZCyLbECYDhmPqSlt07Av0l5deO/XD2YANAF
I8lkfELSKaW8xTXIVHNbzQSpoBB2We9LPIrxK+Ei2GB8cdCTeF1YUsYjfwL2ZboHDTU9zgPBBwUe
VWfxEXd11muE34GgoYwrO8hYL1gnRxZXyYvLD78Wy7wvLPjJFs2AiAel/e3XzQVJHs+ja215egJG
kyOZgESmlg6jRjYQY7M3wNUeg5xOJynnvZdJWGqMI12TnUbhNmdy6wmZCuDZYxc7pXgatxZJclHe
pQ8BLtidF2I8E7B6tVnAOpRyJx3raiz2nryopzJeI6I68Tks8ZfZOehSFjwxwFu2s0z/4fY+Wa4m
5tW0OABLY0SbEP+NNYOUTHovnIgjDTk6gZi/edN6zjPaZ/+ceYQKJTlgvKn46N32eeyI/4KnwCPs
IbhlrQ10wd7yBSPhz88BfR5yYMo1a/QxiDM2LWaIYIu3FcbyL6nIX2Fm9VBiUn2YQl+hWmW5M2TP
FBiIWQwmzl3vfsdUGfOMrUUsD+WAQaDCo7CxzOGtzHm87aJ5VD6M/jHRj6vGWqfOzgL0ufe/gJ+h
567UQ1CXw1G0PisYrK2FizHXxIu5uPyngFBYPdTHocVLPZbYVdPuopb4DY80VNtGw07e5oSYHwKx
rqHtf906ieqR+LKUn98IttgyM99JbdV3ZpHMEsZi32CHY7/BQn/6P8FGUOLTM9Y4N/3FfmCLfcWM
BRNxrE6YyajlazuyUsmRfDZYdkEQq0/D0L2gn/pvEgSwjvMnLh50IUr9M7BVbAjy3MskqRmeWU+d
HX8XEmweXN63Vewqev0dYq+Z5PyRu0Rnghe65zV3xzh9D9AeNqi2WJA0GC9aBPvUF9g7TSyGjWZg
9zqg79wMM8AHIrBy5AUp41kvvw2FZHDsL+R4pbj/YvsMQMbChRw+CiHCCygwhLsC+qpEo4UMad2a
GvelIiup4lcWSIS7SXmRC3spaOEsvjmE04690AB+cGEpso0zbEaoVI++I5iYJghEBaeSlGodrVPO
zIQNM/EzV3dNRum1UOwQyf4l0CRpcYhNvS/t3NirPP3L0rSBHlShALFfl3wpoU5iHHcxZbJmwadv
BmQexlhwvH64icnzjowObSv/KWrkRbIRDxJ+a9QlgADZJqHegsPUMzETZDSGfkwYXjVxwwa9sRcV
HGt3xntkutmLg1CLqXzPvmLwPGyKCja96PdD5+PYiXvY4MAq2HDsadckM636gRDUJiqI/NWjVd4R
KdySkAKdiRsGLxuDUp7+lDq2oHdnvxyppcljFfOLZUJ9Xvec0EVJ+TSJBs8y3NOBbzI/G+PfGZR3
andRm3YfQ7g8N4t41ATew+K3zv4Qm9vFs50t/v9N28pff9I/cekZW8xcf5t6Wc9QxpAaqL5b+zuj
4T1qSGpxAzoFTllWzoxUbBQQ8AyBJRVvKjdwfkuq/04+THFzSgpQlUtolleAC5SRa7YSwh9RGdxP
lvXtCIcCvWPiY2p17LXx7aMNAyb/k6C+wwML4BWibk/D8+BWk8fwh6Vhv7wUcCxYDLoN9YhAmTGx
E/PZZ3PFeH+6BlZoF6v/WOisoVY9WBOomljxI0oIVCZK3tqgeunTwuc7JWt6ZDTXrdm9FF8Fm2kC
JajsDbpOP9uRFxGeVJc8TG0WnFHoA6kIrBM2awbgPL91ZRDAMPsb8AvilrRNy8aXo0C3aPMaO8N4
NoL+CzP+UQeVe7LR5MCRSB6W9LXL23PucxuCYtvbrYl2IHvzMGIQYO5ClWDx7NpVsBfM5Pgb/8uA
f7PfN6drmfwlS/ycV05Cr9lumR4iO59TxjYAzoxXrw7/NNZiHlTYM1Hn0h+HtZ8LsNgMeX1f0ieG
tubWYEd/yF6Jang0gFBcXawVaIjzn9asJWNU4GI49HmLG/2Xyx4ELKXgBEppSyQLyi2hzxpzFQ5j
JGYoI97Cup13XuChz+x+AD6cwsRkvo4bjdMx2TPub0j7IKKuQCaCJp37NvWelYuxZDJFuK+Cq5+Q
yTLPrX92CE3eTBnDUCgZZ3tmfGx6/GLqUu+9dBS7vuWfZPoI+4mwCOLUl4BqnCrobZo1vv+QaR3i
MVzX4Wfb+gn5Yiw5oNKFGLeh1jDWI4r5Mvv2sGNTgeagp5gfgCSMKPLwwdkY6qLExeKGHnNqxNnq
Fn1EiApilDZ3Ng4oBRkShvOLOdVvLhYmM0jecNewmzBJTokRJvPBp5/Q06wrVVjqU7qi0r5qg0PM
qP9oxHpbn8n6eWLJdahBfmIrQtxfVzgh5d0HJ8l5wLLa0oZzQARCvCUlw7b2gk2OCOCQccJMMn+0
purSuez+p8ka935fvZMRs9yoJ4oIP139pwqOYYYzm0YLbz+RETdOKRJumk1Lq4BD8aZmJDyFgJCH
Pmk3QjE8APp/Trvhy2r4ccIqebQ7ZsMjfyzypxcc4nwDS//EhIf3CSBRMkr2UWGO6wwAZz0xCzW8
T+2wE0bgtkFBnu/Shd+zSBhem/Z0W8g45ZfLzNPAyL4sqYe5Mt0h0UqBxDOkIbTi0A4us+nOvLmT
x1Kap5DwFm7lAtZi8213RbS45qtNkMImIL8QNgiY8Wz4nkkk3tqp7HBxtMeCvcxuuZbMJjbgOD/D
pIMQEjuA1sb4IEXw1qDUCrEKbiY7zCEYxg8ACVhpV9bBiZO9aHEykQx8aZxw2hvqLxpYdr44QKly
eEbSwsA0qXIWylxjXC6svceWAB1v3NslpVxBHHfAnO2Qjt0hSH7MHjDdgJBva5dRVgx6I1BV4duX
6ZGvQWg6DmT8wHibW8Rpap7siAAXgjDL9Frzt2Gq6M5o3B2+LXLJ3Mq9D2wsh/aN6jVKpXHxGoNy
0FaExLjOkRKS1NCGGahsUY4B3aQRHw+ltp/8mMcqNen9KpV9Qj2JeQeymFFVfQoSNzzawuFjxQir
UYoZbbIakogYxuyDgqMQE0wObCvYvt5KmYZn9LlQAPL65JvVi9+QqkW//0CimXku5vo9n24BJ9rZ
WWP5dF4/1DboSfpaTmK2sqaY/a3uVbWdm+CysOpA4QlvuFb49AoHoF6Tni1ds0JLfOSzYbhFdkQT
P/2PvfNakhxJr/SrjPEeTXc44ADWljRjaJVa1w0sKwW01nj6/VAz5Hb3kMPl/ZqN9VR3VVZGRgDw
X5zzHUw8TTW5a6IIIyaDNtPUoMR2H3o9JJwMpVstETMBveTQXSLDgf0XUYDlzqYBJuAaN3+O9Lki
rKQOXgx/Do5pxq6Honltlj4THm/ZLTM4RZ7uPYUkcAVt/NiwcsbK6kGyqourbCJkBMg/QFh7vgKA
25+YqzNTi0FC4NvS/WefMJROjfww0CFMdZccW/bsRDNMjB7nD/YYTAvpRO3y3e8LnqOS8TNXzw1P
X6Lah03pkRbin0RvjIBC8zNgjp/alDvAt/XWBQPUdpV1nanqMk7F0SChxuy7u+Ucgtg5r9lUPIU1
njQzbMuD8puTZwZH0uiG3Yh5dT2MvdhkdrI3aXb3FVTMTdC61sHv46seXw1EI3JNEbhT3zR0fCv8
Dhv6jCsjWAIqPghJLW6FsavHiNBxRhyrXlTtJUjN4zCPFvrV+MHywy/uLu6TsXkfpRfdJZE6lHJq
eDjwnHeGgxGK1xGhE9/6ky64Oo899vyoZZvXusXVZON+LjnyNswQYuxk4w/Mu9niWAf5mR9K8hK8
ong3dZGt+2RkMt7LB0CouKuN9L3wxUPi6a+iSLBDTKm9SlvNnUwviBIA4RCarh5twD5fVFJlB+IV
Iz1IN70TLoqI1ml+LpG/Zpm8zoTBjCiEgWOfjAi5UItP+JiBMo3z6cZ0tI84DcUvYkjMRIO4EmEH
YCmwz9q8jwFt8BuYbCsXWaJIPvvBeMb6FrCkYJJlg5yZGT4igfAX8f0R/3yiJsk5VGCjznuwQlQ7
7NIjjb4OZoS76Qr23WyB7C14XMYx+ZuBa3wX9fYzSjW7i4iNKc6toiZ2TdhYrsHUEPvsdorsl2Xm
ifhbXBtgwnpUORwWhIy60REd1XFMaRE6SkmuSC32jk3Siz/mL+9IHMkzwKeRI/iCHeB8u6Lodsuc
amhGuk4Pj0dXM6GAgpxeoLg1m6B0jz2C/nWeTxrDEJ9K4d9b4ETAArX+G+I9Yjfkbd542QZp9lEG
1Zf+tU9zehxr8wV3pAvMFI6tkuvBO/j24ljPgYISO4xqICB7uKE0RgC1LDyCRrKbC72bySXFJ+uS
z2HUONlwtZP58cOMwy/DHC62hBPPMjlYWGBZfZc0uHYnrT8Lr3uW4deQRdOxiwa9razsPpSc+4MM
nyCCckxgvOmTHt2JiQfWKQH4VL0ht8WCUmn4DFHlrTqfprZ0jQLhffSIpQO6jDXiNaVzc3NaCdia
ePq9cmVJhpPx2FVPLMQ3Q4kNxAjjW523zxPJ1IsGJOd6m0k/q1KUw8lbl45wfBwPSDIGM1kRoDjg
8enbl3Ik/2GaqH8m6x2D+xUCKz7M6RvU0O0U9h9CBY9OoI5eywA+K9W37Rm4ItlP5lgouri+sbJ0
NzjRhym798Efn/BRPbmQ9gwDoRnV+M4hEBXdDrExEaSYenhT8DO7qvIQRpQI2S06RchfagTZqvV2
JrHOD6Y1gW7cAD61jV6gGNgLGts8pexKFSOrgBLJsTQ9SwcSA8ci7A9yAIAoWh65QlXkfE9sS+er
2Tb3iRFSDXopowTxwxHqi8ShDytFH63EeK4c19noyP+0XePSt+ChCPgrhDo1rafXA8upwWGdgoif
pxb9bxS5FCcfLqGdhiajMM0duDcmRhycYNy/8FqmMtyKMsGG18gXgiJO05SxBkYEiYEOjNdIFodv
hq8JBn9OnEPCQ96848cY+D6kspvCRnClDbZhVXpgef9ksprXvnFmbHOKUfvvAOh91WPwRq2/dvLk
bPX5g/RoKhpPvbhi/PUZEL1NOYdJGvmHubj68kTmuFRv26D7jpzsdWGXbDEuv2aZ3I9IC2SICb4X
p6oZSOQCfxZ2dwDCmjWAjMhyg71svDc7cpDuYAzwIK9zulrDSoafAxlV2kBO2HU07jN0H3tEOowJ
0KueAIWv7IFSyBOUYBgXsHfHehkRK2JW5hvFk5kPzzOHp1CbF+KKTVrnHRh0Bnuou3uPYVfOEkdD
++uYr6S8obDY9vV0t1ynjdVDaaAkJrj2uS4UfWHGeBoC+7kODeIbnqE99aQHKoOdGUdOHcbfCjAG
mycEZeQKEELerWcjOQqLQ8phMSrC7DghptowG0UCjT99SKx9ryhAO7O59HK8RMn0EjcWNg0LjQTE
qUedoC6OZp6RTWpCrnmOQwCP5IDEtI+sVgXqJr8PlhAa/3Zyu20oyy35ybTM/VUnSKEmTv1bOvNd
6foPBIWzpnCImRW0fObsv2NdRSGZoiVBE7GXZMTlaXqy2QRvkqQfcfq07DkE0RORTfBz7T25obzr
J2TO/eso1I/YnO5qmd9FPBZLD6T4mBxidN8rFHTA/3vV4JDkT2foTQgVxaMy4iOOgCwXY3rlu1Kt
q8gCbO+JjZ0lPyB24bZveeu5h8aVpNjJXfcSLgGlmUArCi2cjptaaUhvM0wjq0LQ8Cj7oJSa4CvU
t2ywL+wNiYm7wjpIRNVwaS3SG5Q8u1smdyV6J5M9BURzHioLOoY8PW1Xj3PPAU2cJMwJKul+Tm/8
Egd7ij9f1I5z0h0ZV1KfzNJ57DIu7YqaVWoFlM696EqACbffZ9N88JqW+Mg4YROLhySdDXFQlg3z
AKArYyfqz4E6r5m4QlTSby0eOxu4ppuQtAawcdDCaiGe7Hq6Hh1WNbP13dFB7ycZjjCLsBCH4qlJ
o0Oc7/AlPLa9aPc1Od8rXZ4th5gAhJiWBcbQS4dnqe16O6HFXsGX7o5p4yx5dzso8PgeZ9fFOIxQ
H4UFvFKQiwkrEoYLq9Do0avMckNuu8Clv29FcI0ySMFgp2O20+xURNaTHr7GWT5ZUXfA8UOinKGf
Vetfd+AeLrORG/hhn80Jqb7VxO5e65nIS7TXRpQnN1IZ0DTZOpXGRSBQ2zKgTXCf5a+NYBBkzG6/
yWML8g7hntxt1bvX09wRNukTjLuW8PqRRTk/UsB4e1GlTwwBGyhC9jdRUEhG2tw4qZLgzHrIYLbx
d09xdg2F4Cq2Kmb5yJ+DifZqseKcu/jRMep2WzF6Ahsh+cr23SVRfMOg7YGxxnkJzzsxyIK9ji8v
HifS1xBCeviB8Vh6Vx0HUw00UE9Wv42yfjv1FjmSjX6tM9TNwK/YM5FDg9/obdHnJzr9MrlxVpZC
doJHgqUtPFQRmvvayh/SA0vPflO5V9MlJtSYmfidFw3F6xRTfXWmnjYzJic/P/YqZ008HLIedlLj
sTO1PyGwEEjcT1cms8K1Kbqnph/DnRDGfTGgss8CUlhd76xKZpp+zPYkD21WY9HDJLOHOO7He2ij
JEesjbE6YRjAzyTd8EiIEfJ4W4J1DIZrs6XDL4aQ7jNjJN8mEjmqquU2CRmgM6GIdsIPr2bG26uk
+9kMQfLo1I9Eg9KbcXHNc3KjNdb6ivEW7k3ePShz8xGb432Uxe02zEcUbww+QO6kP21iKyh5wh1h
Xvy/6B8ChDxbgDjFbgq8xYwMRZZh2Nrssr27bHzahHBhZnBvdlneaEuprR0jTmOCsIoSj6cEUGCH
nGiEb9aRra672jiLZD5ATbKJOvHF5YKqxOJu43Pf4Q3esebc4Ku4Rc0CfKTz1uWIRDRZrD/jRFRM
17AMalATkeOMDloSlhV6F53N6mLqcR25+GfjEK6ZnFHaw6lcGQgDyEP/aLlwzHKvGSjVOcC+6X1g
6fA4djwTkVnskA4ZQGgDOPXdx5jY5nE22IR72d7umuCkOvnIgCZe42EhBKPXHsT9HO1L4N1NAzQ8
3hjteu9ZBmTUn2b/1nKvXZG80DUZx4mbwKlDZ82chz4oCvCxogxZMRrCxl6Xt5bXvcCqjVYTHwfq
/0NY9zctPdwOZx7DNbJ7K6PCGRfh9pirZElr+BkhFSLGBnzpYO8gyp56k+QG4ocX3bUi3a5/zyoi
bQ1mDikkx4NKSiSoASqipLuP3KS9zaRJIYZNrvRO4DKLk2qwCAEBvcV8QkJwTD5UO7KGApQ6sBfP
5HQheawmJl2X4T38QrD83RVD6ea2cdI77G8YjLrwLEv9kOK5G4euOoaYbULPeYUh6u3IjyUikHDG
2cNkI8Hz54F4WDwHXRIW25wCRWtVcVCbH6PwaigbNtUevBWNlnBXmO8GcRJns7ay1dTdGnNnvdf9
G5OvHw14oBcUinuKAshyRf/TNzh/p6bEiBNNaCetnBzy2GY85NOj5SzL7C52T/A5a7Gu0ZKeWyZa
U1xykJSMtVRxXwW40fxIXpoEVBR5kOymDWhAuAsvCV18Cu1zl7XI3HTYHJOgKbEaWXh823Qbt+0r
LO9N0rTkW6bBSz4WOQPp4CkX2BfMsPpu0EUuFJ+S7wH+2WrmgxF12Nukv1cpUbXDFJ5y1bP4ZVof
O29ZmIcL/3g+Zja1WpnBpYlADCA8bPEft7XBJNzhUdgyZh6h1vjYXmDXbmob0X7sTcGOM+OVYWZx
7bj+E0Jk/TiE9kxrnsjDkhECmhdPf4ahoFtSLYu6ZZYbsMHNF0NWBE5vLCXRPaW4Yib3rQPrKlfp
cUQ/dJ0Z3kMfTOcl0Je5DZuF2nYJXdXFVS0q+vY7q5+jc+kS71VGNdjMcr4u7yqvE7y4ITzqRahq
xKF3IAycgc9X1GdXzKN7QKFlciygk7IlGO8DI3i2Zy88VFo9RxX0aFTDA8NF8TMkHbYQvkNiR7bP
RxVcugz/MoIJtEoLztm8eOY8vCikiFgA+/s+leRUy9a8ZS5+iuMlarPVu1I47kOObmczaEqXuptN
TizmMo5Ds0J7uMWdFO88r7siLTl+isoQN8AhTkVzb0QflWe0twy31oUvD+BUsFF1ihh1nkx9Dxwg
crrnxs+ybeiV8yMiDdKlIKeAwKd1IOb0dp7iF5PNp9lP2bY003y9WMhHQStYAsLcQ4zGg6jvai83
zwIKEkRQczfM/g2+a//cFNOtUXj6zHRh4XYQaCKy9sp3QkIoAw+dGGE0dhPOT17AABNEZx3W7j7M
gUnUSCBMaJdbfDjMw1pk/shxCIio43HtWfb9OCe3tnLJAGaLBBiwW1VYhvdxqy94m4yjmyuoF9pn
09R9AIQJb0Lkcb5szgYBlv7o9XhvD40AwyzVFybP+RA7jM6yar7VPQew9PODMkRzRhLwjnpVYZvT
7VEYiPvRTg87F+oNhutk2pQcu5t0KG2O3O5GlgC8hqr5KnKY4HNjE6BXAA2utLtMCAHV6JSOOMue
CqwHnkp7BpowDvTs4d0aySEHOZ2zQUUQZ79EndHtUrc7ww1Wd/Ukt9rBFVaV6qwjlW8KwBL07ofC
rBe0QLskynbe7SiGTWsE5a70JFuxGCqtwIa56gtezjC2fGFOkPbQHjBuF0dcdY3NgrctxXtQkCQY
Sw4Xw2crbZPLAw0svjjKA1zkajb4kcbN5jjXQ4eXtKAZcEwfk6TaTD6O2LxM6iN18gOq+mw/uERL
96U+hC2fTdTiXfeiBnxXn9wrtwYy3pOZNBhMS5Iy2LfOgvzm5kyzauvY4cH2Z1hIVVQzZso/oTOx
aoiHF8Yp1U7ZKRrQHGN45955gUoPku6Q5tLLH2I4ueFbzAm0EwX21BADW5UaCTqAxYns3M0Euu6T
xVYRGzC8vZZiyWKaM0b5yHII/ycCVUZhEoSXzi+EszPLbdQ3OJcR8C+D2G5wt/kcO1t30SOxKKSq
7tK9xBSy8luy0oGsbcTQ+XvPMhn4BGCw2hnQWVTbtI9hdbYyxup1wIaljKqT2ywybvdSz57c1Av5
sZQ21gqgNU50LZmc8aPJg5GSSOeWtX+ZO/9Jz6J++LScpnkIBL1UjNifGLrwYSQy/tDjjoXvbpvb
Ul/aYMA0bpJWUsOQhnM1J+1jMSbO2a38wzyPmkiB9Cp2R7UdCqINhoLHDkgyZoM+S59iQG1bh/Z9
MqGUlkp7m7pqmsNkgvVv5ntdVncDgkcceoAC62CbtcWPSCTdPgWu6i0Mz0wyCKnb6Q1k00/Y2Lyu
OXL2VrhtysbhATWnICiDhsujO/p1Nmx9d7J2Sk5XDKNtnoGReSfDegMuhLlwEjz4LfwKz/nRR6XH
J8Xh2rnDYURNdlHKvGQ6PTSFhOcL/cYdaYrcwVtnnvstXckIIV7GBnQWeP34+PdNi6NvCF3mjRJ9
Xx1j3vU/Il5VWSn36KfJ02ClP+IJDHqOyIcBdv1iKuvWwMqClcZ4kDgrcb4jl07qA9fDZsbhxToz
31Q8XGcMX+hc2F4GhncbSX4RozQ/xFe2576X+EL2fUGsW9oFe2r5Zl3peStyHd+FeXHnxiM3MziH
C/pdxtkUdClbTUzh1t5H2uBLFjNhPT0FfnzVlLG3YSHK0Fp1BbamGtHXpCeW1Tx+l46G8cZaaec5
UmHAGXRo8scohJRm4qQhJxF3cSZgWhBJuKpohte2nBEnA/2y8h8BfTN04UaxAk2/w8TpoOgxmRs2
umNaiR7wLheEbRtlR+PFFBe5PJuhqFgmTFF09ClrqYQz714u53nrPMUhbC6AJtcR4oAxY82z0AGn
ZMp3bX7fhBWlQlVvyy78VJj0ySFeBLQa1AGpFzO477OfOve8LAKyBgQr0IiymszbMoZr5VrAcEJ5
c5hRjR08ZQ8o2BeYU8qxrxEiCUGIc+VeWqdC3hbPO6tjLh5MVbWN1Vsg0eHDCUWWXIHZQBzdUoME
ciuZAjAUmvB7IVoENUMYBrtilCsmq9yreRzrXd6k9Q7Z5ykNM07OnCWXL67jfBQXAZZU2c+Wz5wz
f7JNxeWMOdfEVyhBknQSNNJAlahlVrOjQdZow0JoNANeiP55A+WtFmi0TfMYOZyRzjy+lMgP18Qa
vDWWzTUaqU3Tkxoa1sxrQn2p2Vea2Jd3VjsMh6pkACQcbK70fny+auMx3llZuv9y+eTQw82s3hGe
sx9Bq8iZGFUO/N8CPS5NJwx5uBVUqM02nwSSuQpVxa9/BEkDwjb0fjBKZrqGUCzrnXrfkjizCuVr
XRYEI4CZmxXrnhZ8/g7ayrI7Hzkchan5ESyGdHNF8p5DiRpG/mvZtHsLtcLadpiQ5W33UbcMasKK
qGwbq66bI4uJp3o7uuk9NcMWJ165UoZOGfnMsLfga2IsS49Db+HjMCHYBy1EEX8IDj0q3F059NNa
N4gvRyoBQaltxNXWhT0JmAnOcTjIZ992flhszRC3gACpkqeRHV3i4nwc4hK3b5p8UQMifKjC8MCZ
sJtGmkuS0D+ndr6pzMVzNJKrMcfRKyOV6jQKk6sAfSUJXsZ3acOf4sGFVtInLO/MiMfbpu4r6A6L
niQ4zqVrv2V0gmXI6hTXZnguqS6wf5fbLAKKNnft25DTz6P2YVOwcOSVhxi8CIAlAkJf2+G8VtjH
M4kOsEvdlqeINa9dgWnAIw+iNORF8ubLxH8f4my8DFZ8KAPWrEHvENHR1/2xTL960R86YX8vtKCN
7rndEOTyF/KfqMeW/BHWbXjZV86UouuX9U+YfbhbekVE44wmeoAAkmI2pK41OGC47wwAl9QgRr9x
8JBzjxWNaWzrklmgaYw7ePgoXfyqXVBCH4SsvVDiphTBSCDCBG13iZd035rpVQrwlU1rzNbAS17d
NIOmh6Sin4o3cHCriKfSivhzdJOR/wNIFvGRskso2ol+aVA5Za2mgwDhySKSOD/UXVbc4nCCg25K
49HtELK3DsLfPiDVKKoerJBTPsse++VlzF7yRLr5FroMGqPbvquvpM9Hno7IjAFewkbC+ucXNfIw
FvLbsQ3wZCx0DoN1DPocpDzxwPhSNS/kTr/OnH6dab3DCmKHh4EIGcMBGIrLj8iUNQrKs+Nq/5ly
uBDQNZokvTVrtQ1d6soEN1RAvYH5rTMupDsBjPKujdHp9wEKylYatywsN2jQ5Xp07GHHwHsVjMyR
whCMlT3tZGajsmuZA2iTH2jRn5eiIniQenIS0BlCvRhp2n0MQLJkCzrI4QGcxL5LUII5Y9rv+vDB
9HEcVwqbvfvUz4C42izd1CPyz7zk0TKX83GeXRa+2IkODeLA3TxgtYs9wzjoYT4pI36tYMVusz5K
Nl1kn1h989yGYrfyI/ZWIYbxLfEXxW3tbKua9S8wK7h1qEc6QDplaewF/XfrsrUgLeeUZajbWJ09
RvmrJC6W9/IhyerqZCqyC+mUV9MC2xz84Llhw0/VXIuXosu+yba7TQojfGFHsmvGT+HoHAuxvlOV
dXKZ601kOcL5lHzjGLN4jVDXjFAviJsQFtdOZwezSodtxQSurjSeojol2aas1igieLQScRN2yMTZ
NzN2Azbsu2a3KdA283AmUtEh637TO860+/85cr9y5Dwy3v753/Pa/i5Gbld/5R+hse/eP7/Soiu/
fp8pt3zpXyPlDC1/E4L+xnNI3gG1qNW/Z8otv+UKR5ieY5JAL4Vn/UeonNS/2VKarmd7msw5tk7/
N1TO/s2Fm4EJweJP2ICo/yehchav7HeRcrZNrAGvykFQbUrPdq0/hRYm89BrSqyGm8p77Nvqilwr
SB0Rq4Y8vxU82njkhSEhbvhma0AGiDMSM4P0Yaob05pZ15LTiWTlxxST2+ihhWAFga+yzsq1mmwU
eoUiwAdcX50h0+t2CTg/r23ogq2iBdjK6ImkTvzZZXIqq+dw5vmiTPumLx0WDllzNWYFJ1KUX9hW
EhQqztpxPklOI8MC6ZaVwXIo8O13oX39u0/0tkinoMj/knewPTAdNf/yT5bw/v7d8bT0UBJC2VSe
w4f3+8A9UGJ9qjw8HUYnWmR0nESjf8J+cHYCTJQ8nBjxhtadknIxDmxThX+QGRK5mqZAuVriG288
VF5+e+8uhr3RxvRt39GPEDT3rhG8rCN+1jCsh3MTZ/vJcsd9NkS7IUUezaP2hUEjB3Zu3ZDjfbSH
9tX09TFzihH33b41SMxLh9c8ddEeLzkQyoigXXFUR5qmAhcdsw8qKc4qtjFr1bnXyPJeoYmz5jHv
SNbB1YPqm4aHnmIqLmXT77LsIximq0iEN314Q1FIp1lD5BMRMh0Rr62G+C9CYBSARM0h2y5AJ+Ng
xHQp4E03LBystUfu00xzleJ60+PMWklF38hrrhNlM3Fl4i2st2JOv/0SO6joizcK3n3fexeGrrdt
7T1y3DJkGt6ctrjAq371mkqtYHR+N651Z4/2XrGc97vwPpzzS4xLNuFIxYJ312FB62cfRNrI5yOX
mj5xvJfI48U2i7K9ConUcBD2zUgXN1N/66XtLor7l0xgkfZRrQHdLZndLMctFVa5/Lrp2YeyESsg
n7BAMH5EYYvSDwmB6INv8m4/aTwgK/Ia0eFvMq3kqjH0E8vLeDXL7Gm5UAw/v7TSYj6S7Ug7Rzcq
mK3LwSRHMXkysI2lWIooN03+BkuwDCVzEbLKM3BUQu40wYyELePLxR8+Oc0qFxhq8Tt//PqeXep/
FqV/idOJ2KnB+mb9k6AiWEsbb5FvcB9xcj+QzvjTB0G1wQ5/GRMr3+BM4zVa7ImADne6QlHaRjvd
2ndQ4/rREQeH5nQ1Vmx33LljoD3LZ431OIefc5xSRo/GzCTPGLHXJgX21zYZ+4MGYM86jopxUXVU
hNyXxBdThqNYCeoDSQXyLOz6ls02RV9Vio3D6eWMmXEdeO7BNIsGpFnOWEOxBDcJVNv9Ek+7QMec
Pr8LQsxbo2rcjQWp3udGCbibUHOiq8/ycqdN1Pg6glPUFixvmuSaJCFi+vBKG15804+x2ijNFLJ2
b/JgJu8y6296V9wVKASolN6KtNsmaCLHMPzWSXVv1PgoMuMVSY2L5AV0AG8RnnK0hS7b2iQ9xoQK
1CkLkqX/JUGQ1JgcZAI/hLWqnelsB9wXIPTXeTj1V0Fj3tn2dZnl/qZOyg7h5k2aZeNJ5OKqd8aX
CMcQOrKRByV8eNmhI8Wm466cMPj2A/VuVeGNHsdkk/bOtUUpxMaF7DHrA3EZ0iB3sdpk4ReWyGeF
IqFCKcWckvGCdM9SGHjOg2/DHcytwPK3wSpzYzHjpsIG52ibALe9IjvihIe5nyCPb89Fh74osLvX
qEUgrEIsExnWuloDJUDBa7B3FxhPKm5e0nfSNSL0c0kXzq76m4A291eJsoAMpnypZi3EQg5V+poi
HHFfxoIVDsCcOV+0O+Y6eEK0Kc54YO80wIVtt6QqlyRglDazJDSFmLfKKdyX/nkceJtpZb65AZaH
TXMqNfHLcZcdmTZxpLGeYYpNJoCN5fo6rGJjy2PXw/zX79LU/qxAle26gMxoF9lu7HLFSAe4RNj6
G585Dn6wgMkfz3Z31p/+zGwR7ttOITBeg6pBG5Fnaz19eok+epnzNoYR5aUR/Qx5MSt9sFE9b/2R
x7Ek3CSWxJUFE0+kKedJVUUcHOHMVWU7POWQtEGvm3sXWBSPbhk9IHn8qm3rDk3p3ThWrywQhe1Z
OJohFRjEJbcMM41UIpEAwbuOJNsrrkBiSMu10TY8QKNkW01LmAXjTIy8bOJrKCAEM/GWOn372GjP
5WIxeSoygIxalGypwsQkwvN/c6ya/8mpSjlk2spk2+nZFDe/P1XbcmSgbIG8TAo4HcV1Cqek99Kd
WU43U6Ye5YK7QeYZBODk0vmGmNr9LOKdwWOLQ6eq+kPr5w9V+VRWEdpX9ia4/2Nspsx4UWptDGSZ
1ajfjHqBqssVJvNVaFvHsrkVuXwsAI029heYo6vIEo8BB5MtKgxrprjJhPi0fONauebHP/6x5R/T
e3+VWlSAymMX5YKOMZdi43fpvZL2LYlCfmxqGVig/a7Rj0lMZK/w106Gg0tNuzhudibkkgqkGZ3i
xiXnxvW4PUjKTeoQOjpRJnm++ccv7Vcd89f6Z0lM/ttLcy1Wz8K0qFH/9InoMa6DtI15aSN9vacP
bjfs7OG1q26T+tOd2adC6m3RjExg/BMPYaDAWakiWP1Y3OqfVTLeqIxFmsJwp9O3rAYGM1vbOB7P
/M9MyysEmFs/BqlyTMmnZQi4tciYhdZ7M1Il1lVxMiHeTBZzEfzXKnh2zWbfKLQOIr2to/IYkodN
pP3WJ6uK6mgnw/wUxOWhiPaVmNZwSHe4VzdWCd90EPcLs8J2rxOOGKYA7bnh3nC6ad8QZMf2CQBO
Pqf3oePuqxB4vMEUkgoud5GolovKxfjssO794zfa/HNGOOU2EnHLM6n2NbsT+cdrILZAHmWSGYXR
25fGgBQA52Ks530PvKDq2fx7zBjs61ydihpGUJjtoegwkKPUGOvrrIN4nGk01JTPZrpuZHv4x6/Q
WV7BHy8FJbQgSUg4DuAH909Xadr7XhNkRbOpYiZgjk8sSEMOcE1iAVY7GwBGF+0yjV4jtfq3RuCL
Xya4MkgoGmT42nZMyeLshyWmaAt0rMk/HGaCGz+bi60kr9EKyJfJrJexNVs+Q8ZHFtI5jQpuoWTl
yNfuWHFmUFaJ5YB6eFM0eKl8ClwwVPAeZPizwPoe9xEThQAL6ujpY4PFCnP6wEvEjltS5HVK8oQz
rHfVPFuZfDNi0a9xhkdrHImD/4qp9msQuGoCNb1WDqgxt6WA8e2rYQiNXa/R6Id10W3MsrsIvjHp
dbvEAPuUZkTTWCZ2sM4qr/OhBqHKhb1NZPnfPCnl3/cfeB20xXKOFtCkr/nj5WKmUy/tTDYQwMy7
LONQICrrGzLuyuIcMU2yOMAFv1RiXM2JD07AxCUAhSXBMEOI7fiZDuQUIPNJUS+Hk3lRZfH+64L5
54/xfwVfxd+6pOZXH/xB9AG1Wdj+6V//9Sr6qCl7v9v/vXzZf/yxP37Rv24e/u3xL99F/Zerh93j
n//kH76Qv/9v33/pu//wL/iiona6677q6f6rgV/z+w79//U3//L16295nMqvf/mnj6LL2X/ffyGo
yX/fxUvFx/FfTwAuXz/f8//kK/7a+Cv9GyI0tL2Ww01ke0uW+1+z5JX9mxQkzLuexcad7pGW/G9Z
8soif97USG6k9espwcn5tyx5pX4TFqJHdOUKw7Pt/I/afmAzfzyEuZhcDiPTNJUQjsevl9Pqd6dR
05CkB9BUEipk8JxRZ9dj+aDSu9HBOzxGl0j6x5CJ5Vg5e6MID31M1o6a9FICnmrkF64CwWtY3ner
0oAUEkAFRlnmu6HDWhr18X5qiq3rT1uiYog79LaDMUZYBVwIJ4bymNmZP7EBWcchi/dCkiCDtKsT
LNET4dD4gDnpgFPheLxzK7Uf2UEcXPIfD7Hr+c+ZlW2NIJ8BuRJVGEUIV2pdPmiL+1a16raJW06x
7DLV6lJaalMkgEmrxT7tGnvX60/oRnb+rMAmCsBVrLcSQ13Pwn4L++S6nLtzmUWX0B/eQHcfMqM8
gyRaa8aRQ4QPGN5mArPTy+t9w0IXctaRfGTF1gznsxy3HKdw47sL59uRuQNC4n7HYvzKMAMytZyD
GOfzGBnPQSz3BFmzlB1PCMIOQ50falYILvGMrgANWLjHMkovJp5+19DHKiueUFBvu0FdgDd7+8xg
EVxIDE7RHNkb1K0eQo3QOQbS3mWpW5DC4sEYMfZzaF+qmlWhFx6rPr3Vs004lLkXpjz4FWkQtdgO
5vyp8vo04zgfVXJJc5ZMSPAjQn16yK3uOJz8mRS8mgsGb3Avq3NSYhJyYTp6ZrLvB3/fuNnW7XJU
T6ygoYLigj4lohkY0gcfHF03A0XeYKb3k92c0mS6hq14hXnuPAes8Wt+PY+7EWxjqCyKNRygOGp9
TTgKRRNKyJesxFatw/savYgosn0oq0VXfWadem0bBdWK1UGzKYZra2z+D3PntSQ3smXZL0Ib4NCv
GZAhUpOZ5AuMElo75NfPQs0dmypWddH6rR/vZZGBQADux8/Ze+37EuztXZmJs3Daj02d/LSM6tI1
5KWbKhg9tSji0RG3WtEwrivZF7Qlk2/b6Yt06vHkrPYr3GYs78l+n1fEozSZZDzYy1OyZI+EhYV1
y5OEkK/oR40RaIcppAhNOeCE7r0UmauXlqQH0C+wvG4xX5URkS/Onj1MG/bRSUX9m4umOWmuck1l
G+565nIm784m+nnoT/djnsWKbV1GNPqjjcEEx2XhW6iUrsWmoqCVz0YuzlOl3LdLh701CyctOXNc
DfepCzGDhrPMzluvnZekhSSoP9q6HcHQvqrQjVBbhGO2AjGGRjPSPLGg+q7wChoyOOXxmsxhYexn
w5gumEAIznaDVaRBbrsB0NLzZplX5pzxoFZRWq+hoIklty3OQBZwXI0RM/0sNXFlCSEQfnx3UIWp
63Cd3fFJZcyTGslFS9pYzDZncSsSNLsNPQOyJj67s/Q71Qit0WBmIc/CsC+D24XLQGcwmZ+r3jwg
YVeCA4DrJDdp9EG6V7fZnELEfRfDLP21nCN09Z90ADeVmT9Z0PW3vvs4jyrQ2zF2EN8OXMc8DFE2
9eD+97DMrRhaGK6q1N/QurtDchmqI7Cxx72pcexlSSRpHqfst6nWGKsSRZ3kD3Ierxb3oeT+OEtC
3JGM3SUPUYJC0lfPZAOcF02/kgrwNKqcNF3cfo6tes7kfLJsNPa63N6h9/llTkLlIIJBELzd0KAa
Ez+pprCfu08MJx5BQ4MxLPDGOZesSs4ALKIyoTg0UtahvLvf1+GrqsiPhdqjPxWxBhIfxnzgNPu5
7mCKKGSxKQckHR3GLbHqM7aPGHn6g4AGXx/WXGu+yqK7lqb1UBnJRzCNF7w2n8y9C1fT8dcGxWm/
x50GyVzhKFDlsTGqGB772M2VqBrrt4ybZbbYKFMFoOz8PqCWAAHBYExCQk9rWBDFKF/0xNi9uQGo
aSZPel6cybl17+iQq8hVWYCz+j6Zez/NujCRHPVNvfWcgbgMngezRbc0kuXUW+Ggpw+kH4NwKWJz
dD8aO29XMtCM6XE3oVAF7umeE1GfaVhHmWY/2Pbg0yAJ9iSNmHdGyybP5gyGDz98JCScWobufjbW
Qe1mSIrZw2pIDKp9dTukZKNzX+dD1B+ognRkOkezzXPN2Z96dh6aDoaSR5qDiVUoLx16K7lkV04I
N8uRo2c6ulf1PFZu/SmZpUfOtGdyTLnruoHsFLsPgR2CEgAr2uxhk2vPhm2hFxwvbSs/Ou3uF8eR
zTHbk7mJ96XaomJCZrzg6iUOPPlMxN5E01oHR0M+bs5Myu/p42pF89K5eIbVBMO15SZqQPK0BmJX
ifSxRLQ7OfAtB+xfdm9/XUyLQR5+dbgSSw21oSY9qsBp2e7Z8ziOt8mw4hn/8J1kIxNDdW8ZcJpN
JfHWfUDAlcaCbKS1g3Vd5KE6y9CxHXLn0j5kFIzvmvi9VENtpZFbtbjaeaUuQaKDuK6VHDKqpMiD
tliuXclzUrSYFtIip2towZ7G33th7voKRC/ULCVOFKi1i6GFeZ08OXn2YbWWD8PQxhUtGHvQvu4D
JTQi5O9y1COB8Wte1y+ZbVinstP9ulO+CJleN5wkE/IzspMvRk4fW+sT2sOLedYSozwBNj3binko
a8evDDrDdKeJwJcgDkN5snqAvEsfbYV67fiGll1JVKnTmfiLm6phD047ZreWUQc24gJtxEa06OdM
rT+USNKkaX1Nbe1hxlGYkk4MIZduo8nTY/VXoZavBRmybqGGWaZEEn53y4H6eICsrH8ugP8lqfaI
2gspAH6n/QiABuep5E9mMl3HvThn7oSTZL3l+obzdQ5bCCs5EKYc3nCvdWca5XCmUfENIjyYwEKp
r6Uc/Ymk3Bbd7K4iPYMQh0FGuXAAee0UU0OrmRFEUIVkEL5vC5Y4tYoHE5GZZt03pXnjdj2p+/o8
pikUbuKzVCsAKtCwLkEdKeqHHMlKizgO0ct5stVHeFB4wNPqZcq7S+bMH/ZJ+Mm4wNtzwqJkf3Mx
tEPZVFI7LF0Df375I1X5zkBU74SFnBmyeSUQ8qBxLztsIKCKvKyeH9UUgX9FBmzPXNxIzwinwrHY
74VFFheHznt0ETf6b2HNtucQDa0xdbVsVjFX9VEkR+uo3gwAvDBHgNLN96KB1FHrsVGR7pNub8Qg
nLSa9KU6fQPieJNNdsHEDsrlQCjY7pm69KwX2WUzU6q36tVMlFtnGCdVrWDIUlMT4AGBzSOjDRMX
8rUa12HqXCqVYNp2fc/y7CNsJh9f/nVkl2hmI3TL+cHqykgkKbg05yy6GV+vGslsD0xdhnMKH73P
gwa4dL+NESatU0Ks7tiXUa8CdIBfsCsddGBgdXhtF3qLQ4FgK6/uaR3Fdr/EQ9+FTsZUfgPgRIlC
Bc3N6QnXQL+1OR/aUX6UOc8c0wPMMp4rhjOiqEviTNeyWiMH5+jWJYAJR+BKfShZPwE++6mcQ3wS
vpW1F0UkPmHOGLzs2NQpJjkCCDgrk5LeikkJGE+CVBr5Hns0LXQI0OYKR7x1G9xE1QGiUzqg8yif
R8TE+1SgDG5ofCZ9ZBsOm6qDdbSLhdmEnU62CF6lfBkyEC9ojKoFa1N61SsybXkAGIgEkmnPtqzn
qWi8KneiYUACLQ6jPK5coYiv1HPvJF16pWpctLXxhAuegcIAZaVXTwfernukbLsmzhDn6XLG7x9k
VMvgQ+PWUWOUgkdq9tVh38WkDmi6eW6t7jw1iORWhR/GuSaKiSUrGSNpUZc3OWkbPehHIrBMXKPU
CgYbA9nrN0Sh3lrb3lg1COeN864YoMMRUYNNavwOwcaizqFKYJvaO2czGaJpdM7TsISIxk5FhhwD
wTOkVm/MrMDN1ShTSAEwm7ijpiwTJ146MloAHuojYZsL9HaxB0Oen2F8PehrFbr9GlirG/YWBxy7
8NEqXWdqI3NknaoclJdlAFWYYefGD9A/lXoXZNSWdQrordvuRW6E5dQ/KBmVj5qQzIVmh7UKQJ4v
0eCYm8WhkqljVUQDLjJRWZ6Frm/qzLML6MbYnDDXaaA78kVTs6vWrD9tQp1FV/hSn3yNw+Yq5veJ
OtTSELa59W1rtTf4L9hxnf4xneyAE/Ql5wFVOcWxpcf1yKKTOejrevc+bSnvtTa9gPsNNRAhA+fh
DCwypWRk20wS89Xh9AR7vLaCqRrPrkuKg2BwOaPcmfUXiDsRRCx/KqlRD1iYkPdolqFymhfRgAlY
IS+DXmmFHid6gvkcU8eUBtJuPZXLwr8JB3KI1qX+aYnpCjDwMlB30pHwlGo8alsUnmto2I0vJFne
lGgqsa/Ah0JIQkC/8B9ATNNSCJs8PROEK4vSLbPX00y8VyfdJ3szqVmBCYh2fjCON4VziOgVv6SY
56V83EC4YQGgOaCODVDjje1GPS9j/5KqJa92d+8u5gPawW8oCs9iKx+cNX0U5NksU/GzSAj+wqqE
7JTbwwNt2g/IAW55r7FtpnHn6OiZl3AQS9gqlNiw9uGHw8URbAfTMyKJG7b7A/6HwEvQ82/sV93B
Zt6mNCodCwKWOaTXgr0B3Fi6ervbfS1q+VEcAKBeV17QAX2y0vS7O+Mvc0b9welIw6uIizHUkYlO
G3ACjicnfegczK/6MdKjHJvtQ9fzEQI3FhYGMRO0LLCM7+OkEPnEmbucs1Af2oiewrtqrfcQ4c92
Y0ezadQ0GpnrbLTGgTCf3cL4aqCoPhWkYTF2twLg217fyydjXJDu9MtFtxo4rXRrFoCWKZFkTdt+
U5lBlb3xMBXypa3cD2B6ib9Z1fM6W/Wz6YpwkXrhG5VVf9EU7i78zO2lkzkm8pHJCTqjper8fkU5
Wnb+rOvetDAELuAhKeoraTII98BmQXjtyLg4wK0Z0Pf8yHMmpocMkicyDV5hZL26inlW0jxA+Qbv
1350syZa5ww/MEoFSAJPmpXez0P2KoYVaq5t3ZC2PBqzCQ19XJgv5nSzEdm1IHt41eEn2wrqJXq4
VlkTXVEFMCu9kY1Da5oHdDZAdai4lhJpqel3mo6QAn3sIOUPsUy3nk6BYRYRhd+LlXKQJkTLrLP3
ZiMLUpvDChLOWotPA12DgowcEuFPVVrfJAFP6aEOzFZPtPKBKMqzwZBugFKGX7tO9/tVZDjsDBbJ
7ioycTNBCosKu4aoUWsfsw3U/X00LoS91xlnu6I9MzMnSFALSx4HZxmuxFyA/2B4Cctaq6aHGUoo
krdQo9jhLwY2oKFp2y9qtjKGmS8ZoOPUplg4dHKWFuiFhKmmegabIz3IR9htDxgI71lAoZLlMVlk
D8OAhZ2KZcyTgES0q6ADlRPl0tGZaw8JwgSUlOdNLm3IpnCRxN4m5EOrTXIx3JHekXZzHT6nAMhk
QJTUmPUWKX7kPAIm41FE+MqCNx3J7Npk4YpkEJQgLksnsmlHTapx01sSmAcopaJ/gsMZrEgHBkGq
/aSTaeY+OKUSTbSa6iMYkSJzGawXJ7ECHJERE2Q0rwOMRxfxKZEERX1eyUfc0EQbQ3MRo+llrAqo
jj2G3YG7jpHRkbPTyYDEB0LCsydI/6eUTUttq7jkfiKkexRwSS1rhVVlhso4BBrs4LapfHVYQwIU
PCNvX2snOW2gefcOCLGmflhm4R+lhK2bgTUA7l9TWOUzkUtIKS+l457X3jq2EOa64PzkfCmmJFLh
oMm5Dl2itErFvNa4VFJDe6375NRIGnHQnoh8OS+z5FNE2Cd72E9N2GYbJxwQv1saH01G5ivPQNl9
RIi3NKu/9WnyEz0GtnWmE0Me6gkayTXx9d32ZwkAuarxJu+hyOq3gqUcCHHgsm2iIzyjWrUPPCMb
Vw1VzAhXtDATGRCpA8PEAG5DEjkU/VjjaElfCdE/9few+TvpfhLQXKPl/lbaAc1t+kqa72Sc300y
JAh5Y1px4qDkV2Pp0SbgoElcDPvMWrDq2SvMVqAxivRxSgVKR52Z719Hp7836aFYDeJOPtNN3Rej
JJOAvGV1W6+OqZ+VI1alIW/Qtc4cQj1n67Hyd2c9KWEjbqdM2tSfuBrZT3McsWbFiQ4q8caeJnhd
XZNHmxrCmfYYKV5oEvFLBzToCeglSdY3DypmhnegpZPLmWJcuQ47u8h6OGksvJm7fkPWAKaqeeKG
e9pRh1gWsvqN2npHtmZFFh2bxHRPKvV0w7+vr/tLywS0J2mxnQ1IMgeRXn2v9crTbUFCqXWtD2Hq
NIbbTG6KXdwTz/XQG/aDHMSZRrE/bFBVVGPzJxXwHub9oLOpugcNo/7RVq9Dg6LQSXZvzfczaceB
0SaXfYYmw9mqJN2+pnHgmlTOOtsa8TMl0rBBH26HQmkodhTIXVimwA1IhWDkzkuOSascOU1Aihgq
HscdXbvhbToZc3ZJ2Ci4cZKEsxFeIMknxyNsrTXX0xPCPAZ97cTKtkUWp5GFymNlAWo6I5aFEktF
vpZKH6jM7KDTXhlffYC0RRAwblciPQtaErbLrIvZs55j/JWLP26Zh2Q6xqARNskKEWiPXa4tI2TU
zuVFwyKacvQeOKrPeufNpNtMdsrJtn4gAvC8G/WZxB+/5vprGm0pGRRbBeb6SFpqyWCcEzDRMLIJ
8k2tk0V3EUpIR3BDcyxM9JCZC0C1QUP96BrJl2Iun3qTOWPhzI+arElG3pAyFgik7xK62BslkD12
Ubn2N7VbLmk33VddSbBNTnazoBVKe5fs7nNT43hKFI5gbbzu861MtYvlzNc0pfVBxIA8fHFa/V05
vACD+FLratAIqAtyC4cpeXfN/jy75ItVFceV+mdLsqqpdxfI6dhI0ofVzX7uCBpBx5iftLF4Nbfy
AxYxQI45k5Bxbl6HpsOlosV7BjMGvyCYaA4Z7U1px1s9H6ZGRvJGG1h0ElRr/mgVwwdgTJepsv2d
hlKbiRet3m+1ObxB0QEpiqaRpZDAdUDJKpioOtb74bOZaWerhCgylJEi2pCZVJw6IKEmIs9bTnt1
+kmm+nVGMD6w+gzS/MybihYBUCc6vuPmn8ZWu5YsJaNtx7Uu/Sp1PHWufIh/ns5QZleJmFAy437A
Bb1lxkUlkRRXP0dB+wEMwAm7VVDwtDAexXvery/IAV9yTT83xeAjDnlwC9Z69j2qUm9QEK/NuCXE
9KaPaaCx6Lk5+3KxQlRJ8ZitIV+Z+Vjvq4b6UeVVsI0h2IRJgzv9iBc3SDb7KdOn14rXRis403EB
leD1cbH999antKuuldn6qi2QTspoOdJIJpyamg3HZ2N/1INpdAPFWPhlzUCuPTU3jWupPGxd80Ue
3SnSbzgkRIJFp+URX5miubNNuBolDY+7xeuatBlzPcfPteUsAd5NSREQu4uPm4jZfntZKpsDw3gm
zv47srCDtQeGge+LhIPFGl5PHqEcPFXAluD4oQwEBFo67GoFgLiJJlGHVoBcQT7L4d7lW010OkpQ
ez2nefVwbCSi7qKGABWa5ZDIuzMaAvx4mFpJ0BynGbpuxx6svUpqHfAq8cx9GTmoNB2v9rrfUhrn
u7WFgk52ScAUjLewZlyVHSHcibzosn8QvE0NQX3pkWqUJffHj190dVzgZaOyP1PqgS3k/wOIqQ76
Iy6ux92dYpm3IXNvUrnJIhjs7H3qOpXFtvrZWOnZ4njLiCLODJexhBLNQLHGUvErAK8Hfm5plLhS
9FPBsdgQMlZo/6mz8XwsjASwMg7Rn5YuvUmK/1Z1g3pY4n3JI4MDgpPWQXEcuzkelwtttnb2uZKg
YRG0hQxd9E+Ju8J6conEREVNa7QgbGXmCdz5c+MYk5Wrn0gaVyZ1fGt/U6UTIefx1nGIEwSFK23Y
xUZclA0/d8WG/Zh9IjYjOP7MZuowCLC3SDdmXhGTrXBbJZIpZo/u/KnnvxmpTzTCw/bBCYzVvE6q
S1tqQ/GGfgdmc04LciYDIqu6uBLidPyb8zL/HGUTUuX7VUnjYUpHj7PwadUohI4jI48Hntd7yWM6
zkcnNXm0edUqOAX+YC80jqqzqjJdrtbHmq1E8i+byvq8qOsXh+nQnXUE28jRPSm0fZoFrbRkLOlr
pgMJhSavQKwxlBoB01iz5BxLRz5mQM+2BHGdmjLtQs40jYcpGPghWRnKQlE7vvUc+AVfy8IAagDe
qlbiY1TH/YQbFulvR2dwltAt5eC7vTjnNLYa83CDpjjaNhCaJKM/LdwjzcJSP+iBJgsoT7xldfWQ
T/vTRDcIUrt3vL3kiETDhuPGQBlD+9WGvXK3cqMZhQTmRmRjWz9UtPtNfWEgLOh3TEGXcbatj6Ef
R5yEwbbOu+pQFKlbwXQ5e266IWTrDMbE+OmWRlTwtBz/bV7NkbvlFHO1P/fYv6m7WzyVswrLGY0E
RTjlJ4W3vXSo1hmns3dOVhFNPUfueYqsVvFbHomiBqySOJfj8aPj75tUXoOSPw728Jh08AtGlM+D
Yn8ruj6cqPi7Prvaa/NEQfIqQFABMY9AyT276/3AxLQY1qjoe/4tAOdWYZI8WodY71i+Fa92Dc6k
jFY0U39MOaCXSgl9xG4/FN0YFsf6ZCpBSjFZm1uw0hCsCKoXvDnNssQJ21mJosCtrIga3pOLzSaA
5X21z3OnXUhfDp10/qrSr6tKQeq9jMzSfE003lY+uWBbnFdKJ6e9hxiI/uRIQzRkIDfQqixmLHJx
QQdJ6adzXlWPcmviTRaX1u4u3aZSYWIiTtcfCq+wBagG8aoMFwONQ1ddVE5X2k4Lm5FnwUwWZVES
aJvzTSPk7E7myoUmv08RGtTQOra1uKjYikXu/tR0waB7fDM5Feio22xBxMbQeR1Fce1gTKZD8j+X
+dx/meWP/lflzl8UP+GP9v5L/WP89T/63yjvMRHn/ffynv8YfG5fBpk3BGH+xeCjHX/3/wp9FEv9
L6CvmuYQMeu6QsOQ8x+lz+HwEWSgEkcAUt6yD9HO/5P6aMZ/OY6KRFcYQhgcYjDe/Efqwx/pjoNC
UDeEa1qmof9PHD7a3yWH1uE/wtzjIvYx3V80ZKS8VQrGABrS+Xr3GUUtmHdBCsy8fm6PaHGMxe28
3f3pXv2Ddea4/F9khJbqIiE0DUsn7fIP39Gf5EVlByBPUZyG0eLbtH2wxbNGS94o87us/JzNEU0O
DeKx3nygDMrIwmqV77ei7kJGG3rP4oS8jTi03Pgx1h+OCMP8xZ2/gAzE79Db0Ta+To6Nk+NDj7tj
H37AvrZokvz7tzBwYP39W2iahkhLdTVV+8X/M+gqAETXbrymhdjdvW8uonFHCxT1CkbKTzSVEi19
dPAwdaiAzP3jSHTjSoQXUlnZ5l6PLbJzP9mJjCynDRSc+zOeAGF0HGEYBR5zjbve+iqKL2ae0/la
495GZKmjneyUgEAsDxEidLUvWzbfZclz+bWAluokb60jIVMavj4t/r9/67+LDvmyjsX4VdV1E1/a
X5Vh1FZmWvdW401SB/cPfMgtntJ082syI9C014l9IgIl+PdPFcdz+FfhqcUdVh0dbZyqY7n668dm
5gq9fgJOYm64hvDwM/nv3MhAF0LriNlQDggb/6WN4LgImj6N3V7DNmaeRheYLX53x/3OEBiodGRc
bTxrNWxF614QIVKNX0wsSC77679f9T8951w1b7fr8Car5iGz+9NzPuD93vleDXkpQUp+jdRaL4Eq
5KDGtH7CXqNKwXaZPY3ouzh5WIkB6+5Nb9+NFn2q+mUmwkLjJDI/5kY0MPh3xw8y9eCSZVp52iEW
tTW5YaQZbFbtjcOrrb/mu0sPZ7joZFb/+/f5B8UpV4sG3LaxBNqa9YssEJXQutoVPDuyfIPU4kjT
S5hThrcQxdWQFORmAlADUg9hxXkxX1Ekj8r3tXnT+vUkUaswa9w7mk7rEv3m2v5hJfvLtf3yYC6t
tUzqSGTgRNRONgfuoPjwXBEuOKB5M78ebrI8joXZb35l7e+i6L/cFfu4sj/9yiOXlZFa3Hg6v4FG
0TUQ0yTVISQzkQHDwL3R6+VE/OwpoV77zfc+nqG/vRn//zf5Q7L9p09XC9rDklxu4us5lo2EgtSP
onnhEOO75ZeSqNqxwF2UJ0wKcr/Wst9cgPi7SZSvT1S84Vour6f7yzIoxzGr1Y4bT115t8C2UwAx
pji6LfJ8Stc3WrpNWJNgVnhdwlRfQUqKG07an1ulorIiYOpB4+3g+jzaNp6evwuCK1LlNDC8zFF0
iCX93Y/2D1sQV41B1rQsWwjrlx8NnpOrKiZg5KIqPFm4QY+v4KaovddgciwwgdW18DN7i2pnCvbx
sw3RY0uYzLKe/OYnPO7Qrz+hTlvPhG9jONavNttpdkVFYEADFRorN3dhWj6gVLcH9W63cvjzQVW8
Kw0GjJEx/0NCyOtvruCfllcQVzQEbR0nq/PL3dAxgS/phnWk5I1NyoMYQ5M1Ge6zOYu7HaJk8Thk
5YtrtjdyYa5Kdt4HBeoGdLIkCw+USOdk335zVf/0aLsYydhgHcCjfyxHf3q0iauA7qdXDfj30ZcZ
0gKZxaIbAtU2b9bQM/trL4LZIn4rwk/6JwM1x2+u4Z9e7j9dwx+ejT9dQzov44CbkAJJMIcEWyS4
K2VZvo1pA/B8esCOQM5cjwD4VYFN/ZuPx2/994eDCklQO1ILOhSDf11dkt6GVTnTr+pWFyvBQN83
MBAIbTM/A15ji5CdeWAKZsiwxu91WC1gANOw068EVzBi1m+uXX3KF6Saw0u+GrExGB4fdhI75ugn
8Cj08SVWWGLS3R+QZ+CByVD0aaATI378kVkM4R+h0BtRN7t2bYqZM1hNq93wXJb9w8Lp7M+kdOED
ZyyrMXnv62jCqGFT5sEiJQHJ7v1pLg+xG+1+WCsLHOfeiZsJuaSjn409e3Q3O25t2D0Vx1k+q58H
YDQZmKPhLm8TghvrqJuTCLFaAFoUeV/iD0hB1PTQ5KgBcxKmkTXhKOjRnJdkT/xtISgq0QDzoR6W
JohL3F/ggVQouPMYYlu+mw0N4F3/nFsGwedMUmxxIYTBZzrsbcqP2RhO/I2zptWcRAHZaLHmpBh0
CekyCZPlXmUoCOQbsPyOzgB0nScsKieDf17ZLUBkaqDSWisd0oEVZg0wSBPxeZUc6TZaxDu/i/is
qQNeGdQ6ypVwcm0h2ZqbP2ewYrAQjunbtt6G7PNOt7hGm15sdYTDdMLVClnAS4rPvabxDOxMiBW/
ruSddF0cNWDoYYenBIyOOnPljG2bVIaCme6o1pd0x+abLQHSqdhCluywldf4gEGGf0rIgAbl2xEk
P9unIzlvYUxBtllrcFImx4c1OmnI9et632VrxxLjQ+9HCV2fyMSjZOexogN63NUZUm1HJmhNrPdq
CrJjsAAcOQjNqefjmvp7iVUrj+2PR/RZJjiX6+anpR1fNUEiBqIFOlmXW9ea10Ql60MbTy7071Xt
zgmVyF4R9kYgTG1BmQaQvVthOQ4n/Zv5fLSjs+xdm3K+9HPCaBzdPR3P/tQAXmkExWSxhqaWRsep
vp60AGHAaaYUFGSqOM69NoD223i8UavPdgS11bbJeasnrwNnjvEp6NtHt3y0rFdHoEDtXoDGeQLb
b92wFeZkOpOVV9MtZUKO5L0lQkTR4wzuwbEZ2nAMYRo2uDGXbuTGvfY9U0oelYEaO8Ptqdl17Igs
SvvXrqalNe13YsXjaz0Py7uJDbZ3M1+DcGQypS4HzgywT5uOSDlmS6srTsaRiUI3X6dKJImaeZYW
SDxQhQ2tVaJ01Em1bN777SnfQ5eMwQzsGGCC0wDiDcU7wSknkju8Tkej7HwYHfKnpA7nIAn2FubV
/GXQCaTGrnZqO+EbRLdInYoDpzCQYNzCXzj/nuZ8geFJGY4KstweiQM6fsmUhyWpzh1vYU7QvW5y
KOL3ESANs345maBhbZxhKloE1b3WHc0MdEvuhP450wMgSwF8KQ5MgFlgvpMIPZbfh36BhCQgn2Qn
zfnemdjz9++Uyxt3NXEIy9A/8zx4lfZB6iDwd1K/Z4Ng5/ROJwJkRZI2ZQPd8wdVGn/c6ySUc+mL
gmaipBboWm9KvmmwdCvqy0zTkfPvkTsBL+PCEBWc60zz8Kd6oHvCtSCoY2yDfp4CRCR+AfF/IJ0w
ByS5r+eFmVJCyK8JA5Shu3cESerbT5WoInkkKtO7mVnRFLmjzC4jU34BxXnWHR1BqaBDafgO4apo
x3nAmF+Yk5exfoxyhKo2nCpa6O1Bf6AO3Qiyzbr54mgQYUrsjyWcpHH2y7q8M0wc684ta+24IZKr
Aquq5PczeTWa/TqmuH6H59z4aCYvtmDqmbXEOcCOwkyWIWqzEz3UmMJW2MFbqO87c5pF/+qaUIJw
l9RO1Gj2tS1CosuUIX9cdyU4EA3lCrhqqcET4xbP2nDirXFIrclp8jbrwr/VxVCVeoajQJujdUfC
ljaxgQOzK0FdA2EbHQLFYEV1w51BCvqyTRdhqJHZd76x59621NeFQ6oLOkjSDisqNaoq/dQBqZ/g
T6h8E2C2Jo1f6BfMycHcvQVWGS3krUx+jwxnBAdm7R82giQsvUbN03qzdE7E/MGYB6YnXlURznnN
eGfyNqP0m7zzRwbvvZuAwkIPO66MjTDAlE96x9h5SRCThLLXUVxpb/XY+w04w0RJorRRItFWHhbr
ME+deCiwpSRJRNKjMTL1n0XQiWvPUjQqbNCw1JZCfek0LpKH2NrXF2hskPofu5kRM5LePWOPrgBY
q0mcAy8d7Hhim3RL/UKaaTQjKR4G4zaCMCwXVHmsXGQ7x7T1g2Mbpvl0rmYdjfrbCOZcZ0M7duVR
QcPYTKx11PeliTfMPDetdplpszSJ6U24tgYNwWhuMF0YQkXjohiGZuRa1Dv951yGeDN93jqvFlw4
bluNiuD4/9JDGMeOQf4BHV6MWSjgS557w0Ety8iHJRMdV/zHX5/SWFX168hHFeQNHRsRfMCLNanB
wJjp2HBaG4Mvq0RVMX76KTh9945/VEsUURMaLj3zcLf0/VutD+jk2aW6/WV2MG4gCpiFgvCUUIk5
JZD6Kh391lTatf8MTiw6xJsTrA9FHxCGDL6E64SB+qRKNXA2BWWqgGDGFohQ3nFvNGiCg0OTuWpQ
mO5DJd2HabYfJuZ12pD4af75QMIdhVaKaWjxMtViJKxda6X02qmMnI6bbpRPW8HperHiqiQ+b9Ev
x/9mUOkti3pZDJcWenbN3djsq6hAnIcIFvg7gPKM2cmm3+yBnXlAfL/66GR9cyMBhqyickGjqxj3
dZrR8k8e1vV72hlPfUM/Po2QveHp0y96oV1RkYd/tH24pqNI0hwEkJMBKHF7k7MdixVjwPiiiN3f
KTzK9qNRGR7ZHDGowifN1U6W2XiaNoaOJkOL5zbbxSVxO79dzPt5dF6xAL6mZnXdpH4bEud1tiva
7kfsmXE+HgmdbJ3MHXzQuoisKYV4XRlPsnnYVzqqDH3U62zML+mgvdHEIGicXHW4kFAJ6/3eoDvR
U5/SLH/t2zI6Cj86FgAtJv3Gg5czOYBu7P6xAZMClgOJJgKWe96/iYK1oCCaogLhTOXLWObcGzuj
uS2LdYxuizhAW+B3Q/pnN7kUSrTWB8gXabSWvicgl5kX6RfHGZ6tWbs1KR8ekHN+RsT6U++oQRX1
jdMg4HzL39BRJm6CNKP6wfn7MlnqN6m5V5ECk6WNWP4f7s5ryXEsy7JfhJoLdQG8UpNO0ilcv8Bc
QmuNr++FyGqzCI/qCOt5m3mpyMwKd4IArjpn77XLHu9X/6LK6lJF/TVmZ6YlLrF6vfGkZKhf/NsQ
RiEqovdUGV86v7wY8H2gUZFoqKPTpFKWdHuMvdc6hUWosy9nyZh7CYGQCnrReTUYeyqB+PLoCWNN
fQBBe8Nqt0dqQjha/zLw4TMfUHkh1KvLvYRDuBiar1D3TlblHo0ajtz4ooXiMUbl3wb5RRTFvRcz
8HJ9n9nazgrfQoN0BHe46oKzi6XtOHZf6dwyr/nGg1Eqcz2Jzr6bPgiiTkuredLL8SpLcA9dGj0P
4tnIO+wFAd43BbBkFRuHjN7TND7JBgD+i1sPPDBracFJEc3ZLC3FSprReaRbm6oKizsnKV6oWtN3
dUKkGOjGogxeYjZczl3I0wHbsDezYItH7+i4pMoC21j53vjYI+kebGq+dAcJkCUmRxxsVJCVEIdC
QZjq9uzlEXTw5TKYMonp3jptucxaTDGM2Gba+6nonSmBmLwsDpdEQQdtKXYNf9mp1eyHsk3eW9zI
YldhN7dUAnCUR4z2nPdWavFi9P0iRkAFkvXGDeP1pomTs6yT574UW4Uc7wCFaEWRjsx14sQNWmOV
/4adG73sV+tNAGeFkhn56QjtdbJxA5aagfkxXw1mQJM62kxTiDsE8azCHTlNSWSUeLa/aInTampu
bfIC7nc7TYAoAhDkEEkQsOflbDhNUv74njX1KtJBxgqio9AWPjUWi52u78wMcAWxvtPUnSQtfKVF
7Gs3dmJuYUnPi9DcthF1NY4V0wlqWoSmzfMAOvDHIY0/NWaWCIEfX562oLqa1tFS0Q5j0qwbGsfT
chjiuslQVOnMQE5RrrXROJBBcVcrbArJwppa50pUrk1XoP3Jl1RSV6ayhFYLN925Jbp2a7HHr1Aa
T8uzo591YR0zzTzqerSRbFptsJYFDfdIpisfqaGJBlvPkw0WvlWKwM8VxlGvtMWupT/cNcTujmyN
TbHyqPnburdibcVIhBRmPHbZ13RwnVZQr54shfUaFQT2S46EJQ/aXHYW/8oPl5xODWa96Yg/Zpw6
OeaRxEt/WqzyXLnTgvJS9uemyza+5d45Y3qGHUDHmoRqxb5IrEojYE2Ia2sMExy7UTBrFtwVx0XS
4eUBL5m7R+pmE1Dg5/fTJZm8UBaaHYMVxFCjZxIxEA9R9WW3BQ+arBr+5Bjf5Mz4FoGelCbGrFhC
niY1NN6MFnfJWHmYTYqKAqHqYtQhq45HOxUkBIM/B9vvlZwg439OmCZv03Skp9E+D6e5rnQ3jvHP
3/ECSRSwvdXsct1p1lZauKkj0oogM6cGGh72Hl5NoZoKwdSc8VhIVA4JyMvAWKhzFRLIkHKCber1
kNwYOdSogRZ+5d5GMU49jaUbgUdDDEqd3lNf2arg0kva7rbLLsfUDyTBkOvA0HW0Y+phD33jDWOL
tPQ0+05I/UCCGXVQdgqMFRh+N1Zkb/WBpzTVdPhF0lVvWA4bYSNGI3RZOQ1RfA7N4WV6i9Q24eGZ
WxMd1HRFluIue5+1uFhooz+rv3I75EwLKNrYKtRh/CqYTpPuhN9N3CUhrvhWZ9MtDDjeTaOJSDTE
oxSOlImaXK59CkeKQmYE4rOaos+0nJBNiJs5nScISIJCrKZdq0WG7jSwpwE+wYpKl6IQI8/z9d1Q
J1SAtB+/48dOlrpHyxkvdjHNJ3vDF6tpIJbYFlIthd9rom0dXqb/xvBYKpWxs2R41q1TiNOh8k1O
cSQXJ5gUpzQLPmm6wuk+VF65FK62m94lju0sH86y5tsYMn9ITd6tqSSnLAo2gvXwf9Pv/v8Ta6FN
3Yv/ue99yNL6M/30yuxnFsaPH/qn4a0J2tN0BQVPXgUYSaH5H7CFav8LiqQ0cb4KOqa0rf+72W3o
/zINIWmT6/yQkBoVzoqlwIe5CATTsIQBFElX8epK+b9qdkOZ/KWYatF/13XDUcFncCUWfblvxdS6
7eJAhQvXROFVqSAa9tGNYG+Ti8eWtGbKswe2ixvpyocUxgBEibODC1BJVoHGabeV+aHQcf9KaFD5
hNiiIpjNA/YvkUjvBZoWAEpgJMJsw9o4xRgRhqeYS4gX6Qzx2qNNgFbD8kuWS3g/4WYp0PkwLYf0
OCoFoYKjcW3UNp3Rv0SB6oiG/Wt3kyX5fREj753sNL6lzfwkfKoTUvMa4lE7kwJU2p/bKvl0HPKA
wBHEc5RG+2jM0GoiYgtk9kqKMEk3RAXZWFWsHl67OaX2BXb2nFbPPaKbMB5prVcF5ZDA3SFB62ZF
ZD+7bvNqlNVN1JZPsk2vFYeLIHn2/OEu05yaIJ22uMGESzUxCdtn3zPL2UAIt1e0wT6UBCtVZuzf
xEHy6NWp+yAKROl92vS3hJSZ6ILr6lC7FmyEPCVRCt5wXt3BJHtRyvS+oAxZR+Wz5yAdbRSmOKPj
ZkoDaEVxZwwBEWSQUmfOSCxmFapnJu77gTgXiDc4ctGiQaTwaFQ4+KQaB0y2ChTMT3rSTBVknE1G
AUxr7eehdvJV47gXNR9B5ugPunxjNmIuhnW2QNhL9gzZvk6BvXdE47xQg4vC31LZ1Qe9Wa2AE5Pg
PgpyGfWMjWq8UntboXbhXszReg3qaCHM6uDbOOs9gyAkUCUUEfp+FbAjcYn0xFgZv/vjI0dinO0F
eRHUX+0OZRzIxA+9IwGlHqNZGJvrSprNhL03+Iaqs9Wz27CUYhEbn6NCLvaYuI99VR9STCJVApIT
wcTS0EkHkYCxjDoGifWYhAAFYD5sCWnxUDF+mSopVzax35tRkyjnoS8I6JeN5bxaEgsccYJEFDz0
1RSkKOsPrDW34FoJVRX9nKToj1ZyAiLpIp6LqEZ+gWQtyNpZG+dg//T0aawoG/v9XRZFc0s6R6TQ
j2XFzoIalz+MB6d3X/VYPw7FeI9J/OCEaoELlrJrSFknxGvb4FPjXKKhpNJvcqMkWNO75ciFqVmq
7+2YzXqVhFlpAccG1MJBvJt67weEwzd5ET/ZWkAXIEteDTnZQsmPqAya2IAzZkIhSYuLaePxmvvh
zuABEVNd+ASC4JQY5Atpa6eSMj3Sk1zf1Ln91vH+o8zVHkPCPkqEcTlgdHbz3eB+kCRM+7IHsxkg
A8eT+2kbArHl/Vjg1iwozju+RbpYg4F8Tqr7WcOU5jB2MB896lHdgGp6LjXly5t+SVBwEPDhzlfd
fWgVW+KAFmaIuZJQERUtgzypEmbuqPFiV5H8iAaSKUl1CmqO40l7tIf2Gg18DW18JXvgvR36q1Gz
dWYu3hGYRfzDIzevTtQ50DYxz+IW1I/15iC6idP0NUnlSPlOA4Hi4Q6cMBddCby8s+5y3wVTylsd
ObzjPvl1JmlPc6eComk9yuwG38MhafYO+U1CU3amgLxOVaW20h2ZvUsLnYvK7rSXDvQdj0P6MRsK
nJ/oLnFOFJ7HIZnYRwtsEM4NRceghCuCxzdTbLCtwDlrb+TTIfAP1O5OU9xdFXr3AUnledDuqyGZ
GYrL6aHftlMGHpVo7cG13VXS13uGNTQZjHGjuZh+Uu2oqlIAsgjqNUuSqYdw3ZHwJNVzOKY0doL5
VLaJ7qX+bBjDJmL3ZDXVgs83UrkIc9oQ6Q4D3AlyI5HNlOoyUMddcGw8g/wM6liBs8tcG9Cddiva
LVzfjRsOuw6kSjhlOmMwMICLjylspMingOQdGyqhHvldqPlmdEmODSlMbuOyySshPzg7mNBL0nfz
mVqnu1EnjDfE+1fBacFcFI8Du/px1iYJMbtfbnhTyJBd/SmfToCDd2GYY9TpNo2WoUglPEy3tvHE
s2Uys9qdD1sgTgXwIRK7IhYQjm+jH/+4W67db5OC4Fz+bOkXNJB1FLQu1VMLjtnrx5nwvHtBOHxC
SwWRE74P99oj0IT/v7bDxw5fc1R0q+m+hhX/d030OPd5cLpl3xAgi5fLNmj5IGgRVOYpa2Q94mfa
MXlGTF/tWDMAMjeFqGf2kL/7GRE+VpSdQss7+ql6Y5BMVZK6oCofY7/upMtmvYPFrsSEXD2RI4sN
rTxQBUTvHJEkzUY5y5p7QAZPetfd63H9Mv17GWVPsSSAitxYV+qPeaZceSpzs+RoWmMP7JMTRs1T
JLxLXSWnMi5uHIpJmkOdQx7JR7kb4a5WDgLXHNVb6hxzyg0O2Nwhh2LYwn+R1MP89NT37f1ge3cR
k2hMZyCrEXwX7rMW8PfG9l6xtJM6+nsPJmhFDtkI7mIWhcm2oeESqI9CdQ9a/1ZKXrEafmFQvdRD
/Oa4GL+1HjK/d+5XrRY+palyzgN6Wu2lkeqNIvBp6f1F53corXvVaUYhaD+a78HgLUfOzjij56oq
dmE1ubpsWiYG+5lzSkEuBIXfAOIxIqJVc1iOEwDVcyBkdIchIZEKl33VXFo9KDh3eSsUKsKICdoW
6zQPziGBfWPYXkbPYBL1HhwvnRgBeL5CEjxRGUfZDQL55eDRoPNXGY9ejOmneLbz6BKH9jFFXiyL
4dUwuktcHwMSOZEDP8LQey6rKKfmJU6JeCKXro7qG9QFB3IB5p65yA5ePuxYqi8JVN3BDs/TmMH3
vZCZ8eny2iUerCOhngq934zleDOBg/VrDWa2ksSRwyqLi/6r62kthhTH8vGBbMRHYp934CFeYkM9
9bh8PGXf6Sk2KYSOOqhMN6j2TkbnnZfbx+luVcOmpEVgFAotoupI8e4p624CB+DIGkQEsc0z0vjm
0sGp32yzAuA/N6UelMuQD4dSAGEqQNR6cJYRxFPHy0iYTg+UWaaQO3w/RvNgRfR+4rb/imL3pYjf
bDibFIVpKhBlMhfEpg1Gc60UVH1ifMpHd9tRvSOGygIyFW86f1OC6m1KHVMylrFQu6t9he/EmHNB
Ns1k2FUzFsfRIJDR19ggk0/Xe4R4eQaG9ZLdgJ74NTEe0RuQ1o6YKzVLd1J2OHHQuzQzjb4jCWnU
A6Inj9A8r8pvCblbEue0rwhkT171juACX2vu1TK4BE10GiaRNLGRns/d852tqDhL0+WInPKoqPZx
GKMTCrGtUl9ZxvZJ0N/7BWmWBo9bQZlkXlkA7+NKuc9ke2/0DIqUHLPsq/KVa6diqYuVDWmX8Gms
eyaQK7Lt82RalFNIpuZew9G++s7wqNnhqQGMYvjj1tXYsoXJqe+YO0aDuoN3jOGZzAnZIXQof+ew
IrZBob12AVtIsyaZcCzo5A7RWq3uNJcGbZIA88zCbF56/j4myWOI7HMJvmCWNtY+CaND1Zy7ZkNG
yIc/gLbOBvwcuqR+QT4MMFOW4aqY/EHarCeE9qbWXXAy1qHseu7UuDVjeXDphqWeeRYufwvLejzH
bLoCtX/pzXJg06EBY8bqjd6HTFyw3ey5Ba8Apk4nGDdlSjFrcNjrgPDbSYuukGehbSga9jpEr3oV
3ValtJUZQUCzUCn2fRuHc0eiIGI+t+jWuLPWLPZsrLt92iHhd/MeEEGu0w/lVQKBN7Xk965r7lGp
tIusa435aN7SBnpuTO9SJQPI87Amvby87wfydziCOrPA05eW57hgijFsmN19JVPKMAwRyt3HNLN9
1hlpr0w/pLEfzfKESkxGp00obrmvW05ZenDsx4QUV4PYZ0Mtb+hkYgtNKKEALp3VlNlnfkAq96i2
r64sVoHOHl3gLBY1HWmy4+i52+RCRnKZaYLcLUgH5gR5MLBJhOmxjhisfts8lyO1lFGD9urwmENh
4yLNCC8BpfPqdPArQic+9A2tOmHiNodG27Oox0Xqb4SVrXqLXLWgKTC7MdriN00PtOU40KBum5zB
SDereAhd/Utt/U/hYhW3pILIwWmY+BALJKZ1Gq0IubcywvVxtAno44HOp8y9JFe2noUjrousz9t5
XX8FRhGT21aMt/BuwLISPUWfjJi4PIchBh8v4/l24CC6CguE7DdlD46UQwlNkgIjg6aSdR/niLgB
BTYTZUeuplhDXWcOLftcuzWGGHK4mSwtN2E/M/l+gKUvjKx1kHKEwU2ha3dxK6M5xTQS76gtgmnu
IFNe6ARGYGZC9s8S0Lw5VsaS0L1yZSYDhkmgCpM/HcKCizcwwY1I1Xgk/NN5U3JeRV2Xn27V3MR2
Ve3sCkORkqB9cGgNcerkXVRSqC4m24FZbKEsDr3hTEy1u/B0BN2xF8CS7CYtZLTlIbgr0UEkChg2
5BDH+zxwu6WeRR9eR648JuGZrY41BnS72DSUBAstok6nnp1EoAiwCabxHIfzEoj4NvLux5Zqgk4W
bNIlKB8ch8Oj5ijwaTH0EkaxFtKrQf86+ilE5ewT+bABElzhStxG2sipigkocW6j3kuYcIlAsCX1
fAMHLd6QeZOExKp16WvTZjtrjLqZxXLKs59kU21+YF/55Uhi7MEhYgtuH8vGepC5/tm2of9q+BBV
XGfrY4Gc131T3YYuB9RCZbW3etQ7XURmbewEn8ypwy1PI+Xog/ay2coptLYcpEVHGtfbj3/KbbvZ
qsiNVXoePH5BYjiNqOtAn6duOm2ehojCWoVqgBMqw00ypCeAdTSsMyqB+lRXcT2/fTChFDl+joE0
o63jA1i8hhAuE8ggvMdI8vXsLY8TE4Px0YS3XdDYn0kZvSv0Ih+8qieGqrz1eTd3LZZS5FTCvADf
L2Z24gmIJDiQCkeHOOyY4YWK1rixUSUGg17uKz+D9NOId2/E962EbD4yLdkkWUrkuB86YJj8eh4Z
BpV7nw6kGnUXTly7oUzcraKBRHbS4ql3DMRnXnGPoCg/29rnaI3KmV+tc/iZLHA9ALLO5WQjkTZx
Wy++/9hpuVwTW/WeOrHzbJoqWet9/1kQbVW144PUMZ+NAW4235u3TuxzQoETSPNB6IBtfIDvA/V+
cpBfJItDFijs0teFiF/8PPlkrzMTUfJSJfFDbgQ7hjdKhxEaDdKTyFHPnWGs6xJodxUfUCHTAQdK
rJc4yFJlaeUWofM7G3cvknbnrlJIgS0Sb5VYOfsDkrvnCpAYsDLEkJb8AjExM3felBgm3SFdm7ny
7lrKLpD5BW/upzrGci6MjM8meCJPmo5Z0EMZWtJIIKMMFBNWODazbDnJqk0GWsWMmpEpZd6QD92N
zka+FJ29irPgS3GyFxIrHwEfBuOE7fhw4uCjzMsnFo6lkZpbz7C2RRlf4VW1Axw9F92CSjFJTag7
KIPHb9U8qu/97RTq4Y/x3gubfAGL8E6hvDDvaxHTEwETQRBX0idvBGKtNUheAdA0ZpU1lJfgQDFq
6abuTpjisajWsRJ+IZU8Ghbitk7dKWnz0RjhAVb91lLQLhEieGE2wTEcv3ghOQpuBbHcoybilP5X
FxM1wKJ6DmgCTX/qLilxtXeJ47ORBW9SZ/vGvoeue0RmWgEo8AdUG9jl0bXiPXGu7JbWNIj0flgl
nD2xahCi+5bnU0syLZ+gH9pqed8Jckwa645CzNVRrFWnGuuydg62eZt0jBonNKtZUhJSYXNqDsP3
rDPWsZwsQOP4YA6oBFMAT9jpXuKs3mjIbFSMfBxwhnrplf6bNpoYCTkIe2704oF1p498VEeuIkst
WNZghcsJyCIglTviPi4o7IypvaxG7gmd7nxepu2dImxC2jS4vFbg08esNFpPZKPoIyz9oCggU1mQ
ISCbcEy5jo2DNCK4+oF1P7RoUsuGTQ0Po6P11IXx29TEmL6p5aSnKCivZVJCXCw3iud8EMDynPDw
51Gq4Og1OLFT6KQx1JfKruVWIUZhJs7kysoo7RHzrfrKTZtMBs323KYrjPpbD4SnRBMgOypSVUI7
hUHgZFNcRu6/dbAbY234svgbLfzcWWrKVVD52wyD1PTP9thzAg/n1u3QI2gZdmkpz8JOmHgkNTmI
KLPANDdGknKSs18XdtUdsMXUAZJKekdbYsUvnZ8sTSdaVrI5pI1OVI881hCB4UEuSs+YBQLues+1
oqY7hgqiniI6R7aO9FbSxrnTGc82tNvGyFAC0no3XFgcfHJHnlRtctUu9Q7wli3u3okdxGzZAbi0
FJqV5jYM+pzVBMxQWqKPpx7sJODdU97UmFlSp3tOPn1dJ1fXiCl397djWTx5grcsVZJrluln5Kts
Zuup1m87V7hjEVtbuly1sO5KchdApltT8V1uyEVGu0yEE/waKi5yG0nOYFm+U+z+zQrYP9SKyqXy
M0GuxvPWePektcpHbrsJr3+wceene12F1+CWcGPRP8BnXCgBiBhe083gk1+NDg4qQf00VNGXVFpv
qevpQy9wxndQBNwZAgnEAV8aduNOaQ8FN77y4y+9TpGskZYr3HALRY90b0DXU8JKIVB3q86n3gBN
6or0ZNn+W/WWZILOhsKB0dlNuSNebx8DoAJGPT6oWj7zmllbas8itFYZi0PtKDviZPHipy+Bp511
9BMelbrC5D2FD/JWVcyuut8ebrKaSQA9yS4Oy3mOliJMpwdqDhfKDXPFiCG7yWNDJkepGWfWQxSy
xLA3Uwa1T8wCc5rIXm0sHiXvNGFQ5F/UxZMrGlCgTfT2laH/qOlxuoayGyLtnPAyx4JIFDPl3nsV
BHBDEm2So9Ybm2fLfige1dTZwuRRZl2CYI/tSkwPIfiIm37dkiXT2+iRYCCWQ/4Ujh0aE+vYxwr0
PM7pvW1xTNGzk85JUgbdg0VBoSBVcroZNYXQXom5VtA4PbZa9nLmsqzH61ilV6OBMZNZLCIM8ZRW
daa8A91RwOzHex1Fa0O8DKnihxpeUdCimcXY90aVF4IHUcN699D677Ipo5VVMRnrnbxzk+6GjPFt
q7OkSdef2SSLA7hlXTPVdq/cDYMB1zm7tpDBClKw40CuXz2Sef3Y2BSUIuxoBEQWo7CQYFbUWaZ5
b8OItdphuezNdg6+cp4X1jHXJ2WdfReUBjZkYx24NQhLc9Ol2pk5nv2AzYypQLpz4Il42UlNKNwK
flXgpafB19eDXR9kh/reKJnnezCXbIcZk4iEuqZ66gv9A4M97TSEzTreMSJiLwGCxVYBXNYmdkxX
yJxUtrTQIL7zBqSFuYHaXZHWMU3UBj7IiDrizKC+QyWLA5a65NW/VeDJLdo22pehvJOh1yEDdy02
Tzgj4RzOvRG5K8BvzAFhtDYzt4LOvQlAviAbyQkmHxFmA3FfVA5VnZaxiVi08xedlmpLdmWfP9qm
/+d/E4zwP9mhf/FM/z+Xi+Dg4vmfG8inV8YHIRL/ZCxM+TLq9AP/dktb1r9IsnBsm4wDKVRapf/d
PlZsIg7YTuj4bRG100jGJ/PvYATnX5IcBUMI7NISwINK0/nfDWR+n2MxkTsGc6GJjcj43zSQjcnf
+LNRS9I6tvTpf0hi0OV3P2dqQiAynN5YGlMi3uDZVACIxprh2N0VjtVtOk9+GUol1uPITF8BllvQ
Aph7OqHWRWPfOpajzGUnP9tGD2/K1l7GoenhPuFMSEjsTjHzZ4koZK5a4GsixdVWlfSbNZlupOu4
bTSTXvZYjPWh8UkG1qZya1gHBS2RGectbWu82X3RLwOFOTlNWKNanKSLkZMOjRSHQkPn4xJJO7Jr
fY3oP5ifKprAGfyCOyVLu79Z24Tx+y2zMWkYhgb+bLppv3bc1Vhho+1OvQk9y2eJk1+GgMi7tDaf
m4mPWporR6+PShAuURfJlUaYuF9kjFcXbolCaLJTdyMwzk6fQV6lyOjRQ4PaFqaIonq9MAEQM34L
IHHoWpGCUJ6iUjjzbftUcPbKPB3kL7lONrDdQVcf1Ez7pJe/4J1Cp3XKlDa7aRKxCO2c+MWUnWmi
Z5gYuxyjAiwSFwX/upD1eyGtq8qWxLbGFVBfzpLECMjmxTCVhoI2ci8NUFZhK09V0R/HxE/XYehs
woRiVQ7di7gu+emoUM0CJVwHNou3va+i4kXDdbTJ+uZGtyXa/EBHyB9qj24EqiXwvGSmY7+pHZi7
HR1BSkrCSlraFzp83Tfzgaq7wAxl1VU+Kx0kbeC3GqHcCeQEqacgemqLi2hJYnNj31wWxR2LeL2q
eupf/VB/SnEKpX9E++/Rv6QSJEH0+K+RSv6ZqV5/Gu6nfwbLz7GZk5rj2xjSdAQiUhgoPjT7+wth
lgKHURzxQmRIfJQAQF/n+Wfb97x5nhYGfenoUfrjVYGS4TjnPu1scHsIRlWF0gWGwGxWSnImayKG
+4x4SDb/RIw2zNVQMRaFgOmZenDkwpMRqQ2Ooegv5lHtuzFROqDOJqUK5lGEK+KbDzqN04SxP/Ht
FDChQ0VhqJUYtG1KdZl+oRO2CRIaCzV9t0XYeee8Az8SF1+477xFP5zNnPpQNITKPCZMEH4ahYW0
Wmbpp9u1NMSq1Z/v+rdAF67TYeKyLWkjf8FKqE/CmJ9sjBlixKjt7Xo5UAFzpXhRwvGrsnLoAQHD
UqRvUuFEnxL4rosMWBBOLmcSyv75On5/+JZtIkU0pglcmNNM/fNltDSKm7qwIKl2Qs41aT8lRXmp
bMgHf/6gH7/p16maT5Jk7EgKGzA2vil90hzLpDnKehlmGIuU1PagKmZYfcoX3wwOXZwOi9EcszWu
rWOQAXfX1DqYV5q/HQBVLjLXXUR2mMNRhBKEDkXO/3KFv8+MFs4IizmRuDfJ/u7XezGdfb08b+jY
09UZqme07RzQcpwrnB4RskVYFirPWsaiZMCOX5zQLpU6PqT68KkEf/O5Tg7f7/cL4y+RQxAW5G9P
plI8GbktKYqSZK6myLfCzV7hVj6NE8dukLhFIJDZDnLAf4dE/bIV+nlK+H1VZSYgh0KVSLyI/vs2
mgIF7wJcBug9OuiCoM6oHWsqNihPo2Pt1AVAORPlk374yxP47u0Fy0AdlEVds4k6Zj3/9Qk0vVFV
qUXn0taqTdYRNkB8h5dmt5aar1w/u/WXHm6utopx+VZ3f/n078beH58uDfYt0qB99QPN8tOQtGTX
RUVlYqEIs9uma+6AhOwLROCDY59sw/jwg/HiOumDioy50/bEqlHSzR+KUD1YmKBR0/7lkn6EDP76
EtiaZgCDYUNlc1O+PYnKGGll6lxSr4qLXUMTp82gU20lj+XFEvWL7pG7Uyd7aDG3UmkOClipRjs7
47iZ3mKsTQ2i2rbN76heZYh0yM7lB5o3kocupLPexkr/NmYEUnLH09Gc13bxl6nu9ynm1+/wbVjR
ePdbFwHa0jKdnZY6J8eo33jSm788vu+W+YnpgfBRE5rOfMpi8OvLI5XE7kNtBPXllURtDBc7hjM+
rw1gfWr6YBbOjt3Gh9EmbMKoS+jkDDczo47mmdq+xaOzizzxtzf6P14U6xFmBGnomjW98T+9U3hM
6zBrAKIYDoaIvlmPig64PJ5HDK9a6y9h1GxiP30C0gpfWc4rv7kbCNGp4YLROxr69KS0+dOf79V/
eNMx8bNnFiSNCd73X69KZDBnIcqXYGLFpR6zp0ZXD1Wb3ZLrsPzzR/0G45geC0Ma6Smzv2l9X+hC
I3ZEYTblEukcoqKyustNZAo5XNLZaLlAOwNrExck6biFp88MLBbEqrDr/Mt1/D6fch0WGaagx5DC
im+vh4NXAdJeha/BcU/qsPJw8PZ3jjwo9nCRfvlWG1DGfP3jz5/7W4bkj+9vSUu1gPMAJP1GcigU
OWrugMzcG8wPK09fEgX0iuUL9FcFrqCE6l9+27mE3y5Ga1gYRvjCrKzOYs3ldIG5kJ6sTw+xJ0ob
pZxalQ8aRYK/3Z9pGH6fanSbMx4MDgPP07dh2nTEsBTozJau55xUo33z1Pwpz7bR6CFYrUo8XkL7
aFR58gTuf7cT96VQPJxk6FDq6n3AdZLq0RqaxYlQ27egpZv853v5HzZNYHt+LIfEu7NAf9s0RY6X
FYAwS8CA2X2KW1AXl0HVDoNa3+Vq/gDzZ5g1SvZSJsPCDbDuSP8v08xvCKHpeRpgSjgWS4HV6tvz
ZPZIACQidjdE9l52JFF2+UDNshh5WNW5a9ViYevFVPmubmoTsihwWw9WReyQZmmM7TmNPewyogWz
EmJqwowZGxWFFkX9wu+fgR4/sxGSUKkE4yF3b5UM8IgCeU7ka4igFnlKwqnRONHVL0N+UsOS3eKZ
Xfz5fv8+eTlAzyYgmMn3VPVvQ4ZYDssfTQGXsTPupWr2yFLx2zk2bjqgt3Q+u7/twaYn+OtbyMor
pzO9ZTBmjG93t+o02dRhrC7rSfVAi5CAqfHVI2tXSam3ETbp4aftzolmgnxPAK5ixd+POanfVlms
//z9zd+XLuYtLggxvAkMRvs2T4ahq0YkrgtMMu3eyty5GwVHnPjITR9TxCNDWnFSQ8jRdpJWCZmn
fX+MjomhzzQN8g/V9ydgIWdYxrdm++mThoR2hFTDPjYfpcduHu/cPhL6qof2XFclqiUTL2CKWU0i
1el0Ygv996Qlyi+on/ymP7WOfQOFBX8uRM++vdQec4MYXdqGjnPvk3pQcYuisiNrtLNJai2iB7/T
0FLUA9SrEmVaNGsghbdRuQ2T8CEuvNOfb5v6/SFibtcoyvDa/DhXfl/08PpreoYUYenHDZHVdPTU
XjzQKozmpkFLUUFFUeSwP2XkfSCgNzfYWs55E8lZSx7iX67m+6byn6uxVd0SFKrg/v262PlJHbYi
L0eszCMBgbbzSuwlrZUMOS9NA6r5tLfGHMmIqpvZYiQJgE56/fnny5h2aj+/2NNVkG6Bdg54zXQM
+vUqYiNQk0AkwHVxAhCD7r9ZRrL2+mLt6NlDZiBaLMa/jN/fMqz5UJ1CD94qVegcjKcB/tPuo887
30ZBPoCjSO+tEjmnhPuk91Q5EvvBraf8GGImpPWuJMOFZ8Ygeldr+07vnZioA3OYO7lyZ3m0aVSa
eX++Jd/MH6Y5XR5HLVwmXCX8xG/3xAxtQqxtu18myUC4AIYzh95nf7VKd40+J8QwQXtsUCidl9jD
CBpBul+vXIXuJaoA0bS3WKpxUBRv/0XYme3GjaRb94kIcB5uc05larZkSTeEXLIjOAfJCE5PfxZ1
9VfVjy400H26UceWMsmIb9h7bXzLn5atf+omHzau467y9P7aKe/8v3/mf96S/Mh0sBz7kW8DSwz/
Uc9NzDH6WgDYR4TpbcHNMhQnmCpe5jcniX/G2X3RT7t6lsl/VNH/qiP4myHtfTfqieN70T8O42K2
8HRa2bTXAWL+bqnFFnfzm/rKvepxrjiPp7joTuHifOoETiqBPpXOflX1+AYOdmeFrHH6gPB6Rh70
1/EdZGzGYfN/3I//6vO/f043Wn/GmDr8+5n8f5450/oS2QJ29jUEOemHe3fBYT9mj8LQQDeADjLo
0CCGvbZXFKBMXCfvtodUWxKYSt+P6ErJdlNzz/5H/eCur/rfX0JnHWLzLy62tbP9+/vARLpr6gnJ
9Lrcm9Bi3Rkc4Dvt26/TXGIbNHm7rrAB66ef3IfAVFLAEU1fZUeOqfykwLuMtWkunYfsH8iiU2Gn
tMApP/pMP3MnF5cgVPepSok9leV/fbhrDvG/fgMXHxdHEdTHfz0FpmxJxTHWsF+j3QZART1r+CGp
64MfqezoesUfMmwBWqQd9KAZbn62dLdO1+I8BLI8uOQyYfDlfslUd7JXV6FV4GaSmHhcIoLqYRhP
QSIfM7Id+04t26EDrWM79zW3Gjsv9YWBJTm3uvwZFnN0XKrK2pSF5eylGCkUWrnPJuc4+eV09cum
4x1R1rbrMlI9JiArFXNzu0Ud+P0x5mUDAbC1H2ZbJpuGiAzA7fWyRSRI+qGHNSVnFLBN/SY5GmkA
IY3Zta3dfOcXqHRiAWFvSk8MV2/KBV922AVPdoBlKpo1/Aq/eLe1c1va+Eot+Ye11SsMcXQ1Zf0V
BA/EEsJOcYn0c/NfjrPP7Qmmsb/8kGnziAL7rUJb5+Wec9WO4xFpUjILN9vQjOMGelNGXFLyoKac
5X/ATpRNyq6cIbAt5RjvJknyolAJ3nS22aOGmrfS7Zj6JftqalmhEkNkeXaK3nzKqWjtX549PU1+
xf9vyZUU+NPFJIQQhJ68qdz4Tg08q2Hh2iDPmu4+0DZb8JK9uWDKiiwC/agl+fEKYqCBj7UHF7GB
aCFfBTmL7bYKUEzauONM2GR7x50/zcLHn85+c/l+enC/DSiRBWHPGdwis1pWSTQ/Jj0JZJGozdv/
Pkz/1RviJGTyGTNqYgYZ/esCsLCk5YHBVSBq70cg/Jepi34BY/7Aj7KdQv+r75anCIwOrYSYrb/+
469fj8y/HwfUmH4Swtjjkkz8f7Q8S5vHflF2w94qYUxVk0cBNwckzpHlFz1UuR1uOhk0l3LA4jVr
5cC3gz1Gw3r/v3+S7znOv36S2A5ZpuGCpD74+8FUZYhhZFiSMwzzG2rc3hbqnA4DhPa10u4FHuRg
AWUx1Pkj8v0Pe97XMIfOzsw/j09YF9aZXLjiaeCfKtfHy4xdf9+AYW1V39xlXQG5NsFk0U6Zu4sb
FBoqsXCvINzCUF8ECGus3324roK+/+AYS4tr3qU/kUu1HnljBX2JrOMJZxRsIEj3pijNdcQTXKOV
PXijfKgHz9yF5igElgIjhmM22tMx62JO/rgM91Zozkh+vMfEEhiU4kvbkKaqEmyaIuL99VEm/0cR
//+5kHwOdiBD7PIAF4b/OPQpYuakGwmtSgkEhYZFxEkU3DXYL82CmjV34z9JLouT1+htPrp/iHyL
9r4JY7yaa0gSClJk6Xi4IaHVpKX/x6B39bv++zlkyEslxk+ZQEX5x7cvIWuINGUg1FrEJhKX6Ryt
tHTXKgzfnzdCNQsfFcvvO687JZFwbzRa3uMwz+NLQDBfpo1NoII33UcUU343oUtGoEu6UYHTqUVT
YC+w5boSx0NDiUAN6Ext8mPUsBsSr4PMLkjanJg5nZpAH8LEqINNNYEkx/cg6xSf2bIQ9th7GYKO
Jtiu/+lU89ntAXb1BVlqGpKWAoayJ2+bM4W4CcQYq6zhhi5nTqS56xUTnzHV5aG2WKHlS4dPnBjt
7yt4MDmG9dwgJUaysKkQXffmQRb2UZHbh3WGsq6S5XxgeJQe0mLhoSmsXWSr8S4MSQqWniQi3R9x
lCnUILHv6i3xuYdy/Q4ddB222xCEklikiTbUR2NSHjGApXct0H0RecQ5JfHV9RbWuuXIK5/vKwCb
tGtTewuQH7rxdHG1rbYk8EZbo+JXGVKNFTNhG2lfuZCKBg2m0P1a+p0dwiVCv/s1p5N3WMmMSwvv
pnJzhiZ/tR3KK7RViPFAxE241MI5d+76JLidVObfBwZyLF6RF7XeuRX9Z9TpcoMsctog0sdrH3Ql
zKqyhGVAtlhfl7DcfFGd5zQdDsU4bL7/OlIu8A0n9pcMOusote0c8eq8L/JdF8H8CIz5r7pHXR+t
NDmjZ0AQfM3bus2AY2u7P7Eco+cWPczYtUlqWvJWhZ//dLL2F4O6+gW5N964/kHas/4oVPEwnCaK
gXNVlhNPgt3f5jPGsS5DA1o1pN35y3yV85eaVf81ilWln8JT5KWKF/cvol79gySzZon9kSSJqYeL
Mt674UKvG9b1Jo6yBoWwqB813QiRxFtc5eUryQBeVV5ZKIAo6Agi4Tz9nNdysx89IuBBZ2zGiDQC
YvOiTbdI9+q0rmBRjzWgxxAVyV2fhfnNQpALor54m7t8lzRNPIFSXpYgeR1Zyi6Bb52lTexoabXR
VmZp8ooedx5DLFUhOb6+S9hms8+Trj7zB3qQ0tDcV1pPpGvsMNTjcC6C7Ec1xubS1fZT3kaPDfrK
93pp+fuSuzjEE8WtPD4xzKa+UNvchN4PqxA+SrnyFqcnj7JXpVfLrb1L6mJ3Sdt0+tEpqLntmhUk
scynppouKPATPlxIEVEXYhKoSFKq427CjwtqsmjBTMBlnAvrfYnTBxI++aJC0pDqxYkocuZ3UH5Y
aI2FHQ+1xz1SxxvfLOGNPbOUzD15bRv3aUwy/5133CUG+tCmRXWW3tzuaN/kuQ6H9woJ/ykgzfUy
9f1xoSRJPbDMCULqqoYKLYrgsZ2ng7N2bnxL8tGK1WaKJCa3kT2/VTxnLmqAORn6TdEsbyzu3Scz
2nR4/o92aoYzhMv7YekzAu6Ifuk54mhnid/Mx5O0nas/rkA2fg3cYzNQikB058AiRnv9bw6Z530+
OzceLpAN5hErFeO2jhivJCP7P51yP/KCbItlLh9Gx2waTuMnJAHnGFkVMa/jhXgqhzwpmFK2ywmF
E0zKSG0jxaGarRWu6jGIEVL4YDXRQ01S0zGcEaJq5L+hmue7cibdV4sevUFz+i7F8Lxtx5xSMMZA
tu+YHGw8f3BObn2cfZduRMruhL3ho7MkIxYNPSBNb0WfVwgSbDwuaxafbGV7H3nVi493ahn4Reyl
JLdUjthi7FTsjPlM5tm9ans2XMXQnunJrsH6b36GkD+ZSFNrHWJjo+SwzM0k9kNcnRxwKrc0oOGt
m7vB7ReFRmC75P5EerpLQ/5NsBK4SQv7tkdcvxG145wxlMjnkAC+61wtr11ayQcf4eo42OWTUHGz
EyUpA9//1dgovuYWl88U1eSgEnn23jXTNrP689gn5o56Ekodgc4Hn/vtIKAob3t90eOtFhRoUMHy
46IoMfTo28xKJ66VQlpbiz9kTJELGYUXyMVUuMvTNsGLsPFKhqtFTYDNsoybZuiJF0vUYxuJ1zgQ
2bHscjguljWi3katQ+WDojxGnCkXtCO+vXLj3c6+c0kj5x474sj/s4QoEccYJjyJDrcEgkQhvVCc
gTywxqHBX2ve03hktZyba+sy1oB+UW3aXNibODja7opnzNPlsrLASpZIjDjfcaVFJDPVN43zQqJz
t0W0VKKOpsyfg+SZG8rfNSwqc4/0K2b3BWOtejpPmYZxYNqvOCRDbG1Q3GF4LO21pemS4b5yyheU
zt/tSZm3L2aunR3zGP+sNFPJajjqkE9QZ9LZYKd6LNv5GCNpPWZ9728mJWiDLaQts+yp1R1v2JLm
2J0WmDXYBptr0aeXSVvjzmemeuwXChrTXxm4FdcEJoULqUxHwOPGIG23pfOF9+AC6pWTILBOYTw7
zxlBrASMwQMqR5dMU6wT2JxiYig32ai9p2QAOzfQXXUKEA4n9DZI8T8RBDZs8qBAT06+1z7G0WbL
8Y/bQ30SFebYFgxBGgIp60imy1l4e25/JtvwpLLwS3mai1lB5HTh1x/GVsidndG5Lf2SHkBBQ00A
guSW6lZV9asW82dUkkc7T0209SOPMSvIvqBWyWbyHTK0gwSoYM20Q6WDg36T5Njewcw1Ocu1RCg8
WlXCa2pnePLand2tOInBbq+d3/1cBbLSQYZWIc9x0Kr4NvMcp0p7RgALKI7+auUN/QAc0INqXPhh
Su7DZk0yXRWyRYSQ/GcQV/39dy8ZH1A+UxRVBC+yagZo6n+ZytlQRSfnNGp/u4uZmURXGFI1tcZs
PuUg5MWNKCXtyeHQ1NhJgn6+AA0491L7e8bRECGrYof+GwRImphjkblrzBPulhwv7lCSWJlE+ZOM
3Z+dHUFYGXDwtW0Tn2ArJpArxJvoe+dBAS46Oinhn50zXUYQClCT0AWP6XtTkALv0pUfjfcS1l59
ea6ZL/9oixnPHX5areaKJ3fpCEEuAC5pa++7v3p/PWXEifKD67u3MqCq9fBIfAkhpKWNL9dqnufY
+SGtEBcyJqC9KKr51MwEm7gZEK6iG1CmFtk2GA1UtgGMwXe3FSUZ8+PQTbZTlyB9DrNhE6/FdtUW
y9ae/KvMwUr5gL6gyif26xiQxD6HxMErysFNo1LrmDS+w0L6VFhZe/1+E905MBsUekXfXGYwlHJc
J8Ue/iqLFC1+wVUaIvvnxv+Zr/prq5E337OISPPPNBUwim40T5Mg3VKugBOnvG/TjEwGs2Ztkg+a
AJOPRDttTNyRdyjD+RJ3IS9vgfXIAGkdZsWklaWsiovh4OnkLUzTijlIn1+NFXpnt/SxQHahvLJ+
Y8NpRsBsin6pCjeNJ8MHINTc3LWcN+M4z0dmf8ntEGbJte3UPYY67+JE1m/VaX4/fIdUi+gElG8O
/Uz6aZzI/uSxMe5EkZ1yBA1pcS/s1Dtx/8a7JJ/xygbvKipZqhdBdxglguZsTN6tEfCV1fnVQ4yT
yDcR8ITSO5KqeGMKsLRtkm9CPNYceg0Kf19cF2smpUYs6BBjY8NZmG9mXsi9jMZ0Q03IKKAFC5vE
3XudIW7nbaPrUOBlWRneA9g+tZg1+OzCK/rQ+Dbps/eJUJmtdNPwmEfBk2TDdbYGNh20kmtQCIPi
jiE5rjFSVgnycxjBA7DXhXn6fgJavz6ls34NLf2L4O+POpPdwVtnfaUfPnvZkxk4IhpoNNCc82WN
esaEKgL36oUP9H4dI9WSuN3ql/BE+Dj7mL89+haYPgsK1eLVy3Js/PA2MOg+Sx+3YTOa+xDNxgE2
DMCR9IUkhmbnEYuKZJ/zNSEJgixx94vYbKYFGRHkUeCdXlXWB7fS0+k2m5majEQU8wnBmfm+O2NQ
rWcPw+nOtGRoWeI8YzDCENGJS4ZLwIL6cxhqxhl2DZXIYn0WDikGrh52fiSxipUkaxyaLjqqjIkb
5Ry6jQCJEOAoh89SClgADZyPaB7Gi5VGBBnvNPzFG2Uqc0lwygjbHw6sOzgnQfLt8XyR+ziqt3K7
zBiMRzY0GEDHZrt688oKFEweJ48wi89tLp09iL1sO7cSssYY3eaMah7rrr5dLNqGsW1X8E9GmR66
3mNfI/Mo53o3eiltdyNPvFU2Dn4R3MRW+jarvNgZ6b0iZqWKXPLu3DaMvgesuj7Z3Er8lVr0R27n
VdQ9OaFwYtq3Q9Je0Gx9phW5tzoYP327jUGx9fgTYmDoBEo9KCuPj0x+vV0MvzXQ+bVfg8dDp/4B
BPbyI85jwiESIlkXMi26Stz6aJ10mTQHzHcfQ9fZ46a2+6MbryUzUU4Mfn7lZM1sE57pqnc/Qu8e
a195diqnBXyAd9yMxV8h6uCbSfHo1dj5y5XHH4oxeuxHeeYZBHuUegxBSax5ml6Yqro3taRejUJn
I+vwD7tEfcOqsj8Mum72BVBVi4M2cv3lNgqqcWdpwEfeZ5/zLeXe/DAY19+Si3eXJvqpI5btJs2r
dhur3y1Lv60v3kzh5Gdi0Z/irpUMGkR0aEv9sITqOKp8uCHsEq4Uk45NqLs3ofweSoqXAFt/rV3C
LEXKjtBfHjkbbrgabHz0OHNym3ipvBzIFCdcZVqevToZN16EQnNuyB1u50Ft4LEBAUT1FLf9fPRc
c3JSpMya5f8W/z72QJueO8y+VKU/fTlLzIaotRxHP9O54jRxAg2mVnDZ2h9xXUQMXuCcxgPOKpmg
qh2GDwCujyoMnRvHLhBaV6gKugYyPviPIQnCmyyhEDKquZts4N1i+lXl/TMJjiB637O5ATCZgOhG
u9LCfNePQ8Yt48waBDv0mCi3TnxJv0od86lUuF2ZH1A45++hJEdmiipvS84aVyimRQV0DcFFHmOh
fGDqOx5qn0Fk4pM1UevkdW7hxJKpYrZdGwBXWyLKERjs7MwwNCvLnOMhAMwiJuLCSkKNS0P4OzCs
ZvCaXW6XL26MBUUjozHhuzbTW0wG4kN+8BRu/UQYA++n++xbZ94XNNRg5XEHFoN4qabxoKyq2FJl
Lrt4cm4W4PYXGUPsqL1mz9a830EI+xAMPHHitMxZAiKbc92RAwYkw9M2qfZpUV6ybjoXef+uGxoc
0WcnT02YfKF8kM5GLILL0G4zWfBwhpIzsDO4a2O1txrI9nl4xets40mjHu+8cNuM+5wIwv3gn7hz
60PHQPIQYonmQnzyBlDMnmCMlQfRTSrnH+XyG6149qjdYjchauf9bA6IUTmLUi7qGGEQmlub5xj5
8lj2GG3TwKAvtxhW5OSUaH1bZJ46pjW0AvjLT4uBaS79J9rhD0BSK0p312l51072yV61AiF9i90c
lVPcB118S59/X7rxlbCzF3cQE3UhAzZM9LPXj4dmYjdBPh7n+TBC6sufcGhz71EAHAW+orjJxAOL
03dLBw32TvURlp57chJYzSP7nqIUuyHgVEjZufn6y4JTLBdOwpaacEOf89pBD+FjJLIDMQYDyJHx
LfONdC6KQ5e1D6PUCchqxAagUgAfrcwAf1aX7hLgPnhsKv+tLHiWcJTdpPESPaQU5mFC+EbSynjf
YOU6TITl1hkZoLAJyGYQJFJwYKdkJXRXzOBAaHWIBKMpIIaQm4Tq5KeewvYYjj/gozmnrqVqsNpU
gxcswnM1oQVq/Hl6IB9l4uparpZNOETFmB3mtXtnqULs1ULC3GxRaBsg+n0o8P5NN5GTXuwKv2vO
stk59mErz5WLxbcpiZy1lpsgJcG38DtY9wmc/cg2R9+ydv6AbaoDrOSL9LfvQFI0i51sdRl9qXry
CJkonkHN7ibxYsfiDfY+K5+eraDTNX986Xz0KXEAxBK3CTCjwt57E/7xvAk/GM0QzWaKF536Jz/R
zIqrdj/1rcf/AUw2BrF3dGcItB23gtRD9cMV3l9Rn1ycoHcfdUgPUq2FbFjYv4BQ8L835r5omcjK
PieE3PHwUIzHZaS6iQr1Wnqcofyet8bAKQsKtAoNoY4Hr4CTDaE4LZvxdfmOrkran8y4knupyt9T
CEUi0VxG2vE5QtIYtrMdxEdRmAg9aC62wq6Ke3+qDrSJahN0iXwZihmUVjv+DqhxLlFkzwfp10wo
Q+bHGUsQVjQ/80INO18ZxvBW9icNs6OB84OB3rspouaPhY/9aTmWA52W9kvg1yWIa6afq+M0uDCs
k3d54EDhEOonbepjGeOFqK2ZdUqNVb8Nh7sAPw5ILme2fxkPLlEvqaAi/IuXYfxiMt9cQHmQUUlh
xA08uABwBz3xJBvrlBk8ii3bv0CRVKFxXnddFO9ZUS4Q9qxj7Ct9Q9zE+/dG20qYQSVyAQQE3+i7
IldM3Y/MrbAjFeldQqN6A5GCuJxw/PD8bMGC8DN1md7LaoZMHpGkKHgBN7ILHhNi1XpQAlBoCNEZ
G3JqKnMMyuHXZKlzVXPyDS2554pBRCjpkRvEuht8rBC2npKI4HK9UU1W8vmOUMcL291wVLUSF/OC
Dpptbsv/DGRtZBIFsGC9HT7gnnXEMwAt79hEqEo1aLUEGCI+Vp8utZm5pjoeGKZAQCLL6dCZ57zT
1g5JP3nlmfMgG/9LMLN2kXN7gSQaO/JRaEXbyAvZf7b8NqJoFaZMxiNpQDQhv5rdje9ucuIdxORf
zohR6immci6PeSHuKzw0pUSmbdl+t9Eak6YM1YvPdvLGs9FuVms4VQo6LLdX0GDB0sED5h2YaY8S
j05SC9Z5E7FfnX3taW81NKdY6D913/IJdhWj9Ky5FMGAeGZk1YNWEdplQTIx8z4W7OGJkiNiNkCM
YgzNqnH9FIdOiwILg/Us4BV1hlFyCQ9lazRcT8LWpQ3q0GuMxcUV/XK8PtoLkGdpXR2CZBgBkwQX
iA7toQwoeLADc5N3ntyXirlKpq+hfWz3QODRCDZFf4DihKOtLE/9gi9PGtJRSPtljUOiccAP4Aoo
i0xsjoOc3sKsJwGhKlfiF65hqOGHnmPEQc527iE0hojnjpbrlxfT/Oi7FsRaicPqcw5c69pkxcUf
h+HG9R8I+Bjys+h0/wLiBixJJm9aQjDGNOkeh65GhznQaJSQJAdC4HGWKnVevI53TDP9qylWY841
41ok0MVEJXmAuErrw8lsjLdq/swXAf+mZLXuyeeIkJezBydHe2I+d4aU8xHwjamxN4PTB8hidmKM
v6oxm+ksiWaLAQp8ugF8cnKSJaTFt7YYfa44BjtWVlI0NanLbhR8vtMPCH3Ea1qp+6JOw8NEwesI
dbEt4ksTzM5spYGohsuDFaFtE00JB9JtxCmQy8u0ot5wFzgQaUkJH417EmSD7grsdAz/xFc5dlSm
HHEjnSmz824Lv50g9qrZr0OD2fHi6+K8GQbqh2JFXVUOiCs31Zs+1s1l+GOPXBtoIJ+hdxK+oiZ/
U7ieexv0yGhaX3z5/Nw5AQWhTY4KN9ixALMOwKDykF/z5/jNIgj09n6oxLA6GdFAe3xErfHloYvS
ElzCR5EUFxGE2yobuaSxVxpRPjt6JNZ+mogSi8zZ46mI0WR0M6o1SzPNIpj6xQX57ld4iagvt0v1
ZTIyzWuNLuoq7AQEk27uStmeZiv68qvmz2RjAdN0vJVadmZaHc5MqTdRc445h3dzO9YHTzZPTZnT
qYt1ep7+0uSqgAFKR4Cl8xr5UoLae6zydUsDZ/XWdTOSkoTNKspBW2/XNAlWWTMW7tOKvB1KbyYQ
PTVwjRiJfR+Tw2wEEGzq8xTSB+AR4KJ1+GJrrHU71SQJSG1SNVQUjeccEeNJKtK/iuTTX8b0UbrF
wSg7wVgODY3t1X1jW8BmM+0xS2Y0lcSNdRgq4E99AKYe/7mChAr/LmnuHMumJhPKXuUkpMQXrnjA
l7WJei++hADO1UDMNVKV2yB19njEf5YtP0AH4QvyKd6uuovavYxRM7fGyo7DpIHQm22dNtMDUJ9X
lUjrBg4MeIsoNXtwaYigrfBkL679w3WHVzr8Xpjg0fC0p5XDA9gwjk/bsdgnEhSUKsnmTTSxTnaV
+1vX9jriWygROb+cLX8U6V0+IWJ9RoKQljV488LPCVHIuIqyzN/nCikLnoyLolqOQaTelQNlu+/A
ZnNM8zKPDONgzhJ31XDWZOUz+/j8Gs/EZWGPlL4tn9tAvH+fFqUb0j+lMQQqk0H9wu8qqve+j7pn
UQVXCwxw2anpIZPo4KaYKOCwkO12mLsZkllwGCNCFQI8PHc9qyBGWeSBCqQQPfww26k+Mz/v6V7w
KvIrfyYqLgHgmxOQWUiicFCtusFYm2DXPC4hT+S3TqMEwLZdeHTqtiQbwiOy057zx4HwWv+g5sBj
iihYuEbTyQ3q5Cgb+VPny6tMmuZM6fbpO6Ok5HfOsLfQYOMY3jKPvq2HWp6jLnc2jtPpdfZ4KJ0s
eiCb7oVvNLwVgaHjdrmj7eJd5dn6vYOca1wn37l4qAFGNaRczKDqakI+L+QHryO0pdrXg/TvEaRp
bnwiAbmYyrMVfiiuwHtPiDWjrg1gmALIR7+7oceZv8q5+lPA64GvZN/rScW3QQwYjVKWxU6S7r77
AdmN22jSEqS4/xn7gA5yA7umpvDpe3QKoxgg9fbA8QR1VMiIf3tfuGN78sPlrZ+48yN3Y029c4c7
DPaBjh71zMPhyNracose05lfzm5Jrco7/1oosLJJHr/UTOWOnaHsSnvGf0RpqJXyQDceauKY9bjF
R0AZOoEzcfKZpC7ydDLPoDIEfpYZriXRLLsVHlbrg9PFR7YTMBVUztNbK+AdQ0rjTaiUVfyuW3Ra
8Zj9TImViCQ4Lg0akM35e9lnD0U9rDtBC5Vex/A4NfnPVsFk8QPyFWJ3N7nZIRsmLNxkYYdzIQ9S
kNQcZuxnR8K6s+IHvqR2h/P2z6RA1I2mvvG6/EX47Ucb9BRV2U+bKSAXKL71SrBwDfl1ezE9O41P
ZUP07C4X/ueg/De/jW6BTvzSZXlZFPr03MB0yHvWHblDb6fk2Z7C4MBJ7m3q0ntW0RIcoOtBR8YW
u8CiQQMJnzTo2J2WlIZ2RFhR9FRVwZ8uyuINCXdZEcgr4uc7M7CYLRGLaHqSvaW6+4aIjA2zbKfM
Tty7yU4G/bmojb/1mJhtLPc8Vs6TEsVzPXKj2nX0pVl71zBKNm5E3F9ZICPQiCyWFFR3SPekEJdv
hMei0icVEArR3ovaho+8/iFgseop+tOG8if5v8N28CbJP6bMTRlPvKE83zbf1Rj2Ry8V027pq3tZ
hdA0AkCg4DUTF7OB7C+2q81NP3IpMYBi61Xe4gqDtOnwqgMTOIbdm2cgR+qaLlSTdjcVCKPDpDQH
WyX2DlnUcaK08djFbdAFE/YVs8tkigUPC21J0nc+CFWBuGw+ijLbesA8aOLy+95NnmTWhEhqCF7y
+C6r3MACtoZuUy8nL9MtGcsoU5TK7338T7tv9zzobsVYyNM7Fh3sLFj3M/q6n4IXqQMIoz6KhMCz
L5nFvqjEiNd6vKQB9Q0RotkyZ6eknq+APuM2P5uyRgXiTFxU1Q7WPEDNDjWPBEbgDO2NGrD6Ww2D
Kwhjjw7rfMLEKUbscc3tgASEvXilEBAEuvE7TnGvZ/+jGEmVArIMrwMBoKb8aTrq1MRlxsTfRwO8
S+A5743hTbVT1FBi7t9GKq8+BCATSCwWYgDp59SpTfAOv+UShwdjs/h1eNWpYhxyCfmp2TQE8Gtw
ZJB56P1glhQxymL/k/ujzWmcwEi0viw4uLHHbMefFrOdBGNouXSaaWjJlAnKIAQ2fXbc+qlzyCjM
azHwBlik/WWER2I4iu6GUc9goR3kKK+BRyinA6u0CP9knfXUggBA0jkzP271oe7K34RHQwx6mnQd
sdIo3yxMuRv6C6QGQt+JkFpLaOEd5mtB2wVpnFQCZ9rKwHu2wm1Z58dCmH2fkQJoJ5hy1cVhq65K
+3fmYrBAgw0utW3weVfDU7aEvyNQktOa0uuAJA3j/q+QRMixOys6caZUHKlTwMmxICryy5bpUZhD
gwi3PumftNaoXcYXjFnPgWzvyItiz2wjM9NzdtsBB6SSh7NdN+4+KLqHzDRoeaqRKfE6qVmWh4i2
fEN6Xez4H7POt0hoVa7vOqPucgxYu7CiRUppw5yFWAAPplWlyFamYRn4quK5icjLkTDTFnOeGEbm
rUNrHbDKiWoOs/itMSizmqA4gialu2HkAWCuJ8MXY2Uuw34z16THlsV4k8/lbb54E5ww77PoB3E2
OY4HD0G+wiAfsgRz8pqwadstyGmdWQb28Ld8XpmaR72sh69evcQV+y1IJtkpymwQ4MHsExRJOCj5
M/OZdAEdI5FLrNHCOrHcFY6V7jIqvXmgZ+b6QQavSJkL7Tv0kSQcAcngJQ5ojU327FLl7fsKKEDZ
4sTys/pQuBTp+AcjRqzzxpHUqh2/Q5dzerJB3VKLfZT9AA0dAikXEvi5dvj8rh8U69qGvV1ro9pO
Skw+DewYXt4yOno6dE+BovMpnGg5u5odXBbN41fM3T0PxSN6NEoJr/0dWo73FvVQMgIthx+Y+xYS
fmbiFbEEej3lSTcl+baPWkxVTftet5FaleDq0BX6LpDBQ5Att3VP25KiktqiTUG1EFD2uyNZN6X/
VxzqD9T3v2jryeqExOSv7NpxphuOCBngHL8SYfGrbMRyCOEU5HYL0Ja9jTLoqtkLnzhLnuxxOsVh
/0MXOcWqw8dK/GO8gMrr+XojttDjqO514X/UbQ4qcrkkpj258XQjUqLgrCR4iPzmpNCFrx18f0iM
TfWpGI1ln5n7f+ydyXLcyJZtf6Ws5rgGOBwOYFCT6FuSEWxEagITSQl93+PrayHyvqpMpr2Uvfm7
ZhkWlFJ5FQDC/fg5e6/tfAQmG4yLlEqv53Q1u7CWSHu3ZN43x7EC9yxqRI1Fus1kSWvFU5wWIPU5
bfNNQL8hx4lM8fpAYOkGMQ6D4uh7F7sX4GQvJTl2Sn+tDfVUzdN/X9ZX00UaBU4mRkSZsiugF8fD
7y3rfCQbeXoEPDx389FtpOpCPPe5ai32Cp9RcuG9Sz9e23a4gia1rlsKsmJkFWFfW8m+eo50zopT
qd9pIlYkioaIEDX0OIx+D1qdoN4R7XMqs4dSG19rIltVsIm4jlC3is9c6hzzFFTx4qUfyQaDgDrj
aRisFuLspV67YDCl47umni+GPbLooPF+DMRsEXe8GotHo9QR4Tffg9p4Dn33pRi1czYxtR3N0xTV
xDy6/i6tsQZwcOFEX9+VjWxPXK1l5JjRihzLU6Eb28ys0QkO4leZkNxo9qYzLWVqeJjwXFwVdAEb
kDa7rhEMm+wQgq7Kkv/zllIf3vbtZ9p+OSwO2J9iTKPNgLIE5qYBTcdAfJYeRlVQcBnpk+5DgYhV
/tOcsDtUjtusTFd8E8EcD5p59iow58q0/0SSXb51Q4BeItQ4nAU7F+nGlZPxguqdc7qRdvcZDUHm
Y5pzcJi1WCHaFQvBeOdU6UHrQKp0FPbghVV6NN1yZRdNs5zmaFDfaMkl1vN3E1aH27CuuWOrLes5
T6KcLi6cN3qQJXWTRKloc5JxDCtlO6u7rTW7gMIAUD7R43DJg+SSSp8BvDkD8wJEI4bkyHT7Nf6g
aQmWraLpTtG0zqBYLXBujHQ/B25XUzRbVL6EwcTZvZcQymMjoqD21HJuFF3z0I4RYDbs/V3KjwNS
TIERPM/dO5jRExN66xgJRBNGk24ZGVet+TD4v8ahptnZCGOdjXFxTra5NBdTQ+R5PsQfZB/PB1/E
0E538nLQZbVDyK1og2/omQk1CkAP+xEHGLxwa47F8cpTKe5RBOWQrtO1DqLKzHJqCPQjMIaGp9IY
eOjCcAsUYgsus1/2tTuuzcR4MIufApUpJpLJLWrMSuoYtlO0Sdxxg/6rPJDeVtdPAdq2U5O2CGuC
Tt8IhNBTQxifXU1Ikav3oFJbq7CDY1b7B1xyb7FPtVIgRsMOqa8KDTNMhvEHszwhNpKSx8JVLcTw
07QM776a4xHMAoeuF5dPzKyfibEjzi+io0AE9ZWGBcesNv8I4uoXgPN3m+wkAHLxVufbCem4mla1
02JIRVPd1ZjL6yZoLhgBGeQJ+bOLyFml0RjnfPukVWz8bCRKYHpVtTcRvBG+BjG+gWGwVrHFfC6c
SDubBOFibkg+H9nKsFu8tRGbJG2n7sGSPcNbzKY9UlhMW8lrGfY8lE4B0jLTHQCS7GoIGA59Lx7K
znV3ddCPK2wjINGZ2azgSvebThqfPIEOGX6zuYLW+VYymaCzdRDTiMTTDRA6eoymNJ8QbtEBb7Bn
5r8OUmQFM2nBnBC7NnYjBBD+YWTaQ8LbhvMgw6qBsL6+Tdr1RIjLKBLjoBt7yxm6dcBcYmvqzKlh
tadblLv0J/xzmpNNpFXWXWgZYheEzs9RECfCKhSuUhrgkr98ZBgflAI9F36lC9u6t1xiAcgA7QpB
jzo7CvKhV1aQ8+RRWh1rk4mFCQ6KKii50J+xOLwZidiPkXwqGNAVPVFTEYbHC6E0S6+nVqUqV5uo
jn6JIoshkobEukB7PZQB17V5QRE4rooIbX9qJb8SuqPWqE8bHfSVRZ4dD67Mi3VRjbCDi3dRO2qZ
ERAbZIaDPgvVb2ahGndqVJGJ21IVlwN3AHNh0Vk/agQjYUjoJZpmB10nBrxJH88qbOEFotJdpE74
w/Sz70nhXYWBa83VMqC1XhU9VmTFroZG/DBsCvqxlIjl5JgsIzv4iWZbrNMpuBg6kKuWsret6103
uQ3TxqZhkM8gKwR7u5EaCHNMPehTuhPnj5UNSSkb/B3D73MJhnOZGizek3SXdlO+jxYfS4utjYGO
bD1L7U11LfrqM/f6hHYyxWxIx61i/DF0R586dBnFuPpzhsu95bzEXdqsq0p30Gm3p9ZEdZ2FNBwb
Cs9wYIeNinJl6k221YcfjMLpSucUlqNBMyhSHz1X2TC52b1lbBmBEHkWYkOPW5Kj4wmujB/M+vUn
lLPxOrebdulqwzWwNrghOelMqwIk2CqCG721BXeESKGI1ju2mb5W7DNSLMOmnUg2i3AUoY8tJP/q
GAT9AbrluA065v+0Q3D8QT5eDbZOUwot7DSfh0JLTJuh/IYSAvWeuakxUJAmcmf5xYetl8gw5LFR
fbRujQnVdlKd4ynjS4OBpB9sjWWuPye0tlf5lGB0dfgErv/MnG8RRUFEqHx1HnwymrK5YZbaP52a
52zWWjZs6HRU4wbVaXnX5SJehCUR8bFf/fDa4ICJDigreUtLmr/UmyAa1nrtbgeKJqJBqo0+aeE6
IX9obBEPEPWxLtME0Y5VP/A5cSxaxzSmBtSh01GOt/SKBkkXggHoGuj7p+66HLsc4nz18Jcyir3F
ZbUpnTHWkNjc1z1DGen+aOiv0SPHnEC/quxxIfgtkzhdxT9bRxWrLHWzZdJPSAhLkiotptWpn6z7
frivvfGjyC1tX0LnZC9HiBJZutxUUVcvu8BZ2IiXbGakS98bn7UkKc9OTxAo7d7kWPU2e6/fE6o5
PMB378h8r07t9Bn40F713PLZ82vqGysGJz+iIkgnThzkU2Ct5whoENA0T+A93wZbkPU8+XRL98Ss
7buRYzmt3mlrEUC3SYOwpvipflmdfWyGzjigRF6Pla8/3iICBuj3ju549Hjc4VopIpWaVHcvbY1T
159M/5CNeb2pZ0rxLFQLPa9/LPOsOyCASFk1wiLzzz0r6GQxeR4r/OMeYDoZ1h2IYPkW4cHfmB66
6TH57JCVL2M6tEg8AjyUbXMRFjqSCnVPU9HwEDrSfqMTd53vXCbNwlghkQB72WfYPTKqAVwIWqeZ
WcDBhMqrHVwDQH29rkn+MethnzAG0U61HN6E/YgO7RtdvW5O6/qmyblrrmqUYNLizsxGBTSSN922
HMkm0Yej4QCLo7NYgatjiIfYBUYj3oVRyHiv5bN7iICyii23xiClIvPSZ7NcOKlPXUvThfPLsvY1
AiZqC6kM3/so/lVr5Y4gBfrzHkqKYPA/Woabdpm+pYZ/mKhYvf7TtfX7/mCo9ByrCjtp2V0GNz+V
cInRqoXvYTRcsXwdcUu+KEf7FmPHAa3k6woXQHeMU2uj+cZTpVU/V0WJsagvp8+c3XJJoiFTrc0N
R5sN9fvAUUnGv3xnqhdMkPx3ouv7hdUjcUEpV2tPrfsWBuW7bTQfo1996IN+kEawlObAs2Hk4Ntg
BnQ563UntpbApnVjZaRI46aJ3k8XciNVrj3H8EMzx1igKdt2iX7sgjFCQxN/SOEhdm1/Kp1zb4Sf
QjD08pOD309PQjavQFAZ6TA/yiWpJEKmS31W11NHcKQbg3FlWQ+O9RnSDLLJjARvTpprLy+Gb3Nh
9HdwIqwNRfU6hNZV0npoJmciS4c4w8DAA1TTDrxzaapz3AlVug3MCJRuWkZbm8eePtEwLa2BlKYE
Rt189bWOjcXnTuNKIdomjyyin7H/gvaBhNGsREW7GMdbuMkU2xE1y45awq+oz31UidswG19gRtyV
JL7uTIW4T6H65+yLsrxPovtpTpe3qv4aA429G+rs0An0D6Gt7btKfKYVWVBWXzBLM3MK9X4Qi9Ji
iGWhVUp9UmQGnlbHUVc2HvxJmfNYjhlhgwnNqqCp74XZkpFXFaiVp3p7M29o0QzNzK3HOnPUHgMX
vb+KgJO4m+yVloLka4bmUZKTTSKhE9Jgago62FeDxB/mQQhwBs39aZRat2Uw7WHLQnqBV2499JnP
fkWTZR51RB0f0WEAmRu1sctissKYfWtgXPRg+2yEgbNrZiV/NkDyjkaysgUyv43rEJClueG7oF+3
rCMvYjFJ4JRPtFBkjv578Bh8OCK8woXvdlk+0YbU3TVhl4Sg07taEXZhA7AP97elpi+caae4l4vW
4qAfcmw6Ui8KKrtQbA6WYCgRVbW9sVsN5wrBDDwLzqbU7GVIMM8wlh9xl2ycKP3haSBHiOKLl/ow
aeuatjrJUmzZrQz7vUHwgdkTDSIrd+RbHtOXIc8KlYcbrctMinXTm08JQ7uF04Zk2vCFWBfawMwK
mxsIdHNra9naxWOIibB+9kx6eCHT0LUxyOPkI535Z6O0/DvBYUaIIW9RttJnCNRfjdK9ZmLk0UW5
7lXU0Z4XBxPSdsL2vOht/7vXzcx8++QZzmOaZsEqVeHPIZXYUitcjHQIn6MkvqNtspn/8TRWk2T6
VmiVIoAJwabfcWoLPeji7b4K6JsjeF93NSlsfRW+t1WBzSePNdwnHOMa5as1/Q+issKtlGHH9/8B
DYW1AJ30bPRRfqiZcJM2mQXblsWb/5K1hMEQ/wYOcoNz/dU/btkS3xsdWxOrlfHlskhU2l5vzlq2
ztF2yZxl4rgF5598WyN7SAv912T1/spCDeBO6R1Nb+rftEk3nZ18K1TOk5HT6s/B9Kp4ZoQAU0/7
fZCEl8oW33uNFIwA0R09TBhfSC8A+oHXwhNlZnZOO179igv5IS0dRU+UcD77dGbuAbEDuK7q7OgR
IzJ21W/M3TPA5uvnhqCKEsGVfGzji4Pf1LPSn7AvrFupyJvImfk6/o82cTBXoWBagF9PfkOtwZH/
9/9TaEIgrGe/vnLUzOj4E+HEtiZNOPMIxW+vaVX87HRMk2P5zKreE0yHFwslrlZ318oTGY1hcUwI
4VkMWSo2Q4rJgKaABoR4IYXD0khGh2aFTD7TQzenrOv6Kq/ET7KH65WdRWcITjgbZOVxguxOVIsT
PXbzPkz8deLZ3aaxyQfMg4lAOpZgvURD6MfvflxsLUJG1lTH9cYeX/FMvYmUaeJIZbfQbZHxJHCi
1klnoKFbzTkIeN29ysBANBjDymq8Fy8pToPjpieSboCa2YvSMR/hCWKmcjfQrAhG6gKCCrTiyqzJ
XcTxKc7MC/kQxxZO2bL6hj6mXnsumqZxoOlBCRLwQHxGzHBxo2C7xm1FRdr4q2DQvtMNiETBgDKn
N6K8+zI1j24EMoR2SrfG/HVv99rdLLUC1Rrvc0FsRBMq+3TnTbb7oqozI4UWX03tb+o82qWhwQkm
J36WzKlV1urOUZPfhqTmfE3z0nUGQnUTLrwcYbqMzQ8EpPVzVZ3+edn6G2PZtmC40r1wDcakuBO/
PDIuCZ7t0Jc52wQy+iGTZz+Pvzk9gdeuCEjJFJjBQrtbCTle6OXEe6plAQOnfB6jVaRMRB3esIsq
1Dop8UcUcc2bHZsfXUiycD/IvWKCvAyICluO07DWiyD/DUfrb+QZoDlCuAKQlGC+5Hz5CB2/U4R0
udfWfEzRUTKWsjz2BeURBu1HSyuhdwT5/nbl/j+WHy/Un56h1Y/mx78R/Hc/0p//9Z/PyIx/fv7H
Mcz8zzz9M57/9gf/wPMb/yI33WIlEo7krhAo+790/n8BMDZdyg9bsCdAvfwfOr/SyXB3ELAaktkO
DyR/qiZSeI53d/8Ftg0uqGnYSkDNMP9f6PxfyRsQP8UcBAD6FN4ZhJUv5A29M0PYDEHPVCr/hbKy
w+bYXDDkrQV+aatBTPaIDck/314GPSpuAXN3mUAgEXT0DQpOrS9aFL6b3tT+Zu8Qc0LBn3cP/n7K
gaFEdK5tsHV+5RvGsXISpElkfRYo5FTX0a8x9bueCuRhLJjqeGbtbW8/3l5yYcIay7TXcvaBh0xV
HyrD0ZZlEVocZLJ0IarMfBZS6XTrCmjoYipwL8TT99SNIXhY25Sx+Yn7lj5V43zAStxs33T2vW8N
H35f6/t8PvRF1D77IDX7lckBl/wtjDCb0uq37ZxOUnsR8aAZBgCZMKqy/OYe/3NPFX4n/I4sbUEA
UyMZh/kSb3INMPqFRLoHVRGolDSMdrb2OHJabbFQLyi0xz0G1yNCK23vxG2ztIKAUV1ICrvTGd/j
SIXvUeHMgiLbPNqzxN71rRdD+liDnGSlQQs9hipzV0k+xS+pO0ADCIj+KdBkbcySKVZuw22qe7AX
/RhanKVN3fj3Z6sU2cBWT7hZlLTfzVIOD0q9jmHoAxtAoFi0yr242E6hLOLUJr3hXZNiYSG0+CmV
8Qu3QPvszBH1E+PxYD7XFI7x4NvUP+h2OXuXZvqU6n78NFIeeaySI1gMy9TYxDjT7CdVpRu/9695
mfXcBP8aMMjYMYDgYNSop8Tppgs2PObYnPtOIi+yDdsEkhwagp2L9qoN9OGhQXLAMUNlyIHy+9S0
sMcUofFkalVySLCFI5Dkx1gR87fQGvdedEo8q6j07lWl/fFTq2twC/QUCxut+bFI8+UIFAudUKtt
S7g1BkdfoBDBMRbZforjlXJIEIzqiW400eLkcB7d2GHWy2jl/vaSTR0jBC08D7VP1ETBSnIoGvK1
09YezqoN0dwn/fiaTI1Y4UfA2WohGwNn+ySHHt/Ezb5AmB9xniVttME5Sy+p7+FHoy0INWuv+cXP
xnCgXzZJxsg2ZjDl1F74aRTp3mt05zVq4nRdeQnaL5fEBiEf40jG98XhFsg30iE/cXumg9abO3RK
ABIKOAwojTKbNxxptA6kQWe0KbdMWNqx8cwnzPckndqLTODKVhcsJ+PHyBst6qc3bUSN02HJTetG
v1aSpSSUFtQ0bMF0PUkp2ES2Xm+GOLQvRbdGPlBeQom8S6HdPAOZOaOJbx6ANcZnaoOArplKVoYv
rtYw1cfbvUv86FOFz5MOjUOfb2bGL0QMoPZuW985RWEfzUyBQJD6qZ1f3GzQFq3tyZVppNoRXw/N
0gwAS27bBZn1VfIj6gq+yVX5pIMLiBy/XAWarj8PzUAspRZFP6DhPPhJGrz/aXd5+KNk/o+sTR/y
MGvq//rPG8r0T5U0a6HtzlsGvjITrNwNP/inopaAuVGNNhrgxvC60xj1+Yl2MCuPaZ/lcB8jdL73
hLCe/e5Kypr2UjrFtyLMy61xaafJvS8Bqd77OMoWBJYJyIIFQ1zqkY/R9h/jJreencQrt9KmtiHo
gkSDfjjjlV/88wdBWvS3VX2m+Et2P8ewpbhBhP/0SSaO822vj9Vyqtx0m7bRYTC1EaGSwanI0yk5
rXw6VVbERC0iuaoHerEsO90/w2tw7/ygZfNRHQI3UvQWMo7EOsAUE5ujf0bcTk+gaYy14cpo0TcJ
XqHGdXZVlzsEcxuEgoWZeb29MyLoO3ivmlZzt00qxHPAlrxKYzIv7TnDwPHG71kBdUUQY8c8aDJW
lfM9YQW2K6O63F50TblHEzgRKrA0PDOlY06vjR9plojXirVU16M3HBfGG1J5aFVFAQgsVxHtpB9V
yyC3KaP+Hs8fGq8gc19a5P1L0wDlFZAfTyO0rJYOk/6XvkBKkIZpedLt5L2LnPTBzvR0X5NEiDz2
hWPgsWUw940B97QiDdc5I8tQma7N/FuFJyW1uhU8EJKzmzwmryE4hI5n7/CKzduM09h0K4N+nci+
wTEHreAMaXECsosUO6GzSzf73nHibVUIUBuhB5ckhfjEQDm9QMEKVyrs3GVnpyiC9HY8WA79Ot3G
xpXhwLWAo60141hmrXgfcd8xy6FrlOX4DkaD4OEsDFNm6LzTWOTZ8/3kTDtyQrrl+MQNR/V9SbNx
7rrxDCstfgja1D7YmWNvfEgUc9eAdxlN19LddalrLjvdq+/NpGCtTe516Lovje3iaw61q4mnd9lL
O/UWYSo3WmMaT5EZOEsHvsyud0qDkZrnboSG4GZ29WBYljQKZUG6V9usAGP+rnfyBYTLV5xKh/aA
znnZhGL6pRxrS6UhYBj4ihf1NvAYw6PFRWFdddW+DZFZT72syDBMiA7MnT1AW+xkTt3t7JpDW0TQ
8rwQx68ol9+UBQIMOOYbTXjYA9gPo9YfnqU3kkMAEISbhrxAHGxhDd8FFtCVcuuMnE/5aEEe3vaF
UhuNgXkUq/a9Nfj2OGOT7ik9LkL408k3RYYLTb15hYKd7AS7rPDDwz8vFl9xmtKiAAY1zbpF9MeM
V/3rUX7QVWkOJeGgKbEIOaOetww2zlj0+mmaPHMbNgJyneGHF1hqq4Sx1VEfyQlqS4B3o5FFJ70t
y42pk6KKMGffR8S2x1Zi7gFbuBcIBOlCWX32wc64RSVcoIUryxOqEWJocrljil2dw5g5rwdxhkRI
h6l2Zeon4E6HghP40Xcxx9ozKprYSGMBTNM8NIFyfndCVV8gdPOlMA2iJvBTS6UM58ul6HAM01PL
aJkvfBQxR1hf3VNJqN6asq/b9Hls3c2zUCduHFhSRHAAkW+3NA4fcCz4tJUpfbPOdne3Hx1RjsfQ
1IaV6xuMPaga90WZN9eh8s/Cr2MSVw3tRWE8XmBazs+3H72i2EgpXtRoyVPPbHGZTYW78jzJ2SGw
ifUZwtRZ5orhK3nX/3t48PXgR9roPG+2t2Ga1QZL9HxXfF3yzrQa8xliziJFTclRqnjzjPEnJHvg
a9Iey22FgYqUSHKHW0LdCeTBeYbJ8c7RmPFT6zSV9mm23ri7rcjlSCwusp58xdDkZ4kJlMQQVYQo
1okav71k2oDFiGKQkNMWJQzx1Js4yPNvsQP/OaA16ctfJtY/GhXGZ1GoS163xDRGyRtNEsqsdjRO
UzAwKcT6vW+70ll2XZgdUz0xFpnpptdUEuXp9O51Mg7INqIrcYBzu5Zki4Gq/xpFbbLptFJHohOE
x65E70Z5CeiskzSWR2aHtB5spDh9IF8Q0wdI6QYUOEkgsM1AZCmYy25Cm9jq2u+eRrvunuZ2cziC
j9G7dgdsKtklyiDSvdG7beXJahWy392LMNC3RCbT0Zh/NIZpHaORutdzwmqbSm0Msy9Prhr3tq3N
WoJfuRahDBAT+Q9pwEjwj7+jnUK5QyNePOQOyt2xtfQ3psMphioRHXXcIZga+89Yuv6ZQsM7/bHc
Kupk6Z9vL1FRfHjEnSw00232zpB2dwZlDiW60xzQ7dq4SjIXjaj3asbji25F1Qutjfu0iPw3K9bg
J5Do2BT3VdnkTyEAiGM/58MXdf2hWVb/GvrlRfcT9chM9bsR2NnaCkBcNLeH6/ZzVzv3rMUNCpr5
8znWgMJ0fgiNQl6RM6HSRst8sRmhxt7kHcP55faOvZA09KkCuDSH9qJ8LfdubC8Z7PdrTdX5N2tg
sm9W/ni2utzfIE1Bjl6RM+83jo5g1C3eNBza0CWxhZZx9c3yd6au+T+jyT6I0sOzWej3mmbH9xVa
SCaUtClve1bLc7wfY0NgRNAkeimCyMhJlXdImgh+T+ZCdrRosNPgRibvkxwnmybehTE2Ux38S2mJ
+zQGOZO7uf7wx52JQ8ABJo3ZI3YAm7R5snadxneXmgHpnmzt4iEQmr6bwvBltMurlnNi8R0dQ3nN
aH3iaVIzs6E/Vpi3L2HM1ykbvXF1+1GVjrp0McMjLUyxEhhauAIqh2wvjo1THcF1UJkRbfRwZLm1
4uFsoKhZKO3ZePMYJDmLDKXpIvpNv1j+bdslmIw2C7UoLRWozV/onj6B5/xDPx1tz3DVWD2l1jp3
k6vbq4pSK0IGv1dG7t5jiClWghPu2jCLFKFoo68ZV3GAKWV+lQzxpEjtT4uyE4hAekeoekn4LKQ5
ZdVXzyTBevDK4s1i0BrWenuJe2t3O6qEpZftUHwg0QzV98QKg30d60jZ7ARp0wQuIDmoueaMhrDC
k4MX0ZK5fUZ6Zp9HiF2/uyh/a71wUQxqd4M6xCa9cZ7z/KlIJ2Sv8URF1VgXE0BZ0F/HaX4JJ1ce
Ru9hnNewATnV3nCRU1EMxEsgerjzlBVckno4lFEjHyvME23CkAI7wcHKdPP59vtcwx242gNVl7NV
MSGkI7uxjSKDhCf/HDL4WADF0lS3lTW2FSS0lXbXruKmhhTogRKtdN07F8RqEImCVMOP0o/QUw9W
pKcvMM+xrJjmXZNaxVENRoqzm/57DUjkj/bn/zWJ6+tgZ96VbWoTKPkUKbhCvzw8hs6wi+EKVgBb
6O9jgPtjbKERc3gPr4mOfEP51O4uTHccpAV7b8uBvk+GhyIkKk1DIuMaaX40+e88h6pCMWOZzp4U
lUVVwu3rOuPX4ERqB7SsWvcRgRpsxP5GZkV0TLRW3UnAXEwL+ar6AJd2oMp6M62foSiZzxoyXEqE
dYJlEkdn2z2izcIG3fbDnpH2b452X/MCbhfDoZdJUiGUur89NF1mRUjEaYpYnTI3eTPkJ49MrHGG
rd5eTGmtphYqQ+cUnwhF6BSYznhMyCS9VE6SzlMx4D0E9TpM7twWHkLlIrBKldWcfTM8B33h7XuV
IpFATPqbApxc1K9HU8V4xpgrcDqswv4K+kVLJ7kH84kPMeA6GqLweHsp+/rf7/731yy8ysuuMC0J
monTTUPgSdTCgKkwtl9qHCabCvzYMo1mA33IUqFEmt8J7uqhi7IHRjjWo2l+KjB819sPyK8QJXse
XNf599SoKoxcgb6gnZnvS9OnBqA5cPQBnew8BFj3TkJWcyUK536iZDwVwXBnO7V/wkCkeQvpaSjx
nbcOzevuViTA/vW22oSHP6C9dh1iluRDHPXaorDbl0TrC3+B2KEOajoziXquzdh+bW3FFFqE48Vk
yrjpG1dHEYj6KC1cjiOoSXtfmAe0Qq+gGTlPOYPYdVpbnZrhvmxRmRPK4Gw1V/64VT5IH7RLuL8V
RYysIEiZWrsGNl1fZZ++j2U0Hm8Kvwr9UOfE4/H24lN7EkQuhgsEFP2U9m4LscNO1rXZpk8G8elM
0nCgh9LdtTBmuDdVsbR0FMpstCCMomYkYV1L1KrBzqVpzfKPRpMTSNTFNOeg+sEzTgO2/GyStCBp
uT2nzJX3vo6K+tZC6lDA7yurAAlyaw+iAN4qF/ltreHAkbp2yXkaoB6V9Wupxu8mndWdaBMuSxSE
4yE1oup8e+n7BqBJGmIBLXNGRmMATCP3WEyNltJ8wu1ggl5JwdozSc8i1W4YRixtdCRQC7tA8RSl
eyrPYZ9aI0JIaRfDKbVKhPxSP1L32+fQLIONPyXdChNIvHOTmi8/sZer1CnLhW5q9VUgWfT6ob1P
c1/9ZkEwv+TzsCCoeVZhWdImcIJYr7/uImT6qtbW2ezryYLiWIidK1ttZZVu8IijhBf3gjYULr6d
x+uOzu1RxGV+R8keH6ahru9vKzv+RnNDj1BbVbKEQ1NigC4bJ7tjVz9OrfHsEIJ+7UqFAtMdvxc5
CsxgYHaX6PCpiyi55rq3EcD4CJGgZDIkqgKS1zZhPoVHIGXjb5jhYl72/9KtI8zFMNkUmO5YFmfJ
v35wT8viuO6zdInDBG1OnSFOocUyr3D+TxdR5JNbjP19PrVHYhcIJNFxWxO6jvZK5d9GAuGP/pR/
75xoeCizmadLOCpAb0ASoWBwPO/9Qeja51aJX/985pZ/XwTBQrESW6RoWfzvy9+91/pAK2ovRrcJ
pVk2YIjjvlwjVW9odh2CUUcvjdZmFceed8lAFi4g1mY7GSY0G0PkO54O2y1mWI6TOwjOY10+3R6A
yHMsHuJePwDA0w+3dyKTKE9dlOmwm2g6D8Bv7l2VXGUNvs2s4hett7NVVQfqm4OcMi6qh6B2ixfk
QUhH56urgW7Qp3K2qvejtQvd9JeoCfXKhteR+RY6GFEfbbPBpTm/E03cb/75mt0yeP96v3m8DZMK
wBBUb19ryE72oRrJ7pjbB358CANvOphS/xZrfr3TVaSQDKTe5fbOBzG/iVLhbQCTrD27t17wwMd3
tm/TmO/6XzMAJmsG7y6lO3U3Fo0A6UflmTSJ9YihcEMKp3pSeHxXlMo4K1MABQZGe2Nqo0/k7Pmi
MAO5EYGinHDb6gEpYHUu8mzTmyDcycU249/1JxhKfnniXcNxdUlYA8FrlvH1qfEL27eIk+fsnxmY
GvGLdFqNVLwkdiVvnfWEMGUztJY5w+LlGU5QsnWxXCzgZLgnMq5fb426LrDluckphPBvzkyA+I7c
BNC8//MCfTM6aqP38s/38CYL+cs9tBEszY0mso4IQP/63MMS6ZpUYj0AicP3tAqd1yEYwstgWG+O
YXw3e53GoGkSKpt1+TUqSGjIh+ah6iKgE1LMPM8QFKbM1qrJ0pMDhndrEVOy8GB3XxkuKTjynZzV
FtoO3xrKzHnq0MNl30aG9645qXFq7SY/JHI8RpYbPQ6l98PCsTcYNK2DwaxPNlKl2jGx2fa1cQiE
qpFy6k81mUMqzHbCre035aAUBgBa3addw/xSFtdBsBSG6VRirJhXoZrDjR/r1iMieG85MtFZ/bFU
NZP6oMEVn24vduJqi6Em5bY2hAYohmV8dIfiLRyyV7z6/TZL0+DIIBlbBLCk0xTDc/vnG3MTCX29
MY6p82DRtdR160uNjdYpDqQqkPimnrOmByefsWLuh7H/6KqJNqehqmcnAGXVD997PYB7EBq4IezO
/OZlGD68YPXfhJ3nbtzI1rWviABTMfztnNVqZf8p2GOLObOYrv572Bp854znxTEGILolD6AOrNq1
91rPKub8sMSlAh7jytoJlxIA5sYf1n3xr7Mk7DxKX0bzDGuE+/tdIJ1qwmeBp8oIuet6PuJ72y2Y
jPJwf2p7frHtFXOcJopw4rv+T9HYECC6cjzeLy1JCQt87S+W8GdLW1QdpwTeH0fI5mGqAog8YGSX
RVPH1x55LA0BeA0grs4x5qztNCWf92cedAtinMnjshGrPph9419cbEqPfWDs+6nAaocaHtTywx1X
4aCAYd1yUhb7GofgAD8qMXoAN/PbCKxYw0s3m9fnpz2uooij0Vn32hbqtvkHLcu/p13z++hxnOL8
qduoWv65f5oNhTW8bcQy9w07nUgBbwrcupMIz6owsx3xy9j1a0msVj+Ut9iVFBd6SQWYN8+FkmQa
5V5/dlH5NhmxAPcuVAwf6X5zT4RtkQZr3+JeumCP79tIQIM/L0Aw5cVo7f73l/j/ekXCsBmbM/Xi
v99fUQ75N+sxHiy/6niiPQgYSNdqCpnsM4VdJjmZFkvqoD1ABG2dTP34jY8az+ZjGKXRGpATCrNy
0g7WoIsPURRHD23YSrgqXN+LUZwgM3vn7+WLg4gtp7dmsj/+8FL+Vdy4hu7Y9tyZt3RY0791osN6
8mVk0iE22/jDRom4TrvOOwaOHC6o5Nylj2PtryLfdl1vrio06IvAV8ZRK108gwlveD8cTRWJ1zyY
uU44twnkctTK1MoBcHJ6goyU8+qM+A/3p2nPf9s/1xJEiIxQTZt9WvxrjMpksQ/oJcTLIPMUoys7
Od37Dw7E+z59Q4B6VEO109os3GaD/11LI/sCWcWBT9UMy26GVPVu/ER7Fsl67D2muDGutBtnv6/I
j5EfORABovZW5nawlXNEnyQk/ipTJHt4sp0lL6t5HN3xgKE8P0MatIAScwKBQMxOaKy6tovQ+yfN
8n6ysVTbXwf8T3NnY2yyUzdW9XaYSJSpq78J/wO4qB0QbVIn4qk5uwaH7mJGJQ+jc5RGhJpFdStJ
dzW2guGUJ52zzmPAcj1hYee8yk59ZFiXLHeSRxUQQ9Zo4rmdL36CAzWK0fjUP0CpNI8NAIplMAcM
eQVtFiA/eJTnZpCAp7YcPJy06RjRldDDmzXBW8twJ655W4kyxnUxXwQJaAh5aJpMvUt2BUvTQzxf
clMiqh/ss5dJbNNz/2PMLA2coiyWvRViB7EZP+L8cDTiPoH9Inihz9hVgN605EzRahJxlhfPWY+G
O1RoUTx6RDHB4YuprU6a7HxwnfnfF1Td2k4bsxMygGLVVnZ9LctZrG3DboslQs9xGsuHabRQksvS
34fdtLMrO32I4uC19XN1ol8res43eRITEV0A1xH45sMEY3RfxCtw9PmHTnYdVgM32Ahf5R9Vbd8i
b0IgihVVs/1qmdQetkoGusUIWAb/ysaGb7nD3s1hetoQ1dE8YDryn6Z56/Wk6bwSWAD7shyLS7+5
K1vafHS2qQepLGTkvrv3GcPKFjvPjh/hd4RH1nxsaxUCcWqSneEQcap17auOxmQxVHCh7tUIrS4M
e+SoAgzTsCfVk7DmTBm8rHW3CAnD3BtRftDnzd7HbglF/nI/SP59mgRW1j0AubZvwoeW2Jb2iBJr
eE/jNj21TaqOsWM8FyiAV3CQEUSHWOvzwWmWddqN34p5zIOdxNoHSRQBaw/avS3aH0nXFA9QzNC0
VHm+8hhQ7e5fEJVD5U2x/hsq30Qz/QkMUf9oCab/fv+IcboEtGAXP4YcjFRjjfGzpmhvdI72rasg
xCmL/KIgaW6Cd2PdNISRrSMPBLvQu5rZAb5ddr/P+zPPJQPL0gdQuEZKqg1d/OMEmmXhQUGcwY3a
E/BfTiD++F6AnvrfC6+Yj8v/XLzmNiMnDZDLCKrv4vv/asrmhM3lDqbHJSoyPCZa3q+6yYlORd/+
CsKIIXkiTGQhPAL4VK7qSjWr3mHKrrWT/9HW6Ya2pHW9Y+yqacq2k6xx0s7nUSV4KwrdONoo6+dm
+SmAQ3HuqNIZHHMkn8/bZuUBkzHjcmUbxJJkPQwZoZEu5TtlfOis+sNSRbOCG0kvrPWdy0Qe6Cr0
gIlz8H/qgla8h1DhlzpUHxfS2etMvyuj8Rv8n2QrnOvX7ljqgCCzNuUu7Bi93x+l8yMtDP7wppr/
LtmoLxi9G/OmbLi/d3CZMFMP6yS+GxP909V99KNLXRylO/dxHftH5er+KZxVanmtvVlidHeNJsdi
ga/VOoiU7U9nE9dx65T85GwrhBfj2BXXe2MzrwA8RWVg/iGU7i75+efXgcA0766QZCtD9/vPIqnU
0OtZJabYJMfiNBMuLp3cWvhCLmpW2SnyO8sQv1nsnnEAzR2D0f+7C5E3bbcj0OpDwo7bS0DffA+a
IN/rqbahKqQ/mf1R+vNvwem9mjPQtjq659i/R/3WraXpcUMRVHSu/eKbVAZMTMzH+yMzYA5IMtSl
rWr9LSLAnOSLaDoCj2gujStpoMRJdGzukIf5Mlot0pbWNZe3WBfdKzqA7IYyczfWySWuKESI+/WX
Y12N10pPGbWZ8N/01FnOIpHcqMVRtbpC0Z7kVzFkOYJ3fja1RkdP0vNWdydfFLYjdpLkmT+hPjUV
R67tfQpGdEc19PJX61SXsCy9R0/qJF4O0y2S5UGzw/aNYLtgVfheDuK+6y5BlHYXxgVMOjIWuPnZ
/eeda8Xb1K2R/6Ux/Vcj8Q73m9LteuaBFai3iCYVqo+oeusgn/SxT75oCbBxmAUNpbCrDVkHSD0D
UcASLvyrNAmc+ipso+BmMXheQEqONzaSEvI20v7UDM4DwRPugSlEvgCZVH6ksutx38ZXJmGYuSaG
1e0A7PZ+5DMv1VxRJ5oh1l0Aw6/9Whd4s/sZS0Fo3f0OQtDM1GPudQeZjzDP4bSzGc0GbDXsALAK
FLYQed6VTmhiXcQ05LIqY5cI8u5BQDJLGGPfoDOGN0iOf1KU/H67OxzVLfoTOqd8SP3+bzdNjoRi
yPqBzlyqHrSurz6Y/Sm8YETNueZracB2ro3G3aE+ZjEMxBVclr2RjjNtIGK7L24gX8e48faO2SVr
Oc9c9dp0jrY89Haz+arE0yC5zc9S4SF7ysuPqao3ttB4+xItX9lCAcRxsHMxWftTbDNjut/2CV6j
Zc7dRzTdJGj+bgVAHzZK7hyC54vSWXEoWYWBYM8TbcbL6rIf3J14sO+CNk3l634EmJrk+bWYdG8e
D4UBmrcw26aCNLLYDQJcL30XonzSY/zAlfVG/xgFhX4rpau20ADcm81gWcvjzb25m1UDzd0Gt1mY
2vXWx7T9pSkO0wrwXtHJo5xseYQg3u/s1niTcZkuldHLU22U+rNvoeCy4e5Vg2mu7arvae6Jo+MG
NE6QEd9Pc0Pmc/i3jXYHOjS7GrEKN5gvUU/M7GFzmtQ5U9gfcJQRy2Qj28ORC/O3K76jgMiRKfDP
KgxrF6d1f6RDH13Qw9cX8Kg/2wb/MfkstwSJOBiQSBycqpgeSHJc9Hb6SPTCU2bHyZ5A3fyZhrO3
JT8jWk0UqANH+yehUK5ZpG3sDC9/dlVUPYQ+sxytcbJHafv5IjVBlpP1MRGQFZUREE2XqMhQxO/l
FEAOrb3vqaGbMENymEyrwSjkr66AmpDW+TcPP5O0X+4tM4pKZgYhL3keSUTKDRnugTToHcZPYr6v
M1Xdap8P2kvR6YzhEP7hwO7Nt81/70XzV85BqcXhyv0/RJ1BMXqqcJH8kNtILVF8VFIO+2ZQ6O8Y
+Cw9WkS8g8EGE479mQ/DgZC89uhXRkG5kIilQhb7UHQBbtVg8PAOJ82zIPuit/z9ZBjlW1H7EKHq
xHjU5llLGnrOqaIuXXWu+90ZMu9oxnq+NeyI6XDSG6uwEe6zDOcYhboSm4r+/44An2xXGfURSMZ4
/FKmAHhY1Lk/HhQLfZIZ2XNIz/TJyI314CnxOhhU1rVpfMJSBaGSFtrrxGRwjzSzXfWzSMoehvNk
IpH0oXkcwWmEtx5k+cJLjel7ppOug9DspRYRek4vnpu1aiT3xausM5ubu2eMUULE8ORjrCXyUcFK
XeuGccEInJDIrHcvRcwXxK+JurwvxVzgy9wvBuS/Nuu65zTWwutwxT4tjjVF/zINS6zn89NY2uMf
Bt//mnDwgXMUwCtFP8Ox/tXpgkgWBIQOQsDQ6vZcmVEDFlWP18nQ2o9KNT9bp0vXFibd+xmycTMN
DvDEV3UqCrnV6aYiQVUZWA3+Qicxv2VTmmwJoKxx4OXfs7Jyr1TDydKQMv+DtYR+xe+jKccjqXzu
WMPpmce9v3WYdIMjhwbHeIk66VvkmhkkcyiszXzxbH/c9/qQUhpk8aPV+PFjPUbJCaXcw/1f3H9U
dgOTdzQvixTO32IAsbMkvVxtvfnAz1nB2vu9+9f92WjIEy7qbOsrWdKkqy3sWU9q2gftaF2t+r2f
P37uUe1x9AvvAAwG/N2Us93S7b43v39rg9PejJY129zG1r36OWJA5Ob1PjC1baSp7uiqkdlJQvog
Jjs4nskADHJIONxBHn5FWvYz7l0IQBKDngQ+GvsKFKsrIHskzmtsR7Q9aNvzbxqc/bm1FYXnrFJ1
xYdr7ktr+k5z0boi+bWuWVNBZGHMvM+rqUVsD3NynBhZ3FskAdpcwsuZeRlKLhC3z3f0hEsS/8iK
AqTiQNJ5j3FkQZV3qbI5mx35JfI7GdC+Vbbc12lEvMJgvSVJ9Zyb8ScMvGuAOICE1OSaM9z8al8H
Y4SnIJE3Sy8sGE062Lgm3NylVtKpl26YKzLa6gDFo4eifApbPH+Ov7VFUy1ivxt/lPHMxHXEO6WV
WOVQkFRSB88mkUgLe05+zRJh79GiJtj40CNbygUl5Pgfguy6az+2D1qvknXd1gCGsXngRMn4Kh7T
RHeOE6SVp1B3f+kdSUQQkjEoRbfEcdJt5ANoGRhn7sLRLfct6EKAaAJ/UyUhzIHemJzJf+vdebTf
0TboOoFIro0z6IUssfowl7+NoLdVDOWhS53irMWNIL/AVS9m2ViLJgU7hLPzkeHjsO8bIBY99/CL
48fBycyIw1TzU4+i1jQELEuD/B9nkP2hdYy/L5au9H1ZUBHMFUPDmI+ecEGgzvx0nC/SjAtKd9Na
EQ66wi1RP6BYJbGmS4eV1FCOdmXP+TJ61COOWD56iUvgt/XFG6Pm61Gu+yS/h0mHd53fuvOlJmF2
087baqU750Ta9ntcdMOq063kEoyWsdNIfDp2BJhsGj2zHyPNcZbSDJM3ogTAtMWleJ0M/+ppTFRy
TlRbG0T4WXb7COrAq0vIo2+p8ofjguqoIl89kF3lnJg+kN+dDcUPnCILw6V/GaRtsfKBuB+RG6Bk
5YT7mhMXEQ/1T6lna+UkwXOghcmtsdmX+r4+ZgEqirH0ows2rhu1+9apU28jpeUvjMKd1ugWT21X
u891JeNnp/TCm5GI+pbyXu+GGlXN/an0aVUYsQ9Zt3OrnZqxT8F0U15iPN0vcZ2+YiIqz/dnBBJN
G0MjLS+qqiclp/QAmY6oTt2o1nYLgzcONdqC82WsGJZMpakOfmm7QKuaaUt/r3ruhuoQoZcgTSaY
E7NKdfp6qEzO5C6VpcsBaF9U2j4GRD6y3rzotdD3FcAJboSe7kkxrBKt1I/23DNps0k/lkM+Vphm
BFcZ+wirJxdzArGNQLO1S8goaFNUGU3FJPLO9wsN5iGu0h0zrO9+ZqwqFVefjDSvs8/8Q2Ya1glU
uzIadho6amh0vXGZkB9d1DRMF1jnvR5vjNbEqzzXbTbQjFMNDm4e0bkNZwJ6t+X4ZM8GQKfneFoq
uzwWqR+d/JD+UZ0yB6ltp91yoB9fLKgFLDAKIQfqkpeJwHKYsToxfCVQ4cn9blcNXxRFvEXeUmZM
Q4A3glvSDLlDEy18GTmaWoZ2NSaN41OwR80WfwgMfDF2rAwip+pddRgSIkT1FPoDiV+KeEJ8+5O+
sIlBheYbEecBMG8RVLJY6LA25/weas+YMxWfnO/JW53saZm9sp25q0ZZhzgg9zgfhMtKV+/gqTzh
Hf5L9+MdnLdm51vOSNBEGW1IEiBBqsgUrbPvE6TIqnbJb7adhWkQkeRP+2zMv1tT1HMAJRDJtWwU
zEuU4Gfo0NMW3+R3MRomgqPcIYjBwlg6SXvmQ1vAtKYRzOvKg4q61iqa/0NX/KJTyKGlJO0YF8ab
H8NzUU34YBfDdz1FLkPW8hFEUrtIe2oyrJ080JCtpy9W4KZbYNMQScvhGI3aFVE2X/+q+EkYqX7Q
OQQs8sRq1qOiG9taHQlYlY+VjCmnb3Ey8c/WpBOVk1jRGk8d8eKaMlalIVFA3fBIskU2M6MHvc1a
ar2xLAurvKSs8YvO14Gd6/aL7nP+9XUxbXo0liuzWSdwTsh2IG8TIw2yo+E42N33rMKP47jizRkr
chAN+zEO21/cgz9Et1P2Q28hl7UgsA0oHDlzwEvWaoOEdnPJdoElAomab+fpagzsZD0kOJZKLQcz
6clD2E4nBf/xXOSYBcfRfY00BE05vWmSRptVI7qzysD8IzKDjHYkXBPBlAXNr81BzobpsaxRRBEJ
j264B/yjDULMXfzWkWRqTN6+m9gfx19OMxzJ3NxI4UXbNqw/jYB+LBOKk0xiuZKuxgZiw+GV6EYh
tD0wp7UWXWu9QugIVrqtHnnj2dqMlvQ2mra67I9YOxd+5aKEMgcgZwZtCJdPdFXhi4kGuGd2S1Cd
1dMMTLr4W9uA9PJh2Ri+LJdaiE5XxsDTX3ozHA+pY7ZHJUyAwjY55Xihlz18/KWiewaGx//mt5+e
S25Vkeq33IuJzYmd762CSKhboblkuQf8duiineO0C4tZVoTRxmtRBljFr4iB71qbsGZBLYQk50H1
lp4RLfO6Rd/ahFQQuvZriMvnIsi/5wMAR5V8AmmcdpO8cr7YcYfluzQwiwNqu72jF+9W0NnL2DE3
wIvn9QIfacFBsnUs5N23mFitBRlH/HPIuOSzIByg8zRxLyqhyO8UYhtXKKXHtg42AZPUTcvQc6EK
/Ao1MXmntLE6SGvvHtDkVeKyYuZi7J8SmExhRkxRIM0VH6mzkhNYNdJ1R1B9G6trHzqZfPY+7KCu
hpNvDNEeIn20bCgdlq7CzDBifyxSc0cFxLdMEdlkmjl/HElgzmidPTckP0ifDn2d45hp3H5ZW9bV
o8M1D4XYb9fOkOvr1vXeQ3QiBL27hyoLHmDzT4u6L7vN0PXbjOnWJnN8ScwvccRjUu0HzlAwBsFL
VeW3KUaX4Jhrw6xY7s2nxKeBr2y1S6fyvdTnSg9BBTWvfgwQw7Nogp8fVMyoxR/WfiNfzIyMLbaq
VWShmUv7QzWm1aErafnApkaKXtAHyTYhdlVEYKS0SNgaLrW1ou3FZAsXNuSfgHrX1T9jbYOekIQB
3s1issn+UelqGBB5EML45kEeX1Z+P6MWg51ZwTeXyXtjI41JJtZr2Rzt3Oi3BRjhdUIozdLyG2fX
WYit65rw48ZZapYkWDed6mM/modQZw5Ru3BFa0RSA/kFCHLwlcEg7VZ26ICzK6tPAoT9reKItATg
+XOo+u5sVBDA4nAzxsZTIAlVRu3ymQTxKefIBjYQoE897FXprVQvd4HtvULIYB8K8UATnEFC0gR4
tmUI7crJWRkYHdeZWX0vhEWXOiITxibyZz74rrIGWWCZzvHKQq8AdlK0mc1rZKDzEp22Gnr4XmRX
BVvCJmbxZPGoSBlZmMSEZeBjDTf6NQ2Ax4facBZxBpkk1/oHPyw/2yJ+iJumZwCIByxOALCar7ny
yFOVOZbPgpqCeNFNQtT4qsqsajNoiu6qAh7X+wdqt2EbF8GPCFouNs5HeJnXxLOv1BDPLsD1tdaL
F8EaqFrCP0GZHPockbzqA+Qm/ndjgi7oW+9GEK8NLdh1nnwrG15jH7kvWsFk3GLjYbjuc0t2oPaF
85eAm7WDbfkzqtq1qBK1N/EQtFWT7j2f/EBHPIUBMjdvIDNMBSbLLMtglB34SG9OYT3hptBPoYxP
EfbvBCMoud50s23GcWQ4Ne0juqJt3H82UXlwbDWeWe/FzWlnfq8Om8nELuhUQu0LSywHl8QIq9qO
QYxXutxmXZgv3CY+15E89rhYST+kVDOdeFZlZP2yIqXcNYDwZZnxLYRlsIDRF+l6t2xhmfNasxha
UUOgUAVqOKowp+jRL+pLsUZT/GBSCLcTf3Zrf7ou1Sn9AxCJNJlXI+3tOqv5sonxh4kPgmTgYefY
IRMWrTJYjztrE3IU5NdjlW5ow4w7FqxtNYVvFVKhpda4Pl4+sYFvDliQntsOmx2SzMzdsl1TcbHz
mIzFVuWqcszXukk/3IGctn6gfRmTF2rFzUfmUXAI1UJIpJWZexZg955ZZq9YLiZrjk9mo87AFxN8
XA7+sAzi0ZwL/g/X7rDRqGnteiO9gcxAVGBIRpj45MomWEoGhSTgyrU5Nt0iKrDzFkXw2bXJTY+h
xZjTsmNmvGaNJvvMQJipk/mzGVLnQjVqnQKCkTl6rqqceU8UOYSWE7PU9xw8HJY0lQuc+pLtyxIm
vS+Ev0MEtTpHQX1/X0LFOmsNXXNEGf85FcE3btlw3YiapI66XBjAJBZ2PAu7LXeL4Njd2DsZOUjJ
TFb8JB9H6O9HI4I/fGwiEpMcrz74ipI1kJO1pXXOrAK9BH3A8NBb1RuyYaYuDv9zaHY5Ghgfp+BI
G8Vjz9EhEzM/XLgcwxZu9xQxMlqgVj2aeverJq7LMwOIsAyCSR9eB5Vzj4h/9yfKGlcf3iapzTkh
brQvE5pgdaY/CYzbHVS1JQLUbKlVjOOsvFyFlUmSW9FZa2gMSzvhjB70JL9nrgYLEOT6/L8A7TbX
aq33hOdFRkEHgAikKZvcTYwNJqBrt+ndpsHkUO4JnRQEjBbAcpkxNXxHjXQWc8VgQp3M2E0NOVnc
JrCUkvZTaQZjl0nbQiaBCeo9t9AvH1iC3YXjfJvxDRae7PWooy8AMdU+tXqt45HrAEfPT4v5IiuW
sHxfRHr4mAnHfB6cFtNH7/xh2Oj+a24CNNI0XewM5IhgffptbqLVTIJhHkXc0bM/sYPbmFgmVUXb
54e7ACTt6uSmsjXqtHBdNuQaJ3E+7rA98uowMNSREx3uoizNhY0Mm9CkSbdhDQQQ17S42zQgIXLw
rY1H6suhtnjh5mxjuT+tyHP5GkWQxyHTxCCaZHgugdFfoHcai8In6/bLo6gcMjLy3jW4N0huryZg
LuYqtbzgSQwERrR6mRzCWStA1/oR9CzG6VSP91rZOteEzcdTGfBnXF2LdMiaxwtEEn09zBiOsbY/
SKTgC4V1sdzWKrT3QwvC0U5qc1cK7QMhwnBRqvwIKyHoUPfvbtkVZ/waf1/cfDyT9uX8QWFm/N7R
dBkEMZ3GQO54JoCg3zqaY9DWdCMImijxypTSwoHlk2PCZHTRt8DKgWag4LRqSP5aSrKSaGYlLjr7
qRJ437SUEszZIY75gzTY+F0ajG4TrSL3q+m7yMl/128maAN8ooVpRCWR2imEazmdsjfh1qhd9LE4
BIPE3edk6mAzbPzSr5EDi41I5wyboP38w9Df+F3Cxp/k4VPiFIY7AbbQb99mJliOG+K+o8GLdoRB
k33p8rZe5xIXuTv1z3rf/KUb7iFJ6+vA7ONs6ZEF2R9y6P8Wddim/jsQw7VxItk+rm7bcFygcv+c
43dShsE4VGwiGmNJvR4uHZ9Dr4pN26IPVvXUHeoguASA7IiPSGzQ02Qw+2loP3oQeFGLIg6H97HK
Ip1wHuU354rMmPv0xcycZm/axjfR9qiYRjdci0I0D1+jGRvXHqKHJA/AzEZ4ixrZWS8uhNOvp6lm
vHpun83GlGDDqoBLmPAc4H2ltyHC9+1vuwYSEOEgXydMHUpDBxST6DMUOkj8Fx4pNMvCw4IMrpuv
ptHBuYS5e/+3nCN6irHcWzd9V65rDQgBVPhlwBTrh686mDTY2QAa+tkGQHK+joWaFcnZuC4rOyTL
m3bYF4QJ05R3HhPlP+jzhQhPC/EkJlxRPYpMezTjDLtqK3lfvwbVgek9OWy7szEe+3BM33Nd1CXZ
u3eLbWQmOAawSB5HLw13ehOd3X6ij4vTWExWi9bOMJ49R91s1CuXcSyMZ0ofFJ5jdgQd4q2wKUhC
Oz19IyRzwUwyr5S9GNea3hYLyVGAMynw08nIUdkNtXgCcrxr09p+yPRFroL6BTw5FnCV+Kc4iY1d
qdeSE1PLRFFoZ68hPrCmi7v5WpQnzwo3faq519D3V54TWcc6tK1tR5WSu+2vtIYHKU3Du4Iriw7o
xvnOzUzUhGxYcNYtTSjb6pvzFEB7aoP81HhlfrLq6e9H4anVwtNkwVgiAjRDIoY+6iSdcjqTx4j3
3IqYW0A75/bBEBsY+Q0YNVf0u8XNT6AR9TF+kjaP+50bwssv/fbbiBXywe5GbaVCYR+Az4hDRRQP
DmhrTyaccKbhjHJL7LpQkBjKSIdDXUTw2zx812RZbzw/9/bWSPJM0NjpVht7mH2RCNax6WF91z3z
pW7JstTLivSIdp3MI+E+ViSJpdONyW7N5AJsRIQm++ummx9p9vhIMnqxu//I0Fp0VG7/SobN+1QW
hPX5HcgiQrjP7Rx46reYYPFmIAiKmIeIipSdMZMoJTRcX8soJN+hGEV7reZLn3mHL9iXJJh9GfRJ
fx68rH1MU/EaVU8iGQNKz4q+qB+VJqZRa7xMozsQhMRULCn9I5ZxAyoWl1GzwdBDogRkYuuYmLlA
kF0idRiv92e6oPqTs84iBCY1G0sYA8nL/RE7h7MvpP7kNc6DU0j/OWHeuBqECneTcD7Muzm1fhpJ
bTx2hGqsdT3TTnpCJlifO+kRD7o8axaBVKZbGD/wvY3Jqhv7ZVFYCZmtqr0RkqtRIdvTg9coiJQp
tjp5ZtrQHPHG+yC72w56VJbONPIs2tO231azh830HHA02UgLruC8u7IrEv5w/gTdZjJgU/oT2HNh
djogNfY7HIjBg+y+ucE0HkDNjgcaClR89+e4rArSgtTPuxs180vUP1YiznVh4QizO3Fhf4UHkXIC
dNzaWTe2fsVuOR7uFLdO23yJJqChu8Bl0vY2Cs55dfqYW/bL1+/QLX4L7mrWjJxupzbHVUqpTS8r
IlDSplE4/3/1YGePw3hNZziCyylzEzmClub8NCGH6owejmTqZDTWSaa355Tup924xnNXi/Spyn+N
ImNhmscc7fCzltEYcrZpNqpptL9Ag3+2I2nbJWr3C4bSaiMHCFbxPF2ro2E8WaX9y/AULW9ueU3u
ELzQt+nH+rFw0/JB8/jmjrf//FTzzPBcshRXP2gf2AsnhxIRN8Ye3DIe0KRJV9IOy22J229nFQOZ
M7L/8Pnk33E7LVwU69+YqcOuVU/JTFSFJTjcdLJU15HRqo0kAXNdJ1PJZtbhhGha8MV5pm1zkK0y
nRBKTGrwcJ53vdw40ifXbL7v5AB4xSoHeo/zHVh0MDZotPqLL+lRy6ngwHDmlFUuEsbKwzYji5yK
GSGT3UNOF8QUraw8G84QhIZiawjeyGFU33J8lssZnAwVjIv7/x/5tkXuWtOBewty8xynfrBl1Jov
BOd6dNdtjeJ1iBLzRHyRlGawG7T4mnF/n4r5kphY+kyv3MR1S/+Znfy59DUgc0jo4fMxggGg4sTM
FZkPfOJpXQ6d511Hzfn0W9BfkviSEwNhMiktU1/cn95/0cj2mdQEc5eSTQ/AKTSSkwcvpg7JTEL/
WS/DjBJH3GlpHA/DrYa4OB2RbU9lqF4a6TXL0rCah6/9D2OevvvvF1UlFUFDOaBHB1HAeWDRGRf3
h6Z65UC1TqfYOumpCF6jwv/pdYG1/6rYW0xspFNrL4EqjR/zAz2x0gcpRbHKQe/WgaNe2lqhrxHl
VmkjbQH0ij0NCTJT6IISredQmeXBBKmK1ASkz8UPzJtoMHWd3lsc1+VD8VnbP8MeSVcbdcYurrl5
SAXhPE6Fvwb8cO5yf3p27dCmhxQDMLerdDrj3jeh7JrBulEVcAO9pm0xF16hiofVEDc0ztyE7HaZ
vpmS6UAyCu+Y2cpD8zS+SLNaKa0iIIq7HMHofx6OPh2xSnffv4wPdw9En9mCFDGZs1I3c1TsfTVr
dD+klen560ATRHIgu1jcNU13VXijWeODXX6v4sx4ZV4z7ceWHX04kg7QXIUBOQVkU7xOhc25xCjM
nqVbt6dV3gYLBPfMrdPL3GgE6dvYtOaNuT66s18SHGGbDqX1OnVGNce7DhmxRJgWCOMMn9D1xwtE
TP7JuZfiFPLGMcNV7pS+PCLpW3glwRPpjEQJAcmzJlZUk5hdv/Au/wG9tO6H9N5Ii/PQ1JHHW+ks
5fenqdPSqUhszAQEZxH/gidw60jGJwiq3FWcivwQGMmvuwkccfL4ZQcnc2U46lH6mnSmcTKIDb3Z
PviguZhrRiu5OTwD3f8wjpDjXKfDN94ouS8bRkj3p1HtDo++MXW7EhcVCc7Ze2XonwS1OJuvrwd9
K07nIgViXKcMSA3vAqHhiTGJK49VUgyLiULdiGpxqEsaYrC9zzLSYuSRxfjt/5F1XsttK9sW/SJU
AWjEV+YsUhIV/IKyLbmRc/76OwD6Ht/wcFgk5a0jUUB3r7XmHLOOFTZcgp0Uv3M2Mycki8mWEwmx
QvPLzujKXaCTbWiPMn8ZsvaX25fOuwbOK+Ecd5gfounZELTvJAoLEh2a8Op68rvwxfAh2UC5isn9
M/N8+LADLO5qoCMo4F/Bb/mV6Wc/zIJzoUXrh028xarwg6qBdovHxkXZbOxdTKgbFbXsXQ713R9p
HeM2QkNgyeIpLLp9hvWOiVMSvSHkWRoE+N5qkBO7UW/HbZ75wasH/YvFwDqVmCgvUnN9RPX+jYjj
fF8O5RqxnHbOrVo7xzhzzvPLkHScRRcXPxEzpk9p0KRQTXNOy4K29fxy/oJS3YqZ4jQ47W7oLG8p
5JD8JoSz0hL919j336TbnWbIHhLZN4fS6TlM+uLCAU0sGJCG0CQnESOQN4JVK0vAS8jKXW4ZQOIH
SwX9VQl+8mFcEzorED7ASlMuWUpEOac45pKlKE+pjZN7zPQDN+qjfuJUQGa4MWhLT4myC+oyY+vZ
Oqf8Kmv3JIQiupWyO2cN8WeZVLsz56p66yu9vYm0/vfIXXbmWDwuo1ovf2au/6RxR92JddGYaOi0
R8kWRdAdkhqmJKsEVC2GkwmXlVjkVKUqL6fD2fxVs66IJSgTZdOgw17jG22nkz1oTdLA35SADCCG
6hfNK/U3RmUrIyn7lzLrCQjHELSYaDDEtFPhoLkD71lFh/nV/L7dR6KADcQ/Mf89ddBvyNX8r2r1
p7Rc9WANxDYj9B8WbmzL4/xgT8+yEHvRcn4aqPDX//f3n79H4VbfStdBYpvMBrPtII8IxewzI2UX
BHdQROAW4FQ+1KMD7c0KAPxTYkfOVQP7NQ/uaxITe6WWayewy5s3PZhJnxKIBUAxyYpnAodowlf+
Ly8z80XciPUAVmGjToAbmeR/H+aXHB07Upr0nraAJy6lHt/qRFX2hqWUy7DOlSPsErk2taLdsjuL
Ox4gSQWbrW3FTc4cy7JLaFjdMgQKtk5HIvn8sDHXdL7kWhpi+BHZ1p57Z7ibSb7DEtjgVdUE7f4k
x0fkWV9OjXDHrut3E/CQTIZi1xuOuqTcNV9MNblHauEe6W3fGCz6p5k+wl2wZUrHta9pw6UM5XhJ
s3K4GEnN1KJwr9P/0ti6WpHoD5n0lLdGq96MwFWeHKAa51ISTYF4ivG29WUY4Z8yivx7hGpgUxeW
dhDtxrXt/m63V3IV8vcUAt7Fb4NXPtq1ipL1O68oFyaOCHz9J8uM1I2XYwOxTRLHwWxUAPg699Vs
CF1I4gjFxKQUFJob7watJ1XS7mmjUxH7RU7BJOm5RnkCCnMabHZ6/mGALd7WE/ojrioQZ5HvrGfN
PJx5DsYdQw0GcsmrSPp+QUQdSLiE8X3Qm8nvmgTOEEjQvVbM37lfvvtxRFGEG5BCspN0oJLiRcJX
fGZDQM9bdOoWH0bwAxDpTJiY38akBF3CBcfkme1dRPKj6zvlidaycX+QRTT6THvGW8beyYLnFFjT
k6tsZ3cFsveVFnvV1UYbdqDnCPpU4k6mR+o9W0S9vyFHbtlrDWoq4ik+uS1IFB/tjPW8dhdWxlSj
7PoIxkWe0k2Nqp/+0O2IhVLf1JpWgc7xg8CY/I80FfUpa/gE5mcg9+SG5BP1iWKb93KVKjyC9AhF
ipUVfMHPSnFX1AH2F4MZNG9uodOjjupdmClnTWT+kwh79DF2SyEwEFDlNhwwsXYdooZv5iRSYc5c
yJ05Cd7DGgJbyYocS+FvDR0eCumjZBOXKBPMyZpcE8PcGuGJzPF4yxD0J9cqiFuNzLZRxJuwrw+T
BfwtSsjyJY21PbI8+2+6Tac7EKAW56/mtfqry8z0JJnnONNxnWGcepK9ljMXYLYXudRHrt/X24hv
TVch0Naz3lAZnhnxBS8DbqVVaGXJHuX7BBJJMXKQ55O3W6eL+JDT2lsP+UBim2M2uxSCCEj9/qJR
8pHqQwZJng7Jk6oO5x455gat37jPss46yJxDW+bom3RALq+PRn7O7d5Y92yFL57rOws6xx8kp+QX
Z7oe4ul6UKbrAW8CrklyPXo4La5jUAlOFGQ9spVrjZNzCEhKHpWqh7zNf2O5ye7f6W4+4qV6fmxn
NHMVIfArwt5ZwIMMiCFuyJGqpR4eg7Y1nnXSVk5FFr3aDtFrWeCWW0De1Noxmc0QkcxsV/T1z5LA
klfXbeKdwZq2pconiNlJnxqX6Fk6Wfk3AbB92HyXStQu9MSTWyOv0k2fkaNgKWH8lZgrJ0FbGxjJ
zwrd1YqANWI3wAldInCCS9ONkve/Gzb5j0gflSdrSCnuCwKz3CCyXtJReC/S1V4TtutzI5X2nGWk
2zvOCeJI/66kZXKyLNBrhVeqb5j1VrXWvM0k7cpLupWVMlsUifYy+PVzU5nOqx22pyCx4zev0lgB
Ku3ZL5qbOaFq4qSvyVwc1gXG3tfWbpaO22bHlvoW9WyJSjarFciAxMgepYFaWTFD86xZZCkHkYoV
eOJqqoq7y8pu2zHTKWgV0eeCMVubwYAVN80380sx02bbzlj9yqy8P7s6qRFsUBZqySwDBJw5XKsE
7IEiKc59UTcr1lZOxJOun79Jt1XKBlBsOmUww6HfzHa2NiIKFS6sGULUDAfBnQm+dYHVC3sps+AZ
opnE4itx2pbm2Uhmrla3+zEoX/vmEubo7HAPXWjiVnvZq8WBF/787thcSDKx7jQEQtgs5DlL1/DP
ELLzt5HlV4lZN6y8CdZRLhnXDpX5rrmQQIyCRD3p9KjGw/FUtGRJNnqkrWIjcjcpqocp664FWT/q
4h2rAN7rlBjB0CoZjbf8tlqHXDbUgy/kT4gbo7NEu/o8P3AXqDhrjWzjNUP77F7Qr3n4Q6z1vCW0
Vp7eqlIFc28Qpm2wkw+9Ew1AsPjuXVH9LgdAV1Vp1Ttds3scAO2+gqL1Uw2wUrYCrgcnQ6ZsnJXm
B2aIxJkNjbWeX+K4PvQVZKtGdHifZ+NzT3BkEuubBr/+i2b+NWZUKlP12UOUqWF5YcQQp6I7jyVq
y6Hw3dVs0A6sxDzUM8Ld7NroDB2JBGVO6HuC68Nn2aUxKcDTj4V+hWD7MIMQ5ZAs509q+nxKN3bK
HFzCTHqmYotobU53djIk0amC76x2qLNGqBIcTTvGbE10fjw1lCg6xxrEHK9juS0CxucySPSHX4il
tlnlQ+4Y+5tGX89firGkn6KXyrqerPL4PJsz4Jd9M9H35wc31JS1yQ+//PdeDULrHOf+plRpodJc
ZwjQgvhcmQEJc3oyEOPJvrpiQa852ITFMekJG6ZT/iuvhX+aow5ao8oPTB1IfphGe6nWdJjJ/WKb
OUhvpmpJhALFRBASwin89FS6LiXBVOn3ooSeZvh/mIN4nCo8mNmj5r0alaI3y4hcJMAmKJtH3UHv
Sa7ian5ZkwC6A/rvLSzfKzei6VrM1Y32GpV5eUApwro+tOkt70LvkIU6EV6lbH9RVa/HSLc+ME9V
m3oag6W+yWY4FbcdF+L/eKj09ppoTPnHSv0d14b3rYa/u6B/rtihDk0ZrXIW5WOgcYIB2LkY8byx
k2ON2oz9wP7cZ8EOpop/q4LmQRBykK+/1BUOsBjBKqQBZD2RoiLusNDv0EydHyDg3tRqgtrEwz2q
+JEf7U0rMoLrfMhszA8ztuNrbZb1U8comN1PHp3prG8TBAqEaHr992kOszeCGnyWTnauxkG9NJnW
TFHA7oHUGkYHWDExrEmgoPhw6C5CTnpKi2qrwQI6VBVV31ziFoOKzqtTohPDrhe/HFxu7BOu4+oJ
wAZZHGNr/GH8MCVhNf6pb4rgFJXeLyctqUibaliXtmYsoh3pB/p34TovtqKO99rIt5nafM9/vorj
0TNRgQtr6rhO1/XNzVll/RWJ7+i6csU62m5V/9JgZpN0FMbvMC51LhQ7OnSkQqxCm9HLNHWIiDW4
YnE9tpVOcYAObonHABqSU7doCh0c2AR9ozHLjnPvlyQGBjEKv22M7v5UpUzczUj6nyPmsWVSCOPo
wbR9qV3qS0tWNzX3/FPSyneN3+ON4zpDXfxp8yuVZLs+S95iT22gBsLldOLfvuOGXx6x6PoQKe9E
So1rA9EASlezuJQQ460qeJ3h0l1h/ArsfoCujs4pynK8sQUcTUervUtKkvPaGMz2OY1zE2r62L6F
Kh3NOk2ZZsQiXqPSK462DaJkOgfO+1lp3ota6+6aqv4m3HU6NQQUs+0Z+yxJHcMXs3TSk7pCf0HR
TSe+6NJtZaTbsgYSZcQ1czDbnaIskH4t27FDKTy9OX9ZaqZzymh9LIyxxv/8n+Sa+VmGQsd2GuCK
hanEX0g6EyVXDp3Ohk1FMT1iAqPnMr1rdb6zGavmLdK94pwaKsarnk3FKivELtPL+QuDqhMcW1lF
ca4K0z1kTryev/rvn0Qdw9yyV+4dZMfrABB1r6SIRFNUUNf5PUf0zZk/4xbUDyEwKjiGUJX51s7H
5tRNYvv5WVJ/Mv2pCZ1wGRRkjtOcqhh7oDLkyHMQiSDdQpMpGcbfY8jn+8qnDZ/3yhfzFdR7QW7D
LogkWk/LPyqunpz+PWCCLJG0219zw1Em6gQwhqhedMchE/qxsy2xNAerid51XzRPHceGVe3A8p5X
E5Ms8BOU5D+F2jf7tgqqZSy5SHw//JoNc2kVin0QgSE3VKCkA/7X7bwPNc2UShvr6GybM9aoeG2J
xn+hR7ZPgbOfygkC4g91j2OMENk5MsVFJFS9137v7Fr9UBuEhpos6p+9YlyzPh35Jd5ZUw7SRv0/
UK+8BC4LdTfQW+/V5qfMzHoXZZ6+t5t23xHXuCypHA5VBIfSdxlRqEMdL0VVl5+OjKFkqNZqtCZK
lzLmN6cBBjO5B3CM4qvqoGzbfXjuNLf8ifaFe6HQ5Dlk772aCp953AmPFL4qW8/il5HqZyEsJhh/
e7/U8OtGMOdDu2XTOSIvNPeK6hi62AAbr4MxX4G4zUX3pA1I510b2ui8d84NcL1zcNuI7LfSKu4x
t5xjEzJgo4NqHpku/4qrYmBiwqucQCDMIkbxpAU/vaDsseu47hLX3kGd2qbl4OVrTF6MDRuGAhqU
wV9Kxq9YdNk33e0/DayOO2tjuClMjI60/5uzYqwLSSChjhr9kRwxWjR5UQNw+pn20aH2mQf7v/Ph
qXfLvT2z3ys1AwIIkFHE3aWbOhkz3K5DkNWIyv6UZtoQ5AiYplQoPrSBaDozC+593zXbx7C7idvg
mIlDk5TWWz1ArUDI45LwpB8BYJh7FKXMwOmOHVnZ6K4nwKgJUDzPfRMvY4MeEhrY0QTVm98Lzd/s
kwTCm4l/qdClLLuhhYGa+ROzqFiXfNuNDE3zdeo275H+QCqZXgaDF53NkDOfqDZDjegBFyyZeMgB
vR0dT+O502HXTF917FgeRcUZhdm79pIBYnFrN/hwMdDtwx51GyMI/UAwMvl+cOciy47ubtclW6NI
8j3DSetGks+4SD1s6JY0dkCytGXcEpIelA654MIBv9Iq5rprxLsyeazd6WF+1joECMbgDk4M8d6Q
boy3yraia2EKiS3ak59K6qfrNDYJ6NSGc6p54JZB+n66OJaXnarox7p1g7tKEgS2TO0wyxwenmvV
1ocd25rg6BYO19ZXrkx7lDe9HD77JPLupRcyjpDNQrdw2bkWN0+cp38LvcDFzfjvQD33HJU06Lf4
Ye6VM0wBP5XS7VOrv4EXcko1WDDu7SAKSg4U0/BvftZaxY/GYXA1t+tGW5MXSz32lnKZiThMVhbh
6I8LjgXmKY/6Pd6OctVMsV0+sc2+raW3WlO1fT3NnukPg9ce03tj4XpBJvCjK4jDKj1t3M5YjdCu
oaxqIwSYNMX836s4H42w10AkBdkUJXNttHLkJmC9lEqRIaKUY3EKUvXoFB6aShNq664MXdblvIxO
ac1Fndf6zmoT71BRiBcTjG/+WoJk6ZQX1SX3StFQD3kjK4KKQgpRy8GpCCGoncbfxgpKRjbOV0fz
QPDPcNjAEePSfszKbLAZmZ3IteK0H6GvsSI6v5QhfsZrBOlckDadBDhJK6IXEl1+C7AhG+QR/cLM
h+GiFjVyhDDKCaPspbEXBZFgAyK/Vkn8g5tGB40wimFRKpq+j1T/b3VqO2O3fVwqj/gAkhcCeguU
O0PcVxsxCrmqw9xeGsyGGJPq3KENg3P8KptZBiixrz5PrwR5CtfH70UwpX6zpHqrehIMTB8O81wn
0YTvt3Nd21mScCtd9Vf+NJUX9PVOhHLbKwMs09LzOJ8wkA9OmL6BrU1zEy9/VbIhfSdfuELkECRs
D7lY+6NU9l4TvsYdl7VZdRtZa+I4D9UdSRtGwlzY53n0msbljwEE0pMWh7RAcjW7KowLKR2raocx
ITlauYWovRQ3JdX9j8pSKO2pFsaYoeLkI5hlWF7pBsu8rjG9EKGd67RPDSrBV+ZHL7FGlKPLmWor
Eg9VFM3R7cwrVmPi6GYIQr3Lp4F+PoIK4+dY4bxrPrqge358eYQ3FisONrDcVhZitKs98LBH1F9t
K2/I9b2tj+DZgApjVbr1hcEKpc5eul68LbSJ0zTZBCGdF8QUVeNasWv3retJJSFUy6l1BPNadc3U
kzEJeEQ2L6Sg7R6UaGQJ7qMetzqipws+idWI03YVRqrcaWn0FvuBcqHdYxJIOnprhaT1oGsZM3Xh
ND9Ayt/qyLAcxE4X+hhvalwl19xRrk7aDQeaOohFurz41EGkL+YHP2vs9SP7ASPmQFvsIXpAk0Uk
DmefhT/pQ4fC1PYzs79zmRB5zCZJt/HoX5ROpp0NZcsOkF0qS98TnN3vZ3AWs9/SlNlW8RoDp5l6
mKcPpgpEivFqJOEBzGONNml7rM/OsI0QZqyDuihWJWYQ7B8ogkRAIqz0iJphoP5oxRRIiPZ+aV9q
xD8fnj3EUH3a1eMmgvsWhoaP/zAX735GRzZXHMJMTH14gU2/NcqRPJoYB9E8ilAxFASZBNjU0bxU
EvO9U5Lwy49RorTEwdk5c8KZwe8hN93UXPOoviHn4tqujpWZmytZcIowK6s+zQ++qv7QGYlwJMfE
z+Ia1ftAIL0LPKTcWXe2ATexACaE8c3ySTW0BtSzxOUCaRmXxYQtMod8w/Qt5m5LjCfXVaEPldZt
vrW8ymBnTLunylvZJlQ5u/Gmymy6IL+dJuy+ZApz2NSUDhIcwdyhDfDqcY1JVQkXicAiwO4pls3U
kpB6Eu+qGMV3wXK9qBEiH0eRi11QAtXp+hFVLzXZ3lTt6qb4qFfml1qOgW6O/vGlr52CGooHJNVF
VXbWG9qAPc14usDFsJoJDRV1yFphPHijf6XjueazyUt+pyhptnw0Vek+2VrCEH1WJcZW+9wUrvs/
XvIHUB7gnS7JYppEnHW7mFCzrLXC41gWf+YrNEN6xVSjozWWhmRYlLIjicSBLJHditJhpt+J2tuH
g7qOJ63ODFig59WQvfvMBkA+HuswE2tBo8/BgeroZH24ve9eoUD/pimz7SS6Ftv17WOYN790y4O+
MZ2aOsn+FcfQmUnLy05hG8tnhqsbpRBftYmHJTTEfwvXosg4NQEDzbTUGTXHgAn5qeHrB4XASxUG
0DOMJCFjsNTCRdvGr3lKQ5ZILHPfW2m7STyteW/7ZM3IMXr1qzR+AawA+gr1g0+b7yGdCqNGHh93
RjLpvpsO7oJwiMXxp5367wE1o99QxIrYi44MTW0ijpcaaDmZ9yG9+vil82r/lyIn/XcrJtOS0x4C
YWKMHvU3u+RwlrouaZIkO4Nj5bj772GWM8wv0864K1PEnSYLfM8T4oUYLfnaALbeBkXLjm801sbX
2WbtEATBzFMY9WxRVSStzWAFLGjuunRYMYhqImAtTvXLUGKq7tAg1nQYdmGTBZtWh7w7LUmun5jL
NAj9tU8cFz6IMgcZD9YB3WderAhoGykNpqEya8Uxjzzyx6EgfkbFa+ll2SbL+phhS/Ci2ZnyLUAc
VFTaC42o+RLFbk4vf2pSKZ4IFSaQISICA6eF0koHG6rgrplkCD6MdyfX2DZy/PkS8uyO1MN0q8eG
cm9b9xbWhoZ2Is0o8H0XH0wlodzaqbGljHgiTgnZd2vAOyVKZ1ybfpttXcs3XgvvM69a9Rv+41fP
H/2iIB3m5FoVyxTw131+RhxtSTcDwfXe1ItuIacRSmOxBpXGcIsTq32xa5YIM46uXKoKgkiGtLK3
Psrc1Xcz1crXkxsih2H/0JEVqCy44+URcIcJgVAffowRElO1V8hPKhr70lipSRdwqcMPZD/w1T2E
DWUVZeGn3zZEnXpO8eHYpXOyMTmV1oA/18pBU3Ie2cxNJ8Me7V2ngsu2JDekAbtzg4A9v5Idgt6a
usHGTb/0cy2GU4ZKS5JzJNuwXs+aLQUi4WZ+JoUdbzqGp0tZjD9aq+nPhRMHW8+PYCqEPiPRtnzx
cvRmQwWyiG6IfSAdSt8OsQC7nTKoALip3bIk1G6RDkSExU54tb6tMLkuK3aLfeASUDsvQEFv/2xK
C5Ij8/3nxDXO9pj9VgnVewqJDELwG3G7pIi+I8P2dnVjvNRjqBxjv01wePMN1djNPvBP/M4Mxt1k
RSz9yPafA2xSWwb0Rx1V4Y50nYIKL7jqsdkSBxt/zWTK1jJ+gpQzdz1lLCJA8ggVzsUwTaLkd9Q6
O3w30YfnNUhu+jI75MT+LirTlEx/aAzU5vizUb0AzR0AvKjvITYXvrHQI0w6D9SOQ6BPGpZX+Efn
1mj1e6xE4aoSir1neJ4Q1JAYS2LKPfIlm5xROAKQ1Shcc2c15fBCB3oTRaiqdLA3p86M62uQYyxT
iVBZo0wRdyUgOzjxPzD7kCbb5Ze5tmeBp4jqXpT0u5vURIk2/Wh2Qp+2sWkpC2ULVvFFxlX0Gscq
N+ZkoXksfVaj3+eWeBGHpBl5KCrmljiJuUtc+1tNLZp9E9TOmxUNaxTiww9LIrFE3KbslUb8VnC4
MQFWjaslnXKlkzt45BDlvxp8EAQ/XlWpR+9JHLzlSdh/jnUZQmkIxxfDiat1OwQbr20OdmsaQMnF
DxNlCk3o2r+wYvqXxtNqClgr26ZqBsMVMx8q7qR99SMEDmBtPvoG0ZfKZrdS3fHCPvFc9AWtBLzM
t0Q6qINtu902wgxeYsgBVA5nnYCS5eASdSFT5XOW1T/6BEOeq1gOW6TBTZJsnKG/0FBMNijAya5t
HOwEYUVsy9gXy96t7asF0ngZD9BrigSTZYL6/yyU0rjF5fg1/y2y/7zfMarDEhcwAZAEMM9pFegR
j0HYQerTupOwvJ9GDZEx9hxxUXV8RaqG/zgxETGmVkuHj6tjxakTXSsJHC3tXfQqgJsFs8IAje5H
SNTyMkxwSRkWDoUexPDa8PV3xdcY4QSl5Z8gajj98GES9dW2Wbdr6zrc5rpOhABCs0tDJyjMk0vR
B/W6M+AYD9NmIRJapeiyyXQJdH3ft/pPPwYtrhfcnigD0w9oxCOY+XfNrA2Au4Scdmadvkl3xMBL
+wrnTpo9a8iXF1Gs94c2A1Um8rQ6hV5yC72qvA5VUZzsJqlWCkLclVLEzjpye/MgKLyXfeBBgaZ5
vi1tw17nboW+wbLetcIpTzRLqlOv5/GG6Ty5xe737FwRk30lAbK24PLxjhhXPUx+WxL+4nVmiuFa
hOINDWx+U2PyzHTd/W0KYg89ie5w7oP8a4u0urLJVeU0mjn9yV5sY63Q6EfSMFJacITYlac5RoxS
3Zb5u4uLMaTRVamOuFO1Qgl0DKo1eD3LJEvG3dySlyGi2xAepaQcCKbTYpyVxn7w+m7pZFa/ycaW
ZXTqbBLR0Cx1J8O1E8RXxbf9T4BERhcRfaNUf59E6VrVIvkWKnXz5OMCxBPYUP0heiNIeaHRQLqF
Q/3pOlN7y0WyKb3QOT1O5ahdp5AOO1sEhSEARpndxmKMsen9LH6pOKW6Ql7yKcedbIT8VI4jJ9Xp
pUZ+025kur2y92COihRaa0yUau/pCCIJEW620P7LV+b4DD8TI/sWyvPAZr98+HEea5ERsM6FwlNP
bZwkqxwM9Kvwslc7YtSAtOSH7fgc6iK6NEWBaKKN8pf5o0ECt0aQt2ftrG4tPbmTMOI3pnfiPorJ
qt02XHBKMOlo6mbLYoXmmVyS14q/ztpWLGdDSAH+XlD3p4AAdsP10+tsmaAk8XbRiB04EgHa4jBt
ERyl5otSm/u4avsn8g4JYLJsm/mziki6AqpSY164ZqmBxobusMo8fz8kwXDlWG+v6tZ0sSrVMGfY
77a27TDpt/Dzl10z3B6jMw9f7kpmZX+uY5pfqB7KLWcPa8O5e1jPJgtwMX9fNvXY3MfrHPCmxSjn
wpH5gz9lvoQyjSZnOV6hBB0EHjb6GuTNnxzLSOBQYsGSuaSO5AvLZNb1Im0qlk4QcBidOr2IrcQi
wGh3DAWGeNKkH5DpinbgpZvdT6re8Xt75Hh6uo0aJ2YAVkkbTr0R/hCOfzbbQXyx6Z7JfVkZdiZO
s1fSK8giLUfnIko8h2k6AE2AuTfYDO+J0XWeFZXyLTdZHRu5Tx5VtUR55AjL5P8wOxidH95U/DcI
7NV2nSYGwieGT2+PZyHypXl51/QyWuQyQzwZl9ZzxIH/wWyef46YmIMVPa6xDfjbFVpnHpmtlfta
Fq9Zpq47tKqEXFnjitUu+MrHFpdx0XYHm2htmp4uC0abfejQW9dJzWB37lJzglw9Pp/GMQiRmnYe
LZTIhthNDr3mbUqtqN5GhKB7p+wrjuGmvgw6oGihXqwtU3rfZaE/56r9KvOheDXc+IuYqegnlqiv
ri+AEmjdp2IlB3Y34z0cSK9l1MhMvvfDpW+HK8gL8a0VvvniDS4mnbpXt2lmmdCfCKCbAOFe1MdP
LWpA3LbwKTT2rA3ZIn+6KQ3Z9Utj51Yu7J4wuer9iJCfCvvRNVNl2nCxBwbUCq99l1TjyCOfH4ZX
p7nmwokXvjXGb5TTfHJpWj414BR3ejgxVsC5KRy8XwrXKw+ScPFFMUn45vdk+21nZBxVpv2mFrGx
YdL3JrGc4cgrxLurkyCv6kp40uawrCJKkIEGsEsCZHsrcxoKQS0ddo+1hVjr8Dxj9h3q7y3u/aPM
nB5BAxPOrvv0GsnBbhiJH1hSoYygD3K0L4ne0qnVIv2lt+neR3FnkylIEz4AEAadHY+BOkHuqWwQ
Lk6fJaixJwetyrHNK3+tZp3+ow3tRdPE2ZZqGKX9RNC3LfgxvSfanZi3CexkIpPieUgydSm8NtrL
8gUfvbh7El5RxIx6hQXJ3pYypKoPhuhkOPyuWmo3N6PsmCEZ+XmMU2Xl5R3uJc2Jh8PjqceweE27
Dpop8MIyKL9Qo4EvKtJtDWwVzzmz2mnNVPWhwTZysZtcvRSM8rcdAR6nxwfY2Yj67RDhZYZO+OEM
MovqVFrCWOfTw4xj7+DXqGLn0onZ/x8BfqSr6fqhcxz94ZIoEbJ5F9b/v1lSzcSDcDAmOZPlKWl6
0oU5pCL2Z3DXVM+JCKmccqdZxCQBHR8/GejXhTdJkGbfTeWP4HJ9tV05c/M6ViH3kN+36/zYXkhw
2yfDiOUuYpb5eDYXQrhdKk7EeXXzHV876hwuoX+D+Z3XNjdFouX7w9S2zA9zMIGngqeSEopWqCWo
LYqWVq4FrWv0PQmMekwWVEzmLw8hn8tuem/z7gOcHnz1VNrruc03rzutp1erord/jSZWkdZszGeR
xfHSiTL2OkNcglBVl6rFBCkTmBY0ZEIVLgwQr2P+LBIBGE+b0BTeoMhl6oovFbbYIZFRvQqTKtjG
oqzoH0bVKSYkmDobGGqga96Sb65cKqzBnK2p8mkuHJXMSr6nJynZFN9DVB/Zk9L5nf/9JQVC3fxv
5n9M+4uxL7nnmWbxgYypdZV+TEeTqfgaGWfF8oDlXWRKf8LbgjSLJtQnlxS2XyBsT64T2k/0xHJm
GrbySToeh7F/Bvj5mT2Z4kN77WRPjkKyW0ib8cmcYLUo9auTgJp7Rw3oEx/a+me8Ut6xTrMfHvXy
cX4IA53IMPRAxJ8a+9bPMW8VnrHHCUMvsubkXiJZuEc2CKnaYq1XSBk7zy9BHn14PTzNdWlxfCNk
N/00Qg99FvLJQVW8fTzJRnBoNoshBOxmdJ045Tpij7A0um3cgMJxJ8V/lbRvcZO4z2UXlKtErZyd
3Tbv4Zj3h0hzQtolqvoMqY+8OZrmer+2SlJc6cDGBy7ICGZbSWKBif6CRu26qclZmLvJth2CncAz
zvUIFBEqtiANTHAB50tCvxjG662R0I/2fgyiJUEPzbJYFjQ3tm2Z/3FxyP0YlA7LNsnED5tpY2mS
YS8NNdRq9gp4U/GJ7uqPF/OzdHH3rJYwmP0Okwc2TBjt2MeKILn30wul5e35H8jODB/P/v1TNW/6
J1Gl/Qq7VfGOmXg1Y77dWrfWcdnHMIPikvZdt5IafVycAh0EFnIyyTqgB27B/UjSlhX6/71ujHz9
UiW6fm+iJ6Vxm5UtanEt7QFmgT/+zgaV9SJX1KsdZdVBgci0Ae4E0Y/B8K5Xu3jxX4yd13LjSLau
X2Wi7zEb3uzYPRGHpEiKRpSokr1BkIIE7z2e/nwJ9cyurjkxfS4KRScSSKRZudZv2lpYOFYtFlUK
aem2OCZyMAk/Xf8mbwlyESONXuTSKhcYD43HsEyjlyDEO1mjFGSrTQk2Nt+Vjh+/FJhXIniGgMz8
KbfMrq1rZ5uiR6lJd7AEVcQCMh8a1/9R0HP2ftz98VKhNWfM8tx94kzsMgPdf4CJER/mz8cWrIdv
blgT0B3xA2wf8QJGhKbBf0SdAPfH/Z1pGh1AHfTkU5uqJHFPvNLFawSE732VIGVSDQgOQu2lPk7a
LibpQ4kT3GFfVv2yM2EdoYTUPeY1GB7VqBkqQ7WeoR/zoRFeJLYGYzBK43GdtZfvimMfdMFiLBrb
Q4lKJ5P8WUbgvGiq/kcJBnfRy2q4lQbwJY44SL2G36vhk46BORVnhAzFqJzCVLNuVXKS2ACC5ejb
znqPJ5zTkEZ5rtRhIKHbKTcpbOydXKL7D3RNYOSsyAL3Z5p7jKXJGjW9s5yfQt3DgiMdVWSUnGqd
R8m0HxKSgqCPc4oYZv0mFe3EbYhWxMAPuR31906UUeUOycQgQYWTODNRpWaQMnHYmsPLWleDmyjA
Lkdv1P4wPwrmpyZLg9qlD2TPjbOCj4juJ5vGOdelrLGJ4dBpxbQ3y51NsWdZajl7G024t8KYfojh
u26qwO+BfuXK29jdq5Npv0fGROXFfGgQNDpaVPch0ED8WfRVHKznF6WgCjajBKg3Lkpc0AGdl1U0
LWQnydaqlgyLvqnzXaqPUJITh92+fgyLTlmB36eqo2tCWEgwxfqBUlG9UAGBvcWSbW1zPO+XYWHG
+BW1+nTTQeUvdabMJk3Nc46Z+DqoSm1Xu+54NNUKtmCkTc+oi11UXZI+a517ZJH4RTn9QyULOuYZ
1GIY9y9OjuBEnzqnoTUHuJuimO07aH8M1m0DXXehCM3ywVLG20JIIUSNQbWVSspYFeyWKfPfSTgF
keNFn1+18F3V+qjejRYim6SKxqXZNckurC2U1fvkJiZR8ajpdbbxC+TC2a1dlTCGj9CSYGvSUdtN
hV7ff2eGCtVcdNOEVARKOtDfMGVrxFMMMJ2VleTapvFxZ1fVrtzDbqb1kJbdQiGVtwiUyus6V4JV
EpKrdk09u0eKNUT3BjUnPe6qS5gZt0YP36+lgrXJsyLbjL0/3ILNMu/lsQ6XnWKWXoQsY5WBLHMS
54D2E7qGQ5jfwt2zN3I2GnulOQuC/KUaZXc1gRnYDzJgqlGdbmsLaJYcU57DCy5sC8gW1tA8qr5/
0jJteGOVGisbXLPYNAMsrHZwCeHS275zKjWVCxePGkv/SDvk6yfzIIiAz+jS74M2sB8QejCeSFH5
OYwlmGQVOTlXXSY9VpZZ22VrXzHDY6yo462KLgd6pOO4UdouX8ylaPBR2qEHSPMtTI9p1Lof/Pw0
4NcTBufZDJg6GdG3260kIywhHXT+j/kgA5iFefk4P7FgwsHhUfS1X4rqYop+nJV3ytqP1XGhz4Rm
Ut+UFECR3vzMtlXZr7VsqrEO0d7MKtReqkLJtxJ1bVZinmok4Zex4cj7qHQPaP1bIGuBzrI2og1U
3vrSSFpGv86LMvq/8qGUx2wxSmP7DTBsO0EphK68MAUndqbCjmPp7jOmAFlYfyDr+hyXjn4auqnc
dlaT3Ei+5S7n6r0UW8beikCkzE2mmjic6HWwcvQBb4XJFyz18lCNp9kuGSaPdsyHcj8/Y2OEQOss
x/Qd11papWMmx1+NeI1D6Ivz9UxcNztAuZj2vaWS+j5XJQOBHU0kyBeotkKULDR902Yt2VixKifQ
Cs0kfaxQLqsnGbtHZJjXburctaPuHMYuirajbde3mSKVq1LtKFWTRSrLwn/pTEyEQh2ZQjwJ7TMW
vDcz4ynU/HXbNcWxTsJ7aRqsbSTJSFW5dbPS1YliVaCYLAJm/vX9FI0XUXDHEiLLnTuEHoG3thqw
zKA1Nt8hTa50j3OiG51Ee4kpSved6MZ4mAuZQrLsZHV6rUrvqARtEDV/KODJsC/mIkkTYiWbHSIQ
XgcJVTDyt+KhTf734IoDlXV7oyX1c+e4VC6sCOawo/uorJXFW6307Duz+NSoNXuNpPL3pNngY2mT
tEKdYZnY2A4OYpuRJpik5WOqkU0ip22jtnyqjKjcjo3UbmorRwk3zu7DRs8WhTXqW4hDT6YtCtNS
E+BhgLauAhC5goyWhZRnxzYp9IXWoCgBOkBUqNvJXaFkVFRUvdLafvkGg41hkNwE5WAu/N6/nWsA
SgOqEOYWACJlypWbTEqAE/b6UWwBpFwuPkJbOvtm414U95mNzBFYT+QZanOBHxw9JVbobygshavv
Jc2ZEBHvasKsmo3qB4PqPoCl+cz37pqpz5ddaVVPydij0yBX5qcOY9KCTzdR31xlrIVwuJqx2s+H
DrX570fYOT6SYpw2OfsE42gjRn1wcoPEuRMK1xTBACn67rmlg2zn7a4RF/o6DpB3pVm+4Bwo93re
RnC/bGs/mtpLpPrGQVeRHNAntQRv1P8huI9xApaZhKDfzQLKgXS+kjun+QDQx91AFuwX6eD+8dr8
xmglkGYBZizboH9n5gG/bpXZPs4G/27e7OYWCFbFgGTbh6u5djSosfEQJhCOBTi8TPrnOlB0cNQO
aUXH1PbzI7k1fozosFQ3uFfY+zgPrSW8WuVFTYLPBgnJT3avSxglq8yYBtiLUJMiA0QjyP0eQVdB
dXZDI17Ov6m1SEbWCTJA/PpN21E+ybLQAluAavF3aqcdcSYJkvQ9F6xY9gLQa7Ja3ZfpgLZFkCI0
MqV7+EVYC88PmcmofMk79Gy1Y4dWDLmY+jDDw0o7G9kX6cMNbq0IYVqxiYRiMArNXAtyVz3cDGxl
dDThelSdxaFWg30Nl39PgTHAXqlpsjU0IPKDrSZxpxIcm6E8jqm17hGVvLOCttmhQ01evezuRvFS
IATMfWbNVTNpWC5WCIlI1aEMu/FQi0PXJuJg1IsSp66bwRgrVjsKDJluXHRFyhe5zGrrh+g3ytjl
7PN6YtGRGFSzJ3coA/hlW3evpnq3pwRHrVckdMK4dZdyBTYrJp3xiGbOIhSzCIQw/wBM4uJjVLKe
n/3v65Iy4HmgWAsgOrDhCltst0YNId0itsH7UnSQyJt/DNh/x0VlfXQ8CCJegVFusJSlKB3eN2qa
niXLf5iBQZXb1dgIE8mATUixL6leZaBHpI0/BoRKljZZ8js5mxC1YbRrnZ6rCyB+xc3g+MBwxF1r
otFZYEGCqWGeGidUpimaipKoCkpyWXd43c+qeVIUGxTRlsj74oaT9ewoS5z0AksbQWwoLzkYoUVh
FpB84X+hM14iAK0AL/BbNhzmRDampF637x22gY6SrYZUy49Kb9fnSKGwSf+/JW0rBKcVyv/kR59y
h7nODQtQZi0THoov0l1mdUfKCO7zwN4Xe0x3ALIfrmeMuD1WZz8hyTIDDM0+u82QjS+c4RUNRneF
Mq3n21K5i4XgDqLrpPTGDPEqG19CR5HSoylJh4ICxWNpBZdSUezvZ4oMIMOGmk6SjDfjIByOQLue
52fzoQMiZ0y9fpqfWamCYHCGCLYRoquVJMNDMZRfCqnrKMLggjQILmEkGmXk7LPOco6BBCCsJOJ/
Jx5eFsIeIpV6DtjKAEeQlEXpgkVf4tKOY2pG3lKPXQq/GGToGIDvQsto1ypqZ+q0ISpL6NeGvi+t
t16DDLOKhG5+Y/QmeUkKBV1E/YEJi8pemoHoko2HabLlW113XqCWJtDjcAEg9OyPjZ2+glu3d/Cv
0rVGvXUxDJ2/MYVXvF2m1f3UDNV928l/5XRn/Zu0oW6rDkIUlq7L+B/+amgVDopKIoPOopYjLlVB
cVujU3aswG3eJ9ZTKGoqE1WAvdolyyiLX0N0x/f2aJvHLHW1Rao4214YrMyTfoHc9xaynoZFJ6+1
UoJMfXWXu3ip+wYZ0/lRrg/UV8DBfjOyBmwivxlagIgmpPqA97aDlUKigqCo91K0UaXu/juPnrj9
qtD1Baju4trlKZXpcaDem+UtOXyASJE4jMKYz7Jja4dA1k94Ytcki2NEGOxCyaGUZUcRazfwpxbN
B9K1BRGi4KU1PmUssm7afdogXFVb4Poj/R7N7viGjYT+LV8UD665QC8+uynAgNWoR7ypZlmgPeyO
P0BHrJo+1W7qoJA3DUoxs7rhf30M/+1/5ih5j36e1f/4H55/5MVYUc1sfnn6j81nfndJP+v/EX/1
r0/9+W/+sXr8Pz/+9pVXfzs+rn/8+sk//SFf/8fPry7N5U9PbkBHN+MD1OLx/Fm3STP/CCcqPvn/
++bfPudv+TEWn7//9pG3yD7ybdBrs9/+eOvW+/03VXd+0nkU3//Hm+JSf//t+TP7nNrP5PJvf/N5
qZvff5MM5++2rFmWY8oqYFAo1b/9rf+c37K0v2vkamXDgv3tgKFBnBLGexP8/pti/N3CdslycMRG
TFMzkdqsc+BEv/8m/900VVOVZRlTSMVyZMv67Z+X/6f79L/37W9Zi6UsyKua6/nF0MswTQ2REKqm
NlVDw/xVIVNmXev1sZxWflva+JTvER5K79Imv0sTYUvRTskJDaVzJl8b2dSObgK2Hb0KUGKR0d8b
pftAvsVm64KYQ6OHryGkPjN2kx+qi+qLq3QgLv3Ac5wkP2mdMYDrRPApWP7U7H9c18/XYaGd+d0r
xV0yDIImw1B0Tfyn4k/2iyiqW/puGQC5R0mvnTYdtp03McWyRU73QVQcRZduqsfvXv+nTv/zj6q/
GPCxXdR1Q0bB25Ft03Dm938yaoUgV5uyKY+gJ/BRYgAWhPTs8VwTA+wK4uEpHlE+M8OUFBRMoN7W
AJ+17UMdjTsnKogoouCzRG57mdCIT4EqxQu7lyDOD90D6Sn7Rh261cRpLKO6z84DyYr/3HCK6Et/
ajouwlQg+RAgK6Zs/OplX/oUvfWghCtvruopODJHR3fzoSzJIJJxZB8cwlbRcxYlx6zaO3Yxhxz2
9VFiW3BERTQ6+MXHT16QnVJ9IgqNKWfapTslD1NoWZicTVmZrY2e2Gc+RCUaU1nroLhvdcMd7kSo
XuZjfg2GzxmwDMbLIqugTWunR6bvmzoh+BMNxZteJjPOzsdBAziUnqUoQA9uVKHwNbGHHMmEMkM2
bjoW37cMwbhxIZHofpLR6j1biYYPy7md8u6jw5KdDGjinijLkc10xxNZZO2iDMUlkYXudKVKP0L4
pmWgTCcZqAriqwYhUdO7d2UsNQuwcv7aNKu3zs0sEF4UbJWil8Dtxe4ujN34ZgpH+87HP/DOzZCB
9t0WdQF8GbZ+ZyAdrRb+qm2R17bzGnMMbcK1LnGGR8L4M/XwfSP4c0ZR6mu8i5UUkaIxi1/6oABv
hQXeBPuigyGILwtZovmAkmBDspT9k/8vqRsC93pPVMcHg1gcjVK7i8sa2cQBf5HCivda61JignCM
sRiHUFje/u9TSdLOhh2OG1eK0gN2zsmhqFFYQkiUFTjsb/3JvO1SE1ChnqgPSpNbbF+HHEJDNj2W
erFPwu6zaQ+hLPBswHmlFMC5wUob1cCa1cbsn8skSBd2K+MILUKXenTzA2LzW9J37mOMO98xCv0X
o6yoVlg9ZbQ6ImVo+nfdVoeO/+b20RIXmeolBvqyQ7ob2+unpMylc6KBo4HKRWlsabHef45/YTyv
/SKfLWYEx0TdV7UpeAJT/0Xjd8yZ+SRkUFZIBrV45rWb3s20N8I2RJUSd9fkyRs6nz52whaxFSSX
eKCSYSGng94sDP0mdrdq4MNvLkKx90POv49d55CoirZE0xC+Xu+mK2C6TbYIamFYEYJvaPsJEHtr
LQNbT88uqkOLPKpOeRArt+kIR+Y/zxr/PvPB3MUdSNc0zVYVR6xdxU8zXyVbelxKIDHUrHNu9Gk0
d/OhbMc1qIB+iWkJQgixkyzm8v2sDTrEy8p+kwdbf2Aez49W2FgwMWptqWVD+JQ0GAbECOsv7Bo0
YqBq28pKiEqTAtOLClTTf74I5ddFw1EUDA0VaF4UOf5dsLqW/AAQqBNjl14Ft9MUoq1hTOl2mDKw
6X0CMBr5nrZKXqsyMBeGNtwEnWQd+qyWdn7tstHpIC9LYO5gL+n1QamH8i8cN/9tieEcCYVN07Z1
g0Dgl4Y2q8GKXQXAgm+G0rK3cCNGfu6vls9fpKmFK7alMfnotqXoLAW//EodAXpiCOHiFhmvJS6m
N3KQUCqAx8tFqy7KzE5OEPRfv4QiP6+e+i/NT0TEOJFVFh3bcPCYFGPppz5k5m2PZsVYoGERJrvM
D/wTlnxGY8l37nAKdfpU21TsgJJAuukN7UqWV1sqyHY/+xiK+cBTyAS256rTN7aW9s9KJGFIAIp8
UQnn2brKME6uHDQWg3wjD4F2JtYPT03hkF5zYAqXHZgaSwfbk4evkY8096hN9cYOankbyv500Oqx
RQIj+WIc7Xo9q+9gpjymlCdv52e4KeOv26cnSXGRFs8hSwvuSTflP/5zYym/TCw0FvLhaIajZk42
2Z5Nwn9qLHqwL4EVxqFOS9UVGnj6sSfx2ZgUFrIICtSkCUePAIgXvgbdbWUozJ9O+xchz//rPIiz
GC22xiaNkPHPNy2zJiVk0URg1UYfpgUBCdvkhEVMhPJcAzKPnSV7u5dm0k/6ZKHW2Qf9X2ipzyHJ
T9GeKaNxQshFk+BQT4RFjP5zz+kQD8j0vEhXslUOSxXpJygzYUimJptwCQAiV9ug6LQCY5S6r849
qx3YDdCemZpmW2kKinWHApLRddVGUcDz/MXd0n8Jqr7P0NIITOe435T/fIaOhYfroMXpCkj5LhGL
06jEkYxkCZLaMTlekF2nuAozEvsJaoRCqHY+zBq11gR/tY3tAtBD2Bz7537U9U2fhpB0dJgAXRJT
3hEqBlLSTVs2dtIu9pX7Fj+wNVBgdIwTeVimBnlZxDDfDdfI7plx9UeTy7fNMnxV8U5pWxnUWZ8k
6wo3101WYgfS9GWxLqBEbPOowalJLuwnp1bsBVDH4ORbprau7EownPPyLOkoAKQhznWjC9ckrRXp
3jLyuzGfms3QgxZn2iA9gR9SXA4M9L63tmkXo/uOls0xqAMMSReG6Y93mlCw0wIFIBhMHPTo8A2t
83KnK9RdUA9Rt7mufrrFJC9VOMfL2tTufT3MYFwIuaux6pXdUCHLAZH87Ofue0gW+zOjjJVH011f
NsiRQflDXUZdzr3VTy1Kiy4xy8y2CuS3MLGs/XxAwn+d4pS6MxPi+j4DPW+EqNtP+vjDb0OYXapW
beJYvbeh5WY2hnAMz/vKr+sbJ+mZnKoO8TWSEygOAZScJwXhlLlRDXbpIvUlgNkzOhu+Ooikormj
btsenSpUtjImXV2mtkdwd8bO9NvzGOZ4O8HD/wDssTLjdDOgscL5xneh5StPtj8uKwt3J7hc91ai
qCS88JCLKcGUpW5sgixyToYcv2OEBmlOa19Ae/yV24L6S/pGdHrHULF5Mw1bUTEQ+XOnb2pIH/C0
AL8ypi7UG350MIp9k/6YtdqwkqesB4XT25gd9f7GcbF+Q9YxPhlRJW/jSvqKlCdoCrdWlU1PPtMa
NPt+iaAubNGuK8ERxgTAYDH8oalvrSHz4CaEfzXF/ftlKAr5LVlVxc5I/nVdKmstbsMOM1DEUuNq
cH84OLvfRAWsigp5sm0BD3w/pYrugX3MoNzF6ir2p3zPxmJl94jPZUKT4a+mXputOQ34p3nPJlqB
gMK8p+pkAX6JLtOWPDIF3W6p1/nVcJOrqxlrc3Ruyf5+jqFxgbK8aMr2EWeiH1H/KD7SK/nVKfOD
atbwUFRPbiPUXuRFXTsPvoXyQ5B+/wMilNvNOk2/6DHLFBKEAVNAK7GRnwoceaYvSeqXrZLcJYXq
2VMBhtI8ij836/5L0hs4SOfUNF5TN7+Kf7pkrEPHRF6MNLHjLjAau05B4DW26qlVfgOQ6LYozWtb
ThdrUL1xRMjSCc7o6X2h9nGF2Hax1U2oTZ7Sqp74ShRSvpLA/ZE5t6AItwAnb8UJxoKxwXVasnox
28mDoL6fghuwAcvJ6p7ER5xE9cT/OOhc4qa4l5BdxxP+GiUHZNNeFd4KpZSomffr9LHOp5dWMGYz
Xs+wDyqLRx/i92KofU8zkisbvb05+XAwebce4mvuuh/EJOdI+NeECQSCcbzopew5Y/BY+WKPOHxV
aPwsQst6i0x34QCh053QExteN4muTBy3RditpWC4iKtJVedKHetmnLSDOHW/XrDcvBUxm4k0NDxb
lYA5SDd2WlwpV3riNk2278Eza74muf6cpPBlVEDKadTPPsMmXo13oSzdmdLkIRHh9Sb2VTDPRIOL
G2MX048OKB6Lh8cK5Kl6/2Vl771qPYmPuFVxDcbk0Wj9pc5byqR64r45lnWCN7wQNweRsEdfetTp
EaKXzB3M1ZduWZ5Ey4rOJzMHhNkFQr9n0cEiK7ma2nQIx2wVZrIX5IGnG6NnuTQVKBtPqwKvtIzd
YNUbK86uldJ+QUC5IiN3tVRR+n0TLTrfvbSLvEpTvRKrrkGeHkQriN6Jfi5Q0RdptA8JzoRGHD71
4ylzFA/1kCc72uph5LV9fhUjREnSa6b4XoeiB/TlzvgSrasX/Xue9V8ld6vL6ARKve6qdgt64Wr2
00UMyaEslkZin+ooPHddBgS8fZTso6mML+K3LMourmaeRcuI/tgjxIhaEPIYqtfR0eTqoyy0N3eC
ksn9Fn2ynwJMH2q0iAYSM0h+mflVfFycZ6g4H9GIkED2FSEBHWTDJTDMq2ij0rdW5aTfhWZ8TRzs
5vg/VIcv4rlr0D+UunYMplejpJsOTXYV/zK7/UpJtrtwEIJ+8Np0+HJ9/ap34VpX8HSdBk/Szavo
sRrQBCozSKR9zx1JrV7EY4gfVN52lKBWYhiKkxQvi4E0N+rgEnhzERYiGWmBzJbo1eYfo06FzZbm
DJfyLZCzW5BzG1TNri4jQcZaBZnFWyBW1ywZLqIxWzGvUbWjGP+QyL1XA++WgxTAL4M8irwOBK9b
Yldr2p+iJaWSVtOXxGNQb+ha6KF5zZReNbE++wbK+elVl+tjl/TQ3ulCjnFC7mEJddgTf5sxBSHf
7fkOyVA7WojXAiddGaVxKOkX4gaK3xa3YkiNW02vtvoDocOraB210K9ABzxKhkRp0Gl5HLjcLEYA
AnYe6Lxd2lDo7JZijJh0x6xv3uGFAmhVyruaDMk8k4tuw5WrpDUNf3wUvziE8rIKuwfxuhHRZ0TL
2AlTXbUpB4jPH10SLYFzbZ3Y2BRUwSB/clfo7qGv7iStuZnnpZjRV/Ttl1Zmiym1H1gfPWC+HxA1
+O3xlgwvhVB1SD7HvvvIExMagoEq6gS1lPnXHzyXcaJKxtvArG31Xs4gQtnfa9Rok8rtFvLzR9Ph
ewz4daKzjpM32JMnM/U4dbxSouauGoUITXadamUfT8Etgh5rLZguZpZcwWJ5mcp7aXkjdw7M0mrZ
Ffm96L3zBYjlDnzKqfFxf6Nhst73jgPnJWZIv++/NGYsI3WXZoPgBOf6xwSpiAVqyLIjVfa1wz2e
+wstLb7EMbgF7JkXZGagsmuUu2k3rkQSt6KKvNjIr63hnsUt6VCrGfsPJ7bmHxeDQDS1negfET16
eCy7izgrcYum1n0TC5cLzggc38M/R4siBc8lINNxgT73rQYU3Adgpyj38w+LNUqcelBVz1azE3OB
GEViOlE6ZREW4A6q4jN3pks6jVsDs2MxUpAofognPEC4IvFeZ1bMMcNlmMCR1Vcx0FpneFLbixjf
4tQqOANOL+9ENxF/ZU+TJ34NvbZjq6srMdWW5lrP+te4/F4oew1+i7oS5yImXb3t3+O82SIZunXE
2pCMEAmwERAjiREmLgOgz5uCapnSf4mbhPW7Dz21esdBSSw5Pah7hLSrfY6scZLhRdkr901WvrFq
EEaH59a20OQ7DVVydegiZWO9yQ5CDTK8QwZ5Bcxz4ZbyJZN7SsTyNnVUuBmvsaXPS6aYBLQC7wDl
XW5RNq/4uVGRL326rYlKjDa5Zl1yZS9B1i67Jo3iidPS7HM4JC9yyGTMS24YYPyItgmdV6yrurgK
FRqCXiQPvrhjgNPvulG/QeDoVS3uRJzSGPZhGgDExyyTfnEVc0ib2W9sqeDmDhtxd1y6XTFKD0kw
famsPyMjWirw4i4Qf1DSnZhrRKcnHPd0pPCypt3GKJkkOaga1iPdtd4wzOU+tbcNspti3hRrpViz
8Ok5dbiutIQlImScR1Ajf3WDew9O9Duogft1b5Tpss5IMkIl+URqzXOwkoWmvReLjVj5xDca7nuf
AfDMmnfx5VGXs8XFU4K1uxELOfoMH2XcUmGub0VQhI8z1jaMawn4I9ZVBVcBFdUTQQJ+RfdJg6HY
OG4HMtyi54lBJgYOkoHoSxIHaScxuNQmBCGYHwyA8ql19ZlR5m+gB4o2E/3WWsTZBmLmE+qqqI4x
FsQn8Bz1NNvEYNwBxDXNqxfw1WUg+Vixc1urdhdZWHvz+ZTxIlpYXGcdUQ7Iy1ON4p3iJm+yjfdj
SkCQXmuz/bQ+7ES+zKFIlBpPYfoigjIxcMXtrMbxXfCPuFbRSL38/bsoSq1yWLGhP5CpijzRFuJ/
cfYA6Balqd+L39Y0xbMH9wMyrFpb71X3R9tWYKiSPFuAlPmqs+BMdmZB8sqbe4MKIZ5JRlxTxfeO
rctwXaJQswq17iguXdVDT9w3V6lWEMmO4vbEtey1dXsBZCJzYzBhESebWN15RC5TXIs4uXnehKWL
d5Ogwk9fpaR5md+8RznCPc10modvkQSekio/9CJYNOwixEIrpgAxaySyTqbx2IQXG8iRqhzFatsG
xTXClB5fTANEd7hDCGXb+nQMllw9xNnFJEb1WQyQzh9i69To0kcSum9ahulSeW9j6S1G79Qn15Qh
akBPbxLUM3ks9hqDND2HKfJ5MqhcBrOYKMZynyfSqxjcIvqV3WgXIxkhfklMXRjRzZ2LLOnFVhRU
BREUnIiesMp8GyaiVjlbO6p/SPXsM4zqj57oz0zrrdLV2GK4H5nMlNAG0oNs4/frR9fSrD4Q8Lh2
XQvj1H8o3f4i+YRcRr8XNachCM9RBRg5JB4egX+bev2DIhDDMMJGObdPcKkAbebCYMLji8w8egEp
g8Jqv7Q62WvYk3TEcGbnP+bIYxTEyeIHDG4v0JFFO9RnZkSvFt851d0tPJftPz/k6ONThE24OENx
pvOHTOs504tnNDO9RswHAdft8CE7jH+IF3UixCahToxPnTN6ZWW8tSEBQQD8pJcW4jmGtCxVEdvD
gJQA4nV2f1Fi/Squ3h/A/tv6gziHMkk/Q+JZY9zKbvoi/iSPiZ7k8kNrDSr7/jPIpbemQNuiRcyQ
0QRGZO+X0Y1rVoseKTe3tNFigLHD9eo63lnN8NUjROLEr+LERfOkNcLoetbiSq+iukG0ow6eaLMw
zejP8sGPp8NA8S4phy/xftaCgK6wA+cL8oE/VqTuAnHv07WfE5H05EvF5+yu/Sqzc0ROrILqmPv0
lMl0Pzrm2qK8ohHw0ISTB6vuwgLnSeED33gosOlTKAZabck81Z31wD9Wsg8dbPK0cbgdcwn2TPsF
n0gEIOiTlI9No1zqp94NPnIio1wPr2ElbVwbnjyLkZISWZXx+2DezGsSAl2eWLeHoXrO9TcptRdk
0B4Ael9FLw+I2cBYeSGeopr7OjXWVRJRUi8/oZA/hx1WiDd19S7Gr9iTi6Cqt9LTlCOCnRhelEYP
VDIW4r3RsZ4n+0NCfNmNynMr1laxWmJt/I67euu/I/Ieo9DK/NA2ybZBRi5YAkGfl1ixjqJeowra
4+SZY+RFsU1GYiGGrBjdXax4qlw/Jz4YPNkL4whjuHIzj0pd3Zumi+2DTEaM1JH6KgIEERygHvNe
aTcDu1uFCUtq2NCMxpL621E0oBqPnqYBvY8jhLDtD801X6c9yk4ggkOCS6Jh8b/4aHSSYm3lILcw
duE1ZpP1z3fMbHhW5HNi1e+JxYgefgAeP9f5SLg4nOuaAe/W7+AOLwUxdBnZj3ocUbJgRTCya92w
9+U39BG4UtVR9VwoSvZe+6GnSPHVh36wEL8/4FSZX8QZJd396I8vNp9As2S+BujzCxhXZwwurlHT
eUGAa3p8NfnIFJjX/ons7UP/aZI88yW20laIW5fzWu6inGiBdhKvijMZ4z3VqecpQOnH7Q7ih9Py
+wSdctoEdbqa0v6CNbaX5s1JcdQloj5eFUkfuJZ5kdJvBwRVh0D6qMmuqoGNTpD8Jc5TNEjdKbu6
bW/EZYC3v6J2y+g8iOtH2vdBzOStCAHFumGpLNkwMewJyHV1EMkJEc+LDERiI0ehR/ei2ynsJgam
cWZ0N0sucwQoZn4ILDdxP9y6ffcupnh3SL4QA6fzjW3omYPhlUKULozuRKcQMSaFqA9jq7bWm1jX
iq6/tCkBXtfiNrnss2JHddATUWeQsqDX3VmIVUZDfxEfF93UzPxbh3ygyKWIxUi1qne9WYv8l9Hh
PydWIM14Quj/GSbedaKPyoUFV2dcoqgFSFFm58Ad42qsTN5YJBvF6BVXLNI1upTuQknaiDVTvD7n
sIiAHAKi+M7A31hETB2xkAhPxCZcpAnTKjqYRJqsibD9F4WGGojYD/8rcPXldAEq91Gd5Iv46SIz
3+Cp+zFBTEEEkU+4ORRI+csr3Fg8mZ0aPmfMSPSYQWS+34E7oRWzh+MTUt+XPrqR7t6xGOr1rejD
jsESlLGKxfW9LA0euoD/l6mz2m5c68LsE2kMMdyaIYkdhhuNoJhZT99zqfr83ReVShzHlrc2LJwf
gdyJ89xbmW5wVxCKgFC1tmjKplDvczRZ3zLvY8IYswohVPscu2Gt5dT7s2JTHh5lpXEYG1m5BXmP
EuD048ckyNT8IrNTVrOshnr85eB8kq1BJiGSzpspsZcZB6+OVtRPeaaVVMs60j0XOwWsZ/6VEM6j
KpMDg0I8yCaQd70dDKBjIsG+kuif7P6FHd8PurHO+/EPTdWvae7+5HGAmqvADh/lFECHRGvLd/kT
ALBPDqcE9Tlf8nPY4YLzv4rcktead7ZEaDROlqS4Abm6fFKUsDf0dt3I+skktlMZX7Xub9O8PVfa
9Ek64odSLtcv32QJlixFaMlfOkW0Xf6G1/pWFkfbBVKvtvQRRz/RnH8ZRf+TQ2CZLHqCovBVj7+U
Vv0Z1JBgqvItm4ZWKd+e6zyEtJLaHGyCqGV2qo6x7FdKVO1sLzrKFlGG2o8sClnHmensytk/cKjJ
gDvTv/sUE42S+wo6+DvbF8GpHJJ3ebsBOjhloD8y5oZ5YVq+yhyR56oK1Z3em9zyBBxRlFDb03zQ
C/UnY0HRu6k1L/LCFu+bB8Fj92tF7+gQf4PON5NvyjKv8Dve5ZNQx/arE1gIor889J7kfOijaXkh
LewOQ5PsvHK6alUOpwsD2Wg+ljlTKTcTCVj5ZD5gDNn7tRYcZYMGSJ+/t/beYUcQM3PZRrSWUU9g
DbvfYVt9LW8zVS/0+sj5Ja8ir4oxe62bEOZGyM7AoABpMgzv0SWUR/vCSnXr+4awp9gdYscgvPTa
xXv5kVKRH9ICP1QMHaO+2kN5u9UDeyM7MGJYXyE6oTI6geHux0zfy1YoV8asIwbWXJWufje94U/c
XG3O9wD2j8uWOzk49Wb+6jjLCSxhjarEOE/qD4tlincpLgEW1rdvp7ddPNO6ite4OHeYXFS7RaXy
E/shdYPhT4GRRKKTd2wedSZ7xacI0v7HVWs48wUsOwerjYnLZafY0BJNR+rgpPJ7ie8soUqJYs4j
9SDq61Rrn9R2Vb7FecQnZc7T0/XuoKWtkMQwbSSIXLs8JSAlmu+Eo7jmLkrsqrHncz9a65bTrbCS
TZHAamMe42u/Z8ggmCqRZS6MedJxiwgx3iLBt+4dd3knCUKhXoqi6UdjwOAwPv8XRaUj/C8qoo1p
zjfLWMS995tMyrnTrDWAl58+1j/F+QNhtDNKCwrc/Bmr2pJPiOEblQZnCJaw4bYrhxBQXY47egZf
rOooDtpk/3PU4pAOEM4RTzB54mxjVDdGt3VaA+Cst9yX5XFSzZDu7sXr96v4S/4np3ZsDGfbudWH
RAZ4aXmHucuPc4VQUen+SgB+xC6noWtMmi+5oRIHtntl7xTjLhNPhiqYbw/fPh7WHtXGVB9tY9wQ
ny0jJ4IIKglL12g0jH2uEaJcDJpeIg1LlCFWp8dcsVcSqXZ9+xf7+FfNnQcfgstEoCCUHTWHLkl9
16ORZSuSx1i94+KWIgZ97RJWpfrcRuZbZvnfA3sDvtW3S5/Q5L4YWPvuECx/EdBsEQzVw5BXvwnT
p7f8k494uu5gGkb12mzGO7n7VB3+9J734AWPGHuSrsIqYgrQZ/01WlR9OK8BKykd0dmFl6+xcxS6
9469FprNs8NcomFgeTbza2uPwzkcMZM4DMcKC86IOQkLoEGpNa5833tPc2DFyYBuhX/Hslnj9HxJ
RFWmVx/Pn3lJO7gy3SbYY3INqSzbQaBeb0bGrzH07a4iXvZm9PFLBiCsS+yrX6S/I+gZlRWmMF64
dXvKik/F1D0XzD2cNElV0XsHaRoNLrm1nfcoc9NU+jVKV6STCQ+Jq+XoTzTO09Ftwk+ZbyVJBdHm
U4IJEnDMdIRQbPskDkJuGudxNrfNZDL5WmCiGCiT/z7XR4m1iBVCW9/e1pX9iLvTMe3rjbygRFUk
MiGpC0UpDsU4ATMmkcizJBw6hjkdLCwCtGMtZ75IZGQiGEHtRrQiP0oxkHYrW4VdhsfSiI4JJ8zM
aQGbd0+96bHhtJFdQ54jWxAp+Y3iJqC3t2iH4mKqzLHhWacROujnT5nnsWGfy97YKAYAsy44SQDE
1ebPofW+oACvas2/SiRGrtkIna+RXMjcAVNhJQb6v9haZrE6A6jBvvItAyqvEYWAZ4hJ4yRLoN3q
nB2Syceu7p6XzULyLXoNq9N8k/n8v01vLP27KKDLsnX3iqMcqHT4t+XYHB4eR1A2zDhBR4nWo9Su
6s2HxgEpO6L8b5vwfcqDJIEqL/kCDRLFOnEOHAiz+9NYZGis/Lp3YNB3bWYfZD3ZHEH/In7meLaT
eVdaXylIJxku+Si6SjWV8Rrhl0pMSbYxt4XaC/ppNkK0psgGYJOKKyke59hCGm/dnThySWn9C49O
UX6q/Imdmgj4HB1sIi5igtqdi2LueJbvxT5eYky2TgVD/S/Fp0NDy0di8tmYPiDnBBaLweXKQNEG
K9srqHcdb2b8ZPkYcs4k2dEb63fJJS7pDTaVWgqDWAkwmv8sdiG1Ip5hG4c2poRJTy/L8RP6yfIk
3e8uzM7NMiRmlSzZtGXXDz1rn5m4CP1WZp1jT5+UA/1Qav2D/uxXCC13COKdO9iXORvXcsAVHHDy
+3QoPqeDnDDwvj+Ti9zNZSNiK1kSHmNw7lH/DTCj5HfUOfzAHF0lnn2BuHKsnGG/PM6Nlfss80Xm
Te5ulT55UmBKxf0Hu+rv/2aSLA6PTMzUveuZffYCfyPpHfkrELuf8gn6YqeFBrZ88kVHiAxntEWH
5LR8WqTkvfLDN6vfaCAlJO/u63SkhFQN4RgpLfumrT70qfIkv5sG7TMcUR+rvmgjDSjzYXS0HPVY
CI5Ok4Dv1j79XNvAwQe7x5LghC5bY/lDx6dopck3LiglrtELCBfzWaiRXD5l1KAc5FrLpHfLrRNb
H6hUfKYY/ZIhEpOgD46j55w1I1gv64ArkjUhVyWbfe4QXWiGe6NC2ysyYSHkG3y5s21yqfrgvedR
eVLiaf+ftTL6Dnmu/M7Bqo9okFmJWSNjO0MdpmTyAUJntEKOqE/+3QxutkfPdPktt92q/s1HVRPV
jeZB5uZyzPVNCX7xVeLjsnvI/kjJwoNPDFd2QYngL7Nd4q3TAHJGvZOM0kg/cR5+yNYqu604ePK/
3xm7kaKIFJUKldCvxHaX+LuXj+tWV0GgvMnxKEtWXnHcGY79PfXO2tESqruKL6mJyDNCLIH1kwTT
se5BEckrc9RTqnb3vzQ7+e2r5EclL1p3BJA4CKjHYvCsemei4e7lA+18b7LAxY3Ui3wHcOK8OJvy
wFL2kT37fvKyxImhK77HnUfYHRFBjjwjrt5Tjr/ONA5z7O1aC5NvY3L6LZZ1GtIiyLNzm12QkxkT
TzUnkBoi80AGnGngyL3MOaah6LO5TNvMqG+priSNRyxG4gpl3O/pfjvGxsrRqSPpDKwUey8hioZ1
UNAb71kfYj/nuDQSAhB3Zzdr3nnChgRL8GN0WAglxnSBN13N03PjJc+582+XE7e8NZJ1njlXryVP
oLBxSZZi8eObI1jMNxBWv0CQb3o934prjxmwq0l5TWb+Lk6CpyUrgiFP6gAOJrE2OYLpv0UzvkTj
+ACYJlgZ5FmpY4GA9aYyAaxMOeScnjk55kA1f5SOMDpgzqqYkXGxv9Kqeq81+0uvH2Yne5XTSMy0
ukVUMY03MciGwHoRC18yMkZKjtcv0Koh/MLh5UsMGd25lkC3nAc8FI6YgCMTcxiXao1wjI5pF6/T
xl0sxWUrkXKNhO2W4vwmsu973DwxF1M2ahNSoJ4mJ5nNkhWQARJbws02yON+S2JwMrtX30QZiYkU
HulpfYkG7VxmLFzFfA8rnBfei9EKrPlVZg0SM6/Z8C+hKC/Qdu7taNVbSeYE9HFbY/9uZns5w6Rq
QKoH5ASXf5NfrdqyfWycYWuFBZ2WJBVT4irkjBrAPm7xIqa4PFXWkNzfIPOuWmQtgSJDjV5GQRoE
xYOZWZ+gK2QcxVoXb2nuAqIAz5KsodudpADnPjWaHGP1/UR0YKkdku3B8nJRs7kWVXzWJ3xkbJiA
rQSw2C2tYdpKNu5ZVZdfzK7/ovm/8neyvtWEQHPZ7roYBH/r0nsw/oj1t2w540gkQ12JPSSvKS+j
OPxN7gMpyqmX1B676lW8ML3kZbDn1XAHkvxt2UmMlG1eaptmDWxvPN7JEfvf+zo+nT1Q7dxgKw8t
n0U+lKYrVx0KrRjyy4MybaYouys8VFvZG2UUxD1CwAjlT9R1GXOZgTLIc/yhGeazJKalJkJSY2hR
Pjf+Y+dAynS+/Mx9/5fdI8YlSaMScSOU3pu1821XcDfcdJlTS8aeAhpJtRZBvR/q6rBYDTL9xQi2
LtW0ijT9RTJcUqAkRmhatm/9mzhPeAAfuGXLTa9TQs7JGkXBq26xBmUkSxkamvGoie7vZPzEm13G
y4yT73Df5tYujjwUCLjv4mZNpvqZZYgmYqWylnqyJXTmI1hEM3EZfw3U4fd0c8shIIdBU7zoavtg
5lTFiEdmm/c+OMXFwmTp6LL7isFNGdopq1A3xeiuMZ/FXJWBlEIUOx0+BmpWyY5KvLAaAgLHyJNg
O2Flv0tAf9niJ3d6cqIHbfff8fLfUSP/S4Z/TFyw88exmW4mbP6qNb/kfbo8+YxvKlJe8pNcWtMk
kFwxvdqPQIsIWRG7Z2gjoEezG24M404nyyQzVLLF4xSeu6k9BDofRqw4GBzQW1B74Pol5SJHrky5
Go6An9ogczEJPJPIqwTokvbFqLf/rdalzEXmBHa6CbUOcOKjOJuyFMRQU9L4E89XLEGxayUbKgli
g42n9yi6YaZJWrl0j+w/n7NTvcsnd5pmk/ghjVOYq0n/SY2YZHn/dwBmavwT+c1Wt7ObJesh4WjJ
dHi0iEXLHiGJGivKn/r0IoeXjncnG5dhjSd9pja9kjwLu5ZkZWZFuwFctm1R9hy68Aqoea/AqpBp
aBnpj3hknlXdV2mzkjqOZnTPFcIh1Ui+u5IKgLTZAG49y+jLFJObAioAMTnmEmtMPno+Jh8E6mTR
yo78rxgA1dm4tG4Xb0v2qxGuaKpoa635Z8ykSMlC49ijALSR+SX7qpRe5ag3weQK0JCDLSFBIwbV
rptbLRg2Zml/FC8SBvn/vag4dY8AFncS5J/bYjP16VlC5pKPCGMCnnN4msf8VOB7SBhRIpsS+JRo
n9aqrwV4pa84XM1F9dyYjxIxpIT2fbIHRt5ZCsIGMakyBYlHd61mze0yPzG5oDusPCW/0in6PHTN
Sk4mse1y1TsFbbE4djJkbczsy1g7sTEs9pvYbDJgQIV6wlzyrfxbdoEE7SU11O9rrIgkNZ/iXFm2
CAtBA5MIEf0aYbmhIAdO+b/Rlj/N4+Db/RA7UC5uKRKajQuqqF2NFKD9ZoI9bsmONu3zUuknpXLW
fBCu9uJicpURN1mCxoFZPGcJ+4yc+KiivA/ZUd4ik81KzqMWw+9NnG+5cyE+FG17j174MWv//NhI
fFnat6IQRU+1QTmAwBTriDpoXC2IWulw0d3xqJr5QQocpBxDjMalWsNv1mUy3+sFFbNme9P73ovU
Vcnz5HA30o9s7F6XOAIPpczmJC3Pkr5pDARbbJh3jU8BQEfxgVeJmNMGaT+xLf+lPyAIrKLUexzb
+U/qg2dP//Tj+BE6y0rDeu089VgG2U4uSArA4i7/NHRST1St8ib/W6pVUZ5jyP10k1zqVF3Lxdke
GQwcd7kNFlLCOL9iLstKkRXjduAYCYTIgRCq1rvhXXwTwFSZsa9XBxkiSbXI6pRhjkArjXOJ2BoF
bxT8uaVLn0K4k5urGsEpM3wKfrMv3TAp6PW+5f9kMo5+TXN/Mv/InkSQDvnQV+Ac18EADMLakcNJ
XkLqCHWvuKvCYf1ftdng0mms6FR4/quGBp59D1KeNqHm12vHT7Qbfob50lf5q3xe2eFsdz356puc
ClI9ZqDNEOcdHSmUZVHQ0lj6M0CdlVitljY8JePzYur/dz+XE8PniclEocKQbMtc3coNl4oNOUBk
wPskZIyz9fLk5cAh0wSWMDrLRipzIQfqZQ5fcoekllhePeICzSpahWSRowRBNQrFxEiW9BoJqMgz
3yRVKZsoPN37JPojoN9W9ZPk5SS0HuvaJ02pL3F1knymZFhNYm3mFH11hbXVdOeYjijdEr/Piv6D
jfNPMhg006OtQSkrETzJD4pxZwyog7vJrSSxIUa+y+u1qLU4tX0ORue18F8k8QHS7xOQN9H0cQvy
9+wRRgyq/s8c07cYsQcNtS/xb+S6A50tjJyK1sIrntVdOoRHij2WxLCNv0wB3lfZ7yTBRZMyRoOr
r2kbuEqRgeSJ5P/CcQ/QxQ9BbiyFDnGGjx0ge1073cWwjSfNppBSbfIVGrH1ISua9GqY9J4XpBje
ply9F7mPv9AGi2foFC+21Uw1ZO8+QvOJd5Yx5DcjTV9nL3fGHSUXIfIPlYOKqt9/ATTYLn/ezNNt
R8XA+9gp89pDCPDaRoa9N/NWOeY61DBaZgMgVWH2khCdhbA1V38zOiFT/xep5i/Ypv4l71V347td
fqf3iX1M8lm0kQz9OiNbTg+ROb6zrQMg44Jd0jBWVViEo/Afei2tHp0em7dCqvQMCjO8QSsq32V4
GY/qgG4dQQPAVUz15c/JgF+rvM0AfCWgnUaluWZxlh1og0QOZhwAcCIdtCnGp8oCeWAPBF8oWrBW
YRZv0i5/sDT6WZFnm1GdEFJzsyOQi/YyIeS2tAHppQNSs4MO1bw2lJd69nZVgoZo1U43OiWOndLH
K8F07REP2lDa8ld3Y7JxGuEoCX+P9rH1rCfDxpkiogvI7FQeJm39pBHLGJXsOQoaZ1XMHeoOJRw0
7ytHVxtRXO87zKJoQ4q3jodN0ejGJjcYAEtrnn0tfe6V4dxQBRy34XumTi9gVX9NK59XUdCe+nG6
jk1hrOqs21Dgu+ssPrkCVoELQgW5U60thC7EXclxruI82tshyrS16jXAfT+DxOqOUTlhTsbDg4Yf
5CPktK68Ll+lRkU5lSRhm+w6uvklqbS3ttcztEmKjaPT92VQuZLRBL1SZqTG6iK5NFr8nIctmWqm
RpK7h0EXSXvIr1pFNYDTdNeKBU1PQ7f6tQsvQ+sPHn6VwUtSNXQOh/tORxTMg+sym5oBIs1zj9pE
rHTs3GY1mU4njeT0ZVRhu0FZ7EWvP+fZdFYoVyAZ3FGIog7aip64E9yGCy41fs8A8DsfH9vQvRmr
+lC75t2sETamQDCh9WBl9opyyMJ53szuLs8yyMo50hT9mbzocNQj9NIq4KZDla7UNqM/jvAS4CdS
BcaYrxu866Hu8jWSUBcSui9+NAU00x1oUn6B3WXsvQIyAtphL5qdUmAIGCmHT6Ch0Nq4yTOqAq9p
YL8bPXaoW9XQpCsojoG2mXzguGl1qDJekGZW9EO4q1k3f4WGMLD6+DgqwVdLSp/nwPcN/RhbJYP8
MBZi+4DX0POrMb5lqDiZRGHaGQ6NrYd716cxfZiGnJpSTKFqeLTn6Eyo9jtAG+qk6XdxoNiQEe0d
TrsFXglFX6OCd0CzuL41Udqqqtnbjj55h7kD+5OG69bTw41GPwAxpkNjmRpQuOKi98qvnnu00qGR
NVsPVa5S/RrZwaaOlD8zbL9cxL6Cktb65YuVxocm2acze1PtOc1GXWuWEa+TWl6PJZZVyI1XJV3n
aoEiUIIYlhIHH4PRnnR9OKltMgrnVNmYuUXJZzztEs1jHGF3T2GoQfj93nQJuwPCcvZ6aMJiPVrt
lkxiy0donA2SCsSC6RbPzPmpVJ2M4xih+KbXq0PXD7eFN0mxxIT+WPcSWNpVM5XXxNcfVMDAkLve
GnemejyEJUXHiBIVzSopihyiIJjwualg/yA1s6Fa0NiECUIXaCkC/1EzF33dOefHYK0XvcUm0MaA
AVMSL3m8HcH2biLVsS5lrAPSqKCABRibcFdfBgslR7RmzEMFYZTm42RfVsTB0/zSZu7BNbpp3c3R
vAVgczbzutnWZoS2GF0tdIIGmwray4Vp3c/51isbb1dTZ7QbEf6YhvAu1o2PNOmJC0OvzBEwQ9Gz
wf4vffQpnXVegTavFAUGIoIfVuKrq7iL9iqoOXCBT3Q92jeNEqKaQ+Y50qyz5/rDarTR/3KqCi03
Eb7vm2EFVJSqUHSOTTf9aEutP4xuhnRKV1368DPXW1YA/NjNqHs7YAZk9tWdiy62alGBE9NIcJlt
M9lrPQxvrMWq8a7AHn+AXdAdW+g3bqmdU1TtUsLUFrCo0iHYlKTxak4G4naroFWhXoTxrp3ZJste
O4aZDRWb4Vwh7/MjEt595W9CltbK6O/GwP2gsxHtHgMA+2y3K9OZ4j3SiZzYQJLdGNU9NT9Enk5/
X0iaEAQvVGFGwWSPpoIXEpiPNAWEM3ey71CFqwjLuxeLCZv0vb1zrPKLOPzb0D31c8/G6+vaIdPU
d/oeB9oboBxo7qMD94jYRYlmgqWB92M40Wp4ABVsHfA0EalVwegiQoP4wcXw+rVCVzaFWkVFM0pr
r5MBtTbVROQrZMUMgRQ26qOD9gEqqF6MZQEh5BZsabSBhrdLaQZe63Zpbur+irQbigu+vGPoAqmr
nyo7gTxJRzSdUPm6jE1v6/nca2VMmcNZtJ4jBSPbQqbJ0pgr2Boc3UV8mgfZ6A3uixI/2A6SmIom
EncFn9ubio3KQchhkZ3apvkLu2RemxVKE62N84tmpLMpG/OmIRixph7nSNQzBZlo50zWuV/5uXWB
PTNsGiekvi38NjNlNdfqV9M06tqr270d9+vA5mjypILS1mJ3k6LtZWC7WRSWJmMBC32cqSczAA23
0aM6+8mmxp/nQw5y0GCVUWa1Bre7dkt/G9vDk2IlyaoaWPhEXXCEovk7HeJt3BlXKZSkGm4LaPy2
n7oPiE/gmjSqK5I0X8NeTFephZHupdFf5njH3CrbVVyqKz/JKEz2h0SEsLB0THDtVYTUXK4q65bC
2abhnDRpapj74MdR/PsxnSCXqRDuhHugJ7SVRuxxBKHTrH4l5jseYsASq/Jaz2l/mDPDo4v6gWu5
VkFfrY0JG8XllC/09oL9DCzIcWmhbB8qspnpqaFAwADt2HXtuii9fGd4X22PgEKuleUGFdmmVn6L
0cswgYr33nB8Kpeode0Si96RcJt6TrYmTnAqu7ckAjLilPhKIBRW01xtLSQhbrzqgBKBvlXynDUy
Wlc3M7NjQYt83GV3Te/+VU395+MEkLCKbwcK1lZFzhfPjz5xkEgaN8Mm7rCtaZEjpKo0NTHUdhsc
rJy+Oap4sbrDZNyNuvrilhYR3bB9mwt276asvJWj3UwKKpWBG5/sqL74NK+sE3QM9U79TfE+QQzH
qy7iCzHuUzlqaEJYaAPkdDIiwIVZ4ybdSmvKVRC32pb7U67Sunn1YZvSVXLf9NhSVmb1G61xf6aH
IVYfMzIO8H/6XQ0UeaMH+nneWcDz91brBVt/oNO86AfaFEbugKMfypYlhHyldXHsMV3T6UwNw+DM
NPOw71nT8FpOxinNvBuvE4VGo8DexClY9WXpImFRXTPkeVdJl2XrQKOjt3a1O1Tnjo2bZbdB50Fa
1E9tjxHeofhlItmokSYLg5nK4b5ed0NzzvryWmqRd9soyY6K1nWgx8e4R6cLgV1fy3FMwM+HoE73
AP/adfpDJzXAnDbAvbaUnT8X5j7Wi0uXkaYZE7C4QYAOY1kRedeU256HtwtfUKvGXaoJCaA3o33s
1gRYNYPV3M8xcqDJkbZLttkuOsWGUx4Kur7SkmArLP1NpSHaZekkqXT9lIUcdkF1l83R7xSmnLUt
kAWnZS2zFD56LzY2Q6eoN3bdDftQbOMxtJpNCFDk3RlBGbRK+It051ObVulr3NQ1he71eJPJl+XH
xnETjITiKcwsErtxZpxcJcd1n1WCPFO/VxVEA+bYQCDYq+x7r7bVdY7e3j4cdft+eUzNzV/QA6Ru
7cSkpBJBUSBfTnl2m5lvK3Pi+IohrdpkQppIN8G8O5dcs4M1kkQ2U7a0LwbM8riOj7kyjI+lfCnQ
p/ZwWM4TojcFDUvkm4P/+wU2U3K2KW3WDOU1pf3Sr/U3zWQSWIESglDhR+DCiGKbKDo3cdGQEOuM
55wR68rJf6PTINopUZyvfcWv1kNCozdVlv15dPT+vHznVIpbIg4RlFuvH+bNNPnuMelQ2sm84Yh/
o99oU6tTRcl3STcrOxfzbaNRTDEX6JMZ1tQdCWgCwweB7012eFB6VEgo4DReg9HYZW6lbVxqdXFw
LHCxnRHv6nLemQBKEUPww5cuoQoboub4G1FipjgTGNC8uPgIl6Dmva/i0X4YvYrKea3TDlaPFmzn
xlvGKj6WitXexsi/7IYu8OE9W+9eTbK91lTvOEMha6qq3SjBrN3NJoriFVDmA2G6da1HCQYZMy0q
WgPpn4yTy4V4O7I7b8PRKV6bbLzHLHOC+uBW4N3X7Cjuukfj0nVHkHW9+jgq490Czayj/DoAaHss
Y7gpiqs+mV35WQtXe1FQSsN8dbGLxtJWUNL+4pGVAlnMz1ZAd+M9N2Ha4DB3mzLt3ZPeAysz6zG9
nRp2T7N4AEMBzdmatQPsN++5daubwDGGA0WU6r6JQGmb0H4Pit0Ur/S92FOhXvQSr8wbvWvjXRaB
4rr4cZvQPTZqrtIm7s//vvi1eYtU9/vCw44Bqc1xXdwGphB8srQ4uuFMzlAjuaXplrVlRai3eHoZ
Go+19hK5NIpWc3hN4cu++N2DmwzTa5x9ILNVXWO9Km9MI6DkyupuCUwgQhgMtw2pYvwtLX+K5kCT
YsL2S8fHIpwgqSGEWpq0eUeY1zuPDPaliKfx4lrpSW001MsqazpZdRXRftFq+yzUm/sY0gWmlRod
yI70KKc3863ZzO6WxQm3eNDn2wpxynMT4ZZzUQ9hRI9CGCSfoH5pYApr445y3fgAKlk5TlVOojka
7JUZz8pdzbQ5W5Oqb53Idl/tuDwV7rYQNSE/tm+K2Gh/et2+UMemficFoPgxdOkJcV9qmx4mztwP
ZyjqTzadX2LC84dduNHKmw33fRx+U6clJEBEbYuTV0Vrc9ShsUTxp09kTPed8rmsDdIYpfYOIpdW
xJBW2Ntgirt7fca/H83G+IBMmKzDtg7vwsQarmOV4NW0vv4Rw3dcDbAtMRihKyjmCIy5b4FcZEO7
m0bf3OqG1Z9KdVbv1TJEeccmIB97MVCo2boqeZy8mJQS7Begf5kpxGqPVqehAR/EtbtKm8G9wWPZ
T/0UXa36bGi1fs4pWxusZHyMsS4f3BxrIh2mN1gdLUIBer2f82ngU7rNYUSxQNwB584g/nVKoVCD
OY/UB1/U+NqyCR5H2MLwgTmDKks7Td5cPFtIaWA8995h+bEZRh/Pks4WtMDKbaM7wQY2DER9Iy7b
syVfdEVpznoSuiwLde9lpnprF5F2myJ2vK0JJDdzW99ajtGNq7CvhsM8lU+UxiFQZvXvBUHETTgq
uqA/oap3LoEBpzPWri4wea93L0ET9jjp95Me2S9+PQZXt4qfCcq8TGFU3VWO6d8nabYdcz98Djwg
i/5wiDrv1jbj6FsKbzWAkF1US/da7RDB6JqNwWvsA9RIDLxWy9zmId338zi7+8Sn7Y4tCD3INLSP
jo8HOHiO9Qpv2VoHRqeeHEJsr3mNSw+1+5HtB6My2dA+/J6O4/yXwEuriuAvAmhJFKlNXuiO2Q6T
+9GOFMIMSPEwXsmd1tTJXZWqZ6uqFAh86rZo8+wmRS11Y0FGOhOZNGmR0ZSzgdDDSxQZT4WmPPtx
jnPn2fZKn/FXVFXtb3MR2+zy4ZpUbn9FAeOkNMg/p6WF9RhZ5a51GranQHtAFcO+mOzpFzLS1sVK
wmrbBe0twi8oc1OQUIt243zVKHp/sJq5xz5y7K0+lt2W3vaZ/jO4iiqEZ8jtqbPlrgDeVjrnwaIv
IXLn8L4AhRTNug7rCrS2H43zUxpYWHZBeRe43nyLriTXNqPNaqtD+pCQ7KiFAG8MZN6mKoqOfuEj
85eaqLRRG6qaoDbKOT//vy9Il+QI2dfoPGUlE7quiluvGunNzIdk3xRqgVnVskA0CoAd/HhzpTDp
nLnGhSrS52RU1I1SwYUXu8+ikRQiR70dmhTfOc+vFrDEVaAG5c4KPAQuMPZafOK7IlFX2On2ZQoa
9b6f4hMFXcVp6mfrxhu3vbyxExUliUu+Q8qkuNUpIDo2qb8PzDY404mknDTKBf99tzxWBJO1SRIF
Y1p+McsXFa4BRZHlu+4Y+a5QK4oDuzy+jRTV6k56Y2vrcWCP69CTv11+Myso+bieeiocp9Hg7/sE
HxCo2JKXjG98xdaoZq+JidZzfOcRWHKjGoxVdec1gXDc4xSlWUvdqgbsWm7MdPB6gwggivUbfRoI
R5fRdPGJS9orxYJnZurtOTGVx24c6XCy03avl9RsK1pBVKNobwg/NzeJPfIdeGEE3EJ109sOOofy
xTFMKhf1JF3rEKjvAdJiMle+srNSxblX5bFW7R9tAhEpx+qxMj33UttpRF457dE+dKyrIPUrQocX
T1071FPeeLV3MZJI240TZlmQqMl9FiKzZiPLWptFct9W0SbFSwdKnu3z2EWha0aewwqH7RhmE5OE
ZkgaZ8dd1Sq4ALmHjSyiYYoRp1vEgOvbTPcrDlu2IlK3Cv5eppfr1Ks+08kI3pGwndeoI6AgZRnO
C2nPVYrry5SkW3X+P0Sd13Kkytatn4gIyMTeAuWdVPK6IXr16sa7xPP05yutP86+aKKMQqouIHPO
MYepbecY4bZ7FGb3p6w1eEpJ1DIekF50mZdgrqz2ammCfiHtU3/o9ARJGOewEs1h0nPrX6sBF8i8
un8ysajSDFxTOjsZD1lu4AtSoZnH3TQ9pc76PKAiRtQcN3S5OGCYQM6n2BXxZUoTzIkAVzfjpLzj
YrnrrtDxzrI6knwGyTzK0icPDyNX4hFgRFiDWZshsSADGeOyX2cQhlT2+w4wfWfElYJfXZAwZtm7
tSZ9O5JNs8+7FAzZcA6rwhFgMJe7K5kZ2B3uZI9IZs1ybnaUQyo2R3xm8+kudeM8eIVNTQOsOWJV
urN7+XcQ8wFn52JncF/7EE2KW2E5nxNXQLVH4zqTpzojWlkSuW8j+jWKoNOP83zXP8VRgvNp7q6n
PJFETYtxm5gYe5Frs3yWBVtNOY/ugWvChwRovdm6s49csYTdarVbpUeDoIeNtDB+OIaJvoxOXh5X
t9Zuqxvb+ELIN7yhrLsTL6mdFVRxEI6qf/OyvMPWrplP/ztQxUFqdrV4oypQfZzUh3NZq/H888ic
EFYkNjZaHp/QwNBjVVcCTvNJ2ZwV/HcdkP1bLW04Sum4T0rVYRDJJGSU2PFNEQbzk5kEMXzKD+qc
lygxYSNr7Hx1G4mtEa0FSwxDscCmHgiNOtGuPwdu+ZNrmhFuybw0Angd51Tch3Qun1huzlGeeCe9
k2UYpUa/S+35l+ek0x5fF/IXmdLtnLguzkmU7jSNxGGQAx3r6dx9x9f0gyQf/LmbYiJ728ruVszc
wRsyBSbnoIu0kYQQKihfB33BZXRIlpd16M/W3PwRcjJudhLaExkSJmAMmXxFKIrCOhPvEV01WoYk
i9kJEWG2k5Fwfae6/3Ob9gZxxDq2AVui1LGyyDJtr83Zn0HXG3AS9ymOXRtjht9Ka7yTVTQjeFxy
ImYrv+m1xqWULn9UPLx3iTO8zR7/05jz914xrfNHuwA+MvJrQUTjdaJHpp4dx0vrHHQj/oOjIqbC
+Kv7JjcM287kqgt9WQM7LRl2FX4Zpz4iTMpNEGfkNvZCJdUH7TqHroaSkCwbu2+FP5E28wnQWKMk
NqOdBaN7aKppnzggqq5MyfQQsDAaEf11XHk0JVMACuWPx4NY1+otSbcLnWWdL6jNy/lSLphTGnPH
9lFSZibxNV0SZviFqP97ZDw4CbWsIp/FIDHIm7fGjTUb5Hc8LjxWSjAJT11/nv0cOqLRdrCAFyCl
In763xsNlY1vjGm/b90+3eRRg/TBMsRLoubQnqX39PNM1n0f6k2f736eejMR4eQI/It/a0RIs3zI
5PG1wmIwj9Lms7BjwZ0wR9v08bRJ4IZoU/tkdDbB7hXNY5m9Z54x/VbT8GUNMnrtamveaVkr9wAp
yQvbOnQcgqR2SwxswVihMZeVHikfnpJ1In7Xob+xPbFxpS3OI/FA18SoucS0vDx7KzlV2D5mi0Ob
2FgOubRNHMRpF1+zWSePKWfpNrEBC2vCcEPsSpCSlhRbymZfWUbq2dFAFGMzsgQLtXwhk5lAlmQ7
PMK/NDB3kM6OndFa6vfc7mGEJXOMdZSxj/aLpi072Pl/irxeH6HCbvDT3+P2nb/G0I9qbzga6UK1
yt5W7tcJpc+0Rk8WowzAJwwip9U4JdPibfAII1XvUXrNs1mczEf99fPo57V1bI4R8S3nTOb2NmkZ
LtkZ9tZGXLOmr6eUIY7wI065N1IDaYuKbwl7A5eMO++YumWFWqZ9sUrvGuW1fCEPZ7uWiXpiDCZe
Jvy9wymuHKzStfkpblMRB1mPX2dR1ut5sWc8cB0n3ZQPbW4yPrJ4Hm+Y0vS2oyG+It0Zjx5KpqP2
OPw8/XlU1BOEehq/QK2WvM6sMGfOdECBfHDK1T5iQQKZnuRGCKSPPMwFyK0ZTMbAvJTGINyMU/Wt
tVTNGexYHkq6vHo6Ge71J/kFkkd3+3m0JKO+HweTiVYbRAvRqpWZGZfSy6HeEuukwPMKguSJ+7jX
DT6hGVCXj1P1eJ+z8mpHrn1rLZKgOwZoNeJYxiYO0Yf1emu9hSzdVsdFfE4ujE9/ApE46+VuTNBH
/EQDuQZQ6jpk9ziFYqa5GC1KoyEfi6Ag39V0BJbpMode3lbhqCbh9wUzwBH3UHYAShZTzIE7dOOl
z1NBwAdCLB3phCjbl+xxoHbEaQw+A/1YjuG27oVGiwJ+lgvahUHcskcQUQtVDwcEFka7V6HliuFb
kTcA809hUEa0im9lJOwiZdJ2uDsIgqpa941z2+8Mgos3uJO6sAOUA/leIxvy8W5uYBBbgeqG9tLu
YkOozwwgh1QHLb06vbG8RSOmw1qtPrGiL46TA3UPhWGOG/aT80jA9aiPKX0AfQpqQZsgO3PQ0U6b
tXNx67ECpXpbdHcOyZJvznDz81tuPEDkSplfdVxvQPQAlAp226pv73kmk1Njqr+qyH8DM6o7gPkc
1PPc3BpDyqDWB6TJ7Pi3jASxABQjwyzI8whuXeBXD2SX2hmCqiX2NgNamnc2SOzH4y6DldU674V6
cY3iIBdV/hakovrNkCcvWHz+RqSO+GtW1otXShKrlqoOSs5kMEoCvAhC0Hoip14TnUncnOP8uuYz
fUA0H7s8/r8CpHiUIl1bLzg8kZKh3WMsQBB4L/010sflGwIJE+/lnI8mKPnDE7hg+Q8t4TgBvsvL
dZ3kcm2E9VSkTMVhv11SaSW7ceUHdOKKdzXSHN9uyOg06PIgvBJXbJuOFYxi0t+z2Ngq0o/v1ox7
Xy6JSMhgZ7xKWivRt/OO4HQG13HZjih1CQtaitoO8V9F4q/aaO8Y2T9xZeJqvLr51xohKcd5/tZM
SUW16qpXrUo+SsdYKPvHdh9P7rKl2ZXX/x6ZI4VhJK58Pq74ztI+VJGSJdzE04FcCe3DaxB02G50
X2LYKLCRKrLlIE86Ji6ddpvcSR60n1zjM59Ecv95pXK/Yc4aZ9Ug2YvK5olIgBp9vlM/ja7HMDvV
5PbnjaQndk9FfXGw1yx+jo7JGOdY6utcIV3ZAt4rYh01PIh6c37OVkuRAxR1B4dh5TNaAG6scY1A
yjwieaA7/V7EaUobD6Jukh56faDpt2OiGpwVHYiLR6euzBt+9up5VOk3oEblOxqwdzvTkHRqNg96
XLVvpXaw0mE5NXa67yo0aIDP0WBf+85rTwqG2CbnJL3P0xusq+fUrdY/E9O+fK1xVOig3q5JJy51
LsQlMk1B9qudbjMbD4+IXBbNs3ajbJj0qdoLVztb3s00eq0n3SGPTczvNTmuKjPqV8wdYMVr5qEd
0r+1leTfRlk9Litm4GPJtFuAxJWoWPalrSesaV+Muy9211rPEIAonGLxJy7yfj9ExbJNdBzadFg4
DGgosuAjOn5ntLrpl8Dkcvls3qUdZLiHs1U17nkq8k8vsuJnAQ2zG4zupa/xMm8TzTkIZ32dbUNe
sZ3pfT1D4k78gAhh+JuYOdtg4IrtyUqk2kaSpz+v/RwGnIq22up0qG7HoBGrRxqhNQ672VHF9pFe
HELdqQiyBBUuDBceQJa128cch6HO+sw8JD8O637MrM9hYWI3QHGAseNl+3m2AWHqg96Y0VubuvI5
wwpDNeI1WsV0z834r3IFKkmXSIra3jz+tabhXHATSl64SdKtaw5a+PNUzSILh3KKSWF2jVsFKyur
GWAMES6mPwf3ZZaKOIssIRwjt8wXRjD9piV9/jGAgEOzrMiMVgb+OvhPkzMzwSDRtwqgi8KkJKpB
0n2ZTr4+og5zWcO3KxSS6xTj/CMz6JEzItNJu3iEtmBytuJC4pbytGTaS78GEWm7N09RsOU0FNuV
WwFfE6aqOSZMIpqjDYx+vh9Hq1/SbnA2nUepOWIa+4LPkAto7eUvo2XWV2/oPzrxj67bEzEYvXcm
rU4/0EPVvl0WMKO9xNpr+OgG3FjmBVOrEwaghNH//2LBoZa6QGj7CX3Tij9j3cWge0l/GHMJv49m
7XtZzLvZP+aB0oKWq0jWGUwXPBhA9Fbn3WaAAvZEYPyCSbFDQMvC9F1L9LOu93AAqvYuHgc3wx4I
oXOxY5N5aFt781wNWbRHqKoF2kzzOSWJg/CKQEFi4YdshkPopdMzlZZLA2I492URT17reccGCAeL
gbqMQPiHGaucpg9+3vl5bZqUn1oYo5dLEl1/DqnJMJwFAwMmsKLBuv7vMGUZi8RMidqqsCCq8mBN
C/K+VYRpVPZv6JyNC6s6vfPj9axlXlVmjfHfj5HdGdhmm7yboi4ujcjc//uxPu5DwxLpsdCseR/r
bhvCOwBBkc50GGDT3IeRpIahRdD/eDZHvbjn+MqFbSO8TffzE49DneAUF2PEu6KE2rS6Ph8X9+9/
5e9/xzJDiwc5NwaZ+cqbwuT/bH/BiNYvlVUbFysDx9WhLCBBTXasT+57aY906zr/sYLwxAhfjTM0
AGsncdnwe/NGZp77WVVpdJBNt4b14+no5FT79L5XLWnFi0bEpWOiTDT0Zty5OvrQ0oz2MTzcXaO5
1lPC+QqShilsuTQ3iC7L39VNQ711i9+zK99Wq7pp/TSccFmSb/MKp7BrqoFucpRvpQsMoi8WT0uB
12Rr/d+7hmFQrs/1n0ivBNnYdXVu5ObnydzO4qxNlTn4MPnYSguRbOWkPyZcJhaAKRECaR0dijVR
G4p79hESrQ7kWf0Pt4lATfPUo50TTb1RAytZNQzGjaDr94Z96Rg3lnFzcJu8/Txau6NeddH155U2
YkiIofZZ4Eh1aSy33S6slb7Vj/ZlNpziQK3/ROpOfuGuzi/tz8F0vVNioOfiZVIptbCeBnGZqg3c
cHKN7MbdIIZ1T1EnLGacOJYhCESdOebrrXCMYW+jf9t0tnmiQEqCaWyHXcPq/qIVact1Ie6qmvGt
kzksRFfbxNGtGT0Fr6GCSOzUV4WydhPRsPuyGJBF9XqoyxzVGXJ8iGwRuWIcPpT1iW011XYntSAb
m3arozA6L2Lek9hum/OLNykZFD0+DFTMy22O1+k0duXZIZPjVKe0TgZtqdSrsIhosEzj0VKVKyxV
cI/EyNPnNZuHo2Jc1mTdcJsokZZcsO4SX6JZhhZ6g2ZtCjIKA61Q3m5yaOE9NzG2Q/dorHqbmrER
JC4b5Q2WiXHWewsHZzKMIxMSjvtiP5IIrAsZqd0T1+yLRWNxYKaMHqP4m+GTRyz6VZDUc0ljdV06
hidxgrXB4v2jk7iwfSSGbGGqp08rObHawohZt9SHQ9t1IBnPr0bIKSOjxHfPJbk60flEmaa2k8Kq
zyQ+JiDGXsG9a4djPTrWncHnITWhO0wO06u6vDuOM72RSDpUxqMaTOEYG0+qcQtUyOTOr/lw1zFS
xTnLxE0qnr6kQW0zKZ0YV9MotkOJX7xeevUWF+QIJwHHeobbTuNMw5sXMaLMuWSIY6Vq4y5GGors
AXBR7BRiemKq/lGK9Slf6fmJ3mx96Ll+taQ93GddBni4ZEFqmmkwNeRazBVF7MJPxRkdsGl2rY+J
YB+2WYl7oYnTcfParoU6l7MRtp42HT0MjvyC3n3bZN6DZIZHXwcZwoON43QmKpxMu7aD0weNo9OG
xtOrZWo7VfbPXZ+f3Mk8Y3wxbReMv/R+7KCtxp+VwwVC+umlzBt4XmtFiTM+WofsVs33EXAJ4k1j
wFiyV4gh8ZtZTG8M5tMDBsnf9FWxXRfbsuMEqxgMm+SaFK1UNQV5CoWQkDBMrFccRn6R5Tl9mVBS
vTE1GJ9w1tQCpy+RYFA6GVWh0kqczWAamUOdB41t+o5E/h+ZsOsMrbl3pWQ9stWmsPJfID7MOPqX
BreEYKKaDJckbkKvtBsM2owLUmw36LA88p1oQqitXvBjEmGtQzOCDc9KMKN4MEkrXkUMEz15QHvu
mjKsyyDc4OddsTIFBfc6JB43cNO+CnNc4GTVfhBnZAFywtrF7n7LgPzSk+1BtQIVjZyJbbt4PfT0
7NWwuIsQHx2MXOYgLSsojrJOzfQLvI+/ZabzzSLILYMcwYpf7gRsi4CUQgH7TPya4OJunNgFb2zN
x5f0KphREAQCLjzJ2TdcptprxBSrH4xv4nKmgAHcQcKsDbTGcbYMBzd91e9T7VeUjGcIy9nRMo9D
AjzUbmd+k+94U7PPhoRgF/nHWSNyXLU6Yebsq4GCvXekDMkMcYJRlRlEtYbGfaTsgqF0HbX+bZkr
kn4ZNfhL09cB0efIMSM01hFWewzA3xtRdAfhWS9O0bzBFX0mJ4gmMBnCwcX0yGv25uNP2HS99QJl
uCBog/PdZVD6vjphT6eMMQ5NOz+kRrFLI98poSgCFtK5BqljfHQTN22FFGeBMhg6ku7RiMQbsU7d
TnMdl8rti3LH2DVXJ23NXWdTbWXJFp4E5Bet6TdkYfYhEWf7qpwUgeVsglUBr59sP8YmrM1xGgdl
Tpp0n3t83dgLTwCERKGPo/83Ngax9QpVkFrR7Kwp/aeN2gNTr+PSaPtBdWgfo/badEgdHJ1lDlki
JOfuDOt4K+dY7OalvWUIJn3dtJJzkfVHWXuQBNOegRoEYtgSjxogfs6Eae7g/Bh21+xMI7X9ruyz
gyO57MfM3NVSMbBCiw2tum+i5dTC7vIN3YHbqk/byJyRk/fykqcSuqurv5nqsy9brMtyizHI2F4h
nDFRnBlEZmsc6k58k0zMSeiUx4oLY5TjgkwiZydzRodBGBRWhTSrgmqyVSrQHx+3qj2PJQhm/RSl
BDE0l1h623lNjWBo88987NDemfDg0nY8xFyFA2xmoi0K3P/X8q4W7bsx7YueL/bF7WD/1Qyf/Mma
XtE79Ltk/IcOpNt35VoTJ16lzwWzTjzBAUHZcVoTk8YuareeMZ7I4zlUFIsQIfjgUpg6vAhWUvoy
RiwM+sx/VcX02BvRAC/IRlZh8/WKvN2PTXPVYKsG8NzjEPLvL8NcNsaa34VTv8WkJx5b1z6rTl2Y
811MJlsHYza+bCWJZqCW7iuGAwt5xx2rfRbFuO0wRx176LhFb+P+EM/WdoSxHHrZFIfku5C090t5
97iN3JB+gJCl0ta2i6e9RlYD59Dbk/NF3jpJP4cixXe8nPBspZSOnBVsQw4f4wS302FI3MiiOpk2
nNdiSoOWLUpbc6btfb1zcNkqlu5GHbvrRQ1t4yFnX1o+AnQs0oqxTbFdBYKw0tZAxdT7DnFA3/1p
zYcZuzpW3nyCWsUMC1+Hhu7PWb1Xstdf2tzusC/JDyNyPq1cX5LBtcg+VYchzsKGlXe1/VStT86M
3mm9a+sq0Cd5l9W2/2YigrMkEMX0mqUCBU/Y2YFOwMHIFobfSWHiw6SPlEltvK9zrw6NCogMCu3J
+rOsIJeN0wKLGdZe6vadPL8/k+PUR8hcTwikys0QkVDID6faKfOm5IUTn68Dpin98DWbEmIZpiux
V/mWzN4MNTONZiWE0N9sIslQKbNel0e6veeMIZY8gAHcI5nL9jybSRr2pGa60xnF0g529QonkNrQ
673XuBz/nRjD+G7/r9bJ5agRcxKLPN3XNlZN2UowEu75RfGVet1RZGBoYngXMDH9ecneug6G9NCY
7zm+2kH81xXJZsF3hrrmnIAfjtV4yUW/l55yw0GgGylzMI+WzgA/y380pbb91NyGYn1kcu3XTg/z
2f2EqD37M9U1g/SgwycVwKkyLwUVcZ14ApsR8GQdwcm+8Vjnqrztr7W191SU3tQxbrWvkY42MGqH
MPqV3JFm+M61xGEE1mhXKykItW6ij3aOnaAfVbEphKJllDHjklmjzFEJHK9hn0opT9V/cb/9GmZZ
34RmolWoYjzpR7N2XvW6Dsa1K8hmRyU0Z56z6/Woh7Idn/XywRF+hJjP+o1sCbNl23pbBuOvjEAc
nPxuWd53auH41hXltSAgk2WK7ALdOTItrw9lr6uTl2GMkGn9zkwnb7dg+3XlaifSTQIUw50fJ2Bh
ErWYtC4RGSIr/NDaTcz3kY3Oy6dnzysQcZEBUtXHuTJInK3Fs1Lx5+jOhB+oJg2hYqPx1TN7kw4Y
O8bGtG9m9c9gPhyMRcxlmBS+nc//rApevtuTJJzRvxlo+5ZcvdCOym2cOqSrIUPRWmPZJEyle0DJ
TTN4T/ojQE3LacZd8NS8s/xhQajMN3DxbIaBleCKXmtg6Xy+wPdtfcyRx91sTt6WU4dSRPMngbUS
4rfGN+Nqp3So2mWGmqTS8H7gLROK7FnxeyC4MLLNPkfbvjskGraS1M0mAnJIbUgr/XrSnJZP0UxP
kCA/RvOou1zOcl0/XelCj7fSY4UDnnLr++TmR6syceSQIHeWOWytmfyqKGdWDWeV/dk1D1yodw8j
cPIYyB9Nih0RSPZRJ4BvNFdj69L5sKK2J02nTe/11p8tBEL9EQKOHZIslQHn5FfWh4GlzNSCsUyh
fOMU4OrWvinULmUsyMjN18u1hJBi/7acjHlKYhz0anzHXn/rzdFnS+FYefih1awjrvFmR1yKcnYC
GMfI3hN9s9T151K4F3jSm9JysZmIRXKMTZqt2A1mR99PTnYj+fO1t8oZTaH1IZtxv7TGNZH9R0rr
wp6q75es3xbFrtSKd8Mwe3iRq+ELZIwNJNepkmtgNLFJS+jWfuY2dAiwrwAm1ZYUpz+jWx6XBNBW
m5fNggtmqf42Xnyw0zHfSJXdZq//0ku9gFf8D0NxZAwUfBv4MmjudRT9mEZk7oPDXRW3QWBKnflN
oql9FmkbRHzAWTEZV4UXveky8Q6YmcdBbcwbuZhkhIqe2rLzAt2V04Ot/2iDsi9Pj34RinObO8/d
VXPyGtvotGvEff1ahKb4XaiWAeCCqwhfR7WBqOezGc3oc4tCHzdTFE/77FjNi36qZDVwSkcoQxQr
HmrcztU+Fwe5GnTBXR+Z6caYnTGYkULixlJ9VMJ86+II73NAocRFvWMar6uDa7KjiAZROX4r5YsW
xZSvZXWIo/hs6Cv41szs0Gy23LMVWPWKcxcZvqzMyQYtRtsPHzRAH+4k5jBuzIPtGM+zIZ/63HIf
KqKdp6HKqKtXiDcuGqr6pI81o45lFxctCOlC8+dU7n1ZvR1M232akDSk+O5it39yC+2sOcktxWHX
jqMPugmU4v2Dp491o92wYOUop1PRMgkqmvMgk3oDzUoFNWrNaXnoDNwOhmN8NVoi92Sjmg19cODN
BvwFG/ipb7YFSNK+jx46Ick6RBSy74oseU1jHETW4eYUqFe7qO8PBkDmpsMvPYTp5B2FXuLGVJU3
J/ljWJrcpIbe7YU1zwfyue0QA4xjCzb4EnnuO/zoo1ja6YL5kfkgSE2Q5YxTNuLMEzcRUIVcAnfW
DyWLPtgEip9/ncl0fTqK31XbH0Qtz8RYN2uR+KXSe6goe6BR+M05YKsxIdAl+jxIuyo/ca0DTL/1
/JXjvMYX3cDOxKWaLZdPCcSHUw0bhcBXiz82fnPDPeRp3q3Sihe2l0/RLHf6l43EgAxbl6eYi6uv
5LOH0IWSo6RBYr5mGALyhtR/F5F1wUfwqluXwt2nZGaR+1Jig5+wFXV/jW7BQCX/YOtlHerzcwoD
oBu0bTKaOL9jb2D0bchv/GriXyjsX5u0eSUh8lUTAi8jN4PuNBA3RHHNni4MpqE6je/sHbwU/3ko
W000I7Jyq96v3sok8XbCdVlGJCnZmu7nNLNwOQyWLePV9SRjkR4DTdRhFIPKR3oA9cHKZjqh7yJ9
yGZqzGiddiLfMqJcXjRkKzIjISQWC38477eikw1Vw7TT9LFDieR2cHfparm4KOiT5o8LHhhotbsT
cKdY70nGKJyWZaxj3FohgDOEbV71+j0usq9ed383sAsh3y4bsUKxhyvzVOWTi6Khj1lI9ady2Xht
OPfWEEaRmyGJwfbM8tYDLvgrcAhi72X53YwPblG/fg4FSqjUOsYMDU74JDRjNkIaEZM/zN9ihIfW
DCLdtIppKlnjYS+zJPQEVqZUrAjO/cUT9pn5Uhm0oGB+accy7PU8yOTImtaTmzrr8MFKNaMXK+6G
Us4eb3AfPmyyaWX+AU/7ld9c+Q+JHWyTFYy87Ldom1/awftIWhRs1qCP9ATIC3PdjLf59Cd1GPtA
GqF/ogDtJ3OT1Uj7fngbSMVrJ8d3AMXViB1nCAq9PHqNvEg+mlVZQZaZcZDLNyov4XuJ82wlZRJ4
FkB/BwGX0KJlD88U1pLAXMmhQpoWuUVab4RzEb27Ba0bcqLSiZ8hM36Sngn+54DbOCxTiTBtP4++
0aCdF9Tx/uikC2p4/ULi95tjZZspcfaPBFJ40eYx9tQYCibwyqnSINeheq0P5GqFQasUcIkmbXr1
8aVKGW/irNT6++0kGzRtU7uVKRr4ZCWlamFIXdjWQUOUs83aCGVO2qtNotyRTqr51icxbsqpvJuR
3CS1mJ+9VVxNClA/usY5I0PEX9xK2lfkdM427cS7AH3bOFDWI43qla6aGGPpKBRRdtixvZvjuoR9
op08fWbSyoC5S+d+F1cWVSJMVuhoU1DUOJ00dbqxI3E0ewPzFzjsKJ+Qb8t6fRHd+Eqxw1pDKju4
DhDQbAeaWdAnK9WRHIxOO7OJ+umzv+0KwcRbmn0TNd+G6J2wyKHtCbf90OvslPOVBPoQH5reOTHa
ulUD+i0X8KrAv+xndRhmG5zVqWGGe/eyK97nr7r/6xSFDTm6esdVRfElE+xl22UDMYlPGfG9xBBF
GE8ac2DjZuFNoJreQ9fbTSMyiSdMC/DE8Nrvwmp2sCDOJrlIvZF7Ry1hb5/KijaK0BM2tK1GFbjt
KsR7afoxMPkKHw2CXSO2gQJzrbVHdkn0EddygyMRzr5ug8nDKj90rVj8tYXOYN4HdOr+AH8nYOB9
cVUCtmRt3XKaMM1WOpTvzscP5BDNCziXIflUaQl8OV1SeFaX3KS1VQaqJfeRaC+s59ZU2Uav90Yj
/4m97NYQxX3txHqKVwROvVphvHgIiXpWl1ybGQYn6TOXGfkzmDWxWiw5ZhwTKMRzUpZk+MEgu7A2
VnBnsRcb6fbL9WrC03tZ3fm3Cxr4y4iIXLbTK86JOMcMidhOXkwXNnl7iIWXMR+rUF/08rmd0F17
MXYS7OrHqJNTqLqu2rbeuh7EkKSnaebC0gfztYKRHkouwXOS0uetaGIQ0gfoMhiDavUrTC4qiFJ7
T1pSDjWxDGGCdcJZWtpG0f98YImzyzUr2vT5Royu2Lqu9TurTeuWfLcSQWWXUgc5oxlKhz05qzJu
wATmsevZ27WK/gyWp10lQRHU3EZ31zUCgnClO4sqNd5MJPwhTeK30WRyq6yMgk7F76oQQRXZHXHu
U3nNAW5Chi/FOW9wSivQKYWajj4LB2pff7T0UyzUeU3dp7UqpkDWpXOw9YxyEZQggqsTSsMW74la
jhCQ0n+0xmiDIodn0zvqahXtZkW+L6GE+LVRWb4Bebyqp9c4bd4QYpQHJmvHWl/LgyZLHMGWzSzH
t8JtDMpmOANV/YVNA27wTkrLO1V/a/jdRWLeoyV/nrHvimQYadgqZHxLPX0SNS3mX3jnbr3O/msp
MIo5LzdQKKmOtfcZre4V7sdpjb19PxXzntMbxJn1Eom4Dkz9YWpifgsFw5u7AYOSagwgWcV7jYSi
neU0u2hqb0tbfs9pbxC5BCjvpAPiu/SXkzbpPnbwsZhBVDdzuj4hQS3pkrPHut7hA6Jxzoe0igJL
AAZPPZ5DaXIyJiwGUgSXdpcLqJ2uTo42dxxnFbJUlRDBiXGtHhH/Ghcp8vcYj/bhZfL4j7t9c+kz
OFTzPa3tSzwZW257OqXJeckSPAP7ByeoiIiF0rNoK7WBMBBwwrWoPSqnw6I32W5YccuSVbXTk/lp
zIfw/zF2ZsuxI1l2/ZW0+yxUA3DAHWjrKjMFECOHCM6XfIGRvLyY5xlfrwVWdqsrZSbpobKSySAZ
gcFx/Jy91zaoqMZqlkwsMIE3GHur6dEFzbUKOEg2TOQzcjBuSbq6iNyKvdIw0QbzHPtCTtz+lX5l
fEpGG55qiGVDvcRelGSbrR6InT7hXQktjjWTjAvuAl+NKAENg1dWwW+tiaojga2XFiZO77JLTkoN
oS6MUB3SpplMvraINzm6n0jWNeZ28r4Kit9pbZ/GzB49q6m4zWc8wFY5Pzq2GHYix/NUQKVB3c9Q
JDg1Kg6einbaD+6M6aIjl8JazjY1yFUy0j7jcY4ObzK9bIiP5my0HuwvY2OomidWN14TtLyOHpoT
+urbIi7MXVv2r7EBS3NwLH2LuYU5p9Xom2oVIlYTbBAc9T6ZcgeE2Y2yzpJb+9tXuXZ7CE2/zOhL
NrIHPlIRM7EDenY9GsZ8TUWRQ1m6qkdKe63zE03eAab/1TrDG8/QGDB1GNHPYOURBlVYEtGULksN
QTclUau64YgH+KaEzocThXE2D01PD3GaQeEGlaKVtPcKkD6JyzCGymrjlBxBd0JAJOmtoRX2ohqT
MoJLwOy6ndMEz/pzmr7kCFBv+sA4LQGRgyjYwm2R6Gig623ulNqbac9Xk/wkINoA9YwXewEZu80H
ht1uw8ZvrJatOwbMGNuDu+pPZaG96wH4E2VopgcM3fUi52zWI2FP1TRucs38HY3RJ+2L/mDr+adQ
NXKADNYRmty14VFzaXWXuoUI0hHm6CkXkSLtUB5jGMkb7I9+EQvK9xFL+cTk1lcItqeCtCK35D7D
X3QQgUgP4GYjPxzsT4YvHZpBtbNc46Dcni6OGQw7Z0t1h/l85kDzEF18K8lfNG0afKss592Mpggy
UqqxNNnS9eI8Z0VU2Oh7+96wxvCAN3rY59XJasMD2CXQEyrf00Z8cc0Mx4dSuBIARmVzdStHg+XR
tne2jN4Y/kDDi26QdNHpfkG/x+cu2GslQ/dSFeFbaWvv2F4EKFo0RbYOSwWaFcCw5qLVcGs6rRm3
kId6wFJxWYf72sxTr+9S5IxG49dKu2M9vk5wFaMbe8uXAOx+1MNy7fdd03NnaEF1EiuNIBGXPB9c
rxqt5Fbt+ym5V8xNuOPNZT9yBCQI1NagKdAt47WmcfmWsFjNWbdurC55zAv64GndPAvaqce6yB5G
WRwR+jE8f6H1bpwQjwE86BvTn7AysSDEuOetGTWYCUnHsPDfb6Zlfo2DJDwXuEoTQ+Rsj2JmVBjh
O9ntScNhwgkEZwNUiSbG2iuf3LsA66gX1nbrbTur1LeVU8FBHY55DsciLtO3OV1JUItz1AI38seM
8OqcBoVRFTNjunYryXPqW1PHv1mxP514n6s/A3spxHf70KEm6QCTKuOoWTWWIw1TezM0KAVoyFgt
tTjx7gVcA5hBeXLOZZpuNceRALgfl1Y7CZxgGwEp0MOC0G5JhdlbtOoOitWHSsjdCcadDVKFS2Mh
rhvG7HGmL3t0BnRKTZeKTdEwdcwrkp4I9q3Hcbob6ba1bW0euyhh/xYrlp4OkG2unVxdPVYGkh+e
RcsJ2dPLAvIrzmXmBchzsGKAepQda17M/px9rWC1wnnptC6fLf8yquyldSlDU9RqPhXUy2LZ94lW
mrvcKFgYEzc+GHV7NySTC4BunsERUad2wRdLtjiis6cgaPjVCXs6wmRHlIDK1wM4AEZl0RZv+2uK
lOyMahYpuVn7AAuwbdM8nW0uwsaq965h4HGIT+5MRzpNi/twhlcFY+8FOWvAXRk890FzLbjQKTbI
fsdAx+MNoYdl9D5maXOTDDZC7/4k0lYDFTOaHhKhZN8s5Zfbxw9K0OsNMpemyxBel2Xkp0prbgrm
JVIr3owZ816dBB6uNfMaCAfFA2qyshrIA09CNjJQsXYDKMWNMdonsejSG/Bv+tnQuTdGnTzQJLUP
VHMpu9CdFWeRv0xxxTo4UFuZ9kawtNJxppUix+5EI+nN7cr6GDcYVdPZcdhgnXCKQtp3cOLbVubJ
qb/IijZh68Q31UChlMf0tMqJ0BrHvSTpKI5pzR6mwgZt9QqmiVxRF4B5zKR+1YVza01zvzPRKxjZ
fBh0EkpUdBePz8nS/ywVptyg4/qvWoQGrYF1Z42zHW7KHvlgaVD6c8le2cygyqi4D6ZY95e2P9LD
dgN2m11HHr0x9mcTohOB9bOwoEjNgwR1I2HOt4nwFn2GgNxg4bXY0rZsPH0XcSR1yybT+B0QCDFr
OQQ7hca1CoeHJHCCI51xk6q4baCDjXeRRqbUNDgeyr1NXAV3YVbtGxdj4VQS1CMmHfYB63vTwBNX
8BfmOUt98Ey0HaPmlmTnbSbECkmgzEydt1zZ5GmSbjZzdcayIfI8jlAxKeaaRX01ZHQ0IqStZWbf
wB5c2xYIw6P6huUSHReg9FoeUADfOUkRnCdJkG7Vd48lW2zdnK7R+NmHNgwJqSb6YIkHH3UYi/qC
eqeVVOGKyYRlid9VqOjUatZnfXZdDVNEsKt1YEqd4N7TGMURbNTvCaeFyFXljBtiENfRcFW2ndhM
xvRBx2ckG4dFRLXR9ZSayzENWXwwTGTrCPGp14I3ZF37yMDn7Egt2E349MkDeXJldDUm1rMrJnmQ
lTxFptb47UpsKgqd7TyjMpPsgV3rBtlOSoVrBJkqe7htHXSnpTclCgGelwCmQIO5Nii+dLr3soKt
CpsgRvXLrevY2g0WGgLAC8aHzlrl48smcCjW93EqThED6WNTtxeiwy4aR9NPJLyVRiS+5q6lIR9j
6iqPpe2xmUYivuNPne4y2+8WC02ffg4aYfeuVXOOrOpQiFDbWG77xuB5RN7L1iUz0WbR6RqdFjYe
NhlN0dacFpGch5GoBauwt2096Lux2zLlRnC4dD21u9pA1qUgs4vHZOLB3lex60su6CSnoZ8T5uYy
rSmokbfdkDzIMmAnnVNdq+cF2k2PHeRYh9PXMnYdJ5/H7FOqcKEpePJh6RIxzbZks2BwoqhDrcMO
tDgs9EDUQdrFb0H0HOPHHAaQHBGf5VvNdj8pDO6GWgMFFLH+oUX5ou1FwyoszDs7XeiLOVJclzwD
eIAHmzRHCp8TtNEQcWJJpNYmhcBGqua+iQmHYua2XMkg+0W63BU2BeTekFFfSJ3/xCI0HDtTir2o
5o1T2M+5k0kP4sFRgQtWsXabFNVxNmlXpqTXz8jvxryTHwybfluhuJDlU4IjyJ8NWea+Xjr9JavG
dm+g2t7YJk91OFg5txWznI4ROJfpWSHBpbUnifyQ4ybR2FeFANx8hze8KHmTjmxIlG6j+0eXFTdG
tU9IE58RuIM2fYk14ySj7jWaUbzSac+2Tik1iqyABibLphnu9FG03NwpxjUUpWttPZgmSsTiMsPK
QaEQ36c2AZiE4HrtCD6EUWlhJHQzA3YGVTc+CixS7XzMRPIbUZ6nRu3KNLmXnehzbgiWZXE1rOkj
2gdDTy/MkV8IruKDXmq/bNJLtqLDhoqBpw37F5lGb0S6s0HBr7Eh7YjIohwPxHi1FMW9m7e/kD3T
BcOLgSSzyGl3mozR9QULv0UsAMM/LulNoQxYhLU8apyUBKf/EjgIGIs3u9Df9Ol5KKrEiwp21eag
rwSw5RDW9VUk2RP3a+eMTI4U5VE+Tgwv9eEYSSx+uoMLh2ErQAjWR6iLYYK5ehqomNnmbhbCyMvf
QqTXKcA/rLFpwoR6KwmlVe4A5YN2hVzTjw0dTwYFHhleSIIEgad1C9U7YGARQ8LI45r9KtTLKOeP
pdjBlxxYa1HVD1IvqQuXAJCCFmwxrZ8pHIadkdzC3zm5Ldk6taSmkPlMMdBysjBIQGhD+dHm6TEc
8cFqQt82s3GfocvkWM3ZrmlpSCUM4+OC5jpbUSLEogRHBKCi2MZDORRrv4MIHASXV3nBoMTBxUL9
a236QrF9nup9PMcSbhxE1CgNH2HCMQNtrM53HZI/+1ZjMJ0C8QMINcY2maQ1Eg7boAjowdDZssoQ
jCDzoG2PTmSxXitTnfJgTEhdM3m6VligAok6C4/J6kC9R0+Lx4UGv1VYz+j5HPgiF/T1KJOjkgiE
1D3a6/Iqpc4zM7JBm5bdHcpNF1VVztpvMciDmzZGqIREg+44Tmg70+O/DZZlz0IFJ7LObE8HokFi
8bIj+g+tBTppkLOfVLeW72hLA8fmLe7NrwS+h6+15mtCXYslHE3sEgI6CspNZczDdTju2Lzhjl04
0KE5rIkujtwm0XjpY/c1Lk+LyE6inRHSrmBHupN0XFFPFKzX3A3X8ZhD8inp08e0LrKhB21bS3tv
aX7NZeoYLVvLrDsZyI0R4Wd7lbHI9zguNzGOu42DMc2mYmcuoNA9RP1zLiRDsfXQ9UmIk1oUZ5B0
4VmbxK8+664qdKR7lYjskKu3SWd+ao22ONpVeasgUx75S2vO9+s89NUDAm437aJ9HQtIezBRCaXt
buCwUhCmabxthf6S9I5Chdt+Rg3zBNYZNHN2+5xMbB7y3HZ57HJjBcV50Vz6zVV+FxJuGGezN1Jw
nogQx65lzYrxKArTUeF3MOsPDWUMSgdcxzHkhzj+yEsBctYNWn/WMBJykgvYk3ChCKNBXNltx4J0
Rj1XP1Me1QgrR5Rx8163tPQ+wR00o4zeGxLqz5CWXssavaPV/xp3lUNHQ92msAQbe+RJDNFFsAXo
lD0daz0xgAijkgh6/s1AhrCoqOKEkzccQHSV9v0C/ejYR9xWZh7tFlPRLI/s25wn0n5ueeZZbC+y
NMMtl51FVdZXSRbetTOARjMi1bDKqX764pea631LYRX1JtPXYLKukKKfg6JS3tQwA6ZVgInIbt2N
ppi/Vk0/XmIGETr1pTFW0R2psQPZnmBJm1bb1tglOJssMnV/qxsxTP4JH9jV1ObOztUBTQKXQfUi
o/JYRNUJSLvallZWeVZlaMdQGF+Tro2PkQlcjdQmARviRIum2mkja9rsGfF4ycREalQRklWACiNo
tI2WAwVrRhQd2vqmoxGfWarnexRHiS8dmWDtgA8naUAsCvI+K+XAbJUB1NqXHaPTwIR7O2nThoCR
wQdA595GiX60DXSzkV1caN98ocC3vLlktWZK3+9SgaTPCLRLEGLCCublqilEelr333TUh0eDCuBa
FwK2hYa0Kp3TaitNCl4t/ahJ6OhJ/AndR50hjJ+QbOo4a/SA3f+yY+TKawrfMrxHkBw21Mo/YXUZ
EnHb9M6ICmB/+ZO5DzE7+TIzcsIg6PwzoMOid64BqYiVehWkJKy5BAtnj8N+kfr80pHMwkp+D7xk
k/ck766hLGtoSOKSflgbfDbNlygS1q/XnLLvcLL1Bev/dDld3JDe1/q2RAMBrOxuQ5NkUWQneXuf
ldMpJFNpRfvXYhXjEcJR3Zhp+qx0833Ni1kDL5Yh4nyODMzMX5Xlueb0vkLu1y+jcjwbQfDN0mcT
/rEGuyAF2ZhBd/7O1pxIBC375OzEoCBJhVEjOSrh9Aacek1uKoz595QZLyiwrLC9yQkcNYb6levs
+81M04OVhfirtH3vAlvmElu/tUYSpHrysQYiCCtiI2PvELb4lut+LrbiQACTz9svJ9dh6KwG438G
iklgw1la3KzvvA/197GyDu0YH9YclIIkGKsa31hyIHGOEjAWf4ne7z4158OaHQA/7EGbHtYXrm8k
I15gfRlQuY2uuvvIFOcM8aQ2BK/rgVyzQ9q4+hqG5NZCy2qShbDmHwwmyhy68kDgoFRLpgHiTiNO
6T8D0oaguzFcEk/IoJExh5nfteYwdLO5L632u9EYmt//uSdiYf3WerLGIfC5YRgTdZ9tu1vf5Zqe
M4CqgvcHqan314trTdZwsvLDie+iEdcCITUNdKBNgSosG5LDGoG4hlmuORqN4Z5UX20XgwzgNdAR
R+8mw4qDG3vNQVpjSIOMkV84btY0iDXKYb1e1nAoHEEIfMTD+jqTeJP1ciw7+0GEPLzXSI+OUJIo
L68qFCbrCwKIwxS56ZI9x8SgRLUAzTa/mwhrsMTfr0F4Pdy2h/VfICR9/0KagHQzf65f9qRlrdf/
mmUabYNO22kJXBECV1rCz9f40lIeR1qTMzksgWO8W7F1lc3GtqyI/FpzGDgo1OcbLR4fQEH5Otj+
gKAHXLOfVU3bCWepbNVnpLHHtBz71SERonGrF0bbtQklO4rO4NDesc5/SDH+akgQCbiuFovcPxqG
Bv9fO8aHSbxZlva/ADl9iIoDuuRMIo3sVhXBZz5AYpoR05MCQgjznUQjbnbmx7DGu2WLTpqDdV2T
87t+MD1ApkCqM56j73Df+RAMOLsd+8MhLoJ978caIztIjY62e5R2xpalvKxhmetr1oin7zWsgyA5
TBrDWd7Mjz/+7R//8W+f07+HXyWGI7i3RfuP/+Drz7KaCXqKur98+Y/b96H7qr9/5r9e868/8Q//
4X8+/vG7bP64edg9/vWV6x/7rx/kl//5x/337v1fvtgWXdzNd/1XM99/kW7Tff8R3ub6yv/fb/7x
9f1bHufq6+8/Psu+wCx0/xXGZfHjz28df/39h+Go7+Pwz8Ow/v4/v3n7nvNzl6+m/z9e/vXedn//
oUnnbxLKrJLSMITpgGL88cf49f0tx/ibwJJLnLypQFVhCPrxB4ETXcSP6X/TyUV3IK/phmG7wtCF
9eMPBjLf3zWcv0GoUNgehEJ66Uj14z8//L+co/99zv4gt+tSMl5v//7D4sNU/zyV64eTwnIsV9gK
SqRtWDb3Ht//fL8Hg8Srjf/hRCYTyV7UtFsBXEY2tJAxrF6AC4LAxLDSEtNGMxoElVHjgxYSQXha
Ndum0sSmRp8gE2uicCKV14Ek3n5qeGG2RdMz4RUntXSXXn2aDXmNOgqVsOeW7n8P8GXjPtkGiHbC
kkxXsTbNB7oNNNCoQBhWbxI4nzmkpbJwn4eaQUSi5FVnEhgcNtuhXwfR2s5wf9pt1TCDR0ju/7fz
+Oeh+u+HxvzroZGO0DFyua5tW7qhhPjXQ0NKTjhpWjxt3Qn1szvttBy0rj1cDaI9Jk5oeUlUWVeY
cIC6zpsGKW0Zd19hoaQXBguKIyaQnTEyse9Tn6L62sj6z8ZCOzzWp7CtxK4znR5uhxGcUC5vTBiM
xDlp/48PYph/OccUUYJxPFZTcBG2Jf9yjm08vWWkKn0bFgj3DDgEeHFy8gbmO0eyLxtyEx9imoSn
9lGfmeqkyRBudcc4/N+PqGu6f30ryhYGrnacHJLrzXCMfz2msWjLJYvzYZu6+Sm/l7o9voSj2NIR
eGS5UYeIhu4GPhnIpUA390syCFRDWKAm6d5KUGMEA2oko4QCd12BXAwFae/HYJy8sHFfVNbZpLI/
9viz7ofdiNUGyGZtMjLZttpkQ21vPtwpIpChFpYfQe17TsCa1G5zXcz6GYWmu+sbYO1z6gBeaV3f
qqv+GHCW7Rwdv4Ve5Ei6AIE3YXGHiQSnVfoemuA+RP48LPqpsJrg5w10fmbspsEg3EZC2mHKmxhc
+wUw+awvjSdMP5911TiMUNrkWLYN4WRp5tdR0B8cgFnAZLkpmkF1fndc6lDgwNFX05KFIcJpzF0q
y3SXO+ZTaCx0KnTUry4CjdshWJBxJ/CdZna4CqM8ze7kHR9YdtPaD52hj4/FGfV3dgXA7H2qFIA7
Z269Ej4G2NjXxu6Kg4DgTfeuvGKCJbwqmn7Wce/tQ2nEd8DrNr0Ex+80pCRMaGqcWbnbIq9qRDXD
4IOae6RSFr4DgXjPILu84uL8CeTVc3VZXOVE0tGaK2GeMKechf1LdvV9KEaaxBVnYpY5DqcuC1DJ
2DnzqummcmXtsb+PtgUyOmAkzW5SKWSAetjijsDzkpGSWs/OFd6SI+EWZOWCWPWEPQbXykoBUfbW
7OlMzAXm1A1F2LJPedbviiq96vp9ryfhI4m/dMf0BPxQ40/tUD1rEMsA1hIuGdoy2IUNLoxR67aq
J6mNli6RIPQhGzpiHRoWuk0e4RvVVch1M+L/6dfhR1ZZZ2JiXPTpLJhKrxuvtYvosoTDcNSt26rH
783zYK9qVKTa0pIyIR+B+JIW1LYvAFnvmbOxGwrCat+XBVStaMDCYRo3swCqPH52c0ASOcwec0Yb
5mA73bSDxPeokrWF3u2E2/2esOvosxNcEw50FdB+NVHop3mxM4sJj2BuUBZ1b1HCBx6ugyYCP47f
Jm79rFVY5E30msQ50EmnlVomIQLtYoamwA3TUE3sDImDhLkAqffZJUTm6+lw4xhVtNlZzqavMVzB
UF/U/sjek51deHAhB8KaWSOImNBGJQ1oMpJu4iExrqtYvDsgDm6rX2WHcU70jJyRI/0aIgSni5tu
a9c6T4X5s3I7eFTIoAhjiLZw5rArFHSBi1b8dIzssbWloL+XkPtTuR+MT9jxihOYkIjr2iAolc6Z
l+gjgMU+eRRF8lMkbb7Ts+iuIREMrxcfKCc6BxKj8+UG7uNSootMp4XkPTI6cR3SKGjmR3b0hNbV
wmvIrb0zMZJ6s5HsW/KHrQHWnAEfZ54R+NS0ltUgxQ7Yy+9k/JnWMyQ/4CAbRDasbkW/C2e8rlar
nsSE+5fWAy1jfisZOcgZStwDu7DAts80OIk1cwc5tnli/MCtOrf5MTcfOwRi1iJudNh9G4exkjST
Arvo/HOSuKMCa+63TKMwWi5YLRJtE7X5e9tCj0pdOi5L/2IK5zODgPDUR0UKBBE7jnDQcye7qiH+
Op1ij5Fv5AXNFyxYd119IGPMHMaWuyDtHwJ2PydnriNvyrKZlsaqNWMCTjlUQY0PF5RybculmP90
kjE/iThAxhiwQa7AR44OdvcqXz3OqAbphB2gBlXXhT6+KMygfsVYZ5+AzjLBA8mgLC/F5NzLqKoQ
UeHVTXSkIcEs1KnHKI3milGpGTaM3xyNflYOaArBXNRdUW9rOHokViAy5pGArVc/zMGoKo13x9WO
DcRFLQuyQzBJc6tXPNaT9iFPnPSnlhDd4dyBHXE/LRUhS9Bm4UXfMNWk3TuhE2yrxXMoDog0Kc9h
hI08rkmBMNGLT592pWNIDP2q1N27LJZbB4FOOAsorndujbjOdMbdCKJpH4DyXkjo2tCFfyuHLvCW
jBsh7GnYswvdmC2tkn4IaWmV+GuleZKlfMbwjAZ3IvkS0W4IYVU8iMYi2pws49psp5dF4LtI9ELu
3Vsny8PdUOZ0qvWKxYrcMq4tRMm94ungOJ8tzZvNmND2NGmBzlZ6OzjFeIVtI7ukZFlCz8LhSd8R
d8+ePgQBYiPFJ78TZYs1QMWU1Xh2Ij29T3FgXlthhbaEfpxY/9Fnq4kl2EYyKHyYP3/+57Gbad3a
FUKB9Qf1gXmdKnmDGgtho5zq8v3apWC87ZAtjXTNry313GEKvXVnN35qcH4nqT7+pNBuVkcOph7M
i1s1AT4pDITxXOD1bpkxo4azQ14kaCfXjdqNPjGYS6M7jLlPqkV/MbbtCNREPQfSONfhTAhXNCC3
SZafkx4/BU0gd1Mk0+2sFYvfdS+ByXqQTslrTVByFgzJ1hybN1OljyV6el+kGY11wmlkSGJ02jMp
t5p7sy/RySIqCZoXyEkBhIuC+iJ8SFr0w42BUb9oyIdZLYJS17neTJ6UhIf0TgmCj+6iBoxlmzj1
BSOpvs0XpU5Z2T0sYjhHPbqp3maEFtt0S9qCRu5XrxhCuAlKkkLqHzxLMfc5vwfVlDsxPHM1JVs2
hwz5alXvkwzrB2vob52SYGjondkWEbUCAAa2it4jgwKGRsxq1mSCEdTb0Jcx+4DpwwVNcYlU8zuk
6YhMo/3V9/XeaMPRm2fsc0mJRdDp1ul3f2eOzl2aho0/N0RNWJp+boo4puUbV/ti4UOaCJUvpG8y
iYHQgEbhCfr9Qh+0/W23drhTH8j3aw8Zbe5VpfaQ1xPaCvU5DIoHYKZZN3WafqC4Z5I6Z1+LbOMV
i0Nmgc4Q20jKfINpTEKTqBh46c1FENXsiRbiVjfcylK7Bx33wWQa0TmMTZ5dRFOFkBDMkU5B2iU3
k5UesxHOg8zKX4meVbeCbfVmCPkRFeeUBk6Ni1kXG5OJ0jaNl32VqbOELbXPJuMBZiMUybG768yp
u+oJaVgv0GWrNQkrLCBgYtvmMjC8BdpLlBOWhvhhIyfiSoYUD7UZkIPbQO/qDGS/BDgriL5zu2em
9NEm/S7O7MsgLe7zAhIcvx7n8Rgxp0PJi58DobHT6+9RiUpGxihqcSgEdtmcxoXhsWkU92anf2kM
yllwNd+QVXFbYpppmhbro1wWWALIcmig92WvbrTJQrfoBg8tyl1KnL1tFcw9K7NaB6PkAYal5QV6
KDFbw4JLkJp7Ttr4MUrWOzJrsD3nFmy2zEZi4AJNj0EGgH2o95YsUYjN8qjwwHOcs3tElWTcGxmm
oPzUyzo/pxMKWZW6zq51SnuHI+pnFvbmKZWmSUBvet104YoXia6XEcuHAwcP9yJt1CC9Z+q1j5D5
WUQAXtQaSUDjfzNSFm4XANsnNzE+DZJCd105nCk7z47q4vumRoUBZ/E2ajXmSqRJMrIYdjqRA5EC
nDelUe6LiXl1MDgfRowyQ8+e4bOG2FgM28N4dp8yj0F+VxySbnwqJ0cxi2e+hIETKaQrYi/rj05R
EjOJdZ92A9hGFQpPT7Wripw4v8w1puhl7mAkmBj71YWx16nZKVPxi9UAbz1nncVnLnQBy7lCzLds
mB0teyI2vf5JC4HJ6ZXZ3ikK+wk5ySaK+2t3TNBil8WbM7up35fykGoFKKMlo46o9khsqHBW3mIL
BXEV3gJaddV9IOcDY467cWCsGgPESTuOatSOnwklAQU6mz1xbNingnWQZJYWGWoHHJDkKgKxFhet
7d6ycEuaENeImkEyCla+5NZR5prGlHiCUI445/cowvd4nPisYTW9g7Pe4isbosRLJvHVDtpbm+RX
5pKRlYRNcM4p1vCz19tkDH4H4o6LcgSPJzB1c4Pt6gnPlJ77S9fGx4TfhQcsfJ7WtgR1zE2r2+9B
kJ0Rph+KoZ83eVp+Ge1DFjxONn5qE7OQgUCH6dBRB2fCYMN4d9lxs1DXGBwWaJ/aCGIUOGsvque4
0Dy7Mo8Wby3WSSIWSwVqJOmeoYOEZ4fbqwD2aZsvtJi2tr2eM7LcwRdpnhka3ghe0xAAtDWXe08z
/WUBz6ic+TbLh9fYZKq4sNDvaqAxDI/oDtsPSNDfizY8G7V6EGl6wzzkEa/iGdDGrcJsmjCa6jPz
3tba3jON1ywNK7IN5C3zkJfZMY/tJB46m/n2qgnuE4yCcTIfmQWxOWXuorTikZ7WqnDJsRpYj5qh
ZRD2+XSxNKF7Poo4qpjP9meGTo9BG96ZUFQDp9aJIGOnX+JXyuRtGFSHqYzfA7t+iLUG11hbn8OG
F0yyu8v5GD4xk55Yb7AuPZJAdBU5ct/aGWHltD/aYatrX8DQGZslyd0UxJhJRNx6ExzGYEHnNlX3
+XKxUOZ1GaPctr9ojktmE0DmPO6u9Wg+JhJLeFehIGBclKPVPSz7hPVYJPidOtW/95Z9DN15VxW4
2LSUz6AVgqeq3R/0CsvvZLh+oK7rujTRMwBaZ78eRid4GoJ1MGWYHcYFKKjBt6nOfDtcCZBG+RZI
YMEVGBJnlAejE/iGHD2Gx4Hfflle07Q8JwBpUIxgMB1BH9WkE2bJnc1FtyZ0YYdMgUR6gauoWi3i
szoDV0+mgBmmtoGvCC+BQXBjFTcsgEKyjxk29UxMa1QWR4H0DWsCGuK62hH6hjInuB6nRW2Yftyu
Z1Z3rABLuARsXrOt1/ayGPdj31A4ghuS6PeBOpHsaFteKdDLQspklFO1nh3NfipDwuftVsJfDDZN
Gu6bfp0n1j8DKjfV1fXWpXOxMRPo3E1wLOriHYRPzXw/iLcCnc8IqqM23V/awAhrRJDs4EL1xwp5
Vu8wfaQfyvFA4oGS3iOH5WcUEU6fK/Op7eqDq5e/9aF+GdIZMXGunnVl/AaQ9VKaSKfZk2G61D6d
JLqLJmDzmf7RKjSSU5j2mLHoEdQlGunFeSlzvEMGFmtd6W8MbN/rqnApf9NkU0s8ToUckA7N96Zd
aYiypn2IUUgZ09tAJmrQ0cspLfNpGvRT4OiXTkGiXaxPFHEdZI0O6Qf0vq0oUDhZ5YOsf4ErLT13
RKhAINZhFDLdgUC5CevlwcobxFT2KzYt5wypIMX9fF+PGCBQ6MVd+Zp0Gg9grZ992PinMEKBWBoh
2qkcRErXQg6DoWG/zkDI9oyyAgHvcWgLdMwlFnjmQERFhfmxIRzRMmEVlina0lJLZ49xqKejgZgd
g3DuurghnMMPMjt5qMNUPSE1RgclbXJkhHwyWsRbS+eDcOn2tlO2TxZ/m6fmfJ+nTvOkW+qUQua9
ED+/1nNVdMqE+5ozMb1J3DR64uQBul+wQn1/aYBfXtUX8eH7y1aRqBoDvYy/8/pyZ3mqlW3tRNub
fqQUDwwxvq+SenPOvc40+62g34g9w3bv2bFdg9XhPutj67AYKn81WOic0gWVXxkksc//i6jzWo4b
yYLoFyECBVfAa3tH22y6F4QokvCmYArm6/dAuxH7MqHRaCSKDZTJm3nSwqDq0Mm8oBYNiYEPFF+N
sCGhQHmBvPVJcm4wuTw1QfJO60x736Uo3H0OP9AU4V5NJNxw5pUfdebhUo+957GS+1Q0uHsp5sH4
yJ8q6evY4DAzThnWpLdAfEUEXj/Kll3a6GoLz/tAd7frDx9+mlytzjOfZyMr7x2lSP9iGn5xCtDa
RdCvG627S6Jd/2WY7UMxRvUl7vAzSIsc9mzRdzi6V8MHNT5OznuYRCdhax/HuxmdE6KgQ8/W7jbj
fULH1VW1XEtcSJZbUbsLMKKPLhgpWVsU4k1ZZct9sTx0DTe8ngP7x2C2Nz2J4InFnUOw5X8lGbvR
v18atimZPu1TNJLMJ3yw463LyiNj6/YzbTNBRMV8jMtyS8J8YowYmNtBYjNQylgVgWe9CnuGpa2t
ma0wTD78GifKTBpjFUucO3nDtV3JCBL/sHG59YLxI6XQiFycqSkG29K6ahPXf7Fu8Z7aYUWBcfVK
5wPmrUr+cTy8CfwxL15Pzy9PyN2cJprcVnaSdZuS5aA5mRk4qjIiTWxl62wGzDLZ/bjN9XxKdHT1
dR+wwqlf3KTbaqHCzCncwlgWV+BK474sNWOU6Jce8RrrV0uTjKwfEoM7afnkpBV5HWsBfzuRXEVF
aV/ShfIGyBGHPrGn/VTV9W6EMgLWo39B/W3uRlP3VxEFe86R1Tlv2/upHBi8BhBP36tKQkHqZg+9
1jv4JN3ckUNzFDXPTuUfDAcrN5PqT50SGZOpTu7GHpqwK8udmPDudDSr9lgtj0Fs/ET9OkhEj7pY
oI+UNjaSBH+7GUBLgjlmMvBZ2qvtLT483GB2gLNS+W8j6cO9k6abLDfNm5imo56KF4dM2KaZAZ8L
mYzUt4r+GOdIpraQhBoz+dw23itzvXvDxvrm8RaCBIdZE4lxET7DfT4ln5yDP9J2Hl50oTFum59x
M/jHPnE5GTeACwIWUMGJbJ0W8anriKTPwTVfTk0Rbkk3EsD6DMQYKpeGI7CKFWfQ8CEquW+VI6OE
KMLcZg25sUnrujq30CM8eokPfu5jLJGVh3kYJc5tZHF0m2yGWqLJywWo53h2V8nADpMtPSKsA1Rz
WUEeHdsaQRShnMuK+y6DBDd+g2cqhVpJw0K6r3h0MZU2XXUy04Ba2qB/MeRv75wplA4O//6YKuvm
U44+HfUEkEeO4ovNRVSnjhIeHGa9A8BNdA/WYPOtp1Clym19muswoFQ1AWRLZTu6TuYyAAxP5gyN
AAWYeVEAgMWI1JGTkHVi/mafjOUflFDtEru3mAQw0rKXr611supULX/mf//VYH6QQ4Xc6NwDO8sD
YXTEoshFP5D+unQD6Z+oIcGuAeIwFuF1odaUloEp3jVmVd9zTCTk5DwVZfpdDH8KnoHDoIArAUy7
r1Kxb01aI0yTelK8I5AUV35eqnvsSPzdS/L4U9R/6XyGsNe5r2ExXPVcJ6tZ0JyLsQ2Lh4uOEOB2
3k99+1FedV41O8msFz/asLGoId4VqbH3EbexkeLHKkpSTa6NP5YvbIUd7w0oKy6eSMhVMfYPSftt
Ce/mIktGNYINS5vTjMDXC+cWZOVP4ZMCMubpTwfMdJsK9dT7CXaAsj2h8Cw0koLDduUiZJfYyZol
bsq7nW/DHgImXQfmajAGyiWCc5N+THMH/ytM3zqYrLg4xa+2ijuNPLzyovwH0yuVGuDesqjCZWlw
Lw61PrgaFzcIhHHFLSvAcOa/5CVRBApb7zLqwLeYzo5MZmzoiFF6ABCA/WkUoADURJIf1ZcIf8ur
NxW4fNOX2XTSC+UMK2PyR6TQDnijzwxA2eNPr3V0ZjcKVixHyk2Kp1pmf6opfbFM2GOztRBysKv2
2NXJhUcBCijUpl07dgZnBtAD2vWYHwGExeRDhbzd6UX+Ak9uajyfC7PUV/ghIV97q/sqmWn9Zc44
CxgFuoOZ2CynY6fFGzlnBo1x1AegdjrrJBx4woMKz56dHf2UfIpP1+xciGJndZP97LHPMQngrt47
eMEca+cW3k+pn5PBKDChQMzCo8lcX+081dxiVpcdVLBA2rg9dkXh6HM4ATCg9fU0cMSqjVy9zEn8
ZLb5iK2V8WeG2N1Jhz21jzeqmmmJUrCEJZZcsoOM6a3YYGB7zUz14abeM44vD49i/kQWxHA/nfBO
k9zcNBX6xzR5QJtA2PDsB0XxLhSFp8h1kDiiaronKwMerqyAjiRDmK7y1On3bjP85hGpKQ9oZDT3
lAKRJz3RNc0ShVGWROSavuVm7ZN933ZtXRzi3vgMGxbzrkQbcusS0sKo8pemXBKgvnX9wDYfAmZk
oOIwc87TeVfC2pVZeWkSLbasX3Q1VEJtbFzoXLTSW8jNdw0AjxEDPb7rxtIcN4vhdw7ai5fULHpZ
uLfKxtxPAIHAXy0/1+moOmXtPB4b66GeKdhZ/fspqhb/9x+TNkf5GsJH+hPK07+fN+hzOP3/X9nU
mKiiwVAXUZSnupAE+v/98N8vVMJQKOjOsPGYDP7vv/z3h2WuaWhK8JEB2lp4U2FxqgZRnP79iOX6
j9OmFMZF5r6y5rvYMMrDNOOi1mVX3HWkTCTmKfZ4X+48B2JVzeGhLpTAk9cOyJTZWTgk9rxwiIi1
G18e0Zy17UwMhbr8SXsEmEwsqD3dPXkdPhYEkeGrcjhBmPxZjKWK4CSvEoWcUbeYs0HM7nEHrKHq
T1c/efRd4W3JR7MleTQfmxwb2cageAleFW27/YOn8uTYK8qyMTdcrND8qTkA0hbvJZRJiB8rnO1t
0RCrl0Z7pL5yoYY92hh5L4PHS+oY3WpUetxpwd9optuzSKVc57aJLo3l1c/GW4t92hv8fKVoHELI
sxLmrwlMefvHK/twbc0y2Fj0QWwoT09uVgZROFTUSjkHrnq02CIwYbscYF9Ej6AQFPsS0dnZxNGa
Q2yjsxh6eXjhFu1z9IDyzGOLduL28LYTzjSc2pjqcXaEbRO267jFIB+68XdgmkCypkvFsek8deNf
/EPLEbD8orWLL9c3n5NG0gxRaPrg67csE6eutvlddUiM3C8A8HbFS9CWmF0Ia4Id4iZFvjM/UFqW
JUNMenLr9P5InXWMULQ8trU1/u/Z5f/1jiAenP8/6stD/P8nfA6woHsmksXySFstpdM4Jvkl//5h
2DqE/2XZHNXmABOEmJ4IZxxEalLQWecHdI6SIbIKt5ZwNoxAkk1SNN2mnXj3ppBrkkVZEkxO+xj3
83zReXlvduGf1jAN7IPsSjq0EFYcc97VYXoQksXLqwbeCoSdez/rELAQKLZOPPs0zEzfgobvu9F3
GA5p9duq76KkpLpoCLn1MzHpiFv95O1svL9og1RoU+nE3lfbry40cwobLX9HT9Jf1ZbmtpTq7xg7
K2VhEsCuER4g1IB3Saa7nkHTusEH2/VOhQRA+bVV1HpHuPgV+jIJz5xv9zQ41SYTJpppTe6hMyrK
+dT8aEgw0i3oh02bdM+ufsT4h9gHINroAY/ogzMIh0GG7u+cpj/mLMab0CZwEX3S7K3WgGiJhoKu
6GmqW4t2qDfyfpJNvI3ifAQBeZAFpx7eqOvgjws6m7+phje+CfL4VdrUS6XDkrdu9OKMYVwbBPbN
KPPFeBky9R7wscPJrI74r9adAT8rEoAEuT39M3ww+IJ3rbJ+p+KBeiwRvhbREWqwRyqnojMLBAMH
bOaAIBIcbQpsFuiRBPInoHo7NEGuaEH5k7N7rNimX1mb/VNbMe2VI3uizjfSpEW0RO7d2aqgtaXU
Dwxly9VEG9h6JmC5NuPqK7WUZHqTWAxtwCRF8IDJ37Jjs10WsfSOAJGA0kU+UEZHU7ZCEe7RwFFP
dIXMiApdJG3QAYyJNYm8iOfTKQZuARbZLFIYgF0urKrfFKUy2Y3Sdxovx93sfXLva/gYNv7ggvq3
wlekDbWLW7Sg1q3SNQCCYYdH85aC5kUkGICed1m6s+OmPNBmbXO57XeieLcIvjhuNOzDioh4T4QQ
+yvnshB2HQ7KapearOCVneBghnJHwChFo+vXUwISIu/Fj4w/7F4Mq8b0m2Naxr8zd4NEpCxNYfZa
+3LJpNV/Q6HwtIZhttEObJMYTMce8hEYVGf+YJaRPy4grKIG1mfGQHxd6nTrLh6IaHEk1uGP6xd8
lOLZoddjjCemVyg1nUfz2yBmBoN8vr6L7sj79kKtKHcBCAItp4MizJ+x4s6AqhFMi4kNoiWqbLJ4
GhnT1TyJ7H3Re1TQAKtchRUgs4Qz28qowqd8eVZND827nq9silyU0jHa6jyQzFMeBoOUMbrKURQ5
csqUMCMKglcfR4QN5pSB7vzU0g5WV+VmKJt4wQeRU6W4LpKkbq0I8HeXW1uJaQYm50jrWyW2fnFN
HUDsbUL1hj0h+CsiNMCmfzgYnA3uVWQK6cJkhrtKkhlLQRcHTPIvM5uapdIK1HYONS7I3n3PGg7u
hGMvskZiGiPYUoM/azS78Rlz9Eq3Iy4Ox7kj6o+za4Y2XrdWu+a8/FuZ7wTRoifOwJRyEy/IHU5m
IuB9yOMUflNHDj82OLLOyYZnL8VCxSvSqKYntW1Db8mIayUJoDybRMDKcPV0BlMWQREfPwInlzwC
BrgJQqfrEUbsqplbj1HBQEK/bsiRMMbCULqq6Zo2yA0hZKkvB9uiMv+YUMcIOtyCyEP+98N0U6Gk
xIVC1o4Ju8xUJ05udKwbxEk38ZoDC6G9S2NwnS3eJzq+1JramWqTs5b4wHgSGYSbadINVDc+0gA4
55pa5TNmZXEY04iQTVDimwyZ7XmU5lG48e4PsIkZ35ebbl5AZGQEPd/9zkjVONGdL8O/KcivbW5i
FfWDn7aiC9K0sGaRNnZbmyfUbdpt56pz5iI00ydMlUQQbLXOTOZTzOhqLkPdiF0sMbnI5oibsT+c
FaMJPkTu88T4DlRHPWN8RZIRHsoKcsXcfDg4cqw++IKksQIWSz2fNgSWN/hN8XKXoC/wPIC7oVT4
Oi5wbD5BxSDFeo8kjBLBOXkOwnrf0ubAewL90XElb5RlkLamcWdgZ1CDREkfvD9NRvjG4j0h2IRC
wepos68jqV0KG+y5DuJ9q2YqklKSW16tJjT9gJSMDUs05xvazCPrOFs8Qfa14Lq8igkBMsjgvsWZ
MayJOHXMu1uMeAw9UlKtvvNL2kOcRndbOOzzWtyDxkLWYZy8d5Zfz3MI2gWuSRYLGtr1p3CSR20Z
G+klt463jXxZ226yKnW2DjCVVWrinhCMZtdCOSl0EXq6sVqADHLEtQYjteIB3Nn5/DR3uLvI/HcH
3VBtw9v6Uoz6LNylKXmiQj0rz3GT/Np1yOi35I3DDwVoXIWk3jKdbgZsrAz+SLlX9otNscGeGjv6
F7jXMCJiQD3Gz1PTQWUOR6pGShbcCiKmTgBiwbzNa1e8xpZ4Gxve+dikYIpipgt4A/SzqHjvzURc
MKQ99PC/AC90oNvz8NYMJRaVYlNDm7ogvedbgyDfZjFR9h6TaiqfF4oWV0LkoDUuDn7UFAe3T97G
usI66Bt3iFnneShhKaWUwkQTZcbceDfmRPCgbaJlqIjfuaNNgwH8Nh7S4anTxUFQSbWazfnYB/9s
PxeYf5T3umwgRr5N7eI21mojyWvQ1sCZS1XoWtFbb/UsBrIHd+I4rE1e/s1hJn3WWQeiJh1LaqNg
7Vq+8Qr6QK5LGYhtIQdgSNMbbIhzQ64lDNno6uSlAbawqvziKOL0Zeg50pYsEjfgzfnWxbHGs+Or
fWmqpcBr5bGFtqXDtsoLl40kwCRHpThwboWINhzAwnUdFbu8d7t7kKIoKcLh4lCVV1t275X30urw
q8j6/tDYVOYqnKRoQh1y1SluN5ZCfonFluHI7ECoa0x9Bm1znIiWWSHci1HR0c1rvo1pB9+xA2DX
hfVu2d1wLNsEv5sbB0yWph24Wq7ivv1tOv0G5uD4UA0WIP6CnHVgxCgqVfcNbsxinazPZOk9UDwd
9FAOZAoxfGJytE6V9Vho2sUSHy8R8YK7bOsHjsA9kS0QlnpvQTLbYTLlVdM+MVwWQ5xe+SUZxbBh
RVz4s/LKDXbH+OCpLvzoXo1MIk3GUmbxE5ZjeMI5uOyEOCPAyONpMAILoToy0GAVRPKgOzULXMJO
uIiWL55VpcRk6ph/GA8GsjN6eOTyvW8OpGWeQopCYpswfS9xOQ5IcE6zYKMh4NR7QbEbmzuUeLRg
3LYFzmgRb+S4uF/tUzY41CYMvdjQ5rPzA+zJMAu3GWv4au6Es8oj6zjToTWOyS03Gf53JfCU/hr1
8pXf0dlQ0L1xxoUS6QFfR3MvjuPI1bVP55emMK4JPQUnsQN5CD+66xiCLmLMgJKN+XHbNdCg2ppK
DdU160nlT8ZACZPhvDsyPI1p8BtE2WcHvY3+hJD14FMG2YNbs1EhAr90ffSdZR4SCqYZMxreVQxd
oOpNBJD8ooyCUiNc/BMrqd8xgcQSs2uy9J7DYbXD84DgL49BPt7BGDmM03nOSU2YHjcbjqeHWhcC
j+Gv2SwfUu7SlQeWnCBpgZNOAWIj0j07IRFz5JawwFVOdcUUqN+Gnsm1GBRhpvHLU8E+M6f+JKmp
G7Hn8aZ7tFTiNwBkxAwZS8mW3+7gyfyl9CZxjznuzIxR70XMqpqEDHTabd1xzomCJc6dLut3s2Tr
r3FLBRMORSf8040YIbmoWVuvjV900gOrrCLYNIBdYqdP7wyr/YMQvWbm9OuRlD22PjrPC1O9HZv7
Xx82mN/0L9zkRnbJinz7eLK4bQKR7D7xuvIXTBLU1xoyAGs+2f34m5nW/ZBZ7c7UKKH1IbLDP32V
xlBIqS/yWirqsqnClb3kb5s37vvQLWCXQA2gqNjxTvnk41tXTCyIrsnmYFs0Q9CsRtcuvgeidCfl
CrA1HlhHwuFZnXzytJhHMvUwYgxMHeGEtymzrsuDAs30MfaJftsxupqFhkdfjpz0bYgczG7M9ymK
e/UKXKFkHs1e3qtB4YzN8hezZrZBJwsEvwrmdbp4ltFUWxRYO+YnxppIjG8xpCwYcah/05H0M2YE
vG67ARzWsB8TDmGd5OvBcPYTQnPpQG6aTM7smquWb5IJAFgRwLHg4MGZku34txAIekA9IowQ9gWP
+8GkKHIzEynH8HbsnLlmGOZvVFM/T0F3mNr4uPzHRPu7xrhR4YUgGhZXM5a/dH4/UZRORdrICTQy
IYCAv2SIDChBtdO+GdkYaVgD5l68B7o6qoCJZ2hmm9JQiGP6B2QL1qVYPU6q4p7tPKZR/NX3ueRj
TzGHU6UYWaled46460qmm1JFdAu+uxQwu+F4LfIFzdz7qyRGgR6m6FbijgrG7L1cQspJnO2LcV5P
1lI0NOufuZ7fi26Ej9tG/p5THk5HpEvKBNBfunjrW+eJEeze0sWnP7YnGdsO5On6WJCCwuCkOOnM
OBxq+erbmmL0yvtJxvA+nYyvZcmai+aEm3BP0xxXmXgmvnhqFWg5KJ98Gb3xk3YjPmrziZZhTgeG
dQjho9LzEyxBnvtBArkhr3fzBurXk+rbb8noOwNCUgGkaJz037rMt1Y/PvDC3Vv6mVsAH24jHGR1
52/k14+N8JttGxX3vQDPIDh5FfGMdSI2/9rLQdi3OKM0LIzT35TWia1y+2sXkEhJQA0FKRuyBA/k
1QGj+wB5IudqPVRvYp6zg9X7LxosWpMFXGiXo6WhH8twvI+5uKcxl1YmClD4DAcGb5Q+D8lA6Xu7
x/8CEf2hmVxqFRbyqxthlCvDz9iqPtFx8EvWi/WiHnaWRwBiavpXsvU7sy+YRIv4JJ3v0qD+smrZ
7WudOw/ILxuZNn8Dc3rP4oxnxAuvy3Pi9EzOud1s4KjSbJ2aNIz52MCF/TAwboyrlremT4AxQy9O
bapP/GyAmMnFhztKaeylDU/WcLbLCzJ7qVq3jniaEhg+I7IvbTE8TyEh55C72YKKId+Pp3UJeS43
7HvuBvC1nb2t3D2eArgQ/nwNG7/YMofd9HjEEn/XZ9klzifWTK9k2ho6m6wbaT9qfCxnrMkotADB
ZHlIpH1N++BsFBiQjfgF3tupHSE5/xvC8XX7UFdj07hjpFkCsKpuokDHqWS+p3KKwQteUd59dMGi
+o6t7liANa3Z0xNPXuWo7oJJPrCqbJEoV64HMkOKpoTBB2w94SXTTKddwJ62HWODbbj+U+hyc7k+
2zp7LhhJV5Tpxa7AVT42R5ia8AGci5yLM95DqoYRoFtRgZYQgA8zzlNp2e6XxVNYxdu/byI1D1QX
06s918CmIbjUA6fesup2MqMpdwoPPmCjTM2vpbSfwnS4DvCc62zc+UbMb1wIrqGAJLHGfJZB9ck3
/wB+h4Ep1COK2nAJR4SK8+zkO/Rr+jmkGwL+0hV3ESudFwTjHm5067jruZw+8dEv87RHsFwXjH30
e2FCqii+8imllX8NeVfk9j2WznAti/qQ582pnllkkslElI5MBPP6vHwiFsUaUdOxrS5Dl2SotjXu
sVXQd7uoyjdeO7wGU/nNa3eUBhlk13gNigk+CE+sUB4dUO5dOXsftiKSP+n8NUpTnNEqvJ9RFezR
AAVjL6YS86Hyg4d0IllDRwcQ/uK5zsdX2+WjVq5zzCQDubkNwRiGwSN94yTGSnFyXOcQ9MFrX/1O
KXNTroPoIuwpXFx4T0YsbczCS1NTjMhm5ZF6BfIPvcOqr4yEv8o83SaSv8mMKOOqYDvn4kZqL95w
pH12ASSsPXz42DGyw4BGsIY1HLMjyj92z7HQsj5F1oOQK4d36UMFYaz1mWBVCZR34Sr4Jkrxnqof
xzC8bUBVD2N1Ksobde9U9cFew2Fp05nzYxY8QBpdgCz+GnJKhomC2AY1S9XWlLLkXCsfE4E9RMqj
v2BmtYUNtXur5unHBEizeK55R1F7eS0yB59hFbpPPQmaojWifTdYV48TXTJMZ2JoxzzyNjTDvNBC
tDHhG5qAsS2KVUCJxHP9i4fk5jnaXVuOb6P9jIxwO+NHO8aTKrtvnLUUuxnexqmrP66FkWNiRxMw
Lu3Q2SqKoYvPSSiFBequo4CzJD4Es1byaNX+nentaoNzV9tO59SFTaIqUvyk1+mkDl6bkm8rpDl6
aZJD4hMiT97HSLA15/ExI18aCOsx7qJv8OrHCRtuAPsEn2/6MA3oOhUIIwI2mzak2qLxTM4p8ZeT
usd6JH84m7RNVH557gc0p3ACqulHJwMyNxPiUxsKTvHme5cygHSm7BW1A+NsxrIAwYaRXuC328G7
tyx9X6YIa5RyvFaAJAfa5U3VAt/lQ5007VFS3Rqlm6Nm5WAKcaRP7tMRmLmHjNmAK61XwwcuW5hM
cEnxE+DovZtmWBVEUGaoaq9XwuwvDUeEnH5A5ECQXjGBRtNId0OZPiTSuFFCsC8A2aHi/VK1h1Wf
yu3RdO907TwW3iJGRHxVJUUqkZ2/4El6LClTIFqEyxUKvN1/xNHFIRV7n8/6oWTLzYn21kH0pTPv
pbPF65wVpxEei0s93t5r+JGPvYpDqn2fkskKEuvcTb67liOTtQSBh+RgtfPwbVYKvTcHhUL/uwkW
Ljtl2dlUcmv393GCaZe6AK3QOJoJudOnRnENjgfORtNtuSk+R3KB71bi0+zgIM1u/85t5xB7SbxO
ei4isyIyhx2cG/a4sEcZTmTis2CSs3WD7kpv4FJdup01d2EtLaKB3ivujCMENLWN5+ET4EN1zrp1
VbfvEfdhNqVtpK1nOy2fJIlQLHQLHnC60c3x0VfO1e6pFY6TV84DFUPD/rXgYQHufa3z5KHz8hPo
iUuIGXvkG2k61EY47burAe41I/NZ9Z171vtygmkSQKL+CPTccfXbkuUIl++xg3MJB6HzAXP71Rvi
z9oOKEysz7U7U506Fsc+7S61Ht6SCTIZoWJ+59o9ZG70x3fvGCyxqBDxkQLqRJ28+wCFdwolKKmR
qbj/7Q1HPqD2cQ0PACIP4hr51UYYXD/dpjoP4gt3Nem9uwKzZhFPDwQXcfdro93rztxjiuGFpd8B
h8+aKt+rvXBQdIgrBIVTuhCTxyjFhi6P9jhQG1d8FsW2swxgp+NfioD6ff7Z9BG2VfHsZnqA+8XQ
eM4PbAFLn1P3bVbzK3DSR9/rHou8+fR19yhBdUpP0kRbDhh64ZKEGbn8gGMeNoxI3co8Is4iaL1G
ZUhRtDYmOuGeQTGxaeSG3C95dwVZekw4jCDUF9rjyXbNV+RXGFe4XchI9kQ+yGKtP4NhUvDQpo+K
qvddWKUPJEEReALnDS2jJGSE3GxiN69lAU4SfaBEKFH5NePcksAe03mGBsMfZaQoMu7IiZRQ1iNn
VrZL8R4O5rTxJP1Xoa4hYpa70sWcRuhsJWiHnaubO2OAAxp3g0AKpKihXTVB2yx4PFxj3hlWHuDG
JnpUIZX5RvbIWOC7Rd7BaUVIIQ6uo0X8Gysfl5QcxtHTONVUnBoNoVr8fSqLbokfPnutYZ1NhMmV
oen7K9v7GPGxVh0GKoPIGGcxqA7BSbNTgxjtXfnpEFlZKWgNsNSKi45pPCwrhdLBr0XQgxCZc05I
vOnYzOJlTMqnPA5PcUJwNlK01lYlCc9K7UheULvOjpM60L09mhXs2To4JsfRxDfuASTWK+CUHQns
cLBfCiyRJHObT8UNNoV8eww6vc8H602a3YNnu/eOzzUtbkkMptp2l96rEFk/g+SaMVevNulcH0Tf
fWaQOrkZ81LGXcH+61dMHLrxj8+MNcoCGE+dunii+GXrhRov7hrG6Hd2PT6iwt5nemGyGfqzmfFP
261xDMaJVjV0NdObuLNRq5U0WHfHd2bH5Obm6XUQe2FCB7JViwVd6cfZnzkecFdEFcCutbLoYvEJ
TZl0XapDaRsfvNEsyzjj68a6JEipaamXNkji6MCLPAMqZ+Ne50nciiyG+zsvkRUf/0NLopP2EoSf
JNkVXnDDYXNnls3zkGFuddbLJVr7xpvuGFS6y36EvR2F0sp2gDcZNTv2ecjKHTGAB86p7F1vQW+P
h8QojiUSFC/CJneyhza2X1nbuYj1lFhpfZZ9cmyNGL22vdCPwiAXvE7vyVdlGUw5pukyzvhpeHon
o98GPbMW/GdqVdvDQydzvJGJOlpqhBpDUL50To6kps+uieg19fA9lfo7JiZD1ykh+9YzTpU3M5rH
2exrS65Klrp1nPangfx9hWW5qZHcywCrVR5PPFOT9cFb+jOnqlvKQ05QOIkYzslPUJDfj+zGQP1z
GdyVf5uWT3Emblv3hj4bHdNDw4IKR4XAzVPDa69iimACUhhjz5ilJWLAAb25iQAnGd1N7E+hAt9s
/clV9GgDCdh4qXHnZ0V/KMwYsDeh11wQq/3Teupi+A301/khqwJ6YTwcZPDYGTqYTHdQHKk7rc80
u96skR06REaohmTfYAOJ4PhQXH2D4nsHzZPicW0k20LgPSmIHbJLT3PeUdpB04TOHijgo2+LrzpO
h1ud9WfDmB4tjMGEfb+6ujwYtbS2eW6/ZWlzQVdbKTnfZjQ9LnQMciQWPE/5lPXE/n3o6Xc9Lyh3
936q0+/AtahzW5qwAjc86MHID4p6iLp7kn51wGOwN2WNydRh4jCGb1XZECcz9szfwSKD2PTb7i1f
Ao8dcxm8DvMDFnygxRmWSx/RH6zyr266z9Yx0bdIewXOOKyUaXC2tjEkhEpwzPGuFDduQOTeRQn3
oKWquZDyPpbZg8j1jpo5croW721en2rCABOt3jPEbvyuJF2WFLHB2bKZuKDg6EHjse/mUtLfWGEz
G7j7al+jciUHrkAXr+PNUpp4V6Q3PHIBIH6n3XlcDP2IPsieQPdIsJqgjxvKxz4LPlKOcjDLujNl
OE9TPlNjgqVmBMk5Uqalnbam0Np7NLPqw5o1FFLczStizO1BVvTpEYlY1AzxlZc+Te1y0Qm5ru58
M352QOnvxUiTtEachqxcHnAn7eq5P+XfvGjPhckT0uCdhc6f3tBfzKOVfvt4m5A+XT7jYsr5a0Tr
ftbRMabuiSwHx9osf8dsEqyk30DMHFJxEKbYibwCZtX1w6rvSxzb+ncMMCJbON1wzn3EFDFcSveY
6lEfhiQvNwSnHdvEBKy2Tcw+lrrMcklXoGFLtAN3zutd6I50TPGEJbaLz0vPoKoqopxDSN7iwSQy
0QwF2srAnptXgl5r3BxrMVnvji59ithgj1jL7tYBG0xFgFZus954LK6c7UWKt7+ubvVQnqAryoo2
i4o0T26208HwwKgOKft2LZsQLxXikeETOPcwrzvRgg0rWcH+xp0lHnESvmDyAiC+RHX7iu+Nax2C
YbhreGJKw/4AOvqYeh0cIJAeVES3KxrjKRYEiToZ+ZfnYG3KlZRUYcFQAV3LmsjFP9jjKv7ILeI2
g9pok9siCS5UlVDeWYMgoMgN0dJ0ogxAnqsh3mifhoUSY+IuZHqzG9djn5C7spLvOMr2XC15SSJv
XNe2v7NNFCprxE5v+tnn6GN7IIu4iapCUZdcHvO6eYkxpejgJSiE3AKQbfk+rj3SpWuBmd10cyZO
y5maQz7eGvXJvOuSCzQ932Vfpn6lXynynWstxufQZgBRdPbXGHnxaQxeyrlJdqEIwTNM9cJIPE84
29DMuLKZDQTMmdPXollrqDkAlhpwl9nNjJOIewL/9h+SzmO5cSSLol+ECLgEkFt6UqREipJK0gYh
UwVvEy7x9XPQs5mInu6ulkgg85l7z8V4D7ehTOOrbutr05vm3ZRjDyCjNdd1n6efrjMj3WF9f8Hl
vK0dp3paZKaQF03jg8jgilc0Ly+EiATPQRO/UCRw2hZu/NTO6Glc165RTA72a0YIqmNvgpi05TDJ
hjMZzftWSzY3PPdxGn+Xo91ja7C6Deg98zS+CSH7j3Y06mNWABsm+eCUEbzzScLixZe6ecHq4T6A
pI02cvTyT4O21I9QhrflpI46H9vHuOcGIgkt+KAvitZt79qXgXXcHskFLiVPvBMWNH6OMsVRWBnl
eSaK+8GzyVsRQfmSu0P1iZpk2ASdZZxmUdWvoTSP3dzs0t6u3jrsCdgu+BF1HsNq4FMskBIFSHQ+
fbDpe3YoWPiXTzIzP10b1o0FbuVYmIVeJ2NACmEdfhS5/TB13viC2th4KExmPP401m+R+C9sG8Y7
6SAA+RQr3qlxNo5DCqxktYo+AnGl8dGaoC67JrzpmhmfLOif9XQM9A2egsQNToIZMjwG9Abrrh5p
m21bN9dMNsX45OXs40XWY2vtUY+4yXuvvPRAOCEZI8jdhBxX8+RdykXV3fnxs9JTc2LAx0CR/Pek
UushYTXSInQDTW++w9482iSkNG36OUSFZv08fVJLHVskBSmvR4q9EjMtjd5MjEPsvGpJCBkLiFua
FStBUXUicPuR0byhAf0OHPNAeXYNHlFqG/aB7qHFO8TvyT4g5olfTcHMS4Oa1ARM2nMDBpHFWGGs
rtIm/QmnONgeZJ/S+yKx505x5nGS8X/gis8xVYjFazYcQYH59HHoaNBUIIIp2y3I0SmxAj6GgWDd
eb7OihJUs3FBKYBLPjwwqnxXYmhOQRBerR6oX2paT4EL83VAeqotB1xM3lxLYjq4RSAa8A6sliVp
l0B6Mv+kpEfPNVdazOQfquvJlSZVBCtOhpG5hWUu827S84qddJ5THPK8k5JWdT+lxjYx+FbsFn2d
cHjwkuyfYCSkkAWtm2b8TfDHVyKxV4gsi03kMLj1arH1SenllMi2mFE8rmGgLZM9MmCQhbvxOrFq
IWKu5j5LN0FC/JinmU+2mgKFKRa52aRPo/D2MMAvxNep32YBxkFRM6RMqEAJsD9AV/TKaTghzZzI
nCTrg70I07f60hjTI3s/tuXO394LsbeWb5ZB15gTs7DzeufglOo9VFQbxWRu7dpEoBeYKPInF730
DcGYSyS4sPcNzSaySsxxSF0IXGe2JzARZtjH/W5n2rAcxpA3RDS7Lkp+mbkmnPUIpkTVHrMUy4eX
o4ycVPrGsOSdVO0rXgsW3bzB3fjiCIZ1znQ3ukUrUR6KwH2bUDFuoqncetYb4WZ/53kgQq/rd/xu
VWjj1rDFxW4n/KbZA0JDMlu7yl35cmdW3XeL5+hQW/4NnbhztM4ERLwMGYc6aqA35Hd51NxKeA/X
bGiOXFjoJZjwN9E/8ml+goRP0h4UJltYuNh0I+roLSQEGmYoXRmDNBv1UAxNgpHHYrwwo2d+qgZZ
5yTmF6dDBOaPpUfbFB4LpQ6lpH30EiR2KsGHQQdaZdiVuM4PvP1/SwbdDuNZtkGPpWxecna/7Kpq
tamApa7DtHtGvMg30LUh6kx1N5SEn4MKoPuPipRhOUhh2Xdt/BjGjdjMPaRdqsZCpa/ZEODUgZEG
k/hoT6J6ZLbmZmGx5rC5GRUVXBCrj9ywDm6rfks3vRMnw4sTgQOBwPANeec8zIfQ+R19E+5ob0rE
dOIWRq5P+GDF1Z5/DFi016ri/ANFEtcw0xalpWdA03GywccE/2/MGcd1rbmLYVivQxTcrqZ8yhLa
oqGVPz3mDyDS1iYJ/F9HinVF4iygVtrZHqVdegu4H+CDL0YgeNLoLGnBIJ0P/HF7suM/59fBEl/K
aR5qRBDExaMqMuptQhLbo1Ee4yEKgfuN0bK/lfDUUM02jVgjqYHtbtdvrue+Fb2NeT/6y7jrzTOB
2eoMB9xsna0BZw4aY472pl8pByM6c86cYfpKtSbLyH/aBkiVhFhbWGvVEO1Yk5W/HfMVQoE2fddM
W5WUpEB3d/AOS8Y8I5TUnp48rHHCuaAnTdGeLdvaKmAJgYREGEhvkRKBlv9IiqDdB2n4Ekp5msbw
XQfObbStFzGPp0RNE68qD2Cq/litwO2bNr/sZGkfFaTnejvqigkMq6NDa9MvGRF7uPpnIM0jHPR2
bmOyXHFhBgSiFaNs1jjN/iLz40Rw53uqUfZmtvngQIxBD2RgYgOHUxUY7NriPZ4ilixi/nGHHmgw
rXXk+V/+Z59yhvaVuKCz/wniR6JIeAOdZlzxPDTvQ0QwWq05nMzmUBgSi6RkzDBMlNJDhaKPxas/
q8dxzC6l6rZssTAeNWjv5h5HLissRs8hpOwLGSU4agPYVFOGAQEuM5G3I/90OyLdaOfyUw0X/Pv/
DHf6iIwdsI0Tf+sUy2ZvixaSljCh9ZNVlCRop3X0KT16x3QLpI//Bgwp8BjZ3bVq/2Dp+J077EKx
c0jTcsSCi4K0peOxna8xAmxkpri7ghrliCzRx6aQtGoHkWAaIrtk7LxqY90e4bEBkXbOOLi3oD02
+BJjsByIBJokf0cMYW34gX0uzmOAqsrg5yLJ7pmglnSNUOnAsPYvw3my5jTvXJYcMudO3tQy7k7x
shbdxc0Mtke4+NWMgF5XkrTYP1lfrguDiE439m9Ox+IPhgbjhzY/TOzx9qPo7uV/RqUMD4ISm0JQ
++gsIY90YvkopHyFlvJH1W17wv/KzYk0PBpozgeXsRAF4nZMq9csnp7TuXhhu7J2xmJPl92x4n8v
NcVVZ3OZBmQiZah7IarhhatgQ1hQ0mYjBhpgjAgScKO3xyQA/zAU+8BkJ6xiotHJFiBwg6ouF+YR
mfaRYgQlyzWbaVGCtHpqeB8zKEpsDB97byIB/Ev75tuQKNwKEP0eW60exODPTxjG3sK5/DL99juz
OeBDi4BCrn5jM+7aVj6FhT533InYuaZHPt2D1/X3xIof0B5jvaNndlz7jYhcz8x/ZLsTeMpA3SLN
tfhUUgJvfat+IoDI2+QFCTHjjL19an3aWcUHoxRje3WcwvzTR6xMLtEhylg0eeqY6ClH9BK/zol3
o6RZPKQwhd5lWpMEnk1qawFcmkLL2fRkT6UDMNVZHVvGL26Ab3WuaXBRenSIMvYFeLNEjPQL6tRY
QbTxIjSYDavNPnjrRP1NL3atCSbZLpaX7ZJAXzONTcm0/wSlxEC5p0jx5p2fl+leWPpQjsm2HVBu
k6xikEWJPI5y5q1tuDhki78cnUnKSo+bNltDUv61quBeSuaLGnOGpoZao6rqKBnWuIAfInSddee+
IfUjRphOvlT2j4VM1s6TX0UJ0JGF7hCDjSB7X3kFRTICT1bLZ/xD9woLYh/ER+FEN89BYmXaXPVJ
pS+Q+B7nHEVTltr7UPt7z6IElRpsINbRrR88GHN6Ngf7PSj4pwb3irTPBwgPYdnGVIzOdINt7Vnb
43fjdveKAcWomGfInDffARgXTeEL1DLqFZ4OhdBJU8spIj8MY6ZWnwWLLFudktD7geDzlOXo1IMl
Kw3mQ+0O3PXguucGnUl1kz72KEJMmKxTpgwO49kwohYhWPkJ7u8ZpBhWESvghRevpmyvRUdGrJav
EYGKeLbrh6xtvymPV1ndvbdpQVWJLW1CTx8Pu9KeuZscGazZml2HUQeM7PC/xUWCvz80iIvHy2wD
Z3X5SEPrglTKXovZO0epcRuTEkFHmK/jyH90opwzAfY7J9FuRPLh2OwVfM94n/Obr/O3JkFj1FQT
s0avxJlEKTi6V2GebPOfxNbHDpUXDPeeT0Vsjj41ef7cGGqnFFooL4vWUF+fWX8DPInpJ8shzrGj
QdF+GnxIR2gKoAJEXb2yZ0hAmkosVMEFuhtJMCg+Kgss21D9Siv/lJb1dwnxowwClfOUo4IesY6t
AkbYa8fwR3T5hAMjxS4NEgOYJqJpAEuLAwKlzmhk3bGTSERQK0AagEW49wb3nx9JBVq2fW9k/Gey
unOV93fl8ui2lVOsp3/ezNyyzTcd2yxcpcYGMKImplJx4Ca/WR2TzNFz3zfPcYveoErLg5dT/bNp
fhhS/1wzdGZNwzyFbKGWPzIe/AIBR/tZOJEgchpSaAyW3cvQxA0BVgEh1Qmx428ysH03ItRRhmM8
Bniwbd/4cO3uYkPvqTChhpb+RHD4UlCn4QVwdxWO9vUonxxtJrsxNm5Jmn/iJ30tfJ5zWDPwCOw3
O/ZH/kznr5NinpwbUkaH4AePEbGnPVWGIkAOgm+ELNTIz2knkl0lWbJX77GTPJdd8FgHDeO+KdpP
Rr+2KlzUYGQfKsUP3GXzHwOV9b4nEMc08w+P+iZaSDrNa2CU2ZaFDZ3ZZN9m2/L3Y9C/B95rbHR/
TBus2YCqYkMu4cHmy9iLnANp+rJj8VoVdCH8zq1tfBH88uRXpyDiLDRQBK57q36dUn0Zcg9FZ+ps
7di8tsRgwOr5wAtYYY8Y6XRciPdsD90p+nZbYjpCyEDs6e74Y85ebL57c3fuyUhkckzlgU4rBIOL
Z2zYt4IfgLXZrq2HH8wqy2ubFNymBUFTCDzUzxCQ/cwygzd9LTmFokY/NKl4T4127zZcFfmc6i1p
IMH4I0JuwYw5PZMK4zTAZNlI4dxcFAlCNyyDqicrWnb4QEjYXffmFnsjQ2lftxvhVk/jwGs3op33
wJKuPJJxyPe1KcILBDzmvfVEux2BtK7chkQ96f3rqQsoMg+9z4IBC9M6CBo+7ISJoB68U2vXD/nE
HGBgEJbO3cUIs5/YmhrcZuoF9yxsQTri7U5U1jltuZLipDxG06hJ4thEfv8umY4wrmO6j5o+GdmS
hhq1bcCugz6Y1U6vNq2LLqly8n9Cy08kwNi9WSvTiVDYxs24HQYSODmU/e4me3RgQ1HJbU84n57K
jyoyXjCvcGYxvxgt44oG49TYi+4FO/g6nL23paRSLY5E5ObG1tMuxp+MzYthP1eWHhf3FAcN0ZZG
Cqst4uOxneI3dcUpj4cfvEj3/+gTys5gXi7bEfLasDpVHEoJ0mQcP6tivBgxDlyv6O5yYqxQMG9k
EYxqaWQmLRTS+hCMhYKdu7ObSy7rFzfn+GtK3P9Kq93ye3hmS6aP2HedfZQlIxo65Z82Ll71QDsp
IvWAvvvixtVJCPE35MlosIqtPG98ACCEusrozizVl91ctchj2H8V+VM4ij8Ym/Z57c9ry6mf0nZG
gtzcEi88DpH4CdL56BrufiqSd9kkiPwNFswkrKfslzKeDB1GBKyiaPCDzjlhEY+9pcUj6CpokYC5
hhNSBKY8Pb6ht1q5F7kM28PoM8P6eR7xgPjKu7R1yMKC6jdJ7JBrnn2Ribh1sL57X3+5gbRJsmwW
lMywbdv/E4SZ0/rGn9B37ZVpvfX14pyEe7+pXfbF1IX2cCQvcjzrsdjNFm6GnpwItkLujSbgVftD
sbbZ3CNeSl77jlm2hiLL+iXZ6ojnoMcDv8py+5+Ue25ZZhwKEnMgXFTNj1OBfT62oSCwOr8CpLk6
bbmXFZRQw7CvYVFffbd7j2oUmSYNuWVeMsRGOfILY0qe+HEY3E8PZu396Yz0uIwD4EmWoCcQvXrI
jhOzfddlgT0uiHdRp4h/m2nXPUROQ4NMbNDzNkBMwoGyZrA4gEfnVxmc8MYgjC9B/EDjfCBjcdMH
8C7NeWsZXr6dm/LdRzk9tZ21hhhUxXkK2MT8mVy6pxJo97IK/zRDnEmQeYFoSHJAWW1Df20iemdj
sQtYlvEcpuVPuokORH2BCcyWXUvCYy+xB7Rj8AnEi3ow03csK2dsLXpKEGFyI62SpvzIyxwJQDm9
jTFkH9PlAa2ocrws+SWbw9jkvrPJRfHdwfPcRCZ6C8KxqyxldA+6Pw1WMdN4gldRgAwQuufAukVo
FoEN0Euo6Ri6Jox6P0k3HEhvQajg0uSsOTu5zj22glXFDFe0qMzYh2iLkN846q523d09I/jKWLPL
keqXvHsXmgaTy7Tq2IEYaGV1/aFD48NH0qhbXlCtwnhdiARjtOADU731UZTqNXDLmzd2d9Cyi06G
1QH++vcx2FYTZ5dTedcC/c1mTqwfaTMY9pzsXSTMMCKWbThL2XU1OGH9t8RA1RUDK3UdCp+ELtnN
8U8Ec3pwGj9lghNxhNrb/hX41Dds22Vflj4FpOyGynJ3QSMAH0cfsbmc1UKUQDHePCb47FvJzVbc
Kk4Afd/pr3KCIJIABl2VnaM3Ba6FguGNW1O5l3evU+NWjQSdwTqb7bI5cJSiwTAMmBowPMNFSzG7
+Oduft585Cgoa8Mhosnr9a5UxabrVky32G+RlkNn/cvgAmDnDKNmZoLVoAVdtTluCqI7H2zFWI+N
N4bFZT9FiWJiJ6aPZqbp2EjB/D3pyq/Meb4Tj57XLZ+qSL3JNP7UGVoxs+ZSMDwTkmP8gKst24DM
ODQK/mZaHHTHepTdPATDS8gaAA1TujcS9AgY4rLj2OB98LAWTelIFmJonNpqkSfSPXWy/Y1cebMr
hyRg66cPy19WFg1kzlNWhH8jD7VYrJGYdFfXic9UNX+LrGtWflgXWMpLvFrdcK21vLnjPefvbNI+
OmXSPdfYUU0X7XTHAiuJ9C+13M4TCLM8TNDos0u99yfsqmFgHHX1ZU8q+x7cSx8hgpYRC0g36Pm1
kMjFXsQDjWmZgV27Di3v2nSMxiZAtZPLCqA+Bcr/YzIQeIRGuvfk+KzHqGHmqLDWLFTMxN11haoQ
kXL/+cPCB0vvsQW+n/DXlWc4TIOxcYQDyo/UT5g4dhe65pT4P4e8MU71zIF2EwIyxuLDyq8fUqgQ
6iz8ga9vePNRs9dlBkdqrN/TmKJsIBM2gmwZ6g5nszyrRTc12u6PDGPuIk5WAmC+0pKbNmv/kJQh
t3Uqv+IgfiVC+d728beds2oIvJ3O6XtaY0m1otBz6j8p46oW2wThvDSVtNcq40EaEIe5wz9puF8W
4RMiI5d8hmKH6dmi96o7+OoeI8osxmYSuPTXnqPfdLbUxxRBMyEOJkAMwWg0VPx52nWgL7rlX4Um
kfqENUynr0aEKE805lNv+AHhfO61LFDysnPjY5PqGmeMEjBBtwryn/RhhsQMfG3FtZ5k7Y5MXbLP
+++4aa7dgF8BH7xRyA2l2ivomw8kH28Fu8dj4ZowNqmmg7neo+njLJr739hAWWeoT4MWa51E1d5z
nC/epbOI9G0Ahbhsku9uSCFPt3QnteBnFNU+rIdpzxN5awt32/vNXWPrBQEp1Qr391oE9Q/OgcM4
NProxJG57sHhevaKKCqiaJODO9aLVYOvU0J2XAyWHorHpIs3uR1zfQXC26hevqCx2fqKDYpJpRRW
3JYB4dd95wClVq2NuL9gDxNdq9d++Sb6RdzjD5+d7n+I6/xrYF9PoaUbUIHaau+0yH5TBc2E2jfg
ReFtihuwmSAHsEzGOdQw5s4er5NVsF5qjjj6d7LDFEFUAUGplXgoMmSCtpHfDRiGFK7FowE5NbUN
+dJEbJuBZPcNqw0JbDuwAiTq7gPIP9pMZ3jM0y7aBQUnfABvwebnGGLCeiNrw31U1eD0VMkSNcLv
GZXRK7OvY6MQEor0VbjORfXQUlw5nZRp3AOnivDyDyVgzKfKDl/jhCE4JV9yqDLnh5jKSwmqaYrD
8zRUl7prd52XQdriJUsvk1GnaFZJgJP5BTfFPhPmU0Jd8qLb5s6icLBAf9ntupNkosnUZcrPxLfk
EIISnO06i0xUsJBZgEP7ysFQrIlIf6rjnn4In1EBPxXMNCOfjM2tyVBPANLISeTGZIOcbDRJS1M+
Dp7JeOlYCCIKIdAFvSCTWUnKtmYcFgnnHmbDPXNht+aRqLYqYymp5ANMOZy4hUHMTYkpvaNsZEeK
txZ+8UTeAEjUwbjPSMHWSZIHsADsnZu1PxZ7d547hgI2BHSAEeEZFfWeGLw3YuRfmjpnOWtjTRG4
C4y8rxHpY+2tUFUtD2w6O+v/njGsol+5p6G8PYI3/woM9USHmmxdV30PTfKiZ8Pc1Y2TPlRM+HF7
m/cimj5waKGKl7rYTpBbTn52s/2AnWikbWIDqHK8lpzEIHK7bRJPby7D40eRcM7SpjOz09wwUUYc
ZYdgiABbtTiyuQf7EuUhysy6ToI9z6nDbu+I579jidCRIQDpZaS2q1ngmZl8laThsf0ciq1yJafs
1sJ+PgwlQcH20itNBbnxCTNm+UjS7bPJPAzfLXm+Zl3tqLUxyCXUJxA71gxoPb+CyicRVYSDvdeg
lFpmwjjc13m44L/bjw5j8AQm1uY2agbr5DBxWYEOuKYNW0PLlcei1+8lEZjrpij3AVOBiB9mGOqf
ugZVClgEZTsp0DWzGX+3XOoxIzXNIRqV4YeYGL2VS7luiDk4VBZ9J6sgTXZfTjkOMfC7FHwgUSrM
leqyR8vw4/2Q4nmJyamsspMrqCa8rHqdu35glWj+2GhWy9rBRFWGSFF4XIYhPlLA0uHawyVVyGyc
xU5VVjkzCNToy4FKCQVSPQ4fzTrcTyGfq/cVDtSccU1do1MAXFk7fi98DXc2jbUam3ufev+GYn7u
KQz7rtzn3gvWmXOmy27vss21wmzexora3FlWzB003lOWhq+eIlsu68MXryqp+1zzGUN9vu5lScYL
gnm3PCoTop0dwDZRQaofTUS8Ifac1Zy6OQvAJjmRGPZndBITZerwm1sAo2ByLOVc/5yhbcWCsA9Z
aB3r8FT3U0AGSHfBH/PopbzQg3YvhYqYQnjEVZjaewfsvG40Lc6s3owyKc6u+eMTRF6HLrzi3rr3
UfZEFu6wqJ2czdQPh44msjbNdhNU1sfAkIiJzCe5KTG/adefphw01Fy9JBWjMjf7BfbpF6G5DVhz
mLW8WcxRQrNdR2XsAIxyfyYk4P0i+xmwCGC7+5iYRyx1wMwADgyXeXXZDu5s4KxAz6btBAnUyfbD
hFSeMf8W2vKT0UxAEFDKOLhZJw88sCjYQ9jrzoEDMeP92WovOgNROHdZ8C/lA4p81hIewxdu9nG9
dJcgZs7Uh1fXzYH/WGKX5WOAS/AVeU3MuH2WxBmx0iGUmOu/kgRjgkpeWha/mLeN6f/tporDvjeW
+KW/bQudobL8iw9MO87Gw+iujYhVbe0Z6E6Q05P8yC3HQqJNmnM5U4dbGkwQV19bhu+VtL/NYDmt
aoqHWL3Ndfw5tcZDOgF9cjOEwzGZgSyTd8IoMEqyQo+9RfaWbIbpxgEFNSDAkggogbEfHX4YLPT9
EYa/SXleRVRPebIoixalHgZ22/F/mJXQi9kZMQ4sEDp1rSWFxEAA/ElEbIK6h6nmpZwmeUEojuZD
pp/94P2xkvI0mYjdp/SfyOyNanh/OpNLRrX13mh4TjpTXgCLcvvZF1OQktEH5VMvJEieBcRzy0kC
2ojKIR9W4Yqu6vBgpMa7Fg6HoIGd3WLbVLZvvuX6Jz8x4TvCgGJpyzLdrwmsYKkKS2t4yhu8lXX5
jszIZebk0iIo5znGFJXK/j6L8dx39T1jaVnWHrq9/EB1fK9RPYa6uLV9gLW/ZgTqrx1/fATb/sTV
CyFPtu/hIvqSGkUGRykFNpVvlL2lZvQpcvAwJttfLK1b7VqaheE472LrexLjZU7q8secSELzHwav
u7m+wR1LXNYC60jPAWa0bV5PZAoV86c92SjkrKAA36ZxpaPzIOPPnh51kW8mAbaL1/2x4Sp8sB2k
WtnEotptI8QvZCRfu7SfsX5wkbaqkDvbK4Ep/Ra1T2VajOqKOIWhrg6Lo9dt4zhPrnJ09VVMqNPz
NOi2Xs+W2sZwbieUNU0cpNeGLTcUQqz00vL885gSXOz38xVa9Hy1KEtPANDeEfV/CtRoXXz677/E
EpBUGLAcvF/+AWMwMQWvebwQGdL2jkHCXek233Z5/hIRA77ikz3NMpVbPu8VlmACDYfxSEbuZRQW
jyYo96GCQEPYajHDLWQVaiGsL/4maSreRCtus68fAiN9r9NKXoPMLrDRTe2ZZk9dSnI/i6L9MfMx
+ux4ZZ1/acqGLED/8pAPEcV7dCu1nu5YtL0dQMwS7Bf+40zRG1I/aJBCdfrTxReQ1fazR0gU5vDA
X2UZ4vIiC4NtBgXcHj3rOJJRtU+EqF8yLDCMi4LhF2Hhlh1yCE/r1IyBs6mzI9OBcRMW9GGMuQ1U
S2Z9iRU7eXu2i8+ws7f18tgTStBudSDHtVh+0BQHwZr1HvrSPjiZlV/uUXVfetuG9zEV/ZXWOod6
gNjOSqYr8i06DyRJrptMZCPEC1MfeE1h2Dg2k6k4LC/oJtXVLyYKBGuJ8I6250MDj1hnAdPhtsyb
b5mxXmowohKG7D2e+75CDGSNv6YhxBbFMC4w6QLVi9qbmxfEDaeMYFSs/xCM3fG5xPivso4MuKpP
HlyT8JEWjEhHetTVaCuu8ObBapL2V3r9lwOC9nXKl1w9X74UZp/skCINT2kd7WYzhnfboz3NOk/e
BGNInMBuI1Mie6rqUZYpyWaECT1ntZ0eKDfmw4y19FKJ5tGqcdBV/PPjEMzfYXuMPIhEyATnTTuE
7Y7HM0coNgbY501zO0fiy58Y7hnWcKFVX0ZCsFeMg2/21k0qZE+CA61ULOsVOJjQm5GE1dTQLUbq
VZOm1s0ZSOkseV/3//0lUEFm6tIip4ME4NXsQRBFkAlFtiyaI6KCBU4YmazpoHIRW3T576/iSrD8
laCv0/APY2iCe71UbxguKre4BdbM3o2QvMbJGHPQeDMCC0aNvT2Q+iaihj7aEdChJJEuRVs/cR4Q
m+vM1wLByFMJLXrEdm4nXfooO9gxeNXegn6o+FOM8KnjGynx0GVKzJtCjmBliWfCDG846FjBCyF1
aVt7uAELHW/4FNQjv+AOWyXzosnSbDRTnLmtIsQDmPhFTtHJfkLrxbgN68WMTvMGVkahmDeO//2V
xQUNcTA5C+0DeFbicQaG3BM0uKGpDrf4x5JbKV3x6BMYUSPxPotxWs8Lp85vhlsn8g7ZI6wNwGoR
4saNXQ7mIZIVX2Aoaa9q+ywSnd5AnQ3GzAihZIgu2fIlRfE8QbsgLKCf10iVX4gmU4+mjEhbwwmF
XIKYtya/tlPMRMViXVIVzGlr9eCMHF2uUsOvznfL9+HU2nzMRgZkKGRee1KhaKDS7AwzlVBSYzj3
fMkjxlrbtYmhrnCz6+Zi10N70TGOKwBAa5/Ts3aXAfNs6AuJoEBhJsp9Zmb5jNTGtTxzo4jWOwnM
f97vHGScLHOFH8WertgntyFElITZ38YF2b0KpPdjz/ckAzk27SUqnIfCY+OkEuymJpCnwuHHBOcO
z8ZHWiwrCXCTWUdTIp60EvFs1UCTQs/fWxGKskQnwRmzK7o6m7vRZ90iIQ+jB2onAM3BIY2S56zt
P8Ow/Az74rGFnLQqePg3hc+y2ZgzgHfYs1CAzSkA7mkxJdhiX9q4ogmmsy6Gj44JsiJoFjPQm1T1
x3EAr+834HS5uh+nIWWQ6qP7KMwkXEfY0soevavuw30WCqBO+Axx8mOKl3ThBvhz9GntwWXgHcQP
Bmqs1ej1V6SO4F45Yk33jveHRa7AUmHoCC2PkSO36fFtjMZX1CbfAl3cipMWMCn/BpbpcZtG+itz
8gszKvSAVeQc7CLBZdVNm56fWRHcsYaNsW4C8AVjm0c7VZ1dyFgbbfMnN6W9jVMOtrqkMWYsDJyF
MKjWY18vew75bDyaBcuUlBFhBSWR2JR5rZqCvx8Jdfnvfxqi/vw4XiTk7RZ4Kj5temNdoo0SqgNM
285XvPIs3QJWM5BfL1gpTpY9Lmhqx1r3MTyUYBZnwjNQVlOUMuwkB6Qev5GjJms3GvVm0F8NyboX
klDx5Pndcaqct8iGDAUwmuUv+hwMTW43JAuG/LsSuYWD8p8PLFwhyfECI7rYBDIYTXGsFicTpwh5
OciiVlPBnarirTIL9oUKAr6eAXJRGt0i4I27qcMukXSegNzHTsIjphAZIAWiAWtjWyIxx0WSBYh9
5D0pkCDXkSUPLrM9uoSBH2+v4/4T1DkJNXNF1z/WzmuYvcaSttBxxHzoE4ZKS45V4/Ov0IEd2aHS
8HfUdiD510Vq+seUkjeZgiNLHb4iK6CVGO1Lgq9subLWHkmvZ8e7D7TohzbOwPf3vxUZsWuWVn/C
VH7WfK6iZrpWg67zGS+stOkSo0zHSjLrjgAofqOOgir1cLAv/1OPfEftaMA+Z6mz7vsRavDyGNT+
Dt3vYhUmY4j111PDHc/bg38hgMrXkQtqljN9ceztMWNhsk+NjVm1FLnYjPdmjkCGiA2LRpJlXV65
KByiX8P0Nt5QQTAOTFZCyKrXIMnB4OcULbkiJswP4OKMbfmFuxGc5BxAzNPoISubIoTJmg+KMb8C
1WdZ4PL9xnVBYMqiGALB0DMwxBhvjJvMdNS+NsN33+fmyWJCGsvhNaSFiOSMNgeYzrqrxV8IIeXW
h0jhlUN5W9CNoBN3smIHW83XKOb1i14dlVQnX1V7t2u/E5PpStFD1p3wKmlJr2dBf/aSL6nq6/8Y
O4/lyJksS7/Kb7keVMOhMdZVZsPQmmRQb2AkkwktHXCIp58PUdXd1j2byQWNQZUhEO7X7z3nOx7I
RrRX0lhHZtSfNSPZ5Dg88lH15B/hxLQb/SgQrbAt5JdSsOCMY2/ctWaAUAWSQu1MmN6xiXilCted
yeyl11gLSorepS/1YeHMjo5wwKWRDMKBsWRCYmIdQrpGYb1pFPqwwKakh6O/8Cu2YU/1aNSM6beW
TXvObuWy5GHTl0NqPOTo6waGRCLd42WtWFAiNB44CsB1r2yMOnk6HY1+IKwsp1PbMRAun2iC3MOY
IDPPgbsiXZqsdsKVLAKGiYgh5pyFndE4XLSVg9eHuM9FOpL1bbTVGybGua5EuWDyCKf+eVKttc5j
/UUnHgYSOBJQl0Q7wNfRNjPdleMQFTj5T7JMQBiJ7l6AQ/Mi19+lk4/Oude/c90GU5Uzjm9zNMYK
hx+YAaznyJQ2+L041ZF83CM41n3tXk8M9kE7uvjik/i/bA1q98WkfEoMRAiFh1sStpN07WlFu5z6
iFkunuSaGKkA43rvXQi+jJc4NTdZZN+xZK5nuD+L6rfournDVFK1J/JsNvGD31j1SZs/yM44EcCL
CDYrz9BipqXG7GmB4b7bG/R6Yl/YZOIRRNCFr/CUjD1TMmMRliEqL0F0Ibudt8qdewX6YTGYNlS2
jDwE3yU/ytKbj1GrUesGJxJqVlljPsAPw7cQ0yR8SvopJWy4vbCr07eZtLemst5bBXKI7m69SzNw
Kb23hAWN9KDId3AFmKYViTVn0G6hzwpTfbUlDrfSR8qXoAtRSTgzJ4ydTZaSbTZL4q/npGiJWQrh
DuFF0EUc/TfGaXjmU6RmBeWzrTE0D/zkmadMcs6APfdRyvQj1+ylHhlkiFQUX0QO46EHI2Fijus4
1YZtv6TP+ofQm6/eaK8yIamX8z3zBTYgclt2FpCGLmDvdDLgC5aA/ZNp9yCAeK4QT0QhJgRtHMol
FFNWKeeYCCWYsYZMAc2UY4vx29D739g5RtGjIhN02iOXUZlNuEVVbUwuO2zjQ80sNUq3psa0PR3Q
SNutg3fEqTf9lNOhpHpLp/KH8TNwaIE1oyGMfeEH2nQ3as17Cb+nivvpdSL5IrYFKXrTPE3xegaP
S6hk1spv8b1RReEOha1PsCKD84ATHLMzX9072oBp0MAF0cdqAfkbW3qY7MtAeyWxWRvQ81EOip5w
V8zA2Cy6HzuMlj1ooSMpjZhMQC9xEEZm3XK/mQpKPHaM3Yj6a37a9rMyd87vVq+TO19i9vBtoqj1
rgb6Sh0WxdEzhfhXq/qrk+sGtTHLPVX03RQnW2XLHcHXzafGq4ty7qDjUJsHhg9AdzG4Zxz4IRXv
2tZ80tF6YQJNKCorCEQjuDK7rqng8HByuYxveRk+dow9pwe9oSsRDUszS9AHPQiYI0VgvDDpTkBo
4oaIn6lfPgJRHEoGZ7fYAXs3j3oiK9iyC98b+rDvLNbQyU2CbTNlwH1zrpvyycyDHcatVYLRHV+2
+xRnrnEXa8juE9L4UjallAXjbjIgnpDRtZqrHUBXL16J31WQIetoipwAVPE5fTxecUYgJCtgKz5M
8QSNIt6Fnf5SlapfTQ6OkFmdIDU6Zl6c/zYzXlk14be2pxy99/RH1xN9PbbtVRuoK1G3ITGhWV52
aAOOYV58pzSElxUYp6pN933Oe44MuqXZuD+1nW89N3/Ry/DURelDi74GN+a6qYk+NuU9GjxIOZQ3
x4lYOWKHMqSV+15Si0599Gy5Cf4/7ZvmB4ri7Co0SpO+1fU7AyMI6LVtnid4c8NYHpwOWJMQEmUh
/lUnfAiH6atkFuuO7EKZW/xpdc+6YzRkupH26HPUhp6gHVDHv0gBB56h9srXy4vVOt0iB5Y6bTN2
KlSc0BEdpjqjpzbpBLzaVZuiHkjk7IZNOxC/Q+D1osJNNoD/59R+Vyocs2qBE/YtRL9ErvdX7Tmg
5wbMSOad71Yvo8nznZZM+aMgefkeORlfJGW2h48CJlFmkF5Bl1ygDuAl0pmI6+8jhtHWzuOjYNxk
1puUoV6QhI8ESNIoqMdjE8zv4gEQe5ZQ9mKtmaHzgxUDtTbDVZoAgWfHYDNHQ6qVw6uTYFnvCywW
Ia4oRP2MxFiidcwvYOyAAq3oJSW7mP8VSZt/9DLxpkz2gBZ6ncMgnlDP6k6fe9B0sxiBTSROat7P
RMEBUeQYRQrtv81DKxhMVDoUPqZZAxD7mDoAPky81LILmfEAxVz5Byr8xr80rvhyIHgvjCYSCws1
Pbuhh/9nE1hYrPIEQmjuivIIoee3PUaXGs+Z1rmvYZP3dMtDnG5lgKCq5QQ+tEttaPYgbmYIIu0B
laiHPjfMVfhYacjE8p7DveE1pMybeEQHyKTM8Jw7JaODZ6hrkWPKRY8FD7Iuc1rm7dEZI8iMubmd
kukP8i4G2Ar4eif8izZykIHBHkenkZ6ULKuvrgB9UxDv4av+M64xUoc2pYwXVxHDC4POQsFaEBbx
2RgZzvo+KDQ93WddjS1hVlejtQ19PmGezR3Nm4UtBUc/dCqTTsZMM1kU2KQf5Qz1a91b2tJ/CgIb
RXT02Lr05oaZu6ZqSoiAywCuZXiG1PnWaMmjaYB0So0P8HA5k3Cn4P1L9dcEL3qEWN9o2ockQK8Z
hIrGUcU7OpwnNtMRgbG5s/JvjvvozNkaonzaOGUJiyyxXiAnMLxOSjAcbenSJEnOWnWBgQbV1p7c
ZVVwPk8oI7y61xd2dnG9rl0Sb/9BD+hhrghZ6AGKAouIXAB/Qy3kVmstxIWGTmdqUIh1hm2fDAzs
9FWpw/Qkz2gV1MVv2UrSqoHeIZawuHY6Iv2c4Iuj1nNQm9pdPGn3OZO+cTZFCNq0Q5UDF2KHDXWM
RhxlYFiSksIfiYt4SYgfAqNMf6FfEp7amvVmNCx3g7k1X9ks5Sfkr7uC0f9Dlo/hnsgnBv9RQwWq
d+M+RJa071F4Dlpo0OhOo8e46PV7SJC3G5GTHyeG3lcaXanZfcBn7DYAOrk+WG5CuoaHsGleiOxx
ToHcl8ZYreAP4ZAxy+gageZjYlr5K1QGrwUWj7NRuxqBxcw3w6LxHmyDUSann6Uyrf6khGsfMrPi
6hd9csy507icLCo2cAGkVmGEC7QPsjmDvUAW+lj7AHA8tPQ5DpA1F5fxXHlvDC6we3Lmfs3gwII9
hmJ+u6lkhWDL0DzG+dWuSWleK8BAC2OkRTqmsPHbGsUl1chCmUZ/pue1wbGZPDrm0GEXE8la7zZh
VNKP5ZM+1jAk6V3z4Mf4xzXag50XWIcAiEdOJuzKgVZ2JO5ghDlNJ0qmcXfoQjSphWjqg1aMuOTG
kOq+yc6UBAJpQIniWaNPoKIOOS/9ba2vxuXUBNWpmeD69IAPF45hQ0XVYOLLppMLN11atsaBqbKQ
KEtmB3maKyYwkUmfv/sOCErAIl7YVycN9j4GFtrSjapoGCYB8uAx+ih9vT2OSXpxAqWdtLTEpSrl
Q4hKnLHzUL23MBVQYg1wS1E0ORTEi6juN0BSh63eovH2YrdBKFl9lbKMLqQNJqfaa4FHT0J/TqJg
qWnMosJxYgwurGQH2o8EaV/Wp9GSV47oiPVJAvxUOvnOaRGXjGjGmdZDGdxNUu6kqes7X1qsb40Z
bpTsAwRqgbv0GEAtlR5wDbGPXySwozu9xRGegBJac9KBFp+0u4iTHP1IoHUQDfFOGO5vj2D4n8Z9
81BVbkTnMVJKWymIxp2E2npRYTB6lSuNmKlDUukeaTU+B2eAB1yMjXev4dFdFQ622cIjAM0zAF91
XDifYN7XA6XsTxoa98Tw0BzQUTBMnIJOZEKh2kMX8wIT2WONHmkdNWoV0jS/cKaQB1QNnA2qePzA
EXev0X57qslHWLRTisWPFNnFBNHpbRIjssuilTtLTeSXVXMUO3qmI6g5caAwut1ojFqspPRc5Pj4
Uu66qju1odfe394tDses2y0jRxUeRkGzKDhU7rQK+nnfCu0l11sdFXf5QYzdn6boD0pq9pNuj/bT
gClcm4onOnXaPsREcjf4Fp4rKyKJoJc7vTGuYW8l325vXaOeAUcYuuo0f9kTw0n4tg6wWht3qkO6
bQGCoLKN3XWfjBzjx65/yWI57TtCXc5OZWyb3A4ebh8M7T3uUJP2eWc9zbndCBud6gFVNomYOElH
FGTvfau8BTU/4gbDzg/ZZDC8mQs1k3Sx+f4zo7rXUaXSW0d9n9Y05k31DqYs/EkzyYU/WflaD+ED
Yocgf6JKAZhNA5hJBmgtJE9IZfH45uSIp9XYWBcmgtaOxh4u9ei32TJ/mr9PXIS/6cKIpJzEWbmq
ZElPbBtRePyWSq++3r4ktPKP0SCpbkh1WTWM8J6CwZVr5HpwNgoRPk11ap0q9xjV5jV1hfPWIpBe
W7UyN01Ebi8zl70+pM5Vq+zhHBgxf2v+OrNVwhekWuJgJKUvLtNnzx4MQhlmjKB0gcDU8KuaGvf9
7buNARpHMtyAMdAg4Qoc703vOE9nbeEdG05/z0Y5LW9fJ0TklaYQYDY28E1jFQbks+xBtJH4inJ0
HF2SqwcHSdNdYw/TcqSJCAM3qT6yhPjVqhdfiVM4i2GKnJMx1ZQQwFGQGrUBlnkn3wWkFSKa5ZVn
dFatlNVDra8tmANeZG6yeoiuQuofGZSoVSPQHpuxXb/jXMVkNyhshkV9GWue/F736+sfKI/JQjGu
fs9DREINZJijKIGSxDLc3r6O2YpSf8popvXjRy/FVbRNdw108lO1nO5xgpS1cSEpIZI2jlD9BFtg
gbdrvMVdUCGnmJoDrbCeY7REetWrN3yY9TbbwxuSF19JdbBdd89bd7TpszbILYopXcej2RzdlHSZ
AhdMwHvzTqH+2/isx+cOFMgC+7DY1nyHOKAM9IljuQc/h2bfRd2wBpfrbDRa+KM5Ix94ap4F45FY
NerVUol5JOxq4bVIAzMGHy91qJkbpiVy5TdCnNhYUvbSSm6sMBlO4aBd+sBvnhDtPYWaR8wYp4ha
zGdhIpDvcq3JT1MrsHzDL15TI8LBY+PHIs9NUruJsZHpfWeX1nMVUUqRq9Z8ltiWPLe23jkkHx0z
Ql9oqld3xiL4mQcfLWqH10l317bX2J8FuXKLLoue2ZGrbWMb4mxbqNhuV5cTBEuc+PF7xLAFlUF6
Er1yD2Zb02arRPQlneqEel97tvIKtroiylLSFO1LgHepRZMgaCf9y0js5VhN8g+9dvSkJD2EjTL3
uGTaTTiMGI+aqX/NRbdOQPEbgxdc6poQ6UTzH2keG6dyvuW5pPcFUW6ju6iQHGWOs4s47N923QDx
4Kjp02ECnLjEPVs/4xFwOcCG1buZFt95OI3f3SRm8g7nTI7ryH7UI9308jOVqOwr6aWvzsTLZ4Sd
vPYDaVbtwxAW/XGaP9w+01tfHStHxTPhMVvJQkYvLRb1qqRn3evQS8BwoyUHYf4mcQRYtstTDH6P
3BmtObZWZHDstxZRG3zcrn2WWOatXeCfBRPiS1uBR2y9Jniywvrg5SiXGsDKx7FrOBgGunfRO2KI
zNq6F2rcx3YxAuJUBh6sgWIVl/xaY6DLBDG2MTUExkebyfvMjzkXgHUGH61eGeszzmzEAy6beCPi
GsIR54tE8aoX9IXAM6JWsmpCC4RyDHR5jUe7JNI420cpxB3fJJChhOHmVtiFXffpts1ZbVUw6yZT
BnKvt1J0S+hveR7qAbG3QVU/DEgQUeTY9qa0sKsMUY7hUBEOVpvxjpPRuHYnnM5ggzkdTMP41g66
t57SUFvpY7mVuWE8Wxb+duDE+iHFkGdlKm/uctut9pHuDfe+BbECeIq2ITmOuobFZeybi8kfglZd
V6u2iA1akKRBMd56gSVRb2CtPsYRYFxK//ENRiqEMuFae5o449vUn2of6ueQWQKIHiF2R1EF7bqL
yz4hCz4kHKeEazHYY8MoICeJPjPMA6lM3VwunW/zEZu3y1EpDnZJ0rKwZWMjViGJN9tAzl04NLWP
JDZ9ydxk5CNzD/v0M8xeKIx80tMLuH2iAbh4j0z5jF72UfnOcG5zpZ4sRUPE0GOdpLfuIZ8UYwu3
/IowM9/Fvj++KZ8QmDy9Gp4kjPh2D/zA28UxkxtTmG89AiQcM9myMlVxzxg0PoS6+Bk7a4f40rp6
XvcYDk261vq42sWJlh1un2kKM2TMWBoZQXgabWhnkJ+jbVS0+inO/T/aFEbbrmb+mHERtiRfh3dR
d+HNoe87p9I3wjNepYkd1J7K7pJBhgYz0rCzxCEYP418Tt5HEGq6JNlOE7uIT09DwzWGwO4OW9NM
CsN4xOCs3neScBg409XmtkKq4ktkQwDCVn4zsecyHFNHHhrHeC3wD5Wm81thfBiKFmQW0ADkq+Xp
9iHXPHgLPkg6gdDooaq0zeSr4hz0vUt2gZHce5gfRYvcniihdUcWV4MwKQi2/7waAT/0W0+vkLU3
zrCyW+bNHQnVNfndV+EXc69oiNc2ZGvsi5N774yPZfKUMfC8IjBUVzUxHLPCVG7joXuOJrd71P3s
gRjv8ckqp2CXFezDaeUn54EDyp1q9XXgFcUTPA/n4skU67oZvuhVg6XQVqCcuZBhcJDhoYfxru0C
ubRmVhx7k4Ofxmz2twsJYKCip9DyOjvwK7xWbIpgDJdaSUmslZoO0Va55L30Zr9F1rcnUtO+NqlA
5j2keKbN58nG98JRE51na2Tr200XAHXpgF4kzf722vW+RUMmDLVtkWqk+ADgK1J57q0WlnHfIKXo
Got9NLKOt89Q+dfLIezj16lJkout2QBuhhTkPxF8ndH6WxdhBB2Mu1ZAXnNcemjzaazpmp9Sw4YN
UQ8mBoqgc8N0DuIppComxGpo+40wKpBBzPTOpUbTaMAbiudS2tesXFS6GLdlMNXLYCBmqpDpA33k
cMELtC7i6hNXLomsmCGdsIoeDZeEhHYswm+7c85C4fOYYveSIk69B8Lw3uH6fUM6O610Js8mMlVW
VeWFB8Cq3MfA3jD9d6+ZxSwxaPpPe2rEfWWJZ0oe/Oc+6v/blW1lprOm2nZW85jy1RkrKFcmbA4v
yei42U68jww882U6dNsoFeJJx92/JuKXYSm9VWBEUAPcyffXPYlQ0NaMbo84E6+RbR1udRAZ1eWZ
/jMWcI0Bkwbe1K5jpBFZ5f8eciK75oXn9oG83kOPaW5T+QPU2TEDZyq7+jGgm7Mo8WbcQ0S7cjhh
Nj/44b20ivIQtWm3wt4DLD05B2T/nGMz8ReWwm6FEyc4TN697nnpYchqFIgmZ08D0TpnVD+9dm73
Hhas17DXwWbV/sJQTFtC+N4AwtZNGFX7ep4glLmNpizUy40nPZ4Z9v1DF0xPClfkOup7c6d1JZ1m
Xdj70Dm1ON0fCx7cbZ+p8vGVLBBjo80qYG2o9I8wilaicJrfEUZMhgFN9ehHv4MBbldbdtVz4czA
ySYktj4j50/MQvCIQO5rF1OtcfA297xz00M7OMkiZhPtK7fE5dXWSO15p646wfR7ABR2GOm+Hgw8
u4fbTSDSaN9G+TRFk3ks9WuPn+2UdHgp6koHp3K7Xf8u6h6xI0yaRRdjLbjLa0ffxXrxSnZFuQ0L
VAK3VkunI0KzOzTXJgXUs0Pm+GLQLGs7Jka01+cuxhD3771reDttnPRj1KInlgHwitqgrR2NW9fK
dZocVbKWLhJkM1e7eBYFN6xIx9SBfDu4uY4SVzjLiNThwVjQ9gC2roSP09j+jRlEMWfz3jxEJjSq
0bTIFxmHcOljRFs5K8+j59dHG83lKzr+XVFKsGS8lZcTLh9JZWnFRHDMG2pp5WLdlm05N8vStVDF
uByGvtuUJou3G8QvRVRQ8kj9WMvUOZYGhVofuvr7gAAMeMZTG6v0OuU8ikFDOxTSeGVcaB+audqO
BfYIpwi9tTIsRsVyeAiMlnoAIfpTyHW/jjktvXv2R9IazSeNrH7VMYBea1p00bRhPGol3LzCCoZ/
foZ1Yjz2+K6LGj7W7SdGc0y2nJb+9bMxD9CrevsQoTiEiMeR5vYBpYC86JmH1jkAIQrda9/S0Xw1
4bSsIKHbC7+El2aSNvDeRFs5tuUqCG390PfcKRFk3no2UD7PqXl1m678QbqbsDL1Fy3HbNDr5KDf
bnpkURVJcO6mUp6FH5rPtRw+brfwsKEGFfpwJKu9ytT4Ubadse4Y7mzBcmTvnscw3iHjh33kgFGR
rIwsB4nJ//VeR/YyqzCR0Ce+GnbgwR6OIcI0MkMgkSJUTZXa2KlKj2Ft+ZR1NIOKontxkYDcsQrQ
y5pvTsI5Jxzt7m+3PIyRMbsyRiDzQw/JtZSRDq4rMFd+HZqPvVEfG5Aqb3pfRDtMvi44qOC5wpT7
bNmnWAu8L6+CxtTZyYQUpQ7u25jCNPb81z6NLswI6wtpAOHOtJllJq63u+3fBRXOOTJCjAp5uvln
kVi7pkvLBbppEbj5nlybfF/o2c4tzHJZD419LQIQKkEaPbtV2S6b+RmcIn03YPDxdbM66aYmH804
KhlfFvqysGlJy2HqHypv2LbSsZC/4YC7vSodgpjtWLs7gyUDSunYPGhV+xnpQXxuQMk7KKa/sLjB
ADUm94yBmIFhSKYvutZxcbteM8O6kNrjYvCwrV1Xm49GMXBXGlm8+YODTYR/hKnU4YtLOrE2f93G
PoK2dHI3LQz6bBwu3eSG97cP5Nyb696z8kWbmleePv14e7J4XqiEpizcU+9H1wCu/gxHfweuTv40
LgQRqzf619ZHx4CsLukA5kPpQO5R2jZujWTFbI2S3ArPvRcIrJKDuw8bQQOxS7oH4ffvLh1Sxq+R
dxBEgh2A7b+7CCEwwNDRnVrvMgGhWvYJmrxxLMWTiEn1lgmllpawUUqZkFGQ/dyKUEMnhCwsm0vI
mR0rFIrcCDJKkAoIRfhRzpnqyxO6UaanM4HhQeT2eix2dptF79qkOzvXLU2wtWb4nvQcqzJt+rCE
xWFCuuVL7L8PSWW+dnbHmaJIgS3G/c9I/M8LTDqjFDNhxNcvyCi1Z4O0n4lMnZOO/SUB5enRyNXU
FrtGST1W5vnWcaA/E8JCRxQvn60VsCW1ONnzPv0K4CHd93VKJKftO5smZDoiQeAeQpbS17qMdnk2
aY9pKMWZIAlWNqOdbLnmsB+eQj0q7vNXJHh705NQPjxBL+RACzncVoQAPDpTxnmEp9lq6x/HqeI9
TBLjmdrxSpHcXAy7NZ/12j/YU7IMQE7vMswy59sH7JXuGuIUZGC3AyjnqHMYdeqaMztdBzKrGBIE
tHQ6+a2pXVXbze9C4OePZUTzGq/9Lk+HtyZFCRvl4i4PjOh5jDHduMVgXnDLTQxp0udaATDGlBmd
EnMMedE4sJTD+DDo8Qg2lziu/7pLJRhvXCPV8b++bteFv2l6EE2GEoRyxa3CD/0fv2X19WvsMva1
iZW+PXS3ZDepB+ufb9GskOi+yvF3pmJnrbHHbQdLtu+Dfb6dUGXNCu/H7sqaRgIk5wOQXw4oINOj
i3/ljMa35jL4Lv0mBARcIchOIFe0cQjWcKzFfdMCs3B6WX9JICSJ9MhGEvYI4pY2DaEq4pzPbbqI
PhQZPfuhdls0/1wSiI6Nk7odZQtmRowqnYfcSZ3vro0/HIn3WUf4sKGTB6wpMO+lJ7NDBq56WRAF
/aZ7ND5tLYYwhaZSMbAfNPHuQ47345Bgw/niMIhhx441HFPbvq/01DhCxw0eZNSn23Hw4DHZ3gQB
9eN2mVlZXh6UPSs3jfw+E7K4v33dKZCEIasjZ8euAXi7Uj31HHJ2ts5ZCR3WsIU/7G9iGC2enTnf
WoSmpDGk8xCC9N7hY67Xcvx92/PbEMdcaFOLx+OORAhQh7hK+rSC9ZyHHxOn/HNmelQBFNSbkbYc
nSU+6PMHdMv3FgD8eXq9C+rove9SA/pfnD6iWx1wJ9nwVU0z3N6uY/jIzVE2+leccaBk8dGOqK6m
XZKVwGeJ9qX8wQSDuixH0nApTFoiycRxJVU+jdG26O+WFnCv86QlYNfmKBN/hmD7Wed/tdDXkopR
EFEMH2lH8pWoxbiJsG+fx94czzi5KOBQv/cevmXbHr4yq3y0DTYcnTcl+aW40AeL8V0FDf42GvKp
7YQROC+m3Yeov95B4zuPUzbudcfzHrCtQ39s0YVClVzejjSwS8ZFZvsE6frxHvpkeCQuu17Fbevf
3z4rUNAcddt563N4uVbe9jCXZ7uoCt3jWKTNU9Zae5Fr6j3KQKiFA3FsWmAxPi5S/wn+Grleujus
bjf7AdxvXs5tVuZRd7LWY/Io2Y5STegnX4n0PvF5QlWTFZ9BySaThRhXp9yIN5GKYCONRvqh19qR
Fvz511//9o9//7fv4X+HP+V9mY1hWch//Du3v0uE3XEYtf/j5j82P+X5M/+Rt9/6z5/677/zj+X1
/zz99ads/jpd10//8yfn/+4/f5E//6//fvnZfv63G6uijdvxoftpxscfIH3t7T/hjs4/+f/7zb8Y
uPJXnsbq5++/vsuuAEfw+BOSzPXrX9/a/f77L8MVt2fin0/E/Pf/9c35of791/UHkenn//MLP5+y
5XfNv+mwuaBO28IRwjS8X3/1P/N3hPc3vOZi/o7rCsuzrF9/FeQbRH//ZTl/wxxiWL5nubTWhO7/
+kuW3e1bxt9oZBi67zmo4izXcX79xwP/b6/Qf71ifxVdfl/G9Pr//ssE4PbrL6B480s5PzTX4C4w
tfaEMEiT577M3//+ZAYf8vPif3VtV0xVABzM9U9gwKE+djPn1xOHxiuh0DCZ7FyMCQYm+2XV7s0m
UVsbS7CaOjD8JcE/8ECiuxynpJMPjPcqcBtjHS/0mHSUTNyErTi54BOjVXNePabAiymZdfeeuKS9
VIsmfnRSzVihr2GHrg017OJqW7Qh+T0+SsC6gQiGmvPqJ7dxfLYt8gBLJ21lZOENcC547VH6MQ00
LgRNb8gFw2zF/IGu+WzrqltFQb7N3QbyJNEFyyLwTjk9wq096TQtGWYNKS1mwSLZkQ5VV9DYBr15
9HMoJl0b0GNk+qv1AAo0lT5lBWweJ7RsvlSRpACEZEgCA0pLAL3JJ2PKRgfAUe5gOaa+QGrU1Bbv
Yqu7Ey4GzpTimKYHyepMzu+yNOxWWjRsuX7IEmUhlxpyoJw4yrz4Kav60miuux2NGH6r04CrKKIP
Wv4500FcR1MHTLarMiQx9KYWqRUeiY7P77CdQfsbCeqgifPTpKO2EX5HLamIyCj2juz3fpW8+sOL
FouzDJODP/a/U34QA1j6GWgNW1vqfMBmo7a2SFts02w/1cjfYsv4k6ugnpez1dACxu6t4Ow12C9C
XiAE1pQ0k/nRa9feRoPfWRLdV4WIWTjBlqhMDP0tTHNf1evcLL/qOfWwOUYhbWWrHhTRExIwJvlB
jdtgFm9RMXOIXxl58BnY67otri2nsTsIBzzhMV7SITh1pN94oCFCGyi/+oNebJup6KVTFnwk0rhM
F7TV7C9VhVyIvsZpr02fOn9hjFCEVUG6iwN1hR15rvI8h49KSjot18meaBwr6l5Buq8qxLmP/8jY
QX1lfWit9rs3IyzT2YpLGclh2ZfEceJrzjTzZZfa1FgpK+miyhli1BLwj2mfAs07tYqIEtLoQp+n
r+tw0eNMBwj1Mlq+TeiSR9R7D0CFfCRS+I4cwR8K2zu7wnuzGTLchUZ+iXOMrPPsu0EkbJl4nd2Z
116oP4WIdkPHvK2ayBubH7KVd4+NnmBYBnMn2jPqtWsj3F1r/GnD/MtJRyxi9jOETIK/OHFrn44z
bnqcIKjzo1cn6h/GYW93zFJs+UjZ+t2EAZStdtsl2Yl6Ys04kHJwxZN3GIv6sa3jXaeO+RxTnk81
D7ZosA3rkMNi8RQywEqDjkyrkGK/yoy3ugkfZ9e68e46FWMzjvKZR31ltto3FclbeEMj46WWaFxs
DgEq+PAswtK1VnIgRO4Sq2VLNkiJa3Fh1v1nKc0d2JH7OBE7s8kV7t271kELq8S3bSkG+FyxgbvA
88kpx3buqxJSmzZtqyBkzNPuAa/CsNa7Y5SDVeHIhxTGPRg6hmBRLBpHIyUlQ0NjROQW0Od5p+lE
txYYcYbXhwZQ+rV1phktLts3II2vvhfA/qJb6wzVslTWNc6cgB4/wQo03DDoPTSClpZJ9MZy8I1d
YwMkIcZxrl2H18Yaz0rHuNLp4cstuS+LSb2IxnUmE/2OAdVT7eCJYyrzG/S50SbfXV7taG6d/Dw9
u2iReAq8+7gGe9ygOHWi6BHBP8czaW/9dCbMsfAbrftUlMVr3JMTRCvpQi2PiRObOjIjSPK2632Y
E95dFzYm6nxaN2KTNIlcU7KfSN7ZSyM+9DoPKrORFAeteQrqFFg/odZd99tscNuGyoLSMyKzLXOu
gioMFojlUfvp2iEkb21liv9L0nktNc6sUfSJVKUcbp1tbGMMtoEbFWFQllqhpZae/iz953aYGcC2
ur+w99r93fBnVlTcrIwhStazALprvBflf0fzH+aB+c627j00LVhlLdppvr1usbpTnXP0NLGV88/g
JwqcDo9tx7h07IyX3mcAGCXOmhPVWiQqv9bkBrq9u9Kd6NNIcfhqPEmVES7dHIOLKix/NdjNpm5/
xslCxFAPJP0N0EOd6cEGXSxjjfQIK9Pgcqf1Y2RtwROs+E3ZQCQm4zSNHK9HoJ1Q7f2GDFzRuq3x
TWOMM/ZejWAnKN0v9kaM9tp663bTe+V7ktj36lT06ZoAXoI4kpufjV9YuY2VHdsvCQezqViCNC5A
tRH/B7Pw4BFnULQhf+crK0QLGT0Jz39DjgLzPi1/sxiqQljJFJm7PA4DpT6C311WMwuMFNL10MKP
IFF8a/7MpdAHlgUp7KIpeO8766+II4hiCE7LEDv8NEcqVS+1HAc+G9a9d8bnLmwdguYQZLheSf4s
bFx3ZpIAe1wPkX9hZh8vu8TcThPThM4hkyuJkg8IY9q6df1uVUW/4LIMQXZAjFt1JccSVU6/TjG6
Y//lbrNkvsudtl1mhALxoGo/ZqFuHushMwVn2PYZx7fmklOFpJ+B4Uw83ad85DeagWKy5G3Ruxis
75DNuhIWcpTxflq/J61QYAC8T5zKr0af31SY7OiwymU1E4b9Zo6oFEsY9vDeLY76Abu3P+bbIuQW
JMjNXcs6LRZ25D/pxtBslTWttQjLFmA7fiidPQQba9ha+dYXIacPNyf7Ljy0wXRsTc/ieNMwj6wz
RxmbsWfAK5hrdzHJQqZ77gtQruR0/HktsjhPPFTVL0wcryAA3aNmeteSOdbKTH5yH0h83erIeicD
GiF8wkBDBaoJHmBF4Bu965pIZ3+H+hwPAARoWMgWvyJyLvoxCBzNtSXUE7+tZE6Q9k96NaOJsegg
Z1nX0bhDfUlVMIPdY7a/iz580+aUZ7vpHppCVTBWhMRXqQoWtZWzTMAI5MbMCWj0iANBidiXJOVM
FX7UVAJLifSNplvv1EPEwdWxgUUsPxhsk5Y+4y74eQ6aQCxmPkcuN57EZg4l26yg2wbc48FcayrL
PoH9waBh0yhCiami7qeM4LHg4QoNTa0gjf3YbfiPa3+vfIPNg0biCV3eJunbM2FiBz7FC3hsO5sR
yQZPLXdODRLCDIl8M5oZ0AHTwKx1a6c3YuUxrFiFHYeYz8Xd9MEZNve21cfvGL+SlmN94bt1agDZ
IrYUBP2eCd51JIfKt9j6OhE6jmiKQNeFTxghWibbtLVZ3rx2k0SwnTcfpDGhEfxD6P+MVBMEavGD
dPLZQ3xeBerNmT9cGovm5ejEn55xYbRvbVjc4I+pmheq6r0o2XOMyvlNE3LrOnFpi5jRi1GuU9Zr
y/kmLFPeFkNP811hufsRM+Wy1EYscmHOKU8ESmkxtu+RLgexcQdttUUdcOOTj57JAanvCvFS+/mb
KJyUgV6CodNoTl1efOklshMYBnBTmDn2FSDjcuTMipMeQld2oYHi41cDz8r8e63cn8aJseRGmFu5
TQ+pjcKwSKdTnAxfLCbLdTN056CtrV0BY2mFNfGNJcp1wrpHaOZIFHxNuELpFH/oT0+k/iG4dwAq
pfCS4r5B7hHfDaYZC3DRn5jsKF1IR7Fhc22CxuQE6JQiy4lrF+0T0TopDrpmxH8agk9emLZhzVC9
TV/GiMfBWKMaKaZVLHQbLGG7aAf8GqPng0HDuRBnk1rkLpgJNNk/6RRSvwDyan7hMrEFJTVs0eEM
dUeoBI3wis1QY0hoewHtQ+QW9s8wW0J3hOeD1nGL4xiVWyAYhCEY1SRsPTNtyt3IpJUUg7VvMYtq
NQ6OdpiwPpukP1Boo3UhjII6flMY5NDpZQKdpi1OtePjcSsFNWGV7wOsAmSQQ16CesMxS8kc26tR
MdTGITHwx+U/ZeD5HKyT6ogc0QiZdVRZY0bsiNfMvCs9qLYOiyOYVm0jC+sXMxGRZSRpuBqT5qA4
+p5Nr5hh+ZssFIKmI/9wnFPa4M5k+IujEiHiwx2gt+KBRrXQoG0w1YpSqQXYYmV7DQVSvwYg1S41
FOErrv7EIOg2scFrWbxwZTXAsCWUFZBcX4h/ndMesrHXtlY+foSJaS9ztmMAWbGziElfW9GwHRvP
2RnsVwjRqMI1NLsBThFT190wUQoI9iuYxnQ8C3SH5EadK8/50AkWWztl+Yqw/VM0A4deDpBcDenr
SIrNpGPyBgvlL6VGWeexg4E3mJrNCC6pJX/MiA9mu/OSJsOfOFUMgAcEgNcM/O5r1Vkvrp21B+yE
gBYLsRyGwNo35QgXqcGqoiEvFeQoear7bQN7PZaxt6q7Jl2ZJsNz7tiVYOaxTM2Kz1cKJFTlIX0P
OKmQjLOj59Xc9/rgHnB+fejt1C8Z5nubImLKRnA8iBoEvXHJ2U7x7ZPFJ3d1HDW7KWYh7UL1SpGh
k0Wvewd2Hs/4Al/RlD7FXlWRHz6+YnnNWZJYPNwGqGZXVk8mu6yFzUJ9kav6S0bS3Xa9dmUMkZ48
YNUZuNsnw0mPdRzQ6oV/gYmSsRqHe+yjgXewGS2ANtCb9jJZsAbCBTygZwfQTTFeMDzLfc5krfX2
MqrX6Ok01CfVweXTtRQlJGXdWlUFtyAZFybHVMRzz8HkMtOEXYI5XnccGKQtZvFPPxbhXESU6wms
vFnsJCSSWh9gwcyBIYiPWGpNJpwGjQfTBpRnQyQHhH0Nc2dDjW+vagOzFwg4A30TI2IUYr4vCF6X
IKZT31wDZV4nrpUfmhAixxCpVWiTiSCUdcJ3sPMyTpfMad/KwsBM2AA+9w0C6CWmnN5ELK412sZO
0ONIFNEL3bB2Fdcyw/ce73KsYdjfIIdjGa9Tt0BxqNEOcjzjHmQuGiN+zHwO9yBa1l4Dnpfmh54W
denMzWZk+1uyQl6L2TbfkWHOFJ/drN4Ey1pVw7L1BUkFRfVOjDOFtmGO68ozGCT0t1wDiFAXOZVn
EeHoTvHq8nN5yJAX7AqeMlrqpeNiON8Qm4TfZbA10srd90bZ25J/a+IPXQQxkSfclmxCeGX0KYJs
TNSW7QkUBFrv7ciJXKbBaC/0oDqQSNUvsEi9qMz4N8gAUx6hbJg7N1mYI5lx8b/mpH1xCzVPLTN9
E0ku8vxCiT+95vEoSnzCwiTmnE0hzNFqM7mpsSwCF/wxSSyjcyjquxv0724fFk+gbwFKIhdJhcp3
VQ+TPBdkGggtwOoaf1GWVWWI+9RkwJCJ8CdFhiry4RbaFjV2brYrAqkutu6hy2Ao0WELz+ukxHRO
E9M1iISkeFXSwrMx+768m1+kOIknl/S+nBXL4PEtARO0hIyROirMw9SlL2ZT/fOmo6dXO45aG006
qmen7zGChNlTL5HqMOQKBOJL+GeMB7xuZ3bt3SK7lnU70SbuQNhO9i+O0QMm5P8tG93bVW3MkCKe
CFINoi/dP/ZhSt7jo4Pgy60U3Iys+xkNI0aUyrq6jvoN8J/PVgJmCYbIXcSrWmMIoxPGybGNejx0
tJXj5iAI2EwvFc5sk0feCB8SHKXeGD/6mH/7OeIfpeu/GSIu29L4UFDEc6YNW9S75rKRrPaaakdm
PTkqsDoXBswvW+NfeQ4KsDKdxTNV+SEDZ0vKWbYq8AVBkg8/g7paDa559eHboSpFKvvSTfaDIt1D
IdH8siu9GTmizMpMbvApGsvhoCjUv6To3j1qwkWG84+k5ddYupBr07/O1L8HwG3O/J2TuPzB+bMr
y3xjWRYpZWYEDD8b0BA7P3ZkUinpbyCurjKJ1klFKZ+W4a6qETtVcJBZLxGRVtswylvQoulDb1iY
/Pf3xqL8bmzjXed8B9HgI49mJxBIlD/YOHdqoIgxNdnQ/NjgRWm4Ki1nGpuXxdpKhUeg4Z5xJxHO
pJtbIJUQceNhbFI+DgqVVmuvwIaaR59hSmhBVuGYDyMuVm/YlGlXUS8Sh0Emcl/V9zrpttXU1Wti
dMgD4wNPbYgmJZo+ktGnW+iJ1qsepFQD2bPJXyqGl8zMwqWnIzNAIZXm0bfeuZ/CsZ7Z1C5Ei4fU
qQbIxpx3Gt3egnVxtXVAqjJgHZ+K9kfHY4TPNDKxRWU/Ca3FGPmvE0nzASt+cojpdzU/WYU6Uzkl
MbyYBFHr+uQ/+ZgPQ/Onb9tPFo4DaaII++KQDj6XyYHEKIjMY0wZ56DHduNoNUq03owOlSm6tV0L
hgPWsWHCErW4qhuu/kXPq1sPzV4U0Rkwhc50chqmFWP+jZi/7mj6N864DcadN7hEu1gHqll7JOEo
jASGRBbcpzitAhgEJlMVJ7T/Bt4Hh7s+gLpI5Bm2K1Hc4ta+Fd2sdWFciiiufdcY7C9Ehb60GaoP
CG4f4PenbniXqKpYDqx0EqgXSRIzvGYCPcTuG35BfdX7xkFpLhNBE1wNKSXcXvomyUryhauGpzwO
/vKq+KrbnnBeizEyiX3YxvLFaEkCeK3vOm7g7mKk4yraDcYEENbSWMQByQoiOcdY05x2plg4Dens
pXon33aR6xwF0tefhRF0e8/qTDxG48HJgsNktbRpwQDwLiw+OptdPnALolShZVrUyqPm1cRVi+eu
6U5GIZHOeNjfnASPFHmDHvHlfWYTfWHhOM2So8+dtcE9/DsGyV22/LDkjnjLhrttbuFjEnF18pLE
ACKkfdIkRhdEQoyRJSdORSCwpvHAdcq+TAAANwxhmDUyuBA924IaYz6mxJfci7uDgdhmmHCb+7kB
X76Uv6liaCRm7UnXZGRkoqGzK/fmVfI/M+GaR4Qj3kR4mClI6Y6fPOcN9rshO0HIsdcJQYDrJlNn
KxyRaYTGW+HPpV4Vvug9b/8UQhRRGRD+if1J+yAR+6oy5ixmbczkcQBjoAwq0u2W1ZARVNSj2/Op
oegWtrrTxBs7Xdnw8XcooyMqo7PuRUTEJOnMpdHxovrTMjfGh5vAGSFOqES+wNozkcVGc7iDW89+
FpIIpHosq3WfYtMBl56H9hcYRYZKHFiYo9KPzsi+IosEcTVpt85hHyKsrgNc6bGpnwZquJjktjn6
o9BfVAuMwXUd2Pjghairsz0n551xRe3b8jBJBzxHaovlnA4pMF+C5emAT1cJ1amTvJbC/h5zO4Dt
3osN+nrk4D3ZbHDikdaTtLci+XXXuc4/KyIdCe9DvDQLekU/9gAiEnufKrAQoqd0bhHaryxC4EaP
TqbEDsACXhWbPqrveoMwEmogdJSwnp5c7TepI2BWJXVpxxTATEsS7gZ3Ffj5pQu6b4w6SwKLd+x4
acPjEgRAUTWECbtkfeuzOdRtNnnXLmJnGNZ2jsUrGrV1HszOf0MczKIwV1n9kSTylA2DvQ3DApoF
axKX2Q7BCzlx5W71G2pfTXZJNvWcOFHZWX6cpckAFNjzY68pSht2P2QNjPZTsrFOrc8ILJhC0IXe
udamfh9nj66GJYcbikl3QGuFhYYjOz6WTOlpL4Hf4GADgTHWa8OFKu/IWnF+GJ8Fa8FRMpUs0W8t
pcjeMLFcQm24DYN7zyBYsGODTzPj3JKSYDgzS9XGKbZZYhUHzhU1kndve2tgOt3asgQVYZ3+hOh2
9fCjZUegN/HNchD4Fo31p8Lu2wj1nM8StAXE4ShOOfF1n3smdh19ie7maLuIgdTYP2xKXUoH+2Wo
+aW0+ePtNCyhiK2kLqG5cuNQkhHFqCRlxy+gJJoOM0Ibs8FyTjg3Wvnigx6C+ezBjqqJ/jAFlLz4
UCoK8daggfBTxyVf5VAmBlho5NxTo4jl0LRNLINg3Tc/gRg/fEWurSY8mz0o09jU1Lc+KV+ryhn2
feV2C9MrzhzNfyaOQCL0PseSAr01mbVOko04tm3ROSsuKQJBovYLIRO9RSHfsjr+l03DDoH4RwBr
ZEHBHK8FxNqF8q11XxThMZMvOB8/BIKg3diM3kFN/S6JwAOI2DAObvAF7Hbpx3b/lA7eEbAbsS+E
kCJJ5oVyO424JoosH71DgjWdjSaGecRmakOjuK7sPlu1/sGwiFgqvNc4fyo5tBudV6scOhMYclav
0G0wbSxgbo6QzNX40Xhw1lFDtCw3A+5b00S/SPDzFP8LAlzZ4wzcFoKHrnFZ4jiF/53a7D3aQX9w
I0ItRCWDi1EHH9PsNOBCO0QjX7j9nU0oi79phrKYE5GdRYschGTUFCNtjQJ/bM7eGP9IMEuUE3yX
3glePJeAJDuLuDHNERdHpG3pkskJHJ5FGBxFCbWjoxNmWgEOr0/Na4D1fAFxwl3JDDN9++MCn29k
cMl7lyFPlR1N1lxEpW1RlWn6WK4lu9x1nPcnNbn3qNag9NK9B20wEyk9cGGOTRS3xSfLobCt2zZc
y0zrlqbbMQOc3JVh+p+hmT1q2SdnIZp7Gus7F+EAVmlAK1QaH5lj/LMr7hBqL25i7jePEXY+4B0Y
uX7pyOqDM8XP0ivcA3cjvkC6MDmDFJhZ9abOhF0nrSYv53En5DKrSZZBlj75edvsQj+jqbNEhG15
4kGoc5zP/qdc6aJkdGhGLLGRbFuEDcxJ2sU6JaCwqtctsRFxZ1f/jMJb1CpisFyTX//ieWQ+MYxt
jvSpi06Ocp2G6oqz9ZvgcBbxU7AJPPuHQGhI6s7JDjahhe0UJB3VaTJvGJdt1r6njc2z5OU3q2SS
1dZ9+hk1OSW/TuKxIi9vo6fRswvt2rRDjRAE7FiUiWsxz7xMhY/aNSqAVjaGnyQYr7URbONOTIfK
FhsXitWT7tmrouPx9QmUqDGz4qF9qcLSe0n3I2ETm0p3jvg1r55rFFv61RzaleOY3w4H/ga/LvjO
UfDigRpethp1ywCJZCO77jcJSp4ehwz0EeKBk6BMS3J8xiMyMjtBG9prLqFKPRmufVidVTidI51E
RdJ2wTiGDvNJ5YXTwW6jb79UA6QQ7WMgT4iMHgg6TluvMi/9dNkA1uR+JEpD+KVS9jQ9oJ5kBPyn
0waviQc7EB9zhPruHzkZF70zdFtahz1SiIokaY+QzMHs16ThRSCbStO9GalYoZxNAIu47hIzfF69
FoEEdSRYLTZq2ET4vRYymhka3amP1Kz0jg1BrBm8ht6xSXNpQFsNqdzlEQRJM3SsXYkTjjaUaayU
nvZUKfMlS3qCjmSOLCopAZQ75NwEHdjHWFHQD0YBqg9SnwA00Q/S4ezELgr8ESmmCUGtPVrIZhlc
cZpPJHTh3OU95Aljh7Vscd1uTDZbK2mVX7lGbGjRrdwQxf0E2GIdWffcd/e53cgnIgCybYoVIxm4
zvyCKbDrTvusSu8lAjxyeWmLbI/ciSH3iLcK/E+B7PPIBQ/7cRaIzPl5XV57p2yWHZpwFwS8La8n
yhKe72dZAD3JdAodx8m2eQFEKYZah8UjPQDPfxIEtSIRdR+ET2EtsLb4nL19D1eSvaoLDcYeg9Uk
0dSZ0COsqOT/hkNFZmm2RU5PHcBADPuIiRFjG08T7ZTd/mVszCZZtVuZUKF2RnHDV9Ezoe9o5buS
v16Q1hxjWwQzjPjHrBXJS418F2QE4C2eXj0yQZYofe6o0TgmdXHuw/LCufeOTIob0mch6A6CYVp9
qA3nVbS8FdZU/3mmSQRg6e0GffjqSrJLJ+JUxwAxSFSN/xz+T2jKOilR2rzo9XSx0638Xkj2lK1r
kPPMyN0lusVu6ntG/QujyttpkqQ/AIFHTOsxovLWQ4zNbwS0rNhAFd81zQw/LWS61pzcZ4jKddZ7
99LnxNWw+FY6ybS9oRmLgbDVrD2qjLTIyg8QQnaHtlMWFUiYvsLlOequ9lznwT9/LEAPBPA0IcO9
J/nwE7ra0sG+fhD6rgf+zQ4VYB3D1lYNhxBqeFy1B2HSNinDKPfd4G4LIBUL3TeS1diwBK7R/wEg
m8CpcHN6Wg6vUJQvPa5BiKgG0RpVgJg8a5GDt7hPKjNdjZwjXS5OlF2/zt0Ih1kBCzNUNI/OZbfj
cNfP9Ojz6HIYwNulmvKqU9qFX6brc1AM2k4Gg0T4mnyLLvjN/OIvcTQaD5zJlWZBrVIPxPiswHmq
nLxiJT1Hgg169hux/yKm6R95XtNecmyvepx2VmFfKt21nzJruAyK9afsSGNFif0d06f6FYOWKWov
NYQbIskMXEgdK2tcRfNDG/LQQg40ff4oU2W0gWIG9Q9f7bG3ip+w7rRVY/TRym38J7BVX2FpfBUN
VlFLguTRHyi5QKZsw6gWe9XwEs3bSoIQdjzP8zIzPoQNS/QdCPLNVFszfCRn5DRk11xaO2g4OMAL
91zoXDyAAsNtoG/62gaTiE6XOajxRWnE8n0aGUvslEmgczCy2/e8+KPhBKzpRVnbwrAOAXPhv1zq
eqivuiZ4J2ZzhRtrWfYpA00gEfk0rrys37U6PQl24ISRgW/AzFHgDeLmra7gj0DaKZemArcuxGDv
nPAqEdVFjVopCe4kArlxMqtqpXyFNVOe+8hGwuO+epW+G5rhHQc3F54Z/OZNtuOa3k0ELQPGTVYK
JbssjT+dKtEP0+feYvkL6Pglb6pbnYQxzz1dfZLJ09Ab3Y6D6aSnR27JnsEulEpftxn4i+TuxILC
NYM9UfTs+M9pJH/HFP0cwGpyUoIQ8FRKEkCutcOC8UzN6sTIetLn5Ah/2TLrg3bXnaHae1V3SGcI
YO8U46ajQUwb45/Xxtl6NOsXV8Den3W89HFqnaruUAzzKFfrLKxVFgTvNKPImjzgrRbdelDOwFZ0
xXWIpZFJ7IasBJLnpiJbezZtxaxKikcpTsDwV5mlXm0WlWn045rpp9BHIrNz0qKjEM4nwFxiXIji
SzK6RAXA1OyT+urgMYd++Y90hOLbJlrEK6X+61RyT0bzR8sd/QLKnZ7TH8pjQJ5PhGm7a6MLe4Rq
l9B18NH1aEBbIe5dAnlK9+9mwccXRqna4Ow5NNGYfgEwflElDbsr4A9UTlttauVYePSW7PSnS5df
ykCPnmRdfyNVW5mksRxYQ3C/jfG/RDn7xPCa8ywvC61PYk56CHu0U0r2X75Qj9Izsj2PNGHEnKZb
bBQQYjr7FrmAJibBZKedeH4T4et7TuQHpEJtE6TyzcjmqEMO733IE6jIf3jGPb1IyYAFLNcweJlC
lNRM1jycz1GQmcwOc7jUkfwC8zjb5Hd+oLa6rE9lEbdPHgZcnjmwZIWU2iFs23rtDvG4FOxp98uq
IdrJx9INKKEiT1EfZ/ZfzHAt+2q9nsvLDn+T0PqTZn2fT7K02o0jdlbDSkxkKvk3EgBZkyDpUXwx
0N5kdRmzCRwXxHJba6QIg/T5TYMcRwUj7FGvv7yKDRCxFePOp1kYzWbaktoNS6OXH21GztdIAuPZ
7O1tAweAkcRPaQLvylxWcr6EhEp/10Fb9hkqLGOsoIFbb0aj/0KsNO902eJJVDu4v8W6MLyS9X3D
C5GzMp44riIrObfYQSeNrPa6akf2XM2arT7nRLpLJtffFERTLolcPOeihqbiliek7jdbz3foEPmQ
Rxb1HBXdMMbM0RuscigPmmK00OlE1yqqP0bnGU+SvdQr1HbUm0cpymNNDTYJa2fO8TwBWcirAuvT
guQSCJdOfZwDaDADeBvfhWg29JRymGuPfoc4rPE1tL0SZGHMGDYbsTikDHAdj52VppKDwqtbl7V5
8JNp183RUiqZNwKzPjAySKvQ2a7XDh1E0xO1rTXXOkPwAniUowc3D2j1Fxl1u1zzTvag79FurfXW
O7VWuOd2GZ9aRRVUI1kKZ/5nRqCrK3yaa4/ybURuklbxby93jXzJ0+xUMHLUdLRAKvNfMt7mOmIy
QliqrNlthKFNHx29EbU+UgLMVgX+Fw3wqOvbXwhBjX1n/6Sia5CLZqyuxgjFCYucQd7MtLgEpvqd
f8jQLfByZ5dcGA/LDl9JmXobUZFy4e5FPL1gjXmLu+DW2z40vmhf6dwNZfyW238wvXb2FF/tZLwp
I77Ds7wVeLqVtvBs9Yhq/wxb/paX7jHsXhk37NWUXULDP6dBcwZS9jS1xhPD3z029XXi0U807i6W
2UWfrxSTH3Royesuvprw2oj26DNZ0Igb0LDkxGH2rrnm2mCCBwlwgQEBV/wz3f9hTqwS4hZ62bdZ
ADpFBdjP8dRsWnj+kpqWNY6pZmx5raydk7LNDHruzLgiNhucyIky+80ijLprmDzn4xLaQujl/K7U
uybyRwZAezr/d7B+L8omBoZraT4QWEjWxtLDUyXy7zQPP7lT/tyMS3ew5d1NomcEIiwdvBLhUPVk
M8HOIh5Wiyek1qeDEuMJFPRVZNUTJmMigvZOAG7PxmmMQo6cHKo4t/nGsKpF1rsm5Nmuo3Uv4rVG
LEXuTFsFnyTGZRIk7dHkOI6hCix6qzz5kXakY8ts45Lb8jMN8oPbxI9KTORiTseeMLysVn+eZ343
rnFqOzrpxHqltG6mJ2GpXaTzL6PqKWjgKFb2P2dWamrOUfkpk2n1GHztqlXjgd/NXrk4pIRWnlpC
fiKxyvX3PtEvuIIFiV/uB67MR4x/MuvOsPKuCGa+yJTZZymqY5Fdp49pKv+VlXgGhqsipgLNsLZ4
UXgE11CPNk5HvxGV6yqI7sTxrse0vyYiOBQiwZ6nbyc739azcibaeF1Igrdor5WRbJNwX3fyNIGe
crt+4wTjLjKHfaisJcKtJSqFddi+eBRRnfIoMRt0JtMhZpJZFs02mdfSX3oVnLkJ13q/qnMMDMKM
v0aGAYvYcNe6Ixm9GQ9W/Jcq7JikT6+ORZZLDuxo7F8x/V3aWrtpLmM3Nh98/eE748OnCdN4G5Xq
b8GIL6s+V6P1MHgg5wcQrdqzNNu1a2abPOyvpjeCICwvyv3/13Ey9eFBdsVRmfWH8yzt6CUoy0s5
ptc+He7g+s59Vu1NMovoRpagEPaB7x0bo31Fj3eNy+mWg6kaWVe09lkb2UAh/C11edMy/aGna9uV
Jz3SL3qJQD6f1zTuMVfJdcYN+mN/Rsd1TthkWbLd9I32Kq34GjfBGRP1x3yM+L3LMsMg27m/KrnM
RXJLgGbOJ0ngKwjTwIQJ53wfxAUiy31wikPUbqSPI7e7tX9TgMhkXEY8GtTBGLXG6tIa/Qltvd9e
nPJGE3MaSD5omDplrpqQ7MxZBxuVjEddsDnN0ouS6bXWxsN/or40uVeRcYkN0o+k/9EwM/NFuzdI
Q7JZQcYX7Tmf8ExaK1+O1/mYm/8qu603NkA3q+9vNdKQfCAprouudVtcWNxcXT25uijGoj66i+Yd
r+kZkNfd6pIHG+SL7L1znif3NCCNu/7NpTzH2D6JYb+UFqFZ/GJtG18tzb4R0ucW2nn+eYL59eyZ
U1KVlcNrm5cHq2fNNOQQoF7zMD5a6Vc8whcZAxIRkruVRuei5YzmWwEPXaWuu67EeQJkCPfh4Sh5
7mLtdX4D5v+/sNqT1pP9GV1REj2hQ7sNlnrUSUJ25IioOn3HznlXLlpjbr3PxHU/HGd4nT9RRu+f
lPczivxC03ztCvvZnpECKOyDoqAK7K80/zQfqI748MFLWKTMqb1QvVgAb3Sf7wXHY/5aDq+5br4a
WaJdTu5jMj3yanqZf6nJTi60b61Zb61xemHl+JZK+YpC9+O/S0f3PkxzoIRlMRzfkYa+Jh4m+CS+
kluPK/oyyuq7bNTBM8PXZjC3sd8DmfgImP6NwbDWtfozniTa5F8r7TcFwS1hGr/NP0KR5Tu/O/ZG
+DE/UbxWZ0Maj74f3nK5Tfv0bBrjk6hfWqt/HRr720sAnhr9K7uBK1bcnQxBOqOf+u9jo/e3+U2O
HLUvTeQLTHB9W3sKRPeKpud9mvprqukPJDUflUP16hWXOgfWPuhblWL9hYHaMqxKxxBuXXEhyug2
35MD6N7Zn5DxRIp0eAm7/g1z6dWJ/vUcyTacGltzDr6OvYh/xuLzv+u1zKI3qXfnAf6ZUdlghiIQ
Edm3bWWfzcOfmhciHEkbbIq/MeyfKXRfbaW9xGF7Tga+uyNvLA/Ps7iPxVYrRuTZ5YlMy1fdTN8l
jxwsw2MzPsugv2mNutLuVizaYvVfGTL/WP+9jQFq0BZLkoWyDGUt358vBOH9v5/TNQ9a/xZN+m9c
R1cGCNR5n/Nv4XblOyfwi+0eAj86s8R/VVH0ltrZuxnrj4IPRaNc1N7yBowHw8gEQqVaBoAC25vt
mc8N51Y9LxizMXhVvv5UxBsE7ju/4V941FiWi2qk3Oh82atudgSEjsvLNOcuaw2x8LsT7Y9BinpP
/+TSUbE8iu4WBnXJCRpZ2rVV5aZFa0Z8Dq8W9W27Larp5AXuxtL0U03ClRNEu7RMtik1KRkxaDHk
kaCeN4QV+wJyCeuPo2OQTEFiTBIXVJXkhnKzN0GxC9L2JyamtEq87eBGd0NDNEW83TPYTQLci5Pl
4YgXXXUZyvchNX5lrlEnmRyL4k3Z5bfTqHthef/+x955bEmKbF36ibjLAENNw93BtQgdOWGlRIOh
xdP/H3V7UHV79e3V855EVUaKcMfBzM45e3+7HYdbkd8mSHB2GAfCJp1ZDq8puX8G6SfKdANZ6U8e
Qws9erZmAajDBCLj7J06/+zBhi31dJjd8ZigrISVGCE4x3+mewpI09aZaHn1y95FXISOJQAqch4K
/gJSJweKSG0Zm+2MvBLWPWuDhPzdn5e8vJvR2vqyz06qEz25cl0PjQO/drFugkEeeOv4ziaRXGmg
7vOwP2P2OU/OsOtoVHfilIjuKYwhE46/VLoaBYfn3PrgqU9udeJLzsMt2hSXPMcVBNdFA0LocdfA
KxPGfIgRywjakrNN7Te/k4N1BgKwoVN3XeV/oWswmw9f9ZABMvFwHDsNerlN/ZsZKsdLaztGHGHQ
euLiP9aJOE7oLRQKT6BB/nqd1xMlskTCoM7o2o9rjrgxeCwH89EasmvEmcO1fqRe+2z3yXOfzg/M
BkheVeBZrGkMwgd1y8vs7iJCxB/GMGdB1RnzSiJGCegkQFAjJBp+RtxFRsqK1A9vVTe8mBqyyJRY
Ja9dBc2E+5rpI8pZbvhx2WcxE66bcDJoNJhD03wZYiKIJAqxm/OVRA7qaXWqaW1NtvdbtuXRojdh
W3ow00Cr/goW/uWc14NrlEYMoN3AYDkbxG9s86DNkQM5QepdIJNsHDs+dFMGmWA18iPe5nseT6LR
VjttfZV8v+4LAgTgWKQwG9S0HYYHqLVN50xg6UvkbNxevJgIn0gGEsGdUQ25CDWZvlLrOwWdsWj0
+Vc3tp+B8TND+0DQFC1s92hq5T7WCUajeRu27gGT1DRv2tnYGQ455zOWoIzODHm728bIt+0NChbI
6HnbQO+XjGhCQm+dSNuoyQUdC3ZWgqzJhkNViBsGseMyFgezjgMiWwFDzPsxzg+dXu3k7Peo91CY
7jJ4P5xatoyG5JL6jYEvx8SpVIKK+eVSg1s8QANvKezYuX+ZSFxRCnCfInX1zJ07P7uE63IF+L/1
vLx+CkUkaf43225etoz0nl1neocJCf4K+7YX7gDZCO+YLJZPVyGhIZo8D2O818wyoOr/KuO1VIsf
RSa/0vAZhMtuqOTR6Y2P6QZt5o6y/wtnPj61H2oQ6Gx8R5wsHv2lmi9NO72iJSOMsrgPqAtUIxgB
fuR1fiCTK1jvAjgv5FCvofDVz9GmVWMZ6HLk/EAgz5CakmedjNqrdWTerve3x5Ezq7zjuuF1aDBB
+wEocw4rwC8aNX8MG5gbDNebZzeDXEmVe4l0dr7RuIk2uTpuRtDa9DMUHoPl+ajzqivciqbDiLmg
QreAxNhAQuyzN2R7HB54bm+QCl8YmNx1IGqyEhdLjYhU5QYN7lPJ6mTi2FmPpnVEg2PxcRtfRsvy
199mRydIwj04Pdsa9pfCYTUtIn/GgTGPEgchhQK/Tgo9CBs+xnL0ycPZATFSUrtQkTyl5zHcwTqn
yxFfJ0Jn0FHvGjX54ezt2YF25qARXLRbXUK4h3c5fB/Irtv12wsXW3PCgEfzyix9YDFYJef2/GPV
VMwIGfEFB+tGOCXZYx6K+9zK81RZ/uQRYka/L37QETjO8hYNiAUrJPytey2ks091dUtS82a4TSBC
L0jjF8UEl1AfKwJnEu06GlbQdeBaLzPVoKWCWQNav9Rfyoweim0vISU9ts4IPOmgEckTuYdSi4KG
32rVhZy8je2MxLOwtCZ4LodmuyYUDghDzbTZtloThNOwMwv7bDMYHwmir7JxZ2jZwRUoWKf4TJrL
4o14pue9PVpbbHvvKuWD44CXIJFfqzkqlm3qOS+M9D+SJTv2IPOMH+tN5dbekawJhBkHdyqIz0sC
iRwFnPNv8kpHwXBuMnaiVHt9Mv2/qkPZvUSUMlluftZKnCBmBXA6wjA+yLHcKYs+nnGeuVVKikQX
h7M1fC8sjWwgJkBNfsntcl8fRGbeLQMHMgQbk+xO2Q8+f7HYjx2mNZYdh9hf1EwHpwB/XruH9TJ1
f9JrrkH35uIRI4vX8K9Lzs9q5bINGcrRW9z2KScFY7u+yFlbw329gI7DE/fKt57vmVkcTFgqaVD7
YWNgieIQwH/TJNwZ4+S71Vduhr5dudC7oochzVtL7qYbD49E6881nkM6ZOSa2kwQpJ9IyR73pi0o
MWJAYXG1RyXz1K+WvF7QSlD+ujCTRL6Pkz01JNekPv21Vgs+dA/uGd09EEk+rfldH6OhVX9djTld
I5NLf7Tjs6W4g4ck0Bz70EUAIV0USiCl5CBOeedcszI/ZsbwphjDZUt5cIz+kFEqY9JnuzZOMcQf
b/SCUEdsQ6IJnnDgQtY1ZzSOVvHcJjDs2uVX1zT8uYKOTPKx3slZm6wem9ui8suoNKjQnLUkQlqU
K20Don7gpiN/j9n1HsXYkx6pk9F+GiOjqqENSl0Rd/nDoa6DPJALaEPuqQTsin46oJO0XT/o2kG6
kRT72SqP+WPhTJKRbat0horyJjRyCXoKqcYFejNcSyc/whrYNyCXQ+jjEXHfsAFOdd3ckHbfwvzS
VNU9SUqy5oojcfQvKqPoUeAHEu/QyPyAXvZMluE2NflJiGwWfJ050grBxzChSTUWdz+XjEw5crvL
uZurw7xg/G7Jm+LCyV+5kZoBCqMqVeCe6ZOV1r1JywEtf/hmGhq6fWW2/imc3HhnLtCInIJKIERT
///5IPNffBATdAeklP8DH+SVLmD7H4CQ9W/8GxCi6/9Cr2bYnmS471pSwvr4NyDE+ZdlSGZuri0t
AavehELyvwAhJr+HK4B8GQsJnmf/DRBiin8ZUkjD9ViL0EJJ5/8FEKLzuv6JBzFNhJgG0F/gWJYj
eA1/x4M0lubGKGsQaaVtGYzSnfG12p+cwRO649q0K62bnQ7R0XWb5woADuWqhWBEM96tJDMPlJ/V
9m9X7/5vNsnfoSW6+N9eE2/YsIRj2MKVWET++ZoMJskiXuNf3LJ70zXTuWgGGlJLTHmAeL7GWdtP
AMyn6bFMkRFgPAs3//01QG3552WRkuvhuqh9wCp47n9clgXFfCg6p4QrTeqAifaLET3T7JXEPzSc
v2g9OqjonV///efqf13wf/BapM1758dbjmkBbHH++eZtvGBqlR08uZn5WiH7JgGJCOUeBfJGOMmA
aKf+Qz+vuFSdYx5pYDlI1QwEQp7Qjy1QtzetQiAbVk6xg3N9MZrYc56A7s79LcoK1nZFYJ3RQrXL
8msbxqlfxuZ9mWv8ehxT3+O2NlA0pd/oStfHVv7K2k7uc3eK/VrDYSMZAuBJYBxku0V7Y2TN6ivE
PWtAloxJTwVUaah3xq7e24PZIPlpCp+xn/U+I3He1JWzHPT3BsXMU2H26qiVfJyYVKrVYfktpCrv
YzHdZw+xQdoMJ2Vz8E1ktS/0ZU8DR9uH2Pip771e/QpFmAZWHJ0kVh4OzOa6XGKOmN8T6TnHxJPP
JGXCRajM5eDeBrBRDJzF4nco3X3bXKVw7fKz7WnKlnhaNzp6vtKR0aVFhHVBCYtrQ3j3roxjVG0o
oanS9pIZ1ynSBheBS8K1Ref5qE3md9oSDkQ+zOp1bDIEzTqKLhKPott/v0886z9uULK7bZfMYrBC
kiXEYFX5+3Ob0xap8AJn4AdsZNqiujqk0qS1DoaxPE3YD87doNP+bD5MN5wfSUGmQmNS6CXRfHXQ
oTwB02s2Laamh15i2poL7ZvGKPaYUzJtQOu3JHWMKLEVxzVlFkSUDviSRGSibe3y6uwWC1tV2/tl
HtECAFYTiBSyZkZ4QVXktHZX44qkZ5PbJlPr7Gee1kkghleXrWlPNw2hMbmEJ6cy4oNO5WxGiH4X
zTr1Sewc9S77wVzXOTvl0AWgmNFktjY4BLNK0IxZfjfFPJIRzfb5MZIXA84Y8IbWVSenLNx9ObSX
Qr8voVZ/NXyEm2mu8v1flGZTr9B3pfWGinB8oN78qnT1ABOMIorzDsqhkINnehQRcekcLd1dONMa
LlMrPGG0fpRumPkZnt3nDmUBZhvlfqGQeCQtenlJhB5J3Vrr2ye08+HFYRbjGS9FI9v/y1Jp0GL6
zxvBcVwD+4DNMm4a5n/ynZAAzEge7Z+xYzw4XJNIHglEaqPLuohpnts5Oxe6STNd6rcwmu2bDLqQ
2M8RLw1rme4dlUbKhGl233iWMDWK8CI6ng03RqrbsswGVW/d8DuQgOIWB/IqLMpnEAcDOS8jKiP8
muNDeu2+MmNtZ5gQPjjWPybwtVtD734tuPaMNNe++kT3sz5d2UqzOMpimDmkRgaHs0oLmjl5E5HU
97QEkBjniKTKdg+mbg+TnjtZkJA9L5N1zPO3Gcr/i2st5lMvkcwb4c002s630WBd8CcdFlWY26ny
xpNOUq8ZIeRbhP6Url1aLMeTLp1AMan0DSxUjYeTtXMT6Bqavny3JzKzXXRcWRR/ORHYaZv8XW3g
X6yr/tUqC3snq/fBTB6FGRqn2cFJGUGuyOfcO5Sg7TZ6Pkw3z7FfKhxdtBkcsABdOhy6tSzTq2J8
pi17KjzD3OW2RFdNj8EoeRwwGOA1yS0SFkdEe8KAUYRh3OgnneY5sUyd+D42FTmRlEyuFM1BFwI2
tBDDzZjsPywWi982y3dI55WvK/rg0yFs9GdmEdpxYB/AcaIFhaG2U1O6d73YEMAAs1hYYGum9stN
K6r3TjsAGpGbweq6g5rd3eydCamxbp5Vi7skMBZoiY6lpzzIMtP3BjwDgrXa5CEJrdKdkSLiMaq+
OlvFmpdmQDscUSmLJNsTlLeN0gYjJK/1dShISVXj8kbYxPLakYkCJaH+YUDx5j0iHRwrMlY86tsK
D5siwztYSTNjPKA5dyg9MkBgslT1QWFeq62YFpydl4c5J6bWtU+WYuu0uvg+DjSxWkAYloVUwqBh
zn6A90aUAJaiXTNorPyJx5h4Xq0s4xSoNkOMZo3lpp7dr4FQwKeWFIlzPawJKrC6pJHFTClpYK/h
XWO7/FDxUL21U8NUcsyH7RLlN1cYNUweP5IkuPVTirxVb1pcNoRs5GQHlnZWfqgab9oSYiMsXSKg
yzw70ewgmdFDA9F4ZInkZAwRhHVDlpLTMmyIMg3SfuPUB0ws+RXwDxlfY2lti0WKe9OFX2CL8DUK
ui9VThh3ljRPZtK8z4MgMkr+1qtK3myN7mCa9od6QCYYWhlaQniGPrU8DdPhnbYnmtxOFWCgrEeS
asWVVjfJC+YrQaQKo4Q3+tUcwqPu6TwkGVctT/elqdTRcuxflaR2XclVKRVqpVjX9RqzhoDWMJgE
anXGAdwMwQdO5EeqJ+QXrBwyvpkAbBOBIOIjYzSSQxz+HhjWMEJ07xzBJsYWIcPRVLsaqbO257R6
k4HCRFNDHS7t/Kza8o+m2eFJ5Em+o426HNtGiBfZzu/mEv00U0PepT2eE6TYG2vWPuwI5E1dPjyn
xNeEEemRect3JEBuMHj0rBrkWedm1D/iULtERH1j6Ot5vkqPjaVgOG2Emj9ZaXpPzeHdbpqXYoBq
N3uQw3CVg5uavSXQO/tFOUt9XixCRJ36Opq8ncpruyvtU12Xzc6UvP9YO8Ymn46qSaocDDVerYoY
89D1dnluvUMIWJUU5Bt6iVHfNIkOkEh2CCwU0+Sq+l0yFXcoYsUdr8Hg09rGntTH2rUzf3W20V1j
a9iVjp0c7NB+04bxox3kdgBeciz7kaaAZ3eBpro/EIudq05y9tzaJ9PNtgNvjakYJ4lh+ijooubt
MJ0Y2jsbYWp6oDosP/bitUdNAH8JdchZXa7Xp9qwis/O+r2gjXgbkUZF9PWQBS8cX8vyc/KsL4M4
uTOmg22aqvwAUuMNpL3r55kTzBmZox33PmcbxuUyZOFG64QidVD9rrZ19NCVGUgIAQRgkQSbRq6+
NzPS7aBM2yr/5jQCmMeCV6Eo9M++XE3nMbmRUE3Cs4VsqilNOntmiJHFUQ5E83UvT4138lDtwBZM
cEpDXoYDlF1O1Qr/qCth7JURajxPNY9epPNTP2vYaRcMNEPIQ8cgRLNlCIemMQ4U6jTS64apZFUO
TwsASARweDdtHN++N3QIJMOYpEH2yya2bcp7gDyZodUnUyBpG/Dn+aHhfuWJyHdCYG4yFduf5n2S
5+aTMKJftf7I7BAbQ8fgqOdFLtqEQk/mDNnM0jewoefqhJpPHBzpjjs2PS9Vd8yj/W02r9KJZtLY
cdNqqSjflW6+WSxJN7cCG6Hni/IFAesyJfqXBZHGFZozCfrZnZua8MXW5RFYiU51Q7tbetD2lIMw
VfyBRKu9JY3EckzYWhTrz5nWq3uxfokH8WuqEkyxs2WQLh4Tc1IzSvW0r7kHW6lRDm9pwf6OOlmD
y2mLF1IsfiwNiQh4Z5LAtEDkkymiQecxDrnblhsNXuuhIx06Gul41fkAKSLcdpzWgzAzPyJGa+Ga
ilWsaRBVN+EXX7xrpgjlJKbR/jET29m3Kvwdjfb7krV/qtHT94vroDNcv8xL62s0lY4qJpPCRrWo
zz2ujJHU25Z5Rp4jCy9G+9YOOjmOiXz7d9IY+KoBYdCmyGP6fPNIYt3oVm+ZVR9Mha4lQxV9a+qm
vVnGlF/EYgTpFR9b48MlEruaILkrB3i3HwH2Jzmp3ZxX6Ih6xlYajX1WLCepKcSZm+BHzKeDRDk6
NVp4rmu5YEnGymwMQHHDEoT6MOzR4+NfYehxylo1wdrKPIp6MRyVpEnMlhRKw9rPyzcdEDsaS8aE
kxQLfT/319gm+aMotfZoZnx87GLT3s0deCdN/u5JDj3f3ZpDnCE0dV5wS4Zam7+ndUtWGHP4qeUA
2YDsJ5usO1DJcgrQbMQkuHslswlOjdlMd9FEmVea40UgOmY3j5h/8dLI1psR2BMDlobIupykDxxT
1deSymnbdxhgdRvXk9I1b+Ol4/DZxpDBKx7mU2Gn/S4fnGhn2DZS75TxnBGmoHwmpQhQMzA/mvVH
2hO+10NY8LMEXnDKFJwfUYyBHR0pB8LfONPxobSx/qaHatpVabWzonq5uQ2EERqT2S8WbBRKYvoO
JwI0JSQunlBwKaMckV2o6SZ1t3yTsV08N0DYQnSxWJz7cJeFc3WBRl1d+t64EOg87xmM9T72tz/Z
0M0nqau7mbdAP1G4EZOD+N2xG4zyDFHGGBVPGHPBh3jcii70EPz3Fe+x/44lGtVipL3MmVc+JB3+
uYkQdcoW+LGcT6E1lx84mI45QMCLEVaHqeoSAMkJGthFmoHb1Z9ebiG69jZje4LyQlp1biUfbsyt
hxL/TRr4vAjuORlmv5wq7uit1BfSC0ORPuK+xTVPB0mlxB25AD9ST08w/ICnaxLrYS+Xtpoe5OcN
+4HJGfUEjrdQyB+dPTuHMI9RR4xZ9Eb3/2cENOfXNE8+U8R50ssXHvIJlB3tWkJcTLR4nT+NiAts
3S1OYGJO0ydCWO0iEy99kR0OYZk/W5pjgLt2bULIWlL1hMYaTN6xpc0m+deIpSFvCr+a1EIz3SSG
O2JQBtwSzZa+bHk4HQ69drstEPdfqNbvZE2FJxc/+pIzL4D7yqFufjFwkZytivNl6CacCnPdwluU
rL7NCIWZ44AftVHaymLSSRv9sIuwPpHwWXA2ClItNHzwGoI1Li4Crc9/hMgMj2Rjnc1xtjbYf5tt
wg29baKO6WxPAcpraTdJU6M1m/OXtux9K0bhSHuLobljmUdGwRTBy4gSm0nCVqmiP9Mm3OEoLb9S
niI2ojHaItYkKcfIjJtSTLlbp7jBOE/elnbrdHF8CZFibIE5Ir/opwiRTfQTb0h8WHTsJR4rN4lA
9rNynABKcLjOcwqf0D0Y+wnBMQq9XAZT5Vi3M5A2jMrC7dRrlWw0UV8N14kvRZ69FwNi3WVaiGE3
HW5v5l5Cs5vNaGn7Gvv7S2wCrXLlhzuQptV3Qp3COic+uJDMFXtgWoOeXC1nBHyb1W8aKW+nwXBS
0jLIvZrkShkJX5AZ4GRgQFGz0uzMJGNc46mvaphEgBsVYObQgQRchtQf4hkNQE69iJp111advXNr
O7nXYgL2YjIU7BiGZqZy0YQzoo3baiQEOC3O9gpPIzWGC1ABrYdH1/pZgVdw1Hu1I/vGOkTR8oIO
npmJJwHfMMBO3OiGZiA6FyUi2NnK0UAVP3VRM8ByHCTZcmm27mQ6txlxwo4INto4RvzTQA/+g6xf
5ppwVKVdyAMwEPcRNd15dGRxbjzzjVNfvS1XZjCHcYRV6KppGp/bghk5zDdwdRkSv3VzApfH8cQk
6WJp4qMTGfm9GRggVwbUrsz+BS8hfRQ1zhjVaiivtX7GCwt1oY7zjcnain6Ppm2H/3NXF2Qw9qFh
bS3GtwEUOXxPefeDYTyc1Ce36IdXg7xRpmHJdJ6s7mmeJdaUDgF5lP6uF9XuemhEPtsWfOPuOgAS
O9g0rAMjUfOuoKLY6i3DPayL8SFyza9kqcYjtDueairAJ2iI6uJlzGqaNpzJu+NYKLSRC1PGVzHH
3csol19DrCVnulg4f2WfXjyn+gy1AtI/tGImckXQyQHTRalbe5VhZK0S/az1NaG2Zv9FLhJ2UGKB
6IpcFIb3Q6j0b8zNnqXVZlc7dr/KpWjOFeF2nB/neEu8MTfrnIuL3fa/FzklgV3V+zldIPqNa8Z7
NjMKWspTH5fqMK4vhRiCh14PYNw4xjVjD1o7W8RRCIGGPgTxUa1ZSXglHyZRSeBQaI4g7i1Pjeyg
fw7C+k7T80lvjYPOvvNatKib4NYlAcoghazMfnI+2bvET0PDlm4ViColqcUnfMw4knvSSVMg0RCa
rMMwOvWG0/AXjFP13qaFjY5kJEbX7PEslAR2mXcVe+5eRxr+atOE2ni5FjNOi4OlhaMs2j49xQOB
LGlu2WfZEUpcpX9sZe/B6sRXkG4gJRHZbPis678aWP6oQwRIOLqg/u+QJIbYbICjbVfc0+xq6Ltz
rKG2NidHNwonH5tjeKlapJZGPN6KLEtOiOBtn/tGkbezeCcNkvWppkL3Yyu7GCuf05aQM0FfsNkn
Q0BthTl2oeNjdIVxjavuKxRmz/S9Y5TSN+i5eZBMzyw+zSZWu1aHkR7KqdmOXrzcW2eE84/b5cmw
Z+3S9FiqhjarEac57gEmT4Z8zaHjZiCcHoeE8GqMuCNy8Bue++o2xKBbNeyU4dKjNOiwAboKHf2U
gjiQ87mmBVvF9nJPNIB4cEPyIK/H5agIjYGjtNNGRqCGJt9de+DmmcLqvkxYqVf1MsU6U9S3mQL7
kjqdcxFxdvJELVCTjfLUFYjyi/XRd+35PJSI8IplrF+GCN/PmOV0M+zkwy5pK83V7G7bOIe+5tEd
GrLmXhA5tM+UNb82oNW9NfEkT39TXS5PUhS3JtTtTSyl+yFQ2WlmSAc5ibcxbSYMbvRTOXb5MTHW
L40wRjgcxJbEDkzRLB8d4sD48cRiZRhGdHGmH+8eeiOP/AxKycb29LdW7/onoWfEfSjMKSDRTR9q
LnW63sIsMdaX2k+G31iq2EFv+VbgRX2u4s/CNoFna7hRQ8neYNP9rbxzlIY7QfKOOaPsj5Asmktl
rWbCGZN12xzHycT/noU2XvpYHgSynmiNVevj+rkHJ4z/lLQZG1hYU6voY/QaQFmWOmCsLk/kyu0E
mcFjicJYdOOfQZF/EQM6cS5KM5N7s36ZkurnYIZ64JHKddaLA9a28JLENmKvMOsJWmNgX/OMFpM2
bmpDfZoYl0lvt6y9c+qEZSGKTO2LWn7XJTMCMOVHi8ccLuMMk89rkVmTcUO8ecmp4bIwx6+ahWZA
RbBXY0BUcVvP2DtZVN5qkM9OXpiHpS30Y2G0H7A6vW1G7gXrVlW9O1odqBKckUkr+cRKNj1Xln2v
yBS4chT9xqRLnXrZPBs52mgCFG4VhcKtcaY32ffdnaT3FZuF9n8qqxdrAbU14csa7MQ7O/DRWAkq
IGr9mS14PvaNeM56x8Wnkf3hwO49O850E9miv9p5XG8aWWWPAXfo4qQBEnDC4jN3Ie6DGRJGYZ08
xFunDdNZX2R7Legjb4CxwgKGrrdPWwfbcUK6QmLW9YtpcC5XXvKMv+wIOiy5aoMVX+V8T+nHP2lV
7ASF1Yn7KMtDS4gsTSGDHF1tnHdWIhIONlW/gYvQ0oKg0y3ntjp1ShF8RA4Bh2vZXCC2pDtsR8kJ
ipHzaHtwLK2OOX2wTDIllfGSlQkcorpbYwBC0loXhP6ykK/lPHu+7gBnKOaU/LJFh5JNPRjpzon8
MFL8+triAJdygu6kOCet2+4oB4pNCo19GUX+puMiPyRF/J7PMeNZOeFApqR7UiYm1tDrA0rfC1AG
tDduyNOFpEQjccaH4RQMugaItM+ulm2TCQiPFfxEf6ngD7KKWQjN4FHOBl6VpYYvBB4QBlMGjlP0
4UG2A9iJpufI57xFMQMWPWmmjUCKPlLx7EhFA9ZGPG7RludwkbuhxHBhkmLohEa/1fXom+tqwHty
FuQkHA9xXcAjFecoe6ob8wahChFoF0ESF8cx9xAHGlAaCxVBsRaZr+QEmIg2wgkvwu9ht341ogGj
vcu1yM/kF+abXlU/l2g+e20QRQAAnEydc9e7WaW9lZ74mWexftHwtj9lJg0ia4TFAUgMBUn8rOz0
K60gGfbR8xCihPc4DG0V9P16KSlJPI4Hxa8wJ3zPY9AVJ+7RxmU3OHkUuCamwzTJT411AoJGhhPM
lo1NQCeYpIQpuvW+rOOU3MiATVQOxKGR+iNyW/R3JehMMUqwBeaaotzuTUc+Zc5YBMxPjY2W9rc+
VOMpRs1cjYc8UxMovqcRPvTb0ijEYfrYINiMgKCEapfEXGDNuDkMH4KJ22vDOKk3uLphhSnOHDBt
FZYOiFZrtnWGmjohd+GJwciNlgZY56otKKLbB4tAuW0HDeHUl9VD3qJFxZ9Lx/ncep3zxNqW+d54
zBM+dnhOmo9t50OrjTPL+S9NB8FR1KAXJEyrNE+vdaNvYVbSX3amK4D38DSH1dMoWrq9czke9Hom
o+/cNN+xwmNXjzxQcI6m+7nN88d2wtVhy9ez3k+oY313aKE9Ge17qSdkMLn019sKZ3RlbbkrxxPp
nUqLg4yF9skSgG0IcwVGn+f00tcxLOmgG0t5INBpthuNvuzyrmMW5+h/asYQsTL0Sxd9FIRtxdw3
vmpIdR2X/qqEYIzT0rDXbQIhDIXUtyKLZDOHiMndpz5Oque4nW/EGWzdBrmnXajXCN11Z7308fKc
Q3+CHlb+pL21ohTsr47QK7ey0gAT+y5HKY6mEkVwzVTQNd4levejVjhvg8n2WJTMixgr8G/Pnem3
8NC4gOO3mVRuHKWeE2gFJDdnkOe4+W13aXNMax5BzUMElw4DpEoK2LMnvhWtAhOKXHdispcsSXGr
4/HLKpugNA3h60vyZQyLxPqLzaDX5H6C2ms7QHBMl92jN93IH4gKLFJGtpWIt4sxlpjz59SfJrHJ
CXaNm8Q9RXVUbNDANjuueUgGNALRYcD4TCDlOzNVKJm6wRCAVvy2i15SL0alpoaLPfXdtrSLaquH
DhQNDVHopAx6YL046NwQpzpKtxbHkj0pOZ84Ami46ZPfDyFT7gZbLl1xF5xwzYfXnLqy6ANGPuAY
wJpYk+BgV9jo5QttOSS9/JPO7bg3cUO+QSKjxcbuoM96AFueZGPrZIl+oX9bf2nkQxFFhfw9Jj4b
jmNNbIuK7h7kA0TL0iqehbk0V702AamAbrZMtQ+ZVt+GzjtrshGINVl0Fdt5PBkgQVNXIASIL30d
I/DLwvNg9GJLW21HOcDoGv11xdneJjCbRzKrduWigyPVoTzVzevcOd5jPfbrFVZMzc3eetN6tWDt
HtjO7KfONLKdqJu7UHN/cMfRQUSwPDCSl+cE+vqmikggbeerp4zwMrdO8pKEAUS33m/T5zEZEt9G
e9oCEuIjR4oQia0+8VBOnqkODcxtFeEksKecNS/CFVY/vDrf4J92X0ih+USQ/sLmDkNRwiXN4Ykl
M4iUrBi/EDU2QDM5X0XYQnlihwucx1JHS6lGl7k+ADg9T7aLKUk4YnXc2GtNm+6SKfnD02fuMs26
NjwXPLAzyTgdhrQZP2vHjuMzQnW2uiMo6GHmkDi85tLY16ppOLfTdX8Kkcxsiyqmr9tHJvLKDkOu
1Vm7ifB6Dizxp7S6fgcOdgpSnVg86CC4nBhFqLjbiTHflWWdHauKG3XKDUYgSeNwRC6LLQFtuJNJ
btqOtnj18Gd0OcS9BTk3IA3t4cbYwkIUybB+yXQq4obqH5JZ7HAAksW2AjC8Y0Ef/bjufmagZrb/
w92ZLTeuZFf0i+AAMgEk8Mp5kEhKosYXhKbCPA8J4Ou9WN0OuzvsH/CLQpe3SmIRQGaec/Ze21DL
5EVpa7qQXvmjM0YIyaA3nj/cTgcDCxwIPj/Yqwl9rq5w6pPDBxt/JrauhG7nmcY+esVB/aJBnCMk
r99n5aGLUAQjizr5ZBxOZ89dmgN8VkRBiNrz7J4NPGe6131w3UeeprC7b0MIfGM+3lGTsaAHXXyy
qHHRspMrMg5ejRhqPBkkMS9MP51JJ0UXodnzlkY71/fMXplDfnkwGHa4MlD8V5je0xzlPhNJlWav
xWDKi9t31qHS8ZfMaHYOAXEqLHtLFc5fIXwJR/o9TCLx4lldx51ZMpsxsy8dGN0xDdJDnAW36aww
7gAaGXcmaollCRIH/wQjWIN5DtF3GNLHsd5YNVkXCchIuBr2tI5Qta3isXoKAZIizBHzgyuXgZg3
vRxmxtc2AgFlm/vI8/dTYCkeEJ/2bBqmd1FvnlCdPdRpoI6OcsQBauQPe3S2rgdKLd90nwWcf+BH
ktPZbc1JPUaeCZkajAKwVk8mB/s2CbcaF1ZJiuM6UwmcF1AgnqDJk2ZkGkrsVw3imEAk11hC5Dbm
g9/XT7mRGIsCqsVdP1Xfeck5Jzea5M6rOQCOL4nhwJl17uHdmOvBm0b2QLIQ2pIBS0OQNBIFTF+2
vsOrdRWMDgnwhhlhmd3GZ50hnSvUq7QkCtQL5WFITYNurx1cw7LZiRiWqcrrB1WZ47ku2d5dks+I
R47XooWm0KPpvfR+S25oSsBJGAcXtynNZ7xNb12UZj8qG89ZySkn7yI0FmVAbxIlwuHvd3+/6KSw
D1OCfXRR6Ryl8YiUAslbd3QHq9lZE+HyWd1G27oj12lyS7WWdAKoJ31a4jRImEeglS5x31RlHhyG
GNlJAPRg3+fd/MyfoPYrp/Pf/9Jx9Dx19j6kHQrNOzef+XWvipQlInmBp+aAXZdRrhViQRvOa1Ea
6XqA5kRwRzltAz8cXrIkujdHd/wqA0AVLfiFi/INpDxASas68Jb1GA1f5e1LjCJmZc+jOFbCHi6i
hrhkCtfGUmMwBhLFOWy1eh6rMNohgrC27pCSdDuNx6qNi4MeGrx0lKnFIbI8vu2wCQ+K0mpGabky
MA0u58IQJAMkaqK9GAicSKW8V/1wMNCRHEYZ39m+rS9FmylC4cneQAMILZoqatmNmTxEbcQZj4Ev
6gSAdmQ/g+GWzrk2ne8yy8K3pJqRh7boDTvMs28sL4zZe4uOUefnS7tMMFY4H16vordOj/YxIMyR
5hX/GSvQFs4U13sXCvtjGrsQCinBmiZ5km5iX3Cfv8rOSN5svzS3dFSMtXbH5M24/Y7YYPOnftoZ
HXNOReOKZKL8LUis4FB6oY3J3creXC8JV5nM0gMcMWkWJa+IpVa5fh5VgcmoAaVYoyXi3XTeug3b
YFX9jfJJpnGFuerBN0XzlqbBhaDa6LGQE+K9LnmhVBcH7IwEk3NPHEGMQlwimwyNRjmot2JKJ8RE
7BghNQ1WndMwKrEuR5YzBuHOxYZZvxY1uPvZmJxLZICVcSZxxKONL0XDBQZG4YDfrKZtOo4n38ku
tsZWiVrs3mpbpg+xe/t8bcm8sKyXt1ybwKyMk+rN5uLfvmBpGjjMzzmbFvO1gXZDrOuRiYI1nrkx
GbvP3k1GI7aF2Ub4o2RKRAgWdGs0j1EOG8U3jbtJkvE8En8wCHymC24GY49g5tUQjXluXFeBqemi
LcFCUAYNTn+DbXJGos8M6qy4/ONLq7wzzI6maRSiIBOGWCBoxMpDDStnx1iVoUXun6Paj4+yhCNE
wpmvHnvDNY9DQMwmcoBig7c1PUvScAi1mt89l+EkhcUy4pyUrsuMznPDnhw27bBRobTOf78IFYkz
iL8nlKH9fgRqqNkLlgW1Hz6qSZ9IN8eymrRoaZg3pr4sMW2h7/IomCzc3SfCmZxdVNQtA1fkWKS9
BQgPihLplzlKgYF+ohi3qHEn8iNU/NglmEb+fpl791knJsHdebItwlc+h+zkJEF59rq5PEMjwbmm
sOmQCq1V+s0q3Z31NVTBnzlhsOOZCdTAeX6UNPUWNgJmXIbuSpQdT1jFcMTA3b8tWHH3f/Wu/wz/
/Kco/N/CRv/tP/+fZo/aBHL+396CZ1oa/ef0L+Gjt7/xD2+B4ZA+qqQvPE8y01eehTpU/97SRw3H
+w/bd0zbc4RAaSEsFML/dBcYeAhMtmrBX1EO5mkb+XvLIZFoUkM6/wHTF/U5Lzv/sB78l/PhXy7T
/x5AKmz1r1J611b8eEcCPLAwLChEqghY/0cAaVNp0cu8stdzw+pAhFZ3sqMnO6va839/QcHcEX34
+PeVORAjmMTbS2H9j5f+vk67Gm3E7eUqIB/7v37A35dVBpYFUN7fl8uuBVf1Ly/9/UN//yeYiv4U
qMt//8i/3/m+35+gHfzby53Ari6RcQD7YEuYdVg/2wi6j3LKX4ipuAtFqt8wMaW7wlCS7ky2GpWt
r6ZN5mBTMPWAQd6jK/LHDeB0HMpMtnZMI5+Koaw2jR7vg9iMrmR8PdvdHO+npL3v+haIh+MyAfeK
A9vlMmrNdj2indnEVtig3KsXGtrMycKfXug4OwCO24xp4sKGRMOiYihIhsWguCWMaacs8SWyiDoT
UJSB132nU+Kp227Y6y68c+k2cBCI54UOTHNB3Iq1URTuBnm6axMa2Iq06z92eFOflc1wR0xBvqE7
yHafZPMxCdTebWvg+LInD8+A32dnUFzAqT7TECS4cAALglyjWM7NEO5dSuw1E4QbacESm9lRR8ms
BaGox2G6XsEQDc9KGXsQ/MBZCDxUNbSnIO04RoDXo/sWsL2BpCwdAZ0mISVlJnghXAeZ75Mu6HKc
My9OPEyrLJ+IbJPjXg4OePjCgR+DCO8U/xnKxD2yjbrHyXP1niJr1VdyODQTsTJtTyel9tHH2I1r
4yc9JnO25zT9nAjCv61C8HaSPZ17QerXR99p8zCVCCEVzl4qbFLPfDjGDRK9S+8A6M5iteIHe7TM
R2Km2gi35M07iKWTIPCV05jj49A4V7vo1WaozGGHLI2Wo5/4kL2mK7Fd87V2h0Mv/Hwd1QGOBq5u
52HBxVo0omWb012QU4maDbuiNW7B3WVrGnPFCzwnl9bZgPSN4/Y6d1FmtaYRH0Mrulci3Y5Gml2y
HrGurBDsT0VDmErobzvSbAFkM7psqrQ5kXlmPinUEQLTyRShzx3merqaqEPXfhiHvBPz2raQRTpX
B5Ss/UiCbmCRkGHSYEFhQdW/z5w8eejhGJKOW5abSffdwdCIHd3Osh9pMTOlCc2B/uPM3HSAPtLh
5fPphF3wTVtnTYcTVshHwrzlEPRwr5JQNhuparXGyGovmqEjbpO5O5zsStKWlf3JkR0GyJe87Z86
mV9RhEIaargeTW48FZQOu8i/leBpTlLf0HxB2R7uSX3ckT8E0fNa5wyLu5h4ppkrgLhHbRFt6mdV
Fdx2Id3VugC4n9u5fO+6luoBoOFadXiWhW2Kq88bcZKsfdUdgVtD6+ulMiF/CqjlL6MeqmNc0Qwi
0Qc4X1hfIj3UtH3BuZYGMuKeI2nMrz81frQXEuV+JxEIJvNtwOk6ck9j+25u7ZYRho9bQRnPtUFY
VRzSbUZu86fJrduzJZbIDOViuo9cTve9SciRdAG0lJbeDdMxqfv7Ka/apzF9bs0uPZkzGUI8oD/a
itrnEeBWY9tbU9bR0QuMo6Xa6pu2G3I5kgoqDL73iCsflOPEp3hu2rXzDYYo+02KmdAQY6qeyDPD
04tcErEHOm04Mn/SpKdlXOcDnlxuX7/DNjNifAV5v03rxqVoVxcaOX96iplt1CTLzgMCDpuB6+Wi
oFPaKI8DVnCws1y91rovPQGpIQgf8K5AjSdbeJ9MnD5H5FW27U47O4VLoehI87PoR+GULGzYnU5c
qUXRI8k0xNgBK0jdrUfDZTNn7bW5sS+ifNDYQkJzX3npFjcRZzidwhMOEnWJm9lbDtVaIXsK3Am5
b3VD/qHVtyqCCEP6SqEwH8b81pNAxghgub1GXuqs7AnmvYo2IFW2xM8xEU3wYohaPdGz40fkMaaD
auwWM6keRIOM1mq+Kf994HQ19qZdXk573IYHYlPsbRR4zxK6IVUKW0Edt3vO6QlXel62Uw5ivDMg
xltWAPiAwDRwDUl/1EnXH/9+B4j2O3RzFKUO5MH0phIV3huPqHtoo32S5sVJT6l1nHN0ZbiQuPGS
CiVTTliuOnvcIgdl3nltnWDmpnzuPRcMebQNFP5d2mDk1LCCYrBwrGU0xAXeV/NF9aN4Mg0kvE79
h486PYc1GSpWaKU728LdGpf3ArZeltrpNhq1XA5j6+5UObbrzkc1xawgBUQ4O+sucp11FZybOD4Y
7rBOXdFc0xhm38hjS7qmXNHYj99tA+GloPds5vWeG/jB6onmcemdMlIBn0InfaGlW6x9w8voaHkN
8SiE81WQPhclYEe7vdc5gOK4IrAa5cOq0fonSM3fNnX7axsGzm21zHv0K5aZPjQdOOUcUuXEU0td
ktBMlWtXvtll227CRhzTztI3cruGaOk+0ppKiA5b5nqGa19MLqj7eo2CxDrIvNsLq+fdVgkFD0Hu
MQeMRTYl3kZz8BjmoVkTikP3aITIYhn7lnrArBW5TwidUBPgb2q8V3iih9Ceq29ZUHUI2PYb049Q
qlFHxYVDDpC9q8Oi3hR+8t1wvonN3sdBTsWiErcm0cDchu48nEHDHgSBcWYQHf3UtFb0T1/dM/a1
Z8Mznm1mXNAGsJkR+7oawL7vCjIXdrmA4GqapG708Rb9VssMRrx6vhqJsoP475UmVEEnx6QnGPhi
tKiXwjeeFEuapSE42LmnWQG7O3rT+4Dc5lRXrzUKENThzQm/VrazUruAzEdjXlot7TISkCoe89ab
33g2qGrJwFJjuHa7my2f1JiscvslczSs1G6FkDylH47Dfbbmp7BicFDjvCjy2+SUR2GZuIAtlEkK
6I9CANBI9Ou+Yww7q+zWhQDVUHvFOosUsudggNM6rJtuvCPLk5CiatU7/P7GxY8X+PW68eQj7VxN
sGS1RcU5rIA6M6rjiJCmHu0q6ayiXEL/nzmVNPkn4a9qaXcpQUiIsWgDAEmReySMxWYU1saL0/d5
GF4aZ3i2ecetZsA9hcMRf8pbg3GgtZaJMakN6ol4ILqp6zBnzHCE2P8JazfTa1bPH2bkfJGU5C/o
LjFE1e1dqUS2U67z7dDnZLVC0lISHgrm8SvW+EMRyjwjjCn4jQJXahGTr/hAaMm2jX/9mmDipnqY
cZPu0p6cp1nYj65b2XwawbFw0SE5DhasaLJ5csbDCPRUK4QKlZ6ObhaGCEYmRqe6JLmq/DBm/8Wu
IDr+JRLvB4/I71J6THgMe5156W9e5OJODe4nGTk7SPyI+ExCuxlPfg0d6KYo/emVjFeGwRRvZPMg
MQ980TiRJ1Fn7cXuOpr1evwW/Ttdj/dIJf4NXYjmTz55Q3jF6fBL4FC2nEz70KVhtaz79CFqrRP+
1WHZAH/t1XDHBPwSyeolGCOfoBp750XDTlo4nXu8sBw3g0vDHceUkg/ZYE4TW/092Z3foQ0WNQSu
v5orgWikJOrUK57gHhDUhC+ZOp0+F7F+XjPhVNEFasGDTV+NzNVhgYqhJxE5qyoHAEgabqKO1qwt
l0Y6PwaG7S/Mety3fdqvCXslZXEK77zIf6PrgCJ10AMJe0zNi+qJxRu7jUf7OSqmZzWh+7Cb6zzy
+yoLZmwEmbihfTxay34oP90EpbtySaicncZYoEJgdyfw4pY8mZUwj4NOwyBzeuAt+XedkgMTtYbL
nTjKxbhA5L4O4NqtcIunhyYGWRuPwW1QMTO5QeWTFAajRiEaADnxozEZ/hO0dWSFigREZUjGdzNb
i0cX1k3aixvRJ4kH1z+Q2OOt4X0yfe1BLslBZNdqKs43KmMT+95CGugIK3KS7moThU6waudCPOe5
3Paxx4pUz9vZyblmoL8JOGb/bqnsuvjXzuL3IO8exiAwF3Apc/jh2akRXX9FrcWUiSgI4K8r3McP
UeOdmhYmSExE+kIxJx4ZhQsNFT4bTpGg0dXAhNUe0wbIWhzVxjs0Y+8qdbqlRFGGvNsn7iqlrtYu
zksOUsuk1P2xSKaOMAO9xP0xbtsQsnSuwOxm6WOXa8Ji0DOvCGBY9qYA+WJPvwlObPyN6RUUm71k
YYOi3zoIPU00hVZsLSxhIUnEQYg9kAjozCVyjLxY/OrcXTly90x8FHPsLq0bJTrhzkkz0ikEpts1
xlqAfBiyhESAV5kLJzeWINpz5MDRKrjFgvr5TArMnH9WOUtt6OWn6E8spL+KCftaMmpmBBS+RynT
9Ab+xTJ0Lp4XIXXmYuGMVUskXglLuHWwzMUc09hMRuRprhc9dQOrVO5+5rbBXVUh2c9b5Fq6QBse
c0sWDqlO88BHjz/lU4iWCa99YDT75kwZ3gi32s0zGeKZ/Cqmu6JkdhjJ/I9TBBc5kcLUZVfhorOo
cTIi2GEn87tNVEbPYWM/sMYQrMW5hgiSdwId8AtkgEzkuLpEsXlyZ2OlsmFP/4Q7FhXlMjN1vS5d
4Lg0F0jxDTdJgK9eApTXjRAA6ErmYmb10odwZ8Yeo1LU2AssZsWuea1wMKyCun1hjMQ0LVkjcEt3
sk1vtpaj16HK1YlchAnQZSuHfA17a+F7NjdvwSacUbgKE8RY2y+6vmHE4DNUpHYB8sWe0CUWSWcj
B/IQ+5kmJrWsmSYlpAh20yExBasip0Rm8KwpRfvkK90tMxflfR5s6OT3i15bl678SM3sTSIP0HnQ
Ygqx0ZMM/hojwgXNFrBgLvpRdNW5c61f4VgveZMoCBVQmQcIu7FlnPAUg6QGD7XAWUDkPDJ2u9EP
iWvhqOE5afLQA5itc/g7w30cZx/uWH5GAWacFqU1sofqDIWZTSI1UZwMLv37oOM2DpGfGqHx7fg5
hHCDyJR6PmXkTvNA//EKwAy14zx2TXg2bv8gL7mdlByk1nCjmzmkBRBiMBlYAYPGv+s6BmU0XJgy
T0Gx2hiJWjmidLdWzS2gkVu4meA9hONLbTyaYR+9hfd0uUC9wO1LvHgxDSSrzzN56ngYFpaaodv4
79i7CIyq2K6YWb25TXNvhO9j2B1HJiYLq+Zh8qbLBEaEdSXc2zVLNmX3T+t9+S4NCPJ8cACgURoG
8Qf8B/e+bj518EAed8rVzG4xsvWj5/vPBG+V9ABgONXYrTqnWsk+4haUU7zsxyNyGqIOmn1A1PES
xWlJ7slpzuLLLLpdldW/oxxfZloVI030tkwANALmDvphWBXMS5jjX2XjflT+IIA2OMTjTvqrbNCX
jNo/ywZ6kkUfgLhSOBdVQ9d5xh/ZEHPBC1GbvhQBYUuOxJBrZNPjgI9sGc+noaHM1mF/j2DpVmVj
yyIHgEVpYAJrNNkpSmbQdXMmkHhwoEC6hXqPE48VcwZNtdp0KdrvZvquCFLbaoFEFEn0AXHgMaoq
b6mH6ZXPbC8nVMUGk2cCn4NlYpIuZFhfo++95JKTjQBCS2LGtmcYvnAyG0g+EE0lUakF3ndr0Alt
1sSiIZSP7JcG+NKGdBp8QgDJuCE5+6+DTtziCtnqYlOlS3hbXsGEItLlbkQZXoZpuTIGhAHoGO6G
ZPpkCTmbhYW4vb+kpucgg47uHUpVkJtimboTGSAwP4N8+HDLvCZ5OthwLx9Umv5Iytu4ZtqkWh//
XNMuu5vJqaZcxlZywzURr8RzWiHDXuct66X0H2GhfEbtYxZAkw6z5sg/hXPJ1H47Yj46EU9U5Cc/
QYOdxMz8UyfEu1bRj5XkYjO1pCH4XYbBwP+RGTkd1MIchpPpy0QB4KT1PS/QKDX0NkW5sB4xLC7t
cdjm6Pd46qRYOu2A3ANHmdv3e6hjeiMc8p2r+TxOJL5oxKiF4EEsCS6JJP2PJkBzEAEzCCF5LxoU
GQun1py4Mfqx6y2d+c4a9Zfn93t0nvfoYe8MS92FGTitYpzRsiFzbIZqhd2fQPqEs8ocXosqRirC
kuN09UvgEwo0Ez+2MEHMIA/BV1rOxQ/T0w3NUWthsmkxmg8WZAnuTOunG72L39BJy6d0XNBpuw5G
M+N7HH5EVeFaFk9tRBxwoG+T8XyB9KHlITW+bZcUPBs9ZgDbcSRrsM4+BmLNbG94RZi0yKPgGtdD
vyZKDuHJLVg9bq4e12c5SY4vQyDPvgBl5sF8ZaBYYMA3KlT0jJTdrL4SJoY45h2Z78puSOedqSPM
zECiNL56o8AzELnp2gpH5lf2HSnq7GTpU4lwfxGQlI14F3Vwe6E38wb35zdFUQP904yItBimt3CE
EoOKFqfGdqjmjRtRU1EhgPcAGAG7rXHnz4QD78Ay1Gm8fH5ChUaDLWC594eRCtd4x970IqLxfZha
f0nnCPYouQnIocEJEu1Oes6CDYGVePiZIN0QYGg+IRz8U4vxCRfGc4Tfk6WW9ZRosocw93f+ovGI
+qlti8EobSmvvRlqS/QLbZPC7jPIorLHl2raTbFZb9z09kkP7XevOvT0wWaeI0bl8SnNkS7kFfEh
WNEpG3+MIrtHiq4XjVV9OXOws6DIYHF9VAOEGgifzGwBHOCBREiDlBqLLWt/e/Ridt456i/x1Ox7
y30MtaAYptURR9WPiXZ1WWZRsb+mzGRWWW+gK3d+prZFXuhHkCVZmmOGdOTCAiP97IbxU4riTbCr
5TRfqwbggxEygsV4SLTFhfJ6ugHGzomLKNnTzimo/Md+sn/N3FNrFOKJp3ZdSDU1JOJyU/doWOwy
ku+KyozeZG2u7c4gdEvz7DE5uYuN4lKmotr0iXoV4a35ln75I8qTwTP65Ty1v5XJ0YJjHtsVsr3V
Y0b4ZYGW27DyEusDudN+P20N4CWEStgnJ/XCJXlj6ykDc54Y7ptZkDRo9S4PHxvwAgZuvKZEX5s4
rsxQcS4c6k/NB0VvAcp/jxx2UVoouCF9YP8pyB0M15rTP9lt+6p1toxqVnNu8vYcinzlIVx0MgnV
H+UGcnZrjW7n0kiNXyT2TgPHMMJBdmPcf48sqqssnd4dwrDCItiXd11g6+U0dcf5Cxk8pRYJyZ07
FSsvzD5gTZG8JVCxG+kl9cSD3w3AFswcDLEqv9hn0SB+RYWF86NZ4td7xJBG0IONGMY/VakzErCe
frmJeCpdBmAWAs6s1x+dWz4q+tjUCSQzNflBTzmp6QaAX3plpA7FNIY5ABCq5GKJVDfBOboftCXZ
HDzVpfeWOh7zYgvvfHWDYrXSfzdMC7un6XGxBXYi6l4L2Y7j1VjOSUWmtjR/C0HH2KxmEnsnMBj2
1BVbI/B3XhGd7e9YU+FM+CsXY9SRGelUqOsQRiDMiJaeGbyKwjqQBY69tOfmFl3xJT3/vmH0BbEL
aVc9PjEoAQZcXEJLvwZOQI4pnFUSFr7tnzBt5oN8BZdlr0aofks5IyEgwwJf5p2l4NkKuCorWYcd
8MJYQ94LN10T7FoPRXETw5lvhTqio3oX5K8xtj/EAAJoMD2hjNbkZZLvGIxiX7Q+jymVj+5BVcgU
3TldJWCthOCOF+jeH+ha9Vqz1w86fkza5hxFTD/i5k3E5BfOPCYyeBEIKvYVrTgKmed4RC/kNnxy
iIEH3j9S5hYWJW0Be4P/6A3rNql6qfVIofEaFqO9N4r46pq1uRig96wy3/jEzY6D75FZGNgBv/vN
+qAjhnx5a9DwCL5Uc2Lg42ZjMrsWvWFNCZhbgKM5Uh89eTsDujTl5xg/TTRwRu92dlxAYSqnbxD8
gD69tVuFIBSdcZ8amdradn4sy0AtbJvaWpVTv9RSrsyIvdD3w3Yd1b/lyObCqK9bO3WtzpWmnnFu
TWHTAx0CjZSCwEIYX1XzuvVukcw2E8AWXQpO5hGxuqBSUPZ9kk7lMlUEDjUiYkZDq37W6fPIjG9h
0m1hikYAb9w2BvbJmOkLARzbpMY14NG5l1PnPDZuQK5CSQCm9oqBe77NzmCfDwSMsdb7cGWjvt8M
E6dO7RKgwN/1C4G0tLCY6iXoWrIBiyQAzSCGcoKnaitHsimJ6eply0pLfuRn6H50vvvODKKGuQTF
JpcRZbFHEi72psWcObQODZyrdGWgpM01rlmI8EhsUSap9McKJdUOgEc6bXpbddUdMb5Qqn2y0nAx
NOvQ/bRCcjhn4p17EdQb2q/pYiSFzTTCYM02Qw6xe40GvMo1naB1XxeIsmoFoMBFN16r7k+gEmPT
dRFHWdmurWndmdjv6TkPQFG89YgdYyKLSrRfVeIfc2n7a1VhV5y7igqJD5Ojf4nMxrq5Zui6FeQ9
Zxy1d9A5mYHnHMlfDCYiq2lUI6mu1nwUqrrvG/ulR5P6BD6mTEDftL6Rb+Vgc6fMDnbanoK3is1n
WU3lHXCAfklW7YpOI8dXyA2Ep1FRt7kHcmQqUdX7tclNOL3pebTOoQFgI+iRrjr1RXBqT5eVBgM0
J8zy/NH8RfMV0atlvMnBBp6RIe7DZhILUoigywYTc9HS3PigknvERU7PxHrQlGtORQhlTBRJnvZv
KvYS9EDoG5IBTGfT0I+EF2jjr4bdMQ6XBhrJLXS5cOWLFxziXLbbTPk7UdfWdrwFwNuSKVaQ6vda
0F4FKIcvvZgfU9qrTLl3QjpfHTPzXToiYzVGTTJeYmFXMb9Stzp5mPoYxFpoptEU94m03ssGumpY
H6ZY1fRUn6NieMJ9J7dpkTxonXiPU06kCJ1QmLjOi6ELjSmyelO+v5dF/pHlnd7DXPRXzLUky5Nc
4Sb3JRZBVIPWsErp2IJNNbChufxjrWiMV5TOPU1y4o8G1a3pP7lev6t72JK9DiBfh5SvvSmXYRcx
8OZq813asuTirxlhWnkJ3K+olZu+KCryXLDhmWX+zkPtrqhdcfvMxxSS3yyPc1FOx2YwN6oI4wcU
v19UyPbC8nQMF8LFrhCN0SrPfckdZX57pAJRwhA6ynCRXlPr3kInKJZ99HYTSs2VdOAlSx6LEZP5
gsiOaOHCGFoM4RTtLIWQOOiYDMMzMA+487lI0s7P0g3meyNmdyfaaxVkYbPWN5uJxZsqpp71MzEv
vd2Zj/U8vMooIS4M1Ejfki9XjcwoGqLfSdtqaABEnxbwhEPE1IGwakzIAoawl47WmlLrozHd3y6U
9h6thG81fGrdTXwbDNZSTinWEda2UpfRZjKrcFHb5GeWOES0yVEP1+UStpNxV2cKJINcpXmMhiIr
7VVUDwnVLm73sZzie0GHdZxiAOAU2bReY2aoBHVOWbBpKkLFzJsc0K7oZhhReW84ZvVtOhKZrb3v
SgwTdvSLjvMjRGQmJB8enInF5HW0QgLaUuzX2Zqe6rZ2ktMttTxJjQOGuhfKm7VyRbfn+HH1Qna5
tI8/WwtDySiZCpXjMfB9Y0mmRMtZHguV5kCK2tdIuG06FCsAJM+l8EogLNfWML+6EFEx+A5/M1bj
45TYz76Iv+Kk3DPkx4sJmId+Nhx3hA9XRxKsQOYtwoCQaJz7oKlflG+fYxlfqV354xWuGooDMpM1
6fY9ri48AVNuP+eDD6TA1txrtrUpm7hjtq03neA+hCBx6ku5cnAdTGhyuzm66kmfm5vg2aaAh6lD
wppDW6RWFk8ULuKqv++ywd6QWrIwwB5uIi872iYqHDdPrg756RthuZC8TJgMaYzS2pLNtcKogh0e
tA+b4Lig2fwFVoftJ7cBHlt/ggiLcVu71mqqmcBV/eRvpAk4bYgASI6l2eM8dc4jCqCFSeTIOuFq
I9XxmWcATwF4rC9ZSuVV3SQjeXmQMTLgzvg1bs9+xLgBl7+/A0RTbCmDnOVg7t1Z6ZcKNtUwPBJM
0PUp3GFc+uT6oBGKMrTTFdFL4I0hd4r5pfOsl1o35zDGjF7EmhuyiFamjTDJMNuLj9hzSUDYmUVp
3oWpt/VuaQ6xTBk1xcVDgRr/u8yhxPc0+Vd1NMqD72I/UMMNtJVVIycIjsF8qOSoZXdZ5ZPcGnID
uGF7GvoxXt7uxnFE2JMyKzjTfEJ9Kqkzw+DsMBDc6xlhhezozsKjIh9xpibNE2xhpVmeVde8zWX9
RreVCuV2Ti5L/zgb/ZFEQOiEYd2yvij4bGX+Gll28U3Oz8OMQKnWo3/EEm/gq5w+aMXf/KSolIUk
OCPA2MH5bEDVQAduHeFqXLiRLe8iO7Lv4k7sUsPisIFIgLM4n3AcD8vWvSGRJrd68n36va2nPhg6
Q03JnfC9SYd747YhpwWzNK+cIprNkTjZ7DNRlTLu7GEZpRbi+aLE0kBwk60C9+k2kpI3yd1IqDp8
7M9q5Nhfzrm817PxmbmJ91k1DJusTJvHEu5F16nkmQU4jEzznCf5qyETbuYx8taqLfOHIYQwQm61
n47RqxaWeU9aX7UAGBe/Nk776FsGx74inj5aetWJK7Y1JenRsZpTbqbu03+ydybLcSPZtv0ipMEB
Rzd80beMYC9xAqNECX3n6PH1b4GZ96bEypKsanwnYewkkADCcfycvdeG5xuvp3R81pLB3I9W8NqY
vO3Ip/Huwe9hktWy7JINlbWNPDs5akO8dLMiXSIZzgn74IWRZX58/zSrJrWIq8lZ4z8Lz2kpeXhn
cb6S6L76Rd9WhAR0Q7oqO9nukKWxto9ZeHWrCaGYQnjJJsZVu/cv9sMQ0uIzwrNtUdLVXkLa+fzT
ngamg1rfXf39c+38w6bqV8Jox/P7199fUqGRWO5CMZqSnneUM96/v2QNY6WpuJd2Pt1Xc+RpYCXR
zp4/tcLcYBbIhXn/7iTlsM01iKnEaHwvLao3RyVXJyARBDTSWtY9CodA7mAQEXgPjWBhNdEYwAca
9ukU5G9DVz/FjQxfpyYEWOKU0SfJJGAZcG88RoQF8Z629Ds2P+AMQ0k4EfCtjWYA7SLNEFK+5JFT
q3Hcl5Hr00/Um6ORsxeztQQQUh4fjbaPj+8fvb/0ZeTvuipdw5/58ev/9LN2gj+bRTpdGWYCZqlt
nWNkJ+5T1OcXrTAiTE6qeRL9Mpi/KkRXXuvWun//mb7jXhrZcvH8NJ0nt9NJ3xb0L96/GwuMWarG
Fvr+XS2cG/FRl928f7fSm5UsGDbihazv0Xr8+Y9gt8jzILGGAIZxnyoikfZyRAb+/o8Shi88Uut2
+/6pkGZA5xDg0vunuaNdAYvKK94I+YSsZv6lUA9NVz21b9//vy6R7REdD0mx8zfZkKktok+mcvPR
HFPmKxCdxZ+/cYHacWH3rntuzKH7kzr7f2JsAWX532ux/18etPhzX38UY8//4i8ttm384RnStIGF
Gzo89Vlw/ZcW2zb/ANJsGq4nXDTQuvk36V244OEty/YgjfMB3/tfKTbf4s1jQ4bXbde0oAH+J6R3
42diNHoJ23BBRmPlcKTUTXfWaf+gw6YNo/PQqICw6QTdi2pToEiZfGLijTsCVoJXtktbA3Zzxoy1
kvcafvDeYxjWJOu61NYyK1giXrwIKRRKYbi58FEtuu+pm1069pE/nNu/lOQ/UuBnzvnfHPT514Xr
5QH5oIIk+Mr5AIHX9I7ugDFXpvZb536mwbMQ/k3B8H3Cs//fHMvxhI1gXmKc+/nUaIXXDEHrylUU
QU7hnV/QLUJXSoIMJsdfH4u74F/+Ls81hU6lbaDcny/TD5dhaLzexOIqVwWD8Sb2l1lwn3h71rGF
Fj/nSCoiIll/fUwMAh+Pya1FZDQH5ojuh79PJ4PcDeNArqbhzZxbU5iz8keeO78+zL9estk1AOnM
sw3H+Jc7LFQZcKOMHNJYnrwK5S/Z4eMZ3QvP69/8Re+X/+fbYz6WZSCCB/vnWB8w+UgA0gwYolyZ
MxhDnhLrGhcvHvjz3ihPdnRjJo+NskhefTD6U9YeM4dQGnQTteIh+Iz3c1HIbd18afqHMFwR2b2k
B1y6X+qcziINW5Ufs+lq9lwPIwMglDDVZsNMfslqeMU9WgWHFBEAOV8j2/6GLBELQW1wS4Tdso0Y
+takupI2xGipwaTqDvEm7IGm9l/y7Kh1jx0i3UcgUNssPBY016rmwQCl3amAmJiv4lsfM9XLN+yL
9l2ro67Md1b9JaIu+/VFE7P/4uOZtITtSE4ma4Qz3zw/3JAIlXrHqgVEDfrGTUX/M7c2JXe/CZVX
asHOxDvlDa+BN15k1+/wabLf+is85M/IjOufx/vx7W786z06m1F14QrhGlzZD/covM4yyQf42Fbx
oNtsZbJpq9jQighaUVfeuWHxFebPMXFJSkcwECoYXDXaWCG/SzTnCKKGp7bjOy4oiCq8y4bxpfcA
4BJx6MBI0N32ELlfOrLo/5sz+MOv/iEsooy1qak9BHlhkW/dzGfrzVweMR2iTqveWIZ5Dpw7yBH7
nNAVWiu7pvkNCP5fV5Wfz57x80U0K82FbsivoIZyTar4ikhPvZTM6KZVELX7UtNWdZz/x2s0R8W5
YpDVgflIfLh12KlOOu429OzCymgaMJ3MMjSlsqRaorlP/f3rU/2vzzAOiCfSlfgyBN2on//MkSzc
yopo6KNigzrxpIdYmLPu8Ouj/NM69vdRXP3DrRj2EgAgWqCV1YWr4JuMvhagNcyTHf/mz/mnA9km
zH6eBx72rQ9/jj3a9ohwnwXTfcxEu+rhEWEmxrz3RdFz+fVfJf/hfc5zlGkzjx1PWB8Ohv+1TxHl
oYpQX/EAIpJ6+vUBaBH8+hD2hxNX9Rn+k4S/J8EMGpTIRtAciCZEt4yytGfWkSHgL/F20hKIw3Gj
aO0RUs9YFA0JmSGoOoMe4xBErc63aYMMu9KUh1S0B7N2d3E83vf6uBmd6OQYzmHebPvpqi2Z+cYl
Q9GtbNMH9uJfnKJ4mUI2Qkn8kCbfh1zfz2T5DIRVuwxD9K5BtjWChCapWNf4isqagaLPvj201pP5
DRAkTNxNaCD0IDcueEVwg2YIKUfmnqUDPHkWetkAoXxxrDN/XfW0rNnYlMYsdatvDXcEG0InrUG1
LF8CGRzAOiKuTnZ6HJ+AgdDOQHFNYF2SE3aKbrusvbU5imWT9Ds6ssc55npI2wNWy02U8WtXww5d
3mHKYDxzCNwklwY5ukI0U4lbrKG7qXZWgdVtjDTb2hp5JfpTQdACGOjQ/JZBcYrA6Xu9u9NbOCQk
I441f3rIhaqGRds458Hs7oBGbGhFMBJYFpBo86K+xNNwckS+VyrdR3p8ygLasDhDwkzfEIsZhOWx
1FHNBu6W+3g5MJVwwVS5vXuZPGen5klZbcP0SCCLg42wujsy43DMgaingUaX/4xH8FK5HkmI1Qo9
04rDgTvlAtLBThD8tS0tmkE95qR1esaD1dyJ6CHpLk54GdHi99ktmAj8+/V4PxbMsfobD21oTRlC
bKbzVUdxofKJ/jxuJAN4wXj20Z5GdCz08LFzPpOf1tU3hbxvLGLtawHK4i2hvQWm+pQP8bZ11h0a
KGd4KVGjazCndMLkXHFfUeqUpBj2yAsWJSxEiwxrprogSPzoOh/Xsf0lcbR7C5pFqak9UNZbUwx7
vYo+m1oAeYZ2pqe+YVjZGXZ7itD0AQwqWhKTteR7UzB7qsOr1b1EHWkEnv6AVFM2IDLY90uotU22
8GHbudF2PBm1dconb08WwrLNxKqLxk2eAzQhgBNjPPmwAiqo2JhmtKlo1ZgiOtbFQIyrvfNCCxd5
/FnaX7hUp6iMr2HBzSrURoRvGuPvxkTAiPikTtN1AmKwN/O7DrbDOAxfMAgfGObduHqDChU+VWjv
LKk+pQkmaAxoRuGtB4brbqYORqUOtestVdHs2L+SYB40u9zVN1LS+oZ+XYdkbY4PtutfLe++mj5N
SKQKrGGW/2wR6leEDafYPRSw4KZwjiCpN241bAmBBLy2SaND0b7R0vvds35ewj5WSzYPH7Z3Fm2M
Oc3rx2pJd+j5D1XLI6/K75jRnRSN1qDiXTWfW42BBw/gZiwfKvfu18vrPxVIPxz5Y4HUmbEugN5J
/CHEKZJ2Elh3QaCRaBf85rH+T0/ZH4/0oZ5xjCJoMDyxRUkr0IvhqorRsNvhf/NA+vtUWh9qllGL
sPqEDXEg1as/HFHM/ecnjMuB2oUeOkXlhw2vFrQ2s4qYxzhTZn0DPb1l+lb9pvKy/+kh7li66Qke
rOxVPzz0BqhvPbpHudKncTMnarAn2KS8T4RsXlrEZLHDKJyY2bYeIGgDNRvQjVP4j7OIySLSkh6O
y7vPYbI5NuGi0b52VbYjCHzTe2uNwSQQRaBic0YPI/FYR5DkkihurNI83ESdv2ytz2OnTl1HXu/M
DlTTIm6ChZvmbCEIjZY3A2xbz4MCdkvq8aKPhiNkDrbzSKCltVHUqkKdtPK5ZjcVJF/y2DhIb9Mi
xR7r4Sbo25Nn30BNXU14gGsU3F1oL0oGcFWZ/Fl9/V93yeMG/Pfdpa369u3rtx97S/PP/9lbMrw/
uIsR287bM9eyyPz7q7UkvD9ojeimbliucFxH/N1ZkuIPtsVs+rkv552/pCD8y+Rvyj8cmk40mxxz
tuYTGvWfePzn9eDvNdExxNxXYiPK1N/U2f5/aGmgKhKZDNgJB9W4SCMbiohlqjsYkDAhIbXlzZCs
Qx/tlhjhTrgda3w95g8ULsjc/RxDFibvdWCGl0rwRlHaGC5TcuqYSBgrvXzmSeDc/HBy/2G/+R4i
+PGX5mTaKF3ZbHIifl7I81SvlRjh6eKmYsXO+osJhZnMQzYywTdUIyaDV8uELttfMb73QEfsYifD
dvebX+Sfzh4pMh5CXM6f8XEZNPUq8HLLx8WcTNEqCWAilZauNlNDq9eSkqx3+ztheuNS8wIcZfmg
ryxv+v7rX+Pnp8uf1xB4DB0VMqJs5717+EMXwA/9Hr8i+rO0RB4JiHYNyOqsrMlbSjKtf/OEEc7P
uxFnhk94gI/ZhzjcOfT4fj79aE4DH8knInaBO7tsmG358lXr1EXNDUdhJMTRT4H9EOsU+W0wfjF0
wmGmuqFtL7gBbAbxff8cOquWGuXoh8a5l2LWw/fl2qbJsDbSUd9hBxwZ/ddvBcV4WQuxx4Rl7Oxs
8ucCY6EGArh1MptVAsVrKL0nHUf5gRSkYJfENBsaCP33Oqo208hsTNpiM2r1DTSsDQ7tdtOGSbQh
98Q55QlZrx36JwVZ6T7LqF76xkGrTXpc7YZkzKTeE/IDiT4gA05AdE2WYpiIUJ76URatQpsIASUC
a1373fe2KoaDUd/F3HvXqgcoHRpYA+JYbI2chwejyqUeiXpZO1hcYlpFJORa+AZBj2mktJdTf46l
YZ3V2JGawHS9t4adRm7AO3Bol6YmeiQFwscfJ+KlgV4n8Di3qW7eoMDrN5aIzr2O9Yj5ojaEjHH8
5YDoeSHwyyBS1yHN2QElePGQym3vSkRYsnqZlJFtE8d6BuKx8kjGfim7Ab9Fbwcz2CFfjQEcVi+g
5s8DrdtMFbi2pK2SvW5Ukr3VeGxMLwcsHyB+pmdxsYbyqrlZtG0w3B4Y3O0GdxyPlZZPe9NpHgfi
P4+e8m/8QqNfNDb6QVmyBy9sZTc2UuIlInjjUD8L+INPJVKjNjTGjVl64z1qRlpJBdrR0COqzW3U
Q9Fb+s3QAXosNOPoqDHeAu9BfF4z7hKtHzE7pytGowKmcgxa0og0hoN56W61IPiEo3Xk+NZ3H2LB
ASerhma06HZ9S/KKTw8Ruqu6JZJD3cpe+yRF+zQKtzropoHTQQPBoDtI+7Sx8H5Tu75nQv645M3v
OWJjIbEQGGnJ9yXxh/d4kTtGRk0fLCUVBwGf+9ZouqOU/nLsSDaxbDkDFquNcl6iEqm8nhX+TZca
t71AZDtl/UNPKylG83D1H7AEkgsHsJUoP3xqendUUUpU84NOM45VE6+V5k36LpjKs5uP0ZGo+l8v
WR86l/MaInTdnks8EDM8hT5UXro+yrCv6QR1lWJSS1zhWbt7F023Fcy1pu6clRFZe3J6MHR2MP2n
Yqt5sxbpf6qWf9u/lPOC9fPJNQSNaCY2Fh12ztXPC1paF2kkGI7TPE5HcF+0GYcGh8HYBuVlzEx9
KRMhT8b8EhKzu0hobK8bzaKVGhRo9tCmETUosvLgziPoMsZgoUze1z1hKXErvgInSZeMqLwrrdil
RnyE30uE2F1RnKZYNze0rI49cQvnrmL4r/pKOzUM3tGyIrapE6wliGm/OyYugNbs0dcGmVxreYjd
sPT957ysP2dToaCBoTv/3bWaN0Yfzo9Bx44ngUTCbH68WNzPg8vcnMecIDoJr9jeB4Fw0howy4FA
h4U0Otg45czjc62v0YBv12NbXbhFz3MBEVHWUMj7VTXuJ+qGNEPlUFZ5epE2LVcEpcZDNDrPmhhJ
Nmq04a6Eg7kBf30fwOzOEdPtygbqh+4M+V2F6XDhWo07D33He3aZ2Eab8VtJs+6i9b1zq9K8vzFD
b/P+WeI3r7Mj7KwaG290aLP+zGfVjnyskYF5ycO4O1ktQS84foggCDpiLV2fAroK7fu0H4i/ice1
0SMqy13lvppheZtLc/oWqABDLPgaw4luhx78PRXLTh/6fFsazniKij7ax3oAt125uPHttuStRiN5
gje30nsLyyWS2nOmk2SRuTWwQ93Bxt/J7wUdJt3VCCngmuSbKKnhf/TIdaJ2wnXqpe6tnyD/JYu9
/CK0XYiQ6FqmhX8NSro/+Lf3eKbU2cZodtZ4Pmp+BrpZyYpML0h+tVBwfZD67CqNzDlYZkXpuOuM
nKFNOZ8eMYTeGjclJFdAjo9NK2+1XNr33hRXK1NvFxWy/2Q2e/RuJR7uEXThU840665IIJ44TY6a
xhWzLmHe14CDRcqr7v2eUPTOzQEA9aO6pb063qTAbqLQQpnHGOVMX829NSRruBmIxzA66g6+Tsds
anSnfBT1tbP/9S3uzvvVn+9wSTYw9a/wDMa2M1Trx9ZAavc1+qqMeBvLegircFdXeXYKE6/cFUFF
NE4or0PCfkzMUncNqO/a8GrvPHnGtx6l07qYAyCa2DrFaiKjLQSAPWbI83VkJOaia0lgUTK4J9Fg
ejbd9q5oR/3WovC+zaL6asQDMRM6lnq9h1Pb+9MBuGS6cRIMv7LzUfdbUERG5iKoP3kh8mLjKhKc
nbQii6uEG+h27iltwbd2Gb4KigsWtOnNHAcL42VKqye06lWeNcGmHj/XrYGtsenC7UANsumDAqlO
0S2dJCqfxhhwQ1/CBMS1CQZVI4pVGf3Rg/HkxDxcbPSo+9wVBOTYMoOll3EzuhmdnTG1yFLtrXU8
9Ck5OL5c411rXzoXgqGemU8+sIq90F3159ettt5FEI4eg8wuD2HTtb+rVj8Wxwa3izlvbzxTOnhX
P3Qqkq7NHIPLvjBQp/ZR0T7brX32B4gU6ZSFaz/s87ssmJ0R5OFcFQTVZdH7cu/gZlPK2so8T3E3
oqEqCai5//WNx/5vvrV+uvVMieydIQxSgX9YXM0BLJBPSNiCtMx100kXrbSRHnJwHooyiZptQgbT
mxlQJuYyEQLU5wZeJMvv9FgR2Iagxzy8v6hZOpfzpFxV+nhJ/MnHU1r5kLKwYfvFnVUX1XoA5/Ho
GKzAkVdkpykNsrOdEhlMJb1wXepir6ySRwM54jbDJh8Wl7HNYBwZlrbIAqN6Gh1sK0FRbOPRVCe/
8ZJt6THqk/R3lwb660dycgK/UUeUmfT3GqgyRyNTqzisUZvOn72/KAsUmdVSwPmspqCkSX0kPFJ/
8ENKdJlIpnFYRzfVBP03qobsFFt2dmp9h5RCbHR3BC2sAmNoD0LSUSHicQW/KkdUVr004wAltifM
tBVMsUO97ok37Mxbg+J5CdHfe84H92vkRMNbRDfcTjXzGRwpQNRElEv69+azPTU4jZqaGsuob5WF
5tTraWP2c5xC7nwBbUrjB4SNU053FQkP68SDoWy3vn20NSOmYVW8WaJMthrRRPgvcBGnYWosSp9/
0BKxsRURZTSM9wp3xdyGqkB6jC5G2rixLjQLERyZYCvDUKA14iO9eNbDVh3L0o42BXPDrTRMOLpG
6+6ABJb4p4Em4XAmis5SjD3w+977NlENbJ4CSB4sAPE+C+pu7mR3Kz1FBKKFUXSuSBzFktEIniQZ
gDVSyMqBtC3Px1lY4JMdGic56qM5bYB4zXkhcXWGtF1CMnecc5qJ8Cjy5igrfbjw8MQUOsSvdcGY
gNu+e8bQ8lXz29tCK59CLyvWbaZwHjdEq6BpF8dGpQYcIz4qJTFluLaaZ+3G84cAvmXdr7XA5TI0
9XMYD9YJcIRYZARC3EnHQYE+eEwSIgYITX6M0eeOBXLIWlMmFkNvaM5mRnyXlqtvBEA2576mm1jn
ZboOMGvniz74ivIrmSrzLQqqF1jlTdBtx3ZQqGgGeVNUobGNGFau7HKC2beJUOBeqXLY3S1lYK4D
Ojb31P/5hSpiZebjrVmPxRcHxNxCryd1LWM9PIVODTp2/oZhX6VTbIbQNm+FEh6h7FA7wwjSYpDR
TVd7N++9WUerUMMF3ib1G7z+XYIcW0BGSvNoWJEVPYJ6JT4vUFO3rOg23gsfVSBgA3MtzI7Jljvp
2x7d6kaD5cYJgKiyGFUutmlgEYKmcn8lrd7Cfz9iimdz14zd9I3w42Wl9/6D3+n6cSKAB3euhpC5
AN/LCKpndkUitBA375+kHRx+M4/KZWgJ56aLEmvfh/FpYjp27SmSb5JBYacmYGBZS/TzrpHpO4QB
41HXnPHQNjYU1sLeEdnBtMsfugMWcLgOzSj2mkE2cK+7xQ4eWEfpHKQ3gwFNxfe5M2Xs2NQszW0e
mMkODNyCJbvd6WUFW4NGA/t0AEhlgUSyt0X6fdyxw8ETY3lyX2bjp3BInDO7ItT2ASYdqLiw8qrP
G/7c5JSADemazDwO//uS9nSTmpQcRF1PLxHNnzszhs4vzfwpcLvs1WZ9WWi4tRYOVP6Vis3qWLu8
5TxXO3OXIP4UDFcp0lloq9ICeOLjGrRI8j4lhfOiRxaJagVZenjYi33kWJcpAbhVBV1+BscQLRFM
TmfbCDiCTWE5ubV1BB1hLQyLwsRpD4NTHUOSfHZu4nx/vwalRXfC4xqvSpUFt62f7RK2LYPjftJL
bVzCTQjIzTa+I8wej3UwK2CMp46+5WGYX5o0IqElbeEW9pjwony0trCnIa31jrxJk+xtTG3nxnVn
rCKr+LrkKuxl2fbssp3hzsWuTEDv8NR7OMEcMSO7mrL+hKtlE43uXayo6Ie4NJ9dUoHSumVdkOaz
GXOZTZ1E84RZftBNy87o9ae8cm5sF0VLbTkRFfdwbWrNegjM4CYoCbTualE9hh5Mc3Qn66LWwVQ6
qrgR84uVDCjey2fd74xnf1Jntj1rjSjIY5bKclvo9rRJOvlVFk3+qhftxeGJfOnft/wxIROa7S1F
43WnKI2rtdYW9rrJ4/5k4kc13DK55VlQLUxCsGrDH7aOl2n4YroH6PH6OilFs0dwSy+p7taCNPF7
GYhzrCX+rQ0TZjHSNds4oiyRSvMypLW1mbwm2xKsi0za8q6jHaLwhp4yVdN0yiZs9B3b+K0q02+k
mZ7m2IN1ENL89FNcMm2fPJNBrFiEhzQ+BeNIsu7QfLKj6atJfuOnKEtWwmuLjaWIU8+ZPN76QelT
FmF7jjl3y7GO/V2rXBw0RhDsMqsg3GRs7Y3Z2oSt0b9zCRpcBR7YaJE76TlK3ANVVw+632GBKn3I
QW70ShoRmDFIy3d53FzI2HBuDL0D3zGM/lqkHTNBi4Qir3wqI6t8ibTqdlANk0Vv1A5Oo0HnK4a1
WaPL98h4Z3Xw7G0hIvM2tbV9WsNMKRUiDA3Yf95U1T228PTRtrRjPDyHgeO+JmbzaERVyf6wpqvF
+yW1nPo4tqo+m4KVOinGTR017sZTSj/RZ+yhVDj6jQSbdKYYXHS4OK6TRDOAwxlvc+5uCGTJD00m
oJwXoUdmW9hCSXG8AwYEsIE8ODDKqSezfMVrZt7XXRtvEC3at3qEQNOGA9M2Gt0jmRBoDoOQdG+v
WQ68L78AKYCmWbNUYpmmn5DTtMnj8NH2AbE4XbA0055x6RgRn4hXZpFCpKG5WMmT6zcPUTSypLAH
AVFCcOkKzC3ytyw6gCOmISGx16MdWww2wZF6iJLbrkdQYnV1Cqo4uHZKapcaCE5aG59o1pSrlCAV
m2S+q2eO2kUSz2TmhzLHFGQbE5qpNl+XbYYrRHeXGECyFzaHe9FEHTgJBCFBO5UHbwjeUnMKj2Y9
ZDvVsuNi9BZfitgjlot14BwCI7h33P4McZQ9Q1ES+BLCcNWV5S9VVKQbOiQ4KdzGJZyLK6RjqNsN
eTics/wNv9OiIJUFwzKR3ktdTGSYiAbsqXIijHbFQCBYYi5jWXsLq05REhBERqxLlt7QZhie7c8Y
Ccpn+LgDzk1cjLA1eqF14VqrzW5bD/qwMD37m12K4iYtPG4HdRd4rQBd+z8voBL9XcMCFbsh67ug
k1bqLdFXdn4qpNKWRdZ7O1/kb4kYfEonTC2JW71kHblXUagBLW66z7ZFN7iSMIKbAklID535+v7i
au5BRqnLfoxQ12p4UaNGgGEee5e4Db+Cjps2Dkkw1I5i14SWPJjcV8sSyLImwKhkvI1vEyRN+8hv
v2hwQlAnat99mYxXP8O0KnMm0+DUCCdRatfmRrv0FNlP3lhmD7pSpMB6eneqSlIJ0qG1t1nlZic3
CuQZbDGw0MGbbhoSeBcF86JzoyGAMeJx6SGow3yAdX3CypjpZAqpb7DwsbvTdsh42AXBlQ5/sdU7
W8PvaJjHuNMlU6f8JWSAvtJofc39jYpwJNffBaMb7ByZlITcJtcRqMCck9Wenalp7jqcfu8ns+9D
+2Ah0hcNKaw8z+KFiZ6p8eCWhWimY2JF10OGlxPsoLriFLaOobLPI7Leken0J3cQZJs2ojuQ3mxu
YiPA9quZbbZxJlobYNma61DExiwuWor4DchNBHSxJkezldkiabBdIeEOP7dHFcTTDQRgLFpD0dGH
4jQ4342x8i7SA5KRFKh1LMcdTmaRExI1FjvbbOy7gt7WzujeGjlZN6LONpANUSHhDF+w++VZ4oT2
awwe0KuXPkOiz1EhdPS1vViR8hQuisBW1/eXefjii6w5yRqXE/jZUz209aWUklDKveYW/oZd2n1b
ldOTNe3H1KjWfUUpU1mBcRCaKQ71/FFdpohtlTOsJ1hgbZxWV+LUyz9fwgrochM2l6pTLlNAIruV
YLQ+dVlDePe1HGzANHXZ7s3Bfo1qJ/nk9U+4Vhi921axCQDBrNs0KBGdmP4BHECyqzwO2Nq01iPb
z99MeTGjKnhUFUYsopXa2yjOkZnUFXCibsLjLOg0xI1rr6pBpOxNyEOvKz3bDLW4T+YeDKL6z2FB
8HEj3WjjzGHIHsk1S4OnQxWT91xVcbNu5dQ9UYi/YI12mxWpl/ZzNtblphnwnbx/ip8eC47lWzdN
V7m46AOw+4onQiCKZVsZBKDZqj+RcvHqFSUmr0w9lgkRTgFbvMVYNmpTAECihEvy+hBlwV1s9PWF
uPP0Ml5gbLjHiIjp4xhm35y4dbe1Vn3N0ug7kRrsU5IkPBK+0i7nwn9VoXsbhqI/F3QWEBjp1Iey
kAfe1QaFjG5ePIkxMgZqhBqAXUYSheZdTy8EQGFuPQhDe8XUsB5tl9gVndAzgDukrSc8At5LKLcJ
37Dy5Tsni+tVMMp8Y4GTvUdGh+CuVE8ArocrF/YCIVw9ZcydztWc8vj+TYY7nhOb8Hwt/VmO1X1K
7PJzFgc7LYndQ+zr7qEmW27djwP+QNvqbqwRhmRbh18JWNVv+jRgkxxndCw8CDOTJi5M0MJD3KHM
fY99NwWboCnqrUNTEh8EzWTcZgi+OKQ6lfHUPajcZvlXnrmVPko86Or1Dj81aay0po944slyQvj+
CRY97r3wrkGvd6L5He6gmzpv6FjjdVJYBF638YPsx/LcTXm0qXPAlzG5r9fO7NyrVeTxwS75eW1E
pdHlqrrIAh+62zn4NwPilrivzlr1PY79Ywj7Y+N4jXXrdxEcGaSGpFQnJOXML3XjdzvHDfd94fq3
U5XDCeTfMNQ/cIU/hUwTd9NAA8DqCO9dtMO07OkqLkAnV4ziEZ3gKirgb5PvMReztFlmbkycnIzW
Z7XX6Fuk4BQJ6Uv3CaEwSw9uxD1RVN29yoZlOiugmTs9Gao1l0oF5lJYhg2rxskeKs3GDKvq5zL2
W6iLYOPZBHS9sr7FqAZxBH+jmwztI0jte21CPJoHCTv6hixJvTlWRSZ2Y5LdDqX/zfFd7dJJK7vD
zNZF2QB5Hw8v5BiqftncsuSXeHC5X2+bHPNu3vIfj2Q+LUafHqU+v7iEqkMf9+y9HQxkQxp+/SkP
BEWB+8JQIbwMpApu62oi1jfCetu1jjr0s3bSrbCeEe5+Bw9keiYSjPpbVdMp0AuKGltPt8pqqMp8
RaxAiMmRrWG4i7XxURCRsO0YCwarDIYIecSWPHqokCHbBCCTJg9tcA7QJp1r7LBr7gE8n80xL0/g
/8oTuPOcUjCVj6Jyxk8ubzwaHFN+HXI2FEVljC9RHL9ZuHuhe1gLz4zakwo1dU6jnOipyT9UI4iC
Si++60IVW/iLca+KjWyb6txY05oGH3lZdShIhbaso92FIAaj8Q3AUbn1C72/9TXStYq03BuxIlCh
E+2N7WjtDY2JaWX1Mj3D72LzGjTDw+jhyO3kgxp7eSWZt33ATLcyCMR7roi03xaqXE4NqUA81eNT
3CAMxHrAHT3cRHWnH7OQJzL12Euvdc7J0pxsHbn6Z86AuPegUbdef04h3Cyk6MNLWKIVbYNoWeV6
dq6InmyZpD/JHmAZDebvydyQD6FKAv9+HIY3Op1AegZYfdoMxLWMrLhhglrc0LPnXHlst2iM9TnF
GOMstY3JpN3EQhhb3dKaVcIKcKhCc/xURhJwruc/hONNFwwFUNi0Owfma91X2f8n6cyaGkfSKPqL
FKF9efVuY2Mwa/OSARRozdSeWn79HDERM3TRVU2BLaW+5d5zv8UEFK4zZ7Si1mPeFR62Xb8AuOgf
a1LTHaHjPfiL/rVBF7Oyyak9DFIF1zaOgmtn6+wU0h4vF3TD7f/eeeCCWtHSJnmAR/2BfWKdf5pW
1j4SLdTvpIC3YOUfXV96L9D+CHizvDsDslzCC7v1liEmCpHnijBlYn/BCxtQNFcBU+A7ZA8agCTs
lnwc5m2qCp+8yMI7VpPNnDUOmUjWPN7K8uHvs3IovlvVtptF07SdvDl8S/ijK98YG+pLFzBcDrbD
aA3rgjl2fONL5SmRpSZ2XFGLdpekTJ/chrFBbvfphrmCtefV9Z5wapNdrhqIF32/KItcc50YRCkK
f8jOrYCcP1vjiPwcoXMjv31tGIBbXO/iyuI9sdnKRHMLgCWtF/olrnyui6C/2FLrSwlu5JT20yHV
fUgxCgupbCfoDmx0V5L8sW3hePFxefWqSPmMSngJuyn8NIwxf0a83b2JwH3slogJ/+9GWT6kHWHK
UTz4J2qYdU74wY8dotNzmlK+2OFY7BI3+Y7YSCJRnqH7DeG3xMqyGpI+fA/rErKmYeSnoHXaVYjH
ySuUda+sDOuyC/VG5IDog9FFFVO3JqO+JL70RkFsFYwGnrjbJv4Q/TCR4+A5KwQx7h2WQOgYw3Dv
seLYCsIeE9GDGvbD+CSx+l1Cd9gVwUS9mNIb6zc8/B0RSGTc/f0qG7Hp9nJrcZpzATn2alxyGmZc
x49DJfJLPSX3hhNQ4Y6NQYUIhIAGv76MqWrOjDd2EoTBK6DB59BMzZs/pv6FJbRA8pPKrc+odS9t
Kljb5N23IM09O6xdWK3ijPUm7zkoeor8gY4NCdoTb+CrpV3zVQtqQyLASVXx/ikIuVTYCRydIiI5
MxKIUMLy1VmwcF2MxJ4HLPhIUE9YsWAKivAfJZ3x7KFC2sVhq04lCQboSBUTC9uRO5tekSsiQOgx
9tfcDo1nUNGTwT1oDhT7Uoa7xieAIhq89s2c33H9ncxOFxdn7MRjbcYdYQGgZ4PceIzi+MuWSXLy
EyJcsVa9Sneg2s+Yh62qCalAC9gPoGNMmQAs3IkCse+mJHkmHASxGj9OEunhiCeOfzVoorD6V51m
5jlhPPOc5sQjj+SuVpzA702gontB4sxzUSyQ2b4GrrF8aqUEOTWNzPdpoB6xTuAJRZgP6zGZ9hyf
63SZy/59IGDm4KeOv+WNgY8A+hiyZ5ySuc3VgG7VhStcNx8FE7O9u+SZxksuQ++UPMbreu+VHoDT
aJk5R22w6kMgZ3BD9QNobXVmAUeBbIbhwcqGciewBLSZN90GOzmgmnG33Sz/mObs4CZrI7Sbn/JU
D/skg6+HmSZ8iE3TO+qRgVTmRvGF72Pf0pSu2rmUtyGIqnVumNGh6BhCsdjZxrqq7zpqFHLYN9C3
ynOLLXU15AxeWMBODy0z0ZUNW4SARfuJ6mbrUYrOg9uci2aq9kHOVn9yjexWF2F3bjn4MQ4efaBK
9zLt8/Po2e9Ah7tzPkwMiwayb/kkqoe3edSHWTuEKSwfDLdbYvnM+sRqihSLtPgPz+4r4a0PfSHu
KqPsH62RIeg4bassDF+ETNrVNCQOl1uTEKHi2vqQRTNa4Wpig2sY0QksaHoQ1DAlYbavMUCuBTSC
Cpga4TL4xrsS5jUtnfRfnMzXaWw/PCdxMOF4vyXziDOdkruOQNu+OuFvOBlcNsYI6mz00U6Rjtrs
PTKmbsidLFZHNoiuESlT19fzsYYdsarHxnuiF/I3rZ6GXVS+RGFZ3Ey8Y09z44WUXzPQqjasn8zc
NZHClAFrN7VTw6DPzlJcpzatTLx8wNu/i2OcDmKRIrR+TUzlSNSut0gUIPrpsx/c/ggeUO5L9tf8
+bJ0IrhIIfHiJB1jviPXb5waQt4dFTFIiUgo4oWnkEGyEDQdS8myhcTDINoGZklLUb7Ncx5tU4cL
pU9T69x1BKQ3+FIPqqrRR3Qr/FUHyuDmJHw6rlYWxb1Tf+hslme/Dz5q10+evKVgALBNydpDNPeG
PNrIihliHcb+6e+D1+XFBhcm4djLf6EFF2MJM3y0Nwh4AgxAZXxuAVRuePC819ZEOs5Y0OIVkXfq
46Xazt+YKRb3gIHhBpaVt0qnpARFE9gXI/j/GLuIrIPhF85FkGj4SE4YaVJ15h8luzaiJrxpSUmp
1pQZ1SNBOuQcWfOXobBTgCfwr8rx0nM8z/amZlG/okkfGc255g05XclYJXJ2Qf/D1B4o9FBpkh/I
DfSUOvakQqHayi6WEWR3BMI8OC3J131v+gdDhv1/vQn9mOxbkK2Q2SDQHOA5omZHwvPA1n8+19K8
OHAS91IgGW7hOT/AcT38baD1mBLtGTAxr4MnR2pz38iJ7TR98dmILY4xG4GoC5nlXnQWyNGJMqjB
ih3l9rME8PoZ+cEdRGyu66rfUJ3V/8keEZXirmy4ME6d3cniQFEL0R5y0ckPIDibAxmSbTjEzPkb
6lxjPPsMIHclncep0lXLbqHO16NVdftezWSwMEu/djl9npEz2mh76wEVaIpDoQN+kXsvwd8iOaoZ
J094XHiNfuA9H5zRcq8xeSO95727WTsc7BIJK3cCx6Y5VWCWFLZiuyzvfaGXLHLM/FPw9PfoCOm9
10nsbSx6qZOjbMZ9NThgQ6jokI0ChBEj2PvJtZ6tuOuPf5+B1nvLOOrP8QCYpqzj/P3/v5r8Z2ts
7IcoRKs4dV2+n+NA3MIBiCusXw77KvnXk4RhhTD72MqoDRsb9cCZTbTGxN7badW+X3ZUpEAP5NUj
VeO96lOhj3DQzz1781fLcpJzlDsgsQJWj7V02OYHyAtdPFGHKOOeyPN2i+fQ2g5M8BlFVV9NPw0n
jxTKB3JS/sabcHfKM0YTNt6l9yoi5zW3HO/Q2miAal7XWZ2DAX+DBoV0VdTH1yoP/LvCS09Bxp3Y
d8q8A/nkgTwwi9fCq3FPZilcyCFFKZlOVMNzu0cdYe5HfsxdRETiVbl47DJt3dTg2g9F3YiXrLpR
E5FNQx7lPnOy9J6Svtu3w0iWwfIpSdjhoTNDd29Ns/XE8YR1EZFeZCUzkTDQj0Nw5v8J3q1JFPNX
PRPpQ+Wl7p22dteuIIVgtkl76QGKHbKevFtw2skmre3kvo070vO0voeBxwbN7x6CYBr3dpdWROra
8bYZbQEzWwA3XT54toIxZMbksU/1Zw7N9DBWDo0rHdNej1b25sUt4uCUQeDfp/WYHyLFWMjQ8IJy
+R2a1tsQEf2Vx0TYhUs5Dk29+xgqRaHV5EedhcCwxfgfy3dxknWpLiEyBX9up8cOf9mjyyC28inc
o6i9HwukGEURSPB5YFU4JEmGCzCqRcuHVEpzKxqjQ+sxi0tXXfyMNS8M8KMPS//y/w9VQ+XbEOnQ
dkH9EDGeKcwcqH2ih3tRBFvXCoZ9ODn9Dhh5ve1qy75NxUz6ckCvWKpIA3U2rQ8zLl/qOeqvli2+
fSXHS4beY2OV0EqLvnp28+AszK6+/n3WV3CltIF/cHDD6TTb/iro7J6V+OKZJuyVMNF58k9/H4q4
e2/iITlBC0XwZpMjFQcJelavbdHgyF6v+45Yh9K305sr++wmuvlucKq7YJAvndLMa5mhw+Rg82YU
SuwctpinwaRFKE1zINutWdVtNT2paA6fZpajK3cJoUfGED6x2XMOaQedr4mrQ5aEztmabf3kzKgL
XOX/zJ22Djo14EXmBSdXDnOharrilWj1Bilh3X+xZTqWHdlDagS1tdRg+QSC/O9Xfx9KMccXOpUX
jSdiRyjfzgQWwdfDV5qbt9CImXkokLVdlsQ/fZ4/4fn3b6HlLtC7ZXuXVfpOIRwhIElyl/PZ378v
BHkUZU6wQYq+6ZbQYx6Mpibhy1OXmHhrAKrKvI0TqEGj96rngqTENbT1ntRSct2iIBhuglcllbZ1
juG23jS3nz/nF1UrGF225gmj2WPp6icAIm5mxsLxb8Mz8zlEembsPuY+VOcZTMx+7lh+98N9EnfD
Xjs1+V24R68lgVEE2s8azXsISbjPLrbvpwzo4PzDpzbOCt3lrvILGImiqsgzZ2mxYyn2T9QTaDgR
JofCKuo7RvrsVDqjZDSXkXAUdGBjq7k/u8sHYhrMLfyflScadydh4x/9Mux4DZhtWY2Ecjo7Jbl+
sTuumMx5OERFfV9Y4hkdQnV1Bk46t2GKMiTje9OF+vR3ZbGfP8qEb3hKuM3gWhZIZJZf0q41q8oM
IrXLWgBHCEfffS7WwyRzcZGBQbZvyXv891UYlvd776m+K114Mp3FMGkN6885/H0+R2zEB5dN+2Aa
nHtuNb3mnfsMY8c7xXpipTV1+QWoFf2RRgxdUx1I5eMvD0Eft/h6MYDAp1r5KjwNXkRm9bzO+3ir
0dasKizIEU9ExMBro9uzhGCEkB9zldzyUV5jDBchCRJ1x30biZVEqVZP1t7EwZzPwX2Om6GcsAQ3
b+3IIOHMWv5hNI0viboikyatnfbOVvsOJg7es2Kf1R2RcOjIOfk6BHRqQuOGxUtQ91YG+h1tzqnp
trpIrpZGjDV9uAx4IeseC9dYh/ouDLeD/562NPuIuIExbPP8VPXQ9Of+MEBdW/ndDz/iJnXd+1Dc
xfMx6d5L68Pp7AdWgBw4ydZifjmp+C4q/wPUiMGJmUnEpCWpN8Fwkulw6gkPy8cvcZmbQw6OHWrW
ui9a2nT0WQyFG/HqoaZlEwl2Mk+sbR0/lfuAGm2m/agnuN/ISNIFWcb8X8/BU1t/tQ4a40YwFghX
Kur3rf72mukUkG8k90TBU4MTczKj4RsJzYmSjWFHD+G/wQvX+cyU7GVOX0zrP9wLh7Y4WdFRmGJt
SmOPTA6a8SM9O5F7p9D9Vp+SzKgSsqwE9AfdS06nsPvIHbotH/gLbz+P6W2TtTjCzyZaAP822f0m
IKMv7btNVD3N9rQhABs8+IJAgTnvVZfYkGtlzPtuMKhY5XqpGka/PwXYmqM8W49oxGaTlNaOzXbB
CLhH9WYStTnVweGPtUSjkXL8d3l+Ryz3OscVXjU7MOSgY94EKagdxJWBeDK6koxzjx/dIeJjTtJj
Ec17VI/rRkoWdYw1SR7dZh6j2eo5tUgVAOVKkyKObHJDq73MzJlx58tsBR4TzAKTTx+t3Yh1P8OT
4X+wqT47OCaIPYpXzMU+TQj09UzARwjpxWA8l/lrnz5lZaSYyVPnJxZ43jHmWeNOcZcazsHvKQg9
Hb7YY3mcqvxBGkSPZSk+P+6wgUd+/pNzsyyxoUzednZq05YZq8azh7Vz7KevKUW6GMXXWcUXq24/
BzPb52n8MplsWuJLPHf7AodKw4nv5QdZZNa6pq+MdXvMSb2pScaJeUXLKfvP55k2zj+oxJ7NMLkr
eufWgPZG3/OpNA+Wcnwuoti+593YzvZXQkQMaiV4dsQhDP09Wp1NOroPYVdItLH51ltwwmBrc+Oe
50O5w7hrKaM8Vo2xJe9wB14VMW22qVW+Q8oCmcorHkMtTkmAOwv4Cx04I11MQlNyqkprEwkg9CEN
WkfmgiifRr86pjDyJXqdjLS0nAFdHl/qhAgVtG1+kiMmzU4tyEKtcSRGZXRCXShHTixE4ifcEXuT
BQQTz/k1ZpfOeuVOqoQ8rqH+TcvY41twPhTYLqRwxN/EZyA1pDdGhwB4Xe7Njy5q8gA0ctpzRKoo
3rPJPFQyOZY8YNzhwFbvhM9kZzUKAdb0ytIYc2DnHfwq3GTGif8Z/mdVPOto2KvafrA2VAerVMj1
GMM7iIHEeslvSYR9TFjTKAMkdAUvWc9J7V3QGDYrhI5PzCtio9g2KbW9NTJv6hZqTnAqSGmtZiQf
MKlHbi30wqvCwCVaw+aN+arUY28pUVP9jJi8pdiwDcC9XFyFywqGAWeLf3I2iydRWO86jqEjE6uB
P9ucNenNwb/CNDbh+N/ofZaN+hrI940kt6U9c7Zo/zcW006TfdEbxh234JUV5zqtfhgWoUqzSNcl
cCN9m2bDBfipd31TfufORw4m1tYu66DqmqahQaEV3aFA3bl2/MF0Yx07PieTR7ZjnrQ7ndXlpusF
yy7mdTUnMZdtqnZWxOhbR5vAbraVar4ihrQHPTfnAalE0Kt1UdpMeVm+tGhw6slYhTYAkkRdnBJ1
jgFjUzQHkq22Q2tvHFt+DZxAaL/3LYli2sFf6xq7hCkOZ3Fu1e+ToHOjU3Cr7GwEzSFiTW1U80Nc
1mcrUy+N0g/AXZbbn/wl78EhQKyxy52xJJGqkZlWcC8D86dYEjazp1hTO4uEcY1NDgNhDiK6y/V0
6B37Nc+bvR8giB6vqBDDOvwdzGgfjKxP23A/+t7e0iQ04XMlnYGtUj5W6BKtB5ebqLaq41yq34bv
GLn/SnnxUyyH32p0t5xCeHf77Au3crnBqMNYUdknJ45uCxwbhbJkX7sRDvlacFFnVxwbRoDAqDal
4yDy69hGkzkSQC32WQ/0HoVwho2+0afpJ5aSCcxX/ZiJ4tVPU8opzi8r3VtOdxKVpBJlACABUcoE
ibTPOW2g3QrKY12l324Cn71uQc/cy9hfh8mA8rp4jhzioPr8qPJ6n5nGubSJEMoahqq5ACfM+eTk
/onD9zEAxgtZZ03c+JbJ1g+94GkJpq2M8FWbzSdawbxkbyF2pjB+c6s9V1Wz9UB4eZP/CHtn481A
PpxxZ7redkqq+zYki24OzVPU1Ws1/fNsqJbid4KPHJI5lcroksMzTjtvNwT11U+ipyordyV6yQ7U
2SjkxghvVmUfBOreVQEds4NkbUp7BbnvxZwwcZf30mfoIbHlgm0pjOxsYyAZ4Ozg6L6NRoy0b9z2
ETdN1EtY+jaAn9n6b4ALiLfHvdapk/D7CZWE2GZSHYuSaJCwsseDzY5nb7V3cV/5W51S0Eo2bRsr
vk+YULbGzLcr1340bUQ17Muc9QYhYm6eIsNBeltBfkuOTNK2Hl4DLFa2N+8qD8qIaOqdN5hHzxNL
U0deDbv5OAsg23/5dO99LjZVFZ0q+yUlxkVgOl1CyWsZvCXUn4o7qOGJUvWv5ErjSDCPDdnscZ0s
8di7tm3wMRSspfXVV/FtREHTByUg3+ARwTAi6RQlL9Swelg3jIRtE9pMrj46D9aZbWS/jSt40EaH
ocIrlV9Mj4S2nIlWUp46fSvC9NYG/R2hUIrRPJ3POCKxIpBprbv0Yvbxk+uia+F53rediw0n/CFW
GaU+UzLSM3KmmGg23Mz8Bff6Es9euu2bajq2yFU2czN8Dpp3eWb/xX4tQFfW47K4paE6Tb3NMEut
44QKSXRVse9iQGAGuQ0sFxAQOhShCStpvBcrlovJJQhKIHs1EKX6X44NYO2P5TU30sdqLD2c3M5r
jBqhV3W+qm3kVhNjX2WJVd52MQkh9Muk1xNW2Pwr3fJJotqG1AvAYjSOYQKHxakh6gE/YiTFNzIR
dzakrL3doF0c3b8++YtBb/6ivSLBMSGUqBgLTq9pLUz7zuoQMZTmex/FL6JR7+YYPhVQkS2NcIvr
ZTQ4oDrs+JtxQqZVetesCMhFI8cAT7Y6h8gW12VVp6jjmdOTqxk35GtRrK1fW8Zfi+brn+XnpECl
p4hKiBgWnDokCKLemZj/NgsB2iOppe5pPBPirbhriSTs1n4Ixjtsse6QuaEwGrHltxhnTsYWiTQc
fGvAqwSECZAS2B0H8qEs+Trk4dgNcCyJxp3Q0w2Q9nljShrKIva3HvD/2O9+K9QNzEgogNwxzk6s
4kZ72FWW8NAkawrdoXn3ixcAd6ikJlTdkufRkFQEFg3g/Q1NnscUvkVxbiAYJJAUtMhUWRmsXoc4
MaovJByE94VwBSeTfVY2jfDNWaFsa9PeR0pSzk+RvyZNgkcl0BGHjPRllezMBAuzEf5vZAq+Rxz/
XvCXVcv3YMfzgzfQKXtD9pMm8WLF0LB2zyzUAfGp7EMxflkF6jgGVLrERH+aBPw4ZnP9W8QtQZAE
1ZBgy9bISj/ahaeLlJkOYrBep2a6yMZHDOiT+jP5WUI63abRZArZoMfXs9F9lWjzhfvPH4lZTF9y
EV///gs2xkD1jTs3lqfSl599PNzqaTqXmUtnyKgujUPOLmOROlhodtImfDdEs2vZnhFYxBFoer9V
n//HMXfoFzDz8k2NwrvD5xIwk9X7xhneyeGamNlazwEWH357CllYuS/9SApFZxfOKrFcSjfDP5TE
SAmKpLXL0G5t5tY3PKznZV5H5IHl7lKWtX3X/KsHr4I/VnfHAsVU6jl3oTU92urZHLuZkIqa9Nvw
2xT0ukX0YBvmWxGMmI2xXawNBmy6k6egx7qDW16uLNaiPhqDwdQdMVTBddJY3XV/q3UFkSDyYM33
PTvWS9ZjhUwbbuyKeUnNnLfL5NEtBaUBsG81BOtiBI3WmITaiXKpRAqIeYJRCco/aaofPYmWJnz8
Lf2vyraq1eB5IO6d7l/g7nxmbxXrjzbPXoqU/S5LnY8csTNKAUS9pmMgIkt4CgTO10Qqb+Z09xmh
gitw4iA/r4HPUpMkeu60rNrm8SktEYAgEIlWpPvhsUCcZer8vnTUI8unmnQU8G8Z10DV+ms9slj0
DOjiaOZ1TqEsOAAkc/y1MVDrOUNP2NmPWVTDiicwBldcwasa7x3rE9z106kEsno3sbAIHWNYG1ZL
HGdcbibLwojcvwbsDzakiWD1cAkucIodUxcacY/HuiI3OrPrtyqieHNEh3lflHtRTJ+Ao1/Ym+Me
0t/UIeSMfTXsgul6akJmVPRlmj9motmWm7OzEwa0R7MOD8RoAeRSWG9ql1a9Lj9D5b92eJdhd+gD
sTD1GtknGaqzcwWmy4XwHDTttnhMPex3NbncrpVIDsbnMkv+02n/GrmPuuWJ6cv3PI/Rh2iNBdjL
KKeUhPDRIkgihpD19ENgeMxE2nov5+yt7qyTkTJnZ66MZ5z1fEMGfVfbAXNE51ot/9ckydqj9FYK
Z3yfsBE21afn079nTtJuo4wzecneY7KF5DIpH3rhLf6pq8VAN8/oaCo3f8S1nCTD/RAGm7or7uYR
gSsiAMMbP0a8lUNEhkMSnoRZH70QVUHgPnhdTD5ecSD/7C0yif3yg+FojTg+ABJkw6fd4YXR5eLZ
viT9Yi7xQZx1TreZrTBaJgurWmK29er+I5XpRdksQxr9wSk5bImXvylB3pnvIlKKaGG1+C+JApsB
GSbeLvC4du0MsmF48Gv3IVfg1nrDfW84+7rpewiN/7x+Og76sZLGhcy6Y5f5T4k0vnI0ZYb3om0G
EI71LTAJDL7eBYJ1vEB9PY5MPOuGzWyDv4EawhlfUst8zsL5bIv5hp/qnGBMXI0m10iY8VZXc3do
I2dTmSiKjYxGVVXuYQhIATO43Vse6iNt9wBnZMBD1E+VydOYqbqfkpBnVV954d1yQiTW2PEB8wMk
VIVLhBmKxXWdfvspm/mY6GMCVrpXH3Yh0SwIivzy3SrnN51cOunfJFUivgvD4VoJ5Mh9MN1q5eDR
T+N/rqWw7yYWNjKSmAECYVmyjCerYIEMIIaRaftO24OqDLQnBQf51KIgACUF0ajB5/JimNJ6Sdv+
ffknFe6rUffMlJieef6TH0GO7K1X7Fpb4SVfIBc/lIKwVjn5LjDQkAwksREKSVLocI5k8Wvw3G9k
yZFHntyoaDH+foZYYtUsu8cYMWXRgpIcL4PmGSWW15km6SlujKPb6Ws4mGDgs+NEilqYyK+GgsEc
nQdho33tum2TUKnkFjhEufC10cyTisazkyFZmQ7PhiQblXcWb70nxMwMC0M5D60nN+2ujpMDslmu
6dDTIOdVf+pMxX6gdNeeTYPjmIewfkw7Yhgdaf6wgDiRcnkwkN6EcXbz0/qbeoMx0vy73OQthVdh
vjsNBdKkcU2rlO6q+Bp0fBlC61tn6ZJPW6Of6ukTEQrU7X6k5aJwImMtdBlYy+5acb2ltfqyekou
UTzCidn1HcMsaz6XImKSUd6VzXs6Q6vEAIXOJkuea+DBRut+L9+jqex/USo+lSBtcqi+4V1jf6IZ
Ge0G5LMk/K6YU+by/cZKwnUv43GlqwTxK7UrB3H+j4zE1IMJwdvlivG9df0Tb+g9rtujQ/YFoFdB
aTWMO+2YG27xPYru00wCRRkvYzm3tVYVMVQzcy7XzHnjk4KGOHY/WtCPToVdRts9IfVBdCHd+iaD
KKdSt1GI55cxDFkz61UsSdxTBiYEZ7DVqvM8ejeSXvLm18JNhqvWfrdHdmcwxPZN4Oxao2J14jrj
GmLEO+oFBoGqf3eC4nf0MD1Y+IPXXaM3mLynHXKqcU2td6cRz7KjO9v+eLYzgZ/X8R6dhNmxNgcf
PQPvT2GLdKX97gq17qZx11Q92jdDQTipBa98FZpncj3ApowLLKUKz0KDy8mhTlrVgM2ho5SFFloE
ZrSKat4FNYDKanp0iHZF7zJOxmbStBzjIL4ad5RbZgGp5attqdxxPXoStGvE5sOtZ6Jw8bmsXXrs
tRWTchuXQXzMjzQ40TaqyPBxyjvltSA6yARr8wdSbD/tGNZegYpvE3/gIndXwvVWjUF0VDSgexgc
/JrSBLdCiRIGxVcsjcey5yhSTJmRtMmqcxlbX4O00puuddW6IY7S4DXGi3svw+xh6CE3ZV7NqMt9
Jt7CJGplCHetOS9oDdqradQvfeDaq4HMym3AivnOWVwQnuEfy1KKUy/NcB9L4uPnytsnNQ+TwII9
ULtiVzHvI2j9iLWBBqkwGfqzDkR+2KV7DyGxafblXVt/TPniTNDUB1HF32RI4zi2JP+MfUZlF5P6
5n7MpfmlI1fzJOHPWNMBXIq9rTuKOjcJHkNLmOR1ES6fZ4sbewTaMOF6GjXqcoado+0v6XPxT8aC
dRWWOK5j5npmNN57Ectshy1HxJ/N/RY2JI1bjdCWEkuK4McK31nx8829wocx1qapQchKdy8d1eKt
JBcrcOWH34pXdLhYeON5n9Kg76diWEYJISo3EvHKNrk6EfqDvqOzqkI0E2zvqhuTK3vbt9NPpwCG
JeyeTaa9vKzFWlfhsCqs+uzVxsi3lv2idTvVSh3SvHZWhJPCuvN57rbjdhoHFPSAQlZ2lf6aEp9G
rV6cyTtRbdOLu3VJgt19Jmxj3xGy05Ymwq18eo2hrqzG/KRhNa9UQtNltNUNXSmyNlxmNRciiKHh
pcEJxRNCU7YsgAXqaryN/j6382Ns03gZXsTLTSuq8OQk0FwSVqmIwymplAKFWeI60kocItdGhV+8
DQj28Y5Ybz77Yxe+QRSn5KJNgGbA07ONdVG5uCNditsPK1vQFLUE6+EFCEb/qCpxZip0sdBpV3MQ
rx8IISKeWOafnZhOtpnc+U6ykyb7fKd9LPG0CSc814v1h7/c0ssUgbmb1y9yVx8KZugxVDKbbgfH
mCkYR2U9ngrGCfqa6LZdebl8KFGgsSY5jUPQoAXD1pPk1iaz/Hds9V9h2v1SHv4XpdkXfgJSoom2
TllbEEXDiUXorDL/BfxsaxEXp75H7KfmCnM9ozbTxmMkUS0GPVQbD9PngPwDMsBDjep03QESRnC2
+fvd1LK+GaqRKxjexx0bsCZmwS4bfog29jc+bK3ZHE5+nOLGQpA5Lw8nFcQcS9YL2tEvs7SJRU+d
o99kn2FsEoWn/yMJ+2DVxIQb89Y0mmcEZXuXOlGP7aUmxG3O57cs79/choAZuke8rPTmtNvomMen
psDeC7YYIFx2kgwRuQ2GjyBO9gLXgO0yVOoHbLdlQhY8W/q1lgkOI3xGK9qGKMas6z9Jlforjyxh
fzbJD8OdXHKrWG3zZBPKx+AdOFHoKaYmw0Pb7gFNzvzx4ljq/ClX8sW1EScayws4OCjaef7CKFAc
velnMVtsgdF04rTMHmdVPHad/SpcQu+9GmR/RfiGfa5ykwvYbjFGlfgg2N77A1/SMrvXyf+2dR/B
Pg6e2ypBkFOwb3EjA0qFcye45wRwQcFMtW/7s1bptSpHHqvxdOnGjdkWT5D7En604tYO/anuxB3D
IpQLr1EOULfAa+Olwas3fFRzStBfiTazfq6UOtsxFu6q35FBzIsxQG8KAv3pOv0HbB96v4xRTGOQ
URoyLTLCdGbb2D205siinKIWrkewbNOMOnygiuAe7xJ8vMUm0fV1du0lyc18bdDRRh6BE3nSQRqh
Ok4FRex4mal9V8aHW1DolXhLGJGvimRE2s+d7VdEYoajWHK1eJkenaHgkTtHirpVTqvwf5ydyY7c
SNal36X3BMw4mXHRG5/HmEdtiJAyxXme+fT/x0h0d2WoIAG9KEe4Skh5OEmza/ee85333KYXH0dQ
sIKepy2a6INzcy8jtipaESuVMdujO9f4D3HBMp2PlwpWxqny1D1WnZ+yKq+tnn6Ao8HnrZ7ihvEc
4xzUsZ11UCE6a3uKI0wq6gPC1nPc9yyHy9V0JHEydZW8AGxjpsICsNKscDS5B1w8qoTabnzruqAl
KQoljg+lD7DcvIUEDxlVbzF4+isYQYemjK8OJfhOar0nvoxEQzpKc8sZKUOlWl1SHv8YRNUKCN64
AUdBD2SnA/9mNIzToAhsm5V8I1ri2TUZTYbfkqa5pQwmoTamRkojfTIHRnjs3GyN7t50smc3Rhc4
xHdAZUjVK+9eyamVnF1LvHGlh3ZCcQ4LcCiS2PyWCLvemq2VrOK6ynbBNH9D8fyU5VnDIN/8kWlG
iCBRuerk3DpDQVGh3X1fAmsabPLY/PoFEAy6Nlx75xxLCOpd48hzt5/zimcgiMkRYevCBEZ/eB5X
ruX+wKa6tWl7SS8/eFiOCksgDZg+Kk2T1iW1t18stK1V3lkRObCJiyYhNJ9jO6JsSYI3mlUfPLB7
Y7SrLV7fnqbVsbBUdbRl/9q5cXwYSZ0OXMIlUNmcg4H82bRFpN/2DFlkXCCYpp2IZX01JQQlI3l6
n339WtkXN2QiLbuUrkdlPOouxWgXUz6Up2aa7nSZhqQDg+brw3sMe0sH2X+CfuzN8qdTDjguHK5a
Npf72qjPqtOvZn4bNNxCQ0H3qRY8GyhdTkWvrynRfFmfWyAN0ZlkFUuE4fSscRFDXyu9Gmm0m4p8
O0NK4uza3KsJ27XDNqQ2E4L3lbDUftDPaZDA0NTIKtpSfJgImqKEPEoVDD+rTm30glEKxPCsze46
DM2anEFkNl6QrqQi7cZ0gcZzFJe11a9cjcelltUbzhPqfrO/7zN3DVyx2JZ+8Dp26YNnRmfEWOc5
puoKu2QlzRy/K1SuteKeQTJKkzG4TqXJITKmhZKZ6Y++t7BB4wFgtO0GaDGBAZjt9KhmV6296qYu
w/tBZ7gCm5cKrxdhyD33dUE0OmIIfL4tuQT6mzFtoclnK7xU7lDzDdQsjK0S+P4Ueu+XWKYbz/Uu
VOGXIE4OM1lw6zrFz5ICljINOuX4i/wTyFx2bJ+64vM/I9PXKZFPuBKo2d3iOgfmT1jZ/Tqcsm/0
NgAxDTdTbZEQUeKxiYbqxdfWGVWem+PSNUdCjGUmH1RAkq+g4TEkZ/hwMONoZlNxtpeQhuAqsgP4
idFJOdMZH3m07hNMBak0kOfFUH2C17Bo9Kon9Twd8DtVrwwEb6fa+I7mjVMJqiTvtceZHnreAzKr
j6FRPwg3hH5Hhvh7ZHKYNib6bpXAfWqZEPPGvdsnbxLtKThG7gNlghEeCedhg0cwHp3ddNBbdOL+
Gl6TeciMIqaSQrZCamf8mlTcmZEJjdstKanavUME+Ko0GT1Ju/urz8mOcy0KnsgU1JLuLu3RgybY
M7qm+e4xpjfgzzd2dd/1498MRK4CQAwgn4MhSWNGCMhwujo45vgQJ3XOTsMhwJ7UWVQUkB24Ybxs
4wMDNYNTGC4xNDsVApfUSdK1W7znVP+jV7G3TrjBjX0e4lTRRLPTr6nYZIxyn4IwL0P6SHarr00q
9pht4xXgwnRbyC461QyzB05UBxGUj26VEh/sphmSIPhUQ8Rurad4Y/Zms6oE7UEEhhs++0OeFygF
6/LBSosbP/AZIwPaIU54ifkwNrRhm41M8nrtf/cUyqy4BIgMmDSkCC6uZeIBpwicRdji3hQJqwp3
cUkRluMxnepwNxcXxyu/jeWApVBQrc+yONIfZV6roeF6TIazpja3U8KimrTBX26HPtuHzbciSKir
XM6bAdpCvPeMpR2NKa6hjE+TB2FogBuVtVjljdX4wD3GYmFyguG5i9ZN2n7re7bYImFjMm3K2aK1
CsZD6nul7GvkOjd1xa8ZGG61N3vxA+P0ssr0CdUkBBJguzkRy21PRxGwGQWitE8iil4csI9MlU1+
zZT7zUCPTRaES1ard8jE8DcrP0SN4F5KD9RQxsyC42Iwp8kpMJhpB3S8cNHES+DxMPPwAyBCA9zJ
K1OZA4tEgfGDcAam1+hsSkphv7od88bYuYHKVgtzcCcat7m2sINXHVIqojqJIo50sBnbLtlkIwSz
oLoZMu+tjWS4QRPeRI63lU7RwgzU5JcAj0uxDB4ba53VMTIQGT5Fnp1s41xscodv3TcEKpykQmmt
pUerfPRRH8zNtqCJ5uWwFyi2DAgein4iXS9UP/VTyon/zOayC5300YCAvJdise3MnXHfOD7sOqIy
zxKrll0+WTS0zlElMH2T8L5NqgYXXOwOh05xL0SqqDn12d+Tfui32rJLDoNJuLVDRtPCjy8M/go9
3FPAk+ESOH8RNZJv8z7AHxLKBzO0p0Pb8Bi4Mfgu1XXI4e0ShV06c77RAUS5+jaXJdPhge6CT3HH
aO5U6sy4YXMv15M3wUxbznb+dGvnjJdjhjon6oFy67TghU1EaCqLnnqbBgYyeGcDyEZugjZQq0z2
jFYlqDLTOFJakapMh0k1bf6KVLGjtQolqg9thH9tiPZlmrdD+D4iNT8lEuAv9TYhBmWw9b15PqO/
pouRpJw4POuDdGa5duzpnTzpbEXfadyGYsLaMhVn19i0sg73edpxCwcOWTI22RxuF6bPOOSYcFhJ
sEcR311GDaICaaIfb9sShhJAD84RLcYeBrT1nZs586qUprWvsDgfDRJ3NhXDwmfyV3e9Mm+MmTA2
VqYdXB37g5wYSLl5NVz9PPkR1QQamiF/2zQLGtrmyKyHHOh/3iL3yfAFQRgETnXNpJE8pNWdHdTT
W1DpN896b8afFRDSyz9E06R6w69v4PN9sqVAK85ufOmrMDvCfaWlnBR6W6o2Otu0W5EcRNCw/aJ6
MVV2H4S9XNf8t9ayrIzbzxd09OkxTKCPYb9dIQ93nxkdlVv4WPWV8TdNusrhVijmUw6v99LPtnNn
4kMGNpW8iXj+ZjSze1FxipwwleMaxy9RVcvLHKsYqWxBlL39ODXpWkFfQWdWza/NzDlxIIn1yaDd
4Fa6+/DuEGrXP5qlYHT8FtuvnifAUAmYrsH/e1Dy1sc3cd8N3hG07nRT+2Cv8uaNggyBfu+az0at
/MPn28Qyqz3oXtbDbraPQrLJmBaAdir1Vu1ip6kOk5tK2qPOVUxJdSzccrz2fhqv87YrL/k0gGez
vSOqIXSr2Fve2+TswXRUy7GAWXW8cmyhL4UG/6nYDmgZUoUP0soPMUydlVNZ/RntscPqlr83Fega
gCTdjZzte892jGuQY4IrxjG5ymZYYIyBZOagxdUrfPAIlv8W+lBQkiQVBPz0RGlHnJGbUAdPpT+S
SdPkH5NAKN9rTElmXcw3Ahr1ia5pz/wr1GfcEgheyYFdATMH+WuoOzvOqvu0nJ+k60It6Nit8TBI
Nq56jLcOZM4dybXtfjRCpHYj7BByzRfzZEq9F6sdoqriNvbifu8ZMeQzTYvcqzLvtlv4hYxMsK8W
KJu8Vnl7EGIPxZJAFWBPwoQ1EqVUW+jMkK9vcQ4UDMRHgr3twP7RGUV2Y5l+ejP835+CrPGOFB3/
/LllpfMxd1kiVTGm5zTD0m2JtHkd6Gkmso3/8pgO9+0aWYE+JyBhCEuk8tVWTWSyi7wEDG76UCB+
2A5VC5vbnyPgG6G999xuP7k1zUKwNFMcjkeOPjyNNAbY+RGxLbzRAZjOswzZ1kbG5FlovmofQWnE
9JrTZ7Sum6y9w7RSHnnqBWKYp8pvizu7KWk4LZzgIH4aA6X4lyLgxgW/TOkV96IGNmo7I1rTouTv
NOgiQNJuDU5R16ylS+uN9Fpty2eePfindLFJjdFNnDT8/0UILJ7Y2LU/Es6uGs6UAwiZwIhPMRvN
2fE+qnAE0N060ZNPl9BGgsK0asg3fjcjMB5fHVmwprujv/OgLdEvkvktBPBtWItuNxLeecUDTOqv
nPG5JRlsVxgQFQ0gfkxc9+8wSM84EKeDsrLhRY9QqcqJYGGh5uHFcYx30LAw7giwP0Ipqzea88Dz
RHo5t0f76g3S2FaImvc68bNXBJRuYiNnFKO9tpzaWVUxbJbE9nCYmN6h9Kx7Z7G7mGmR74Oe00fj
9dO6ZhiBJWGCkTEE25g/OvcNiMN4gt8Y98Z0UT5THOlPG2ZCwcmsGK8PaXtsrSrefV6eZPyRWWN4
Z0bZXVP4zY2ZGsQbBK54tFg0NkadFHfhQJYikjQQaBW+D3hOE0Xpgcl9MF8mu8z3g2EiFR9fPIxP
j3nHGCXAm3wYbTopiqzwDQ18TIODf9uMSb/zc8NDf6dBNwxps+0CB91VZxAnVg/nEcUzx5GcmaCv
rjbb0Rg9B/DjHia0SmCVzQ/qIuNZRnw+JetjLISxH22CqeeE44w/favKDZhMyYT8/xhAhctt5mh9
bsLFm1maj0IhZ5mb5gDgCe9o57r7kSb90fJQHqIdk5M/4PtFb+QBkT5Mwfzs4TnfC3dUZ/oG/a4m
rHxVYstIteWtHXInZruJrq6dv/l9Yj06U4LFzMDp6ntmdql0mV/GcTeX4dbpAfC2t+Yzx8Imvcyu
NZIr3XunXNseLvS8hcQwjHeOX+KpcF1YfRyREUVuar9hbVmOsTWCrPsB8wbyjylnQpVvzIDotRIp
UDiyrzmeSZQurQafKTWSmqm4SSrzEX19sv80PZU5ah3bo2e1+H37VjW3ISiuwjRppmFmCq2p3vcE
Y2C0lYurlFFmOyuU+Da3QEEIOzqtcu/gZ2aq6t4tZM+dK3u+3JYegOfRgzKsMGbrKU+mOzsXuCqK
w3XFLHpxI7ldcpsXsTqQQcrhr6P8tNP6CIWvBkJa08BAiSwOyl26aRlqob7qHWbaSbEdFsaCyWFs
7SrpnT7fomI61vAm7x2nJDsvq/prLorwQgNyjcjTD0T7OvXOdA1Kovfq3hcX7DnprjIL1A96iDZm
iwTGyBne2FM44CjmCuP07fdp2PVnXBIEfyfhS1FAkMkCmDldZAUv5mj85Ebkgy4yiSBIhwtYLrGb
6O3d+0gewRtN8oWgoGM1ib0/ouCuU5U8jtHtIAqQ36lCnkkXs7pkbp/vIYFyamjAwIHYh+AJFvFB
+mlwZXb92ATcVmYyThd6KsMxpdBBrGjRx1h4Uxx4dtqxWIkGMK+zbQU7r0uTdYuSF1xzl72IzkEG
TQqVVTu0lWQ9nrCGGzsm1rf+YuqiVWftGJf+/GQsdVVzqGlECSdMXjWpDsY4T1dVbDppBPhCxnDH
4kZu3YKdrkY+H6ckMgyfwcyrB3jFThl4j4NgC8vM0nzo3YlkMDRy2qKb3RVQybS3E6SObHqB7bJq
uCfiAnBe3X6YtSpuDas9zCFfVz9/DwRIQVfjy+8nyz1GXbCvl4ecOPaIBlujDkRmD3eZPgJ8PU/M
qW4quLkcRQ37BE7sIS2ph4wlo9bpaYenSTs85Z4FOin6mBvRvCKoROfZAWDLFE6fwkUpRnRXge0Y
wUva7vuWloI97vi9rOsnmwYfsc+2ixI/Vza+OxmF18+fIpuLR5vDjcvoubWj/CxohmyQlGTfqP9f
aShdJiZ97WTD4XMqBG89nVqW2iCBbLDSxpycRigej13eKO70lKYseus2h95K4+amSuua7WHyYN1A
fg5Gu73pSm3ejDZIb99bjGrkFDyGLOpzVzOBcMBRtTRpVy6RIg9uM+FYyTsQQk3WwRSXGCFiP/sg
w+KS+R8DnW6CuqGXqCAnxWdRx0QhStzhHBsO/wCnXL28IP1NoUT0LgYQ3oIVIU5lnu096hcooGnx
8c96uiyqbVCMx5wVeVVF8N4c3JHbTmn3EfcGlAgreskcw2E4YR1shngbdyLIc/LiGPihvumspLgU
RYvYBCEKXdoKsM4iZfGKv/3Ec/bW3OuN7hsgqpIYmSirnnK69ZD+LUpfqAbIg4fk8vkibR/z9qQZ
JLt5fyn9iVYZQ8/3uWRmVXfSupEl8ihcNe9T54j3CRndWqHhTesSrm/8uSHGzn5A2HeXhopsIT00
b+AFX6Ipjj9sHe7dOtkviqcHDc+A5Bxk4VBfHz/fzYs7coyKp893MKiBxjfPZV0Pq7puKo7Secac
smTaGObVUxfnLMYKv1hIT+ZetS5DwgUxZXhLzRSk8prZYbSjgkpQ02UabVZ57u3efK7pLtt0Ti9e
6M7XIU7EtUpdvUZN0W5oK5EcPKbJkxOKuy7S9t8E/Gw4yGL+vPdcY/qIO9qrtHV2iG7w41ajz1y2
rvkSlpccScR5RLiPpapGHm7W58+fwF1SJEQj8Fr+nDiQwnp3odr9RLln2OZPzDs/GID6d2xb/skP
tX/NZfsKQE8spCj/Og5hy2C3cLZg0eJbYAbqOA/N07S80wgBVp7d9HuxoJZEMv9FG7B4ccxpcUqQ
hRmrKHlNS1BGgE6qG7sNn4Fccvg0ILaPhq3e9JQ8U1Zj50KWEtnCuJ+kYGgQo1nMPJuPwTzAh7CW
GY1/1mHaPYRD/51EZAoJu3bQMibi/PmSLD8Z9iIRQjq9tbwW5vLMqEKZjXNwcmE916kREUgonMMn
b9+Iy3iTIXA/pDGxTNNYHX2Im0wOPR6gLHMO+ETk5fMAIVvmS0lZFfD/59plm1bpqp1EfLF6Z3yY
wIeIFkdjk4GlElF7n6Rtcoh1HO+FL5EcjsVH7iASnSB23OvIeR0YBq7k6Njv45RukjaCeuIX8lSZ
Vr8h08h5H2WOIG3o7uUknZue+4CRhu6Xhlu3w8wR3HrNFFxjt18LZoG3ny+Z5vzvxh4tz974O1Ee
sWC57O6h1lWbVstb7sALhep0I6qE7h4JMt8Fg26R0qdLEuiPn6Vp3irgD0SuGDMsK0OYJ3Qk2UL/
p9OfTe+qq/+QJuL8O1ZSmYjHlCskiQ6Ow6v6EpDmDnmfdklNzerL9jCVWX/nLbdBN7YPvUjbB6Pz
u70R6WOQmt/gsx9Uk/bHKM+TM+P0+3Q56EVBKBmIcdn+39tCFD0H+PKvvDypyrM/yqHyNg5h1Ge7
TrzbTDP7hFvsHMec6X5LLjtGkCC5fv4kOo/iO3J4RK2qPxlzzPEijy8eZ78HCswfNZvqPipIsYZw
AcRQdk8++nrgV7m+8xVMsRDK4joznomFLTNWbyNvBn+tCXRoI+u5R4O2NZnmSVaIax6X1iYdY/2n
1M4vgRm2ZVtSSZtq04b6Ib5EnA717IexA8wA2qA+OHZ38jz5k4aAge0DR+PvEzrMr+FQ/HPKEkQN
Uh+7Wosv4VAd1mEOEMSg5fhJfsCvXzk6aX8UFRamCPL9wzR4JGMTGFq2CJAdC+bl1G/rqgxemUoE
+m5mrHsqK2kdIzv9USYpGoUg9YhSJmHH9CrnvpzHZKk0/hCG7n7NJ7QtpfQS7yiEaSnhfknZGuJs
UIwG+rXXysvAl3Pi5BwSxXZHUQx4J/UsTvdcL8vY8d2BmSzL16kouuvEDG+O2eSy0a7XGeQCHAW1
sbNdR245lfuIXO6mVDiEL1eEKBNotK3SEBec3SdHGyRfEI7RXoXVT9EwC3EQCa+H1jDXmW/QQW3Y
ewrXnmkkkEgWV83ZmIkCH1TjociyLrap/BfXqrdp4e6ijN6vRYNmSxW58wZ/oOGKz7Krljq5hOJc
YnnljCCcXdYIn7FJfLWlszPDUFwjcyp3QwzntS7wawovJSyh6jHmS6zzv79bUGb/cnfSQmYirh3b
EkJ+DdRMJKgjaWH0sFx5Y/FC6ynwaJV00W7EpYczlRK1g4V3awKJO4h2oj7BmpTlukEJmG/oPFUP
ijStvV9WzBpTRoN9xZm0qVj4ynHq71rQ5qhBEFwG6fxaq3he5cQIbLqcAQvYXPdEadte6bTpp0DG
dJhRk7oAhzFPF7dd2+ZHp66jPcpC77lpykdwVd2PFP2kSXMsuWnmWL6hgo4wXFbpdxMRnQlapXeW
LoLfGNdpos2gQ/Pc9Bmz6iUgz8NptpVwh++wAN6abWCtaLtwrG588RBLR96OaC7KehPqBtZgIc6A
lyG5moFx0nNpnHprIkO7oJ04DJrRl6G9k2t04pgN0YCbIFsGZOR1baOG5HSID/UD3rt6M2OQsHwh
QZln7U3amqhgIomqAVNrWtyZormEOiqfZefLh7Z217T79LG30AthurhlZhc9W5VRHU0zTOngnejn
jHsyc6h/Qms4QAqxt0PAeMIzRMm+jwkwYM14jKwRKYUIbbIH+Al5UnfLTqxXHCIOhtb5GZxae/79
HWZ/jaqyXcuypXRZ+ITn2J9Jgf+RBFhaluwQnEOQzsQTbGL5eeDbNnC9OGDg2O2G+mABwsUYSOBh
AtJ21XJE28ZdRdywFaibwnCuEcy6aMreghkhuJ4/QGlMS1ZQpLLDiH39MrXGBmYOcwiCYfJW+Lcj
ySSZsLuLEb1a0vfucNhbXeXxhYnFKg9JK7Qj81sTA6xQJ6g4b4YDzbvXHs0XSPGMj4Nw+/vvw/l3
qjebrWstIblEHArA61p8SbAV5PVAH0at6FVAQAPbm07G0ONRspWxHoLhzZPIVPywG7Csgrez0BLe
IJU9u7CbL4qv+lDJbqBv3r+GaTChsRP2DRLeeCMIsAJDaP7d4h+ARAkYY9w4IZfZaabyqXdPwnJf
MHQYWObZeSIhn+MNrUy5AwNmgHq982ewSnFa3seCh92QuNWqUKUfmBShSiXEK1SJegiid4xy7tH3
vAhLroxvEjs8jcLOf8ay0xuDkdcfQnQ/1/4inYIiP/71v//XP9+bZZmsVcJTfG1fihQOqrH0/aTA
gsJMnvWpwcEcFN+qZknAWo4AzpD5x1SKs8k6f+WgdSo+BgDvCeqZWK9dqCX0IXX+zAP7dxG/xxSx
Zui8IKcw10O/y7scikIr9YqeKZ5Y5XvrUmlzo0kLOrkDTppGTDNfmOMjHsHW7HXvTt2gwy7IbZp6
sswkH5BC+lvkLlEUGMfSiKNE3bLMgTzaTrLHxt8DpvLpHDCds7K9F3nm3pd6GUK534vY6i7STDeW
zURQCDd/4chxZySyvPMtCVstv2Acah66PropObqvf39/yq/5XtQpLPOm9ATKKgAnS7H4H89rgtBR
2ENQrm0R9ZexV9GxTvBLt4l3zqsI+5wdZsyuQYsC4j0XwTRculZ9pEUMyz1S9b1M62jtFwnzRuwS
kLsH94B6+I85j//tkxKQthSsQGIprv79SZkRMO7AKopLIByB34S0pcJ15sXyyVflx8Bs5NJVsdrS
27C2uHGPNTE0t94sHt3c7bbF0Ke0c+JvGE+Z5nQZk+LKt/5Q/v1SXPN9atNk/dOWI2x3Cav8j+/T
z7Cq+W1TrKMZpJJwCAVKyEjeBA1ZmiFOiHWZ4eP6w1Vcqrx/Py102hxTU2/yP2l+WWXKvLXrCV4G
/1a19+ci5FxK8wMSSmcTngND1t6ZfVrCYgEEl8+TebRH5x2aFbjXxjDpXWDa/MOH+nXps2FaeZ7D
J7KFsr+Ud31c1LU5AdaI3fbYqaq7JkDzjwHNoe1ErMghlN14LNO4Rf5qH4epe/7DJ/ilOHZZfj1X
Oo5paU2k678vRtsKGJn0J9dpjOXRg3yNrc2H6ME/ZSOp2he2Q+sz6Y80UNg2w/GV8+ahd4l7IV3M
+sPD5iyX4ctl8rgvhHaV8qRWXx423aGIMdOIPJWwu4ZuX+3zpIvxaaXqPa0B4yOFOYo8yq60QZ9g
F8pXMLDQy2PbuSbGrE6AXF/drE+PnGEkrYgk3LmkyrgMy8+wGULmeR4EYKeR3baVkX839i/SCYeE
s7ZlHSn4YN0xCHX8h9bJjZ+6uraNHb4Q3/Y2myP4iiXBhgOYAVM5Ti/j0L2VS4vz88VTYF8y1yHl
Gp7hQ60bbxvP4V1K5+DGIkZrlYsxepstJI9G0w3nz5b754sRtX/bOvMPg9UElz9c518fOldS0rDP
chziFPTl9ncSK8LZhFAhyId8yZrcWqPVvGhEQUeA7vMGB3a/MqvSuxSknfvTmD2ay1hZhzlNkjfO
EKHtV4DctLzqLvn++89n/fp4utLVpoa5ZWnFtvbv+9DIS0hWM0eCCnfBVavifhZNtw3HCn7s2DGQ
aPNgU0f6L7pW3U4vwd5DUyMRWYKHxtLpt25HbaKz3r8tgsV0T/n++QKNGsXvJIrD59u2eIlAJlom
8n2iu4OHQL/XmcV+NEKfg73mHaOSTl1mz9GNEupMcaJv6B7+4VaXX4Mtbde1TKkJSJUc8/TXOtDl
uCToQ0QMs7ITC0R86/qVdx0gOcd3E76sgx8UJJs3/g00rCMxSs3ZWv7aKOcPDLxvWFo4047p/R+u
xa8FKhWZUK6LWtLGyf8lSxUEA9QC3OfrjmnC1TAaD2g6OmSLdBueTnNrhPZ44ZGcjx5Aq01Fy7PN
30UGK4jwkvISztN86QZh3aCmyYFiRva6drV9BWXkXJexPZ0w5e9yKv0s74EazeO3uOvnrYsFlDZK
5DyMjcK6CpR4Aw4Edowi+6tl4vb73/W/bO6u41hUUJZjkRn3NV20qm27YcoSrZXpronAo1HdmujS
TGXcIvPejV3tPYQVtE90jucxNEKAMm9JZm26qGwuxKxZN8PY4o3IELogYCGdVUb69vcf0/z1kigC
xAXFmOLTUu39+/HIQgRL3JVLfDxGEmoH6vF6al9mnzlVRp5GMBXmPQMWeZ/GGQf/ItkoFqVVnfiP
FEf0iIoCir9OHHpaMG7saT52kGhBG/PicCCjiWuj3vCIX/n9h/+MNv/3ms4DzWnHYl2n2re/rD1G
ZBAE3kyI3+lag5pFEt5141PrKfuCwekvDEfgXRA0pjXReZz45TWPKkK6Y1ydv/8s1q8PHQcC5rvs
drZgT//6RSZ24km7Bd5UXzOk0qsi9aaXIUD/4DnOAOQbi6NRpKdGy/S2D7Q6w219Eb5HjzWOzEtS
aefe6yQQERX8BTDHOLp5veRNh/PWlCkwuaq7fObNiZlnqDDddxi2l6znQBeqPnpLO0HGnQVFJKmc
8ZJl7jsQWXXtyhrmLDrBnSAHcRekDSOi/49fn52Ve14vFgbxpfbCd5akVZ2l69rUf8+zo65EFfsH
DswSuottwEP0yl0NAOLeK0ybZNGxf5UuUxW/c6J9UYZM9OtySQJHT9mH+tFwJgbyzjtxTuk1oTWy
bowIpNTydogKdYoSq3twJfLGWWTqkmmnPtQpasigMUu1hb2+5Wgf2vJDkXkxTOJioyUvEOvaf+gE
ql/rY0rj5bT5Wc5T9vz7KZr4OCFM+Hztd4Aj5/I2qVTwho0qvVgZCH3N7rb3HUhZXLpxbZbFGxim
9irmAo1Jk5JwFZKn0I5x9Ob1DXogJ72GS7ssnTw8BKC6HQObYkIQJFaQ6MAvO57t1p9hIkbd81Ag
FmtKIs7MNYvslhQSAP6+ZaKODYjWyqR3n+NE2DiqVDeNEZQnwjMCsFGdeLQzXLnAW8ddMDgsuq3O
bwK7pccBKkCQvmE0gfWCv+mdqPGn3vJJjMGntqqKpkEbKev7SJXlQaO2G7pmcb81T5ZI1DGBbLYz
u8Q5TRATVBFa76Xlu3s36chumbKMs1jIMJLJ4DYOk+boZAsGd0tk/bzlCwzBfHg9LpbBffEi3UN/
kPOjNEp7g5ff3f/+Fv5vS6Gr2LzpHFs03e2lkviP40M3JQQwmgLWLhGVTum793lf/yVyDH05gpt9
4txls1num3hMsIUSYWCP5j0kNetZM6Dr8vqEZdV/GGHnQ2j27lKCis6FRq434MD6fEfDcV79/nP/
lwpH4Q31NA5Zy1S/VLZgNjHjd1ARLcDHNT4Ea6zW3dQE20SUYBm5FIcccOVRFs4xDKE8NA3TnAYY
7VoYrnde3qrlOia9/7evB6Qc7USiV22ScY7Zbx1PHYImkzyGXrRq71v4xBhlUPNxt7eYWc8y0Mkd
M+BhiZgdsQeY36wonZlSNM6ptnGu/P6Xdn5ppi5lvLAFu6vJke+zv/0fF4vR0ZTZEZhPTxCOPcBu
OEckAq/6Kei2DVGBR8Zn8VX7tE70EN6PvY1Ft1YPTHbE5jNiplwSTyH1RLDj4akTlxqv9UBqc8SZ
7Zx7aBSKFlvzGtxztHVFkVxnBwtni09Rbc2kjo/DKL/bodnQPwoaIpTWUADIew8PzZgxAgGHd+Je
ro5V31coTVWznyafvIVamFQkEHS8kIrSFSFRXbq/95x1SSrim9UfkMmIV4NeEt02/FuIOrs/3O+f
u+OX3VObsCy17ZjUx9aXE5HTNxBrdJ6v3Tiy2EFIVhAyg5sbNuFdlNM0HGgFAG0f4O8YSfeI6Ccm
B77PH+ZuNldTUE4Hz+ij+8HEtiRRB3M2SbDO1bGiCUT+wm4id3lnF0NxNs0EqUDfx8+6ruOd0N58
7nugJF4lCwm/7H8IO7Pltq1ti34RqtAD+5UkCLAn1diyX1COc4K+7/H1dwD2vfdESkWVdVCU7JOI
Irmx91pzjqmE+yJg+LweYzByCmfwcxVWsLB3io/Be20v15VeeKglf6xfDbEqCDj1q21mLZkbtax4
BDzg31oaRwFUrs8+bP+wXxIW/VVdmBpQWvXdIhELdI7MxCEYELyDHPe1K1qcGSrihPXLvCg9Iwq6
eyUGVnXJNhwJfO7BLDPTMWnFe3kPri2Fs/8dm7Jey3izC+Af6SG1BvMaGMlwC+YTHWPIBEzg6eUW
9yGaArwktVPEgNIQ+I+HYCa3JZYtJD7aJ09S+Xh2Z3Ou2kyHDEu39fdnut43zbxMNPQdpT67YZIO
BzMy3yaj+Mab49fnw9Knp6jox50OLOgUmP549C0INPi550/20h8HbSYMaIGZgZ0qtsD3DclRKqqI
9YkzgJS67KaKZyUOo5s+Y49vQoRWsVZ7+jjJpzCrvpWGdulZFd6kbjz7c/fWddO5Nkedu7LQd0Zf
Edmq6ggeaBwytpzIzyXwvBn+A1HI/v7JQrW8If7+KbMVk40Bv0jD5Njzbo9qEmSHZ3LCY9/B7EaZ
Ze8Bwz9N1QAYN0zD60Ry8jUnsfnXxQjqAewpHqIRLBTOBKJNQ5AK1k3VtPorz7Q/VojCYBrxZaQZ
mA1nASjy1AY68H1iuvdmnFsvM3jYEjjes5yScjP6UnU1JeVb7bfGU0ugzKYSdXoTDwMp8ld28sXe
VFUFB8vc7pqWjzuiZtJagwwvi3ghg2C4RkU+uan0tUr74hBAed8mWmOytyq7bZnbLUhRyXwkpOoG
UUs4PeP2TxYt8+M2myGatfw2eT9YuEH/fpMeDbMuR2Rj6IJBDoPgWNCm0pH+h3TXwVg4cmjp2zjX
gbLXOKRY1prTmlXSQAp1/QlPbmfpOEHlKvSmGNT70oyQ5ja6a/M9lcBJS0ofsRaZv3Mxo9TMzpnR
n8jEan5FZSIbZqslkTRYsJc+/f9l0vKBGNBHxyhgo2XZ8K2NmdRVFp6Udojs1zbmLIqF55sVQWki
Y+4Hoxb6D1qfPlUDmGnyNzC2IxqKQfKdYIpX2xQZkitpAiBWHwj6wPZlRLcfJ1bryHWnOYlqY7ku
w3zPMVK9QPpmVWD31kRMFafqeQY/S+QtMIdPVgrtH1YKBsmqiXhKo9P3fsRiS7mPloPl0F5MlZMW
41Dr1P6qRWPv9NakPtAeQSJwOhPXHCiYshuqk1QS8iDxcoFqUmbPn3CbzAlw5HYgOs1SHFUfQXGS
L4vnWMhn/rvZLqzLZl9MaviwoIQY9RzfGpWlEGVz8EzQAxRJVNFNYcGMmKGigkn9rNf1sYe49JAM
/rENFsj3O8SkJQwxw9eA4likD9Nu/ogz2/pWLfqRMBHWMSujxe2ZHHibQbZE6n2s7a45WtpmbDo0
1loXko7TWc6/rzLmx9sSd3HBD8ddCWqq8e4AQt8ejhG5U9tqiN2wx+nVtNL4ZBChfJJ6GHuQ/57W
bwVWCVU0Msk3Sht2FlFwkUpTIds71W5yoN5GcAjErER3xdb/KpFWwT5OzX3CAG+jMNve1Ny8jlVp
QaKN/UuVtMpGmyVx62WluIwY9bfhnM0/aKoeSaxLv6iDJHstgX4b385+ENY7PrTlYiXmd2ifIREb
w5dEDn+iSc1vBmkARB4yGkr9HQlepCKVDVrK3H6tSXE4kn9QO6GpFF4+9DWaUju4FFHrb9JGdtOy
WM7PXfedSWh0hTJ2KGMTCVtwk5TgkyM/bYYPa7tQTMvQ+U0g6jHfv/v5EA7cowH3NFPdezigOI/V
4SRdanhSQaRe7ETk5wwjgE0IiaPP0nSwxgKsuh4NxkbmMKvq964fADpXleaN8w6TGFS6vDf3ClF+
f2qV8oMFe2QXjzlkLgM0mnatwkjqyuch2YkZzNAod9prbuJ4Cjsh/6kNZHcD+d+KTqZhYCJyUpgA
bM3FSJCBVHPtVs+cVMUdUPaV4jZVhvV8HMunhl8f/UDcTQEcEfI3PGX2GRcnMxGNuQ4hqoUuf2bs
vuTGDI8GmSv+Bwvnhuw3O60TPyvBbi4ua/0x+MyEK+0sB2D8Nl2/fCIiiEJJCBRljuSJ0yiyJ78v
/EtB1hDC2T/MLDFBXhvGk8CiyOR4hvU9eYXRyXReiSBmjAuvpkNfckkXPwfgQGtDtjet3S4WbsGc
FtGnsZhm1G1kxzo2WhmeF2wpXIZ15DRwHu+MgYZ9RszUMYGhm6GWg1jKxQxl0L8y82ilaZlRYXH/
Ynf529T6ygXDbsTwsuncjFV8a9JHvJH3ikazUPmX1erRgKXP4tXGwMrjdLEpIW8B1APHcU52Uark
x25OoGU2crXvy8lwRywQrp4p0VXNK483mzhryyVaItpHnbeClubTMaqN/iWXPFPGVzCCyHxhQvKH
1dHz0juv69jxDP93aWTl7d+Xl3/YgAmVf4zlriuj6n+365WTWo2b3uRYmWkX0sdhhbSpRQzLSHJq
QxiWEXfjF8R2L2TJAk2e0PBIVfVXwT7roRM0s5sbKFuGkb9GgXZElFH+AcCFKF4stIb/pVXhty+n
Lr3UP9kxrPO3v2/AmIcwDKQ5p3M+tt797LE/LjaBstlmzGD3tsSbpqwXkQw7hV0Xs3QrbCWWoOL+
Ke7HiU17E2JrywV6KBMnCTegjvzDXU4gCzN/K8XwiOw+Wh5JwSCx8iipp5ZqeqnyEZZ5byFzGidG
2NnTv78Qyj9szYVFS5mtOcffj2M1VLeGQjeWVyKMpoutTcrBDxkC4y0It6Ow80Od6/WDZosMDQQO
IebYQ49i5ZpNyrETifXQ+iq+jswNt8SEzMyaktBmr0Lw6sIKqsWPLmmfwrCfr2jC5xcz5Xhlm8RB
82++yXGonche0U4JDKhNi8gPCw9fmn75H7Am+cnMKtMJpahz57D4y8KCfa/lay1DXKzKHHPUGJz9
Sc3u8VyzwiOKQgqLKcBW1D84MO9nSTK/GeOXoctHz6gae69JZgwZondzOW68SE1I8hsap9UB4TDV
zG7EQWqY3ixoorjx4FANtFihN1UekJvOUe0GJTjCxUMTqngQ0R4UyEFJiIr6ez7bGmz7QGLnqGQ7
rRLKs7WTu356VpbHVZ+3KECKc5nNKXdJZCAEdCZHok/y57ECDkDcFXoyKVsCLHSHeJL+a74YmhhA
nBJ05I6ooQAVks5ZtvgzZBB9JWRrOqd49rdZlC+AclE7M7F8O1qL6onG333Gg+4iIxoxQiikImnz
+ANa/KYfDMQBUyiRgTEw0ZDCDkygFb/qDVDPf3+3fVSrWmgTOANassqR17bff3SiqkgrFTqUrtb9
YcjhU4za1wom+i5N8qBysScO7iSq1FOsZGJ806dvyoK6alXMk8VIBzgBkbApDADRQz5kPxK0jzLq
pZ9BbZxShId/STbknrgEfYVbikXx1JTBRAjwiCyWdXYHWKDzmiJ6NTCwf0PcNW4YzRnXLmJ3aSTl
3cqu8EXmo8zoGCXI8jCs2vmop74J10WmRWXEJHc1NOUF/VcXFFTp5plJ8LZZjay8qXxrqmYmpMcX
3zVjcWbOBoh7skBm3vRHe/C1Y4GNK9/IpDV9snkTH3pZ/JppKjC1Q2SyDFL/fqYJwZ/FncUNu+iK
V/rF2V6y+sYx6HrRZMmHs9KSgFgU/Vsn1z2T6nE+r5ewCLFkhY9evY/qvamXa1ff++AuKzdKEFSl
3IZrpR+b4GYpV6FcA0yX98aEGcEiFkIkMOCoVQs+4ChcM/whhRL8JiA4jtHW9V8YDE9+JrDxhIlJ
e13S7/ztH33VIZ3Oy2EXV0yxljKVJy181tul1LUs4znJXqh+eomyl0D6XXP96vsvjf461q+V/pqn
X6hCf82mL1ScfqklvA2QyL7m0hcKosZGqrN+ICIJhqGA9PAQYeESZSW+ZxnqRoxtb6aehnusOe1L
92nbR5U/nDstDhkIZlHLqiq6infNMsVQaUIkaNsVE4HkkVRwvHQQJYfsNIqjxi9JP3FtQVNHZx9z
GTlTzbmRzqRzGSfiBuvy0sxLjeJi5ld67JRuX/382udIDW+2jZHoRs0YRcWtFLequNdsq+f7uNY8
321/qbJ6+D4vAzy+R8tj5REwl3BSficvJhwXqG7ZS9Nm+kFNgrOEtwryslkdgtIKb0GRoIE3FLdQ
DxINuaO8wO6OUn+0SJ33YSXynl8qJJxEHP30RNnpKUHJTUiEfjIrwsXPgX8u5aU0winyi5JfQGFN
kKwwVKZXCpiuml4789q4g3YSya0yr1N/s5Jbad6G/pYTOGnekvRORek9Hu6FtVQ43DPrnlj3NntQ
5vios4c+LkW+Xas66vhIxUMeH2bxFItHq/TqSRDXkXQaPdZFgspqQzieDXY/keKeWCSDBcmSAxei
S/JQJRQZQVcPLg4L8kqfjPxJW0vJnyjfglz2ZFsP3mUo/TCT6tZDTx7psJSc/K7cuP+q1LiLiJSZ
u7Vew/amRXepuekaiWA3HI9ZdEvaaxLdovZKBS2n42unX9ruwrXsLk2yFIYcBFTmcNbXSmGSiRPt
QSqpT1F9CqMTQ+J8OA75MR2Ogmig+BNZ+EeVDHooVAMKzT+OkuK9PyELYIfVoY6sUw2L57BIbKdv
5cEZMXE8T1NXX/1G8HRS45kJOjFki+avHrqO4AmdYHh6KgqKi9P6rfVCAJB20bVTNBmCFHgLuTjU
CxLs+vkRCru5Sl23rxRE2uEEGzGFHANApJi+h029NZXE/hrXDDD4ZEb71Yi0fN/KQNFPrW16HHqj
X39fZmMdms0xQHm5TwAXb3Sr7G/rJcemd4t6PXBbtTE3U/E2s9O81lqV3jGA4YFJfpp6lX7txqY+
NNknwoeP++dlyI5GzNRQM2vMad6t8A2Zv4i9i60xGy9xEgsEQ/NeX3Bo0cDRVZ7Awsx1hf8pv4Z5
33CGJ+dkIoVrzMZn1TRebcNIHtjdIoMDrpZ0jl52BqxjuF4jgOIbujxSi4tP7k3Ksq79bffMT44Y
XEFFwsDjwxHXphNcdNkI5acLO7eda+6StfqaYl9xdB0bR5KV5p2MFuDJIvhioEYHw0Fv0+qzlkZP
T+DvEqttqfi42qQ+VkuSwL/vU9SPN1BGQLRlADzgMrDfD4Nia544UQA7aicQwoWJwcUI7MDrZLg5
cGms69TRhWOP7AxyHoMuKaZtsrClYZNIJBW+GVVWu4PS6dBmevIWhuwcC9Tp6uR/A1xza4v5s/nL
R5kOv1oaZ+gGmSSgg36nGGC2FMxNrWXbWK59vGjgA22DXIRGS4nfg7e5ZfA6HIz2lDfQ3Mxqco1K
RweaWdM5tyWvRsSP5aYjZnngvvjvv9SPAhZ+PDYmOhJqFNQfhgAzdmgCJuG2hZ1fvgL/JlprqGNa
Bv7g6I2GHJmj38U3iTTEJHZVeyaLcaMyXrSn73LUAXv06ekVusl4F1SGJwybbueofnLC+9iE5CcV
i+qC2/Yqwnz36cpIvRpr+J7htCyxFQpk0aDMsxKjxpmm1+nGtuZsXyutihyNACk8VXj4e1iks7qs
38gUluGTsmvLHt9bSCRrLSbroujqMoaxQYh0PQqFMFNkJ0OWcw0yArcT2Zig70gbDln2F1o4jKgV
X3k29Vjb9RNjLlWKBFEYRr63Qo4on7xE//C+15D8IzdkYK1zKvz7E5ezks4pOrotfez+1BWxTdRl
S+NV3mSR9jNGLLzHloy/p3cMn2drp+Cz/v2HMP9hhdBY1NgBoSL6KHRKkXHZqZItQI1wL6uE1kCo
91qjXlJTyuAI25OWNEdM+oZk+2EJ3aOkiV/JgvgZEjf8J6SJY0P8yLmR4U4OnHDpCEM9VVv9j4LM
lQeivuq2NE42fJDk0xggV5rqbHgGq43Cu92xfpZOqdP2CpvpjJu5vIqgI0gxw9s+Le2StuzIlICS
nKQ4H8IK3wa85oNtt/JdSzXxIlVlvNEQvuOSjv0Xy2Lw0miiOKx/qstt7HT+Jm5zRFuWT3oixnCP
tTH2AvJEdv6oWbc5lM6BXFZfLOwyShbKS8IMPbpIeUIbcxlkSIuTnFUeQhLxZFbmhDyXxLp/f0Ew
fHxcsw1mNTAh6HxY+vs2NTTarqPhVII+Q4wyB+Ji6+j/1kel3j1MjW3rUmmPPPBAxiA1tkt16WFu
D73wRuHx3mn3KpHi7VKD5grfnbSl2DvBTCWvgWMLdpqStD0FFQfcBeUx0XAm6+3bWJ5+lRycNO1o
rJUQctcfUSVSkX/QlKUM5UAoz9Ric/MWda3iUX7rBZ1n+zSHCYV3R82dNUKYXLNx9cYltLGwXBIU
Z6QwHOQjD7+rMXrRz7wH+EiK0oFqw4NvHObxUEdH2wBBejSro14d+/nI8TCzl0qo7hSmp4h0pe40
BOdUO1EIZX9VNZ+1cqliPmfz2YLOQi4oVJLsQoEniaHhffISrvuBd3ddG4Umd14WtmV++PcPdt7E
ZTlBoUWx2Yw3AfzlWinHENUZ1jAcVTGjlAedcsxrhf1X02v7pAN3HvpRcsZ3WhxjMyWnK2ij59j/
Uw+r7EI/Nbusj6Q0nU6BanEj95OjWUTfJLw7zyY5YLvQauWneTK0XUUmi1exo3iUZ9yL+Qb54le8
ctW9KKzqPjWi8sKIjrCVDtU9CPSHPIHy1sWSGGp3JsFtzc84LudbG0nyHQFEuLFEqX/DyJbuyjxF
LZRxnpqjebR39D70TcuTBbUFoTDRPStvX1WwtRd82NYltloLRIxu7rNawHFAgAhvz/gRm5hMVSwG
O4008s2q3FCw9W44srcPIsn/IlBb3OOsRrG4NKsLLHdYT3MDkTmw6KZXc09/pDJ511gvc8klKrfZ
mm1iwSQUDYgGeAtNpGp7TJBwy3q8u4nWF3clk760s5n9jOzyJ2pf6GGqz6/ks62j/GHIgMeUsTe3
GsPG1rCKIP9L6QJAS9KzTCF6hww+2Q1i4us8hUWk8hBcNNGhJUEICFB0sKel/OlQWgdM7HZ8xGo9
Nse5Oeb+sVGOANmr/NQPpybn1IoXcpfG53k44fSlShLO4nOvnu1mqSq4zOqZKqtLFyxVI1hfq69Y
zJaa1tIWyPzF8i/qehU+kUmXrLwC3ZLERgF/Ul5j6UI15TVS0CNeh/JaSheqXquVLlTP0c0kWMhp
+DtrDcqFmojzCy+IN/XwYoYXrV6uqX721yszDkoocGXq0nxY5HR/m6xY3laiKR4ZwV+ET0/xMxGf
6gYQn3qfjfJrqcHxOuX0MstzF5xFebZ4MJ8NRMbizIdess9iLTW7yGuNw/KJ74el2oHz2lKNeRmT
K5+vJRzIvGTmpU2u8QC2kjThS55cI/MSmGBVlnogXbSNi7mWFF+XvMthq/QX1bjM/WVcazIumsUt
+9Klv2u0zlSVXshhaK0zEmkVlXSxVFicJ/9EDf4pVZby65Ndn6yIQFpoCEeNQyNnxbWy4jgD/ZcO
CX5j7WB0BwKPoq/oVKh1C+rNrLm4/DqvhBDK3Vpzdc1FtvTZLWo58Px9gdNkhducheuBPft7ifoo
z70Rqx0nOdOSdti2DzQ25XNMLNVaIVwDgtowai0evKVImAmypUbfnX1iAdxCc8NhKUzWEj7ryE0g
qclLme2+zvdTtddIvt2Z2l7X9pC4flWTghwi8xk+mUsKu2W6VeQZyHZKjyjiHLijgX7Li0JEmUuF
5e9CQkehI2+Ngxke8eHleiz2wywBkVUr2BS5cqBK5QDxOmkPUXsIhBcS0cvTQZUL9qX1SsWbuKOm
3uC71OS7KXc2zQ14IsVSfuiChKMaeW+0ezJOoOBFBEPvKYMnwtPS9tjmflXXuNTMvZBnNCvMJOxB
vMCgDu1Pzyxs6P7hhWOvaeictixUku/0F5Vi9rpEAB0xMHSgtxOsErK0wYIGOwgPlFbtAjSdyi4a
GGbuiB0IWEoD+JlOlzkDYOnGmTKH/ial6M7YOJq+lLGWxcZMdxLJydYqiOYFZLYWqVcda4PkWBC1
JfhMDsl4VG04rcE23OmNpUa+bMkfoHHhDIw3EE8Dhua0mjshMj6wcyTdkmis7Sj26dTY/K4+2lFQ
3IS+VcW2kpnhAIHeKrCj1gogugdLMQ+Syp2d7Fp5qXqtUiIVcOcnTk4GbYLFbam5cgYaKBzTSaAY
HPJsaGJRk+0ApS35JlRh22nWUph/RAhInEX/YDsUHRgqWiuwHTz2lLYWaeGoB1uIUw78UpIRKTV2
ekQwsTPFjiBpVuwKJE/TLtN3UFi0CWnPLi12Ebl98S722TKQw7vNIO0sqS5bQPXphD14i83a92xC
JAgy5HUNdnO606sdmHAUuzGsd2UHwAjIrAoXztrpgUMyCzWvxXRmapz8S4LuvKFP4BBjy9xNmxwO
TCmv4MSvyAkMsnSWwuO+2Nx5yXi5jaWqtfLZaQyw5U5nOE27VDuTGepAYVXWmpi24eyNnNbeRZED
lifQllJIFxx3Q8PIatfmuz7HVLFDFAJl1tZRJm5rebku+q9pueYWOggSjXeC7XpCtOgu7pdq5F1F
qJqxVCHxR7wtd1biUBMv6LBcB0p16sHp1uvI66jyk0B45Kdaql6L9lXEi04Ty3aALFExfxOUFmHr
0d5UHF1xhOUovWOBeesdWWEHhYvVGcqlurXm2LHFDqQkEuhc36X6Tp92JJu37a4mAJr9G68rr66P
y2yrHOh+YCbu5K3oP+kOrBLAdwu4LpD+mAbeajpa6t93qOVUphn4XFRqvoqLV5fDZ7zh4bNfa04/
DJlHxkGI4MyWHYwnbE8aRXuTrEeADMP32X2l2vxgOFi4tpweBqRzbtIHbFMhiSFND2//f0nxQ2wt
601Yb0n3lnX8a97m4K3q3pTgTVuLDDDwpysB9auUfjX1L938Vau/2PpSvv7F4rH/SoXTqzim4SOe
Xpv0NZ1egdha+gvVNAwOXsLgJQ5e7PkZE6CRP1tr2dZTOCwVD0+a/miSJ0N/FBrpOICOyyIjczky
7edkkojKKPz/xGaUv5J76NXo9+5IVJBGdW28TfExP/37rfQfOrYIrxijC8yvOr2vd10kuW8Aa/pL
xyu3bnqJlWu9TCl5M0WK1KcYEDiPk/pFLk0SNVtDOVVV/K0WLNCEvGi7gR2SrICWbEhtIlkmid8m
wC87m4SyQxqhU4FmXquasjd8GOdxsaQHFpn86NKZrZhITpkxyo/1Ww1fbiyYk6S6hoJhgk2uiYSi
y7Ij+3kaR2PTcgpO/fgLCevGidCw/75Eyi5fwtznStn06sA+lIRbjBLBsW4l+8XuyE1N+5o1BGra
DqysZzRl9lqj7v7kDW59bGswM8HNywge1QBjub+/wUdT9RO5nnmDVzb3uUWkWVjNdCDwkxrFIVMO
s2B/shT7ll8VQP0VeJ2WYutCsW/x0+XKvoXS7V13ZfMi9b93LqgAI2vPzoXSycVZdy5sXuJk2b+w
bwnH3/uW3t+zb2nX+rVvYetScACOvG70tHLZtFCp4cVUeQjWrYsf/N60LP43CKxRPu1hDUJrssLz
eikkBLC+U3XI6+xJunWAwC7//i61PrYkNHqJi0gQg5TAJvP332ZCtHYLGrIkEwsESUpL9dwg3T1P
9r1HEQjqrpzeonpGuGv1bkAYC+Rmez6tl65OGYPEybCt4LN5tR0N+ITQmTWpqv9oVWVbAv3c6XPR
uRYjHoaemBn5PPwZpgsW6/++tX6/rmt/WwBOdtY/IKjwr1GdCBOJo30jcpj7HfkeNoHVp5yXDW/y
hFL/TQBk3mbx+EUE8c+iMWJnjif/uRtUEjSimWmDMdjHAMoLI2jz3qtIYJJYzl/VXNJPXb/k8dZ5
/iojBb3YP82G/lhRieQ7mcU//G7Kfo6tf+7pw7/WKAtW4kaZo+mSxGx5IlKR+bbqq9Ko1UM0ef2X
IVfyJtFRCCQGrHIEdo1Ttln58u8vHfSkj1s+JCdobmVeQY6g7147mSajRJh9uR0UtaQdrdMos9Ti
himiK5yZEYDYVSZ7P4etfE2y/VrZSJaqg0mZqhnLX6IK9+B+HvYj0ittqX7YC7G3EwxBriX2JHrp
CQpdV6tde1oqNd14rSH0urUkgx2yRzFoIl57GDyj8LS1msFDFIihci68YvDGwuvJ3x6WazR4beEF
g6cHXolwsMB06aUFHxUXsMywVmi46ugq5QTDEpoTnHR07k16M/jxalcDaFq7YnLV2s1M15jcxHSj
tfrQa9eqQ88ulipDrx88XCDtQD8AT55aeBiKy8GbiqVorKT4i4ulYv4KTyLwpN7TAk/0nhJ4YL9G
xG+B1wfLg8BwKV9fakYKWLlQaAyg8bsCF3vsprEL7p5KbAKdl5oIMsr3Q7cfwn0Xcpb4ZCz0ERFC
W9Hk3i+bwlJU8Z60laZWmveVCqi5RYYtZwkhAnHWPivMr3KotB7pAPazacUSwps5embGQJLEEGWe
gbT0GFfIbxKV6Jqa/u13CIGnxgRkEraknk3WrNzC4JsgUwgs5HQtp749094JLuHM7agsRPgmDwMv
UEgoZdUq7dZXwNz1MsQHqJfmzUZ6fayalr6Y6JPXwE5/Lv/r6aRtmSJZN8TGxD3lnJg7WYCK7fWj
apRE59JYKjO5OcnmD2UBXqetTUxGwEIwhxOxMVOgfQsM6U/MBu0fTErvQyb9DGNjfioS/r96VyZ3
wKvSZz7dj61+OAqC2xHzWSQ56wzkv7pAFvEoqd3J/DoTs/c6YwqPLTorUIDRswF9Vg6nfVWL+WsR
RCVdHsAORCn3SMOjhPwipEWVZmoeKqHpSxE2MHgNCFm94bOTD/uLkUiky7Wa/0n76qNFF3SupuPU
4rwP5X7Vs/3Xzx3yYpY4RBCo6RZovSnQt2PGtFPSquoIJhC2yxgf4sjsn5ByCVcpXukH6g9SIKVP
uDYfDX7ItgXibRUzEbf19wAuJRlnPRkSCcYhfow0LIuLWUY/0QPYeyPVckKyodRGoq28OCXJFAB4
5kYTfowUAPUyk461Jcu7SwhcseYNxFYVJlpjHmLTiDh6zeJbm+oPuxblJxYYtnMfVmEIc6zCsg4c
V/3QEm6DPG3yUQu2w+zL1TaAr4lwVJp2tlwp+DQ74JvFIoUYdJWWD5dO49wZmsQtr39QGCj3ogyc
BNGCe6W3zOPcaxU4rULs4jzLIbcGNBgWO5u2XBCUNbcumv8kx8TYV43VnrSBZvn6qFOGt2JoWtds
yXwqzPgrEtnp0BUEjpclwlTYjaeq6P1Tq/cAQPx42JvkTtPqTwVoV/p1m/VhLmfNUbb2SKYz+7ko
xFi4QSnJDjMMgwyk0jgTWJwzGk3ohTQgntfvTVNc7rALhbt5wRCPhYnLglmYY4e1co1tHzDrZJJ2
FGrhvQK5vQ3qniQO1NX39XudWogb9lyp+d9vxPQMkCBYBGLYLTmynHV9m5VW4XnuOtr1kGG5mGWy
YUtLqss8OnFslQ85I5FZlglQjIuGO1vXXGsc3adQU6o73HKi70aCzFMh7dtW6TzdL9oXRSMNsC9s
3DXGf6KcXko6g3yvo2T0BiFbGxyc2i6felpYhtLD/4Shr2kLgrd1A60tyH6AH2+lJJyyiB1HxDpG
MOvPma9xHo8Zc6UmIv5EIupvoUaSdkdSXqeqsDUFexOzid/MYbB2o0oTuWOqDzaU22RiyS+NXQf3
XJPUL7r4oRtm9prBow4iX/MSvQmPA8ir4/qITvzvR2VWCVbfvvrlibEyoA5VW9qHspwHJ2+wCLZq
25/gL3SnDvDLKQNKTjbMLFyiRDZw/+LvKV6SfS/a6TAn7K4gwH3FbXfJwhhPrd9rTBIbH8yQPiVH
UkJkaMvQjwljrv+QBYPPZrKvUxQj0sny9mqzIVm/qqZs3tkVWCkzlVqGdIqO98RoFRSNer8Ja4Tc
ElySNpheLBklBf6yeytwsprmTCCQ2RRMtTk+FRw/e60YjmD6hiMn3t+P1G4cjrngTczZlRsuz/bR
t+X8sDvlp6Q3+hFp9fT49f20wRxfiPP61fr9iX6THbXEmOgzOizOu61Ip3uEHeaoqNzHJxMjBHe2
h7AskOcKQ/dAq/xjEvRENc7yTIJBCqF3Ey3fjdbvhgT1pAqKrdXRbZGK4E7oXpnCQFr5dWn6eZ9L
AQizwmgQZjGEw66GqlaTfFBFNIxlljbmoiNR0GVvjS6UvFvVZ81FyByDikH2RDvwfNSvs6/zizPV
dsGEW8eqOqxfdPJfwCuMgzx1uuIF+rL9HxSix9PpWzWF2auUB3tu5PZbjS2uKqPhkEnMrDlRxkEl
Tpii4n6zfmsGHHBeL130vRpsCM2V3oe7lSI+LHD5hhlgviR5DQTViK78fbGXL21Bwk2V6IPbjXN1
aqviz24hrvLOzJ2GUErHXNw5Q20TR5NVt1qH+s1cR3X7qNKRlpC1HUhQq03k15vWLBW0OEDV7VAL
Di0Cgw1zqPIuExkdpXV/ZSf9Hwt44FOlES8O5LI5J2SCHSEcPDOkaAB7WZhhc5BdcSMB5NU4GGeh
mbuC/6A3q+Su6aS5XUQeRzTmlOV9LmvTBmlWwOBKoUupBVgeq24+JQSNHWfS/4CRTOgPYyYZy6P1
gsSaXe2kzXTKrK+2FOUeQaLG5X+oO7PeuLFsS/+VRL4zL+fh4mYBzQiSMUuyZA1+IWxZ5szDefr1
/THsrCrbhXT3Qz80sBGwLEumQhzO2Xutb9lSY5z1UtUOpRje20q3HCXDwmjLJm6Dz2g5WtcASnsR
ZIib6mNVFE+1ifg87tSM9mnIFqzSkZNO8VETbXOQu0FsdAA3WxhyhJB2IT2vziY5hXQI1i5CBgWV
yCUOFK1GmlXXXt/lpKj3WLoqI8LUAWyuA4iP3huGEd0Kayum+aAVhLWFxPBchmoQF0nPoovFwFnZ
EHLeL1LlxXSd/NBpkZqOQ7VPLeahuGesXQxM0h10xSF0tfn20pPz5SLXAHBvLJvJjpr1SRF3O1EU
r/p6LaQE0budqModicDtTWQU5EqzsmCCEqPviNJP1qS/4ePQXwbd7ElpmOPHOtmHFb+N2bZmhmr5
8vVFKsJG2hiFvbG4BvZRVKXEylZr+nMGD28RzRFSZbgY+QVdeG9sda3kpNgYbppNH50kjomobOPb
iAa6k0jGoTLG8B2CjJPSgtVVpMHwIS1Nl2kF0c/zMm3tnsxle5H3oVXDWbencSNleumDmaq3syVm
erihds7SYq8U/Uxzc3hzJDZjepWCz10VFohH3ilaxNwx1cODiDAjAd3xphR/T9YThKboUXIP851h
0up2KOM2vEd280nOUuuTEZVAgyOiiweHXL811US3B/ukQv7c1hNxa1Msf6g6R3xuG530dit+zsOh
90ITp2RuaBsVhQe/YIIvikLCFPTPl4oMumNaGTKN+tT0jEh7XUy9utcnXdsrGilcglCRAEerfewT
yeKkVt9NCnJYkVgobHH27FhvRm7WpvPuF7vln6e1BJDKFhgGlf3yT9oLUqhMu+tJZYqRal3iRt3x
lspbGfaknQgGI/1Rg9y34WtJTnWwDwDlKYlzBWSgzOc6TT8Qitpv6sG5F636QcYP/ot18FU98H3v
1mEhDCfP1DR6Mj/K5RbAKaGF/GzDKpkGv5RfTKPkZAsRZrN3ez/paXwcYXHtTM764aiqxEAionGM
qb0BgufNtAs22sBefsGA68X0crdZTnJeQnoQIMe42FbKu2gKiEyRYdGz6C8KQfxRMulcKelnGGiw
FbTRBSaZeHKnf7adEEzrsPbx65Qxhqoi9B7hfuTmKc4UDDkO3u3aimnUV/MG5feyW3BA0GRIRADX
Jg1sE4/X3KoBRoPZU6pATRiAWXH5HDs5s2ODMxDoNtwsz2zr90o4vebVLO+QCmgHPYRpPs4lFNsR
yAFGtfu/PzPUnxfwHKHJDVczEdWxhv++BSaUpbN5ahTsy6DAhVb+AaptgjMw2paMCAytQcWv1U/9
UFbcGJb2wjXnBLFWMiXK8+i5mBzF9b3GTNFHw63dx2ZsBTIwyNvCmd8rOiZZI1LIqsdfFl/6vI4v
VV5bvxCnmD/Nbm0aQZivcbObtEj1H0aASpnDd8+sclNNiv5A+uaifUkco7hPNWKrrDLJzlUi3fbi
lWVndrq+qArbaOLElZ052sNt3X3JphIXUmucp0khPwlPaEirvpmNfO+M6tZa85LA/GB9w69giUTe
5lpHVNICshmk69VBFKnKCzFq8gN9ZrYTWI0/zf1tbHMbUXIykRbo8vdpQaILnT+UEXn3BSfI6LdD
pXjVHKuXoiV+R5O/siW02mZBPfJ0L6wkeYB0Gggx37dFduqkQRxiNZkeCf72cL1Y74sxe5EM6TZp
o+Hh6skbwi9kXba/6LUoivHj1s+WMR1Ylg7UEp3zT7MWO9IjiSjEjdJ4cK8tbS3nWgksbubCzVpF
48+6P0i+rPuT5M9FsEi+RhBpRybiWhYbh2xXQOpH0eAtdpBlO5hJRbbDy0upSDSbHd1GArvjFkvP
TrN29oL2ememe8vaRaz2rF2Y7iVrR8X2Lsn2qb3jgT5tc5tVxa60dxVxzjJd2l0v71gfcoVRVgth
dee0O7xCUruznKDPd44TSNdS1SAOg2FYC99Tf60hDihn8VXTRy1NtZ0PxGqO/I5BLuA3b6hn8kIn
2YGE2r2Po6w4LW21FUNQX6sUAQUvu+Z7mX57fTWhpS5+lfWTGycG0bK23n6edxaRcb+45I2fngYo
MyFWmDwS6Hwr+g9ULKFFsxTNDtDJ+qzLZw3MobyWVZ8Rxzj1OZRXWQzIsEg5o4zJrlUNbtv6BbCy
htzzc9Wca0Qw+QFRW3zumvPQnGf0MPF5alZhjAQTPT7H+qnvTyliTzy//Wnmz/laOSBJFiNEQM1H
mGNz9a3kCmjPESkglQ6rFJCai8NXNSDLFJP5xlUQODKfy/cIARVS0ldBYFus1Rc7BIFSuKoBuxGC
V1BZhN4GpcWNdycnu7ze2dPOnHaLsdYY76eKkeRenfbytZz6YBl7i9f6YNSHysYdixL0kKHGu1ba
HykGFzn6gpPUHYfo1EUns1qriU4QAavlVF7Ltk/whsx1mbHWVJxV+zSgyynOXXFuinONKKc4i/Fc
Fuds9BKSYMZzMp7zgnSJc4yWj2DJ4WwPZyk/O6yOgQVzMST6qWU5chL5+GBrJyXGsXFq+lOkr68d
KfT8OV9LsTjsk2Ydx/lo8E7PR9xZiEaHv5SQyCAp9JCIIZFBEl6MHjIK9yghv4ohR7ZfZKf9JYZc
/lJC/rsY8p9KyHYMtPybGBIlZAGP6qqEzOis1v9UQn4VQ6KEVIjCq76JIc3/JIZslgOeZZSQlEQi
ibbqIVFCoo5Kr3pIpFF19J0YckE1ZZ+MayULiLezYp+onrd9DuRPLe86bzmEpeJqHldj3Jx/f41d
KUXfLWa4xCw6iw59RgSvP4LnwJwXHUy4alMXcUaUkKXel4UTu/FUWUciXNIL6uvaa7O44t4zkbCo
Ylru15B34Ff6DVJwjYDIiiAjjV4e+WkTrKcpvykdhASQTiKfDqnBGSdyvzVM52aOycPqRNRgd+GO
HDnkW+N61o+WNCGoIOPy7NBxr7IQIdwSDb4sAQWSByG2ZiHFj4vlQCTEC/qLdR0TtZ8eFKQKrPwy
QsEx8Njr5/+t2YpAsanTriXoZNh+rZm5jLktI29hi/IcsX9ovHDypMZrsdLPaJrXsjLfuRZN5BGW
+cw+wA91n1GhJfm0ragQJgDRgCW9miApg7IPYItRsxI0TACUQL1W6gRTH+RYCZWgdAKbh821Gicw
+iBiM+0EoKwyNSjUgL3uqp/37BK/SwDggIpEEMcBa7o0DrBf53FQm/7CvR8iwuIn3Vpo+ZVr1ZHP
DiCSvRzLMfMA2RN4e68VMh+2oSGuVRBP2K7FnoEic9uQ6IKxc1pfAW1TxLpSwvFgU8OeGlK/o2ha
kj5b+VXqP4AMIH1OY5Ok+orjzxnQrmDMgj4LpiYYrtU1dEiCpgnGea1+DtrrK94NxQjSJliMoJiD
yQiyef1D8ldFM+YOgtsCrV5LqYM5DZY6AOdBASoebJ/qbMLW/FnxR6bxvS+Er/W+Fq8FP6u2PCpV
vJiqvLD3JLFW+kRCbOcghFurIYu42xKoDbGhrbfKsGXsTi3mWhDHqbDxUsB/xP7OHpFp1BB607W6
BoKkD3pjanxH90kDkXQ/NtbCSxNFTG+DuAySKEg5Wa5V90FZBoAT+ms1ZYD/cGRtrgRzHzhKMJWB
pAQLp4Ea6H1Abqh9rVllaOpaZUA515LI6Oa/4Ay5Vmkiv/MrkyQ8H9n5JY38kRVC4aedT1+pgnZp
eonpZZwl/VrJtTACWfaWV4lxPBIwtsMz0cNrTcNWl9fKiRc3tw3EyWuR75U0XqJ50uiRNJE7Xp/6
VJsyvF6rHn1JJfPSd1RfdXxL9WXHnzhJHH/gPOGUaIKec4OzhYw1bg8BkHzSh7hTiibQjaCZv1U1
BxSopdEIck4fTpx5rfhaEtuqOnCmQCVTvA5kpoFpMNfBwDmSYjEPepsADp87rY2xzvbNHqOZXwpI
jKSerCXHPnxMSuo95BZR5TnsuzlN0rWIWUH+TUntWrQKfnHH/klCiKAdI5xucZPS2EL8oKxI52KS
mhkXH0jYgwVk5FTFETnr8kRYgrk1uzo7Xf86YTz+9U9ISafWxe/yblFFv7FbVvTGGD3WbR2eB5X8
yJxU2Wd9NaF3ZsIowZD0TSxZiEvsstlP/KpnzYIwms/v0kY/LlMUX66pVkbcR3Q3tiUspkMbxTSX
2852DVN6sTO1v+2dtLzX8pXmvvxqtP4zQMZWrBWezWCPyQ6rxO9v2E4TRnkqWeR4q3ECQF7hEauF
Y2Aa5vtk/ej6VyqsSyhTVKYf4vg4DAehH+xiLeJrE3U/rNHAe6vbm/lalrMr+12k7hjEZDD6jLUs
kofjvcUEv9pX5t7XWIklpM2vZS8Hczks9oH285gfqT4/Dv1R1tZyolNdn6zoJOq1eudU1KfWWSsv
z8l0TstzC0m58qPpHI5nyVwryy/JtSLaWsMlzC521sSEm1sS7LFJBQlLc2cL606qjmF0jOK1cv3Q
D4dxOFjFwSnYcu17PMnwSZOtlu/tbs/+0HSIy1hLwD6p16KPYxtrmfx48V6a1hLmXkkOhbkvmFBc
a8qPhG4P/ID2YeyPCoubntbbWhXe4ZrW7klfTnJ9SIH1nIoSkM+JiqczlZRnac2p/cUu4T8ILGw4
ZpCTeGIzsfoJi63M5RhWOenz9LhQIQ5SxiKl0G/icJS2g6i0+6mVBOZW6AosgR5NdNOLnSy3IUjO
d4IIES0i2DxXqzagc9iBoITLOULa9yacpTd9pB5Kw2of6F92D63ErUtru4u5lNyxEgTFWEl3wlrE
k13nftrrb12TPArTiR5gMzZkj6y9orCjbZK8iWIYPpXoFWcTcseERWqFM9DbjWrlU5a3e0PnptaN
an1bAeHbLEMj4eOpCzeRpnKbGXrzwGVqsu4eH4XVvSdAgvGaSo+Y1ic+x7g2gbNp3WUxymqTlIvx
0Q7FJdYeQWc4a6Jnf6jz6E61RyuwVPaEfakZt3MhjdtGSZ6ysrHOeCiRXjc4fCsJvYUljjP0BswN
o/zYxOoB9LdJPmABlGkWGPuq2PygSriFolm7meVBOfaxPN1eX9KaoMKKTpdn6yGBFhnowb4pj/E8
y/dtrTzx/oyHeSgYeCYGWvpWOaGeuJ/MWYYa0YKNNW3dVbh1IadrViltXxy0EZBF1CfNffNlmIH/
2mCAbq8v0hyFB22TjvWy6UN9OdIg058q88gKWH8WXVgdZmOyEXZGyQdGOk9yVeSXLp5uQHJW3FJH
2VNpiZACD0VCHpo7m5bjXRTSQQuzGiBJHPbxhqekSuaTOoryUoSmwMGBlbHShflM/+pNkbTydRLz
gdCeCEyzcXZsXBV//zD4DztkWi8rw1UGH6diH/z+DthZg2QWRktsQjSrd0mHTiZcMJbbADyfS1l5
XRa4XpWUGhiNJPk+ZfGYg0H2CLeQ8Ec4QWLHEcCyO0opUGUSgj7QSDn+66VbP8QkzdQe53ughcl9
LhTrg5JhChYSKdbd2Dt3jEPexso+R8Z7J38M50crf0yjp/hadfekmQCr12pHorODQjxn4llOX+b0
RVOeh+mlu1YzvfA0y7lJjq24WINo7lvDuf379w3I+U9rfZb5SD7xPANEhLr9/Rs31sTlGjO2y0GW
bhozHvxZXsxgMJTxxYbdSiY2fOVsUGCMTjmABoseqDIc+vS2qWx4PA0R4oouPEjKUMk6BV7QDMQ9
TuJPmt1Gt1UaqZsIkdlN21ukOJYwnhsZhqJhWCdT1aYXY9RMqDuqW9W8H7GFVpzwyO5dZEkfHNAx
rDjYuaZq0RGuaryFuGQ3iwnbVCI8KVPai252PKa0inWlaLSdERbKu6YI75cu1Z56dd4VUim/KvYn
W7bAFNvLTMY1L52o51ORmxbZ6mqxTxXyuuYseY+eOH7vRHddUuTssMjxVrN0Y05NeeP0iKFLAlY3
g9mDqTDM8SwnU3Fiyr7R1eKNaM/poS2SOjAyHo3Mi8ROt6XoVuE6dKEsogvTsWiDlz1qfbW8Cl18
GDqIk7T1O1Z5MZ22vm2DZvUWb+Oh2vQSetVNmpfEu8GD76v5g5mMAvMCjbQJVTdC2usa5PpiKmrq
ZiMayV+dKj+eKWAcMI/htWEuQfrk2l78t10h37yvRqfpN7o51bs5lB71YfwSL0AwCbXvzygiBBF7
QeaY46bqEWb8/QH8TD9gJMJaj0PgZOVZ98O2NCJnslXAPGy0JMSbEBmHzqoxDnZtCIgDy0Fp0MxP
K5alNXcu2xq3Sc8eGSJSvR3VaDsQpo3GxPbs/qXo8DnmqE10ltlj9AoXs4CLOVfv+qXY/f2R/9S+
46C5JVksz1BcWT+q3GIUmYOC83/DIhWpmglEKClCt7dlgy229hm1wnyWeozV1//3v16n/47exO3X
9kX7j//h41dRzU0Sxd0PH/4jeBOXj8Vb+z/rV/3zX33/Nf+4fBy6t/pv/8n2/n89/PZFNL+d7/2H
H//ld9+bI/h2hNuP3cfvPvDKLunmu/4NSuRb2+fd9Tj4WdZ/+X/6yd/ert/lYa7e/vz9FQx2t363
CGjs798+tcaPrXjz//r3b//tc+ub8efvEAy7jz/9+7ePbffn7476x6rXZlMBb9eg+8HgYnxbP2Pb
f6x2JT5Fo0hTr58pRdPFf/6u2n9oqkbuBVg7GrTcTH//rRX99VPmHxZhJQjXDBbp8Bm03/86ru9+
hf/6lf5GuvmtgNjV/vk7ArMfTqcVpMDYhOkJsWpsfn4cnJBp3zN4zrVdonWvShPfyP1yqdifcQ2U
TLetJwEjG1j6Zwy/ISkI+sVUEjJZeTwh5hetnyBjqe0JQEUiZBIYX3QN+lMxFMGsVySBtYx+B3PF
Q1X0IHLTeGoYTB/nFatV1hDf8gIpHnc7B07fxh7kyNekwjxFyl3l1NVNUUbVTb7gZIMhi4+kxY3b
afp7w5FX6S7bcR1UZJPmxhlcn0sMaOfq0N88PdafmtAZN84r8dO1n1Rp54kIHmYvt5e6KZ1t0SR0
vMW7QkrAvyQxHpum7UEnDX6jSZFXTnjW8mx+bhjWg7qsu80oOqytJo3w0ao3GN4DUeYXZRVDly2K
qnlWb3Riy5magyWZqswjY5xwPal5LJEFtZEp9tOQRz6kh1MINc0LMxpa9vKJwWv52EcdGq1B2mXc
4rdi7FXfCQnrQ2FTJBaBoTXDh6KrYPUu0VFtrQ92kR6riTaa3owVaCDH2oZziMmpmKMbdXnn3PKr
mv1BrjvXzG2fkDOFaRFMCbscPpnzXG7yWkybcZ5fCz3/MDH5IyydtMERHxzSgvZgzNway25Qt6Ui
0Sru8Tz3c3KfjB80o8ZyaJNd7w4rbMMQOm4v8kQO3foyVDLZ2V38uUzbx5iASt9wBHIig8gWu4EN
EYe53xhm/JLW1h34fGLqW2TpRoQqliSI+giNUriO2pu+8GhwxsIdVTU68vKiKAldBtb9TGOlcTPm
JI9qeuhrkMn9ISaWfGz0wlXNxZ1msGJSkexNu9oSH8BeykDLwpAYcXM9BXMjsZc3gC5o0/g6Seei
cJKPOOFnDx8lUQMJM1jwwXwPdUdyiWizjwzVESopyabWndux5S/HghNIkhfP4D2r7ppIdvboS57z
tPZUdkhb9Bac4nFKVIGUhW6y1MntvT10oZfVBMHKnfxEgMAzq+7OtQgf2oQZrb9Ug3wath9BRrc3
c/uOnFKNLhkBtAUXP+uhrt3mFmeLg/TQsKQWZ1+ITMFhbN8Ql2D0ewSvWPKL7dTTGcw08303NiCH
Cu3dyIh8sPCGjIBCEGseypNDMhOwAwlDSPcB+FdsNZ2fSbm91VLMLjbRmSf4Nn5qQ9laHAf/Ta99
aDI2auXg2RL7nIkw3E27mG6VLGyBQvPSGAWk+JWvWkuu4lS7tNFewxF9USN1KT+tuYut/D4sGzRL
OQcd7Y2yZF+A9TRkWhWq0gcilB+Rjdw5Ew9f5I4WLrcDqmmWibW9Ne3yBd21cLVYzC5D5k+xcmtW
suwyVn0aDbhZ0zS7dQnqyYlxgVe3ugoBOOPAev2zmaAY0EOkJYS0NCm5KPrQQNgohtfBZrobsSfe
MCGODylC/cbpNkp/JgEt25qSwMepyw/YUM/l81VhSgLGWdSkNsJKvY2L0nFHY0k3UzdLmA1GVykU
e+/k7aZcLMhWrUYOKw4TDynhbU0bCWhLL/lLDSSi7v2Yt8PPUZbidxAk68RE2LelxtAo9zp492w2
pS1Zg8VlaJobjhGPWUNc5zg2Z0lntmAaUb2zsCPnaVVviLSyt2D0CTuLOn5p4ux0kon0GQSW3bK8
UYRvuYpm5Pxst8Oiln4xZIRom92mFhUKxz4nxhpLX5FNDt6oBLfFCDKBXyW2uBofhh5/HPSmgqul
yi6KUUSVS/5sdgaddWEv2JD5z/uMRNqyRz42O61fL/OB7AnhhwIfqNyWn9tRSO/MSMKmGKZPhEOn
Xp5V44dhDvd2Lfr3Mg+0vWTcjM0SMV3gyxY7eixHW0VGLhNgXdhBv52FDUieicxjqdCpI0cANRxd
ubpjkosKKc3sCygX1Z30+mE0Z9OdjCzHj+MbplqdoLW+tOlir4m6qeYaehS5YOp55mBIm8mROsgS
S/F6LIkLqsCQFAs6VTZ1hbLrtNiC2VgeTPWZOQ0jiqZ0s6awoegLVyWgiU5F96ZNISayxX4wBUb5
SAziOOEZxE5TuXMY3yhaVW41kJErRtzL4/gRJ/u4M9RJ93SUgYjBmeSQKOVsuArRwZA2LfLlYsQD
4wSUI17eDTdzNg8HswB1oKLaKK2B2CyLR5rdnewANx5bSMUgflTp7rOqepNYkWydqibIwtE/iyqz
3VZI+RYdjLIlxuV9Vds1FvfIciF9DFv03SZNLTNDtTNiCa6GR0NmC9Um7UXOo2HdlKxWuWG5ySen
RGVbfAjjwfIXO+ay1MPPoq1rlzQpUqhlbvS9iiMtmdpdB9J1i/jjWSi0wu1Yaf02maat+tBGDe/t
wzL3THdyMIOtHj6oJBQdsTbaqZXcdKWZbtUaT3FrFhd1VrKTQ45QCDzbm/pB38YVl1WqJnBTShXb
YIWKkCfwtm1KYqJNnORj6WdT291JqkjPi4TqNB4+E2Q03GpDK7BvA4nJtfekYehK92QBJ912uQaw
AfNa2WCAHevGrVNNdseG04EgrZzujV3kJaFzGMqGPpXRpj6X0cK1Mq5ObuRObrbOXT/q2DdO43p/
YFVEwIlob8JSqvcTl4oXl/qu1bgTRWP5Uk4otKuo69wWZftOQrHqNrrNs28mfSGOkNG3fspCxMXe
RZLJKAp3ye1sU0nxBx1l6m5BdgUSrtxbs4JwfOXRzospbnG8zbTKkE3PmnwJRe+2UNDPWg4wJcX9
kulNdMk0nt2A6PdEb96Fy5TvusZ5DXuTLoAjRe4ydRU00el1IPznONTlzSRX5UaXUoc2as8Bt5hk
IjjX5iAHLELEtlnhSIrT38jhdMwbggO6ka1WF7fPYpXj1a3yKaWnvy+Y42VOBFxUn2hI35ZKO22y
pl94JrpFr67KEvbJmZB2qRCqm3g0+3n+NgqG5VDuuDmv0j2tbN14yU3MCf2XYk1KSqcw9Psxf+mb
WpChZnpiaLVdU5qBWkABGJbqzsnqNy3Km91cwWbUJQz4unqZFyM9YrY7YiNOmMqFFzjVQRXaD6SJ
SSuBjDMhdz4pHQHzEuJbTPFGwcC+Td0iHe+jrhKXsTWtSzyJU4bbX7OWGr1SP+HD3un6GqWtJ2/m
zDpHpDlsAFYdjpAdeFvSuG+t5mVCk5ObkqNy4pFPmNqVdplh71TkT4SABIBmi1PLvtFqjNE1o+y2
N6SXIkl7rwtVkCOGum8iwvOqeNFIwcFv4o16NGwI0SxvYeDU4POTj0qE+aSyzB1UXa19p5vM5Zqx
huiUFBUP4vJeWWCBiDHeqnkse8RTWG7oCJ5YqeZ3czG7tq1iPyR7usk+R8vM9x2iz7E0Se6oc6BI
eMtdOEg4YYDERqlU8QDxeOKYO7udPgpY+JdEVU4aXeVJTsOdMye6q8fbYvRxb0xcsaRel05nbEcc
rLHdIPy3GWyUox5MshTu57mT3MQyX0kOFIyfEpruTN76JWIQMjAW7iEIh104w11WOASz8zIBnKpF
pb6Zc/U+hATHOZ5GW8LgcBWb9XmA5jVoyl3TMXvTyf/LoubgVIxSEZNJyJD3xqy/JhpYOGUuqj2G
tU9t1aeeVi5PfSiH7Aq0mwXNNPZ9+GlJ9SBXyAaHJpk2Q2KFG0dFtFFJG6mI3gMKCs8tGDNYQOYm
HpA1FkbMFFEzPtSJDahs1UZL7MR4FDspgqTpzSDLEWoiGwA589saWT0sYudcxYpglNg+4pK6NZri
xiwGASpAPMeteEmdRnMBesHJkIkA6mUJoSULkp7ge643p+H2DuNHdjzdMcZbkCoPtVywj0qafIep
5AWltOVq5iIHYrDzh6YURO22Oh2NJfEq8i9RGdSukJyIPG7nfY99gyGB8kR88wHfSQrDr3gkIrIN
woHxwkQMHfJkZi1i5Sek5XRaiDRU8iSoYlYtvV55NhuBA2wrACGFMh81Mzo4JlhIVbLITcOFxUyj
JIzUkvck/oJTKieEIyV0ibo1+1PFDAHaOLkeMBWM2Ca7e3FTdZA2tfSqm7W1WeQ7tmkG6Kj+wV7C
csddroI6It2FY669me0z02az1NpAtVRUbpUYzvIw7YY2ye+UOKu3Q4jDMDE+y2qo8aCVwXAYGfEl
i7F1Jt6PRDdoyM9D4ppLTZ7uwBmu9F1xzOT7rgVgmZrrUtlu7W3twJmNiBRa4iL18P9eClwCREy2
q19nZkDcOOD47Mh0M02q0SgUX7AEMwK2Vz5CknolbVvaou0aPgaheiIWhd5cuSu1bHBNnQV7MjAx
04ecXU85bOrkfWaUN0XdvmPdWSALmINhqdcH6zL7qtR9UQpoEMjeyXypmc3JIH2kyeD22ya1q/FE
HoT+adUceu0SfepShAJtTzYCMxFpilh79WOgplJBWEWLXGy0LoVEP6LQmHKLlt9HInm4yIqNDZBi
DgfbFRNrG3qw03bmP7An10gzbu0Owl2rynGPOSVsDlaQG5X0IybjEt6AOfR08Oh0/2s/Z8VJc5iU
01hKR1dfzJtCyw7ZIkd4DGbDDSM0DI1UzDtWgK6dqtZdl02MrSFy6Gb5MY2HY5qnmM/WiV+UMzpR
qzOSMvaB4DtI6i1wKD1kEbExFnPvGLUaDe+U3+uO5qW9mmiekxmmUpfNPvrfcmPjsVGtLQs/9u/s
rwQni+kAY26WcI1CTRAbOGHqqQRw0nJnjtZOnkJr+nm6TU1ME2zuwJIbzBX7pESD90pMLJv/sN23
E2vLQiTmRqlQKk6Ss9ni+iJqo7UF49/40NYIV0CXIrPF7u3XiPC3+Qy2pM3RbMQMypqyvVEK4yWy
iowLT6DKG5iExySlulEXrwL98THXkM9Mq7+YDSYIPEk5kaj2fpjj1I3YHsIKEYilOFe2VVEZm6ac
dhV9tC3qX23Dj3fSJjIxktZhIU5zhnekOuUzp6Euqe/0UQOOky/3cdd7PZHPzLsMJEeawWpsjpGG
gXFUR8uL48Jw57F1jan83NTztJVqgCp1TGcrk0S4MYui3Frcs+tskg9WW7tMD62NQx9ooxQvVYSd
qy9381Bi/S3jGzuRz1NFGqPtjKStzz07vIzgmEGZN5INMJyQy4/QV20ul4kGs60d5kw2t5vYzp4w
ITVeGTaMDXgewriLQWYqL3aLQ84qHxglAggUOlQdg5bQIh50m/XUVGqIJRT9Nontdr8u5uZOS06W
oAkgWwwa5FAlAJBtLa2kFpeFMm2Eti9ymgeIwSwePKrmzrGSeWY9nvJ0dLDxFOyjZMDypLum/6/a
yP+/9Yi5bf9tk1iQmtW8/XtX+foVX9vEkmn/weQMOiYDd7pM8ipw/9onXj+1dmmZk8iqqZm0bX7/
7VujWFH/YB9p4neHskirkSP41ifmM6QPK/jGEbUYlqH+37SJf2AZG0D9Nc02Yf1xiJYBivv7ac00
qX2Nol7Zik59NM3u8wyaXV2Yl7fhQ960XzKH3XNhFK9kAn8ql2mDO/S+UGmd5S0BsJKj08Cac7/K
G1Zhy7uuIjpHbojCtnPj6xn23Zziu6a2sSpU/iW/vB4u1m7MJKbMUdNC//5w+zEK4dIWyta2sl3Y
IL2RFE71fnBQ3MRs9Ionp8TVEY3LSSj4HgwCegotJjtUETrpNrEHuNt2aVYIZsxgH0LMM5WMDSx2
lptGJTmVVuUGjcL/Zu88muNW0nT9V3p57wIKeLMtlKcXnagNgkWR8N7j18+ToKSiqk/rtBYTMT0x
G4lVBSCBzESa73uNtELw5apUUZqXDNf2JnWJoSLDg9HALLOrdTZFhOmQnFzEavxc17hUBKQrlfE8
qUGmW9pXWZ9sBvwaB7udo0wPpQRtusS0flGrCZoJFf5ZBBraWM/dpH1l6x4uKk2L1yYViTiBj6Y4
81SPkJXdGF8t3PaQFFQfA0e7m5jBVqjrXxNSYLWgWtu40gO8MGsmxQC4nFQCLyCU4QWDxVCNYr3W
rJM4ROacIEkDPyZl4Sk1GEFUuX7Ltrx0i2BYegGruxFLgSENl6FFKtFhnb8op+DNlCOsHuQXSSW+
1kZfCxBdfSlte3PAwyLFPyIZdCZQOMTy9ALB/hWISbhI+1yoti+GSvUXIw27wJGtJ9ASon8ZM2fK
T1nJxgSDrtF2bsfJvykMND4bhQ26fBcCYVkVdf2ihnK4Yk0LFTqqzgs8sHqP2Fmpvch4NMrYgK3s
2H+N04RFYau4gQwMJBVOXA4WaXKEAIFm4Q4RfO4m677vtXah929JZuSu2sUT6DliYi0L6Rox20GY
ChQdME50O8nmd5DDmTDRlUh6PwA8RZyys4tqaQWE9P6bEnL/aSOpBkvpN9m2vO1em3/s6uQ5+/Zx
OBWnvY+mxicDHzzFsfCfI7nLyuDHYKp8sg2EARwhHo/Wgm4dx1LJ0D9BZcHnBUEIRA1mu/Dvo6lk
mJ80xliF3xhtHVAOfzKeGvKvQk62ZpmMo5qgXSGJDOpQ/P4h/c3uOS+U2mP96kHNhSkl7fURddtF
BZV6P/8zf4kPkn82/zV/937M8fP8ZfHzFFnNsaaZfKzcjhc7Xud42dOLfTj8eMlBFX4Fx88npzsl
PjhDifb++4HHco73d/zu/ZiTxzn+PP9lzjc9P85p2aXkjO+FHc85uZ+/PG8+5njgXP77tY+1Nl9x
Pubk9tp8goTqtKTx/qoZTi47X+YvH/ND7R7LOil/LqFAYwAJRHV67xFzASfHzd+ddoOT2ztW0V8V
91e3fVLwfD2tAt5UtrDkm6aC2SL+KZ2gOPe0YqFUBcvRn18ppho3i9GRi/P3P+cDazTrF0Zjxqv5
ZBbATDTzL/M/75/nn8be9Na67Dx/OOZY4Hzd+ZTjd0SlF3bj8678vInjYcdj368HrE1jB/jjRo73
jbAGEpLHw5UmkOb7eH8KJAFGef3hPkWpSa95+9P7PKmi+YqZn7CWEKUeC5j/ej/5vYj5xPnxjcw/
vP8imxG1SSh+ktmjUuOq/f1h508fbnr+fHzuucKPJc4/mBEg5TKJu21VNlh5j1JDBljzb+Z/cgOS
gkJ0bekrYfD+HYai1baaTHkxHzL/wJDZnU3OhP3Yj1Oh8MbYyLB0+fnV/NckdeSndOuy9uvvpfSx
fO+renb24VCbvtH7Y4JeYRj7bkjfWFb1JLNXpYRJ/BOHUCyCrlRgqv0olX12tbPNEYry8bsAld5a
i8+PX6Xkt6/Tmp3Rj6eafwOotRHGHDDbfnwv9SypoijZzwfM3+uVnCGtgDTF/Ajzd16Po7tWj87y
WEhbedBOlCz+cH9tKdd7zQhf5rPez29168IhEHksYf5rwIoptpLr473gRHdh53UNglnUyYiCIkYP
Vbw7lpkZquE2wsD8+N2/bEQ98whJ/qynXxtxLhZxJLyPanJ9P4+avxeNGPaNdTl/Pz/Gbxvx+AzH
hjx+p9GwHxpy/mFuyELt/p2GzMb3hgTxAUNONCIeCuPF8Z5/NuKxTPiPuITQs6Gt/OhQf9SIY5u8
IEAT+cDBaMAaMOPx6vM1f9OA8+/z4XMjRvIU747vw7ER3wuYGzAf5PxD55rfwrkB58vMJ//agJma
RSszCskZK+i9yRXhQU2xs/uu1yzkD/LSnT8iJ2GdaRMeR/PHOMFpMcks8KEcC/K7v24coL3ik9op
ya0lxFXEJ4Jo2X2KhONkdXcIweT3OmoNZjXpN/NP+uTdGOqYXc1Hlw2BLj1KHcS/Oc8g5Ay8UDXe
r1yXWMegyGaD9ePXqNYDDJVxTp/PVWyR4x6EFq34lYBpsB1GYd4q7sOPMK+cn2f+dXQq+8PzDI4U
zs9j/Hwecgdn85lWU7w/z/zb/NWP55k/iOexxfPMn6TBvtF+fR5TPM/84/w8ztgY+7kmar2wkPkY
7O38KzJT7BnF8wACi991tv4IeXcRvlR5nb81p2i5X4B4/xY+7z9tOwDM4Hf7ARcnUXzjnuu/2BLM
p77vCbCI/SRUAcHhkRp/j6K8B1jEL4C9bdPSNSTM5tDL9/iKpMifQF8jjkBMHq9JTewXfuwJ+I2M
PWBMRwfpK7YZf7InwCr1l6gFkhcqMFiAeCbCdDgvnsrPK55h9mEMlbm0tBd67qrWtI1at1hJRDth
1udd1RA/QyO5kMr2Zhr9C5Lqbl0/+zmU+DcwKovBz4CwwNlKuo2XectALZeqVJPbK9nCFm5tswXv
nlVXMgJSPc9TgNvQFCylfkBa/wDObOhfS3b/aRyuY1SqK31EB8FHCNYd4udcjbelfc1Qs8eBYkJo
GBCPqwrRG/1FSHlZ8jfJCheJblySQlpWBBI9ktIRkL0JMbf2srcGNyLjbSJpuiPqD+RXRhoq2aZx
v0bAmbA3iIiguKyJBvjyjbwh4qz4uNndy9mDlQsztsckvoq3TRzvyuhFfnKy6d5CztYMnDPC1Sur
vnMQEe+iDL6tsYzSZClN/ZVv54tA6nZmZC4Lkumq9Xnsy6+R3e1CRPcITCympYkHNVIsZMmeS1YJ
451uSTudUGyLQ2dub0ugYv6ELypBnejZ2EimfNPpKq5OgPLIcds1Sz4E3u3+UW6/FCRBtLS46BHx
7mrk6bUnZM6WTcFSB0l3sjgrvdt5EsovNlI8RNVJrEk6cjkocliyTRPq6CulLkSjsAFORDi3HTZO
4DopiIKsfIAyskmAZOh2jG6u+ejhe47n9gV0MZZXONIM3TM4xk1aG5exMdwWTbxS/eo+JbjLHHVp
wM4bk2Ffh80VkeRFZnbPfaTd4kJ7acXOk44dkKY+e8lBk8NLX3VefRK1NfJDYKog00RXZuRdFkBh
bLDTE5EuY3TDFA6n3butDaHDDMJHUnrI/L6pwA6nECNmD1Bo/C0a0M4LcleKMIcEozEhwl+n6TpP
bPBkGGiXzPAhETdnZ8W7yS8fzRRBc1TPYQvtlRostspNk+dvMfSS4b4+d9lbWRau1CCxoD1pIDkQ
1dioMd4uodugDBo3WGmjrGWbt3JSrsdu3WrI4gT9zWiFqP8+dLFxrsbBXeb7dBcrA1nQXTzIxM8T
f6Vc+2N0Raq909Mny0gOMkrSW71O78DctYQEFWKehAFHXX62MJJY+ArG05IXAKE3XupAI73hO3dQ
LiX9MkYTjLoIYzeEqWS203WKzB7AQpFcMhoAJfldp8qr/6ag0f9CFLfANv/ruJKbo5D8j/939vqa
hJn//7/PJvXHCJO4wHdYt/nJYWJXTDgwsqWLeND3cL1jfuJrKP+WI6NC/+tsQvgJcBRRdBMLW8sh
Lv1zMlE/qbJNXIpIOzBscdof4LpnjuYxAs5cYhEA0zXUU7kJUOZkEz7Gl1qoRJkRGRCXpwQaYQs3
Mz1vTIO0jkUWLWdAgPvbs5XQm70WI0skeSsj1LdZ5kGsNpZVk2KlFcD+jkok5fStX073H6r3Oxj9
lzj9r2H6+SbRZELtiSAdc6hAuX+8yd4uicpn2Ln0U3DRNdVNnjrdwkml567zQFE+Od1dQAx8EQJv
+pskwQnH671wS0PxyLS02YP918IVJe0J0JX6ZhzQCh31CwwBFjb0cbsqdOAoYL/MsNsWJbHu4sox
pK8mB5DaQJLB8s4lYR0V5FjfFvKutACl2BKkPo/MoZwT+C28V5z+cOQAlmgWN1PSPyGMOfquEgET
6TsetAqC8wovPjxGK9xdgf9a6HkvMuwTI8CgnnFrIBuWWu3aY51dDZ/LyLhMnAJ5Of3J8owvTuk8
IwUB7rV4wMKg5+6UdBHcJNa17yX3tSE9R2NPgiKtF9Dvtn/TfIpIo5x0MnLQqoEzNspikBx+rcIq
xlvABqm2ycIaqw7vs5UgSZn6Rb6IBhNkmGZh6Ku/aPhD6zJYAAT1usWIbOSiUA/g//2ll+U34vHH
wbvwpXHb6VAsARx2EfvlISu/4Tj5CtITHAGacag9vpKOBX2TqE+adj+F/qFzqoe5OicNOUjwJM++
LcGWLR+yDkWTsjtTbAP+dnpdWogP2XChcrSVZO3BtlJeheDR8GuXvNTO8vOHZqxvrMo/KCot2hbR
dkqbje7Q1mFaPoyUB1IV2+RiB9XjAikosBjxlddMDxVOX/KA6ECrEMrlDsxdDVihgUc2pq8dNWRU
+MCqxnLcNmP4KnfppSMoOx6ccPT2K1wn1AOqsrjEZGCmzrzcnl9Ag7dVFBTL0aV4S6UAx2HEiIq0
O+iAkJucHmTBZc7qR3GqrNUPau5aBRBYL78Y/PBG0lQ3xBEdJdTyhu3TRumts6LKedmk6ubPJ5h/
b7Pyn7YPEWnG300fac4O7eN0IU54ny50/RMJWsF200kj/JgqdO2TmAxMx2AQxCZOyMT83Hgon8hP
sF+B5MMrpjic9WGuICFMclNWbEfMGn+28dBPkhHshjSGYFIfNogDsUH69T3GjX7KTckE2YxXnws1
OmQEemySag/+elVMziWvgwbdEHRVrCITWUzxmSJ7T07QXY89qd2hAV4GUOZgoDObyAQCusS5m2xe
2QngOgTgeqmML60TBGT1HADsU6rBq4mvfDneBri9dRboBK/W6oUf8E8yPoQaicrQg4LtZONNOeln
umwfTJ0sbdkajJO+1bHu5sbUPD7EcgskCeEdBODkR99UoYRQDtHCaJE3062HeFKjg+wdzXoxfzuo
1k6c2bHRcQIVKyDKnX9upDPU3M/SzA7BF3FJxIgdtynDcDHEw1qNeugKkimRvEYROdZWaoEuQGTV
JFgHSBR2emiyCpX48mrwQHOGJWTLYbxUPRMhBAsYZnqYEtg4AV+i/tes5mcZTJBb+oTvNrqQ7vxA
qiYSpePTZHPdwTYIyhk1lre29U1cZL56mnSvqg4zJ/KhlXp48gGqGZfxyI1HenGRp/X14CcH0yo1
tgxmAstVXnipdGdhI9GErUxtozEnR8EBZMs3x4xuyyA81OYoNpekyQejbVboDR2iThrXSmztWN1f
Gc2wYmd4ME2q2FQrwP+l2OqFCfyYql5mUvFZs2VUbgqZ8T8FJeQF0KfEU7YG26dWZ0ckbirvhy9F
rwyLunLu2qgjfkxwZerafAlikeYCOk52PQa/NhlnCGrDb4w4Lyn6ZlWk/d7SQjYa6xbxxrWOQMig
CfIXfbmuk8NcRNn7cATku0h0Ex2BLFsOYIkVgLydO6kN14ibr4Tm2qIfFNoxNl9tB/Eqk71gkESH
kcop62VUpJvc0fYpbqwS7sFra0T2VmF6yEQ/qeUcCJRkXpaF8ZgiDh2CjnVTm82wFB480RfFrw70
OZW89bLwOen9TNQkwAq6I5q/i7nCWqe48H1ai5fMRoxxcNyujmGYXMYFoM0GqglSKUW9SGNIXI2H
91jbX+g2chkBu0ijE90RUpYRNV8SE6uxDN5qMYyFm8kYXbWo1okLz9WtV9pb0sOem/AcpGLjlJdk
vq/Yo6+jRXwl61fz3aIaVaPIkw4LR1nPh6Ab7uqEaEAM13dGNzR/s1L7VaLSZnRieYiXEMgqE0q1
QNl8XCVaZlF6bP4MCB0MMh5AOlYktBPWO3P5Hwbtv1iUngRh3ksT9Eoi32SAReb4Y2lgeBmDFDAp
ysib2/Pe+GdJDOirQWlJzu0LqbPuRKf5fbGM5h+XUv9UrPj9Qz54iBFbwJyFh7StHXV+CL0sWjS8
7X9Tm4Jv+s8lWRrrXmJe4GNOHrBPs7iEe4NWDbLxUefdxUbIi+3djbkVunlQNKtk4u13eA16XQc4
ik6yHrMhdna/f+YTM+/3ljVBJ6HcTHXj2fXrQ/dFXYFcKwxeE2fXmc1Oj8q9A0jHFfejAGhb4MkB
HcV/S+JdF9e7yNcfxd1BGN1W0RIOQr1w6uEhlavy7yrqZHcyN8nHuzupqCGOJH+Q6XdpXOqLTLpi
Tc9LKqYyFuKYEjt3vpjFImSRdHXI/6587a9uABE5g44ouOqn2yMcdgoNBw2DoBJryQq79S4GdzvU
IzOleE0jMbrQmN/wKAIvL7Rv7G+11DNkRQw1o42/9ZRpb1pm37GCpws7T5HSMERFtxCb7pTGvoP8
TshpLDzG/9AFmAntRGEiGaSnegpRwsZVWK51lLRjlr6UJ2Z5rMTcvi2u+mC6lNJWW/jgmsEccXdp
2W4zMz+LQ/MSdQcNSL0KsbJbtYFCQ/v99TylIGRgL2XxiompRolsiDv9U15w7BgyiE4Zztc1xCJy
L1d6ViMr7iBjxyjaizoQf7Txc6NXX0PxqJGY7BzDvFQQi8P4+7nQL+epoypeE8X8nKIP14UIPFhi
soqH7g5d66tEN+/K4RW4NSSFlomhdcRiPV/HfbOTdRO1MQmhvvAg+8kKTMjDaDCyzlPPJAJ+48TH
eK4yJJ1k8yXIzUtPp0/MxYhOPK+oJF8gy3KoXKXn47sTHyzRcQNR9bAv70xn3epMw07dCcrM3fvy
xuiYQ9XHvjIUqDchIwK1P4/tIdALuMbibB9km8Mufj6LOcQsb+fjfv+mqieOKfOryksqwDQWIQrl
1KUEqZxpGgzLZIXDggvjKMTeRVbN5lMRd7yxGrgwn1sqZBuOLUrkvXXDvuZLKWYuURUkc1+9WtpY
Ix1GVEJWt9d6Ft6OMAG2XcjisjJp+vndR2ld/lIbRHGxN+w9AHEem+MVvqyrcQwP+K4xNjTUdCOn
KHZASBHVLk4VC88+Hc9kCeJrGK6NULn0Y1YgeUgLQ5cy0wi+Gq3apcmhmQjaqml45nW8UE1J3zKM
4asjD7goErTlkETUtrhyaxW4ltTFNfQlDGtpN7FirErmytATXb+mE/qdfZNmyZe0oytXPeugPIEu
mddsQ3lr5s4NN2RVBMGXfkAiT2G1Q+vaYtiT/PKrlBvrSsGloqru5r5uFK+9DoPZiINNL9uf5zXJ
4MQQDs3PyCvxooes1OBd3I2ycSeLJhGrjEqjdyaoL1frXDUu5+IdJi/LiHjSrkC3uj3XfTHLIU++
mV9GVfMPYrToEVhzzOam504WWsqaY6Rppf6l0DAXmF/5oqJa2t7+WpeI84sPsOu1RdoNdxmKWvM3
NoBu+uaGQM8ZLJVqEVsqfCf7TsGmYyFWlHC2vg0ZfCxZetaAugPsw8P9IHOMNPZI8kmNa471DqMh
AuNgk3NHZclkio7PYgz4PGXCzWdccoKrrMdvJpFg94rh0YGf5BrDl8ZgRJxf01yVx4XF6qtQpGu/
QQHcK6ODLtaYsRjbYl38A4kw7SvIYeKFG6C5LILmqqkaMNz4gTvzHkXsIuBt4txZdUg9Kq+mJtEy
TNdFbd7Nb3aoDedVPr02QX+eqrA+EaI4NC1N5STRQ1Vpt5UVHJKcXmnm+IbkKUtiPqBABYH2uQcR
upzrAf1O3KvQChebs4gh1asUEhTCTEmx1h79YjGPCPM7/0dJx/+d6USZFeS/3sdvnqfnf9yiJVZ8
3Mor4qT3vbzGXt60TJ21IThBNOtZGLwnEvmFhQzwfUUXCUP08H7u5zXlk+EYpPeAJQLs+Ygt5CfC
x4AKuZSJhjng6j+J/Dq/7uYpFmijo3AL/Ic6jCLW0x+Wkk1QGLma+6j16763loLwISu9N9XB0LtW
PwNkvgA6u2+9aifHiN5I3VUuYUkCeS6R/C3LousG5x7fG/dBjIBePtlnAGG/EZBwFiPGwAHwYTvb
YSKS4OhgsWawNmx3901Lgo9hLVvpCL5FS61gInW0XW/iOJxJ19YknyVGhGElW1kJx7o8XUVF+ZLW
JUyn9FqBQ5+21tMUZnckZZZyJW2GUl+PbX0Dw2KZFq0bT2MDbw9AUNEuG8VZVqhX2yg6lKwOsuJL
nw8ro9RuzMlViadB2GnYsgdbOJAE2aKFXfaboRn2cdxcS41xN0rxTUaIf6Hq0R7flevclgVlY98V
3pmsZltlLHdezE5nKnep7mwrUzlUkgrlxiieM4STCe1c5b13jpPAeQD9uS80RLKjfS0zWTTVsG1j
B2VQ9Szyu/OqRL5hjO9HPHXDJt1Jnr3Shvyq9DHwxva3rTc4YGxQRLryegDMCAMgDw9P2sQGoOvO
NMm8Ju12MRB7ge+9r3QoKbBqrrOEYGQ5XXhZuPWG7ouBdpEtIV1hCsZw17y0KJPibrXVsbciuC27
cKOuoiBF6uk2qyaclqDKeKnbaWyDy2kHgmKtqM1tH/r3Flp5VNh+Utp9YGOt0BQVtghescMMb59q
6mPsDGdlm++iuD1PQgLZpYxqM/oUXyC8XODPCnPSk6dF1um70pRgAlrq3lOjC1RutqqnXGphxwJQ
VeMF0kYbKNhkklmFLIzaOGMsPhRZgCW6trOyZtt1zo3kaZsJKS7ZSe/lhKQxmi1Vle4cmtFr6Wed
d95DLbLRZzfUchVHm5LmJyG6hRq+74abJMQOVbqE57npivMG+6UEkdpccfXikJf+owd1JjN8tCcv
46RYGAUSGjZ2VUhrWNm2MdN9ZxXPSDGhIC/vbc1+LYXspJHt8oEsN1DyrCIOLv4IrfKyLoydnSkX
ahjuMi85G/NkH8uCsRjuJWdAzdAgrKaWbwSoMeNRd1Ekn1t8znGi9FQTNQgf8rW0l7po52GOA2Rh
a3OxlvQ5ZsfnRlScNUWEIKZxjWwezlWU2JSsLshvXBpe90XRsJGqQo+FhHQJIuvCiZHch+qPL+l+
pM3Ra9kHWn9ux/0Vuz+L5Ut3lkfhLrXGr0VdsN7Nr0b91cGVtxhwysrzc8eqIbOZqGL29XYw21dP
8wUfLYEKrhd7aRqDbergvoTgTio2dM4YmNu4Meqz0hhuOqhRC5P0K8neQH4l4PnclL7y8udT2b+R
znwM47B4/RY+n0Js/gcKUol01r+ew9w8j/8qfynOep/EJOSj0JgChOLgA2AqM6noO98I0tAnW+Mr
2WbFrzI1/ZzGJMUmg2kSelbYIH4ISavKJ5JAUJAwZUXvkYnsTyaxk8gAmVG4O5Suo4AlmzLp1V/n
MAlbSZ8VbnyLfAYhETzZrSRuHj0RcmsTVoB+jJVxXSaY2wkjLoNxEPEGMA1BXbjQxwkCimM1EQqT
8jWCIAi5qDizf6jWv4gWneyLxI1qhiL+FQkw9FJPggRtMhRlH00BXqJVAgsk/jKVlJLoESoqXsaK
TohootniTgOO6Gp3jrXgsBgLFne/v5VfA1fUvayqJjkE27ZoNfPUj0PDVSQh+h7czsvZIJBA34mY
JBzmmuntBTjORRNH5/9GzOwkUjGXjRadim4yuVTNnmvpw5KjisJaBbMT3JYmBBhN7jYKUUn2bWAn
EUD186ggVsgOopIQfQgQWahHk3imVtfvN5nX0XMQTFeeOl2byP6xpBehA49xjIXxuZxX10TC0Vtv
un5hmxUg0EpyQ4eA/hiBlHWCGEhO/FbDgXd/X6+qaMJjlnN+OOTZ6PEQP3ReFhGm+fBw6FzGvsc7
87nEgWgfxd0aUAChdY8b6HIV0RwiM44WYVon4h25lj2kjn8x1GpMzoANIFKUVl1jesnifkK01rBJ
lpLjnDtn1sT9Qg1h0Pc9exi8qX5/+9o/9ws0AjHDhbYHtkDRT25/kLNQNatAvvVEGL6TnDsnC9Rz
lAwU8s3NPkDZhpAJClKFNwabOuivs75HgF4ql4742s9DUga+hH8KhpKTpxFFlr61YquMm8/o6qZW
Q4YCbdX3kMNqjAcyxRwXc14gGLZBa5HPnEjh0ieweNRJGyBtsMfA2a2cHgO6ikRME07r+Q5RHVhH
MvIkv6+Hf25FwHUyuS1W4AxRp6tiI+jrVLaD+lbOE7csEcwZ/6amxfB30lEoArt7C/kbwZZksP3Y
UUo/mqpUlutbY/AR7EyvYij1YhvbuSn5GUtt3uQWQQH8R23XHvdZGg5LYtvVLg1gj8mY9ED/7O4z
nbNqWbtg4LmI89rfySpsdiUOpnUsIvlxnSe7SmcdVaKp/Hdxx9MOQ64IGIoDfxJMBh3/5DE6ZwJI
rJXO56ktF3klT6jhyM0m6KMVAtkdYkFqtQiKOl1GSPQ0YlCNjJxVb2TWbmcgzWwMFf44ZcKitcEO
UYV+vW0sY6PLh7lR/2+Pav52i4pKwgE1yPDjBlWc8T3XrAFZtRmKHY04noAS/dif6son60cG+kgg
xjCLrC9RZt0USZafaWZF/gSKyYFFx+RGjlr7oyn9ZFcq3jhHEUsDktpCHPikVyH+gJQkOARgMuYl
xBYIJwN/5CbBqqC/VHNj+/sX/oSzTIZDlIg91axfTmhSvK4fx23NNCOC66oYm8dVCCPWRWcpdRmG
3zItCZeSgwqb1S5j5PxkCZbylELv6Vh8LPrc/6ypOQ7xhXmJfqUJIH7cTP6IkhHoRZmMxBwG/v0t
/zqAiDu2QP4ilk6kFeSYdbJzt2WpLOO8524c61JE3dCmuBy4g98Xg77tLyOV6AKaAixMLFpEwME5
SbzUZMYDtWKMRuXEd1sl7FfmpvWk+0aPdFeW5B4UD+CwTo2WTX6e1lax6q1Wdp0o37dSuWEpRWBP
S75JQMpGgtyIwU1on0hDsJhQRdiANokxD8yvJDSIF3mADgReLXpWkSbsq/PUKGvXGdZSipwgsrvl
LmuBOBHJHjvM1gut3ZToKLlMUI5bqh0BzTxCuhiNszF6UgO0vTKNMSY3m42aTf0izKOFk2E3qvdZ
iWfHROAiiaMLvwR5HOThpux7dYUZD6KSXvTSj5WCoYpyhuJGtKzN8uuYelhrxoypeixUsjxZcrUq
fwwr5KSLCX1k8k5bE/zsIrDZ/8fyLppGe8/6dcewPyD36diryI4nVDUV7wUBccb2+CZteBanQ2RZ
wdrZyP0U+vi5k2tugpL+dYv6E7x0gqoRqHDQoWWHhlYKThR/072KKn4d4PkZ6SHCYCrqUplV9osa
4oXaJQ9tk31txijBNVSNFoBR+2UQmcEmSA9OhFcy+bUdCaazUNW3KasxsNCB7NrEXNQgWiP7HC0H
SVqCEMiRjcP+xpZTD13TrlpISbHEFFld5XaDQEY2TUs05HXY8MUltoTLvJSSRdsa2kUVxNehSv65
HrUH3zOeHSX5xqojIud/3Uhltndiydi2uoweZK5fMHVkOzO0LgAyfbbVaIPgParfEMRhZmk47Kjh
Uo5w8ImlxqYzovsEsNyQCummziTryg90IHhN7D8lmKSvNA+NsHpUpS++0hI+sL2HBFLbmekEk2uI
w3DdiFl71MZ5lnTyfQBTA/1j/ylM/QZ9Plvjzjk9Spyvshn6N0zyxnWctYf5axJDMqMHkZy5TNMf
lsyJ7QV6QiDjY1ZvDckCc+jRrodywzQdraqy/DaG9rByJiQjC/yrCRZe5mIF7NiMMSWq3o1RPhJM
X2nSmKMZqg4r1GWMDlMbfdKhSRr5XTFODwlqIOC3K0yUyNgyI2PEgBVgaJ/VrR8v5mEtoHpVJ3rz
yQnkeXpbRaQAzLpdkj1V3coi3u91IqmWyw+qGNWowXWV+eepxuvnSeGbPZAgYCuzCAOOs9OeDAlq
KopHiI7inNJuwaf7b0bjEyOKtaWtxBnYiYbLB6goSQkUg6GO3/w0K0k88qDmsq0Ca1mPiraPMet2
G7khzq/UKiaqsotqq+mGVWdsRxPpTnlYhxPoZ5Y7vOJGqbpzbTWFfmvEOYrk4raJxz/nWQPEjjpU
swaHG7vPEW3Rt60BlGRAfZabzNnUIq9pPcx1LRKRYHTQAO1xexjCN/G8joIjB6+MEVJlBNDOcYe9
0VBdBHlvvjdUn1MTcYLLehcpG0zcFcJ5zpVkOYk7VqQy0W1aaBp11hrQ9MRVq5TawXYB2Ir4PmoO
RSO9znf7/kXRqmjpSCQSyER55TKz27cysy6l3rxELx7HyYpmHuTxQY+9B11pL0vR7vlkzBNkXQzq
ln6NbB31Vg3nVDsyhZq40UB+SCzlilTYPQCoHalffTk3Rl7e+4X3lac5+EaL6hBeJ0vTyZJl7ElY
r0mYL3rpyzCAbeBVxgt3xO4DPedVYYBNNeUCy1PAPQWeFEgWYg2se0PPR+mZ4Ye+bJJqmTd3mIUU
ayeiTygmd10GzZk9Ara3RZfXIP8u2gCcjfUVFbRn9HXspSRlJpk7zcVOPXVDYChILQB1tKT0Wk5I
6HkBhaqtdYEBQOQiDXrTy729zDd5jyNvHHVLbHaaTZyAiMl5W4bMvBsYCZk/0Zl7QOnn0YzVmz6r
12nB1ZNlHUSkAEsPT1Dzc4uztauESu92aXVjDdI58cCrqa5WLPzPu8rRllJynrPh3sY1pvTKhCu5
l2pPfWp3uEqObAFNGylfZQ9G7bxDzg85TKNmRE9cU2FfqA/JW1Go7FAzMFc9eqBTwmIE3s4yD53b
uCgN0HHGnkGgWA8VtTBXcVCo35K+36HojC9oigGZTbfLqu6JTPs52+2SlDpdN6hQBGxad0oRlPMM
rdsMA+QCuhlgosT17nUvV4ii2odAwD+TPDz3yUCx5ApTt0T5yzXLYj0l0m4eSDyTRZJqd19yCWMR
J/g8X2UuLojkz6HZfNbFCNDExiW2DSyP6vMwhPmRmaGOeQjtb8RNuZAM+SEwkFssTOy79CHEjqw9
ZPF9kXXrOBhtTFAJi5d5v1GKeiJ0E7ldXjo4zZc7NMhfo6JI3FRJr/IRUVnfz/bIlL/YChJfdRN8
nr9t23Cp57K8GifkNjQiRmvZ+pJMjCbqKOLb6nLOlvvFsDQjCaEPhsncl+VlY4xkNktn4xi8R33S
r/uiO8PyNV8Ocu8v46b/GlXyU4e+lKsm1LwUddvUR/SjlNtinWZEbvVo1Ml4+8UC0/gV7n7JNXLV
L7EftGvLMOWVLH81Y8m/lfppN1i1cK1v8QLMFG09+NclNjDZgN8wpmqyqlRwn0HasRqB6tr34A5V
FVdJlakhU+2FFDtrk7efeJIPelybAJy1XbjxrPEB50DeLEZCNlrW5MJ7hdCL00f7tffyRwJsRCEQ
y1JTfwUvdHIVWW8RJ+sYLMdS3rRWD+dkiq6U2Fl2sLL3afCqmzm9ArtSFlgq6pAREjAsoBZYAe8V
W8wBdffZ1JoKe0VILFbSM4iE46IgbI76Mm/aPHBZ4j3LleRlcPRrMRCrETNkLIbBqUB3J7xHaPrZ
y2UQHbGh7UYkPgH5ccx/sXdey40zaZq+InTAm1MS9EakvOoEUaUqwXsgkcDV75P6u/vf3o2ZiDmf
E1ZRAikgkcj8zGvwZ9HgvbHEG0a+6gUCq2M64EnmphshZ7XQc/lmoj2PwjTYVTUlHNibxzaJSY3r
tTTM9lLqvQmVaBjDsmBiq69D0/TdWOx8640mmsUSsXr2Sc59M0+clmbMK82Mne33tjyb9OEDhjcY
zTAvQTZqufkYpxri2gXete3YT09+ZEsor+VPb7GnJ7tP/a1lRMrO7kgzcD0m3cfSCwdUZmLQ/y9S
YkqBPLUl3XNqDTbN4f6NRfw8CLR4EPI7VHG/BaHVXazErFdSi6217JBoXoYPA+C3Gz/S26C01iVf
yAYXYSflS5uQYLvDdKhRAkYLaKXPznNJVWtlsiXEzkyPbHLXThP9Hk0sLmT7e/DN/FQk8wNJo4ao
GS2S3jt2pcWeTz2ibeO9C+IttEaXF6M7jb3zZLWVvo7p96FYlDz7yNKxFRDDBh0R5ahZxtrFymSd
GyFuzMk2g92hR0Z1bp8dgt+tB13Bc2sN49wcWJCO+WuXXgZ/KrHgiLAmbz40P4b2CC+E6J+UDfXE
TWICrk9HZnMAOQ5uf7C2WLgOECxmb1gIeub5MVJI4jZfT2UGTDBON21Bk8VyhiGkXL4NUOd5HpQ4
T/5ncabyhEGBRGOu2BB7VSSJQANyL77obdSFVbEUT8GYvnOlIkRfHadClpEIzfTcm056tLyYUY8W
0eSJ1eA25d6suukasZWgbu36j4a/dgsHrCWNra1uJsvOx0aymtgWnDrsEQU+ur1ab+LUwHvbSyBG
Ft5lgZ4D4U9f4RnRXpbc3boy+DEOxnRAiLg6+CMDbwHCjnHU64Bu4L7FOJlKNjiR0+M0s6wuXZqH
iC/RgkF7/BAEBD7Ck9XRAMXKFcNoEQmLEl40ztZwUxCqzFEKTulHkNpv/ph+Sav2Hmh9kTUZ+Jjo
MNlsUipvLL2NVUtU4yw4a/E4fIk0eaxcTNkLcwRua/2Z4mq8Gcn0pGXevklmtN47Z8Dpyo3DtrdA
iDRGsdWsHOfmamqPmvceqLAe6AktQIxanljwTrlnI2qrL9YR44fDks/mleV5h3f6lSDFxU8iMrao
L0g/ClCyFTKkW9ls2pYMInAg8FTGvLfLUp6xecGI0UaZk8T+kuV0wbL2M4siB5/D4C7qMbgEu6gD
mpygAok2d7sNvKi+2TFSiilWBCyOEWKNA6ah1rD3jPw1XiZt18IrdcucuKG1+00Z1U6YxoG2dygy
rEDlHfRWS45lH726c+4f9LKtbhMUXKj3ZyQ+Z/oaeRYKI/vQIq08GVEg0Q/z6405TQ92M/XbYpAH
mWnjg1AvVu0HR1fK65SjfuG1eMpnSeSeitoNo6X3zrPeiKMdDIRVAjcy0x6P/qR3NNs9HKXGfC0X
Mz9gQjYfDcghKdXmo+tLeTLwHKOPjCvUvpLi6ExzfRIysNbBOAC20RvjFPR0OVHzXckiMsi9nfey
jS9A02iqQqYVs3alaMxqOb1aMQ8hMIkxXLD8RbA7rGxxThLEbAmb9lkcPzZBPR8WbzGUDnh6bfuv
vqP52PdfWo3Od95GkEDlpV9wXRtRGCNbQMBlEOw7QfXyXQ353xoiDML/pkVIUp9W6efP/6gh8ol/
tgddQCnQKSgOQH+HP+j+u4io8Stks9SP/kVp+Xd70HD+4UIgATZN/9DwQMn8XU104DdClORXju9i
hfM/4qzQaPuPEhYKXgZ1RBfqC2cIK99R9cb/q7pX5YEeeejghnMwhrLWT01B5KvPJxGUGGUznafs
WKALHA/zKcZuxtKmnc4ObI8qN9DeqoNJSQ/6yZeRjKGR/dRkd1ws3Bo1fb3E/cbKVTVlwL+Ww/gy
x8GhIKUcZb8nZX7R54ka/0BB0N5TAAM7qJ9Qe9vNWGyb0wwvBBZbIHe+zI40jG4ui4Tfe1f1rzpn
uwzH+D0y+02XaavIvsuxoVCGRzLJC4JhVz9eMKgdT1bQw0Q0bo6bHys2IBMMAlJl+yr+FMo0wUOv
z8E6GVlnNQ4pbYTBuqVgPEoEcPB2RP5zVaUjSFG5w99vN2XGWn2qx6VQjYg6m1ofQwr/1NG4cAct
gATDjwD2unFVAnhjiVkrP6rjYWMlRPjqmMSfwJQsJ3r8q0VLw8D81SRAGhIGHH2aiMCqdIqvscJz
vA0tX54FRm2mMWz9slupy9Pn4jKZ+lrdgSwvjhniuoQSmLRVlXiOuIu4UO5i4lV1fubIRWv+1WW0
a3M+LVDhJze/5CiBt8vzRILpakgMx9zoTH4Omo1TOquoSbLEZZYZ/hVUHhbo+yRZxCfYNgsqES2T
hAmiLreDi5N5X1Dx0Ton1QuggzrMLxQbS8Pcd9SwdKYG0LytGoECqMn3CPooDQXZcYl2Ucvd0izk
agU2vf3WUOFSQbbHnVUnCp57ry5f3UE1BCbrpLptEWr0qmSjLlTdoF73ro3NALf9Fru7m+yIZZjC
6qZ5FsOInV9vHXtAWYWL1z0Xq0J9ddj318DvmOBkqI9LtpIa4Kua0JPoNykSh772KhJ8FWeGkMPU
TTG6LozdT0H/jSbOSl3voI3QeNqNJ8Zt4dlXNWTT7F07XI2tnuctwlQJC4DW1cNYu+p1dmxFfmGj
on5MuQ+M7yTCytXR1YZ7X/5Up0YusDdQL1Cjo6bb95XjOp0j8W+b+WWKjFVPUlj4QzhhUU0VcyOd
75bTtkclH3D2tmu7jYNH9ATldsDurzfWZi1CBZn+oY6tG0aTaaLubSd/UTaL0AJWYz7M9r6piFKZ
KWWm3yqOJCEJdaagb6XHPufpwkkKH1KIP8PN6XsMpfOji6KFuh9qkKmpk67iu9wSKnAvAzyY7Sa/
ZIBGv8/QF5tAYGsejM+WZ+/zVD4O5kRgFp8QjFxHbP4DjjbDKE6bIh1CU0t+qmFJU32t7qY6qalh
AOcRCY1l3XJS6j6ou+c5x8LEajU+FwWFHAYOv5Kr7qVHNTDqgiN0FcokO6rLpO+CKSWodKZXZeTH
qOmp6MpTAvNJpH/UlWT8wW5aTuoMs6TbiK74Oc7LTQusvUZ+6czd1pt4DDHmRT+DBwB31/SnqroV
ffFF3f/e4MkqJOIb4OoDqpPcdJQL1uqT8Mw3Wo13Ff+OjJnhvA1s6FRhrggu7zRnPmlGS/Dff4+E
miBkbVv17d+3hSetYxTKKL80PcCuydnLaQwLm6HmhD0WG5816Ng0iqe7zbL4oHo6GcqrHngQetrh
4iNcwumV8bV03DUZGqA1WgM8iZnebmzJWSX23obby0xdEOfIea59opl8fponY52SkKKT3RTpOsYt
puIRtZkWGgucxGikZFx7QG89q5vFBNY554aoPC9OOKlsbdbtwsuOvs9IsKCozSLgNrTM4ZHULsFS
YGCNNPvyUnDbErWA29a+XfJjhwGXLFCAsZdNcy9UXMQKa7IOaJo8+TzcQVIe1cksal5y4a3F0zJ0
YWLdBbNFHea2y2uTsAPxr/oDqtemtDZKBzRXuRP2hIupfByL8iel06v6lg5CYzv3JHT91iz0NaXm
i7ps3VlOibDf20I814USyLd2SGyt1OfA6YHyc9+FJj8Nvl4NBx6tXzYeTpmw9kmcnvBz5MbF+nKa
pffeGhPa9eVFjRB4HtRS9m5nvUPY+x5LQ7r7AV8HdZmmHqwJkzFCt5FZPVK23et+fmw5PzXT1Ht1
OxpDPtu9eBZZCG5kv0gJV2u+GYJOj5SvBJU7/GIuNJSWNEfEL7uoES4GngA5PFPSCtXVF3oGTT/f
UPwIMScCvs4kVOtuk2O/5qJ3wzoSTY/fg1viYw0YEDR27GQI89j7qE3hebNjsCsjGIu494eh5GHY
jdUKQVi116Ck6yMOo8FyM7Xi4hvjo0lA8b+h7azsGJWcxX+NftsgI1836X+EtuoT/2yPe/8I4PbR
HUfzS3ddG2zZP+Hb5j/APQDw8ZCOhm+lMCL/apPb/wBTDcKZaNgERKM6qv9kY9NtV0LbAfaajtKS
sOz/CfLNATb9H5EtzVmP2JqgNgBlh0rs/wfY6Rwx2TGN1GQsQLD5L22X3Bz2GgSYrQmyR5NuCwAm
pmgxHnezq+138taK7j0f6R6ynI+7Rg7vNbJv6qGkzFbFL47z25JmzpPpI5RUa1+trYe5kYAsTuwv
mN10Q+xjEDU+DLPgRZ+U/ocbRVj25sk9plqF3QV7qGkQ81b4ezwvUHMORgP3xl9y4zmVrXYxg+bt
+93QWOIagB2NqZcGYxX8Gn3ir6istgnCGwcvehEO9qWloCewDPNy9aTzMWTCfwEqFLpklidAe3/c
IvXRs6uRvDLHAnIHb8GuirNVGP1Kfeb7w8GYuycANPpfR3TUmFe27UWIJFan9iueWgKZuowOpVl4
R2li9TIlqaEsu4Jbkoq7XtjryR/pJpdlOFmavOiFgYq0OTzUgv6DQ1aRFqbxKPF0e/TS6k2k0VfV
9vHOr+PpSbcbutl9jTcROMBUoDUVjCXrQj18mXzvZnJaHND67qkgYGHrj9OvUku10+B445PbjlgS
L3Tcas2SD3U67Dv187JSWlzx418HBboRmlVqbL28PnpRMxGPmVtHWEQlIniIOmLBxhQWje3lj7UY
iKsDIKAzyJ+nl4PnL8WRYsr8a1rYdDeiH0HW00KcZPpQ+OYmH4x5W7opgqAGDaqMqu/G8vFKw2jM
Syx5LJsYtLSVPDWGc6FJnOAshp6Th0TLOhfDxtTKx9ov0j2+2u3ab7TPUrrJcdLnQzbtq6WmDpVe
y2JOT7kzvXe4aG+yrNJDDbmQtZPZYRUoQYtJtyh7i2M86Z9e/C2FmjwRWIMYzE6GXNJjsPgPnj9h
p073xcGuobTjH2PtXYocFa3qjx976HBlr7bXF6cuQMuDom4Pjz84m0nSbpfFfiijVtuZS3qpBtns
c2HeZTpO69hNHx2rw/kLuZeyQEIlN5ZVY1S/4zk54JJXrqjb46R2szU3Xolqw0MpczLCPHFS4kwK
3QNwgJgtfgxaA0nE5K20xTtPurGxxnljDRnoOjyZXAwqtj32OiAUGGZf+dFMLorzHqqYZmEj4wze
c2VgRI5f72bwUCtfJnxQtUn7AtVO4xQLdESwMre6VUuAsXv/5dqkepnbP9eukoCZnmRcK0o40mxt
uynRegjTcvxNar03Mu9mCvHULmUY+INcFQRqvV7gIeE9ZUEF3L36WmgVUSXsjlmmxMw0bR0twzEu
ufuUjZ8wpAwgf0hfwx+laY+5hGCABheOS5Z/oL/6XPtI4QPt4GoiWh9o489N/yMv649uXCMmAfX1
WX2ygh/iYvxItXifrZ3cfa7rKdhg0P4nbmtiMmCzaH8NmveaA8iPPj3H3xvOZzN4wATorW3BhDIJ
cIBpWWc2MOqegjQ0UGJa5e0S9ho0z8rHc62psM9xSv2l19v3QSNvHAr91Y1JetrMXxc+iIqlxNBl
pPUS98aPWFBRrTHsLillrisCHs9o9Adnim5J4GGm0aXbyimNzUwLocPrHajs2QjAWnQaTZGM+qGX
TtaaxzTYYEhCoo8TrabHF9HOIzRv8T55YEAMtGQ6ET+O0wJzYLrNlIQHmf1ucMnytfU0C0EbJN81
HXSDxX4yi+Y058PJAPPiz8GvWL+4w7jDLzGMC/jj+KPm62zyP8s2feyq9GXw5idTE0Rf0SfcxpVI
fKzmsIFk7m2Whr88YKmSOvKGL+euiH9RVfjlxsFNuC1cXJbxVMMHbIheGk2GdVN8meX8OvUCJyZr
3i1ukm+1qd1WbnxCH//SeMkpT5qD7k+b2RbHrvbcXUUteV3q7o/E+WoW5zmz/RG/rOlHahzqEq41
KKmYtA9ruDLBrbEbAP62cfRgNuqwJ6baxtCpSVt12hJ1TfTTfVIiv1gQNfDhKoyCZ8Rs5B9/epGT
FnoFz18gi80CkwHaKQ2SWss28KftUDgk5SVabwNGwZEnIUF7SLKBOjhm0QxfRCxrOhx4xWIcZmBO
GA3h4FrVqbC75ti071j0lKdxacsTRryrJcEQpmoSvtyi7T0LQzUI8Wix3FyePcmqHJkenT6L1qtO
yyaL3pul689YI27oVXBqlJt5gDHRzcSyn2vTWXVVaYOJoUJq9G0Y2cqvwW3fMx8lwJQ9aq2n45uV
MGJiSN/iBk6olaTm4zC15iaTGACl7eeAQ8xjkzxqPT/UI9itnY6bp6QMMNm5DqIpfZKuvI71Z+vT
oRHyWtBbhCYK54pnrTmSCUDpKPH3HXIcMKZoE0G2WWfV1B/iujw4dLLR93A6FO30ft0VuGOMwzis
s56u6mSoDkqBjxvVIdrveLleq7q6Nhh0bEx8ZWFt+pglTynNUF0Qgo8LtOuOoCN2EuOADeLWS8vf
UE2GUxOVYeOn8x4jHXBbZvAy5dMaXCy+YlrOfuDCA2gf3V5brtXodqckL6gwQCMnC3MW6z33kwXe
JcdHWFiJ3lz4U5m5ynPMDc2i25mU8KJ6+UrTaJOVNCJ84MnhnLb1Rk+c7Ag4yd07kdeFLqgKBxmf
d4kSILxx/ZD3LYbWltW9NY2RhjDQvEOHesWpWrSMs1x+YxGXXAutDl6ianwzk1S7NqDhQSgR1piw
dNEsc6+2vTQvNYngyoczfP5+60fTvWy8a0DXaTO56afhtP7dnXFUG/ul2duqZWgJ66HRF3THRh9W
VMLSNs/YfPVNeeWh0W5FDwOWFv0f1/GLI2tKDi//PMaB91Bqc7wbpkKDa2sBBPr+oavP80o6ArM8
TLMeGntj2WZ0Ne1ufHBm4zyPgicirT0HpTFzfJhMZ+sUWn/+fmfXrANoXJzx7b02Te1u2sHYFllJ
k88vvPiEKk5Mxv2vl6aaqZQQeJ7YCrMQRTjqq6mZnMZE4yUbktP3W4ANPLmzbdypkmjbvw5Rv/0+
7u+3lTYLd/3/fu7795362r+P/Osb/37//T9j8Ky1PeC29PdXfP/vr9MpKFoOBJzxqPsPebHIzeBH
2R0FjyBUYMjHoQYw1xuG9TR0JqCB0sxeiEPrdSc8zLB84KX26MbvgnYwQUEmPwRC16sKZYOfdZ38
aHLT/FUJ7V4W8fBbRgNOioBYpZTbIo28mMIh4BCigxQu/ll4HYbMMiGMdUBFoiqED5c9IveqY94I
HuQrhkk30Zv/nQbGQ2pq1afoqrdY5PrPFMoZahwEUzlbc4ps3fukXEd1M4vf1DRBUjuZX4hmF6B5
U/HcSPxQ8L12H5vZM1XBV9594bebOtLqm2zgEZZZmj1UtmttXT8GXighYdpB4Z1bbW7J+BsHcjhs
yCJ3kZUVPFs9huCHYrbSU5vn0R5MZ3buvSnd59VSXHouYlemQX1ldkzbzEjHB7+P3U2Zu/otgnex
mTNIgkAVZUinrXyaxhz+p9vNEEvdcU10qr1MsUsHM23GN5CdmJsOUfCeZhZynYjy/Ijz5TOVSiQA
Wn0RSAR5HfviMd3/6E61Dxobx6CFBq7bKFN3c/iVVSWiqMHqr+F3tbe273K8ZGCeFrnTxbjRuTvk
Yec/RV5dyDT9z3opnn181H7BxfgFaFT/QdAHlkOr04+sgXvb12J+M+s5Wo2yhzOe42fX1Kn1jGls
gO231T4lk6Dih3bTYx7jbjSMWIFh12Zh+ufIh1knwpwpH14hz5dU/s36MmN2tBc0084F7vF7b5bF
yXMH+wCcSslY4ai9IBx3yALDPMkRxmWWetaZjXXeOYKIxCS1piI4aFfDRTkpwcLptsgAhstUDXet
nu3QKj3zsXajInS0Onnm8TfWiOiNL61k6adu4r0mrFErAyWud9cmM7Sm1P9wJeJWXp6Ln/6UsGGz
umVVd6N17PzunfJoZK746lusheOiSVZUKalcJRlmO87mr3FP0YnRTBSIU89fpeaUYPWHwTwlufor
QDUWVLT8PSYNsX7j/8q04oPWUvXTMeCZlZ0wPniKkFQC2/fux7UDMskxXhPBzqpVRvWCUAIrQTN5
Tw5WcaGdNqgyptRhjREhQzu2xKZ3kvhmqB532wqWcHRito6dmRdmjLmzrGU5l4M37aPMkaelTIZD
Uhh0ZFUv3Otq/UCM2ZycNKLC5QXteZpGvJmLbrhkcsx2S6SR98Vdt7UGz3yY+thgWY+CW6phByzK
pXxM7XjA1pDQX7M6WvVi9p+7JsdnPW7bV13gNjU0jv2mx7ZAwaFqPhJJQLwADPwxdP1P8KriV1di
xV6M2W9cG89EVu6frK9w2nQx/BRiXlc+Urosyo85BEMk1lBvcOZsZSpRiEQz6QiRxCWpHX2pioMH
ZOePmehXJ46mz9zTXuJp9H5KAx2zqWt+MKkpmZWEzk+JA+hhkuUWFFT2WAnP3C5am4RjLYL9pOBG
BVIZt9oO0zEAtd7igUj4i2qFfzeXyb+zyREsUazZfL8Vemse/a7/hbkVOEml/6jAylmuUxmh/Tau
igznvEya7t2L8uESdNyI3P4YSDHkUIEan+eJqYejVFNoZ+B/y9nXDo7QzYcG09CdL0DcAOeN7rVX
7ZA0TXji5btjD/l6yVxjr7VkqA6djc50HmiKYDeb3Omt+IfMw4tywA8YEcwA3uLi7exsQngpsum6
+EG5MUUsbnn0h2wUTJveXkVeO/cEIYHtZItoJci0WCQHHP+yE8qbw25Koj+Rox1yX6/uKQzAtCzT
B60GPDknqHkHlE62PcGXq29t3HTXfsCGTPeTOLAqExS/8z9O0O5l2kXnUXbXyC2qcw82/vb94nUD
y+VkTvvBH+cT+9Vra+CaqVfzEBbkp0QMdqgZebpPq4EYzDCaRwMglmG3P1MsRQ+eNi7aSgBglZiZ
8tftU+rXxh2FbuPuY7BaQky6zk3mHvKo+9TKml5AGVyyZWLxceVFCvfBgzVwpnNd3J15WdeND3qI
XuJVB9wUC3CTQPVxLyXZBnSM2nVD5SOkeLCOYa9e23Jq77knx9A9CO7CJuWpuxt23t6daHLD1uEG
fL+t5dQ8tISj3iKKDVxP3CnVsQmKuqtqxraaOGtvB12/80dkSWpP7++tL5JQmjOYTtGkUN3Qsfb6
pr9rsSbXZkvB2YO/Ahiou48+uKzge0g6YtGjbsvf4NFNmsBt2E15F2rg8CmS6dOubdyctl8Dyimj
1ww2Pb+D2+kOSWPVK6MoirtGok2N0b8YZpzvkTVBU2wvCz25V7m27dwIfqzdcuvNpyWpg+0wLFA+
pG/fv19crEXCbJDJtms22EpYN6Riqjs6uqrbRgXj+21hWf3Jk9aLF2QIlqoRc0b3QcaJfvaJNrZ6
hB+gPhXnavKgAk6YyZlGlaw5IrsnlpXdUbQDutrIHy2x68b59+NrugF4clzXNTPHDNU2xQ2iWnSZ
/AC0FBUqGmFJaGi5j2S38RxpfnXs9jzC0a625Bs9pktfIwW/YlsCyo7P1q6MqWblhbiTBIi7EQv/
YHoTXSy6liMpKjoqYj7KiKDavnRwdQewZresRdavdRQevBL7Qrg/nbTu3pOU7B1UDhDN/FoneGav
4ntdtOj2xdMmxTsbBuzgngtWJkQMpovjFJhmsGMdekktSxDWvPdU0FZDHC2vKB1W4GxKipmgOs+a
D1AV29nkGcQs2hpROCTyXSvT5jqMOT2mKq1f+6nHYBDRyherDI6T7QFsbz3/iYEpQQFXy03OPat0
fHJo5hKvUC7Ju5842IjdAJmfYbfEcYi7KGwF4uQjBSb35tej9RTliMImaMfuE8FiNENYjnztiS0V
38ZZTAfpmPExGREg9pvfWdcsD56tlSGbHCQT7c0ozZtpJSh8DBE5kri1o8yfyg7p986yjZAMgVjS
pFWet2wG6FQimyDDZIwOPaJLK1LI/goxZicZYzU9SGaMJAkzCWrdzA2cT7Ni46bZzwqA82oeta8c
Ie6dJdAfKhSkNJ/1DZ4Cw3XuGzMcgtLHnVu5N4IF2LDe2RdXvXz/r9IxT9FzMuwxxiQSW8FuUzuG
A2k6+dmUNqbmrFeXxCjB6DrZvhxz43XwvGjlF0hMZbLOLmkKPtRyBDobEzJEOVZaIUKKrGtGj6A1
gmytjZb9bG/y2HihCYQGh6RWNlV/ckmACIqWdDyRYgfuK1yK/MnSPwMg54951DiPaZx/ycI4twZN
bF1ybt8/TuYl22uLBuMyjuxHTR3fWMmbrc41KBm7YKpxUETBnmX6Hmf9gH6oSRFvKY+SgNMHd5rh
qOxWQ3xFDsaT+ZYSawq6daAJbbfaWyotko202AlZtdANqh/5Yv3ODa/bmi1glZIfn0YQoOtFWBg2
ePg22mkQHfIJQSWozMPj98vgzoeuNrM1vtLAW6yle9AoboZTbI9bcHNaKMam2WupaT5SkdthlowU
mJ3+SAashbWuGR7coqFkNC7Isy0ou4roIW67w9zTfhQ9MFXbKsAGz0VIKxxgJuv3jLVvnVhXi4l4
H6sm1BcNiLwN8CAGmB67814Ji7uFvusCSbcQpGSXFkY444S5WnIvu2VU8FaGU5Yfmp4GIZLazr7w
Pssuj58nnUgVkSi4IGNLXYakxfLcdDVnOmSdaXEojolszxxsdwUN+YPTUUcCp4pFRKRg99KasfVa
F4MrAW+zCbVowVAdQwkjBS7JGqVtjMEG+1ckv5A8ODFXq488iyisRtWXBf38GPXJcCH1pPWYOjQl
KBaSWzD8kXUZo2UdffOuFAOrThAtQz5KaunvBIrWAFUr++ZsQd4SisXVKD6XQ56qQfCSiunlKs5X
o9hfM7d2E5eQvij6rwLFESsUW6xRvLEZAhnFTXw+Gi/d+t4v4kvUd2YHthm0Mwf6WdbTlY8gpKXl
r1Tx0wzFVOsUZ21U7DUBjc2CzjZAa6sVv61WTLdccd6QHkfky/c3E+LLxwyjrlU8g8m0ctztUYnH
ttWBRy79ebpJiq9Wfw4Wo3hokW96AK3wo6xoh6VReudehSDXo0+rofKjDZZPypCAVC6cgzAbnxjx
QJsW5HpDMCwV26+F9pcp/p/d1W+5YgSitUVTXLEEF8UX9Jv6h5eA4vRB8MSCjhGr3melWIZQNMyN
ESc7GwUX1E3clA6WgJU40LpL5mE4tqq/YKNnUGbLQP95Rq0CXuOSfQjFc/QV4xEFesoAWDWnEQ4h
Bv2pRfEjXcWUrMe7VZTtga0I6ZgO9duSDofbnOu2AFWjbacxLoGr0uGTdvmA+Vu+FvhU7DQlthN9
8zUVczP2HBje2e9oHrN1aTW7hiViqlsdqhK8z7E+T9BAK8UHNTSYodh1W3Azgpd5OxogXfQSLPoE
LhNVwPWigJpCQTbJPCFOguI0FZwzbqZw6L9IL/wjdsGlgn3qCgDaKihoDiYUlLK/T0GJ1qBF6eOH
OuhR9EbAWihAaTe9SgUw7cbkAelX1GVsso0kvXSF/x44KYwXnT5KSRPE82bjJAMUkycFYnUVnBU7
uGMsrHrvSFYt8HSePKWwIdn1zVUvxvkYGFF+aEDJzgouGyjgLMWa8RiTqRwdFvVFB16rKaBtCeI2
V9BbgAHmjroWcFxwudxpdmMF1Z3VSwl612nAXpnD/JC7abMh2p1VY6g6ZTn+IVRAmTgpzaXIP9ta
s4Y4Wt3mePAPpRW/5V6VHjtwxBCW2eDjIj6MEC5Dq44QCtBFd3fTEhaRre3gLL+avUbXkB0eCfkI
Cp2Auw/g3gma5pZP3RabdkoLlI7XaNeDfL40roYwfEr25HxaerY8e/jGuAKPwBlE0bZ2Bfp1ib5n
smJCYwDkh4/IfDB0GdJRi06luWPJNbcVnDkE9qerETQ7a/FNNvaCcq0P8Q+pgTWgB2p7sJ3MReHP
i5beXfMxeXaLpBQViNLyiq2beQh+wHUIkykdT0GMWYs3+XtZzk91Po+3vHD/uAvVm6wo90uePdrV
9OWYJYclyPNW1DI2NhHgyqR7t4Iajll1dB30xXvIa0hYwn0jHs0+qB5/OH6Z0gXSHB5vWwkfgR93
IIOtltGtjmBlytXiDdWBVMdYWV2Vs1f1wS7zfUAfLVxCFx1twniCDt2oSMpZrNhYnChSqNJgwpco
/ll13tYnp6XWAzpfEAQwlbyLgDlyLfQS3CW9vpDGC1QAswm9imemn2C91stuGYxk2wowYjzuWThD
KYDUtHQ3Ot7xKi6D5mNsOyc0hiQ4GIGefFhvZPjtRzBmy0E4jhYqxuhHMovfNiT5W8L6+deHv39e
QU4IXa8JIApWyUf+wwQG/1qV4weiXefEG+T1+6WsbXlF21Je9SJ2w8IT1NHUb79/odNAODTlQOSU
picDnumNWr54cTv9/n8IO4/dxpkwXV8RAeYityKVJVuWszeEQ5s5FcliuPp55H8xOMABZtOA22q3
ZJJVX72xI7gdSpqvmPve865v7lSh1HMG40qAocjPf1+SO9+vuEmSU6kJ9QysCeCcGPHx77u2LppA
qN5az8DUFDrX/Z20o2xDRIZ+aYmNDX2iYx/5wA6m1sR4FpVPtRPCnbfCctCDZm77aY4Zpl84TzlF
u3zJbYg29O5CuuwmWb1vFrQAJNfZ65hsi38Wqzt070Yjd/JX3IyvPLYAecNdaktaQbyl4GwN91yT
3QotqRIsFjF0xOS1L8gnItxk0l6PSyNfMtfGobzoBooMvkupNThYx/nDMUz5UiLoJOE4GU5/303d
6bWSZXM/TBna4YrqjgTsZmt2RgntF7dPie5+DoRvf8dJ+6bJRTxB03lbixaO//sFDufUp8QlZ3OW
/9+fQNZb+xSV/v++wLRL8fS/74HF7L/38P/+hP/zBX9vMprz6n/fZG9X9bHLMMmng4cMeZJuiAOk
e0x0vbhaxvPfF39/CAfzlD6B9fx96WB8PA/O+N8rLJJ1HseKybNMO+v49wqtqLSdiEBf9NtP/O9f
eXShaVJxOOGvDAWsk3aaul0bifzCdy9dEYd/P+3vFWk6YokfJmv39woZafGJ5KOfv2/+/bEY/mvV
mLAyA7emVN5w7F1fgtmCkxmDIK2eAi8zZcDyzD56xM9f0D4glq17+9IiD+owWBN4TOxGj36XRI/o
nB36aFdt7I1o1kUfEALB8bqoJzCMwdjVGc1aQzHItS8GmLKR3ilL2xgZuCO28KfW7x+NmG0z0b50
Fb2M5dKjmZCs+/SdO/Omnvt6Lx56hSRtwqe8FCUxg7j7crv8JFP3XCXLex8LfZV0Me2/PImrxSZ4
UTnM/P68hhW/zEKPV9jinlXUkrKAYgOf3LWre6KyYyKCm7gcj1WahE47NutcA7JbDPrZPIPfaU/G
+RyBxA2aYWBiRJfa5S+WX/kbL0Zo0XfpZVhQIJrTQ1pGpINY6rNVzhWixjpCFxurodD3KbtMnkJY
8pcqKXzIlyneedITW6+o192gA0IXXspuOfr7xSn3E7GuiQ5c19QcjCq7fNIWd15Pg06b2tD3e57k
u0zL/2GPnNbKyFERT1u1MKRyMukCnTXC63H5C7lY+5q+gjuSXasDKty7v69E6bUYnplNBISJ1Tf/
Yi3PPpSVrovIJLkPl3s1hg5nv7If3yfHAE7quM7aV3KbDCXqBtgabiHK18C18/LUycSED3Yx7ppI
YiRXVteRZImeCyQkjk9acWiDUJ8EbOgPhG4FTpxF1yV/GAg909t/DNIoWYqNM6a/dJC+RE793qTr
0m1pKxj3YxknAZh0xFQ3/TIc7spJPVOzqsLMhnYAQZR5o1ZNC15RAYqbCBcwNc9Y5GbT2nGm8aOa
zVIjAoC4Ky8mbsWPqPibi888yy+kWxF0hTBjRehzpes9HQ8mJFeBd82TczDhXAoqXxaYo4e7xjWY
s1z63urMx70mXvQcdnbi/sJbZfLJMYnWVF0I/5vHZl51WkIyBF1x+AFs4g5nhN7sX4P/y4ASreV7
kXsraJPha7lx08hwKz52fUwtXu4lHGv6JUUH1zZhlfbe0fGXdTXSVNq7fY06szQ2qOzI/Ce+d0ym
d32c2geVxfeAvPC0dSeCZoBrKSMZJJbOc0SlD6odhd0QXXwxkGzYZmDiWpnsaGh6F3QPraJqPpSp
th0NQOo4XqfqRmS0ZFtTP9SsIU/QyNa3MDviSy1pxNCIw4ZR5ilJGpKjrXDK8mRTey5sSzkGiLMg
mSQVHhW5Okh0gD3skV97ew9lvO38BnGHkX03yMZ9Xw+9RT4jaxFoJxJ95RxKPCqnfi7fehoIHgwm
adRbBMMjv0/ywFU6pU01l5q0uyc8eS5ldfq2KJKt6c0NqBcoRos9XFhE8ek13lgDQVgz6hw8gOUf
G/9uXHLktFXMg1V6h6iipsqQ3DBdIh5s5gcLKQ32hogSmUx6K18Za8/ProRBsD5GDW4RrWTD5kOl
fWYGudZqa+n5n4PyPiqriQNWNNJCUwNbnqhP7iSytSX6LESO9jVPkDui0vJt5TibKYO96DLR7FrF
EW3q6UVDf0+JfXfRjZZwsA54RnOGW87c5zi0x0JOJJa22T7r5vlBzdmhNzsnVHZDbV+aReuKZ3Wd
cS8QKh/Cmh26ssVMGjM36zVWb3c4p52LKMFq33NzRi6dVVtbcTqbbP8iNWNH99hZ6OCec8yZV9Tc
/JUVc+eSodUN5WMXDRVa/jGF5zD/2SXbRjKZJXsHJU9ORTxK4pXbnipLOcY4fXRrOyRUjCW5tJls
WB+H4qtMexEO+nKKatQsaXJT9PSEN3REacsJyQSpeov+C8CGWCyheSSlvnddmmJT681qUR0fl2No
WHTuhQEO++GiXlVzkN4EKoC4wUjv0gWrzySFtkn0nKxtMEx75mpnj6qZh63Qpo8o3jmq1gOWWG3l
WdUEE0BgB3YNeA8FUK6JnE5RlyTSbD6hFz9qfdpsaF1/SQRLC13mWEOTS+HZP64T/eonNbDTlZR3
osEsl5lDdnJ1CJwLCWo7y/7mFsJDRcbJdEdk8gV8Ir3zgXn9OzCb/OgR0hoWM+osXVsnMYi06G73
g+XhZRKsv8V9PORlUCWM1YXWvnaF/LXiiRhyttQ0jdd4ZQh7t/xhJXvt1GnZqxb1Wti4mRkWJIGw
By0h1dUP5TS+py6WkaVYtuT2fTFkvi3O3qmqvWH4xxambWfG6iMiAzHx8n9RJb0gAYZpfqpIbqOy
+YqK77nEZeQrggRda9pJa0xW89T9WAWC8+FSGmmGvgg/8zxPt0Rdm+xZE5eRqQGZl+MV2F/t5EDd
RxV1mPldYySDcPbMvY8J9Kqh2LqwtgXzkiclzW2mvcFHArj297WeLx8NAnbOaLzYXAwQVc87/fej
JvJl1tT/YIC5fffvv5tbdBxxnkNb8leTRaospMP3eHsrf3/lj7aG7rKPt//9DwZRwTCAxuXvJaJB
54xKlJqiv3fbiZIM2xls6e+nW6kxE4ZE+5TvneeMm8iJy2QToyWZvRjRdOb+VEL9NJH/mBb5JUNN
48/h0Mw/tBgtEHciWcUaj2dsiYN/q3rrq7pf1brtb0VKRlhemtB3cUzNgqiucZW/ErP8HruyCiZ6
HGE6g3zMPzJXUFXCFW9K7WvowcCXkvASnxJS1NTZMUsa/BFpcd+7eehUxTsc/lsaT1fOGCHNUDAg
WUA8QQ9XQReAmkw2zLAX6Dd0mJqXRjRHe/G1Z1tD2ue47oNnbfS+/rHQSVeNg81dL9+aGuVJ1l+b
NH3yc+95mEs9tOL4feqaHdaeQ2K7QbxQ3tNkEiPufO3pNwocOX723Ws9GWBpTF+W2qvFcVadcdNL
aUhR9dzdx1a698cRp3QVMTCP0ypKbZ9T1oBDty8pIx8CQcjoxtfhCF0N4qGl00JAHiRG/h4jpwXR
4/dmdWQqRH0feIOD9lTAF3YpMq9lU6c1gvLGuwLGf5id+eohEQgUyG83UZwI2vptD/LkxfKHXAQI
g0p+LFHRBnblgQ6P1DTw4i3lBVe3QDFpui9uscGcOZE+lV2oMrcfycs0w24wOd9j/6+nlECzSj03
jvelOYyJ/CtBdHazTjJH3vdx/qWR0bzqfPmZVuRzozuMgO6MU25Zwy7SOVU48WNUQbrKyvjICqqq
lGJejDwyfeqOThLbnQHsqBCgqkqhK89ILVreG4I0o3FiyNV1EpMir8QzhZCr1jyYeY1H0Ekga0Vi
v6MhJHOUZ7rOTXSMYGs+jWNbzWpP4kZGFY5xL0sK4W/oaBKjhBQlIAHbMkCOWrVTs9JLJ13PBZkm
yIeKkLh2bTUt+Xh06NVdtTAMQWcbd4vbYIicjXFj6U2ClnZCSquTxDCn99zMYsVP0EN1tIAF1ylr
UFresN7xw/M5OedJ/jQY9NHQRv1kW0mAEp59Gat8ge1wlpL8Bj16zWSXh6nmvJJqgK/J0+F6kgJn
h3N0zk7fXJ2u2ZslsRuohx4AK4+LlT9X5pZY6y3KN/ocjGK7TMWZqNDiNJjdJ/aE9kJKyWawnIrQ
8WVViry7RGpurkwwmeOmFxyXcIuZvFAGU5+Ye09AuxtlkT8gnKp8RORBnIbVb4sZN/5g27/kbrcP
AkBIz4v7qiKmc+F/ScSw08b6H07nPpzHxb7t0vkTfdh65wa6lEzU7aNZ0XQdL1gaOGj4bqoFVEwO
6NK5/QxCcFWMoajy8Cb4s/eokiDRkT7HeQMvj1kId2myt+VD3k/aZporB+DTfxkb8Z012XdGyP/R
8bB+dKNRrPCu5PsY38gFF5Mf+G6tNipLfHrkJm9TmsRJsKPu6y5/qxccWU2sbchZr450hzxo04Re
2SmeoD3yO8fT2icIaTYRQia3U0rQjWpbe5t3ZyMvnjM5y12K9brszlHq+Q+9VUUPmTdVR2lFnxpH
uG3cCCPUTEgMVkL2KlSOeLqQNBWuYe3qaHocaNfb9JETsAZZN8yayrrcoJpbYfWCT0WVGxPqnMce
+frMMzXiJ44EUX1X5p9yoNmsHa1s1ziReTFm59PpixTqoxp2BH195GDSVFjx5BfZBBifpRshHeLr
xlLe5SwQZH3dSCZd241V0T2lRcVaxr7jzhUGTQbPANHZwoVo3F2Tz8e0022ES6kdjs4L/CnAQJa/
NwMh5//9gddogy/4QQAbBbKY6tCRUg/LSZJagDc1Qzy2H31OtH1rxLtypjTH9TmJZrSRcoNwCnWq
OchBptEjzxQ7xfbKkcSeTWR00V6TcwxzWja2+uqnEFoItCdAyzs9LY5kIK6QIKwIJM4Cb2LrsNz6
eSkAKBV7xgqXMcdZ1+N2yjAJV3kBQ5Pv+97I160/ILpKeClap1/GYE4gDjq6UYH9Jv7D4qReUGXQ
JyiBmUuzHEfhdKbSpNy7sr5HblxdWwOJsxlzuBlN/zDItj6PlAMFnaqyzeyS+lKPbodah/45XdoS
5ax/XtIsD1r6gQNLLUdzsjBnRgZriJNvB5MkRZDHhN0hudMxtJTueBqkfE1L4azxfLz2qXVe4vFQ
+AYUYuHq6LbgQZxouvc78dyyAoVVqflvE3YlTIcxIpCO3hsyzNZmm/iv+qQfxxbj5BBF5m5y0IdN
JeMcBzbu27Q2t7lL8c7kg2TH+msMvEyDk52car/+uBEXDxNDy33RY7sy8ubOi1Bfuc7krRXVEGFS
zPcdFv2n1rWOUfOu0K68Yp2dYTJRY2mSRLE8zjCUMgFwqTVcm0QIrecoJujJx0Dei/onUjw/le3c
5wsBk/aTpckagUwJnSrjtV25GPVnNb1F4y0WUC4vHGbd07LmVE/WSmeJ5y6viq3tM5OnY3pJLSKy
U2tg7a85jnMWpJoI8Ug9Pc7aNDD35tray+dzVLCsLA5uMyljhmsioAPUjpzEsSiH0EkveeJRwJ4V
kKBG+WKMPZoi4X7FU7/vx1seND2hLyq9eTyW+i01fCC/ifaKhId38nQdiblAUqsQ/qAtJO/TW/s5
vRM373TcCp3zpcgp3kqS7djRPZROF7o4piuTMrblKsp2bd/9KzO0/07bRtuEzOXWdNzbqhEdxvg5
U8W07ixKmcnZ4SYmFIbDmki2pRXdK0v/7ca8C11r6baul/+4CclFSTO/djFP0MHD1MMps61vxtpX
kc/WpiuFezAnuu3Z6KcwrzTtUC/Zk1FNKXOZcSK6ExDIjrZeOmgHK5cJZ0272/YGLRXayMIfoX0K
9DlpT3a1PJRarr9UOdESQ+fUq67kBNP3v6OZhJbjGOtqwpszAJ+fI9t/tjc2kOPrwmC57waBb6XM
7s222UlK3zDvk/VigYlrzZy8IEMEgoycL17I3I9cq5x0jdIx215TfbLJBcxzh+5OjtEZcA08hjy4
rTYQhOtw2LpnHYvogfDkgZ7QVS/Kex0sJDAmNi18YxgDyNAJzVEvrzq0UzItJMQUxZ4p4zlRUgfG
StQqxYROjMKXOy0Pfg9c5NzNVfuwJN6y93J9CCIpry0JgVhltGNJ9vu5dyCpRDo/O4OippCSbWZV
HsuktAVSee3CBf3Xm1ziukLrlQDetMMttxb95cohU25ZyP0QXkfKdlOfllaIUGivxL/FDxFRsDWn
kJyRzLG40ctewRgNKrQ0RcOFhbhsMazAEVK7GAOPc0ESQVbcPohq8WlxwI/9+pRFD/00lDujjJaw
IgubLfS3LKvvQQr5LO3pdx5N92zpVhSm+dGKMvvNr+FutKIOe6nsS5a0zwSGXhfKXEmAAueYGjzv
Nk203oKbeGz7p9b0jZXoHfdJVcajR8rs32mldJYmjKmM3LhFnL0msrjz3I56Vu2icRVW3TQn53wy
+HhEYHHTpge6sd8RnzuXwkjupJnzi1qIE2OIDfJSPXSDs1wKC7gJgsldx4ZWB91wi4lniF9l43jn
NemLjQ763urs5cUsvVWnJ8Sw5b75qDfpbzF4zkftVaQd8t+VFfwVYMFRxvpdrPvuW+DO84kAwb0n
fbW1Zt85cq4LMQyVD7oJXTWAYiSGBwt+m0sHq79YcfNru81ZljPjaeO1ewXN5NsIYRqbYFNCrN46
oz3XCxLoPoJupemb4NCubmhygcBpMmK7YnwPXlsFhQOX5IjZ2VZuFV+LBeQTL126wSx0PyFLQDA4
XXW7gEBKzby69L0OBtTLeqfXPdIJ10uYFCeU7aPhr5wmPpCBRSEy7TiWbMliT/xsizyWY6KZ/aTk
CKwzzbv4t8OJ0t1kneeTRbZHqY6proZQ6Tgw40k/+GZ0NZScjz11X4FlnNUAXG064lB4RXaHLm0g
AgRFRikXojHaGdqi04ZjZoIeG4Jx6n3g17fl0nJu7hQhFmP1aosR3bXlhYoc99Dy5w3qM3WXlkRX
Ga3R0EHAYLx4Zbwtb6EWc4yklp7qdM3y4YXAkYhzYnlnxwblOBE7O8Vo2hb37uPiWOrkcINfywYN
LZkKVlGXZxAiwkVIFgttXC+rQnPTbX/trLI42X3UnDA1NCfhLzEePmakqvLK439/xBOnBM3tRH3D
2dp1S3QbkGNR/fd9JJgEHMzFa9QglRwhAAPTM5ejMPrlaGVYkGhpE3RKx5QmKWEfOe+KrYvY4aBa
cEEbqXmoex5hjpVNeigmHn6KKwmpKOOT6hbigWOLpWRS0qAKHnHcCFxw657gAAMGyhSNsPpoE4q8
FjN31aTqYS0lMBoPgXOYM9cMFx/R3TgM6oDCVh3+foyVU6Awy0msymVq4XbFdpmxD8Y8I5NUbohg
En2LY1MvjVbvSi3ZDn3+O7Un2rpaZjS+NGQM7dmZVPU+Lzja2jMDdXlsk+SdmN8nNlqfCYWenxGt
YtCxowVNTiKy/e2l5rydm+opK40PPJfbLvXnlZHq31bU2kGdcSHk0UzYlo06/Zgi7Y6euYdSOUVg
W7eKBMkV1ikrnCTyisFeD9b8y93aM3U7VRCTNVm+cHzZDS3vUNTfscsHMXr/c26Hh5zrj2NznFet
Vh2i2geHw+5ipxQxDVF+Gi37dyZoNCCL/C7zrWpXY4zIU/lQOcNeMzAiMpEHQ1l8Z2KEh0+iNbqk
DlAuwWyDx6WvlzXiE8nlSK7gBO5m9Gvgq/LB5E078oow4KmxnprUw12b9HiyU+dhzLwvx0AOW5vg
FyX4o18RHzu2LXsGsvNZbZl6vn2b2KTGh4pZ3EKG5c0lKmjYXFrjMRoITDfIqZk1/d6eq6/GSfFK
0wG2Mkf4NM8C2Y4vtZR3k0VsZSbrdC30PkZ8fd/VKHcVcrvcQUctMSO6OhIhldnGzjK7h0LFByyz
gvOPd5e5D0MxElHTgVmR6I7UPeMh9wxcMD1dkTMrkVn/kykqpVWMG5/re2OPzJv+Y8g2YzztGmyU
aw3hko2GawV6Qj6xfCGur1Yi34zotldZ515vyqIAxX++RWp79KIKBMG4pVsrL2jt8QXB6dbwzZeZ
YW9t+/dEW7S7fEifK3gF1Gn3SZ4+dS2prIz1Zzk3D/oAoVdbiBgt3hjtKNzq5vAY2wanY3upV6q0
T3rBr6IqEmuNIPpNYzb2EFRkNjIU2/j2FnPbxtoDvumNEN2+taNnOoicdeepDkOxe0G2RC5NS0+k
FudhWQHMN/Vzbs+nLtP6M7i4sZ2Mz2xZnjRd7epafMc2o1Y+5FvHaW0idMQ3CaTjyrWTvRWZbUhU
H7Sppe+If/4sMgY91mEGMI8i0QLdy7BidkDPzj1KMjsiYdtmcdbSx8Jh3FDDujXtPfGB4PNcDIb6
BcYLtqquRnJ2uRSsRrVP4HE/kTrFx2hG9TgzAjFhsBBGlUV+6SxeItxyuWbZpIbqKzmA9y/OdE1F
/+hihPbM4pk+nTOROFfPWdzbLke3bZexGiccQR2mr0na90XDg2HaqNUHdVOEmi9a4e9THek3y8am
7ry30cl1AsnIY7BMUl4Q+zwi0T54hvvajjYq+wT/wXAcdPZBv4s2Sa+9aDNAjVtgpG71vTuDIMvy
krnpu0au3CYT3TOkZYDO/qWoEoqQemoqKQUwYAccSmMa+UXX9kqbELD7HE5hU9BHWt9aNrRM86oB
VRxfiIqgRgBqd9UlMj+qyL1riI2KMAxrA7He8bTi3F2vpCZKKOPlMVPEXqYkQaYjfBC9xiS6oucc
hhHRTo8tRVIlXBhVdTPBM041OsYmwpVG7Z+JjL+bosPtd8zINUJ+IqgbtWiNi5oDuMjulJ6uIx8L
XzQRZNFlm2SKn5dlSMklEkHucnYVEwdlwPI6aIx3mmZTJgX6b5K+p4L5NFjjUeoutg3tTimm69QJ
KiJzcdJT2Npmj90Mv+0JlrTYuLge8iOdlsO4NlbJjbJN2vkLDGS8z8vW2sAKGGvTLnbprJEd1BF9
aYpX9vv9CDTrwzKv9JYrbDxjan2v43xvVXUeRE29ywrBkhh1u3rh8I3O1bZREWqa+O69mQswPdD6
k0DlVzsva3/9KPkxdepYSaoM/BgOKI7CZvGfWt2496VDDgjd7466jJr2MkgU6yg0wnByl7dZ6kBq
t06nzC5+2OFRyANkmSciXndW1e/JcXB2utTw26G7FN45RhjGLXrG9QwNM+PQiTzrHPnNfki1c1Fn
z3FSfEV2d0RB/DL43qHOz9wybkCb77DyYQJu9VAbYmJaqNkMu1gxHIx02g+9uTJt7EqugY8/xrWX
1tglvAmTvoaXf8TDijLEMLnX04qr5uZXK18PC79lRGWpxlwmOxxGirnvdgRogTTS6MxR6cNvOI6r
pb/X5/Sazkg2lOedKSkMEjP/ICzjq9TkW09iQ+Nab8RR4KyyTlLJM/5FMNKhuNc15G9OY9or6YFY
IhEiC94K/V5/VmiYqsY/Y12766poZcRFEGfZLpLqJKd6b99IlYRMckvbublx8c3uo+w/cLnt+kQ+
O218TU33n2qdFwo57DCvWZpZ7K9CIMAdLTD9yJtfHZguJGoTIU2FzfuYjPhHm6vf3NBenFYgYDCf
jVnLtoru6iBajxXG7/qxdThre/YZ7fsHVVLHvIBNcYZDT6IAiP29MbxHCHCWhAsaJxrAT3Uw7RRG
ybQ5Xgz5nTUXe7TqYKcVbL5bt/etO13K5buOM2I/WuOlNalSIFsGUk8/9RUvvSFoSqZPY59fcjJi
QsvmTc25WW4sJvHMrwNll88xADyJ/ZFPljsC2fEmg+QOnccEQioKi94/3x7jODNOIhqPpHlv4oJd
vMx+rLrez8NNtXsrM4ozJwTiDp1bLUViv8ao7EmK2fQdIBH7CnHNBqCHiZeDgODXnkgQ/GodlnIg
+UZ/z1R3zAzk66SnVLVDorGeXl1dhAsykKjmPl2y+CrisAFE0dzkC1w8W2NxImT3XGrQwzIn62oo
tXddmtQzYnNamYva276xG9iBSU7Bi9D4VCiM9SWZLSi6/jovzgsi4B+VDIfUtfklahNhk0AwXbvv
TYKE4urKejaGwkkQxMXiPRZkW1ZMMYCWVTgb2oObTI/kBRMYN3xUY4WGJAG+JmjZGfPh3EortPXl
CtmsdzzWSYILxuyTu2Eof32FE19Kusr9LECWedL0KqCIgbaT2fwohPXZ8dEAbJstAslVNzvRhe0k
0Bq184j4pRETDo7NDC8TbLhyFYZ6Zq+cCAU2OQwJhJ6LtuKuweM/Rw++qvdIYSoiCdHJLGTZbEsG
VsYjO0BoA96Dj6UYuL2Lm/PH3wmC84xsRsEYG9t5WEKS04qNv1Ro/RG8in8eu5Bh5u6hqVmsOT3b
m2cc1dVZu42jfv5T56T1oSQnz+MyA8FmDrxp6tMkQbwHksN0A2RIJSFSQZYLE5mWZMulgQVm3kNn
041oAgHcTkuvPiyCDG6zktFNkC4GyiA5dKvb80DK+6/FT7vpFwWtHNDyWY1QBH3R2rEiAjbzXA8a
N966tOEhEfDf8ntPFN4Ke+pPrzUfNWJibtpdkRQEONja27wgdHEnnn/HeJ3S/A7txk/sG9naNHGR
VjwoM0ZPzWcBZ2AFsbQ+y0iM+Pb13SIJG7DNFqUY/FRQNvramzwrjH9GmoRQ69R7ayrYBi5e3v0u
GtEwgpXI6fxwxPsx9gYQt4VpnkieNkvJjSBPOdQxf5UzYS09zmcKauqnScG2mx4TxJjNTHzcZ96Q
HZXpffRFQxiGH0aJ+BclxqPpx7+giTCl1X3ql7+1TJ5lFN9hssNaCJDeIkrbzvZCfnqzcKdmq7HU
nYOO81vv4uVQs5wEQ4cBzpmr8cE2zSUUdm2soU6I1Z5p1W2iAioMhYk96usmbUJP+e6+bkkqt1XJ
gb1Nj05R49pu5b1S/AIG7j5wkVWd4kbr1L1GZtdK+ctbj3SU01ABeOjBCc1vUT1usO/cZ7r/NhAs
uHT6ghA/c7ZW85tFzj2wntxHHEIAxjZjoj8XAyR2/uKZ4pqAgrKTLZdhmo9jaq/7yv+0STIZ4ukY
p0zcgy3u6V7qAzNF+1THz7M0bxTZqUxOlCF3IdjRaWZhKLrpkizNfUOBG0a514HGiqZGWzyasOK/
0shehtxy1kUOdmrfLDP+L9v0xkpZGVqrWVZZRoQ/CrhPOPUvQke4MTX9WEK0N2oWsKnNHtb6PPga
9AUyw7yPdhFEvrS9td5L41g0rCJRA3qLsg7IX3Npso+w71O8sYomYg2ETSKgwA1Zm6W/lni1Qmch
6D+PALbTydvHVYRTG3TJSrPT4Lr/EhvU0DPWqr6C3FGv6+B5XuazGg0N84rOZ3e4t0tBOy6LuSF8
UsLJtCirH0M3yc7APwLsNSty2umtXVax+aRRkHGI5rhYN2ZF3o4H70ELBMUxCYE6Zfc4qhHWzyGo
wR6MR8OvQmHsF1ctiPiGtypjCMxGwiWWNMGz3B5QUr4U7UkZ5Sbvc7KkdBhJtJ15qOicaUgNWdVU
HBAfF60TH4u7zNSjM+gfFgRgAAbiN8eqnqswR2vt9PPB6z/dgtNd7U8X1IvNtgAABEAsNiP/HcfC
nnM0OUYewjOO0OaqrJIXHd9zsBQTmi3z3LbOsyVZlT1OSEFmlhQq1W+xCzcxgqTBjjqn3nD3nGQa
jtL2dRyJcOUU26yKIvr2TSJFKAR4aG4l196+vkHSqTyNy7I1bNBaDDif1mA+ubl1b6RWfnMTUcgC
susSfROXNahmNGzMpt3UqtwpZCf7uKNozLGrLyvFvd543wZ6PsvH+DXog8ajimaxw9i/q6qUxDXN
eoxnXw9umSZ6PPoBIU06DhviT0dhkcIEtytZ5ZKFpP4YfZ2R2SQeSP/MlLoBl/iwsJQQonnsC/dk
COe2zDM8TXr/b0KivIjqR/bN3jWSsC/r5E41zoXT1Vnz1aYZep+0Typ/1HKKpREaI2sYxPveJMOW
HnBBYodAGvoWOfl9YjM+Wi9V6r4tqbFsVRx329bjCGd/Le5NPJdkKGgbTtr9ox9bzxX4bhCVy4cw
i72pGx4TSNq95w5jruUXPRIpijO8rsq3/EKRYenyPdasalu6eYRZl9eK/2HvTHYbV7Z0/SqFGl8W
2EWQLKAm6izJsi3bUtqpCeFszL7v+fT3C+YBTu69T+2DO7+TRKbTtkQqGLHWv/4mCA5ERZsXt0nk
CVqxGt5Z8r0qV6S3c37rzLz9WRObLKi+ptExGpxgy2W8p31lP5Zh8YhdbXczR7Ius6GzjtLiZzE6
DO9FoN9iqPFYXpn1cRireq0XtndyYYYcWKQvIe6aYc2FtZ0ZPbuF/OG5eC3l9q7KrnmuvYQBCRBd
3a6j1HfUuHyFBclxtNq32S2xOql0/Ftt3PSSEm2wF97hGcC+OZrMfcta3FdOhCeWrYgSffbampG3
IynY2og62dfxOXdNuQk1KKO+K0meR1lqFo8yqgdlMMSGBVVWjLiuTr6xTbNgrc3w0gLhoxQNig0x
WWZTT6QI0A6XhfU66xIub+5U66p1nV2nyxcysV/qOLwf0nYPryLf2bH9DfpTg8m4BhQysI1DMwMH
1ZxnqwEst9USKp7c0m+Q/qMP0kaVqUaiEsqhl16azIhhEeAE1TC1ixoqv+SGkDTjPIw4k+yL2bDx
mHicE9rZvyfzSx7WENaEvsnFK0Ypz3rENzC19Nc+UXNUyg9Rqcv9gEGV9EnFkOM3wPJsE476kwwe
sgZ4oqc0SCnSyZWMdhZwo9HExdbrenpUq7fXba1tGpJ/63R+rWWBmUhMYcjmlxmc6b1zmNscel58
bY38u6jkwYvpRTLdG7bJTOQsrXmSP1VZ+OJQyd2H/ovfOwRslMHezOonK5Vfxh6mRTQaDgo8tqSm
2Gstv4NBdb+pAqBFfTiKnqe4HmxS7DQ28LkhcGEemerjyta6dUPoi3aNAsNcCwuqgzRMSLdf/bH0
d3We3rx0kFgpBGunpAXT9eoY6TgbgsZ0a6KAaFszhvpBD2VnhF7btGA2s5lx4ibWoUk66AdMaba1
bR1cHSw1y6znGLEsgnj0J2E1sD4S69piwbhKjCLB94GY9sk0j0amv0NBl9uIiem07loUkHWUoSGS
2Xsmcm8FPQ3kOK82qcn+apGAx0vjoNdrsjpmeA/w5MTkKDjCOk6tllMclYw3Ys/E/GWat3oXW6+D
16Dbgdyqmbd4rB+w1pkDuAnXbrDCT+kEH3RFyTsDbHuNpw+a+ns/Dr9PZXnDziSHkIKKUG/TdC8N
EIgcmtoYwdDo4WdL3IWQymo/RYjymsDIF6j4KdulWEE15OGCu/JOemxAJpORXHXcXJEg/tSpA56B
zHGXiHAbSKdznXnvc919ArgiSNWc5giBhgaOSRVp2rCYmCN76zQk+HH5Q9LGeel9Or7jNlbdF+wf
dgb7UZErGAYmJZ7chNJlmA9sGh5cLL+oAQ2rOU5axx8VoT3LP//5B4axP2okG9t/fklX37Z8L0Pg
fdOYOsqDXECAHcT98jcYsYTRmDQtWZ5gBzIE4Zb54Xdg3/mY6W2TUUw70zGo2vmIg9J8xG7+jc8m
3i3/irAnPmCaQqk5YlIQm8/ehELGYsa0c4lW2nSx8B+6fjqQTOXvgWJBSiL7HPkpg4AI/3g/6n+E
5v3QEr8hpHe0UowgnO45Fc3L2PYBwlCDhzGZ9r3dvcPLxQnmJxWiv29NP9lFtuSGY6NXpjUtTiE/
tOKK2tSikaWwRX/nvzGGgfBWFWSegR1v6hhiHB2JcIR3GKmL2ED6o+5hfI+VSLwLrJhNIbBsmKsP
etY7V8xOcdt3u1tEBhzeyGNODKjbveloRzhrIBxAGkjrfW4bcttkeIrWfQ6I5pSPWuxprw2AzWlS
bGE/S8JbzJEMyjxMZzc3yXyJ0XloAomVV0/hzbf8ZO1Aw5MSBwOk3duSX3awAWUBTZ2D54x7TYci
XAXpTzz9cH9Mqi+mo2G01ICuVzYCLiLzVk5hWO92FU4HM+9/FAIdcB0wTEyrOiVjftw6nU7gQoKR
rB/o8nGwgV27aDBvfgoLL4iD7ix4Ch6ToYGyr2HrgT9GdTeqpjmRbvoMGtk/ZBOn5PJjmhX+cHIL
itVE1IqQU7GFe0aylPqdrSzf+7BAH+NJvL8i/DllaZaP6dzhG/ABfgQRM8U6FVMo3NLROjRzSIUM
57NPUn0XhmoogYME2wNe5WFX7UyzeU3LU+IxNkARb2MX2z/F5hi+ycGmJE0S4nV8iTbRj9FlO/6T
yNwALc+A7Tr2mlGNV1yLOceqBSU3A46YcYwGQADx02msp45HAroJ2Itz6mGa3MsIHxl7oOfU2+4j
BCIPmyLELFHfplQNUKcUjIq40Gfq6cRktS1/++cfZtFd0XuQPlcKZwUt/aQLcQz1ehsP1j1Zhqxj
7unJqrWnOk7bjQ4fA8GgYzHxDOttPkE9tN2fmR/Um3Ym7VcylpltNcwx/QjmJLtE5GD1SrOxoY9F
EDxElN0Wig10F7W+5ZEZxw2YGdkTbvk0xMXrFPY/EpON3uiAg+cQ4GG04UO6G99nJhHQwbA5U1qT
YDAPxknOWX9kjo95Vd5DKtdJC0xTNiplVVj13YWDE09UbFOiIPChs1ZH1+wnPlWpvwltH+yqEBqb
C5HzSClWb1KXGPWGI/JoeeTUZXgq5OvM9R+KjEFWl0Uvukf0GrltblT84JQioWLs9lblGa9DM9rH
STjtKg/qnQ777aB3aXUItDcGG3fCM89hImtKV4z7AhpyyNZbBJ7d1u6871UGsjMzGmFBYZepY/cy
KykH2rVVQScp4ptueT+0cnZ3XX50u/DB1UznaEwInkgu+1n79VMTdXcyQA/XUyG7nbGKQy3bzWMk
DggyYYfl/XbwwkucO+ODHObpOhegLbG1MeXwGkRjeleThbhKgdPydMr3sL/0O0LXb5E/+/fALdXe
S6BkTYMg9C7oNiSwrcJ+YidvmF2asrw3SMcaBB7XGWFf1bStfWcXheJrEepfhxTiXAzHr2h8f+fn
sY6yhT9wvLFx6ejcdWNw6Mz1evLjA0BmsLEZcxwtvA5WOgFou96pznPFxqx16Lhg3eRrjKz7VT4n
DEMzZFtWNO1CUfAm5vK7U7LogOYwj3j4/07xi1O8i7v7/+4Uv/uoi5//cWjSj/xH83sSkvqxX3bx
mvwvUwhJK2hIC+8h3cZJ/pdfvOb8l/TQJkP/8wgZdwwVav4Pw3hp/pflgQ6Q5S0d4bgGP9VA8A7/
5z/JT+K/XGyHCUTX+fP/yTBepToRPgobI1dO+MIWyDdM0kcEjs2W47kqKOn7xwue7s3//Kfxf2Rv
Q1K0sS9vKqg/oYHCTg1AUB+9aQWyaN0MUP8wCUEP9Wyitt2gLMaVWhkYlchWYt+WGw1/1lEo5ldm
JxtMk4i9Ydur01OYledSF2wX4fgRw36BeFVuA5sirJrQCY1obnCX5DRx9d0sg0d25VXV/Zzs8nki
EDgcXLWRs1nioK5ZqnZj0VtFiExb1ipS9+LVI9TNCXJpNPaHSk9vo5lSJdlvnVccTCChyLBof7UE
hBo6gQsvd3TCry11GEF/+c1IipsxoapQvy2avltN/ev5+D7+d/CzOP+6nf+Rd9m5wJKM+2Ya5l9v
syS8ynEF3TMfqXLt/+0250zYOYtw/5t5g6sOzrnlDljmlHq/9qWRbJCpmSusctdWiMLCmQ1iN/NP
LK/ByG3vou5FTJDMJnK46V6RH/XKfMs97qwWUZWA/huDe3EQtlm1eGgn0pYCb+LGlMG1yTJE+fxc
hyMndxJfuYwEl9mqok3tPtUVR+8Q8vELzmFfOZMs77LU0u/p/CZ959JX4SeV4qWLnKvh3k2KV6JS
l1DUv5ttQA6nCxg+UyBHWrpNRH5NxLnTJ1Si8YwmjsLF84Bl8HqYUZ2RayQCOowZ5D4L6dutPpp3
OQySuhzpWQLzwRC3usjOmVLkBK774WmQOhN8uUzUc0hgwQEh0N17WjvdgTQL296Ho4u1N7Y8modj
YccHOxNTq/5i5zqTlWrYjBTOYMpy2GP9+oYfBg09/MpVLVV0n+jujBy/E8tOb6ars7iH+ehXBfNc
3ruXtF+R7GMRHjzQgDxhfXjGwPcSNtpPdIoXxMgrcywuzcB65MGD61EQoos/FBOyjPsDkr61LcEU
1b00Wv4YzCHWM9z4XV84lxEhrBZG5+WpMsLshjv7XUwYCjjV2ZDxJ8mSl6KknZI1me8eajHyXdeu
GzHKsoNP8EBEMZIXyz01pGlPFqKT0maVqXVNZOSZvptQ7pYHmiFIng7fAOSx54mgrJGcuJ/t4lOS
74fyPPic8mLfdda1VlfTgQStaSYjt36jmMWvRBGkSuVX5b9kTXKLXGJz3dpf67iyrDSD68aF9H0S
xoPXcGthM3xWRnLqkMDhWvXS6+G75r82MqOty/RPdQFahI4O+0K0HIH+CQMUkhXucLqPdGtqgs+q
nDV00d0rRpgbh6xXYm3sYtfUMc7BponHw3hO8MUoBe8Yjx1BjPLwUAXF67L2e5NbY1VI/ccComZ5
74bGx3J1o0huvx0D/+J5d/W/PO6wax3dxodVCgxN1Xbw2+Nua0rF0EFgaJL44AzwovMg//BcgsFm
zbqipTs5kTyTM7GbdH0PC5ag2ZFKN8rdc4HJD9658Qd0unXoIX5GxpOvCp+mopi7ex3ap3hBhARk
kySHqZ15uvVTLSx9E/cW2q2U9DmYn4bxs7V5Sb12z+q7kGcc0pyiGlXQpouir8Lzv2e0MkONwyF0
62kNd/oJOaY1Y42JZpzBCXajxqkrs49Q65CGWpIqXTtK0rjgHdP7jD8dzUArYF5MtJsQmboVLgFA
AW6PqnvE8cLoMeXnkhw9/6LMqOeZmRMw6cfM+0I7Su3vRAf1MiZUJRrpH7a63toxprUhxx8u9F4M
BdTVy75b/f1HZehkr/zpBBTCcixI355pcNap///ts+K2mfTLLrrl0rx6XJe6TS1k7NIvwq3jXocw
3XeFcUttcj/KONtVzYzTdzE96OWoNC8Hou/gw1sJObApMzodHmxt3qIBJmrqmNcZpqow9J8oUz+k
424Nzf4IYLUQZ4FydUy4WwY9gDM5zxCjP6zCvpoe/52wsUdV/m3UWiXqYi8vPgyBa0Kiha/CST8c
AnZhl2cfreUc9Nr5CrUeBgNmZMDBDQ7cQwYr0dsWNEuNyXHn+NxACg1/HduHIeeWkiQKFck0r5iB
QbDrz4AQZ9PlSpf/maPiWeTNebbME/YR4baNAzKBYTwMsvbWmcc1MwmAmQWfCuOHU14YZzzh1wFq
gwpeugJ72Nf4tm6QZ3OaDpK5mYs34wxQDK+JK9BjZ1r7MXFkQZPsIDY3RN6tsNACNU4IXZhYCLkw
vzkDSz7GAmZX6WqQ6vnJfg5NNv+O8rpMvqIJf/z75eFQg/1ldZCzzGAZIYmtL6vnt9XBJCAKNGgq
a3o3FJXRqRLuORvcM6wsBM1d8c21WN86/qttkJNQUjHRVw9dwZoOOHLxp19J07imbABFAvdA/Scz
CnPVxnxY6GywPdgKnVTXpPhQ39nlBqtiwlEj5SUsnTVCX4jSI4R1luKva1+jybxGg3fGoPdcCEY4
ethgOOdyLxNuFpBZsLyBYjKuPYQHulSQh4YHGFS5gCil7WYCA8aBV2r7K9ooaqkMFrKWu8fM/MLP
TTCQCDunpYMVgjC/jQ4kovFrPUwCwimGJOQccrNfOwNPA/gpUnLCRFbkI+CGqu2WTUCzSjz1un3I
tsao5Dyx+Rmt8SuD9X8tr7x/9SE5wjBsVV87hmn/8RGecg0RmwnLFINnd6v5NFYW/hrYYfW4M8ML
/ihN1llLY9VKYCTDZj1G5n2Gawu6BTaq0ko/1M6svt+YS8Y5ek5YV4oz8MLoHtxvPnLaWdEohM5G
m/MDTIBPpHkf9eCtKYwXzyegXT2WkuxU9Jd8BpqffIWv+aI+K7XhwzzigRQvpS/OBMOcZN/sEX6i
w40ORcRPFXK4Jp64dmr3ZL59bn20WTHgM1xcrCQiemZTB5ds1JnSJXutx8aDDSMc2DAKtTT4tXnF
f0L5QYLChsFTnhfBBtWWCR7Hnj01w8+80RASYdRI37iuCnYaX+PTJXD6pkEIwca8f2jrJtz6k1ts
Ij35OsD9ooW4V59fk8uz2rCdYi7WdldCOtOvNWfdWLCdFyk/0uL9CWh4rQNsW56rngX494+m7fy1
qBbC9SilcHC1XaG6rt93bm4gczholEg3ijNEhBsYxI0Qg7OdFWcal2sdgttih0c1l53KXtvK8irs
+dhb+cnvyvOEUt3y3Yc43gjUXPAdEawDqFz96GB6uH6ZGYxtAAOja1+pWRDxZ8F0V+jTNgiP6J8+
4io/aTI9c85TgXkvMYwRaplCwstMKaOqSiHHRfyZ18GnPcZU0eYKojibpr3hohDUEOlRxNiHIvA7
J67rbPCF8dgytXiTZvgrWwhxvK64TKgN7nw32usuNga/6jKz/JKM3h2iuyfNSZ/bgGT6qnnC25sA
qwMhJfo2N1x3OUlsP8VoNR+SvY6hLcpD8q4nBm6QTiPP3i4VKxINHayr7mEXJFsJVWnDiJvwzBa5
aUh531JUoLq+zBHl6mjXd3YSXLU2+N5pb6MUe1QyezSxLk89Z9bU6VjMSazJEnojtLhQScx8ROzf
yePkgW1VDAGHUZWLTn6SunYNu7ta5GfqDLb6KroETBOXihqWQb+2ckL7yvG7hgit14NiO+kYqo9c
ihta9bqpgzvfibO1ZkHdsSmaOcpKyr6Q39aq5qcq+N0wwfXZvzgGlWnhhp9WRp259BUlXtGid04E
hlMYa/yBNOFVazAjnktl5LNXy0atpEpVmaPJmmPtuWV+kyM1MrQSBVuOe8awn2hpUtg+cOvj5tIH
zjHuggfoRPtEK09ZRHM2xffYO94CP7kZWfbZjqoLSY0jAWRvuLcwEgma90yKQ4fjRztF37UWUrBN
S+RFFFIRyRl+E9+inhdSbcjSac+YlK+miZZP4sD76SlLIS2pSeqR1PYTxlXT18SfD4MdPsV19omZ
YUr7bRzRG7/QhzEUUa08wbQPsKqIpLHkvIdgSpKUekskSF7G5ptk6sg0LAO0rbkS02YsTinOpx2t
rEHe0iy71dK52CTLqure5/MdlNEEHMw8+lHR26EGZK9JT2kI9MgtjVHlwtb9rNr4s1C3Rzfe4zZ7
C333sqyHaMaQEGt8+LgwgQJ4Km52QxSH1YhDU6M+GmvIoPrVKLBCYlxqb8ArwsGeQ+NBjsQ9BIdb
ziceFQGBHpl4wTHura25ZiilLBGMCtLJeFctzbLeVOs9gsWOU/INVTYrid5tsvAYlQIotDhBWr+l
jXvh7L2YKXdG7Dozx0M/3qPC37oKm0BRStddhS+50gGhBKbe5W7Oqoluyy+Obpgb5aS00uW3vjE+
LXi1QcwPVhn9q9pdnJbvV/13aBvnHL9yqG9cNIrdMpL3VoOtDxwDzUq+FORNFKgjalr+ZYuYHbIj
mzS/jeoCR8jOkyMp+On5Rqt7JZqBAg7SUx4gWCFa7YS2QfWHXGsSJa8tmBSfq3eBOnJzM76qoQrH
Ik/si+l72TRfjL44awUhbIPzVgT3Ud68q5fDofcML2I7uljI0zZfghwRLWoqmO48KDWf8cCvDjph
rApzNrEkG/eLPS2GDfQNXJ8bdDxiunaOxfAkS/WPli+nPMM8GNC0tEsdREej1spVmfnuyo9dDnDt
VWFAFW0/usB9JqfrcvlYva8dTMvWULUw0GRY0rUrI2OZMbMVTBe4tnoOPxUilOggLR0kLRvPcTm9
JOQBrdBHIf4lCKxiH0S1cSuj4oxU+Symo91k58YDwcaDy/Hyc9MDO1Vio1asWpZanZ8ZYX5qJQ8j
6N6ejOC105S8Er+DVZzMpD446VWBOJg3Rqsw19+g2yaKjuCgVLDOock8pmRynjDl2pi99sks5ylV
bxXLbD7FvvkxMoHl3TUKeXEjZx/GbHcFDtE/RmWH2/mYfrkpGdgzH3uh0X1bVoZ/tkOIKRXfrHOT
3Fr/jvLrYWh0XO6QfmnkfUCR87AvvG+xcZWlQg34SH21SavFQQAAQN9DDOVp2TsiI7kNHUkYPZpE
FD+04pF3UWty4oxQK6bJsfBlwg0RA7gmuZnfxIAYTO0Uy4dsGowYfBns/r5mMP9Vs+cJqkQB6mnS
n/+xZMDsqfZx90b95/mc4XqCeRf+FthLJcUI16XcLUf3BCSgY8qSkXy2CiTMdeToDFJ5KIkJvKv8
7ksd4OnjiTbawiGwFdwjrBmnLpZpOycc8tXdFAI1/v0FWCqY/o94rUDP47iOrYI+jT/jtbo1BMBs
mFgpUGc5jNLJXLs2dBeFMdE3/qhH52By9i34LfG8D24vHwNTf3I789dZCq842cj+vmyoDcwoPS33
vHjDsanFxNTBeJVwY3UGMnyEbJt8wrY+WQP2LhAJUJv2mLyKfdaOpwIrcBWTsCeA+qYetH9zve4f
80wVQC1ATnXhSc+SDJQU1PJbA1ZYfZYEBFasGbHsqiSGiOzsbHWqCh46R20LC0hYh/6l5203k70v
rfwWd9GnOoXVI6iKrzlAjeRtB/O1dykOVAFQ8QCrGzUZ/tH2xKFOqzPVw7kKgmsFrKZwUw+qD15M
ppNuYPdqMVaxE2SBYAHVlgMJamHVPXgB51Ka+Rcr5mjo6wJiGy/j6e4XUerfA5GeVNVpCXXHic2L
PVgNMiNEy8fZHZrJTGBeTR0yuf4lR4QTDCvhIXXxYN2tzN5+iFuBqBpiBiWXtxSXRclf4m/wkqhW
8/4X+p5K8pBi87b8p+aCeJY5FR/PIA6+J/WO1WU5LtJE0t7vCkkLVwk8DaKRzaEu5GMYYOKvtkIb
chuk8fwO/idTxybC6Md6GQNVS9QlSn44wsow1YziY0SSuHrsl4M76Hi5Jh3XngNvsizgsIDt+TP1
bu7JTebVaEx5ljKq+7UdNtthQi7ha9FnQ1O/Ck1iq6Edg1n0nIKzc1diGrOcvYDNHvxQUPMiYAk4
ZfnqjONDbLP9dwaHuga7SmjhMWqDAy40LPMG4ZNrGvfqYVFnqCovvHAXTuWDyU4UhD0DzW/qiVd1
ujDHc045RbSygrjZ4LKAQ0e9txm7CyU0vsUAlCsDFsOzxE6VR76L7qI6PXicN6k6KoIE2N5QHzWR
Lmscu0BKcvu+msUnijy/ZWS6wMJogfaqmDSBexfIXdq8WT1WyursRKdCWUdBPXnxMw3qHuQAi/9K
vYDaidRZoc9IGhB2D3743VfgL6SLu8DXUIZql6WaXwpV76UkFcjuLIxXgp2bavdTVFz9hreJs/4n
i/4xbjBNiz8bX+7V6g17XsY3h2vWk06iihFV8Boo7qSskWO4+8BTlTX1kDWznnhsHEf8xA7M7Maj
UfYXMZ5cw7mgu7z8qqT5VoeSj1XyTnc0K9h5Abv7qjznQXpWv0tVsSH7DXY1a0ySnyyL0MRODpit
QOVFUDRgyC0OpdSOTcD+pM6Ulo6vS8OnIkfNNoc3cOxzqql+jPunjqcwxnNgObVch0PJdSH2pJ71
mKZAyzqafTPHFKcl8olw1DAclK88PlqiqO50pSmY1C1fqikkgLsZH1dVtqqX1mLuYKRuFWyPEJxn
xHafcZKeAbKMFgaVbJNqp0a0w1EZ9mdJ/xSoh2aqm3eVib4cohkb1FJdLZUG7nce1gi4QLORsNcu
S2PZjuVYz1hxc+EzusV1leBFofo71YQQhXu2q/bRj4xN1sXfeuebB6bHdH2viu+cz9lXbdEzEBE/
QSiPwvkTild1j4Zp2NP13NQJ3BaUeAV7aFSFT8acPqRUKZh3fSZsWDl61bzMXjHZh1SrY6wqiBYK
/Gi/zNBU7WWzIIr7QaGWS4FFqsdX9A54qLJAS6O+n9PwQQ0kVNmkucWHA+l7uZWd74bEWPZ3y9VC
3eLQVc+pNbyaQ/XT9mseD65Vn5tXLyc7i+JnabwwXnqazbTY1W7wkCOGJoOW5OjladAQmKJ3aFRr
s3yUAsLROo71+37yITSHnwWQ5Gi765Kt4e/PL1NXFcWfD2zbApliS3VMaNp/PL9mgUbJq4GXdXM+
yZjch6bBXMDUr3YLLpWCnSIsQl1fX6rxeTbABMUMdhsMLp47jUkpqAYDCj0qpL6ttGqjkCOMls++
/hF3pJ7MOuVfN7bKK3q8KAAolfj09Gg4GqU0xSNWriiQNwvOg+NesaaoPFuje+d3j7M+PcB6A5Qc
YDWja1cuEwCPOfiOmqdUon0WFaBlmdswQQsqHzByA1RpQa4V/h2ZXJbf8EccVRvb4mPG//CatMYX
HwI63vz1bi5B2CKQMxEDNrlYmBW93TIrqF51PLiDAazJbIqDGB2SO7BXTADsKvfRaVk4ScTUDjxt
jrtDn+qfQWm85jb8F8glmKh9pnfp2Mm7WTLfndDJTT0AH3UFsUuOh2JFvf2h5fxiWI2+9Bw6JXMg
zb4qOH/ye6LOvqgpyTJjMUQcEZbwg0qaq5K87AIRuu64m4XjrTgjcWNr+fpYuI/Y6YPKmFixO8XR
yyHQNRGXUlQo7sSD2b4Q5nWvbpLTtluRyXNPjoIg/ti0sh8LwtiKux5eqx/h7zbGHS49PTBSOKKb
cWDi1oHYK1i4ZQaDdnqnMF+1GjTykyCgXqPuIZhydGr+V6zxsblDO0qq4Co3yg12J5yysvXWgzE8
QMa/oF7otoPUfsjkUvFBIv/+iNrkDt0VkQOoq6zgUBRYyVQFVjLGaRjdRxfSKI8fY6McYFohfH3y
WIq3IhNvqWDtgeTAUMrF2bNqLLjJT+m54U2cnpKifl7mDJpCF/2IVZPqfDZVqV8DPNQScHfQKQWE
Wx5dAlj3AiWP/aUfQ3ZJhM/rvEPsVaQ/mWXCjMvZNwBZiwXRVbBzhNHNpKJFMzYdll0qaZZIVvv1
XCAFP9jVsP7751r8q7LUpVPz1CPNZO1PZWnGXEAPsslYh+ROAOuejZkSJDLo6YWhMXOrvjudts7J
Ko7qT+llp/GiCBG1Y++lwhrlAgb6l1qDN5uSsY4LAl0dBSBl2gJ3qBJ0qXfUVwIy4yJteiSWlXGq
3pF52h2q3NnLKjupg3sp8eADnzSTViUy3XmfJtGmzY0ndSJha7CpneopNRmMBq64qFNy6XMd9W4Q
hN1pmXVYGpnlJIqxs4R98ex52s/M40X//gbaCpP/077owH+xHdtELqv/eewW2ekwdw2nYWvaV1Fv
IUpHNFfsIWq64vvpu5d9ReLAXhXTtoAtSzW8wvBvX8AJXcYoiu5QBvi/qw1wMl8nqb32wXzVauYa
2YDPeNxloOIKiVcTSAXaS0ZMy3amkHo1cmFtEJv0Q0HwUccItBmbAlpLv68M1HdtYl4Z5pkYJ8Jb
tMMJZ30WsduwLv/+jlh/OSlsIVHee0ybhEvfo5bcb53OPHR15Gg95FsfOasl7qKZdAMe0FNXUD0w
DUA1p138ZII40nevpQOvWpXRvkKZDBhqgG0nVUWxLXZr18f8zHa2HkHDuioVJ6X+cdH8zbAxqujE
nPCRem0ZuQ+BEKvQfq3xeJkjEa6w1WcPSqnjh5Xh42s8q3mzOTKKZRDzbxbDMqD5w2KwBR6VusHU
3KXh+/MAp6vVVy0OGz3nAVINinSml2bM7hRaNw+YV1a2cdXDfSR3Xlo/BwMOelO3czU2I3WwLwCc
ag5UMVPja6UcHEdnm1f1Q1gkn16W/pvW1PgLlqDeNB8TNxFhvL6s8N8+r0ivhYGDhr52h/ibgekh
M1CAnWKT4vyI55oLQZrRi/DOTUfYHiYj5EaxPYQkKc0Sj1n81v9+CRHN8eenivdkunydIZTnAB3+
cQ0hEQBT6VJjHfXZzUuUfRXNjELUXQs5aMOpq5BVRUDKKJGX9m3BqUcZPHnBS1+270UEE0nBrMUk
L9ZUnaOI/AqMHBQiosDO2ZRPhXuaXXa83AIMqrSUqILSx7VXdcFp9En0HxKDeR3P4UEfF8rLskrV
j0/u9NzJb0tztXQVC7GJ3NUjSCzKLe2ieqIWLMFTgKPaMdUX3A5+Nu4xKL6xcfnVluFaibk9lTdJ
oZe2BVgkG+rB05zHbADKGhNwzyw/jR1qzJpzUeEdaTx8MLmgBGJVqUtSfdSyrUZRd2iZE+J6/gty
XdqTLlf7o9XgZa06wWWeorqrptgFBvpm1Rrqhn1DqMI0B+S8V6g0WoqV4+ofC3Uo1drzXHhf1bAh
mEEBVENVi/iZ1ucpV7MiUl++xrBZEjorpnXGfaBRvg5yH5vhe1drh7L3Mbof9wJPUrtxtxa54gpu
keqDWsBLMglOisqCd/45DHXEi+SEKRhtGqjUu9G6SblnBLo3Wums8jDaLJiqCeWv822gZNXgMU5U
EC9OLpT6xZBiVF18CpGgOk9urTU/dXhWtTC/lkUTqsFDaoVfprC5V3A+FpyveZM8BHr2mZvDi+mS
pcrtNRXOauvpXZ6S4A1GrcY9S+cyWclPO7J/gdUD9O/M9xAOtRk3yl4TwPtpD2xSmh5/jLmpjMLZ
CnGR56J9/yFUlFYEZTuYwPUvYCqbzVunA+TPCvMwFFusQqnoEtMV/oMGRzzAZ6gmBtXc7mGj/Ztx
tK3/BaRjJKnbhmFa0rZNw/hTzQ9Smto2oPhabd5xjKUXm5LPy6vuW4EOqr1XsxeE4SgMjjgk701N
8nfrkob5acJoOmSdjHkORyg/qUlW135UgfeMqvg2KvRe7fP4GiRjWq5qNThSQwsFJ6tnRQ2mFPhV
6v4T1p6MQ9WMCR0E4QsxNn+6aUOrfg59fPbUL2q3aVz+VCtnYE7VzditU6Yg5FGDU/UO3Ma8wOhU
Z8Dy3OY8qDzb6td9/sLTMBzo6iBehxJfloW3GMZMh/w+2UwhqHWTZ8ibopZcB0KqkTfc/CYX2NYZ
m7Kd96yJHOOohbPYUxgufwmmJ80IviL1vNlge+tyVIhfflOrmJBXBbQQljI1xwUSUxiEHyWMhxxt
Wejlgm1RRSUwGzy/ehkEG8fyyePk1axk+eopXUuVgjV9+QkCTMGp5gQKx1OPuGuV54a9c0qhWE2o
QxRXcChiZOP5LUBALeBdLpuU+tS6nMYqcrZWBSm/uxgy2qdz+tw7E7pSUBCNBbisCAfYh0X9auAb
CB5w0Yfy111dIKNlS5yQhccu0pTCS28Qtyno4tekUTuWwqTgsx/7HCU/RbDL/WM9J48JkuimxvSJ
R1U1yctmnDHRtGxxylTdRyUOIoHRbwos/8q4jkkLkwmFfZlZ/OGSY6AwMI+h1jJKNNQo0QnTVx68
nDKYMCUePHXxputhM0J7xaX4DoT05fulbj/ZFruYguMcN7jBeua/7hutedI8tsZfw+iKMR4PRh5A
Jm079Ff5KUZNyix2uU/q2Flox8ZEvnzByPMfnEgufBkvKIAojrWfRi9oGcnsqNQ8kHWhlnKv+4hZ
XlWtrd7c3DI+wxudfoqA46H58n8pO8/eyNE1Pf+Vg/3ONXMA1gu4mIoVVVIpfiGklpos5px+vS9q
Zu3pPsYZL9CYaakrkC/f8IQ7mLRn1iWiAEnUYUdVhfSjGrm3FTzQ0aSr5kOjRg/fgOG0zWVUIpoY
3ie3lK33JfJaPED+KF3JlARh/Aj360WPnfHYNAMlW+1VNcW3mWMW3BAHJNRCEif1fq0eiuMmzsUf
/zdyWwXccXX88UdtU4uQZjiul59Z65RfwdNa5kqgLLzvagqIsMMUsQBm7QrU+htmnS7JscPJ7Y+O
If2Utd+SwgVSkdK/jaFLI55Mg4BQ1GwNeOtiCvt62hdrEfV7Rkk00xdipbUxu3awuvXU++5cdnit
SGISVDUh19oGXotfKzoi7KE9V0XtruDk71oNZqQXk7KysVuLY+uBsLaJ1tevGo9rGrJw3o7JtQkR
TlgBoQnVbii/9ncz9PtAWCfz2l40eXhFEbrfRXKcgG90WCu9elurjd+1uKjDHYejtlhz/fmG6Ncp
bScHFvxqFkyhal05bfGg5v1xHpZHoiU3ybuz1NAq7YAL86FrpLl+cNLwpQi83dir17Nr7VzrU9GB
ip/gL7Pq14EL1yn8XUH6Li32irxTZN71jeKe5OpFrx9wlaA6/I5QkhcN1v4TjTA8V9cmXbEo28Gw
HDlfvZZXJP2YDB9IZ3M8qGAjWNtToV+xTyfwYgEiwwfZjAI4cyOz16tEDNUZRjhyVCftDlFsFFvY
YtcaY2LErB3zkn8jwtcWbTXEnyjMVBUfuZ7sLcHROpYpqy9P1askmNvv6PN//ILDav/zP/j5R1lB
TIqAffz643/6X+XpPf9q/2N91/951W8vch7+1/UfSGf84/jgXX9/5S9v5OP//HrnvXv/5Qc62hRE
Lv1XM99/tX3WfX8JePz1lf+///iPr+9Puc7V1//8tx9lX3Trp0W3sviFzgHw6F+wQJqv4kf8jzvy
meKrvb3//s4/iSCSov67hbCboWjKd0+LdOJPIoikSf/O7AOGSksAdoBEZvgnEQSSCJhtaCJI7um0
Kw2ZWOJPJgiMpn/XNUsRLcU0ZNEQFenf/msQ1quB4/HH4/l/kxR+z2dM8i7abSa1JFPWiAB+Q9Gp
U5svet0Da81G01HjCDnCtC6J15Cs6FsEDsopSx6iBexhiVizWqsT9WxceSYtbuBCJYubGuZbO6zs
kL8M6Z8X+1cGhbomLn/JEOkUMDwA/EiQTUj/6m/1FnlqiYbBEx3hx6me3BTUeYrkOhroji1o374a
o2E8QEG4ITmqAbMVqtcEUYIEYiuOErcZgYFqb9DNepAGmCcdopuHkqO5t0Fhw0tNF9NPkDYTlri4
W0ETgExSrEkI4FBA4KCbmqdQVfZqISlvc3TI6il+KEsNmjj8LFsbsxcao2v/sX7CJYKinB7LHuSg
Xfz93T0Kof96TH5vZq9jQqpnGNQNOMKZBr8mewu4pyjtEFOX1BHVHLjQDgF5d99kghZ0308hS9XH
MUmMHfcg2ShHcezcPvQWmefF6odgaW8O2nzdFsfd2UHC3JXWoR2y8DPWS3oZPP84haQmqEkTrNjO
QjTP/+37gB4PM4CpD/yZU/nX+7iJprUktSQfb6oWksqJ8UML8qwI8/ceEeXYyUvAimLZikGRK40P
pqRwpkJYgh62yn7qhBT0fJlfF20oNp2IUi8er9cMGj3qwT+ksCif6+za6VMeGK2Em3KfrWRj6W9o
Pto/T1KDWhZPhQ49yH95xan+pSKwhN1gSLCpj8lgkS7frEAwhc8haz7rWJlfzDa+H6dwdbAbxtDL
ynNtDMozyq9ANiqp3MYNakRyh++J2VqgNGbpyQBQpiQjC+reaGX9c6nH/aBRpLU6vCUlRWjv08l4
yLN0OUy1+DHVleoPdSrYoSSOrxiwHKq5xIi7rl4XraF22M/ag1FWX61SBAkaXCcrw+t5TnfDDQB/
sozzG3jES5KjtFsgu78ryqrFuwAmtDKY+JCZyUxS2QE2/pt58FsBjPlsaZKFXYthmlRUzbXg8pfh
E0pJxy1wFo+jhbVmmDvAnvLHELfpfStmtCAnh/53/qiK27wBwD5hbLMvrXraIuQYpUO9LfM83t9w
86UAODnNYAqnpEM6M1MnpBfBpp3mheY6nB7PlMzsnr53EdxUMwTnV7XniKbvGdef17+5sd+KxeuN
sbuCS7ZoLrBkf6vsIaVNul2Y4pHwc2ykiOZO5Iqpkp2VdQ8dx6MhLsnTYi2bmxLZ3/6YZWcAzP/4
49nLUVZTFgOmj/4vUjZDfKScV7o1ct/j7d3SY5Bzsy7t+w7quoT//Gaqx/nzb+7jt+qSKcuA4ClQ
8nBkAtjf0TO5RBWaktHtcpsKNZAVGvtTj1d0yiaRZMhSzmKx19rJ8BpiOlF4H1qtDQSCTAyyQMvg
HuP0PR6WU2TSyMvaNlBRoNu3FiJsg/Lw375chluk7WyaIlZcym/DblS51o5xc7ugbKEEA3UWtx3a
ytaXZTUL5hYESR18CfaMrQ9z/Px9oglIDG+Rnp13C9KUTl8N5cmy0GE2IkDsCIrT7nWos+mnPJaT
/b++Zo7sX885mXNXZKBVCbkoWfk+B/+yBpowqcDd59GlvRkEbQCWzsBxC08cwtIv5indQkZoHyFW
D5kpU+5S8UJGWLDp2oBqC4deGqJcEap0U9a7DrWJHATqmbfEg/zIkO+BfvjWCs7T3yusAdxKqoFE
q/3PlRJUimPjYlUfukM2zi9RtvxNdeSfwgyZcIZQBrcKkfWua7+dWmHc5aiixfXd9xpW57JAzjWa
r4QnSjCNX4sqJZ9ROp3Lub6dSnWG1tUkq+yXOm7xBUW7BB1tIenEv9l/vufDX2MMwh9WqcIK5SyC
CkvY99f9h+YeEIpWTi55I0A+p/NcbFR8yJ0UzUvQqEl7ATqGDvcc34nZoLqFnpbouXdf6+V+X3dc
DOfy9imFYXO3rDJSy2jqbt7cXtH10T9NUN/fS/57P6Z6gHR426R+TNiDveh/nbf6C6Kfmp82igjc
QnyGMBTjjmUe4i6LFDK+Kvwjdv8ldP8lvvqtZEXEx6klf0enugrfeJ2Xf5l3JmgFimaKdVfGWGTb
DVJTP+Df6IYjm3b3qY0nfHbNiTjInSMbE3ntSk8dXSYApafbI1Vw2H8QgyUUspJdnLv4j8CAMWtH
0KF9Il7lgqXEPKJnYzBB/ng1qkEl0jioqdrNZGfQcwc3i3Zp8jfPVf+nbWu9N/ilMtGFJctrCP3X
e8tTUy/LmTo8Otloqqz4UsFJJd9q3FJeK/VADqhbbfmvXNmAh9XcRcspul88YoQx3SDhQvXV2EQ3
ChAbGG7J7GrYLmBPG9l46SAhZz3XY6Anfg80Q3bK1TfPRv8ErbXa9GPJj9otUni38Gz+GIXdnB5M
ZL46r7vwtbodT3aFUGzldLi9gQv/m6cLp/v3I2h9vvRWZJptpB/q76EJ6oddVMPsvpObe6OAAoMe
u16cwuYwW8+RtKsEL7oFywi/yh8wpRocwTzmybazNiSTMr1uzVZufmM+xYObfoQltTwQSiTGC1xC
fT8WvoAQJUwI6SWDLW56leajjA+5FwkHjHrExBeoFof07p+je0TOShSXjEv5sy62bMfmtJkapxkv
kALkd/SHk3ADM9FcGWT36mq45zJI1uiL0zkpUUHncyJvoNGO0k1vYzEi/AAglGJ2M9hqjd4mADz3
Zu4RtU7oyaNsntvdgKSrTUu2uEPeAd13CAUbYXG4zkIP2uUiF1RK3pLoA/r6xAWgXEl9GXkpnJ0K
ly8xfqBLokRYfQP/tjvIgUjDobu20HfaQDyYPtFcpvRvEY1VDjafzeC1OiLNoGYxl9zUqKySvz/O
T4hZcbPUrcxtig+4uMXoaZ6c6YrGsTRsrJcSzBGaUivFHii2jRzhaCKW5Y6Yr5Q+Dk/UxzvE1XvM
5+nPIPMNN//TrPFwgJy3jgTMM/4ljzbiF/KUtEpoS6EuvexuKFFKLhKqUM0XAMngmi1XfedqxItS
v2Am1VyTCnM8TEyhEsPpslssmMyzIsGA8dBDEjpXgN9xZAiFl+HQYhtkz909u0HXb5a7W4se8AO+
nfwsbG6oGqY+VZoRIfPH9VFlNlWOqaJUhkfdC82HhscFWSK2qQeiwttXdtl4VbjD2IS7QGW6psCN
gA9TDDUcFKYNJg11XbvFkbl10ZzmonhvmQRa50M5B+LVajCk7D5moNy1kzpp9yzNCDEXKuad3eTY
omyE+/BT+FDfeQbJZ4eour65vavobfId1oafgAVB1xFrzC5x1gbndceMGq4mRktIqwK7pc2IRdf6
LGwmmhE7/AFTLerIotgx7P4NYvo6GtBZgD4iP9bov0n2PF9b9MUVTO/YOZLlAFxjVd+Z7HRwTDZD
Svw4vmmIZjt5uhfUIMOLQpd8zowE3dR5W0weNgoGTtMg6ujrTheVX9MxfsOvpIu5fxwngcNsSCoG
3m6gEuVhPcD3w8mMIqbbBtVJdThA0Bl/JledyYl3g3xOWxu+7yuAWfl5xEcWi2bVSR7FjyRxjQj9
P799016kCAKRXVfoU9lL72qhh3CPJj+1w7sg665sOBMj8T3npwNyasjUmaSdKNax7mREDm3UVQRc
vEuib7tkOTVITq4jqHQu6r8oTnLgTjbnjSK7jXnfFJ4UI91pm+/xy/oQsUkBqHKqZirMbtM4Ze7U
EDBWvSR4/ztColinOomwHNGDzWrmSZosIsVGApRNCAsPSo+5jX6YtHjdp9VAoLbn3AFVssQukvrM
v2naY1iVxW4WIwENMra+QMS1i0bDFBBskeIsiVMIiDc6Vu8Oim2E0PTWkxMBqQiQnr6u4Ch/Hgws
+pR1edLmKjOXpzqFjmZ6Kvbr0HkQ/pNKVAZXf1GzUTcpVkZvAk13UOU1S67/aYIsrnY5nrzAJkTW
lWssJDfGThmwg0BpuWJ51JsZOBT+Lv1D2TwalofxuIl9BPp11M9rVxruRmh/2CUxuWiOJGO9W+3W
b526wVxPKxF9c9Q+EO+kLz69dbKfVgXygJ3CBtdu5C4KUC2did5G3F6bXTgl0Ci1J/WleMdrOYww
t3DimsnnWCuLkS0HyxLVxTG6ttiGfXho7WF8WXbyOaagiqzsbaO+TDv9YShOsvhTQSs299uXWwnB
dhO/V5CWZq9X7zMkxFdBOE/rcEvO/STboLgkLcdJ9YBxN2eIOfIQKLlbI4mOfGcPT87BfhXlZ1IP
OXIQrcNdc7IcNM6QdUKrtJa/XwngMaHVDLsKOTKH7bL8SrziI6b8SsCVOAqn/054X35Wp/oav+fD
xth173RDGBjuDQokt2Ic4WABuKapuBFfzTCgQ9JCcHgXEEV4ip/5twwHeAR70BHjm52p9QT2F7a3
6zgwUmt4keIFQ4mg34g4je4ytOWZNtA2OhstVUL+sH5BQFoq9qFEiwg3gmCQjzgS1AP97Q3IaKm2
Y3oG4rkNN5gzgP8b98AIzQ/wgLA/wS6Lb9iQtq2TAnjbzA8IgjvCrrnPePIb6aF81plbCJVrDrJC
QDN7BB++4gac/cZEV37BZdDVJhbDJn0JsWURHKwhdcpHqds1d8ZyucknBdKicilDH+G+QfF5Xqrp
adPOBE6PXHcbNCjRJ26jebxMbgOcv9LUE8j5EZWwfBF0ee0ShAOoDcddY3id9Ki0J+YXDSsjuUrF
sQ8PobITzX3VBYiaafmxqnoHEi8Nh00/Bamy53clOuTD4iRYYv00rUPX2ckPMJM3ZW+i0I4AB9L1
9Qb1cwGS30+qh2xbyDwflXbdiEsLHxUnXdW0A+QuUOyKZc6IFZwYSvumDMZ4py33dLNk8HKJXyZu
qeIJ+4CbZZE7s8cUFQlgUEYQkSdDcRXA7l6Pf5QrYG6H0/IwO0Ye1ImDPj1wXUPdqca7Ufn9sEf7
upfYeTxldoaSVOKgGBwQXjPDw2Ta43N/J6XbofABHjPHIeHQp8BeRN5kMBdZtUJM2WzDn3CmKoA4
OcehCyu/Fr3EQiQCztw6XWoOqMbBvH55w7F6Sp0KIhHsncVmnle5U6HQiNYbkRlyl2mgpug9u50Y
wGNoUDsTz7RS0BdcnQs5W0Y3uaQPgN8UZV9VNt1PrVrfPIL9BKyOKbHlCqidJoAokfl0awWfxT2N
JQMGTo8/4FUaXQCzfEKUePLH2GJ1QvrlimuZzMHMgjmFBMhTs6L7eZmDWDK/Ys4I8HgE54bPomdi
BhztufJqclBB61ov6uAZeOCKVCil1JcKz2psoDJBJaCAbS9ogmrsXh7NFVP2Sg0xEqqEa7xkpm5M
Ktf4HRG65VFmgZarbC35Q9N86FnY2APiE2K+EfVqRD/R7l7IIpxKhzsGMwv37i2tc7C4w2E8hske
k1agb7T/xZyTjZvzDM7c8SjlF2Hw+D6UzpiqsbQJ06clhK0++0XzvJQUMIkgHfFrPoUqR4YXIv9C
laJ3cMqr6KeLYFqA3QBHPYTDazKi9GJeJM2XGVmiijB05ORJkx/N8qK+oDC7vEWv1XtOFFK/oepX
N44yucVzLQF2PeYD+yi7KELrFgICIwLq7Kg29mOmYGv1pr7i/sN+FhPvSLhS0190J5TScETGChHD
EezhJ7tMkef0NCTuEeODOydRPykeFcWHc6ALW+wQufBesaXyiWSZjGEc3IHBvPn0mzea4ObSprlo
RIDypuHgFjbJs4rCv7iJCmcIN1MwDB6RbvhzutaPvF+800z8vDb5lXdEQAGxbnrskbgjdNDvFFoH
os9V559z54oO8qpsxRHhHTuAYvMXtmfBsOXoXjuWL03sjahhwDPiCDHQbxP3M51WjRTK41QAW4QR
fUlbFYeIhmkR8G1cpRg5YU2b36H9y6hw94vhyVeSQI0YB9yihUknItLwJaDAODlXwAaOUfZLYmwW
4Ekl1G13yIPK4HZvkS9ntpa7nBihuWVHZcKr35uxQqGTnIEPG+f97Rr+4JjvpC11wohTSWmfIul5
lu+A12pJvGGlVSoBjTdbXoRZCn+Mswyum24vvnn9syIF2mP0goMkeEwgqcNbDZCtRlTOD9UtFSKz
csfQ0cttzlY+url21hDjwNYHgFkvr3+0r+q+RLv0ajWbjJA9Nxa3+wLxiWQ1QG17opgCfgRXM/Ej
Ss55dtHUk5qeWxT8ygP+jqhNdPC9Yjdn5kfltqXmD6hF8tXFGx9EgKnVfY3PG6xRGD8Fe42DS4Oi
3i3D1hRti6Be6TZZ9a6pzwIeNDhgQ4jRnuNC8YWICKqi3oXbEI4dnzVLYbmPmmeat5nG5HjOxXu9
OMZ4E5VcygxYKmZZz7KyWYbnMD7P5rXf1tlRaVaVh1ecVwbtlXeYw2jf0vPYPSM9AKtklj4y6kMN
EMW5fVDbZxWdTHH6KrIOyc+Y8xF7rKTbjHIHxzDftJQR4vxj/WeuO0E9MufIGaXHDrc1KSD6LSNP
XLYiBfL4SL2iajCzUsijvMonQgsp19sJ5JHusSIShMCf6/cKtPv8nFs5iK+HBKWQNnxlzBXlJIn7
rrwI+VlNH4ZpP2e7MrrkHM6mzCGVP5jzdgxtOQGgdkIx2K6Mu1ja4k/KeU9hMUs9BfGn7NKnZ810
LPk6Ntu292/E5SQwJcY/kJ07Yu+HYnQRGylMyiwO1R38jFTRr+cz+kSV/jgR4k7Za397jsRHsT0V
t32b4xPvJ5MfZUcS/1x2Q9UvtWM2BPzlVrn/uuiqr42FXwt/1CJ1nF90ivQAkn8vEOVL3GARat7R
KrpasE7n3lHnXSjckxLhweEkqu7Cgu/J0nt/zAllt3lBHwoHWTSsKVOo1ke13GXdrovem8OwnPrp
NXvKIzxq4njbohRLV+duEcyc0H6LGMVPkU4XTABlQ6Rf4luGBB6qIuwdaLxsNDKKNt8aER70I2S/
2HZRAECRUlBJ6SGW2koNJ2TZpt1umF1LWreDgqi+nN9kQBACLZHsb7pbyFb9cyFN1y1JFxXKtiDB
f0co60o3xaM0MxGWu4lgqTgp3esQPzbWcRr3mYxk0rHn6Jd2ouatbVqS8Nwl11KALSefNRugYUuk
nCo+5YGO6MIEHGM7h8+xeDcO76IJQWNP5raoB8Aq0QRj5TSOLG4CC5CrgRFz3i419u07JfKB/3TK
oQXoDtpZ84abM3SBLm5HMWil45I+xiiTJ+ohBw667JIzKS9U6EVxyAHVEHHXhxTmWbf+ph6grVwz
hcDQcCLjBfPmUXD56rhzWxTTBxQPXaoHvJM38E+R7GfttqUWw/eBJmqDWdnRCIGd7dJKwOzvqOve
ep2aS7FkttwGYVG5IFo6hNPWGOy+PkWRhzzyeo+UF27vQpRj6rPga2e/mcuZrLxkBNRdn7lm9KCP
gSjvtWoXTVsul/bbGHmG7DDCgh5kKL7mbtayUdpsnvyeBhjXrB2S7J2hJNTDncN0CZRb3aOqpeDV
oL+qKMla5ENr2SbX/NU9ZHGkDhkGSPsneTXkcHgqZW2XCDQg94VC+uITEk81IraISQO69LobOQ+G
8/gSyl5MTUPGvNW2DvpPhiVLYMw5iezESK1sRgyZaz8a0YS2pcTLEc4FtEbc1x57WnWBWKyjrI6U
zjwGhW/Hz6B4LmanIky9uZJpJ3CZvTJ1TcNNTBQgfXJaVfYoZcW1m5qoBK4RlbVghbVdpjsuVFqc
svIgInW6D+PuNr12OHQ1Nl4kVBqUwUfvpJOdpLcNaweLf7bxsO6sj3blk+xaCef6DDqnm1lbzGf1
xU+GU6Q9i8mdIgcIN5GA84gG5Idqhyqjqnma5fPESR6wEoDNdsQ7aWqBW/r4eebtjvwNkmHJ4ULZ
Td6vFtHIrlQOB0oR3+XhE2JtlQIb8RQ3QVudjmJLQRladu+T2y79CS2FbKAUikS0h9+JoAMh3c+L
T4Ww+IHKJLUV3h9N7wpaWacOCHx7baRTKB+5etM8iMlTSty4JnbZJS/fI0TJ0qM8+WX0JWXHTt91
2ZE1w8f3UJ1Dtu2nsA/K6qAIjsjgmHCsV7xeJaCwTzixi9WA17PCczmIswMWi1V6iccvnFu9MP2R
pk+Zsp2lByKbKD2V0wUdnXG8xCk4yd3Ivh71aEV+qAIGY245/GBmtONrx5E47RdLpkJ+o1Cfk94T
zO5kcS9gjtmdKpUe9oGvpYSrPGtImGnPCaEg5BV1CETrUSsdno1g3uvSdl0R7ODWj0U6TWDYFH/J
L3AKKT9x3EPmPQq3S2XdLdpemc/FcrZkP5HPY3nMzV1n7mPRH5qTZexzPD5FJL+dvnnFZ5xh1agO
zuZjVF+N8E7HA9KCDRrDh6KQ2flKcrn1rzmc2O7EFzFxrPk+MV91kVm5T8RgkHb1uCvyoznCDgId
iQ0IHWrqe/jvbmPVl+RHOiuDHHBVScP5tNXCfaeeY2HPs5OVZ926D2+nW+J26bHqT0wWzP1IJsGg
kVx0y/2onmbRU0dqwrHXzfdGejSnHU8hqg5VemW8ezmQ4gNDtbBMxi39tWE5V8p6wIhMQxi3014Q
Dpr5EJbUsFn32TGVMQawdQUULG6thEX9ttH3lCeHm+FX9bOsnKz7KPkRKs88djECqPCUjadBupen
Y61dUzGQEQxVz0JyQPEZ/tu1V54ZnRo5Bp4gGs5hfuynp+ZN7Pw8cpXiy+x9RmGug17al+O1yi5M
ARDUTeOvM1INkGJucmTraDF42eBRcM9M6mP3YXUlASysvZECBtktS3Abdox+3tD6OZF3tbJnibs8
eleorqYP/ijtZ46e3GdGiDmWDJAQMO/ZFh+dTCB5/H5se1G7n9JLogURIbLsDcUxn155Vc9BT9WT
4hUkd1oG2qc8Y5F7NpZA7Xb8acRAbbaGTpVBx47n1A4+n6vknPJeuOwtwxtUr2k8vobH2A8XRkcp
d3XiN8qZdlaOH9JwRbQDQOBrVuKRhusRq7eCHXANw0+YD+JEuVUNgKuQqBCUEJXd3ZKnqsY/amBF
aTcsm3arVZcY2asulCU9zrcnlrUq7Sfax+K+IqMx4Bq8q+2rSTRW10Eon2aJlvS2Du/XtY+VTXqU
hidyzgXwf3kw8stQbddVDlMAcFThYGTekgLlpD5O/kZ2aNQuZwB9bGyxyMuqgXTEHbBHgbKcrKcb
ImztVxUGYnrXVGiRMkrseHu9PyH5igRoXO7lMwVLI7Tr3iGHRxaVBgeF/lDa0pCh5KQ/Uh2SKpAK
3kDPEZcwwzNG4ta1KVKSZ4IYBtm29lvGe/1puJOpeOgbdNIMlRlta+DBT2OO2Sfa3msZP3zSPuSv
nFVJZ+jc/lR/hk9oQ5PQqSDoSUQVcnmUhbAbi2y6BfROefsgOwgsazT8bpSo4WN6tLWyniwO1UI8
rmx+HwPgymkT2LyAO0dpn89RU78ju8BSElO5ilLxRqZsuGzWb2GOc2BUDjdmvjeflBwiuGtQDtj6
u4D74yJy9njSLVSXq01/kdONWu8FKrDk5dQTDzfY1SsfWfHhm8nStrm5acMHeDJc8LcG1Dqthyio
H1Hb0m4eNSaQSTlCr/RGOGHB5zYck1tJPOUnLDIZFjwHVgX/CsTrjiAB32ytc9eIDM4GJdUJXQFK
eqSaNy+aNm20VRN3mglX0RHdcydSt6Mn0D51ZSCETkJAjAZ/O2wUvXTW/1vsbPoRcLidjnjNeChz
GNgyNH5LuRw7EOlDH9l7jF1p3Onydx1F9xUNfxF2/hceIz0kHlVh+ZXG3SHwuxFQXoVXBKKJTgP6
DggWpvuYTEx09C9CaZpNSLbp5to+oOyThc482jBOuUSjo9KaelmNQwUJkAMCJjVt+hBS5Kj0Bak6
NE6LueLNVrxm9NeQQ91hVUwHKYaFWzh48DCYvI/2xNA6BEqsV36Deds70mkoPeF9Czw8o9BYeaPi
MYqSjMKhE7LrgymmGUnMAMuMRgQFGJ5s64SUGDLSFtAje5T8FGszzu4YU7Wlkya4qewzzXkdXzub
hDyIcO4ZFPpp3K5GYyY61Zv1arCrghAO+F2MqHqQu+a7vPOYo1S2wDBb7drQggEFjQHAIVekVetI
MJbEywJ/qD/jd8DKq2zaRkz68l5fCUNOmG0JPpmwrHMUFWmU6fRWO1vC5h4hTVRNAJtNqJRsO81d
OrdonXEiLnVZg/lty78y6IC7aMZCRowMj30gWnHytmmdhNidZZ83atljUuG8gUXRmnTmzdpHzejA
vPGgY3U7oU+wkrs3GPjkPXUZHqJLsY5VlOJoj/6IiLA21RtopKAG1gSNfqihnY3Q6VFmInqipwov
mqowS3nayhw/fM9bz7qb/Ry3rLWUQXvclp6ZnnxQ8Vm/h0/UAQIFFNhaj3MYX3ZB/jTPNOrG0V0C
AQh4dY/cFBsjkV85HWnRpplDzBUad2bl3eDbpeueGmkOuEHaSPD38b+j4UTTlc6VRMUd7oNv1E4Z
unW+PnKVphRuJJhDi3YB8qKwuTb+Sylr/qxoj0wv8kge4oEn4s6R04TPIhp36QiTwqFzjV7rRHtW
ODO2GQmGiYXH+qTKxmaA2K90dvDEaxcfwKgRBhnsCgpNUdB1dKNOM6FZeiYSr+PtEjrl7LdrNE56
TARLqUukHeNBLNLwZaLFxb3WhLBE9X5sevTENH0XF4E+XDhj+JGHxoE02oxujUgR9XQiT+rEiV8x
HGWg089qoA7WrgCUhqGmBQqbWNOP8hfTbniQH8Xpgtkei7m8kOTjN3iDi464fUq0DZ+QSnLtsdbo
vfIpxnxo422e0tG2DfanlgG1ZQ0fG18v15et+TtllxwSK6a7a1YJdARbNFWlK2m31SWSvKoIaPiB
jmDzIlhRjEuiHycd6cL+HArbpNyGE5mnRXcU/iBtvgUTKK6vJHLb5bdDK+4ZIT0hZOKYo/h7KGDA
0TZUqE02AGro8FNXDu2GojksDy+ljoudusRuB5lhM2DIQdOK4uKoOmbv0iPOO4e2mcoOJvr67VAt
wTJv5cJTyBQLrzKInpatBDakdCmZ6zdfY9dKOHcJBUyI2XjwoO1rMxnZHilqM6Nw5Os//wiY+mFr
EZkIaEThKWbzoWNhLxbmIt48IoUBx2FCWTF90bMIMpR3w1Yd0zVSUeY9z0ER9uMjW7Oe7llyPMmo
8iJAqByIGGsmVE+Jzx8n1Q+HixhtM8vjZYQB6leVeOj/S92+Tv3bGDTMuNStCXZufq2wYVJsdRTi
jeRlloHO+ovlre8rHIFDSMbi2L0Z0Joc8hZF9QVlGyoI5Ns6josIr/gGjyHCwN5JaFMQwqxRzKVR
tlKIKpFLUAIwHVzhZHqh4XKhTPJM8yd0+hMbN5socfgLPxKm604V2rnK2rH5PFwSSQ5ZiVwN70OL
QQOSJW/5JTM0z074hFYyvVemgSPSkJ8dzPnkVQ0xsCQirnEjAmWPsLqGRu/RZRLbs0hvWfxoQCRN
hH4mvk/Xir1RgmXf3fXKQ5Ze5QV3IZJnI3sZbyfcfOQ6YALMuuzG2bFOTtbK5Zqe/gAjVPEm0f1p
8GLCrwQijXfTCQZsCTEYFGvoV0bIl84bIWeWw6k1jCuup8wyMaIDNgBRKUfcDGsshlyGl9udMWgz
XL3ZcU8I10tUvmxgBGnmCas9AfbPbMB+VJxL9UeyPmTrK+nXdsun0t0pVOENd5juk9vVAmaUVo+x
hqUTBPlLHX+WNw3uz1EW7hsRnd5XbqPvz2wSVMRpOSSiX+RfjLHYBwr/ndbHDZ2Kr4x4LBQfZJ7r
ns+KNBrf6sOiPCbLExNipBjXnMUhiKtdJrlEwsywMAGSAJSNoggVdbRO8NWA47OdsT1DysodiGjn
nVjtknl3M6Bp+zHZrratMr+rvaV9n7sgyXpvqk/4BNm5JFOkAZhGa29Az0srfAp+C10/2mcMXb+V
EGb96D4AChi0LWKH5qxkcd47twFwBvaGkD3XO5FRmEDqrN1RT1ku4TYQ2OxHfM+3wA/6szQGfbfX
KQChJMPOjMgcO0biSyMNIIdmXaZhBnWIhHNVnSrC72bLow/b3aQBwMCJ5yBQoqNMCtZC2k71vu4I
Dhk5iFlB3aBQvs3HPS9OqObS7glp8O5XN2cq1ZUnwObHKMfk5Nrj/p4TUKoHc/b4ZNYrl8ma57Gz
ZNPEZzMClkuzCrsIwHjQjzWmNlEZf1G27MdZ49dE4cDB4AgKLpgvgqOR4zTZGxaSdg/cdCL7KnW7
B8x8DdNeGk9qvJgCQYais18KqxeezRPlewkv9R6Z99cs22X6fr134h/5QrvXhI3HKvhBZQxlFzYG
qcLnOUB4oSt3zMyCzPJ7ftOEZIcehfto/N/cndmS3UaWZX+lfwBpjhl46YeIO49xY1a8wIIMEvPs
ANzx9bVApVlLLKuU1WunZSpNohjExQXcj5+z99p7Rsb9eG7H3Zztc/+xsbaEPglgy/2enkOLlDd7
kdOLQzNNEETc7QL9oBqOP1u/P7Jusd7xnFa05ytmGMv6w8oz40sZ9qwFUmx5d339sUxp510L/Mrf
jskzz0HZnjmfB+4r/eKFDgLpnt3SSV94zZBdcOOoJFsmBTFJIxhkN/xobgGoKoRY/b7khECBt4TE
ca47cMKd552RHxosdVjvPsZ+WTXkuGE/b02OAyteTNY5XukqP7uUId3BQbLOGY+tLb6HTR8qAClr
9YNNQqqLTOAO0nfgMMMQBmnLLrFOY/Yx6XtHPC7IWUH/7sGHUletJmO+L5jzG+2d43wzsDG4L661
KahKI/2YMMowzOes5wlliH4t9QbNgVE/pOIB7MwqtspbJwnWvAp/N1qHPNhxMg+QrMURn2npGbgc
fTEqJnW3Wox7xl7gPUQU29K7PjdiywizzdY0UOLyW0bEe9qes+IJJuud0N1pmKiTeu9B1D81YpTG
QcNwG7IPhvioO9h2EZqwk1fhpvUuqf3DL55Sb5u0pzDe0+MwzbMdbxQjF3OHg4m2kb9r+3c/yN9w
qtYiWQ3hTmebtnpfiI3iNBi3jjOPd0OKIYtvhnMR2SaozirZAwtIDDQjp5lyJNzO8xqLifMadR/M
Xy3OtlUE5oNhRKKfa01uGD3rk4NMnCG9Lp7JjScYi0KbWZjKYX/ucClI84z2pRKfNSV6CNx3g8/U
RASVH1Fy2PXSDFYdHiL7nVRrhADEQ5v50Qo3pbsbnJ1B0yG4NfrQDNcFDtvHVPsBTWpSlEMSu9Zt
Q2YXf7KhPslPbJMBI7+/avwnQzD1N79Piz6oEXeTDz3Mes8GcJ1QGsN9n74MJytg6E8BYTF2dKYH
03h15JO9qFnsbwRbonLHYGrEB+EdhpEMa5BBqyn4MAo2zReu1vS7DXba/cwihhzCTBYKdwNhHqDq
qeHI2FLFA4cc4Qc2Q/6s6JCytc6sJEY/cJJFh1FU+JPptTt1eyNAcC3pWA0l/9DbpkzUFpG+19a0
6ZdEAJjZSbiy+X9i6+/lS+3MNHYZLVjduWyYQQTv82eJRHSa1apE0aQZi5c9AoWM6samB4Ou2oF6
nMXPY/q+MCp7/9yoXR0wltYAhyPKV0axeYLiCtVC4puPPScCe6bYH+g5eNPd+NJwc6Fx4oqr7yzm
JzlkxuWG52JeB16xzQvaRvR0lM4g9PGdBMCOUHcE5otDOGhJx1Yz/yAt8z5L6B5Z7zULfUvgoL1k
s4qOE+fy+tdrlDae1d1XyfKMkLCOukhOkLMjBghEHSQ9qcnPvzhOQ3AH9f5bNvTMzMki5AOPUDET
KgbqBDW/GyhRrJQzSEXfq1wnbnLsekTnYbAaFCEqabWNNBPhqb8vGA4otKtgycli4exF6Ns0h/eK
Ab+mdvZIcihazUEcoLDsNoqnDLrm3Wy+K9QPIceUnql0r9AqfMDjRY8IBoFvkCRlmgjF8/LPwogP
kM/bOIjuC1QOgRXcNXQB4dJFSJhURG2AfVfB9k8YD+ck/YnnBHfSY+02QCMbTmpv4cDcHvnQhE8R
MSiT05g5BKnm9yZNrkF/jvmj7r9kqO8sUgR7JAai4xUegODQgTD4f9UiXNum+mTlV8+6tIi8EXPo
Z5ex0kfJq9yF+Pk7hBHlukzfRudNt2+E7lokJyDRMuzlOrz+5ITPs3/Jg6/GvjCZadyl5Q7xRpvP
ythmKGXJ6LM4WPjcNbsm7fNkoK2wp+eWN6O/TvZzTWU4pp+y31XA0hwdI5KdWXckjrQZj/XzEobt
uR8Jd7FHttmg+0s+LW5Fa96kdZLwCQpvIzryGd6q+S2ePiO4H6xAatNTKlsls21xa8bnkvpvuVs2
P9u3ljvrkogkwM47F2V8ccFwzRLbQ3KK76c/zdHH7CLY6D8zdHv6zcheCxJ0XPpXJgUIzhOP3YDD
Ux+gIKDzPdFvCU6h+eV4fFkqPrBSrTXCtST5ZARczowphpO2nvXw2aAvo0UxFSvf/mqqTwNmk/2R
SqYz9nOZ78PvjONK+AT8Lb/DJV7YhPFaId3I+x9t+VbOz42JClV/GUAoypehT+4m5AEdWmrr4hOA
SCKA2Ong0k1vfpzdB4SzzMONl0Mt5Vv6ic3MSb+IYEITSCyA8RYykQ2SZ53bK7s7cG8di9nUTbBs
JUwh0jXictU+u85XW/3gKbTs26A+BXGjfBLGvQaPbEt8rzHdiF68C+bbrxvhf0gak7X9PeLn+/Vl
kIfGuqWAZsueodEVmax0H5Y8z8D5UOONG9iTMs+jic87bkkH/7LIpOx3UxFtKwXmhO/RfxI5fGYq
y7fKvhXeRXpvIVRKwdvs3WT+hsuNQE1LbRp50vOmo9LF5wKvaPmXM/HMLypCA2Jufkv8xXPkviGr
Nd1b7fP4z7eWtxiRMiwjCosvgyY75yBCVu/dr1Iu006NfBdpD0xAwhfuqx+VaNAvcLKZbk52rbsD
A+1S3tr2ptVhlG9MtbzmJnDtaFDevMnux8hvMSviuayNVidr+IKAH0fLBgE6+wOn5Z1HZ18ispIf
MX9IBBixowL3sx98gkp+5cmFNLBiJPv9OUEzLzgSVgUK9FMrnjP/dew/rOCjNCB/scFx8uTr5SaH
E21MjreoOptP7nDVfNoEs3NvKvdidqxd8s1h+ZJ0ZWsgf8s/CsRXOHH/aEst8OfJRtGbv6fdW4eY
fgF1TkjVO1q9DO3NzfIeNCfwaQk6H434OYId1lRvNs9/lN+Z+qPvUKZDaNIszya6qCkGarv21XPq
2riwb7/uS/JjufDluXJZjud8BrPA7TK/vO60vHX8gk/fuyyfkQlNaHuW37z86wPFwnhYfsYkL1n1
yM3ma7eKq0RKlVKYlt9K2rdcfoyyju4pkE4I+Lfl9/J1o0HK1ZfWp+UOhPyWMvwY2p1unoX3nYfR
C2nM/4iDu16Sd0sNuyamnb/6aDirXdQdkaNkS/dqo+C/6FXCQlgugoHaP6pu300wiL9m68i/EC1H
vE1oorPeYH1hxs4PAa3OvN1X2xbf8tmebtH0Gjc7X2+bcZXTbrRfE0ot/DUaURhJd7R4OoaT24Dd
K6YZvgiNg8s0vBb1ozkCst2zN8bTJsg2PJZdsBbUyxTt8yYQK/627IjLvebJleToOzUdlLEf0PKk
x0YdtHPs9ENqMiiAovfYms9DukdLqB8K+6dJOld3tPqjnz0Y/injNjDlVyf+azIvQjX1ZvjuiR8+
AMpJ4QZGmHwWoUhp/uGKDVfGrVPGJidamcBxTDqMuvRbbh1QHzjV96kjzI9SiQa3z1iEaKFNznts
TNQvVF70EA9Ds/yhSIm45W12NbjkYcMvoRUyGG32DxZPvmtd3PFWTlsbVR7CWr1nA+WXWw7Qiz/2
GBPaM5+y/NWaXn0AcfpQ9R/lsEgLt7MkvXLxQpVE7DRr7nijL0WNNIL+29IQL5o9I3n0Jsg+0Ijw
r3FTXeOLP6aadiDGmBGLet9RJcYHf9zzS3FJNIV7djQAdTrX+2Xzj5LN0B0z+wvNTMw4XR7QrNTx
e1dfeeT4kEMClpTmP9ytTdyu+QjFcA6jn+wgDStn+PPV7wSgQCB+O10fivQ1bp+a6vSfhVHm4sX8
qzDKNsFOCNde3MuLKfA3YZQs59SKh05efrlls5q0FiNB5u2McbHvkKMNhp3ukklw+E1nhHWh+mi9
KF23VTCdhwpd5z9c0e8ecR8QO5wKYWIedQQxqFzxX3yKILYFBnm/eJy6FpGFLqklKnjWZgGgvmyr
ByXziPOIRdt2GoZj1xSvzaS7mymSrZ2P2UoVNVGimfGa6iZmimukHAqbn7+Mpv9wsb/rynzs7IxW
zdAGAGxb7m+GUr+DuNqXrnFrZjynlJiTgTAWlX86YkyfHwuYGXcV2W87zKVLXDd8K8UxtiRW5CJA
M229Co1Q0RF7858vzfr9myVVFg7vAo7wPd/CG/j3+1gWBJ9LWdq3Ea/vUbuzOM6t+aXAF2DikRyp
fU2jO4PAtskSv1r1ldPdRDA89PzIM1Qbds9aiGMhCxd6b/THSA9xBFmP2Y1kZbyGPCuExSBHrvmR
ZqC2//kjLFSUvz2cgc1/cHYvGVAC+sXyEf/yKJiGlcezb7is65H4Fk2UglNbb51Rp0ibBnUeUkTP
mRzFN3Jp6claZX3pC1SjVRiqh5jwkIsxUUpXgRwOmCJTOhGIDg1t1BuhM//xHy74t8chBAshcHTb
RDfgtQ1+5xvI3h4Ce7bL6y/ASjILgfLeAI3s+vnGl3RFJG7hU9ShKcmmODpHhX1Tuv0pvcj5HqCL
oyu4x1UcbX5d2b/ROQ9/vtG/oXp++9v/e/kc5Y/2dxrP3yg+/1/CfX5Znf9nus+l7mTyf4519+Pz
r2CfX7/rT7KPaYt/eb4TeK6PuxaoNF/7n2Af03L+ZbJE2Z4F5JY3jsXq31wfx/6XEAgpA4/f5ptO
APPk31gfG6rPAhARwgUmYvG0/G+oPu7f3xKCpQOuzQ9h51jChSzwGzhHgpHu+75pyJC1or1TJ49j
GU6P8My2plQ7ZQXWRfXNfFR+Ul56EcD7EDmxtxR08Ev9SyD2aq5mCou6OPcLWaJMNO+MsQmNvF/H
YdevAcK/gPTm3JM185r6H9m+0wBxHW59U4xHJ9Xvvs5LOtDOh2b+ZycUW3Ee4eFQnI4mzawXT5y2
NpzJ47WTiZc5bvZ51jCSU0l9DXpsKXCuH4Aac4joqCta5k2xV8MpBWulmyZbeUWPCmqwNyob8fkY
ZCKoDgWBMtWB7NryHzaj3xbRX/c2ZF8ETUtUG4Ci3wAT2Uhcn4rL9qGPcC0GbRQjDuB8D0B5m5eY
tiwTgU3cn7JKVmuRobToen9YhY06hc7krYYkOPt1BNLDHh8djWmkMeLt5MXttam/Wk4GxzbyP8Za
69X/ajH689otgFSOAKhk+7+TYpURaGmGPWlmdmXf+UMtDgh+STNIzWvWR4IUZkblgR0Rm2QVxI95
+DHn5rs9uv49JOphH9TpqywT95/M6suu+P+Kjj+vbLkgGyYQdKPw96JDphE7Tts+2BWk3NRhzi48
0yOiq7+vUxQItdXNZP5CZTKD+BkMltpG0D7vAfVa//AV/4Je/f1iAiEAMtum8NjDl4z2v24yntA8
qoQNPwSjVFuZ0jJIRmY5jvafrRpPkjsqIMW6oRZBYIoX3PCWBEx/cUJm/dmDOLUfvKVrXrfMotrP
aeqwhdd+u5lSvAxmt/fNBEFxzUEM5pu7K6rirewHd+1MeL0iCLrFQCOmij3g+MaPEeV1HzXHIXTQ
I6czhwfjW1+irLainKDZzIPmGWCwsOv5rdVKr+uZMsNR8et/foTc5bP/7d6EjiNCvqg/qT2/7t1f
NuCpTTun8Jv0li8m0IyzTv2SODXKxRANY4uqyRLD9xkBXzdgJMuR3w66+Rzcd7+JtmGLCqMZ58Vh
dK6b/Gygb0Hjk07DSTjhC22UW9F7PxyP5lru073q49ewjy+eKM7VjKHNYiqzZMMDpNxMMvmDLMVj
mxrPZLld8rqmGjXOswMGOMt2lEKXclRofHzG19If3mdPYS1EKBZlA+IRf4Wc5zBG5WZwytucFbSu
OKg12zQ096WBI9X/x+zhvxdhBEIIYG8ucDeKgsD1f4+J7p0gzyptB7d68ZmLhElvzJgsx5la1hi9
VJUdlYOBaco7f9W5Ps5zg+F6Zmt33wd/VgH/IwPkVzX/1+/ThjlDtqcgShO8z3/DFJHl2ci8DcoH
WRtXczAJn2UX2A0y/7QJymMyjCuq9meLGbp8Ewn2DxkyEuzRH3QGHjOxKL9G4mhcCCV3GcmZ/7A2
2MuK+vslBh5wXZYuD17Yb2vDVNY6TuVUPFgZ01ByXLE2ViDhu6Y6jiV9MqdfhvsTgNyCWIkrkNRt
oKy3WMYlDH2iFCKJbLVjpNw2dXwR6WAw2OKtTkX4Olj9hoil964nTs+PBBYxlV7KhQktl1yFqDU+
nN7GeMTHEzKXm9kjWbVMBXSpccE6Fqq4lgb9QteALfqf3zfz9/eNBXHhA4JWDXGq+L8XvFCFTTc3
8/QhQlRqpLlzSSM62KCusQfW3dqs6mLTZ0aMkOynmeEDK5uwYzJzSCe8bWZpA6hY9ie78acl8BMc
CkC/f7jK5Sv421dEBorFb3Yczmim+SsQ5S+rQhzmUa3LKCW6lnSVbDjn7pCcJg9hZ4IRBoFMBbFg
9O7oF4P977I/xnGcNn4VffmlQM2nRbrpA9RaYc/5PImU+IdF/TdwHu8diENK8WXjDkPKst9qIgUs
puTQmIIg4g+slBkSETG771H9RavphxbjfOxdY+tY2bQA6VL6Enykw9Sj7B4r9yVzuMa40ea6MqYH
MppMxoF1ujEa9HIWZhdP/0xH52eYYYhtDQen/zTe/+cbbQfhf1s/+BwsHqHJMmxCjPrtEMehXOP2
kdmDK4kqGV3otHpOLpaR+xdvkfc1DqdOR6gHJ6YAZEJ6bJPyPc7cQyWwFspK4KUpyTri4HSfcvYA
cMvmAzi7N8ylEZeil9RGc+jtUgOO7W5ON4trjMK2kYyOKjvxGIB4CdlSORgZWC4ESHX7wOIFcsIG
GReZ0euuNs8TAPSt26Bb0mH6vZjlR507/SWxypcswryYDu17lRALm3czbRNagDwWaPEk2wEYwm0+
QuxJjUgB0vXmvXaMY5jp5KwNcSuqGAdaFatLPqeI3UV78gYTXDGZ6Kf4RfgJ0AoS4AkZp8lbuth/
ZY3feb4HND4fu7D/oylHc5P1PZK6vMFrNCEIi/KKKVUYVkenMQ+pXSm5qjyfAXJ8Sjt3pDHP218r
3Wz61GzPcZ7tiORw35ODChznvpHxdO4xBAUlsmx3MD/EiHpAdxi0ewv+kTFRPdXTKx2Yc5Z6iMEo
n0GtqK2ZqQg9bv1aDhWI7m4erw4qg6yxYKv77mpuyDcJmpEpFMQpywYYr6r4NF/7FjWoaZnJdrYi
b8VBI0RyPZTnkN7Mxudbva8CkOGAfD9YZiocHOldXUvUwJ1zcRun3Y55ei7iMDg4Sf2YE1l0ba2H
ahqRp2mzeR3db62P6sExZ58haFg+kFN48iYUZ4NHjdQSFmHItHtqhvac0nnTJQnYYcdbL7JW7X1V
++ihBww3mp13SAhH6DvnW+53e1Ul6uyGsDK6CUxjYoHjY88WWRfdWiv4OZeMuhsXvaodB4d87onG
rPmDUakBjqqweicNvWknNsTai6NPHSFjIVvsaketv05rzFjCTvHB2B5SuKE4j0N919R1+CMPe3Ol
bfHNKiKgQdMCTHCjS5kSupxAPrZq96kaVL3vOerdKtv+VjIgpQFUnsx9okZAL2JESAmZGf2qzTX4
vX2QrXO1R5aXZpZP3IGXxsi8Yz8AXbSgXQ3uhK1/LJ60/K5CpCe9QFfCfmauLV6/MSTOCel6yk93
+vyH7L3vfLJtVJiLyd35zvf6LS0PmijHstJHP546lFLudfAnpIKOQqYHEiCbsdbqHvcY2Z0trKG+
wEUVMokdm2dLsXv65AvfWzhczK5HmudSShGHRfdeYormVqMQpnUNNKY0jH6npsjZm/NlVHKfVK1/
NIqou09q8DtOyFQ/mjjoGbzFdduK1WYoWmxLVUDILYgUwa1iYmRv4rg9hBMtkMFBKpAZ5TZpgowZ
B6bu/qyL6LNxuvFQm+F34nf0obRthI5evp1N5MwlUNeVKMt9UY8aqBfAixxckcngPrDTZh+WuFJn
+8YrWWyGBvDBWBoPRMYibkq7l3oRX4nMuS8ENpTMZtkqp5/uROta8amcbPzB+siq7zjIk1L/hZ+n
GF632NeutJUYCTFeL9qi2VpGi4ByFO8Q1FIA0tVTDx1GWmm51RZxcemn2xbGaip83JtoHz2fAbrp
k8vqJf76ljt1tSJGArZKWqGEruZgl/YefMLO6BBt+O/lmG5EK4Fx6L5Ca2w+V0FsIWoiCGGsb6le
hocifY8lviODEXkcm0+9XATk/s80Kp9mwAhNCNSiSVImtDMpXmZYbBwYEUOgrjQhScahxIfdVn6O
llhGtc3GapJ3ctJggLbLMLvMjs2EhrRTSPUy0hTynKKV1lzAetW/10xCLQu2khg12HyGaczKy4lc
8TGN53VPUFYg8w7jsE8Jmz5M+UHK+trVeHAksJeyRXEj7PrMmhngk+iRvTeI0ozRe6Jq9Y9ZA7eH
qJpVk0B3ykv1MzTccD/7EwhJbmHijIgzRHoLstm7txkz10nyltcg9E2/O+QLJinlIg1pHzQqcqn8
eu15JBD4rItEyqDHNNkyI4yA02SO68n2fnBERskjLhzTEcBwRsQk0G28aZm6NKl5J8KM9Cor3A5W
+JYQN3lYlAPZ0klURnqIlIWK0aIoCEb3yS7Dk6XcK3BWrlvV6V3XAcCLSrySXl5tBh/Ygi3hVRlJ
+rNU+Hv0/Fzn48ICiSwMm+FmXkLQXNwxBKlHif1Tz+l5lJgHgmxkYzQ+Ktb1e9uB+6HIEY+KoF6Z
QxShnCRkyoRgpFzoO3ig3ypWvLuh4Vk1RtynZUHk3Iy8HRuBKXGmCD8a1kw+D4QLIyOKOIUPS3LX
nFJaZMm9tLubLkcgSC3MtgYThx1Ag4rqFwJqX4wByXiU6atucn81IhI1MvfVc8pDVyQ+w7pSrVtH
Pkb0lEQftozvCRgLehkT/AIpxdbhKtVux1paEACJmxhI5b3FgnHuSHS5g/T7hyoRLZUzTRVT63e3
Zn/UlXMNZu9xoqWRBRW4iSGb7lvTOHhB6mAlYbbmIkQuERR2+ls4HmiCQyB0iGumbvsW+2lJODb1
e5V+G1JGMMSbIWRp3ZXu/Zcq72iX/OSGW4eGVM+7YcRC49nbYZhD8jIgIkQ+MBXXtcx94cpDoQhq
gLtZbIjRSo4GZ9u7rk3hCrbObRZVdiWCEaaxjSaf9JfWtgu8vfzQKrvFoslYaynXs7DGOt6Fh1Z7
a+K9LkDB+42g6cA0dURWmKWozbIHj/UVSOmWFhM5bT0oEJdDCi7mgqV3aBEeIiehZ47K0hqjc0+0
59Byt42idU5joz780Su3kVxyJRoQELE3vU8dO2E/Bd86OZkcTfFmTxH3vaEq3HQ5k36hR4T2okRd
ZZLEMtSAwOKSUOXWUqy2yrNvhkeWnd3EV7NsjMtUCQA1Jpq2xku8K0zL13Ka7deMovCAelL3nAsq
Nv9LImS5owaeD16adgBQjO9eQzKGJ0bjPWhNxvZZmF/IOxIPbQaIjBHkhxwq9GmsthkSFJgdjBfT
AEQPAeXYi81Hw/FP3tyKVyRQhgmIMA9ATMejNuD5IERALs95h4OHa9q0TghzD1pur9GglGGGxLBg
Q5JWv+YaMAMunVMCtrmmoWP0Aa3znhcSh1f+2qna3sehQZKNnW0SzFhmwjkDbk9XtzROnREuG1G5
exX3P7H5x4/TFN0rS0E0dyNCdchxiPyThNz9vWjEuWkpHaLIeOaolN3Lqhp2kSOqNzfkQYBQ6twG
JypAd6GjaWvcq8YeSjJcQOm36zrxfxbmTy/tpzUxfPVG+RkMxnw3zOhJZYLJSMbjNrAM6zgbE0VH
iXWjipN7V/KZrHqyaC1B7mBARIuqeyqaWV9JChHg1+fgMNUS3JzmIK27sVxr1IJdtPjqKNQPY8aK
2KU2tYNJxKoMsnM95OPVy0cN06OSVz2VHrlZK8U6tG38Gq+LgVpJo6/2Is6u1BXz0c4LF1k2GW6V
t25dBkxNULSU79YPa3CK9dxFT/NcYqOTZrvxdzof4MX7I1QkC8mWxN6PmUp0D5U/H0Vc5+dStuE+
nRYuF7U8PhIJqaRuNdrNqjvM0iJoLc0fRw8yYSuLn5WXxnSo4/jRqRGG0PYF22CRnRfP2Fp6x7wU
Y7+Y09Il9njaWwNGOUkYEEgbObEccCr2YusaRqBS475RIMsxekibUjNUkAe6lEv0VXPJrfLgLvGb
QUJ/6Nd5SozJe5t4ettOuPYCyXetJLpGY66encS42PYgHoxdFNfTyeoXf5EOkxf2uQ2SuBZZw5wF
yGkCtYCCizWntvwQ1+a2GofkMXCScxZXZ6vArid4w5HRssBVXlef88R6cShDVmlQs/nbIJyg/hN9
2JruMW5grVmRVV0bKOWrvjdhS9GlxTTpgUjtZnQP9Vgf6INd7Z7FxmOHCwrhbSysa5OlxKsffbd8
pAUJOO+hwZlWj2rCoVdPa3PKx10xorBxq+JoJaaN311zstWf7LDUjkV0PwQPVkt7uIr2Xtykh1Kz
TSWVrzepqZCNByg408l96toKM8o8UGE2YOvMvrhG7Wzv2WL4zb0EVC2vXk9XkOPahsr2c3IKmj5y
3rZdeanL5nMpXDVUFmJyYBmQwXVn0herDN9eFb3J9mfGpyDD0OK5CzohoW2LvijquBIqum8+F4TH
ov0CSoZdWqJsEpmBrdE+DWH8Ps+EeMcpLvY8TMk5nVY2nsskLlko04giOWx5bVFX17bkaiVp0IGo
vIPVWECh6hLpZ8gAZHlVRBrAyhLeKU1vEkXYDqFsuo9HtzsrTb5hHnf9JqmxhE6Vh5UjFPN3s0Ru
lrcYk+hp39UEQDxQ0wt0EkEIvTIjOjWP7lwzMg+BjaHZ6Rj9txIO+4D6lM5UuB9asLbu9NbEX8pt
QD0JMkATc3rrpyzZhyp4lJVbrYtKOve2254NVde3JZmg8nPjloNoh8+romHa+TaFGLMpPDCqOPhl
UhxrDRUptzFRyO2vo2Hhd88jBSvuYwtogA5DCBfOJzvluKZ1oYHAJiAOwIDzgTMLSxhF12AlzLS8
Ar8puOd1jKqustGxcuLIT/2oj3PcVo+qyPUq7ANv500NjYCwfVMeTXTPz3duNRrbUUYJkwDbeCpl
7C79LJqFUUs7IEuGS0kw8+wk6bVNIDeOEQfuRHFE9ejT4Myc+oOnnEvnO/XjnMYZPpowWGfwiCcd
RhuvJPfd5eh5dSJvF0r05OMg+qcggK1hFv7Z0LXEioN/0rNTaz/iIhbdEDwOWf5jytBjM/HXmzmU
TyPv18Mk22irdCLvY05MvTTU42g35drPWfWnzAeNloBQokeY7IgGmv1+2zQNtVUmxLpPaQ0lKae1
uO9mEtnwNDpxC2CtkVhUjMpGdlP/QdizyTMzpSB7E0CNUr0fTYlbYYyNmxzrq4yb7OhqWG9Da+9z
oP7MP9AkmugPDp2dX2k1n1TfJR9GeyuUiafQKaO9q82LjFV96bII5a2J0I8zd4dGOjSnO22rh8KK
2nM+87YaPLZkxph720FsK+V8S7yBoyquZw4f2cX1JxTOVoA/NWqSJbL9psheXsfTAhWPXc5EkVAb
rxXDqzvBda6pLTPA/feq8VOAvvyl6buBnqS7YBRQuv/6C+c8cOkV6TCBQp1leN0xzcvHXtbmkece
BGRjv7SZ1AcVZx4ixJM9T+6NzdLY2cyH7mXk96s2xOfRptE3P8imq58D8uS7AXCcyWBbN1OJOL+6
SMxTd9CtUnIHJ8SKtBt03Dt7CxJRUaf0aRr3MuaDvWrm2ttVntx5JVKmcJQGeq2sAPRkYgPK2Jis
GaxmV/f9rWxPCevG1vBRQRfJNBGBBSUmYf7QKpr6/sBDOumIbEgsIM1IanLqFuleiPbqaZdRMkIX
ROktOHRT2UcRcQxNBEzoCa0tq5p0bO8YTzm4YmwRu7Gdqd1mOlVj4L2MffRGJnp+arp2w+HimwOC
6vLrLyRMeUyInwDdqsb5EXfyBBW9vTnBnK17o3kGiN7sCYER+wKjaK7KHt0nZ51M2xcp3qQMnEtt
s1czbRJ3sqb9EhMKez8wXEQgW78Z/MJ9M0U/WUTKYzSUOKWKL5Rk/VlMyB2tGUSh59FVrbbsm/or
ygHM6ooP53QQWBzpYETliOVxsl+HMRRt2y9/pCbP9pi0xYulDVJTUqfajqp+MjoU+xo0/CEhrfpY
YlIeLqbnh6zUOjxpdW2q3gdGESACtoDlBpPz1Dgc3LORFoQXy/YsgmWTeXE4O2k/CSHUFeouOvBe
kaOdNmdPYGL2E1/fN+Vww7wBYaUBomDgbZpTMredkfh1Yt3cmseuIrYHo1FyZ1sAYEYtXhX/s0RM
s2YZcdQOyVTaN38YrpWdumV1cfHtalH2ayuKT53FCeHXYFQrUBRzjjyzneEBDaQdIi3E267O5YA6
vUukuyNUYR0wWoGwXpBkoknHihx3VXRFvEmo7XuW2MOgK4iCc8V+lzCKrnGuE+Uzsa4xPR/HjsgA
38vuB1RraHYWUneEubuEYUENVNylzD3u6Uq9hovyuyM7866exncvSZGyV/bGsCLzfawNuvpDi0sN
3qzmEF3aE6MhmuYrFeZQqT3zkDN03EjXpBnslS9hlBqHoqn7dTcPakVbip3ecVAJtv/F3Xks56qk
2/aJOAGZkED390ZuSVoyq0NoySTeQwJPfwZ7n4h7q3Ebp3sbVVFRVVvSb8j8zJxjAkMsXWs5zbjI
oNHWi+/dak/cZhXqdiviS9dAaMK36WZyH2Yr+dGvT00dYaIu5wdnaMl2z7CjdEZv86HFW0uSYR0h
4m/98tl3DKsFm4hRC3E8ms/RhT+ILaVW414k6UU1ob1bCAhjNIntuoazI5ruM53wnLkM4bfN4rzH
aQlIOTVX4MXi5LpcjgT6zbtczAohu0DPJ/07NFfJVvj+g9e2bENjPkLThh/of4E/KrhlxskIwhCv
FU3LTiqPj9Cy7xeHSbLOGqwhU/LcjubDFvPtEmqDvx4p9zD+nRLMJPXMZBBgofYUwC6yhzajRJhf
OTs1qunWhitUtfG+ixAOm7WpcxK5XSSi26Fu8ZaFt7XrE+IRAyYvVP2Zls6bGK3XrAfrrOHpqW5s
jqGrfzPlCvcEGsLzdFLu75bJR7ZX1pDsZaqtrTVhFGLdgG2a88VI9mGiVS/aoxNHFloQyIqLl5UV
ZkW2XdV91HNoRs6tP0/QK6pYPgZxTXRBGV6mGCzR2KdXK2zkHRlgtyJKjlbtJTekU/lMgNIPt+6g
HMQq4sUNt37dQ0GBEVmvll3VWlyP48o3CP0ntJjLISQ8nLVz+x2aajj4k53vibRmPJQ2nxqxyZ7g
pruwBHA11dAZQovgdeQEzX52sxfLfTGm7K+exaViB/mBngQjD8aeKYgK0gnwV2eeeYe7xBioHMBw
Ey0KKzSC2Dq4xZ0HlU9C3psGsWzI7elu2rk/BZgz6Ym7wzI230PuJ1czwGgeZ34mEno48S4s4ZFT
Nqsl3mbWUhWmpwa4KCyku7Swkn0HxbRX5ePiaYQS1JvuMiC3dWpG8aRvMPKJvvNCfWTkyLiWIRaJ
BzEu87u8iPmsDGjUGdWeKqIft9acDEAQz7qgPOgHMe6kpEHXOZD1CRvyxmvEsrPjFB71MHq7tElC
UBtpt+v99H7whqeCCmUjPHxFMTqiGI5sH0M2Laoz380OghckfcxA8G5c52supu9c5VfymcqzjJ4q
kryZzFHkJsuTjO0/wZosXOmHKZJoV8R4YWbMVnpG1zyMBrOnAwuHQ3i/FM5Pyh4tUWW/ozkc6Wmo
O+uYNtSHtGzRepDS9h6xpIGYTtZq6eKCziYBw6HVyIbyu7o4x05HOFOAz6DS+AfF6vCeR9j5bnC0
FDYGHybAFpzfo1NxRtaTghUZLWYz4fZzJvs7yi3rGFIN6iZ09saXgMLVlNwyzDlWjnuYHYFbJPXB
imlgc85qs2GtieNsYdFuMbMsVePDBC4OiFDIVzJ05E7zRHo6X6kC4lCO2QUbzOqjVDeCMEUA7LdF
5GDZduQ966xdNA0XC+WonRe/Ce3CtNu7eN77+hILdXaLjtU9qvq150p8Z1vN8VNjqCByRt8Zc7+w
6Zimmb3uJYgUDSOh3tLsLnsvVj+Nq7NTCcKbGDsG7OG9ctCMbYKh1zAu6uBQTTYgkvLdc34h2YtJ
OeFHxwFZ2TbJ13e9xaInnlHoi9gQzvyPIioZHHinWCnJQgZSMJfJLjeyOTjjcltY+qkBam8NTvwW
Zvmt9c/cWWybsr12GY/L4hb5tglQepOwSVFbwo2DRjbbiwHC1LFemASEgiy6DspX2KGGlASC9q6X
83OqxLhHV0jSLsNSNVdEMWP24ujgn0AN4AZMX7q7rJ2rraA05qFYnuIi9xk8pul2iWnhGQQ/m6Xc
ymTBBlljsdJscBSeKVbhyPJjvHgyZ4wk3W7HxnfaULCyyw3Gt8WMw0a39z38eHZVbojXr6/js/Gz
EPiLTcqFrhCy8On3YYjRcCShMpbZe89C7Kay2B6wyH2qhh7W8oh63dIN4VASSK/VVTdMPH4H4ege
M083m8zgtlJ2cYrKBkAemQtSmYeC932btmwig3LXuyjD0gk/7SghR5JkIRuzDb34V/ZLd9EdBXJ3
JAcMFLm+qzNv4xGIa7MCGkHQO8Tm5T38Ub0Ab7Ej+DImP4br/LFjw4PJFHVIFhXvs9sDWe2iU5CE
t1UGKSZeZupZm97Qpqmol/WtHeZsU5vlDeMZiwYg1iGecxUudO5wlgUPqhyLI1bOTqtxKyBk9Zji
Et5laiUX+7h6dOQz33OIVCBQFxTaV6cyeK6GUNKDAU2wIiQHNDObBn8atoT4yIoPKVQvvxi8UtZG
2TupVZceTYgpPAGg9iBVvsJ1UhBkRHkwcNhMfnQ3TB6xKGP3EcibAJ1dxqLTKvVbXoCNkclwaRz3
Y4bs1haMx7KsZJOdvIQhIRQcT4oqjAqcnewN6sJ7tDZo4+A6TShCC1n/gv7Wq/HOzgrIUwXprPHi
3KuFPYCrYZxqR3HMk6gqqxkmUZpA0pm/Qs18elLY6H1QjpZ2MVlZINhmzdkxcJ24DYO6iniiobro
nrDGJhJMjewfaul+Q8ayAd7U3dfK5hyXvO/l0SsBcAuIWGGXEIq6sBwqcvLebLvMdgErTXwEBALw
ayIvKM9lvDxrBw5SbvZJ1j8NC3HQHcRlx6u8Y5tdfMTm0BDRkC0L8Yk1Qs+0nOBNhMCYrY4NoK/f
syg9lZQ47hjx/cnYM05MoVDUc2S6M1SmFomqhcpr9s2rSm2xZ8E9bptGI6RqmMeURX8z0RruZOfp
LVOjgePdRpUB8m3IfH2qbK4HGoWf2YbcVM+/RRagxhoR9JKI0BoPMkAM1UXC50+JzZvqJ2K6B4Iz
2cuE0fQiGxJvuBpx8GnF5Tv8jCD4Vl1XGgAcCwVHSemnEY8ztM1OccjSVBMNP8zYmMu3yubjFv2x
Z5WKGYZwgoz1d1JU3bblZsyxAgdRhXu8hiMwuwxAOh+JaWtyap17ilz92VjTHrt3Ls6IA0DZxvNN
wyh4aFOAS0QR9uGUrnNo0Awd2iqLQrIJqe8szj6Xsrcq2WQmi1lOXZiIqyy9y1AMbKyrID2PxuNW
L+EkJVQrc9H/yfWiTuhstyVVtB2FKfOJBVyDx/wyTnyoNaltjr6bv9bJTCBIWz8GaYdkpaFFoC1O
Cw18rVEJ02SJY36eTz6TFBHb86mYYGg1yQAcgPGRdRTCu/H9fLw0eThchIJc3zqMDT3KwF2IYR3Q
S5XQu1QNgXmNtGH8YWhOCXak8gjVPSeaeExb/y5SeB9XRGOkgre44a1ppBVjcQLMHzoR9If0V+Al
2BWJId36dcW/LVwIzXBFJwFLohqg77izBbxa3RQkk2JjBZNEaLA4gD9sixSUSo+LMOMLS9wjK+x1
Et6vco1xld6A9/kZdDKc8IcevNj9ZuUBxKsFI1d52ZfX4/MrNZlKNIpHtufjrXbcbepZJIFF5BO6
zPErtYpvDLk/ERAZE6AkJr2zlf5Im59ijmR2mQwEJVE1PmZTTRRCltzEStRHOgp2wX4OwNpyIQal
bn2y8blSxz+3LAwc/6JUFSLVnO6tnmI2X7xtwwIYVookZwDmj303dzywARbKHrkMCtOfmh81A/Lh
YTo0GO2ZrgT+QMYJfbWTIVFIadqNnVZ0j/kft1mFQ89d3/6dUhLBESQ8dEvwVqoI4r4Wv4OMPyAR
X3lEpmSGLmaJJfPAIH93pt8RkwX4KO5vDsI7JhsEzjMF7OvefYra/OKkydUfu/jgIvw4LPbJr/i0
xk48a60uCZtOKFj1U5bNF5RxkI1xp5npEpbzSxMG+bnBqRgAkSfVEAWuODPFZd2QxMQNxCzVZ7bt
CUDnox0Uv/wqGPivsR7m7pmI0XkbWeBsmYZRAuAjR/P4y+ea9dDQR91MVTufVS7+9kHyKUPSAYl/
89DhND1poJm2H0LH/+V2hJnR+Y9RH4Pjt0gNWF5Fmz2yYECYSByBHHgR0Zi+Lba8GX2sy3Ohbxdm
ZU33VGVm2NcIyfc8OGXbvEoDrsrvO95aA7HFC6yPKZneZirzEiKcg/JqE33lTbvibprzAkCUKPuP
ce4x1jnZs+2vElkIJIiomR6DDZXLzmg+hLglDGigd/B0zXmf/lqmG5n7UNv64X2hMBOtSe+TEan+
9NvOT1Ue/e0t5yFEjN3x4pyCdWEJgdCNYiClPZ8unXJNezp2jIsmZu3N0c81eUhhgqg/hCHPOPhN
Ti9mQN0EYNECEzL0DMxIP4ShgA414vsO/qvbeXIAWWlXfyrUVeyB8m5sd9EA2V500aXQTCNy57ly
eYKQPaPZqAhI8yb4ddbQU6NP/tM0cYDgziKgbwy3dbB8SlEgP2jItcjmba+t72i80ghHB3eWD3lL
XW14LigshvRGDvJVOZaFnqa50TZqk5wbZUOFdRkiRHAk07AK9bYPLHChM8YxHtqRyi0eGCSEifvA
NOomEe6t0oAOPI/Pg5Bqeaytqj9MYQNd1HBC9ogftipN2bwNt6KzqfMa+Jj5ssYH/hNEVMFUpRTw
clK4LHaqKJHah1zPuDt1+WdsAFUoatit4eft+NNeKpqkDRuHX6NBiTCG8hPhC6TNMPiwc9LgOm+8
qbQim0lkoB0DzV7WvGayvSHNeU14qwjf6ikUKpJMwwlC2WLabZAtZPvlOX7rGdRLHAXAHSYUI/0a
dOWPP2waiiuTBvBtlYCdRLiOi8YiD0kdavIeIAyKsZM75vdtkBuGoVhQyp6RWTinaN048auk+y1s
5zcitttCNPvYhXFbLwriYcPW1es/u6qEI1qLd0mYhDUeq+gxaMP91A9YfPVtF/v4YjQAwuq7LxhL
m45BQ7LCIweX3SzM1XatkAvrMrk90DO3vzQme9B9e5dK0NY1QYWN99ll9T2SojesRIcCwRtXlTvR
LTkZwMXgrfEAM0XkguFqe9HxrzmnDch7OB1U+vdZ3n/4rs4PEys/4Q1sYH32vP4cAemJs+/wDYfo
k2PP313u3vTe8oBy8yBiD/d0j0KNI1Ntwk/cqB9IpI5+Y+1VyvUr1KPK7e9Osg/JW9vaOln/U3YY
5aykucthvo7kpe6HweOG0ubimvSXER6iwLL8HPiL9sXsHRo2yw46fy/JX0Y0cIvfiCuhtUyF+NZ4
WfSDtyfaLDV5DImY3x2G/LzsdLS/VCyeavDx4QwBZGqX94C971b67onxHBjQaUQPSEqRnXAxj1nx
Y1yejzQ171hUkAbV5g9FzN2Q2Dfp1J6SAO+vFJqemWGMzhy6gMT78jIJUSt5QLLxtyXRphp4CSJA
dlVPX6xZpps5RXDumvxuGvgdY3AcFmRgRAtAMw0/uiiBf55Y16ZbOxB1jOxq3LdowqpiIhGpvepY
v9WuQ43MZRq1820QjxYYiRSJMJOSQBQMDgtS2niJUZY8ja34UkNAOilYYUyg5auFdovhDNBQ+odE
RpeqhC3aelx8buPlT8L/q22gkg7z5cCLh3M9BdWms9BIVBH7Ry3phxKvHA4IYpm6wa4ZDFt1x1M3
dl5D26a8y2T46Blk61mJWKbl68p4C2khzVwrFjQMzouqNc7ZbDyydPcSTGSjDJatdkK07E/Sohlf
JJielnx3GIvsBnOksL3djAcRsDlJK/dZzX5xiYJUbJVhj0KlmDD/RZaWMeEfigwlHvvfjr7UqqcJ
Gz5szCyhAvVLKKJxlv3kLl/MeK0kcqAN3oiBy53gMSQjD9Oal+Q0+8heVxwlPn3yhDkYumElW1Im
I4pGKooYPpjeu4ZRRBOV9TG8a1/DrpRnkSguz+5x9AFjLf5n44UEpZIJ1cUfLkxJd25uJU3E3gWH
sl3y7Ltz2z2x1ntddM/4VljoKxDzSf/gduorY85P5aRXO4aLnMnzhlNFDkceZMTekPzVLwIqo0Bb
dG1VD0dgRtwmTbDvXZhAZTDeeov1Z/FDqAQ882YmDNIidEx4zUHMttiaaGB3Oet1331Bj44srr9U
hSFK1IZH5WX+Kcknxrf4bTfZDIVuofXqpvCQ5UPBxBImL+sliIP1yoyI9r5d3+M9Rn05th7aWv2I
ExwseqEvrYDr5oFkaVx1cXXw5pvc3lpuYZjzMU9C5UQGafysGDtzbiGJC8Pn0eVk78hymHr8bX3/
zWD/V9UHJJujWPzV1Ix8ctadVGXTJfdTyOl8dd1Y/gky4JeSw15ELXu2Ob3NnOotH8IQu5b1xJKT
ps9lRo0H5WCF1XIyVt1vXU6LrZZk/8xjclk6poB0vV8OLt84lR7f544DiOXobmEFxgcut2kCOLct
Zs5dJ4dbxQtCufoUWM1nwjA8XXvBLOPgcMXfoFlKoGpTu/HRUhBFCgjdT34nVoHbiewHyW5/23XJ
sRr1l4nC9qW0xC0HKVtndYrRJlsTN+iYpNlvVNL5Ll1nRUmPsMDVjL492OV96Gb05N4HzCMibKfl
N13sbeN2rCMiQD3jQuZDEjFeigr2PYJU+x2WNn9XFO2LN0DEtiFvRtJsA9f8rRzYlf1UHgPcmDU1
E4oQ9kIMh21BzE0zJCte4xLHqIv7QPxO0vhD59bfpSYqYGUyZDFhkTYpTYz0UVnY5XkBQ780D3Ub
ElRksSasyvyJ0ohNv1T7NidhhAKBXTRTTkmSRqRweOnFvY8q5IOOk5hjNnh3ZQ75OJqfxmh+phm7
WmNCWslIk9fMVbwzIQeqH2lylOz4FE8D2yRgGXbffdgWzzDWLExRyFRnBLV5Y725eVKBU62fWtke
KtP+zeGWbJVmOLmkl2wCbV71PMU2c5KS1072m/6bVD70M3XbKbNq7cijau1bgXiarQPa3KWcGXLb
vOEd89JcMNCA+XRtLHDHdL7wLf1PkfNtMnx0fHcuiT1BEvdYA+E23SgbEFNDx9rb+mXOCGd2iHjk
dJGIZ3lX7b+oDjcmDuadlhCfHJFf24mxg2PBAerW3+I16XtICkQD3nX0q+9hiDCCucMD4lQEvsxe
WPVxZcEPEglZaGtNZc8RGGdGsHyht31KtYulYC8MHVqYhAymMmh+WfzoTR5XVeYTdmTWlwBzJnHF
V+W0F1+NpHuM1rjv2/YW7s5wQMv4e2oQRBEubw3qdxrCcM/LJ6f566fNT4uXFlJBBbUN997g8BH5
o3zVkX3ras6qoJoOVmbxjIQgy/omf2GKFqy/Rhlgj7Vdnji5IM+uf8sMRYunkOclHRnsoCUQm55v
dr/SyEMFEJnNd0Iu/GoPqpuYJycNd4Vx9Na1/kjsa7j46Bosh4GDFNFbb1PuKx26m8IhuYxJ7G1W
5Gcnte6Eyw5QJV/mvUkhIdYjXodujSUp+PZ0sI9U/KZnQ+nnHzk+sDL2+6glLRVKUBCgKl3/xzCH
O5wcVMi3DGwbMkLb/rK43XpZbQvNqhFtB3JYSle4luorMbBl0J8HaHiJPlOcyK5Vc6Mah6CLqyN6
Cf6c7jjq1HOYFh3j3vEhKID2Vr530ywERdu2OOrRfMY4Jg4tVDe2h+dSuzUSNJSzVSaIKSwVUM++
vZaCyl8nrBjYmv9M0XJj25179UR8V+dReFZiYsSS2I+t08/3hpmKwU56HvQMdQwz2YIGDN3d6rvA
VRtlrDDGqvlZlqo4VXQ+JVOxc+Oj0bON/butrLtoEZyr8fgH08MhN9VrxE8+Jv5SQQKV5TEWrJbQ
cG2U/sPgCV415wF74umE8Aw0h0xuBGkvs51FR1HadN75cFMjAk8VclivF9vJc8pjpr9dv123C8Of
MkdKP0vCnULfkECToSFIyD7tyx+vwZCejR9CZPTrVfvA25jcAW/jYs6chKXN0J8q7hJwIfUlKg0R
xxHW4maaCySYPDoqZbep6AYrg1LXBMm5yOPTGN+aKdaMnCAiMoNFoDIT6eMoBFmOv+sarBGSWgd/
h+djnt8R4xGFvfdrmeeDTaV2cZ0dAj9xFZl8g3Kwrzls39kYfliKOVoVMY7267AhsHagpGKZm+B9
mxMsyfxF804YC9O4IPi8XHsXa/rnz2ILJ0HkEGBcopfbKa+Bze73+2q9JJmxTdiDQCxhCLNpo2Ts
bME63ZcWh5ZkonSQ9Ot7o+hhbNDJLPXT65iW0c3czG85CuYDa08O6rCf9vRgyJLqaTjVdvzp2d14
NTPhrpEwh1glHyx2LnlW3644lXAYapKLVnbBah23FQTxjG/P5PATSxuKk2yyi0W1nZTmUSOQob73
CFjUTbex/IBOv1sOeiirq5VG3z5Ss8ModUgbDh1hjMoeOHu2zWNc6gwtmbkLUgOJqYpT5BSIE18M
/+q59A69z8Vg59S4g1Rk4ATmHGheUyT4luZaHsPBDfnU1u427eyHkkUE1tLoRdC2gfDm6WeIg4R/
0vuswa1TpTN2dIS/okiORM1xU5EWRjvhjO5p7HhdIUsN7G3DZyUlCbCl10GQpv0OuOTmdHEviYUY
SFE5J5q3v/J7RUp0slxB7SAjahoiqXw4DVkTvychIRFViJ7Qg3nnjlZ3MNw7h46lkGWhELWq6qFI
CIKfQUEO/pKcdNa9SWthsEH2HpIC8p60iqiYh3Dd3n8N2MO2qkbKlzsLgR9moJ4SE47vxOYUjZm1
Vx438+za5zlZh+ar1CQN6GKyDFWaCiOxH41h0I729Io16ohwF8lWIZDoDBacJjHA6bazmzEgENfS
4bDrVls/HEoEpaz371ndYstAFpdIqObO4FHEAHUcnCk+rjSIfUMVTOfyz3QHBYoOSGZDMpsR9qVH
HNBOfZdTEMWFtWknrmwvm8+yK17soWqPUCy/QoQEAWSBS9ExKuAaiQEyqvhJcTrtLf8hyhP3DmUF
DTx2Op4/nVwrVyFrIFKxNbjwOuYjg7XAshFmvFgVPlULvdYm0dHC2zTCnlCZc1/5ECE7csEpqfSf
joiUkhH6nxZEIwtM3S1XMxEmMAXWeVlgxXaVjwxWhbdtiJTVWhw0QKJ9zl1isZake661TNZi33yI
VKCCXS2N8/BJj8Ktjh4J0EW7afhaw50mM6vru0uQlPyWHBgbbfAEid+ntyIaYFpkcgkze9oilUJm
PjjuCdc04rzQQvvcweXhr7k4krvXGzH0BFWtf6lX5OWrw3HWD4lJl0PWJzM7f4SMqokf/SFC7WHA
fYfx2N12An5IR5odCzauVtQ0T76dOkfdkVAx+8TGR6njPkT3RQO8NrGj9gWW6e+5ZeliZ+Evy8nF
PpPeQN5Bse+FSh7E8rq003Ip2RTwVVyWG0RESM21vin6fNzPHqJaL5D0MH56cj1SsfSkUT2MBT2Y
6+mrYxi3Mlu+8/u4v/VS/p4iMy9Dy8jOsrU4DnFDs9u21Y66Fw93Zs7VzILW0xCUG2OdpZ2nF2hc
CJm1uDD11mSzpd4pmBzaK+/bnlC8LnKaCSChgG3nyLoucDR2A88DtPP0Q4QLjJcYNHMctpdUuPg5
hV29RUSPUxDcWuzcM+qdFJPnHY6drb3Y7ZMTQeGnn+ZTQ3wSOhcZBu7J4IYm7MaE+3SSu1ZFJEwU
khR3yyy7ginMLbbNDUt2+4OPbm1E082CUQLCWmNOch6ecOFRQmYGoW/PShOzMjzPwbChca2bPI6L
R/BNjco/vKCt4HU+DgJfv5h7uZ/reT6LEnkg/zwentAcSlgwmylP/VfTQTusYTU2sGmea8d/tEck
b7gOi22hFCCmqiG1fnVCzSlvQYSzFmtwfhui+dBs8C6gyASN34L/R8Q3o4sghmzSBJ0fbHtI9mlU
3aSvSQ/z2Hemc1WCpXbiJcPV1i0bLBf1iCiHw+TOcvBQ2kqh6Edymg4kdzcNT3NFed2r/JC0zMBs
ycg6m9OGAMUGmi1ClCwUpGehuhi7Fy+uJekQ2J8aEt6G+aUHE0LYi4/GyJbXSdfH2GrTG7Qlknye
gauurU4wKWMbSit1F1XNRCwI1xDd59fkltW9R5CdbLwTW8jmwOhuP7nVSwXr5wPdIhr9Jjm7Q/ES
Vh0qCgU+GL/O3Wo9WgB/Pfj8fBvF4n4Yo/dg0bh9y0DtRBtf8rGOb1gshjvl2lfNJOfYt020wWN9
joMW8belBEt9j3CAugwuwTBFR23hXnEM5Lxy1R1jYNgkJakPLrLtbQvb9+oXbGa6kEFLUimyxQ2X
5xhbLrKL+U+Io1zO2XKfMKeFn7+1CDS9MZGvUWYoSOZQ3NOg/zZVVeyp9/Ij2gsi05jG1WXqH0nF
Yrp4slP5YZVEUv3zVgnBxzuhKmVVX55D7Re3tk7887qjt2wKtUTiVs9SttiByoaza8oXL4vDJ4SX
T1a2qiQqfyaMctknqkb/G5F5okbvHYE2CWc9kejkfk54Iar2VK5CSU5y1Gma6Bc3IpJy4sq6Hdd/
++c/IYPTtGRFReQMn7o9gGm1thFfEYcr5WFgbQtkYVAUM7O+7vDudo/O6HwuMfUkdweLCaHiA1Vh
sdV9eAVz7z0klvgBEEDMmL2Q1RmAQskC0oibzrsP4gHkBK4CMM1ykhl5vHyOeo1ZiUDhB3H0Ntu3
nopJLJXzQxvP1q073ce2MM9d3QXbfuThseOersmq73y0zOcpZLEOubn282w12nhHFiU5Ak8b9TKk
Wc0368i0NYWfXJM8ktNVRWXh7kQVBzfGhyKZc9/YLtOHpOT/5HS0Y85BaIJNxChK6iEyqYaqeSih
gFP17EUXW0ffVH8tns1DZOgjvKJtQby7O7NO+ioKUzIofMS0vpPdZNNrYQXxBTvgL6tO2ILr5roU
43Ucsaz7U8gxwKoKKvPyE1L2Zrwj/xKC7LHOD2M+nxNF4bTASCJEQLfHf7wH42L24iSkRURp1GXH
ySU3lhDP2SGmyBvr4pLJ7LUIdYL0n7PI7mtksJItfsIlunMIGJxrYR07LcHuADM89K5LUjyp3Kgw
RlX+7lwfE4U/P/ntBGu+BVfpDw1bakGMZyOpGdzJOS8lx3awGkkGtpgzde3B68bNGGTzdX60ZBVu
dAzEuarp5uO5wyKYArEoi27rCRtJ/QoeVtw6iOnOSDVGjTo+C+5juWaQ8yGS+cGAucUktY2J4SbL
ePLHX5Uer1HRbwoA6V2uH9BX8turnHZmHrdOSUqRp6eTtIh1yBrIK2NDlxU1NqOhzrtNgF3izQt7
hiEtOQRjizo1nh8xkN0sCdnfjNSg4DLxKfE7xKlzX4v43dLVdy4cWJw4fHVJ2EguKGsj+xiqzOIX
Eo0QuwvIBpKoQ+k9zdFIQmvp3xe6ZBJiTz92MNpneo37YhHFVk7mPcxCiwWy99DJX651qug34TEV
WCxV/ha51TWFtEDKzPKUNRB0xbZ1CcKb+9o7WfaN5g2+T5z3ZEnJFjbfTYfGG/TNARLuuU7HFYJB
x26HK/Xqn6peAcm3F6nPcRp8onE9ZZpEgEj8VjJ8ZcQ7HbkqGWTAkSozs+BTS5EOdSXKS1XvRG9x
7cqoYIHZOQwcGWhnyht+t3FckXQyqyMzg7s8S4FGj7K9b9llGxJrD16A5s6CSWgZ7mWrzdWjnB0c
RR1jiVA/lwAWjhNF43mwi8ems24Uw4atVcOqt9LqX+zj/4pV+P8liDAA9/P/5hDykpmP/weDcP0H
/kUQuuq/fOmB92NV6DrKdsAm/YsgdG04g75ybJA3tuuGAtja/0EQQn7z7UABjuEKVtBl/gdB6Dr/
ZUPwgUDoh4Fci7j/DYJQOPI/yZf8bY6AciVc4fKL+CNW5Nv/xQSKS4WKEPnEno1GCFA9N0QgDXGI
N4nudNNlDHDbiRgzP7GsbdP6rPCSGNm7BirB7tWwF3fNtg4jLD0Q+KN/Jy8eMnDXRbFgh2TI8eR1
if2W2+zG635Na3IYjLklR3RYFF+1VbJRTdiVmkH2rC1YBU4Y6DeTprxromBtuw06I1W8TgmCCh3A
4GjlyBhz/TPwF8L3YES1UarHwDx1H7nxXougQKtpw/npFPNSp0d9MS0hMmZpcZ7lXrvDCEZR05AD
tGD0ZL9BV9msr3tygBbqmd1hkbE3Y+P+g1J93OpmhoDirZ4P7R7Y2aDJFuSi1Cm+r3EJ/4iyx9oM
fWTTrGB6rmOk9x29Du8/deMIhdhHxYY9TAT7sC9IvPDtQz2JelviZOYWIGzR6D7bDdpUgPPmFz/h
fSLsYM2+W756PX8gMv1eUiw7NskQh7yk52U7PB6kJ358WTwsGjdBMLFHi/KMP4exAFpgqIf+4H2r
NdGeIRECyMxutmmVWLxm+yOW45+mGd8dg74SxAbA8WRp0LrnEn6dP+4co+ggYSggaCew1448ttdL
7KIywHrQDS5nGvuMDYwvs89G7gYEHS1aC7LSp6L+LHL3a1joY5BRNRvLIEyvA/06mY50Hkbg7D1G
79x2WBlV1uGg6JAnz3FrtkXGYYi6cDfjI+5SBhJyGj87aRQzSyQUwiv/uhHF40zeXBOhcB3a5QPp
2acn8AHjHZTbBFy+ZQg2yNs5B2JvW8jvGDOkMWqAMvJfZLZqJQRLOTeFINGHYCt8Ai3ZVlGzpxHU
aozDiGlKPn6kGX9nZ36hYvwpPZd5C8LHDLUdNMBEbpYCNU8wQfJWtnhiJP7KC4TwUbBKtcsVT6D4
IsQtP1OsWc8Nei0WeET6TDjZcSlHLHXTNNuPnhS7dlk3fxn3r4WmDfCS/+3l1V9H5vZmihED+KiD
4KsFX2lLDtNMoMC2E26A2waT+X9zdmbNcSpruv4rHfueHSRTQkTvvqi5SqO1bMnSDSHbMjMkYwK/
vh/QOltejjjrnO6biqIKla0SZH7f+71DF3omkWwpxUVOPKfV8mEMX8i29bPXtITUEjG2boQqYU+6
zHwyNN5FDiPb8zvQIC73bbEoa9vGmsCzNJFlDRSm0gNsNlRKhiNzhBkKwqGrsFH2rPJ5QKFxb84d
/J0Z+4rQq386JXjCXOUmGbx1cGMalDaD2321JKClMbvug4vqca90Y14FboVbcDuM1yk+DkSSLN4D
M9wh3+0+N602WZKQvY29cV8jbMSaHt4oTa2EPYgtjCdK9zyHZXCKTffHvNCR8qn9GekIujSkgW1F
8E9VFG95yX9fNb2xnybntYP4t1MliW92zDI0zuMn3IsYhSwuYzDrJ1I4JxxlyCu5Qpb1g3UmxGkZ
xX8YG3wzFRwPb06hzeZmBRZUkwOEY9LC+SRjophezMLLuJUs+WiOVY0XEmW5mXnRLpUhpthm8j0b
CQgzfSa1NF8/ddKYG5ORO6OswiePJF30PC2dKYxPvBM1pCQXgdnooPrqKwyTKEnEzogRzWYeNALE
XC9FEIpdMALCYnUZHEQLH0wjnThohvswIwhrbGT6XYF+bwKYDbjvGe3Omz1ojBH3wdQwVBDDGFOX
G0BteSCejcbDdSX0zX2eEAk61xgVCBNeV+INTEaMBuUFqAILdi4OUHW+RDHXD65X4KFU1IAzTYoe
C5rCMKUjminmlnFA8ZZmE6/5ZFwhcCIJxiS3IMhUTcwn5IZGpBlkOjCztvOHHVq6ngUuxYzAppxt
I5a6tEfDrzN2gc518lMkoREIzT1t1Qv6posYDgfVWlcsg1B3kRGJhlvc6HGsDIkKlx6Ljq8RpmeR
E2xy7gM6d9s5eVi/3kbRRN5Ojmoz0sjSphzyR4QNG/smhPMU96pNYnpfuBncTZwyufbjqlwuIAJh
FeSYwGTtzQIzRECdwkIJIsD3aCLvuJkKUqPoK7Ft8q6FLH6U80g93+dYkhSGICDVGT4x9YQDNrfM
GcGJDoURzLiciZoMi+rBCJInXxcE/Trtyyij70IP0UFJppZGgZ2ThBMJsRo+vNejSYCyNpDxiRH3
UDDL9ObyD8S9f/ilSZqjU3/JmprVomSqa84when6/b2j2C8HwMdtPkTMz5BM0LfKeYMTkYvSleXD
n7khQ8MA2nGjh6YEnrW40Ak9TnusqHqczxpUF3EzsgJlaA3inqa77LBIaovRZthVuotLyVswLPBn
DFSQM7HcJsqkPdbLQmc0hC0I1hVEAICunqT/NwhKW+DqJKj0siEx4TeScW82fInVwCi7GwjsLQrV
bhhB5wBiHZJtnNRPrjXw/flgmYWO6bvakFgHhJTgTdQA0Bise4oPPiBg6NYNglTySsG3c/snvAT+
kC7TN0NRJiHLX1BrHF1hhoHyxX7AcgPx2y0spDFBjYJsoBzgQvVwOXJI7csABFTUxoz/nEUqEkwY
hxBgAOZV3Df+QiCUfoyYk9n1UPU+wQUkuZqBWPxzonCf0pnCTIuZG/TiuUywhLdNt9q5Eg7C4LMC
jYoIZ9HF9OhBFR8r36URw4XwkgQUJQZ+wrD+3KfKJIM7bUq5w50Px745vINgL/dTRIfRRXSfDggf
rBpLLAYxeo8BKlBHYhknTKMBw3H7IXNLfkNOBGJWoL3KGhorF/rExoTmwfrEBBvk4o/RwlQoTkkT
yQBfFpNDD1YIQKZmHePWcx+LTHyjqEkwW8nrPY0MVvxpVu88xhN72xSf2hY8HSeVz6D9+AXF/rdQ
YXVj5l31KUyUvStcG+0PPhQbqcYn6U2k504VEeeS0XfVeT8zz8bnqmH/BxZ/QiKFKTUseBIc+WMQ
cEAVGnMxjz0RJSMdLFuyP+8as8IjpYcq1gZGQK2LfFWogMmpRD6J1YV9iAMkHZ0Q89F00x7kX/ag
YxZGsUgTD6piq4zANxemms9eQKqP25XFfnYsSARIH64zkO1NMxvEWve0w8rKf7oVlmpQkKt9yuKw
RWbKjhml0XGAn0aJbmgKFXwzasdCy1Wm9I9+t/CXdAvUaTq0+W2bfq0mzDAqVRHJXrf9rsioT7HF
cPdw0aDg1G24t5qq2IxF5RNoHIhtEcb11saJA6SeOYzRemReword6KK0F3JPeF0kWl4z0Y4O7E7c
CAbOUIFVswSAasNhBs/lUkEPKvUrKuC3wUlQ3VrZEh43Yd0iEJ3BVwjoKgJmWjHbfVAF31MLprmD
Ne/GTomoyWqd7gMHQjxOaQ1xbPQFJRUmxMcsZRLGUAnyxRvLO+mHDTeAiCAyOB3QVNOo6iB96rGo
5MOHtv8hE/bAtMPalIaMfxnTEeSz/NKy90k1ZtjFUM6l/egrZtkjvJO0EuYmdjvk1E1lbYagRRlY
+k+pt9wFulgKEub3XZiygzB1idy4OvleS8RoiWDMXswxk6WWbCVModGCTRSOOPsFFaGGPUKhjasp
pGsL3YAZ9J/TCCiqMMHYqDbsbaEppivCl/aerL7HBmDbEDMnGXFKXTitJaRlLNcNG4IE1LIJxF50
N04LDZiCAmKFigGT8GDHQmfIN7OfP3q9THY+I0FubOLWx4gYagzzcOZseab59G2B3mTbMALbFnP5
hmVcyx81/jZ59BVI+AAdjbrYacdcSovpexCHyMs9hb9viSmaIvFsO3fMqB0UHZsIxRUWZ81wEOSU
sE9nTzQcb32VQhAr8J7LekSQLmYzeHeQUT/qeJMbI/avg1dgfGgPR+xBou+FqJFI+ESCYssoEI02
y8SRnCaFc+5WjJLFK4zxO0ypwWB4hhvmThCPE3pBN4UkFcCD3DG3/CGCsgAAL9jLa7bILvdcOFLg
aF3hcT3I5AXtC6ootgycRyMbogjWZ44CTQndyTyF/cTSZs3FTdYyn8zx4uGUiuQzH7kCVtHkYoMI
oIjqviWe+6Aa41sNSLspYDtsXaP3ieflRgmmRQhOv0lEaQ0FWrKn0f5T1SLtgEUikfdP4pAP6YjT
guXfCxPPu9zkt+91O+/zRTlTiO5N5fYrWvKHIETN0ZeImMzcajZ54pIc7yasXCj6rr0OxTdSe25s
y2bCERZq6Q7YQocBZ9i6JCvbxP9n8kBbTZ9SkuF3Ski14QOhIipNWkPCtkENXjgoWHqJygSZKL0T
o49zX9K6RJYcYX8XyBdzj3LTbD6DZ+W7uqLt6FLWSi+mR+lA/tk62eW0FZl7XM2gApfp8l+GBadl
CRmmEOIMyQ3ZRzzjlVR7zSFyTUxL9GDirEMkF0jJKyGZDgG1NYDFaGCFiEnmIYws+BEJXyQiR0Lr
XYJ6LVLcNhWcdTL/GFVHsn3sB2ciJXXBQRficGgIKlWjfAUX0ei1CRlVmNgRvNKxUIEN02yRPZl4
zfewZiJC/qOxQV9AsdpSemkBJ0ou+2jslt2W36Y9hQGfG81c6NEQPTuwvrAeDCeWySrZM+dCICDl
U2RlMN01dYQcxq9uOuPQxS+0HSMS0gub8FehhU0AK6rDchElW94AKzpBjxdr/qRF0S2NIPM2k7sX
2KJ6iEtTX01N/MMrzZB8Pixx2d9gNmdMAw1fIztoInnEfP1boloiZSb+9SSe1BahbL2F3/pimKjR
w8W3o2vG6YB4YaVcYoyC8oJdhk1Re3xjTs7q2xgOPqP2BN0KUY9s8ZW2kITuUsfCezGkmemYspJV
jMimGfhl0E2ziKn+EdcRGk/oNrus6L9OFQ7iOV6+xFcq0tKhaSIYc6nLB5QgA8E3kHVbNus0e5Ut
NAk6DgLHcqO6aU2iE4M6/pn6AD1AMLcE4GFDGkZfUdrZGCX2eHKGKcB3GbJAyPkRXoPepS7XRAwB
GhYqXXU7sWozku12BZqsTeJDVtEB+2jhQBujO6V5b9nKM6otErc8ACDNPIE6jz9rPcbbAPSAaGPU
pdpiRfRUL5nPZmKHEh2ebM4GVLr1T38w1IaN7EdaFrBP7eA5FBSs3KPOocL7lfxg8pHDfC62TitB
zXtkIaavGv5fc3MueweJgQE/rlIA2LVokEfTnSyXEIlp0Pr3PmzXLS3dT8wNIemNiMHNLGWUv7Co
soGAZFg25Y6ZzrTl4gHvqsgyj0m1hsAFamZCuGO5AGDzsHDkArOItXII5x6ZzcH/8FjflxDM3Da+
dTN7I+Qb/7bKPEY4sfGGoT1/YRSuEPzcL2gMc6RnM93iMAp0T7Ozw6Q12mMQ5e37uTKQmZHj2I9I
1KBLfDUSelRN3YekyUb8pBNjTwX7Q6A1A9obYYRppPfSllQYKDW3cKbJyISfvpkDfxHH9sG13bjD
cQKhhBFMQCtXUk7gmF9tZ3ZY7ONrbNfn4CujMONYdS0d63Ih1xU4TuCV08EoIpj9oCA5iyOYCq0n
lb6BsR9TStL1GFwqeObBRNMx5ji5ZzarpoV19rlrbFy4Z+paJjRMVQZWeTes7kALa8plLFoLNVs0
SG1NCzNKkEN+EylMAV4Im7QSxG427IkAyNgFY8VCH4MirulmerOJBSAPi6+V5byUrfU4I8LcTpX/
pgJNxl4TgykmwKhUgMlnHfnftWlZW0tk5FIHXQkFkE14KRyTRYIknPizZFMkKznydlMwUm5qxH1F
S81J3MsPt+XKQvSEoVvIfciXVBNpbkBs69g/I7NE2BdTfFCNRZtU8VBR4WP6wUiafQDGXEzxk2DM
SOU/Woe08sLrYQYzsww57WfG8GwOMDL58xEnLShFk0F8g81BuyGovYIuB/uw5ZPXOcUeoS1IWea/
TS6tuFLmjzLrAVDtzGJqhU9DVvCHDhYKLVoo2uaSr5aCj54qHpgJhnMBBsHsq6iYWbGgcLFnQBIw
kxXqBm77Dg0d2BXFydCH9L1815u25HrL0U2j4gFhSXC1wgQHdllUVy9puFjGDWO0KOlJXKwRcs9g
uagNrCfH5s9lNeprmCK1dzruJrszii0+S29wMNOTAeC5iYvlC4jal1k5OIekE56ljoTdnzoSCTtf
72Avzg6SDVd2JDZCDsq3LL33QN+ITrwB0UA4FK+1xLRRwnnZ6j7kwVBqB4L0pdbla4iVE5vWAHjg
+0h1dAvcuLRgtPZ4wqA7hsYD86f1qZgjyPl4hzp3Rd/jwaYhhMTJgBcyNy5lffDDmyFbpz3bj8tc
2+UScfBs9bjx+znvbjAgbK+Fbda7sDQEZi9s/0js0EuopCNrmu0myrmxohgkzYKXtDGwT8cbKx2u
grwrDy1/e3P5Dz0X0neOgYTQR+wWvYATZ1unRiWcu1yyVmrj/DOzITIoJjodhIaGVVBbz85w1S+Y
XtOw/ytTEmRrRqyQNpOJzgN9ygKHmsDjZ+lPmPYZlWR36hS6eZcraZHrSSoJQEuuCAseRWo0bLd+
8zqJOQSaG4Z9uPg+l0vFYDDe2Y9Rh/+dmyNfrlyDtUtW3PPUMozuwbbSIX/OgBEPonLGPfMDfQhT
+NqDW3+r2jjDVxGrLvj1KDcNnR75y+I0EGTFHTuSscflJdnHbso0L8/q46zGYdcYpT40kmDyymoW
YIjqSNnOSy3L7+4S4huFHWLGtvAPgY1VUtyazXmimD7hd2sdzSJPGSmG0dEOyuDoTyXXa0vr3JYo
9gIJdBLaLV+d4gKcjbA/SnNADLmQ9cxOp8DwNtQ6P0ZrRS43uK5ztFPAZKtBjZakCxm7dMITpS6i
wwkGjQ4NeYvUXW4ZAZHiWELZA+sWR9lgwZEl1uLtPE8wOxq+MIO/NqUzYb50NntTYqLWxXgyyRIA
TCU1rgHE3Mic7ZCdDOvLqh63AeLLs5TuSDR285Sie6Fjn1691v0+4gd3igVx2EkPyJJ0OLbRxeGb
W/YUUN0sDoFirSRnkfbEm98ww5AHA9NKIBNseZSGZmhn69fCNH/0kEN2iCmwxuY1sSAnPHMuRUkD
TQuoTuMAhtKqKd6PKPmgQrmBue/GALttciJIZlftS0TE9icPWv7CGR42WE1M27SMnWujGkLKjKl9
7i3lfk+bITsaWdU8VEMZfo0cq7yMTBm2CYnit0BuyVHE00gZJtrzLGCcmeE0/4wLG0ONCDxLmzb3
tWJgYwQ92Z4oPzZ1zXfsF06NQ1YesGT6P2E/vRiu+aaMsDsVXfI4QHPio8OHTNRfgK+/Ef3A0Cdv
fBjFI1fGOL+M6Bu2HSdsREaStjHxbOjL7yNKPJpe7GL80qYrKxpK2DiLv0yY5pwhJcg7YJ34rnWL
+lMHz3SDoVkCbRknuMQpkpOsufYNL8y/j1xVDyndwrHEIBYMHN0EBDG5dZuKzIow6LdpSzRwKxcS
edFk7U2Gd81ubMVwHKwCJ2fbYWiuAQp06QfPwqmGL+6I8k9bcOQs+nAUhlpvLS8Ae2ZMhpge9nCy
BIYIHCU3UYFOpibakK6heew0t4DCv3CDwAb5XqfdgwAwOugpSfcjCQun3FZEzQuSTYouBKZcRiJh
m6LT1a5LNyfhtGINxV/F+s6HU9al4Cy0ejNkDQvHemMwtvYyAehAvpiLsDMGAjon5ojzHhs9nCds
RI/D0Hi7BMMR08bVCfLpNzKNPxNYsrhDY5nROtELJSgh9S6QZRuC8bKa59tJwESNqxodFGu7EpGH
ySSrAA7K427OgP8DC6leGHmv2p7Dx3ixvwiyctrNDmTYQSy55aqACJyjLx1LKMFyiFHq2nxlGEJ9
G+OO3N48ezEcUx58y46uzACdWGkTrh7buj7Yk/WJ+j85xzPqB09hkRSGsGOGCminnty3csZvLWlR
wGVUrtuxYjybD9Q1ntt8zXDf2SzxaPTv07MjNGOciO3cEFQePnJb9kGb9t9AxaXbgGp5JDyo0VT7
EKk5LPH5SEpkuUkxUPB1/aKxbBta8wiIwAfCbDXeVY6ge28CZr6eV+cnG1YLxTRCedpc6MPL8k63
sZt7/Qn5r4b0BRObiyTaj5QXG1zdxqtikjhiAPxtK/zpmYmASyRBKpDVe8UFGAe21DIWtllNgR9H
9nWHdKFyRJIVF8xUuVfJv12cBDwREUvthQYcpEaBVtgYEMNvRTRBFAx8WcS0mj8Ldwrrz4zdihz7
F8zPaVSK4hlN/cuo7W7feSYBJh2U9bnqmcH4SMj91LtpNKM1D+9fLrQsPLlj/T3uYxqGGOPDWpuM
8XPct/KY0U4YdXulHPzrpO6Pbe7BjrXrx7K10z3ycqAKGPQEA4v4YLZw69Jo5MIbjeAQYEWxTxjF
HmOJj2ho5dapaHDGjm3FYssO37UBbaI55zu/R7M+93YP2z8hL96YsDFiuwaEJLuadZQJMCZiTdge
46QgLaSeMYWdFgiLUSBwEPpUUjcUmjnGTkWEhXjm5jNYFZ0rOh+8noUory3tYgXi1V9kkL0GEhAH
4xgKHET2cm41/mgiPrncKAhxkOPG1qLtL8cfSg45/wht9sQQHQYgDbBp2PzXqLrI6c7fooqUMIzw
563gFtlC1ydevgitnSfC5hJ3bCOL3zBeoUgbOixAtm3mWDtl9phyDXEDAXPMUHYwMTIV86Aax5ON
7vzwiHhg3PddDHxeejNmVokFGxDYr4qke/Y8tmbAO7hyPqluY8efqxaesXVkKg+9M7xWlRMiIMHD
Dx/E7sp0gnIPYzs79ksZUAUo8GIV5MjIvAgWXwJbizWb5YFVqjd6euzBxZQBs9udAb8eCIC47IBM
os3UR4/eBKLOhogJIuIGpl0B4DWkgqUCsIEPU/zYjWpEPje+OBogTmul6h3uKd0WdgaDm9StT7qu
ueZM+Mx1P8FndnuTbAiQkVbFDvYzM9+KHr3rCKOmbdsV9Z6BgEG2DcuAEWTyTDpycO0rE1ivIGXm
uztMMwJeDN0MsZBa9fCVTqE/sm7GR+gx08VE4wyqBrZsY3KyGyaPXgNlzSeaF0DffCJ/2jf0lRVM
0RnqSX3pW3CjJusXtRcklKHBnFG2dc2tKfUxwKrh4HcMv8l2m+9x4+KLjJYLL+oRPs56oTGXrXcf
pXC7kC/bR/bH7NB6qdxVjkn1mJX1dtnYtnaTV4e54F537OjFZyb6h5vHJfHXvr9PNMaPkR1nsCil
fbEWGQfGtGwFxZCfVWEzmq0in75PAdb6g/hJ2jFE/KhM/2hBis4YCzxQA7nbyDEeU6LAzzHw0GIB
9i2omWpDTkOKzaJS6tnbjC27ex7hSR7HMACHKMOIaa6nyyJe2MZt1D+ljOI2WPPiiM89sYs4XiA0
7l7MYbcG/sqY9ZjJ8JUwI+umM+sUgec87YO0/Ta1ScV13tR3MmS5EHb9Y86D5HYe+cyxRTeAYSqJ
7/grHVEqWFw0OBtHjOEACDofwadjnWzSGndlNmNEEkkTGSlrspfBj6FpxT/fleV+HMf0mLLHFfjM
73rs4uHwMhaydcgsllnMQY6u3uUxTkcW3l+7LOhR6RvjkkmB+g3fTeqKKsy20HbRzYY4QaN+SAkJ
nr44zkju+jzVZ9t17NNQRXivIfv+auiM8VO9gC8a0kCXMBVsa/21jkhVTDQBUorb+YUW170aTIv5
aNKaZ+IWKwDvPNmjKVCfU8WlWWhG0xljIIwBmRlTo/V4eHv0opPP9RD64XWnxXgixceCdhW2J2ly
FzNSp4jhAr+lolhiDtXXJgQNsRRWrkNJiaiZYz7TdzDOgdOtt6NNB5n2870tsevK8+qrWWpwnGag
zZMWSBU8Jqq8ZqSOCwEKMHNDEqWthWzjqqe2yWuMTSuUbTAdWC+xlPeryj25mi+p71vrPuMaZ2A+
snclUbETGIYfyaZBDlbD8/Q9JAjOKIs90xg8dDRyWSVyGudBFOW1YdmUvuzNpw6z4T2VAABonHa7
iH1217N/o+62Fyd+iVF/uwy8liiXYsADxGb3ojyKYDGHkpVM21BQIhZLhc6W1b5GRia86NR34Hky
bOx7N2rl0VROdEigtGOvha953GFxIdz22U86IqJUhsaub4pub1A9I2k2gObBfeS+GOG5tjbD7iHP
g2c8gAVGIti0WCmW66w9DRCFxdSiimsXYzKtTlgbdscyoboXGHPtB6Zg8Ok71MNW8ZyiHLhqBrD4
3Pc6HFYA1PveKo6gCuI2qGds00E8YL+SggEw+RO7BIisjFO2NVECLEw6wZ6H+dlsIHlGvQoQhR72
ROgwxmrhaDwEFnAlqcUOkCF03BHuEL9L3B2wp7C2Bukvsz8EfBlTfBwtktTj3sH/fDRhRpUYh/Z+
NSFqNqrXNnGZI6HJPOiki6+SNtknI+Jjr8dKUs/RjG9yOeymAoaLa7BbgpxN5xkHfUYQDGgZV2Ne
lEzle/bm/4jVevv6v07gXv6d75WamiSKO5K9//x3d6/d618O9mUHVPSpf2umh7e2z7v/+k9+Mnqr
ljP/f9/8j7f1Uz5P6u1f//gOkYWN6eEtSqry14TsADrp39BZm7e3Mn8tf/z+I++EVnJX/umwoFgB
1E04qrbg094ZrYa0ILuaJsHagkGd5bmQXQHUuvhf//Dtf7qgsKZkTux6C6f135RWN/inpJjy/cAj
bNuW7v+E0Rr8NVTbtYQkg9RcPsgxCdPzSO/+lc/KCodm1U31jT8/54ssYFK2upqRCu97A7vEsq4B
mNcX1wdzSmwfLzxOisteXX38zPoa/vDq/SM+fkR5JGSQfoh7+qDw+2PQVpH3WAPn+ebV+9O2mE1Y
5ggZMiij+/dDQ5lXkmEeThjL2788ff8hZmXGVrthvUvqOsVvnXLVNyd5vT64bgy5an1a1H3PSGQB
Z7N8usozCG0X0fry2kj8fsvVuORP8IN1Z0/VpfSFdbZi7/T755BT4fKPjd6zNxfTEcYGDuj8f8EB
++Y6AWxExxxc1qP1weoYEkIAWt5VCoPoSTvNtZH/eaK5HKnGX5yjl3PcOjn0XT9ekUI13c6Wd52a
AxIdy+N2TdVL6KR3U5bEn8fIJzlQMqACf69evH58kVWaPkDzwmfACJmf0V5dgYP5l9zdBklRXK2v
AA+Vl18u9/sqx9iq/I+yL+6BZbv2X//gYuYaeX/9/ONf/1iuIem4UnD5mIKM+PX9XzjREqysJbFa
3HgZoQYFpqEIP3hoeyammPBbHQPDsr+s76yH67OkmEmmwCUWEbyvLuuDBS8MeXPEsrge//J0PQ4q
ZEc+LR2VyGjeutlhDUVcH3ot8rsKkZL2lX/GPQklVoeqAYXAdaEZ3AUuGjzk2CjiJnPnFP3ZH033
JQWZFIkwvzaTRhGUm+6hDxGfeNZ8YArxSrqJc4xTZgVR4cNEywr/mjGNfw1d0L/+OFxfK0tFOays
p/Xo482PczGfZ68Nk2inU0ZSEB0PgDbTxfJzqmY35Kb7OBa9Xlz6lvff31rPCtn0LoPq/s+p9vL+
xw+tz345pwvwZqA22pqG59y17VDc5K1PCJJ27rpysUUk1rujevOhIWhSdTCMoukerfgOE+Q3rxHN
pw6r8u00Q8fKAe6uPh4K+qBfDqUEhmFmAc65nKdnGyQrxpTZcwbsDMuyeyn7KONmHcJLlzrhZVge
LAO3aWoG6srUV3v8ibJP8ZSDA0X99Ml1EBn6CTOkv790nYWt/5crl3gXi0y0gNR723UXHcKvq98w
kg03unZ+A1oeXDwd4ZKJV3EzMCiTmTNsZfoCc3H6I1OzcaKnZhwXQYlijEf/BH0gtyocLMuETmp5
OjPUPs1h/+P9tUAdFzL6H0J8iqak+QOeAPJL08QGid6dWYSOByRjGU/H2sYP16Lsho/zUDcMAuxo
jB/jLPra5sXtMvo9kDnVIdVchKhJYWfnrE9u1iMu0L//Zty/Zh9zT/PNSMF8wDaXLer3fcGe6gqk
m7DXYWqYyBvx9bxICDISdrv1EZWowmXLUNfvx+vTaLCfsixrjpGtsj1UeZpVg9GjMyX9bZ323zKG
ZWgVzB9j5bGMGe2VNmR7F812gAUL1EUIm5fCUAZatYKkq/XpyCwBTvXyahuaTNzWs96f/nKCXQ6A
j5BMEDWPOInjC1dNaXMLm7ETkIhgA8+Je9W3WGgFeGTeCbck68YPoi9lNEB+Jju1HkM80hcFbayg
Dr8/Tcy+vBbKJKkOVG2DaLE6//3XHSw5zb9eiI4JKuoD+PsmahXb/O1CDNMO5bKvg4upF2aGZ1mX
jwdlGn8eEjIkUQH8+3g9Z1hf/O309zPXF7HMPNChlqePU9Znv33M1Ff2+z9Kdiu024+3VSMxjsCR
HJGe0V23xF9u4Beme6cfTKycexdlqlCsq6IohkvbFNB1QFp26zvp5POO6yf5nyeRtFOepZec3l9b
f3p5cGqFjGP9mY93uihLToYiXG/9GLl+zHK2kRrBnmBmhiTYVbGbW6A6Dda4l/XYW15cD7kl8YcV
Jr11N3dfrLy6ILq58uoJKN+umDBIKD9nX8yoykVkPa3P1td6NT/6FvQ2vJTuehyk6y4NCA7RzsnE
XnM9MpZNYH3WJum8/X9cF79vrVwXPpsrTaVn2TaCo78uUGPgRqFObXlZCc9gudZ9NIDbRDkiZhkR
WbS+JoiSPWAdAEe7nDsQXay0YYiPFDxuregaqG2WyXO2HHUhFi3vb1ROFV+31DTlEKlbnVnqOFfR
TyaXBiEsUXS1PiPXCIdr1drcmn99ZwDeKzcpIK6M4/ks6F3hKlXEqsUW4Hnga99hiNj6lwZ+1MXr
qUcmJBGgndVTYDXBJSvm4Apb+eCqbUW4sazU3K2HHw/N6P95ysdr1A7BVZOc5/5Mrzpdu0qrS+1B
SZT+eJ1XNq3/+rSbMoMQk7C9G8FoWcLtKL4QpD5elyYYnRLOC6krKeqJ+smF83DFnDu8KoDsYdf9
+3ic6j/f+XgtjbEFkW6AuSesHhOBUEXS67gJVFh8cu0+/mMYwwFnFwghjWOdidpk4alrUrj+/iKR
v+9iLro3x/Ys3w5s9HHObyHw+LolmpQGUDqvxfWO9MEYH724CY5VC/mBsQEoI8YY5D5lEY5lM/b7
MnicRe9eMa+E0bwcprLrj3jJ4Yq9vlvWJWkTZo3AeXBA2nE6qRq/eZjr+MKKWt6uR0Y/sDYG6nE9
op9tH+AXRHjxY5i8vrY+INfbT1U13craWVLzVsFCcF/QEvzfjtrSaT7VywNna3MM7k1M7sEdg8ci
Osa9jL8RrhvtRafLKx8Lyk/CB+uqwCS++ab+kevOeCis8nNcJoR6d+oGg+hjMLvj/frARHy694v5
mRFUd/l43SstgoE0QgjPEOn+7/9WtkXj9peVftEpChdzebI8hB38XiyjpZvBronOVNmk9iEqDvxc
fRbY9akRK56yy5fXbpWEe1XREjFcKq/X134/HetHr93UvgJ6D5D+VxGM9t9PWn9y/YzBqfG/MFo2
wqXzcDAxPs1zdi3WNmV9bX0oEDV2VCecsyYNMUC2T4lCl7y89PG6/fFz63nv7yyfOvKp61E5N+21
AUnjEhKjkoYtjl+lxfwmbwKW24F7bT1c3/G8ICMwmzQRTquV3d62y8N6iKLfOWeuvse/rnt/6ePN
DFblAVY2iod//8DHz9M8ih3k9Xi3vru+sX7mejhZIH+upCZd36gGD44vGOulGixMQBitn2alhycg
/udqUMFd0wn5JSp/rq9Kq29uZKI0rquclBRBfFRzXxzWw8bp4D1luEROg+NfCm3Je2vUWJg3tXmE
+NLD1JIDge4uc/9qeXs9R7UMhNwyvniQxW58LGpnCNuiPxvauns/XN/BPU9icMPD3MFBJYVu64U9
yGUZmNfrg788k1pIRA49nqK68L1DSiZdGWYaAh6Jc6VZNTczlc2w0+jWoEziRLu+sz50FdX8Zn06
TsI7upV8eX+N8X5zwlsNOC4x40/WJA/Md6zP+JqJzxDCUa7k0cN6pDzmT/zO/fV6mC9M6LCOo9N6
GLJwHQUc2d16aPXPYa3zO6fybomu1VfcKYBaqnForRYmQWzG5f1ggtYjj3XezylEW96vb/xyXp/c
GkXQ3ONfFF43qmc0y9DhkX4pJzoDVsR6GAzxvBsozE7robD5KgvXwf15OZn+HrEWiTeBRsiQL9vD
+lCv63lbVMmVEX/uxcyOkVgaRXmTzI8JTk1TTiTaOanJFrV1CX826V3YvYMvdioxv8HQbU9DKZu7
Xus/HxafPpFnd7+9LIuzOdbW7fjXs0f1ZNW0HevP51pfYqPrcC5N5Q0OyPImFZfU4ZbKHY20cn1p
fTMq+2nXVC6sTtnJP9+u4pyrjB8hxpY4tuVD/nxpOWdKjU8xMkZqh/Fmdj39/hCRaXfjuA1xA9y3
VmKfaq6Hc4LEsT/bfuBepWxJMMDw9dxZar5vmPIgwRDmw/pgjiguVKPn83oILbm+69kmW5gZWF3i
cbfH76HdV0h9UEYsAQ+NNZ4ddD2w5T4nnRO+lX335jr0SgJb6j1KnuQGL6Ty6r85O7PmNrG2a/8i
qoANGzi1NaLRlmMnOaHidId5nvn13wXJE3fcXUm93wkRgxRLQrD3fa91raiyx41u5tMtt+XHlnRC
+mH1ZVl0UGMumhRYrAxsAss2vjxmIvPibceybdm77DByykVvzwBw57vkYefxFx122H1Zy7lBlgTm
Rho9RE0rjOxtompunwVfQpWCE4Xd/KxaVX52JCGf6iAPRi7ofRfz/HHeNpW5POTY7MRqOXje1s7H
LWuI3388P4h75w/zYc18Nw8RlhAaLRRH6iYefHzuv443FbiPaRX23mZIGEEyWylecgjzcdDkj23d
WTcSl9dRKvOX2A7Ho1VhTq/perxgSPO3tpUBhu2IL6TEFq7JcK4vjLdfsKob+5yyl0nD+Mc2p8qN
fTB/2ssmNH71JZPJS+gkymbqu+/7ls0/n7O8Tj9/dcumn9v5TIz926E/t0u0APtljSbvuEvAPqA1
GxsX7QANWTXNH+24yx6dDn82gVgxYdesLjtMa7jSREQOa8vssdCH5hwTabCsLUfVAHm2UWYS9vTz
haagotuV+ul+OcTL4qe5/LtVnbhEucGi88npa+ZFG9PkTHtsHssOII6QSGovIItyPjAN5MTlPseu
pgY3gzbWHQQbbT+KnNUpFccmGJ+jsWDYCVQRmRbj0f1ysNp4ykbHJXrnzZZwOwyVBwb53oPZEm1U
aLR1lm0RjLgHK6LhasSluV9Wlx19260AW1foinhWGgzAaw1jR0ZBsum72QABi/ehhVF8LAZqSJpk
FPdzddnZzEcktvh+BBR9joj+t5r3Y/WwHLZssif9YoDXeRgYqVUAa5gF5/EI+cWpVlqO6tfsVHzC
0G9J1Vt21YbxY9eyEdvkkG+XjehNnjp1+kxrVBZnp2VIb7ZkoWNydru2qv9QKBHzzPwfM/fZd8aQ
TheScokOs+LdDK0wRcjMGbFRm5oTcsBJP1g/F8GknFoHmnTqC+fcpqSiN5Z/qZtpAkgOfiSdrGzj
z/ESuUQJjRrub9GRTjQD8Ojq9/QUm7TrjwTUoQtUqJcgsQPnSfXmSGieXCmIE3uv9+DpmdoLpeK/
CJsj3k+E+Km64WFZ+P6XfiqKazExLco4W3e/H9W+L1/wITiOBWRD1zWdIa/x7rJh8hdYeDirjaiL
REEIQyTXOBe3Amm0rgpP+y7D/z5DyyfKbKnYBbnKpVqFBlVkM2oNDFHSEgCN0d7FlHSqrFRsF4KP
I1CzGnnRbds02JvmZK+VDkefGLzejSLCyP0oM+5xN4FFzOMP8eDQ59L9v7G39tuhyJ1jUqqf+ggo
k49P6zGyUVTnow64sbYfNY2CPg11i9bFkUKPsasDpkS6xk+1gmbvjI8GlIaLqSv23kqyjwTwiYue
aR+coR7cmuTjKzp52tBDAuGtaQCCF/qF9Lt03/nyc4m14GT11nRC0TqdPIoc98mscSahAcpE7Skv
AbHKK52Ro1t6lf/RqAkvbbnWCuZw1ykewf2xua8MbSt0XMXLk6jF0aet9eGUjkr2ErfbVPbKSxt5
9oaJx64rTP/WlIgJ8bnjNtA/JTRNASbBhv39t/9+SsMlz5SGRieTEoXBDHTuMf2z/g8GLq9x+W/g
f6QbMnHALv1cyAxs1hQhL4SmAAdEryME4Nyo5fxr1gcrO9HuLqViHd4WWNf46gbna1Ea5JugOZ3T
6p6bGJ5AnZTBefIU/2yT7HeuaOT/4Ta4FDf/+Zu2Jb9omxKobnErpD726xtqEqywVh+0m2pCsIca
KTotC8KjY9oxqGU40SQtcHYMxPwd8KmvlbbIbkReVasyaL1NVQ7pTXRBe0G3vVNrJ71R/eiPY9bF
eyQFBNYM3NlDTMCnd2N5pNzfGPcSraJMPukCthGeku4vMo7tM4MI+7w8aolwxaZhU0aedyyLrERA
YY2OtSaViKcGESlhYT9xnejN4Nx/rY1IUSj3j1cGefaBr8R/6GFxbDAEE8XWpeXNQEoVNZw0ndbh
TxM5E1RvlABW5ofLosNaCoAGkdbbtnlEMVMuIvMPU2brXSma04uiqHQMLmDStAzr3bfh6VEf9yIh
qVOqzsVKHqMxjY9p7ETfFwSWVet8AmSBNdx/6MDQHbExu+n85lTgajtrUnNSlrCSIR9lKmvYI9A9
ucoCy3vWe8MmVTuENF9KftBe2K+DwjuoUYHQO0WnM9qokQS0ijECOO9YKyipiALMwXqKIn/cQkSZ
oNeW2s7H54xBnWt9XlgWYunmlaQadGzLtmVhVvaqA9x7XNYUsixXcYnBmQoGGN+obteQpvVTohQY
45DyoOOd59xpBmBDwVuegntRoQ7dV5oxnjKo2jnMzcdBIOpl0AnnejTCI/Tx9rEpiGu2ggpiZUxb
Im2IzM2wUTSal28QZHGLCbldzh06GDVNp27jsaWWFc3nZDIqn35/nfiPnxWNU9UGoGTS0Dad+Yv+
x3VCG4GPQF/EkWiX22iu4KGYxXFZzwW+Zb2BYrflOvNUdlEB4jE6OM1s1qsDq3Stt4cB0gh32VjY
xHsZcTWuFAQdbg6+3F0eLYtacayNZ08nP5C0FL/vaAKTmNBdPhpAJmWh7/yKWy3Jbt56su3hUnlp
R0V3XJNyxQk/LwYAE8ce3xCZZsYhGdV9qMtX6CZYePO86o6KVLtjgL7/uKzKat3oo3QdzYYH/XMx
EXe+L5DNe1zuELiKjjQ/FKxW7wm3hEZFn5RkUIsvvNfT/Fig6N7pqNf/cL+23g/z+UkxuOeGbXOd
s03t3TcBs1xVSvLd6Avoodv6E/UKEwly0cLLQQXnP3gCP0qkEa4cOrI+KehRiDmOz0bRJWelxmpR
+who5ET36G7ZSDxHcs5TlNRRjxaYWHIggKbSgWyxw0vjzE4IrrkfmA6ZBRb4InTLlk9UszO5QVzp
X5p5YaVacZ6rjq2fn9qqzE/p5I8A163yUuCJ1birP+nl2D8JK3RpXvvgK2S2buZydT7XqBFlUpSe
1AC8aDLXq5etZcLJJGSIbCFyLsZYbe06045FaDqXZZODztqNtOGl0mmMIW3msKGhxd4lWOmW1beD
fz4fX5GBOL8dt6PZgIiO1NPvfzX/GlvxXZk4lFGIqKbB/OzdADOAfhrpjiw2uArIy3KodGmj0T+1
OaHk6IyI6JpXI98/4U7aLdUgLhX6WhlROcsKwzzxRO5gB6YLBNV0Fe5M7uB8YmRLSk/RrFUtVm4y
CZXd0otdFikRFi6xycYmlJQ90D04j4jvnEPS1a/BnN42quQKT+QGDQUT2VmgERNIzkixejb5WhjQ
kM2iECSOEcdy8eDUUIPazgWX+c9FFje0P982Lsd4Tbi3dXvahvP4EW87bdJ5say+bYvT3sKt9vOY
t91JE38L6qLdB0NEKMDAPU02ZHchfUTgigBrrRsaWsNG6/KNE660mNPAChHUkXPA9CiI1H0z514t
sxSml96G4jKBHdi+gChGcm+pmXcGJfqRIg/ImrGx9mpha48yJkkkzz7//izA6P5unjEXjJFeOBaq
H0vq7ztBLRSu0WrsdpMCjr+3wlbsGosi+LoU9iE11frgk+cOrl8SWahNxI6nLVP1rvy6jJFxfoP6
t4n+k1rvankwcNkDppDW42MeIeRGCgrjpA3cgGz0+Sq6LEJ9Duwu408UioZzU/ARxoPWnjJnoiwJ
nffemr/OXg3dBJWeMftpdAQ+nRwmInDzH4tllVD6azfhIgzqvj6OEjAzN9VroIThVg5ZCdUnSR7J
7YWFoiKyHRWhuUQQxOtk0l8bRx3W1C2xP0Vcj6tVU/TOHnWqsWOxnmprxxeBZocrWIJ90pXzfALN
pu/6k+aGQ4U9JO46F6Ved/LMcKvT3nP9xFZXvqdBd5NOux66kHyaLH+yYUkeFAZJx0pAWP++nY7J
VjPg3XiYZ1dtOA/O5nmuFipojqp0D494SFflXPN2EA4yaFXrrcxLcd+oerXppMgOGOPpxDFhPWmZ
rx879JtEW0YbuNjBlvNxn/qO52Z47TfQ7wJcK2nm8gdmfDNe6mrOKHcTI5KQux5JdqTH3lUWkRTx
vN5Zo9hXYJ0p7tVPQal8Vry8OC1r1YS6FNn4hEqb+FqF0c8W9FRx6CubwnDNFBwLUHWjNtmckARU
t6lWNMzXkX2Pz7GZBbk3NV5gYuXNlyEOj6Ce9o7osLAzjtEqpXTFvAiZp7jLqtOnD9g9u9Moki9D
pWvnLLaapyZ4puVI3O802/+qCPa4MEeA2EwDMvUwBQHIO81PdYYILHKcon8YVr4jOdJpl9z5THSi
FgvGle9a7pR1lQpmc73BcFt/LYzpcUTt46rzoprlSsuqP1ysrhX7uPaP9VCu1RGKyuRj60c8kW39
hu5erifOKZhnrYPVkao8r2oTokzFEptOh2wM1GSl03HGpF4xkCOSdF1GJg10NZqeQmu4Be3k7MLJ
DI8xQ216CUz3C9UDr/SHjrLQ/n0dwURuojYktwXRAXLEfw7CGjv3067DCFLXWbeBDtbfPG0Kj5FV
/W1gRDVnkTzil21kjPIe4YfmLgtrfjQpBpc5/aXK7P5kzBO4IFFfgSqlGxvJtZshiN03g25/mOak
73TgpOW26DbzIEqLk+xI9OyXSAtJgpzbtkvvFthw/Yd3abzrsi1frkWnTbUc0zRMOWM8/zHUtDK9
8XT+hk05aMpWJEZ4NudFOXbWti+573lxexzjgOoL5jZsLaxqvo2d3xbnIq+IfNUd/+CrkOrgCj30
5P2cI2KFdqmFpcukd7Z3Jhxsed3Yl2VB0/1gGoXNKIRNRTt6JI2QFxUmZfrSoywPq8Y5ixYDnVfR
Mg+mMvqA+lo7T+qlDjcMu780NMOegxqACD0fbivkkuC/5L+uUsrDWEBRyok/THf/65SgD6lxQgis
8ghVf/2wcpHgVLD7ZtP7SL7SzC++L3QvoSRF6WWTtXbnFj1+pcqp5JbNek4xoch8eYAqAIYqwaxg
A5FfDaKzr0Yb21d2Ihaqj8iYvG0otPI6mX51jSjgI3LiWzEApmPQ+WhHH5dffwsYZi06bqdD9If3
+F7pNZ8QjokCd65RYNS031WotHJA2WYXzcajkrWlIw7DKDAIWEekaN43bVIdl0UEVwRkFe/5bVsf
455RzUS/9/s0OYjB0da2zQB+pJ54MnFMZyD9EYl42zI9o1oz6ZdLnLMq4aknWKX8AEI43eFQHKmQ
O+BbBm2dgC7Fdzri8/YzeZ/5fXysZI4P0GqbdSydYuWUTbvTO6l/CHwyXGOAeniNIlzV/x+/F0fy
IRsm9RuVD+jdKQD4IRuwe22Gnk+ia0b9SF5RvK7L2d9paRcU7fThgBzcJ5b0z+bQ6LvGS19iy8Ii
LtJ2WJkiRUhSThfDpHtJ0YZ4MnIkTDe0SclTbOMhLaz0yRy+5lFBwitaHHjXjEUwu0wdJP821D7U
sT8cYJU3O1tT9l5Qr8sx8bA621A6gk67Zv3wKULOjzkg+Qoza9PntvF3F+cYoyP5uSDqQGk+EVRh
W3eJ8YdSl/iPWgS2Na6aumFIZBfvfipRnfOugr7e2AOjHEiJo2vgTsHtxJtYHi3b6F8U90ZIkEQb
u9J3olvbpkfG9s7qgjSfwVk8TbtsEDDnZbL2mEC4hTf5p8yGmWgrLvZ//UAqVbPrE8MtZo0lNuhk
S8bVEw5v6ZLiftWsHjlmZU3304x7t53pUuU2pzhMRthazPl/PwjV//3u0Yo7KlVeh14Vw9Bfz5Kp
ILkMmC8DE1+H9Yhvc2PVo3lPUAj5LH5/K7zygVhJhkCGnu+rNA9cRah/8eEA3NQ8DwHVYBwhryr7
Ph+2Xt4FZ5DChGbR8Ff99luPSu+Y1W2Hg8mH9mHlTG+SXl3LIVXOtgnH6vfvabkT/Frrc1RNUOrj
PqHT83o3DKBTGZLIWYCM92vgrwaUYUVLkY6Z4ljnue3mZJMN1NqOTd15FOLNHwssnPa9MIM9In66
H6kyXOnqj9eqDvWTguQYllYYjs7xbWGTvkybuL3XO4120LGHoXsgzmY4hlWZtDCbeDiqxXDs58XU
k7FDYDTtIyZBrSlOSq74x7lllPZR4nZFCwbFb08m1amd4intoU4IB2z1HPxMZeT0WDdZUSHwINFw
7VDpIlxQdAetpvPrNZihFW0A7YC8UPGsFOuTUPY43oMzVL21F5c0fAOt96868vPvi6oNvgKRj/9w
fRbzsOP916BT2UHlaNv88+5raBHB45gP6k3Mx0VUaYrsuaoU71Ikldh3X/Wp+xhYlXLuG105o+f1
XIhgR+pX4hC0w6lDvbyfuNnvLXN8BaxjHJfF8PNRS3HprlRLa23qInIn4MHYL6MjlNboGFUj9HcR
ndR0bE+hVUEzybQtXy8+6Lx8+MNJ9x/vFqW8pjL4dGiaLJO9fwxPjDSwWmfkZMYWjp/Ix1jb4jY/
Kqodb/zDCFjVoRP7bZwDirOtmdJHi8p+haWudZVJEfuoancB3C4aJfteydPzJGW3afQ23yOkW3sd
HFU/le2Wli/FtX54saKEHnKZArnJAYJOXedsHZESB29JtLqdGjO3Z0GrC9teicd99BWEh/MC6Jez
sXLriWik4rQsMGEXJ7soT+MEr0YTxbARPVl3giC2tCMz3Se7xurt7hqHtdxltDxW+TxnkE7frGQ2
PWs6KLBwygummnq3l8FM3pR5ONdOiV4rKVTHhCL/4Uwz/j0ApuAm5g+dPhWiDv3Xi1gRMAc1eq+k
yazvqMEHB3Uy+12AS2XMHQg4tUYzClDhnTYUXxvL7i6kZ90XEgpIzB0vm5ISMtvsDC+sL4XIxTy8
ncHp6kmZMDx49tyTw5XmmHiRLW9c+4o67jsEbKFnHJTG2ZM6EO2DEYyEbNXWRRZ+X3a52JEaJWB7
38Ghd9DLoe0SScpHoxirspLZDqzw1//7qTh3+i00DaDt5fu6AokwXVEUabUxJF0js/6YVWn7JTbK
bq3oY+wmqn30PT+6aCSX3MvBtrc2sYw3WXftsaqdlU/UZGnkMRaBMthZ6SKclPJYO8ynpykrsOio
d2Uh8w8mrlPa4w7cJ7Vb+dn4Sr6WvluGAbS/CU1St1jShGuJ/AHOgSmZJ0czv7k29iJOrmPfaswk
6YBjjKm3ZR2tizrp4czodMrm0WU/is8e3vfNUu/q5qJXCcRrawzKiSgd4aJdUdaBRpiUUyr6SgFB
ts17KuUp2Kt1a432I2QA+3GK1jX1NiYM+qEbx+qUw9b6w7DLnEed7656Jj1jDdHmfN17P+xyimik
sKaQPxwUtDaH9NHyq7/SwUwOYYuNOQ8s8rB7uzoZWqjuhaceoPG2u9oyid5sp/AKIfIpLaMjwrNt
UYbpJkFzuFN72e/CeKLVZpcfzcaMZyTkRKfzEzpzccv4kXaZ8ZpCUTjFvnpFsAihyU5awmv8l4p2
s9sRIIxmqGhhVREJ6hTGjkmyT/nQptHql9z701djgG661DusWKuP9ug7hynrboEfaEeHIokVGfrW
8NL4sCx0BQq/ZQnjftIpz/z+XF4+rncfp0UTB8ypxfibC9WvP21arm1JF56fdiOZTtPyWrcQy9uW
5FolZhYWlsrfg11+ynstYv4R8Ql3VrOhNtxt0SSc9N55CmODS3JORG+WP/tJRNt56h4qcro2Gs+/
GV5V7AxjXTPeXXlV5X0Ex6nd5VPJMCzs7oQ2BNytOdPDZpAX0hlPjej8U+VrfKtdQQxydPj9Gzfn
u+Mvb5zmu0NYhaBLZljEZPz6xvk15QCNOI/kBEQlG9vD0JdiD3Dx1JRhuGlwV8PEcLp79L7yKLDk
ccsDUTv2oLZLGMT3ZlOIWzw+TQPMqFIt0l3ji2sT9yqgfQcjXZ8MJ0RQclc6Mf4dL9gMIIsuZVYV
ZzTdm4j2AMLJ0NyMLVFbKtfThl5HiQVPx3vljF/5D/WXYQLQD5wDCc7wta6sB+KA4U4mI9KSOOzW
gdJnt9S802dPE4k6oD1SC6uUsyEZnGTeMlh7A35+ppCk+WRRtK9sp6P2lD9Vc50bkYXhNiXKxN9/
xvZcMvj1M9ZUSRAFP1dJQsnS3frHPVsfpzrqgMJufIdqh1E6pwIzygkwLBHpfVXcL6uMTKDw0GV1
TpMYjZP+sGxWcSQjdJufsCw8s07uaVD06+/bbKaUBaNHckOj7CHTVQtGjtluRNJlD8s2dOwwG5gz
rhnneyeyL1OA4sZorYDjNXvZZtOVhDWY3ZGnfjV818xbSnVlZ1ydBB926JuQvZiK36mNikexR3y/
PGqH6TJzYLZv23UBhOz7caOsv+md0ZMByEmekQJwC5hHbhpY6m4DvOQUmEGyzsype8789hUgYLyv
8B0GV6YQ3L/CakRlP7ZrRUTW80jiFKMYil1VSoYEZmfACJ1en7pgyI/5aD7blSpoNWXEZSnW4JLC
SrkEDeHJNky3cGyNokqXn0CMxfGWb6nYRA5dOEkTdk67SrU/XFS0f8/5LHpkUrNMdTY3ivcmMQPC
oiJkGm4IPQhOvmFtOvKWX0SbVrsBYPVm5L7+CeiJSIvqiyNJR+N+4e2LxJielNC71kJUX4x66u6F
rZOHnU7nYqCp50WBswYs5jwOIMfAmbT9J2aOT4Q2ApgH5W07iUWqczyd/Q6yIRpre8EiP/mQ/daW
4hQHDeYJhbriFpBqDvGpPC9r+DnzraM15Cj3OdpSh+t92wXaHSzkkHwvAmSKVs3PGuXyHWc1sYs6
yS5h4T9R9hIf5jWmS/FJq1E+l0r41Gnxqz1Im8zaea3XyK6LPT6UeVUZOuegEu1+t6z2NhWzMu3A
Ao7i6mCZI6zK/mK2QXfx8X4yurULKJKVA0S+UKSrUoU/jvPCRMZK4iV5T6If1WPiUCAiKAYESwv+
A+vlQw32iCKE2X1WQuXQcF5/axViAWLFfiUulKwCm+oCpBdljSx8PJKfE3DzaUN4IMP7p9M6N5an
B1HrvBo18j079ZJdWkMt8MnwWZFw61+rMER5isjlKJ3M3+uISd1+coYD13RrGzkD7jYkqWuzNvQH
fuvJStRt8SExS8Bo7Zh/QsbyNUDD9hWfyJ7TAQBiyx+v1GAaRU9XM67k38R+PNajhuhetK9pHeBX
JpptcEOtGmjY8Sj++Wjwa/UPoxFN/mt+j6+cEpDKPNjRHOe9kYTIm6mzDNVbt6XXr0yQvHdDKCDe
xrV3NpCRIPYM43EjGSVxslAIm9GOCgLix+WQXo7Bviztp7qk6P22KOdVxxG1i0ro7m17MDniYAbV
j2OXVV0PQYUtxyzrb0f3RYRXBOjj6t0OtXCwsPrIURqbyLdFNbYsjBAC49vq27ZEIW20aJ86KjDl
XeqHfAOm/iXx9GhXFWG86aKRUULRXG1d9x4VK6nO0qhnLCnbTaqd9yLVRmTd/nAuRm5yfgaceZNX
4199J1zcdjpGQs6pr4Hwc5BrTMKXRd/KAerhvI7edLgrar1eJ/PqMGB9DmvGVnNdvcFpCT2X0les
W5XpxkPVQMkk/2JaBJAjUZZ3IzO8epPN+SeePz7nupMdO6j+j16TKycSE/BvDc3jsqnRens9NjH3
i0LTt91oOEe/Fzt45fpnb8Zykm6kXZkB1rua8sJeVKV26aKYnAWVCw3uzS8BkXk7Us2f1c6SzAzV
IiMNr0CxJ7k/J00IDZ4MlPsmjNOvafVkg8H80jSluvL6xt91mKjX0PapZjI8xfYmen5eDSZfohvu
bNHUh2WhzjpH6EtDcScsvT5o82LZY2XNPNmc17skcPtwxsbPz4PkC2cqxV7L3wlTKhCA3wYpinNg
h8axXHU0H5xNI7jtSmmXFNHTxJqRTVo/gyxpO31/qAV9hhIWJ0MasUfG1POX3f84ZnmYxCHhL2Kg
GTAYfrleNpoDrPffjzv+ffuxNYGwlIqbsKRkYPvr2I57ZajXvuqsUWxPay2A06VNXU3+yuCv1Ey3
adpRfZ3ACl1RmJFmNT8iBFgQnbNJStGChrFRwc6LGDLgNlYUBgxhQaV08hgaLw+F7xP7gs6ZYnXn
5+6ycXk0QIbvJtMCB5VsmZXR25wXuZkd+YT9mxrBegk8U39WqwpEvNkNV63u/e3vPwjNQCr06xjM
4LJkzfJSTdMYgVGM/PWzYJY3iN5JI4hn0HqmghbbpL36VWg+fF9oPSQmg8FYZIg4urc9TVkRJ9Nw
K22T6N7oQTblvpHuvu+nGvRc95V+eHuJintsnzvWZdkEQYouLjM3KJxgiGvNcEWg1xdzXtTUxy5p
Wl7SoTbc3PSb75t+bgfONm9PBjjr/zt22TaKbtd2obYPAUNedLNyLq2aWfeGUYr1svq2Y1TijQrI
kEa07lz0ODf34JluRP1QQ5wXJLbrh7onYGS1PDQgDJSkcLRXpUZCsWwjIQCW8lXpPP/TGBC3GXuZ
ultW85SwZn4Xz7zr8pjp0PsAoQWfHB04FLNfGjjGAMYyj1Z6VQef9KEYd8UQqMhwebWhxAYg/1LH
oLkpetPcBtVawRccroFgzZbKsJ4D+uiccoTup801MIv1snPZlHWkbBUA8ffLNisZ8BugdgCswxO+
L9LgoelT67T8B+aopFvh1NgT5yM8aZQ3ska8TqW0FafJytTDcru8GFAhcRp7ExkgRzI6XsuiMq62
qXyesPlhIlbNGzDXfuPjPl31tS9vcjCqS6INbpVTe7zHTvLlv45dnir06nWyNYupYjdPClL9mXCZ
R3Vqo7+ocn4wnDF89s2w35gY1d3KiqMrwrqciCCO4D12Wm98VdOVIGlzZgva1ykZpl2tGNNuWQ0F
nDwvG5NXqcO26on89bTodZBT/JzLbloDX4QhMi/4Q6b1sgO99WukRkAwQl9dVSTy7TON4Ctit3qy
42TZreKpS7jGtfEjvK74kZHYC4B377CsoTvtri0ub9/X7vs4XceOPT2orZne8GztlcYQL3QpKEpn
sGiXVTWmaiu1qES+EJzBgZQHAzqyd7U7RXUjUZfRt4E/Upv07pZI0jeoNsjdstrEdX0oQnS8vVl5
Bfzc4jz4VnVmIkkpgYIuqUyZAUGaVT0umZqkqEWWn9TyQ0RcBAN3MMjmZoIRIN/5dT3AAr5t8c/B
WP/f7zZWcrGuTNtY2al5aGBPX7mD6x/mNQmO4moS6/ABZcj3fXqViWVfgVHs+75mFP+H5y2vqc6v
8rvnzf/78j/8/P+WvwznWXEB3/llMh/tNiteYSUkq6nKzVMInQRYQQo6sQ+Nzw2pHnRAta8E/cHh
jmz72pDs5Hqh1m08VYpnM66uyxH1kP9libJ6GkrF2I6lOSJYDcKb3kbZ3XJE7nSuhUDlo2FM5loU
1YcJOh7KgI4eXUWQmMqF7MEkoOu+QNz50ZiaZ24g4MA+ejYhw+RyKB/k0MmPtFrJwwmG4SEitWmj
OOl0WF4GXBVRC/PLlAbAwJ8vg22alzm9vUxezZ1ItXIOZO2p9/lo/+a1nApl0vJakKmf598Qr1Ur
TBPSiHGDTIQ4JY68BTG//+WXTPeYHqes8GZl5k2PZgqlxdCI9CPCMEDPB8cyjMSHiqnNHQ2pH6vL
3mW1tgZ7djiS9+3U/n6cBDUMck+I+ks71LqAyndFmTePy4KUAsLVXg0HDQgU6JvJ9cmVIy49v1CM
WwUE5Kaiu1NLL38kSSG8VSGAsk6fvnT1CDMVSOTVqQKdEmwcrJYdcR8yldOV56kL010OG2yL7dH5
2BLksRxgKCHjo55JDNPr03drm2YSmVWqc2XnhzXu53aGJCoXz5671+KAowJ9Z/ZEGzdKlO1AL3Al
VyIsleA2viiq8q0AeEeqGjDfYOphB3Cy3OKaCG+1jz8o8yLqkfrbIrtJL2LNLE+2o3uX5YA2w4VR
B5F/Wnbm5GShs7Ird1lVlKxa9fo2JmM9qmHcAUeHFaXKr0qCfykQ2hfwuSSCsBO/fQkNNinM6nPU
DKtMxvKryZwXdUcnHgK9qvaegXsL8XD+QY+yT8sRMhgeRdqgopTdh2mCMpe3wAOHn498U/m2bPr5
YDkqMHv9889N3x9cYqOWF2Itgw+Qlu90y8ciVxT9qcko6hvzKiJJsc2nRVvaFi9Na1EUK31nHxvr
ajLFecaVrZ3SpnbZlbOPsBLEIXcoCjK93MekicuzWvh0UvAapriOm+qUatGPBYR07GBac3jbngg+
8OWIt221nI5SLbp9l9qzzffn88M+VbZFrH7jskJO97xgsqSte7WtVorZ/NgGJ1HZQddHHD8fsuxw
uMufSBvYv21aHhXxa58W2oVGm/P9yEx6z2VS+ohyrZeOIp/rePpH2wykaxB9ei2S3LuGONTuM1UJ
twMNVNDSGNjXRGTkeCbZvRyY6BY4nLIr7vTCMAi3sJX6BERyRxvb+f4yCBgY9iWNQSnirDpde80W
+gBr+ryW/LKmR6TbgX08O2bcXlUtqh/o2dQP3XgmsU9jDK1jJZKx7VxK0WXXmLj7u7bHxxTpcXZd
FrXpyINnOkd1Uu+rQtwbtaU9+ZGsH82B2M15rbBajQswefOgla/Lmh9EzCmqknvivDOzckloVZJs
l1XdwtCgAqJZgXH/5PnMoUqT0EXsA8NToSvfpFJUf+UxtSm9qz9RzJF0Uyfl6NSpSVoaM0iSwONP
up/RV+LQysn+bpXUfLI7S9kQzC73dlg2V0eZhTiZn/2VbRMb15ChCX2jE87jWrW+DeibIyieV0td
bIeMXmQICPi0PAqGEXvSz4NLdJCmqxEF4irca5ZDkORsjHK0DhVT7HMxL8hhyMipKCQJtlQclm3L
o6xsbfBw4fdKxNv2ZadpBM9DrP4/vs5su22c2cJPxLU4D7eaZVmSZzu54crQzRmcx6c/HyHHcvKn
z0VjAYUC7KhlEqjatfew72rf4l43L73uNOahcpK2ywTZg+tOMOyamzK09A25/W9ZPvj/jJpAO9K3
fkx8dDz9s/iRtLJDHj10bwrhdNyrQe51Qzm9fCxqoM8Hm2v98DPQXXKRC73cpgXcsOaJ9NOoVP0l
zvMFhKnjW5TG+Y1K4g1iWnN88wpOwFFaW0iv/I+bPruhS/vZrR9Cg9s+Veqz3UEi4iZrg1dLaxDl
mcz6ZTLA3hBh7X+UsY9KXEsYUSvrlZ+I/Ofgw4UTJ0PwykM7WrWFYVEZ6CKZoFrTAcxgehgEDGXW
FDUuZbFuexeX6V00h4LhTl6VQWN/n/RZj9aFOXfQlXED5093MNWsvdWLkkt+ZVRPoAQAuSVh/TPM
Q8hLy/pfO6hf1TDXX/sctY0ui8JzHJvKxhbDLraILIlSH7+61g+VtCN5Ky1H2tEfAKbl41ckVaTZ
D70/zFSKBQt49JuH0vPqtWL39U7zVfFWpeqJSrGKsJqd3QdD9FzoVvbm1THXRH1W+5yHcMdAIMtF
5dRlXfkMxHslV3eBfPto0aouhXjzMnVael2cH7rEEA91RNjH1Aag9XFhvKL7s52cWn2Eziy7b5T+
wSKT9AoJbbiPitZAtFY8a2DeiJuQW0QQcOaQtpBh1DUtPkd5auyEqf8jR3XVtSZCR2l3NAjuSNu1
gV8lOaMKB4kSmR5pd2aTtBMXIUylbEp4eseyuYnaaHwrwp8wM0N8UA/jbZk2VBXN5hah0ZWeTw3J
vn58Q5TuP70m33nfKxp/GFqovAg9JMZS1cFOJ1J/HyC8uZ3ZqpeQHvADiiAFwgr6c3MZA2DOEH2h
3EQZJue+9IVzH43VBlQK3KqzqTNa7dw3LRp+zIkJlgRnmm4VZyq2GtfnQ2N3zUH0BlrHTjDeNWEL
0Ii/0hdfgzc7LNFBtPsIYJ3P150b5BpxZOdHRpZq0dU7WHKy5yqGyThS85xKlUDdd05d7CbOa3f2
hLCvlfXpW6qpLxTkmf/Gxdniyo3YdawuewEaVOgauoC5+j+98WP2P/2UznyDmKx+jMr2tbWn8qHL
Yv0Y5qiHDzrFViKGpaxB9PtUTkVyjyrFPwlJny+jDmO3kqrjwW/j4HnUvL30t13TXhu1a/OXY+Zf
kBENnCAAAEcWPhBcOUFzuI9t3p+o2F0P1pi8oBGv3KDOXK3qaXK+5GrzAxbk6p5SCItXIvz+iGm4
X/q2F9Qkuekx9Sli5Cx8X87+vPGyNb/qtG90CmH18ocZKuYXotR55J6GFNXS0g/MVWsYDlR4s21u
fCMyD4GP6Mo8kpO2Vb/36oIcQFRb6U7aLlxFaAs026xB3kducF0nF+sGXJ5UvRcpGESzGOvDteGZ
0/z3UGuc+jDNjVyBQjq6171YZ170w+179ch/6TPwaX0mokoO4zyshGkvHb1yd3I2GEaxjqaRfOQ8
a0FitakqU6zlUDdjd+cqrr0MbZE+88nHENygOipn5c+gpOjHZVT2LcwkyUG6jhZI7GDOoMzbpiLM
nhNy14FeWEjzoXVnDi2I/KxDJYXH+U4OyzoPj62Vv8iRPnukFtilrvXUg7R5YZ3uhYlyARTpQPgt
o95UJJjuLivKNtyQ3U/XUaUh+Ogl6jlS7QcEsLy3rPfQi+fLf+dkwt3GSjuXirX6sR6bgiLkvHh2
EjQLRZJPPw3ujPKvBqzdp+UcxqY7aF/elyseX3mKZoq1pUVgkyr+vJQotG7BM0DYBbDsRe+qfh9E
ibK05iFwLHMTJFqwkbNGZQ2IzwXTTs52puIsqlSj5n52LurmLRdhddYHMbwMsP4UZg2+vTS8Jw6l
SLhwA6Syr9xNAG1PFMBQJzbT9mgltdUZ6qtrm7Pga1w65RLIXHmQs1NY7ALYYx+hRKgedEIC0hxF
mnYTJtw05SII4AVltwqVlvOWOWRo1LZ16yAd0ockDskYKQoJuDnkJJtpem1FOTzIwZCJAUoAt9/J
C2hQjO/+kRWik5hnr0OkDw9WEj72oV6iWBk64d7z0IGMBKWkFAFb5qkHxnUrwO1/sim8higb1htE
9vA2+UBP+tzIiQqM1G1tWEtp17pSPdSAPPoyFE9DY53atnFPldGIp6DIopXwR28rJ5GViPdIuldL
OTuiHrbvbFTAzLaPD5RHOhsEBh+n1ooP0qS04r0nbdeh77lNflkmjX9bQu2luiPJzle7etKjXvtS
JU0BRjhPNuBstS+B1h262C6e4NVWKZycmqUII+1LG1CfWI7qCJ+U79+nufIql2seMhpFYtfcoQha
5wWU8kUTp4dk0o1XiMbXfaGnT2RdjLsxmZ7ly9wZI32nJTkx5dlLLnJrOznI2f9dJL3Qa14iNM1D
8wOe0M6wpOtQ9iR4QfZ01PJ2tqYBPAHKYJWI2iyuzv//2j+2uoAh5p973R6BpATueMSMvQ60jiU6
tbp0XaStgEjC3jZlhb63eRtGK18aL1OfFmTGGC9F2TUraZTN1JtTfrxsCNq334rcfSgKZUXiEyX4
NTqQzqKOIMJbjF6vnrLQnU6uV255VA6EvbJ3k7TXZj7u7CD/cbVfloYtf/O9w3PMaDIq24u26E+U
tMmBXOoY4VzfDJ0g1Xv8sOpjZzID35CVBMk0my77GTrct2OgP0RJwJO84fuSeEpyIg8xoZkJpH30
jeNlJCdkUzXlnvotg5o5fK92h2LKU9aZP8nexjtT7nF1sflwl2UEh8OnHyG7det3K9OENOvqfVnN
nQZUrNGgzyx3kz+ho8TtVAv7obdRbWsB06xllk/m+5LaO8e+A3frnAtEZyA4mmZwf80FAn8r1nJR
E6bIclatcyYAnf2xoJmXyz3sHs0AoJD1+rrJx0+xYw4zMY/VMd/Hmmpu4sJrjmXqv0XgpneXUS7a
o6FHJtwC82zk8PXJE3ZF+709SptsMmogB4p3M8g6VKRmDDF8npbe5bwEEll3G8XK18uu0iZ3kC5R
6JaHMI0Ban78YNmVs7U5GgvQ+c66gQjANJz2gEQL0nsKwlALn+gIyFYaaxz/LUa+Hh6sHUfDdM1u
JWeBNbqzmm5JiQYz0mY7GYUtcgzx7YyCgo3wYpTz75tHsEFNXH2lYx8kLxT+gssFTfsY5f4thbvN
yXfT4rER8Chpysw5IDKgh13xNE3gai+Tg0Nxhq8GG+qf8sfGEv0dJKArOSk38/u8RTq9h7133s1F
TBLS4ORFTspFvkLhrVK9NZA77WRWyxOIdCwoG/sy1na3/yOj1dXWxS59r9H3D/9PezS/fK9usvdh
vwbipT1zncvecnT5PXQKDtvsHJVZfMshrLqXUZjeru//YppcNyKd09X30pXS2HtpkiMZueH6+reF
ci+588fCrKMe7i97yW0+vK7bS1fLKi/b/74XeNno9neTXCj3+vgHdZPx1S3nM+UcY/owS085+vgX
/GW///o0/rLXX/5R//UBdYMKdYEdfrO7fGs1jnlWGiisfVTAN4jCBGt5gFQ6y7tPxD9yTlqsHPkT
O+wdILccR7ukyo/5OD7JEZql1WMlRjRTgrC9nFCRqvfWWYNIMW/jpU9071gQTEcWUG0QadQFdRgJ
30Y5IyuuLhNNAyMcx1ZeZtI9bbRfK+GUnzakjcqFNIp5xh0AjU1aRy2ErR5Tzb6J9Ma7d8KIhvKD
nZKVOgR+v2xDypm+KLRsLV3kBBBsAzZz4OyXZfNa08sPhVeMR2kKXaKFpUASu9Hde7lIR43qAOnB
96tpgM5uAxO2vZQ2ubKtM7g5k8LdXG2T+eAHYP3cQJxlOsqcxic5kqmqj5GcU2o4AWZPmTqaR6XQ
xfl3z0uKq0sfGgCUGdXgaTd+jVwDrThlcg8asHbuGNFT2nmf7QmSlb43JUcAbPGpzlRBZSj1I4FW
xyfZqEmYXHpBkzdr6mKRKZ1nP03Mw6KKOH1b5rc/7HIIvA/4MMpLf913Xu7V+rLu+JOSv8jFLUi7
g0JKMydhgeDW5Kk3Uw0OkGf0aK+pdv3VldY4zhQk5GavqFEmG+YYuherdAgMNM6W4AV2/Avd7TBv
FUmbE7gEVerYXHXgNA6yqdPUO6DN1LZUd/8yikwh3kLlvN81ar+PBA9u0CkRx6lg8nLQkiri5tJ6
mZO7XLooAZIJb/pdw23hVBVUJfRUQJdGhY5VVk3ttg2dctE2tWNvEyf7SXVov7tMDw3cdkqoHrsc
zdXtEOQzr0zgrS/TTZn4x6k6FBA966jbz/uXnrk2jQGt3Ln+MNf7aOMjxgZmGo5taaN0972nmPqI
Yp2avCVxb+2qCjE3Xc0J6wRZZhIL68MzxXFgYinAu5rCwgnPZTU8tajd7qXXkDks6FSKJMx+rlgK
oNyxmzUqDciWUdtyCmreg5YRtJfGTFE3rKluIVH/24R0djXlmNhReqND+KctpA21eBPakr3cQ1qu
u9WWTdmWa770DkjlJFSflVqlumpuglzxR3Qpx+86IlDbTzbZrUYoaxNUq+TI+1gmh0rugn+pkeVu
aw7QDjFpWdVHAWlwTEwvAPxLkd+1kW56DBnw73anyaw1T9l2aTduRcpwq0l+6QyJi7XKcW0NRDB8
lJP98D7JJ4CYdFB/S+txeclf6CgWnOfhJdUhh5YyfR7C4vB5+MdapNSXGtoki4a/7xtye9MjyWJ9
WWZtvFONcHrU9Uw7OLyjEYpjVtr6tD4kKMOcpSmYbHOtNjYkKj4eYWi0564v91d/xLfEoo3VHAwp
W/am1wCO5YrUIJ1FAF9b2AR8ECV08pPte+kK0Bnh42BgeJ2Ye3IWNbUWfWbyZSs53QVxtoqlcfb5
c93vGybko5ahPkwtgrqKsdHM1HPBFTRgzIc2WV/GgVWO56nYRZqVQf82u4A1fXeRyR9LuMHagJZp
qUHBRGRMqX+Evetuyjisb+PRqC5NYOTxAgQVSpVlHxKrs8qFbpfm6ySEs0l0t98ALTVefcogF2Yd
jEc36lVE5qiLSV2iQbEemKRvU+uUE3yYGRyi78HMKp0XpL4nN9lFgVJve91Mnjz/xxUO+Z/oyL+5
tMbQb+AO+KaiYN+CUrJqLj9/nhD16UzkwbhgpORRTjakrT/ZySpkqwl1hxuRe8fYdotvMPipZAi0
5FmDGxrBxsjmu1MOW32s0BhKa3Eg2Ddum1o3zlL2MfNJrXbdzMBRGdk3stGnMNafVKg47ttKowZN
NNZGRubRviYt0nb+UXOG/tW5u9zW4TY/9jZkivKWLtc0/Nltovlqf12TF0r/6p6IiCFK1hX+KU6z
6daKKP+FmbGDhqerH1Ui/vPg0hjlIxpl9ZxNYL4M9OWoVxTlEBa/qQLqHxKvuA9co7nvoBUlRZ7v
5C8aE+qmsDe0lvJXMgcIkevOTPdyaEE0IhdFY9o8Fkaxk2aYd94Xady5b9s4mXUBdesQGsNr2LjB
wxjl4QPS6tOmRJ5oJW2yQew7hu3ZSHZXG8QTN4Y3uEe5KnZhqwQGsL5u5AOt3CGXjAjvvLlsdDfU
VlXBi+Zqa1L136nzSBEGBSogXZCtywwSDeJ20AhQABfcyjGBd7jzYhJoYysiyMxnJ8fMIBa5OhlF
RKmcFNq8OqlhgAi49JeeYcarOOdw4a2y4WttFO2hN7s+XHtRcpBDZGW435jtM7UloN2zUtzJxhea
uMuMbE0wpz9K04TC9E0w9PeFFZXW0Ra5tQnBublG4q6SWttFFgoMWVjpG0qFxq+O+wzNVPqlEGmy
I0j5bhbxc+u0PP0q6AEclchopj1AUYAa76T6e3sedq3insBl7qRH052bitKXRtcKZ9miAH2o/2ig
eNxZSbfuRbBtu43j1MY/dv/S8OwnxjmJsy8q8dUWSPAS1b1VlQF9Ru0fdTCqo2wUzrCXXugF0crS
kI8lCNwc+hQkHESUnx+4lUe8HI2kTVx1MbXZ/nJ0YDmBypCDakr5B1DkrRBKvyxhtF3LycI0AP2q
kdZC9zTtpW3Ws+TVF1EH41Knceu03opzkPm1dStj6Xcev6leBQ9kY37mgWJ+HTzOkFBQoyuVCQAD
EVxPckGstijyWin0ua0JWitoVASevGPaF7DMfgzHOiCFn9bxZTaWs3JoFcrxMvxwjkhN3gd9HEA4
g8oc8pwoN/Sz/nCpPbW+GR7GGGVuiFW1J7d28jtPdfZyMmgxBTVSk0NjP0hTlkQ/S0MkRzlyG7jc
WXIQqRqtHJ6kJMfsQN2EbZrfOl0t0pXsUtE4qalxuMwGcYfiUqTyYkh4ZQ9VbFMdkQgQNuU3eT7X
Afstu9ledZCcpyCrU2H0fA4+bLlCtmFDaCj2i2gpp4SjocLZAfpIocVb8rfX7psgom7Sz+ql3WXe
d1L+C01r7Z9ejQCOadg5KauS5OaHryhRK+fV5kpfAMbmc6ESpBR1cyvmHDpApj0BlO4ryQOgWv7Y
3alFQkWicP2dHfv2uTZJUKe96O59CkmPBqishcRXGbbeHXUBYWzjd8azHMrZJtP1y9CHuQjpUqM8
Rh1IiVJPqo0S2bBFtL12PxEOREQqEj9yv76xDN94/ZtHFlqQNE6IbsoweNq/8gHMdfsEy2Uj4+GW
ngVoMIAo/2NCBtAH7UUu4pAUGpd99DB8X2BF5DsbO1ZgjZzTwxVvX8uiGIjihcdOTBtIrYxXk9IY
SmwRjonnoTJQzwUBpUPa+/Miw8i8x7pRPy0a0KZR0upczFzKVg17smeDHEq8rFuF1ky3XAbV/46V
tO6QuWZNPzNXESQ11tImiayk7boPSgABNaO4QHKagv6qzVNRq/5NWIrh7MELZi/KoAXKlvdHBSHn
82VCKYxTOtxeFvm92597wwlvh3TaRWFlR+sRVfl97YVfGioAo7WhKcO2Sqj/ls6XdTZSIWujhR5R
7gxKjZ/mkmlbUQ8TrrN4HM7SXTZBq70MGYSdqZpRxczHIf+Rqho5LAKvJofyH2l0mbPQTCe72KSz
9JM2+RFIZ+hP3/0un6ccG/O662d1XSeXyL3Ed0qjFcpvo1tTr+zbsNVQVh5HArXXsezpuZ0vIncs
N3I4BFn57hMthwzGcY513R6MB8fqktyRCbb+ZM9NqoTKKoNTeTnKGWmUTQ3oBlkjz9hWIulPVdt1
p8tqw/lSwMK4REgO7QlVj96q9q6GmRaAZKUep4bPX5onktDruijdixdR/Oc2SRXSgJPyoAbpQXp1
cSHgWVbRbK7cYhV2ab2cbNu4s8PMvOtqT6McmKv3bDJnk7RXXrbt67Q9SrtsCuhelt4wNAgQu5Sp
Ru20QfYCwuC6SlAzHPhqw8hwf7UlQ1bfZ3MjbXVNUYN0kU2SJt3STXwIidygtE+zUuBTiZYsKgS1
CtvwoB+McLDQR877lzE1X8rcsH8WKeVJyPF9+U9X1OFfFDTDfnIFJYbbvLsGBkV9112RSO5eZtd8
3rX6312LpveQlsyXFqiHO50C6ZWD+u+6LHLOprMtH6NmB5H2SDLmlw3ahPo4omJozB7STTZROVAG
qhSn0vadOyMLg8OQJw/DZDibOEG7M6Vq/JhZuXasy3IaF7Lrjb23NFTRrKrW/2XMoAY6SvcxBv1I
LGDYSm9p+7S6nZkAYk87oNjN///LTDoXdHeaviGrox1sQkrv2FHHus0d6LKGoLtRXcj0KfkRD0Zf
+qQ1NG8ph3JC09G5bY2i2EsbZxzxkGoHrof1vTMPYIaA8xuBjIWck15p4GkrvU2VtXSRE5mqPGiq
xyNo/lFeDlUj7Nib609HrnXcakPSX366XOSb1BDlQTPurj8dgu1Fr1XxjeqFT2GvT0fZVCZ4mUUJ
uLccZmWGeULnw+V/hTMrRUEafBmOQ6BelsS1Yu+8KXxE/1Q91jZCkpQSQhNoIEcGSdIUTsNJNnbr
DacoJ0+AcibhsN/sdhms1ShxUBkkFinDeSI2uwNlg8ZCRv4iv+0Ofsa72wji9HZQQvtWn59DFGNZ
n4a+6LyVEyFrKV3+5ne1VaQb9GmmoZm3k00391wqpZBVs0/offQLiyAVZB52+Bj2UX7blMPXS5xi
DlZMs0fAQeFG2j48KOMOH73Aa/ZRmEGmh4zBnSmMbOGF2fS1bIAB65qentKmVnZlpzQuxaRExhcg
NNH7NBz36Hj/yEE9UJAue65tp2dYnzdocOW3V5PsTXn8b1eGxu4Pu9uX7VLxjXuKzMFuU5RDXrLg
edn3mwIk0FkHGrYbc8ifba8qlxVUEpvUSqw7O+itOw9iro2ZeeUSwla0Kl1UFW79Evr52UU2AAlj
9Hb6rZ4GFOMY8ArqBXdYqSMZzdIgRhxRedEZ+zbVS2OlIW1xUnGWNukWgpREnaF0lzKU1jWVvY/8
+unPiFtUfp1UvuUxlJAPgDWgiawn/QWNWX/Zozh8783cpzDyiyPFr7A1+XWwVdWKmp+JC3pmWj9H
nqfzkaO5vTZZGrS3IP08fRPXZ9c31IOc5HyqbiIdSg9Yfm+6uQn8mv+NsmuPcHDKXpalOkj3mZJT
To9QX2ycNHtxeoNTJeH/Q11BKgB8UdjvXa/6QtYXdYBZUAbp0mAblT1aNHxeWlcnL24b2Fs3Mryt
QQT52dXSs1MF3Xev4Jqa1clwVyLwevBd5C8cKo+/B2s5H0Bmt3KmxjrkJBzINsFICUqhp4jSgsm5
+SK6sTt4PbFu3oyYOrt+n7y6+cpARWqY1Evpcp2gILuY1PYmVaL44PqwPoAqjA/XobTZ84TsySbz
J8AQQIgJj0ZGs8rl+A+nfqru/awSB0IpwYOfRv+oI5yhcjTNt30qKTTRTffS0nedeohi701OXZxi
LnrxWKer65rIEOGyrwKCWvOusom1ek/OPDrJkWp79snXkDeff4Y0USPj7BDKes2cetuQyTxXcyN7
1nygI59lXibcwacaekrewL7pBOoq+xyZoXNGla3ZU6wE1c5vy0c0sFaOGJGOnX0vy13DuAthEb95
381BjzGKwYAYyNQTzEVTYZXXyJT4s+6VMk7vMliKm2mfhiSUngaoDiOByJMbmNNKqD/NWNVuM5JJ
x4kY57TK3RzpdF5kawnJ8WrLP4lpfC8am8tEXN99nUI/PSZcwbc89+Y6D+qhkzbnkFjn3+VINqkD
S+ZCdke/Ax2mh0gBuMrx6iJ7sR5maKZOEBRrCJaWU/1mKo31mI7uYqxc496eR12YOkvIIICBzcOq
USxUU/uj6JCXh82n3GQcIWLw66il8ubz9pVlMa4zBSCz3Z0is3HuhyByziXP14uzxyXs4CbJj0RO
JpFzzyUkRfCrfOz86CVxUHFaqEkLugCabMmXPc4jyY0t2bQF3wLqKURG2gWOZb7KweqyTPpkofrX
ZTObtiN8br6Wvi993eOi2wCb9ysdqs25q5sKKH1h7T7b5LR0dzQex57w9JX0lo0fgG6/jOGtIx7T
5hwb5s1k41AqA3KC/AVCaTeR0yZHl3KTnTMCgZtHhpIk4BToBXMzksHg/TWQ/Qmp94QcAOPVsSO8
+mkYw4BFSXrsAMr8zU+uEFBd8abj4Vg6vnVQ8lmda0IAmBIlCovMjRKawy2i5cOtroV84z6GIhSK
APRqxwvgkd3F0ZunpQ8MyFkLXPjXGss3rXU6ImLRqFDaLuSW6CuVfpmfEaHxzo2uPtmQd9zYCO2c
ZTPWMTyVerIHkcj/cGnrzAxNuJb3widj7elPIVGhGxi1/r4W7O1KgcghiU5xrRaridqMZycUUGUg
9OVblfJMTe2xa63prigE55Yx8oFrZVBnUiBp95kNQ1Za30NjUu3Loc+3rRNrT1Wh/5QeVCIeSK5l
b2HmdWvUFIyDnYU1kQbbMXeV79W7v9KaXBhOupkEpSKnKBYOyPFPpChy5hMNiu3UhNtDj/fH745T
DP1L6cXQGpDH2caN9V2Z2Upk485MJdeh7HV1S7UCMtF/2K++HjXZW0Srv0tTRIydXLhkQPnYTtd7
IJ8QPEq78PtTPbRoKdeFdtdQE7yqcz9ZyyElaNpdhroNRZjlt6tJ9qphRImc03GI1BqiN/nE5w14
ZVtkvnonXeDr4BHA7W4ph3JCzXgluIqxkpsbY7bN0AwG5ieUfRTHd9YsX4/00nAqXQHybm54sCUr
5IG1lVo2hb6Q09LRGIsbMcC0GDrB1zFMUA+TGqyOW+5UbyRSheTeOCuwllJyL8v8jsqkGbo3hNZw
2xbhW01W6WiBjn3yizBYGVOf7cp46p6iYbS3eeaIlZwVyBIc9dT/JidLHo+3mhJ902CsOeuKHZ/N
uem5lPH4twtohX5NyN5QjWIXj/xty6E3IdUne+Gg2LcT71O5Cdo8wPflVu0UbtF6CG9BF1jHNn4r
xBgcXHhdDvbcyN7fbH9zGdKWysJ4Wv3/S4cWXgeh62upfnAVRrgOZe+ikyCn5Zj49btWQvbRu05k
atWtAOVrMB7jd90rVkd401zonsPBsNAaUt18H3Y5aDZ4pJeDOmWc2axY2bVTmR0gVc0OsjfNM0h1
bUwHDLen2fVKU1EeK50WsgEhUv1EpdkckMuqxLlFmwKdvkI8jNr4pJBA/JI4mrHuk7lutWdIMH7R
pl5JoV0XHODCSVYoNHkPYrK2DXxBh2pu4kyMxV6OrV6FfqjV+03U69HekUPppIW2DwPw7H/pVrV4
Mexk3GtaSa4vLXzy8H3iADdAkIdTDZQLZZ0h2mr5h2EeSdPVTw6t1kqXit0VhyJz93VhtS8AFrud
Es0FRrXZfdHBvLscRL71oEDXjVopMyWI8cDn/sNDDeRb1uS8K8IhvSPXtFBFHd5Njk+hvaoLsYSS
Y1oFQXx7yZo2c4ZUpjvjnOP/AOuXHEl7wBVtQc1SvqwNR1saNhTDQeKPj7laTwfqdeHvVr23OBqS
M5AO6zAidb1AFKt5IbgQkb4NMnKwDBNoXDYVVSBg4FNzabmjsUllFZaqUkQpsmaXjaF/kjbZyzLt
NTA9RFNDQMXO/Oqx5qY0Pfds+cNLmvXi5mpHzLK/VXx3Kx1gme33nY6+nVkp3n3gAyqMYb8nUBj0
C7fu0bCci2qbKEwQB1C+UFB+hpLLdFZTEdm3GjICZBn8acMLI1xJguUiN6qFGlLAZE2N/jz6IDbk
8DrbdW5zK4dyVg7VhmqbNreT+F9qKEqqJoS/sxR9WoWCok7XzXpoM0SMYiUln3lkfB8itzprok1e
u93QT/mrrZnKWuWYzKv1x+SAH5LME4BTqUcyp82VmqIhGXCj9+DK+zGA3QJtsgIFQhRAHK+xLgwY
adBDXBfEaO1KBoywqiyOnf2E3AMsGVbK8y8Izbsh9kLKcakWD6wiegavBdHubAuCYIB/+9es7Elb
7itUQDiUPiZ67vMx6/1yHKZh4yLhBqtYgOJnFU4RCosKY/dnZ6IXFZpThaxao++bVtv4vtk1C2nL
qF1qYH/yqouPNGqWpu87HP+w95UD0yNCeGW56BCP3RozjUBRT/fwd0Ld6GcqUk1OeAQ8lKwDVOGX
SpBGR7tWyJqrhhbdNElEgFFU3UZkavo4idxeqOQnvntKtPYhD/vXc4xjM3gxOAPT5BXCTyhdis7J
TTa7mCTiMdbzdNk1oVghL4+CapEU1nYks2NyUL4Z0wgEmT2/+1y+ETdUtiO07Y6n3s3EboyMZOoX
1PD03LJM5Rw3jXIenPAtEjHCM/NI2kOR2DcxN1f08XJ0QT0rfgDMkMBIiVa9NoChmeqyS5aR+2TA
YXNXie4UqJa2C0uUZhOr4vIsu5+aMH8VHvfmq2mcOHkCF3Pm0oYDYtnTuQ55trix0m8tNWrjdeiO
9zVcEDfxPCtduFsR4FNDMAktOOfGdfYoUJwIgY4qybFQpXRjeoKbiGRas+FhqdybgeLfI/sEJETX
vsqRtGdlZMK46vhLRCT8i5vVDd1SLUW3lX5dWfvnjtpmHubuo2mhqxmHmbYxR794i8d2k5Nh/x4q
6AfYkTmdFM+rjlQPK0t5vU86d5HwbfxSz2T1BipHN22atQdqT94CBemhzByMb3ms7muZOk0nCKBh
hvzZRCnZKb8MXrTY1FYjsJ5z0lrtbuoKEwXOCL7kwXiuTRMaLyl+iWBMfNOA9FhccgXeSCTsz3E3
zyvmnJtJEuJgcj3wZXtdTH62l3nnSEtPLreSg9ASXix26+vbqiK91DoR3GTuENxc0k1aoD/aVCLv
m7K1nZUNJdPWKG1kU8oe6J7WZysUKZGf5EBGlLHJAWzqxpsZG/teyeKfnUGQqwmy5KlSgnEbAMjc
Z/EUrAqLy4VUezAJMHMSR1zmRo5lT5BPfTfKsWyQco7X4HnOJQXnY2661QU4ZRZqvlK0OF6JYebn
Gt0zNEs+5JBdAypiSKabfm5kTzaegXCyHYfd4qIXW2oELVtkbqSMa0/t1kX7tal5kAtn5q2DuGCQ
LAUftqubXCXt8x5AC1yggu2mmI8wWYs2lCplouRYNpdxaNeoTCbND8m1XsILIRb6zHl14V7nOHKj
8wG+G/no7Ru/7PjsRsQOQbuMqxTph5U5hv25q+oevSl6SGxw8zdaZS1tQami7iDUcYRrOuq3V0fp
7YX5D1EnYv+HnUjTsTQ7cxt4011uF19rTTRcjgPj2SnE13xIIjRjpAKhhyhQHAxbyDX1M9kxa6WE
kfEEngAUBPxW277T1E3QxqjMkF/4KnuCQvJL72orrjajhtLOUtCWbQvt/v8oO6/muI2sDf8iVCGH
24mcGQbJVrJvUF7Zi5wzfv334IAi6Fl5a7+bru4TGiOKxHSf8L5eMj4Hdt189Xxy/b0Dt5ksAWOB
uTaJgVPLrOYrRRQLNmjWP8vS8CmKStwvXpuVLwTw/hSf2rB5h9WufRAj4BhjmHl43cmy0bpfMwru
Q71UnttRjz/Ek5pRJtF8k5UMeZP7VAIa5kOg9N41d03vmi6DR06RL5b+TJMCCXzCXCcvLpfCE037
ZC7kTa6RJnvR5qFqPeeB+lFWq8Nz6jb9p9DLiiN0ZcPRhMTsQ0dJzimj23nywxeKjJ4UNfbONZX9
L+Uy6HMUPgC4V+xGu0usHUHP8sVQ4/HS9Oo34dkQUZV73iXVjN/tKi0OkxkBbJlVFeV96vCcatpj
QwL/VxH1/gSMqOuGV69NI8pJHukbSfSjq1bNVQZg7u0zd2lgUvL46tbl16FW+xNVQs0KUg+yACD1
U/Y5LzUPuFRw62Xgi6s7BqDg8974IStreIbLRL+I07x4irLEfcj8/3AnXVIfiEVyTY5huGxjOI1l
cFUKuXZVODe7jP9w4BvQUPUGE6vTBahWAxE7RDd7nfpJ6SfoLBiHfBAvuIT+wO65U/QBvdIu0PVD
1kBiJjeMuYmq/lEuH3LPmI3K5U1k97upJa5WZskusvLpQ+XUNP3lOgFvm8bhHRTU4ZNV5g/t5ETw
jvv913rmRLSmEouZpmErVYyvNoeX0Cytzzlt4C+TrvwlYnUmEEi5hHGczXE6ankYH9Qlhp+D9vVA
s+hvkJJTXhO+0YCLAq6q38RM5EIFLjNRgsr8m6wmSQYsw6YEBmUfTO0DRJzDldbo4doGwetM68b3
S68fiNDH0S9uPTsefAGUFkFT8i2sp+qS+v30oew/kcPqYTxaTnR2RHnYXM18/U4u32Z286kpc2Co
CTzWl7gKSEUWxnDqKMrhm8mMr7SpXqg/CG4DSKK7FlbgD0Xnf3NptPxGpeR0pimFP7zWi8Dy19sd
TBEhrYlJ+6WipIO8afTNLbzpNoZhS+EyXh44BYfepZB2isJPBpwWh0kf+9s8FuS8lpm6DJtsW6Z1
7pW7bY2/a+b6btY/l03eviRKWfJ1X2XfmxE2U3MafyeYFR8Ly6XYRk042PEnn3aKybGVgoO4CfpP
SUtlXZeBiLdqIb79JbO9nShFpA3Rc5Ja2bNPEROcqlZcV2ea3PP6o+K27U43AAt0B1KkMjjUFUId
7PDMqfp3TKXqdwrXPjVqO3wuCspuxthpz45u1Fd/gd0q4z9n106+xI4X8LU3L3UylfHVmLvhnBm5
d2y1ODp6ANgd+tkJPtTFoYES8MVuvISUmT1pp0Rp8303ZeEHp8sRqn38tRqVgjAeDjJoqalcIRT4
uPxH5sc85rusrvOrt6eeTgl/AYaxOA9Z+0dAkRHgi+a5cZdfa0lhyfCmmOW3v/R/ZLliDli3GQ9J
bc2pWj/0rvXn+m1fNuV3npNcBo0aNRo7/r6s8mtbmQ3gjTldzY5SW0/WMsgscUPryZsy9QD8jLVP
hzmddyLcDHs3e6hDqixF/s7EA/r5TO3kn2qsW4ALs9U7k14Dk7+2M/20aQKTDMo484pt07nbEXwG
vHYsH8YC3nZZGf3kFodVYZjYLMTbDRVdF174MTwf53alt6SeGtLLDnSOGAxjEYI8xRSkp/FxjB7X
lSgic/oKSAalW8B3ccxPur+K5ObYVf1n6NQEnWJn/MUZtOHs+5F1mUy3ePF5eR2ALA5/N5zmIj5p
XH1Myoq/N+B2Uz/5q+qmnkS53/+SGO6fObGUm4gsoqvPru1eZDVBQvGLbwMD1PRWdKzGJv4IESp1
uOpHve79o0Z+9iBLm1PlTjGM5BItNPPREwd062OyzMchV25aa56V0T9mRh19HeLZuVrNwF992Xd7
L9CsKzljSFnMMQTTTuGk2lVQpiTVrddq8q+J++IDKXH1ij6/lm19skDuvvgZBBOq5pcXDfDBfdHD
vQ2MCbQeQLpO3kNjR18m06mP2ZLUpH62hXLOdRbC8qilssaHuGm5RMkwLzekbbnJguZlKpNw1WmL
1T+a3rlXHjnNMlziKeHNU5xnx1Nc3uAEwJLjFJv5YzyHxaPM8sIghy9r6suKR+7W883JoaXDzG89
qgY35eoLIv1Fs5Q/Bjro+yD5rg2tRnH/lLwElRvd6hAU0Taz868UW77ILQCYvW8Ov2qfozinwDWI
/QtABO1jDU/VQUun/usU8HYHaa568iel/5pbwa7rB/tzD1TfS9dPv4mVYTbeQ+yAQidLi0v1waWd
5yLLPqF4yNHKj5PT0sU4easV6db6ZLchTGEAlsVEHS92a8bPeRVER2UurM8cyqj5LMf8r7H6xFem
9W83nj5XtVt/qyNwz5QyS1dvdVSNC+Gb+Jlj5qt3rUcp7+mgWLyzFEiPyN6Zc/k1ybP4E83K0Mln
sXWqLb6QshlUUXqX/1V2NP87VW89a2BOPiVAZFNQh6LhL1LNg+L32VJNUDrL+uq4tfcwjgndUamu
H6rJ7F/SrlfOC3otAYCkfLSTQj15FIh8zDzfgBFX9786Sf2dKqzqr5Cy9xWdZ1TJbXVGdDWCaYFV
KTgj2/U03PrRGW4KNygSwfNFVha1WyAOB2Vc7Tabdb3qMiMZb6JqNA3omRCAAFmuRrKLX4KP0Aww
nvg93OAy8NcUPtvji+JG+ZMsNnFIacJzOIMu0WSufr5TiDHcb/ph9Cpn7y5bOlaVqWSjovBSJ3EP
tbHeRsaeb5MnOCWtL0ERN49RQMfORBzyS2pU1YNt9ADNLloPSK9jGc/eWbRRW7u7gPfETbSN40JI
5OofGq8jPR0WyUPi8EtTQnCbNHoIoPyptQDloTQodI5eSzdpnuT9Y1DWTx4AV8G+M0r9xfcoBami
j52mRQQ7GBJQMmLQLZ9Xq9wqPxIcdG5R3tC8PSvAYiqNEV/EWHy5BAHc35rmadvFIIl1HHrdPthQ
fAS8isL8DNdEuScD2D6Ra6X+aAkxzUPqHqFpr48+QAa/OnDVfpiC/kj6Hty+ySIDlg6ufhFjhave
1VBB0SuBL3z0Sxqowcv4s3Wq8LL1W8hJeZGbNj97kW+H5zd5NnT1zYvdBxPGi5sMcxOSxvnJMjBj
nUuPm+1WO6s1AD9aDOdt+s5xE8ZuqR+ptst2srlagN5SwWZx2DIIXKvsfTzG2X5LQdzTN/98LfaS
rViTGbJWM/NC9717KaKAtC8Un7thIc+yusarz9PotDttoFhFI5f75Cca7V4yFaNkNwa5TmVxnd5s
Lnq0gb8C6gVfdOqL/gM/D1T4kYYdC9IeINhOG4De5ikyGvbnUzHyhyuKWq1hQfQK7VJw2n3pIuez
VG/VScPXg2WuK9G9rUS3WErZF6ipq6V0f75Z1lFmH6mw8I7Skwvh08PUROOL9N8a6VCdPCP0DqK0
syz7BVAs0a3DQvZq6MClSquu7fdw5drRr6IUn8SB4ij3zPwGxervvFx/7RJDobC/eR042hEkb55E
nCu+rRKP1tRd7LfNScz0wgBqSPSgDQ+nFuJtjk6Alf89IHO/fhegEZWs8yWU0wvl9zu9TGn38F8x
0q0WiDFCURV4lSDKk5eKLa4zkWYDLtNnN7itiKbI1IsyElTqtJTmkv52WrsFbYWMO7Sstb7Aj78B
CAmU0LY0FyyiDYFI0SimSpPQ2YuJGFPN5lMz6E8Haes24Fr7YJjf1/Y8Wanl961LW/I7QfHnik1o
vVpLy/bf/O8k7LH2/8mOpBU6zQUGQ+3dU+S0DqUNhkOxArMuidynHj7BPEiz6yYfKqubd4PeDSdD
TcbdZrxtoC27LL7ETzIqKH5snHuduzNVopyZk/nP0AaUe7JZNHkvy7wdKcZcZpk3qQ+1nfxFpxtM
AiJLQb2nVjiESTaIhgTGlDB4DjpT/SWFd2vHJR7c/irRfqkXRahWj/WyEgvXnPRDmvsAYS0OMpDS
2JUduex+TN19nfbjGgSxG/1zEsBLXpRhScVBpvdHtTKqg6vC672jVgesRK++kKQgxFvo46n3Kwqz
BJtmnfKziVdkG4G3uUexEeEd0o3A29g0M+2Ljka1dh+U9GOBC9nyYimMBSPxx2p2Z3s4OAFNBCEZ
x/W9kjbmkauldZVXyM/gPL14avctBZkHeencvYNENpNievDhcpMVpuVDZ1NeMB2cUE9273BAxXue
PhhULD2K9c82BelW2yVT763vykZeiGKYLGCidAVcQTh6glKXnjwned4K7BdRsYjWGPqyDJUheVYz
ACX9KG5pj0/ax6lt/lzze1o+P3Sabr1Ies/ku+QAKiF38Zw6Z9Io3su81CNlE3VqufZZJJvYNjvv
FNM7ADoSpjJk7fTHrCruWQrwk+X/XoXT4yhLKdyXmQxreX4aVET/4R9/J4O88XOtmBrnwaB8BjmM
g4DN778swyI9rUH/t+WaI3Bohz0H6ggYY8v/2mQq8S8yWKHZgC4CS0O6EOmJzKZRx/Tq5FlWoQGX
Mb3HFxop/GevGGP+Vmgo5wgswJt87as3w6AlS36p3pZO2vmHHjCoPcze4YsMxhREL0lASLhwdOt0
p8jTMDuFBnmvO8UA+gkhDLIYbzspdC/tvBHCL4lPSUDLbtorCff5KqtM4gASx3JRxCRgLsXwPdX9
6kkGIiv1OpNloHbfC4VymDu5LDNTrZ5gY6cRbqBy+2f+9VTE+ykhokPZULBfjiHfHR9SlzGdfsvg
mjlqOphPNF+nHzQn/58tXB/CmcIaPpSBC+mfSX0K3D/9qW/a4err6q7MW3q94jElxV6DMWouuAky
WLVl3OrWOqh0N6wikQMW2+NHZ3mtKeXjutzc7NL65ncGDS5/d9MW3AVw4xMKPi3Qvd6es9kVZlAe
B7IZe9GKotHcDy6Fk5cNsrUYbLLUWXxdkV2XpVX50XV9Ewlka7Dgu3JtXRWZNJiJTLS+ZwL7W+49
GDSoYqzgFA31p9putac6a41pN1egi4GBu4fqAtmi0MFenXay1notPGcjZNxVT/D4IHrZwlRVY1+7
MR2Fi6MMY5FG0wJ38y2ci5qvETYTxbrjui73GgeYo1GN3kVrx+AX2/U/ueWQ/laYECzq41hQQRWl
v03QLmskW4hDRvEj70JytBAFnDK1TM9VETT7oh2VG7Qu9tcZAPQFPBNkXAW4YuNLZ+YfR4fCVD2K
4RZIq/ni5lW0E5kMfqi2H0ygaVsgBVa5ZvvfvYEkoRhoU3twLdeiAYUwkiuxpCKkUWuhRt9kMiPw
TyxJClplbS2Gvmu9Gt5Vut45i7HsqhMsvEB2dpZwXb4F6Kbsj6EfY5qlCTSLUkJ4svyhW6N9m0Wq
/TFWlLaL+SYWR3Sy36b7z/0GNSeXYORnzXRfA6MSHZVlojpRcJCp3zonv/HDy0gpanXawqg/89u0
luq+d7PGhNuLqNvaoMVNpr4ZjUeX/MeurF2i+7Sm1o/TMoB/UD9GZYlQ1mZCXIE6zOIkNqLeDGW5
DrYC4VlonEZipgS1GfSgiNYZ0OL/Iftf7cIAZnoOpmfZLmjdP2fHck9UtGRPXcPBYSdTGUwKCQst
g4TN9rKnTS4zkc21z/k7Cx5EdO8vJm1kA99P+pKEHM/YfGU2yCM5Tu3S2FRvFncOUmFg17nTfKiM
lKsCpYFAmDCjcMUrdjKVgawCGCuABxeLdpP/1Fi28ZYCMlFvu/6jTA+McKdG1MJtxuIrHoWhZVer
/84hVFX2QN7MN2jkdtxE+6suJWDw2M+3tNTm8iJTsdH5lj9YFRU49QC5Ai24qXpb1RCD7WigLY5L
U/bVGXzjWuna+6H4+1K0d7LNTXYRkztZ2kG2aMUZ6ETLM1SfTvLdz565ba24dXEEu2DYOQsKhqUY
D0EG4nrVuvkzVR4LlMJSL1bN+qp4L1tsusZ6aJrRBQR0MVtEspPMFqUWjiDpQJrUJ4SAht4jMJ3Y
bbQg0Sa3Ktab12kajDNQ2OWSazRCekgb2HZbFXhxVZmA7w8LRaNsJ3e4bo/jdLaN9F+gTKMxak7K
1jK8WjahQlNRWB9XH9E7Zg6y84KYJ59PiWabtp7WBmbmPz+4aEFHtAEG5V8kgzktmCMmhRXU86NZ
19u/eNvxXpMqcbaLqQc+gVjd3urGAY52gOVbZnGp6OVO1utUpLMdm+Vus4f38c/WitOTaEW+msi6
HiCj2K/TZXf6Fdrb6MaXaRqjKyzSwSFw/eowLiGPfvRoIlQkxlFrOkTDJPJE09U9oIZLBESWoDVO
FzflKL7Ii4huEpAzj5U2WLdtsHyLavU++UoxTHC+k//jkhJ36yauYuLhH1LAtvpvcsVzwI/Q6ZId
5gRY7Mjs+R1wrPpc1z3ltHoI8xV9794h4id4eCfUSD08pCYg42IDeVT8YiyDTm7xKRgrrp8La9Yi
shVXvQVJfl7f525lkS8i47TfXtvAcTXrO19k67eBTD1aKQ9TrMT7uy+HueAypxV9dRD2doMHgAdQ
2TuPrPAVXKiRQ8U8kvOB1t3ivJgfZE1VgbsruiQ+xotaZO/UYj6qQXlO4/F30eYN1SslaKKCzZQv
oE0yo64TXjmgeUBomqGf3IO1yEM0p0g4NdHqsxMzGQTRiV6yfO+aenhIFY1KUDpCoOzQlOAms1nX
gxv5rQW8dNG8mxZuHlPmK17ioARms2tU2rVjh2YHc2mcWOBm1pnI5izyryOt53fycHHYvMrRyGgi
S8GN/7tCTDbfidwIeYG+PG4PG6wyfqAJ+Xep+WnUJQ1nD9+kPohGlwEOrkWmFvM3sZilZujN7h9l
skG4VBkR0323pzhMKegekxbDcQUcGse++VOrTgOgheq/pUsahhT/1CfDfFLDMvrmg+CwKzWiywQe
cooHwkOTJ/E3JQjMa9g1NrGAWPncF1+9dGEi4PKwjCHHI38Z6EP4S21S4yir1cYhr2jtRbANtjjK
mkT/q/emFtm6+WajJL67PmaTxeAxnBWa+UVk1a3mH9fHQnqp5rt1LspU6fqHCdpfpXQgIAu8TrsZ
S4hYZjLA9vM7DDzzSeSDXfywe+fyH9M3p9VeXK2/77s95p2NPLH1rN9JVVFGu3ycd3v/1GX1Hrsg
oEXxV92h+EpRxk95rQdPITm6vZvp5W/g5pBAtzXr0Rxz+xNN1g8iz32FfnV3dA8Q9lAL9PsArQld
wxRWO1zYF2SV8jc/dj9ULsC4wDk0z2oFW7DI7aaD87cchpvV/Jo6RnJQ8li9yuBC9nmNsnHIdvdr
UW2WmzoB5OPVZ7NZ99jWYu4Y0fi68ea+bRlsz31nXiWBuw/pYNgH+ujA1hK79Hsa+SGwGwvUcmQy
lJPtXAe36mCKXISyllm9aGQWanBa3fuIRgaz7YDp2Nb/vKXYwMxCNZFKuGTz2566bfPuqfJR7mxW
9Wx7/YXEGxyhnX5NbV2/mly1jL1MW1W3M9gCCydbDcQqX6xEvy1lVqmKfpWZDKufWPvaeDC7xngQ
NxE1AG5wFX5zEaHTWDVVdvAaqhRhekpIyGkZZCaVmDIrrEq7bsvVupTCzc3Hlz1W3b3ttp9stS03
d2c2zlVfB9RdUx+6mQW6TRbfMfv9RDlNsRuIlpKKG5ro5sdKCdB3r0U3exlEqEVjVexAvQVlXwQ6
0eRTbva/v/PcfKjTMV4N1/3f7VzSpXijNMWgxGX81gakthqn+sCfc/FET3HxlNV8Te62dc4fKXHD
SDltsnc2sgNsPesOYuJJiYZMZZh9imV5q/gwoPCAtOn+gu+3Orttkz6R1aNRaGkClGWvzXN7IOmY
Phk13/ZjdpGFtkgmx+V4K3a0e2f0IhoKCMjlxDEZtUpZFWiburtrC7V4GiNC1YM1Wvvtg8ts/fTy
WZbwhZsaj9uHfffh/ZxSyjhqrf074dRUVXfIs/M0TPqjDslPk49DVZ7oo/UPZD+nW1Z3EObKVAYK
oqdbsQllLZpdGRvjbTO685Hl6ggm9rQaitAwgrLavXN/J73bZPUPtI6QjNp/04FuPBtLT08yU6Mh
g7kUDVrAAK2KUsg4awCM3gnFsF1kd4pNJibb/mGqHduZroLScXOKJRjsen4d6EUOICRf1oT6Z5qW
oLD2q6xYbaasp3RjMweocjy0tpbsdTmn/fS0Rj9fwNt8ouFmOefJMa7r/gbRuS1phrMuBO9t82HI
obioSeHAru0n/C7YeMs0GFqOhn0JzGlep6sNMcwEmtEf1jJbXUzgvZvdYt2k8av1/Y5RVpVwQ9Ny
KTZuklV0/C1bAjQ90oTXfvbsjsawXKMkNqoBEg56Z4ZetPTC57nr5r2e0mEaGqCp7pKsmB/7KbCs
E5GWlkCtSXNFYMM9P8I495h1IVZq3ZKqHPov6yaiaXOru+bGuKBEsrE8QxRl9psJ2g6AYcsu0cLS
N6XVJbZHAA6WofeMhMo4KrcbSBbanQjfTbWm05D6dM5oKtH5xacoilfvhJsYwIC9BZ3AIjTGZ457
2k3MRPnqv7htDzXhTXtog+QmTqu/WN9t37dgRMNucKJQkGx6Npf6FQpcvlH+PpBM0K+1BcG1KKrM
/WH9311ESwWUybeO+Kxz2e7dTqt0TMyb7fTa2Vhe5EXa8mJvlne8rGW2DZvMkW8A0aw+m8paNpq8
0qUGKNtt8p9tI7L/weTd4362jZuCsjp0yb9F+c7459OfbXHvqcq3mUjrIYXnfuhSfpl+/GD++Qf1
7pFDTads7pbOLk9BXKHzubtaEGqkIBcCJ2G/DfShINzWYjn1hE12MhV3UUc68P7rdrIWtcy2R2z7
vNv37olicye7e5TWlc7JqkF4WD7n9hH+8ZFisn5AcXn39O1x67//7lENmXowBtTGDKKdoZjVAyTF
9s1e4g2zOvYX2xoAj2C1DUak0R4lazFu3zzUPkLzd7/VWp0Jw59W/SoRK8fo190DPS/qHZcEakB8
LTquv8qBxulHpjIUy+GkWgZdfkdkPcsRadNTZxce9RTi8fs9ijZqwpNIa62w7P3mJLN1J9n03f49
BTA2LFh7o3KoJYzJTslQ2drr7L/LtCoEeFNsjNH/n1z+163v7O6W/69Peed7t9y2UuHw20eRqh7s
ODgR6KbdWe0Bx8osvi0Apy6Aact3VACDoO3F9MbLVGwSsKke5sH7NCeAXu36KSWlvTjLYFuQCTcN
sE+bbN2VXHQPU5XuHmQvJXB0CIzkCU3+b0JS+SGPIHtYTo8yNMv5bq0E5hhWU4ej/yWyblFUMWee
g2X9i2OzdYuNiIZcYppbo6+9xHbruffJIoERsSjFQpUAbwOGyaONQsxEITNBVhavv2+5thG/KYYu
n8/GkH0HH4WA7jJoidqcmsb+Buw/PDhKTmBXFGU+9NFJmgxWqaGE6eojer+6+RUkR11lhL8Sb1Uu
o9JPC7Qw6FGh5ZwTUC3OACZljx0Bq8dAqYhJptmOYjt+l0UmWrrqXk1EtqoHx0uO/mDrO7HxJgXa
1W0z8dmW4jjP5b+aJHVPIk9UglCdQZH3EDtUKBpe2j1bpMu6ci5vKqDrzy6VZM8iD5qhf1RA676T
i1K1XAjZIuinNofa6S1tgWrVDw0NJ4fVcNnUsayrGoQgAv89Z7Sli+7ySLJ0TVBuqfkCmJf80ma7
pZvutrOy/AUuwvYc9mV1g6q5uindj9loB6BFQYb0ya4y/yRasdtM3slajsEuNMLGqJn0szbKSdd7
f12qbWC9iMIumgwk8Xw6yXJTGJV5GVI9eNxEqhPPjy6UjqRFd0mhuVcJgMlMBglUeUu0Smab4s4u
MN0ZgM/FUGzuXLZttl05oIQkAMOSJgNpJzdcpTwJH/MAdNZTaWsAGA0Qw+s+gBSU3b10lZ4ScciH
k9J55jWpKNDRC9qvdjKVAY4O6lLfBjGkGulVtvkVNcQydT2Ge5HlClmx3abe9qK3+odG9qH+oLiW
0aXmK+Amg7+UJdhu+roUmW7o9akYpn9rk2HVwKhhIorN7meyN7f/brs+kbA3X7DLc6Gu6w5eE7kn
gXUPsrJ9LPPgu6wE/Z2ulBcbPD8QKsF9z7g9chNXwxUoPqEJ4QPd7qu32Aca1aOqYo1XcaiqOLpU
cQs2SWLPv6YzvHZOWp6hsEs++vTTvkS+TjycDqXfwKs19k3Q8LHg0/ns1kADDLn2W5K406k3QakS
M24Gu6IY669m03bUWR00q4du+61fRxLNRTQRuBThEBo/csnv0srUCwcHNVOrvRi90/zHlHvOxW/s
4GJBtPIog/E207UmancUTMPhGlB2sSi0QW9TcKnepk7WQjhQuuq+Bcuk3QU1V813epmG9ENcIXXf
h7oVtjuRVcHM6VTM1YovPxHOdKjv9E4rAR5gn9VG7dL5Yg11RZ07zIRPXuVRiRLp/K4ueFd5b0cn
qnzsFeBKZCvgVWKl/iNtAyKS4Q70ii6RGL5d2l/fIWT9fzZ1SSCrh1YL/+i9jPItcxg+521a3Crf
CyEnXKYy1DZ/1e/WSd8VN3Jm7R7OY6rS3wxFIcvSB6IppV9h7Rex08GjT3DpGqHgKKb9rfpDsSrL
u5QLKF5bjQb9XbMPW2gZR6thvmgmS3dox6ax61G8ZXDpPK2ozj/PgrcnhrJPDNbkSYOudLdSkcxC
ZrIMK8PJnDYE/4TXpHToHgNtPKcdCL1wlaxqWa/cJ2L+6iq7vDGkiD2QGj9oU/6Lve2A85daYPNo
9XiVwbR6j/aShlprCjOTjB/VorMb9dVgMxUZBAlYbjbreiGZ1AaQvdbtqM979fYs3TCPq9E/7nn3
iG25fiAADEdwBjsVppThksuVebkey0yGQS7T2zp5UzfLFbqWm/Cmllm67CMzUIm4XE/pH0BsGev+
4ibKbas7L1luJvEMtYJSdDCNei3BtaXkQNXL+SbFBjJzooiolm1q3tlWu6c7k2Sy+9fyBSPTB2W/
btQu9QxzN5m7JgYZLTZCiz9qre/A0FhU723lKcNv7rikquVjiIlssX2MacpsYHEWZxFOMRCikRlR
3C2bi/DuwxlWph/rCuSD2spD41hGMaDwJlwaL1ljt1ffi6PhT5HSJkRtuWHRJWna6XiAQrzVgxfR
UZfVXTWz9y6T0oR9RhkVqDdXv6yMp4gSiKe2BCqnpDF6JXBRqI4EeosB0DKwZ3X9SchaIqF3WW26
0AihVeW1NQQWHNRRfAUfeWcRQi53hqM3Nzgampu2zLblvVpsIi0dYXQyIspoVTJ79++ZOO6/JoED
wfXymtneMO/eTJm8j3QrKHeb3jPKz+DWZ2ew0oNHkLSDR5ndLaOU79y47eZjGvnQK2w2MvMHcoyH
zcejwNWcJlA/2HT16Djz4Ld5DxzlbuX00LaDeiXTpwLS0CrnxjPPshJ5/6bcZDL72ZI4LcBum/pn
Nncy2X/7BJvvf5etH0vr4HQwVApMKUOBaVKiuRLIlTAv5UYggqjPIpFBYsVxfqNTdl7FWwCYTVxI
YZ77oqZeQKuvcktw0ohWSGi2d4rcMLa7yHa5uLtrtGQCd2nOofLdRebdzWW72NRuaNxc9SQSGfQk
Ba8MPDcn4iJ2FwwP46y+5FVCt+4/BN7FQSL0vF14bdHMcJZ/eGoVn/0R8Db595rVQLK8CutVtv18
RPtmK/LtZ/om30SwidZnvYMgCjB99aan0PXu12mlBtVFpkObPobA2TyMTj3SU7RYjk5lKXsw9inV
qPwfUr9cpkBl2HtjKoZ1p9AGgHZcCrDEE47iqLoQmVwY7mf/gdt+/At8xQrYyGn3MC411iLrjPaY
FHX6IquksaKnVPGfZQX1dvkU9vTOe5PzRPe08yQzUzGmK/TM7Oo5T7Adv8rdtKdZQksLGJTVvfPR
M1RSOwsFcdZR3TooU/uoLUveuL+YupN+0GFD+qJZ6i6t7e6Tpo/+r0GowqmAUdqmcNwo42dxSQcn
eNSS2eBChZL6HvBWh7E+iNb05we3o9+/ANmx32mN6zyCpOA82jE30iimnYGFiC3bbt9biKajCgxk
Gb8/bq6i2PxkpltK8ZAl1i+yspdNN7M7Wy1xIPXR3Ye7Lc1IuyYmJF2VHBmdXHmaI5BgrIrOrBBw
1HwRyTBokN4bFAecxBYoU/qFZArUMOmptgF5ZTwZRty+uJEDXIQXVh9hsQ39Lty3CrzZllr9kQSz
BrXExwz2MOvshm57ylIQDuksmJ5lSEFSggktIebd6Y12VqZuug2FdgV33fpiF/UlUP3iF7Bm+GPo
oGKP7C9uGlov3ax9ERuFMsCbMoUQpvea9WV0vfLcmjqlU8sO8J9S2Nsq/oNqqS9jMCeXfEmIyABe
VQKemPao8j36IKJB8jN3JtTwv3qIIrTmx9JxOjjf3uR61IPpbBOAtNS+po+xyK0n1+ZPrAaAok/N
5rACAEh3f6u3D7avD48CAtAsSABplbsPE71L4DIumAAizFxAzk2XzvgNGcDIZ+ep0Ax4pgr1TDkg
hOVRQU03/Q/JTYZymflpXelQuEDBamdKsG9HCqGq75NjgfBKDsh1Z50Dpaff6JrqgoNM42UtM1E3
TuhC4ShGBVfJJNWU3TuhGG0+VtVDjHe/zs3gU2PkxXnb9+5ZXR17lyoz9lObFNPJjIfpOCUeh5B0
pAua9yL5oDUROijaxYDsK6OWiFw+90Smc1cY1/v1qhLpO4d3U1GJq6VN9REMhHD3br93/g2A8K8P
NNKjBVUAReP+/G5olq/n0dH7jOJyNK/rn9n8kP13ExOWnnX//27n+RY1KeszgR84eDocOT/7CLJh
oYE8a6T+r0bjpKc0yowHm3jX0Y0sa69yEaYwz30uI+sVUjhc2nT6NNdoZgILq+3DhzQ1M6zo2JM2
PZlBLk0PkEyTxKCVLT5bC+B85LYfK9pDnmSlVX104RuJurFF+WZhFOZfoznMB7q4w9uGxCkzkelU
8wDh86buq+7XuDS5N/btdHOLZLrNrWntO/8haIhc0ZzUdjuZam305Jq99QAkcxBdYaVp6e3Oi0O9
sFxNUdNddcPbyWobzIUc6x+XouB3EIjMtKfCMFp6osChAORwhKm1MeiiH5ybnWfjk963wZWO51vP
yfFFLbPgJa1G/WwOKpeAN5nMFBhrIL1+vBPnuhsetRRwJOmpXDsti3aw99lIx+66lnZMmM6oIFx6
OMVyDJpT6HFGB5i6u/gWNeHkpJ90ChPBs12m65rHPlm/vxMnCxVztAxikHKwdzLdumwisRClyPRS
KSGsLDQqz35sK4q2asPHOg2+2PEfxLvoDHMD78WYNf+g+Ny8vW5ywLEd1H0ypO3RSdvOoK/ec/6P
sStblhRXkl+EGSDW19z3PFvX9oJVVXcLEAgQO18/rqD6cDpv3Zl5kUmhkDLPkokU4eF+M0tUeQ1l
eKER+SVdkh5AohVuQEsX7puhm06Vk+EFDrnRIFlQT5WJJx/OTpnlBltL6zxkWlKDJnqridauE0Gx
JY6tc1pW1pl6HkpL8C3rJNvFRhNJVuCvJKglQ+4P+6Z0To4zeNCfqkGFvjd46D3xCdoIq6DIPkVx
wM9kg6KCB6AZKlgRwNr4nmltOyJV8T0EKOzIs1A21UMOzUO+CLyAvosPEWoc8UkcQb1wVcEeyWZo
dE/T+Blabv81UfQhR0Q+H8ZigNr1+mElODvFJisYh8odaC0AQZYXwxbFDmXKAsiNf2w0ocAF0QCQ
Dx9q3EQVF2ZxIG2G7ND3UVStWAQS6JG6lu46JQP7+gBSQ43ZqusJV3TqLo3QEC1EUIHT0j40ZCPI
AtoQAKGg651VH8QZvhN4usaZka2LjOPP/d4wUFchT/4+ph4Li+kEbgAcEmv7n+kSijtJydxDbLH6
ZJhoBDDtIKYw2vo04sc7UW820jx5kjEOElS9zt2H5eSU0E6LP22HTzm2X16OxzuzQJA+UqI/UXKM
evRnoV78nhdcJv6rjVyKoIt/5QUflizD3zouL//baV4H4bpyqgDg3tA6GD4QKhw6nmv6MzlOVfhb
6laEvFv+oB+86I9JM4ogdL8dI/mH/wqaygmup/8NEM2p2HoZezHAJTg3HWdvmph9HhZKsauj1D/3
Xl5D7QO6C5zxAzDKA/v8PjQET5oXw3K+2ZFCsY5rpgg6BkCE+SxEfAFNZ6JaYh5zGUezcUxsUNMO
AiGcqMZjcHGX4LdQ89hQKZxo0exvd6mzC/rqu1TRuhlbyF2jwr1bMU2AP3erBuIJHjiJMvAZHmlk
IFl1GQNhdVDfRpeMaVeKtR/20WaIjGoHmsasRQ6zj4w1FXVSOSf1JP58O3eAFt4ysZSCLrMLwRnk
WcpD5/sl+IchnzoMbbWNzWB4yq0wQhwfJYEyssE25o2fiTm4ryMXhXSaTtgCqY+FEpaLKsp/bPhm
Rm1ri3oQIhtmsfMzaFS5A6K3Pw2aHq3TDfXI9jBcXAwbe6MiButszaO27LDYeJ1dOjV9ghByewHb
DOQkteJI3Q/JjyRv3sbOGd48sPvt2i7112BsL8B3Y3zt8aw9g5gRgIC0APox1QohNF4a8hnfHR3I
7IJaJR3WVVXEz3sTj5dn6vrmFD+j4uCIynckiPVsqE2Jqv/Ekz9vVLHHIZ6FL40XQPoNcbS6YDbA
Tqnyd2CzF9sqRtQajxpQbc737TTim7jOUU5M12u6meOQBEH1X/dzfVWf58IzCvDVTKZJJwB6+C/H
AKc298zOqsODfSbaXPweTg9E6/CwhGxtspcNAx2dz6S9ZkU1nsA7UuIUyacRNBKyQjRaW2nsaeM8
T8alyROw08ye8zy5+rTeH53hIJS7IRttNKIyBRKkejsa00Yf3gPNmK5y1qMJ+WIE75t6AtpAZy89
DY5uVP2rt9giJ283gWWYSA3jPg/qL/iAydNw1rTmg5XG8xR5WU6KBVGOQyeOF8aWBdY3LwjTvV0F
6gLswdo2UBiMxDcwOBU/SsAOaKR83wBjQ2XIFXUbQ+4Miw/nADI2AoCBC249Adj7cTSiJmWWVncb
zA0NI5l0bJUqJzwnArB6fVqaD05IVQGjWoz+WgB7k3uAuCJjUj1RkwVhshsk6MEXmyyAzpUDYMSm
fSezXX7u4rC9DDUIRLyJB9sE+h6Axfb1FVHQ+koT1CMbMhkDMOQBPlXweHCzm2EYIOzQ7Xsju0FB
0dtzXcaRUC1HlIHFq85fcPBT2OL3dmlkIzLb2heM9vgA4T+dRtTQRnoPskO3rlvndetsaiPiF3DQ
WxMKbEPkHtzxhWwAghn1lbpR4UHzXMhT3ULxyMkRZ6aGhkqCKgWHsB9zpkD6wPLpvETlNcCENzOi
TxsoxfBhDMlo+zSPZ19aRrv0csRzFHyN06Yzop+Z433JW2F9AoN7ea5MJ1nHJTM/deYQ7Ce/Srci
aL854LG+yBaMf4P1B+tRNE6DEuRuyNdHf9CoBpHWi0jLaec3PcLM2p1sfDAMUMWk9YGbxZsH1Auk
50eITgorX0UQCDzSkNQUwc6Vr2Ri/bIRSQS0qX7ZFs6IsXBfCuF3YDawAH7JuTq3mku00/xwHlGJ
LmOappnf2cKircp5C2H0Furu7W4dElHpsmbe8r+PaaaE1rNv86Nj91AhqA0BtmKTb7sqrTfzuPL9
BALXzINksJ4PDFS19eJuuwGirml0j1EEglKCWLBTSl1XF5DSmJp5qDQD04exdqfhh+WWYXsHlKBu
Fj8I2aIqR0UvkeGYW6tFLmnO1f8bHfA7m0PpfJka5rbO62pFCIBHR6+YNpMCDUjoOlCfROZd4rQJ
PZQ1dUPN0YfyGSiU0DgJmDwFRsCm7QfXMeidTQi2mHWTWtBuEWa/qUrpfPIQhtqOuL7tFIixnjjC
fs+QuOCrLAQomqk6faYm7ydjVUWes19sRhWXGwaZqa0cY38DfGkIYQ83uruJUaHEPd42njDuZKIG
HFHNFhQB4FvreQB9B+08OtZTEYCyj5zdUHYHxwv91dBV5grkNd2l1NG+OjMuVu61z1bpF58mRF91
SLCZevDtxuazRyNfZqdQRn/k3Ns6zB0vTaEPTB+6nEcK+Oc2WqkgiE5QJJwuFqtgwylvuoS6IXca
qt74OvgtCLff7R92nPdKW1DwuLUPSDTt/bDP7O+Df2Kb9glCfsvbmv3JQK87GQb+NBlK+xaf5b18
eGH7Bm4y5MTph1veWuaJfC/As4l4Y39Voz9uWnOwUTAiQHdDxmUGKj/22qU4Ro+Db9/YbAemyeYJ
0YjmWHtWvAJHuhUCAwej1/cnmbPmkoRF84TLd/NU53giAVNebMhGDcuT6VbG/ryotHDQXA09yOA5
0N/7xa8ZTYgY8z5eJSBMfVomltd5t/u5/Nfr6AlDAtOkQIyBguseUX0Z/SWhaPyaGtZ48GIx7CcW
d3+MjfMGDp78Z976v3VIwdvsBmC1NOU6GzrvT54gXQ/WSv7mOWOyjycO4uOqt+5+BNm3emDmKs5A
CeEmOpYdIDrVqrjZJXn9g0aLnYbUxFGJmgvqIrhebEovAlGS5vWKRr/fqDg31oapEKRfeL5CyNuf
AsdFYfy/+L/Ig2yTPd5tuxiPTiGLNc4Y6Y4CyRRcRnUOIDouRJcmsM6SqYiT6mSn3icyLcFpVCPL
tRUwpMJ0rJpmeRGZ97pfz+HqwQfjgY7D/Zuyk4bVpL7qUm6kZ/9h9iQazmVIvYeli02vVxmIwhbT
kPjRPjaQmtUayrk9uVpndzOT/gx55N76vn0czqQ/ETR/yZkefU46NWcrYS+UjVBa1LcUOEA9ZiiS
lL32GeuPiYNyoDmB0WQZErQGDjUjOEM8MMDMEUApY7HNhqAADACfMQFGqI3sshG6CsD42LqJGLhU
cIQH7bEeLuAfGhIMyK3TfedV6QUIQPMeuyAurCvQrNJw9CfrTj3ZQcLGRWjT56V1D3UjyzoEBkmN
dbhO4gRkxEC/lsAgoC6ZFee6BhwSpdJvprT4myEHcYut6gVfu/Fs6lVxFAWU6RDgUuukK7wthOb7
y+BBe5HUFWORQUIrAxZTazWSnRoBFALUz3CeBUv6ieV9u2KJ05+Hrvj0vyeMKbE86kK2qmzitVkU
9eYDz8qiIzj6EAQN8nzaEEkLsatQI8A8vMfp9AsvKomCCISppzxGivnfww82A/TE3JBsQzZqRN+L
XRj0IEXXB+c+zfTpWfVbFzW+KCrBcZkmkIkL76G57rwYRP5hLUAjBSWqpWkStQ1jD2yX73bXgLBV
xbQ49AAJ64cJVWvtqhZwDprws7jZS8PvV6Hqq7sDOuit5wMqFdmiApF94lf3tMysXdJJY/Yhx8Cv
qy2qkUc8+kbzZZJZs65aNW2VfoipkpsXK1Go21nG1GsHYJLrDvKbE017pg339zV2Gf/sRyZ3dF0M
CseChEKetCjqRY4NRwZ3LXTc2bEdZBLomjiqNjzE5rhxES098bgfTuy9R0OaIFufNAAvLWOaXpYs
Oyw26jUCOkSm+deDefF/eEWzj8f5rdCKZdmyAozI/7yVBx8a/u49ks0OWu9oqjsTIX5Q3Zhdq1ZQ
YvYiXEIHc21ZZrOGuiUSxtA2eI1lga/ewVKrMjanV7IpxwZRlSFQ71ibr/0E6uXaH8sdTZpcZivV
BeDUNszsVVj1N6tJx+8BDlyrGqRHd3DzmYDhXJzcNgHoLH9MTmscmNXHYGP4p+kju0XVGSrZFhv1
YtZ5B9uJfi52Xvrx3SmD8IboAcTFDlpoARQ8SfRkuE301PSdAZYQ00JG2GboKr/c4hlrbUreOAZK
QvL+4BU5GDC0Oy2ElOh4UTK5SHIhm1acy/FR69PgD5nm2YFCzUskOnmPSbsBvoI7G/xDOiJNdnJL
SwGuZhrnhaZtdnng4ngHrtihySLUCgJOzM1YPlHTgNj3xLL6Uzja+Wwiu6MvJA5i9YcIDzmQKIK2
AEoz8lNm1fIp89Lh1Ev8hlHhgwJDf1AnfKMCLo9q83M2hj/SscyLtdMBBLrMFiMkyVo/2PpRhWMr
xJvB60TSwUsTOlGClCZicYst1r/9Xn8lFNJINw8TtcTTqHaiT2TvBxbvnEoAAPF+6lhOF5CREeA0
rjNvk1XAvZNPafvDfDwZPWvaTVHytR3j/DxWkMuCqoZKV0Nsj1tOonI0NZC8Q6NV5Drd4ON0AUUl
UO+p/sIGNfzN18AD6TscvM1JfIUaXMv3eqJyIyS4rbTh+2U6yKBnW2f30gbtxATuDG/DvHI4T3G5
d7kKoRvX4iQVOm618ZASBauiZ0+3YioPcsR9c2zZ4G1MpAsOfg8QIA1lEZs3qwf1KIRl5a7ppw4i
xHodNc6x9d3u9sGcIrgJuHe/ZlaRHfFXGO/47MYbUHOCLsB0r6NVRH/xvsb7H7xvUVAM67Rz8eCA
utjqAx04dYkrPGtAvBy5UBr47TQZiTy86xDki7jYMZlv/PFb4JTTJ1FFAVJpeXl0C8N8ce0SFBQT
+ODGOCvWfp3oetZ2bAGrAhl445iXATVhlyZJLIQ9bHDvhxn+3l0VgDArBhCl8Ry+GsCJsQvbvLtU
QQBMrJ6YfXxtpJnWa4pTEDKEmmBa7LTidzZoxYFOrgIXwf/DmV4SXwebcYir08NbWV6CekYLrGtg
q7+suoPwYOwZb4k5rBgYC8/pUORvDFxu27CW5tYGfvZtCnlyGaSFU45deqBvHFce4muv3t0xV0ni
2wfD4OJLWhkAFEOgyUP+aAeJ3Q92qBH3AEmFEshxJys/T3kD0do6Bo0ghDb2CLirA+7In+ahFTTy
XE9QTU+n/CdUZlZcS8g4gGXp2Hd49pMOjEclm6CZBn7I3VD77bkdRHcGaKObe4tNhWYRIR8BpgXb
hvrwMjP5o39IWV2lf2cD2N9NAxJarHGjVzf1nqBpNn7rbavakN3VdoQ7ZzsUc3/ZI5YZULCxD5Gq
9sqo26uns/BtYyTH2gYpHqnGky2NhmfyIJOt0/a4+xgrmqSGh92zg+fI4x4j9JcdDzqhow4fFj7v
waDnZ/XKi6NuZ6YNGDqrNpXbKUS1NYJV9TXUDZsDhbrbJaB4ab3oHLMIq71e1fsuq/7OGWBK1Ajd
k0lS7lAq1a1QtwX+52WaeuEk42sRPpozzYdat5r5GTJjxSo0A2tHxtLtquuHrTK9f6b3p/3Ih3rz
at4O8bVxH/cfRBwDVgGNnblA4YEUzx0EShXSId6DcYCDHVsXMTzWM8xOD/UONIQu0b4qIaNES2Qu
AN2Ng2NQga8LhFwXXNCsKzdi+9oS22M9teqIaNc9U7EDim09/asbcY4IGXgiEu3+YQ05JRreFbmK
72mIAjUoY+SAb79DZ0dCyXrlVG+tBoxrC1528aEeNQSsfXB58Js3XHx+tzVt87COhrwrv0FuuNyF
ubAgeDo42XnupnGbI5pVhrhLl6a/7vTU3K31s+6D1atYhAC5dnD6LjuXxdTtpVncFtN/bE9TNe08
d/WeA1SwgVbRG80vB4HVdLIsyBT8s3ee+O6a81qtx8hozhlK98pVnJbt2Qr8TO7IimQCj9ZhV55K
FCkeimFwyxXNUPNhPHuSNdWbpLQfxCmnNQ7z03oeL/OP6z9s5beg/3IMEICUZmqAvRPiBSKq65sB
rMzNxgPfWkWxaFeuzeP9MpNoHxqKnt3V5PpHWqFK9mstTVrm17JFFSXNLavDyfDOiO9vF9P8Ukad
WwfcR78tE/RKkYtiqxh5/sQGiloTGp0z50teAjQ1BT7CELoZ3nsV9PCq1ewG6HG1onkaUy8ZQCYQ
D8l9WbJs88FNv9iQdYjCLtPLO2CNEhsRlPmaZmdHmqYx7TO/k2VN6/bZGhAsPOAmVAmHFhDkpNY8
CzNDwdNG2C3eeJGqL2SbxZtNlFQcmjz9kTK33Eeisq5O7/Dd6Ef+0VOBfGWc/QS3kfxhqF5j+j3g
bplrnbooBWEWAmTfWQoGODhA9RnnQmFZ56KUYLQPgcnPzZ+TO7pvGRCJL72bbOracN/IVNr1xozB
5UojMZkIJbLsSiN/GoY1CzpxVIby8ExWxtYw6nDb6uU4OMkjr4x1g6P/iR7iQshsa8YtmHurWL51
aeKh+tIDHkc/010wa7647hcakH+S9z9tR3oXeuYPKs62kwV1NfJARBkCgZ09rGgzPE+hZeuHK2TA
y88skIgIGdC7Q+LRPSSo0zx2ZRHdnIIhmGD23qfaNf8sxqH/O3wqRO/83Xbedw9Mx/NayLWU99Tg
3oe1VjBMG98P57X4p4xWQIQgYqlRzwmSz9s+yvl2QT07HlAPuFznKAO3ISFa1VsnzMdnWtAMqDtP
lfvd6tIJ6LniG4jK4h9QxgEZajgkz7iQ2/h+iRkYPDCh+Je0VsYbqBXZ2ppM9QrKj/DMS+evvNcq
GkNaf5Fj4VwCoOZfTQbt7BiBz1++2mY3wSpv++o5q4Pq1eATogfgwdrSAgunh6dUqK0bNWJdmFG0
dcupvfi66XUxVaEPktQjW+RJaz3q0iuaSIMQqgwOH7xmNffJC3nv45gP5XHZh3rL3mbsjscEeUO8
4xLEr0iOdvj2SSKEyrIEVy/qdlknGqinD+WFxq52Zrbkq7StAU7WQ7L9xxqaQjUpTlkuQiwfVus1
7dBBpa2xD8S7Rzx8qF7hZ+qRbWHps5y2hLSf/+XBTr6/W/pgc7Kv+pR6bkDk3SOY7iBsBPT7qhcV
blBOyK92ESZQGwFD9jxefMhmxRmu/MBb/V/MakS/1rbhJ+RLox005RNAB00QvjsmkJr5KE489SHO
p++z1BiF8Q34yPySsYADrumJExhCf3n4RrY3vaIS303o5awK4EYhnFimOF0p77DcRuyMIfBL4/dZ
uqZAuxoSEDEL8P+PTzrkWnc2kqBP9MnlRoPg6WAVYFzHZNozZ89FlgH4hy8JO+qtG1A09w4o7Hr9
vpR8Jf7f16JpiuP8HYDP8d4QVbYpLA+ih0ZzKhI7d684M2xT1fn7Ipj2oR+ET9SYTIG4q4m+muPw
y8SAeLtnTrciB8iCIbBhdM0+dAxwceuV5DtAGgaazGFxLCBjOO82RiIDjbYdIPkFaoI8SNotFTNR
yRJVNIWuW+EkaG4WE/XIzadCKBqb+Bqdq6HMFF9hncfBPcNrKNBF6RYx5BS3b/AnkY2qa6b3ibmc
hGprPMdJt8qDcnXcy3XlVfIeCi7vYLCQ976HzEHDwUPP/DR0VoWeZiU4yqVMf5AfIrSYMHJln42G
H5e11Mt1fY4I9ot53gjaxJvcndwL7bi8qmHkrwnE7yAOivew2MdJ1itmucCHvk/EXST2Rg5VQ4uZ
xjkXZbjloslRVqIMMO3DRhM0XBqy0SzZaNga5bh2eBuuyYYSLEPN29BYQSfp13hZWKFkWzVVvfvd
1mBXardlboGvXQBE7pRe88UOzGQdTdn41iRhi1g/T54ZDoA7T4XBFVLZElrvE7hIUMRyiCx1L6zI
X5Wsk0+x5eZP4GORT17tnRmu7heyu/iy3UINCYJcpGYXapZyzkwUHEPxczsbRePWW2UCMEbgiBaF
MjfxD/IUT/vghoKpEWSqwBTrUelvge/0Z40VqLduk376Tjoqi2bKh+GD/grN1BPiMfipob2CCvMC
yJkp2CSJHEEXJRCJ7MqhXjMXyebOVuaNbNQ4ehZvp/M9MZvJQYIJ+QZqABCRgiFktdjm3fQeVYxA
oYBqJvkCtJisfWQ9EAkCGxo1UxWKclef0pGu2k5a7roCN4DAKzPQCbfODdVNiErx6LuVgjrZSIRz
W+xTBPSjYMlPMtEk+VOvmfgPphctJnIrSrbzfQ+yCjr0lesgmIo7PvfIhj/OvhCgAKZJahZfGoal
/dkuuj/xIJLHqc0LSPOxTWGm4hVUWyfQB3gXjjzXBZHa7lBb1hOZFjv1jGHEOZ78phzKnqkHTiCa
6XleAYSot1nW+Jx1B99k/9dedSVQRQqG241hyPOMp5xcFC95Y/pFOUhx8SFC2LRLg/xpAN+zHYGl
ZRRSPrWguHwSvl/syK+cTCSUya9o3dkPtAjuJjJGHYv7hwljYcfANx44MR5YMKq+rLZRFEGIUdNo
LOuIHgO0vi8iQu3WJy4AnuR2fbf5ULFNbBYu5ESt9ujhK+UYQHgC5UyWc6dm0pwZiiHtWiEVuHmY
MFjw3Tb5eCS7b1XOvchRS9vi0zuy770wjH3l4ARr9UH9AjRg82I6QgF57kZ7slHDjT9GwcUz+AUF
iND29Kug31TMO5C9+vGRTPR7I3vVRwlguNN/+IJfcPbtUdAGXL0IIYPh51vV8vrgqYR99i3zC1TW
iydl+9YbVFERlenYZ6mksUcxPaRPxqe2h+iFS8TeiG5fZzZvEDRkV0AG+H5qIJMyG2fib3KlJo8j
ZLwHqL/N88bUtycl67PtsviSCyhCxqgH/FJEobuJuRDHokiSL9WkQeOl/2LaffLcdOIP8gISKNqn
FiSVaciqYgJVXdtfOzHgmWRk0dG3pANgSyn28zlbH7YBHbrGOMhe6awdOCy45U21E3bUQlW6bIpD
xeVNhv0N7NGgPvcq0FosZ0mlqsnc0UFQQNh1Z5mhXC0nyEYYSfmyckcTMpDkCqjdSnLPPf5Xhhci
fCEmmMVlhGaC0VfmTC6z2H/nS7YO2nRRCbpzMK+XlnP2G4R42QCKcbcGChCBHv/WMebfXAjRrCBT
2u7HIgluNEFN1QhxQKgpnZ2XFY1eBu5NFGF4WlIXO1FD6yMe3nB9mmp7bQJyicZOtqgZQAFjKSCh
5pACoq/1EZNqsCAnTuZ2gFYiWecx5CB3fjsmR7JVeflrdl5D3mQ0oai7RVgOcXod3Qu9JD0qld/B
RjeZJ7J1Mj369hSfPkTp5q6taTh7ZHM25OgXCaKuZvBq4xK3Eb6hjmD7YZ/DNrwPRWc9d50lXv20
nM2Vb9an3hnApKG9srH8uCgf/Huocvs5asp5ETeKZAUBgjwL9+BRWlsIq39F4Vq78monANlhX76k
afxWT2b5FcJa7tZDvPkwaTd3bFeQzzWfOZKMI063A2tuwp92PVCb3yIwEG9737UgRd70n6Q1/rL7
IK9CEa+5qWPXObW66XKoO8y9IHY/DvVE92B7GL67PGz1/9ieXJCtrfGSezftnTs1puE596bB6Uzg
WnV4mODsz7KtuttihlBSdRqU/0amFtHQu1cdHiQ8RCbKvZLul4UPfuaMX/yU0kIhEtigPUujL8QR
/4EunsZ203XNirrk2Fv+7NjoT1VtdO1+Mpr4Gb999+ZM1jrB0/t50CbqJeBW5wh63BdTwJJnPKcg
SfnuKkwHORkRILKgbdSMiROucZUpdjSkV6nGPtgWLcuRVOgyvkZ1qzq0HsptnfpUd965S9tiH/QB
vy6NX+UxIuUtrohT4vzJc6vYk63wPFwOyVEV4jOlLylVSXnNtAao1FQiBjoBmU+aGAwgOfwmQ10t
TK1p4DFclzirppWKoSmqs57eCBAyCFOO+DBgOprgueyF3JS6NtzeWCIPLqGuUnCCLrjESdlCBLh/
aYviID0vvyOMKu/UG4csu/+5GHnW5/OMOYX7qQaWeTGRG1AgP303Am5a70QNeQwNUs6gEwKRg55Y
ViU8HjbQtRg3i43egMjGfqeajq+XrTK91vTs6BDV7s8+d5FCJ2cAi7wzxEYOD5vMP4DTtqhkG8Zj
rSv3Jl3NF9i+cesqgXL3IqwOTHTBoXTqty4GMpQanoQTDtmEKe0IP+poZOniMNrHwYuLzERgyEIt
gFOI5x7qcweoNeDWmZrimWyenWnVmepLaGXNSQjnZ6FdUYIyXEUkDm4dps91PKbPHffbp0YdILra
cuAOYc/9CKjwVKzzukPMDIi1zhlBqR4Xt6UYhIpGBPs1F7HnPFGfvCrwnks38Z+q6cnJ2iYFlAH/
+8Cz/DEP+6jy9opJuSZfFUn/WSnONlHZsS0NaQKVswPSpUF2ZCBbBvg6KzZF21p35oEeuGnrBlIM
GBqFa93jEk3Qt9OmtjK2cSVEdawaxB5K107kEWdIY3oBkCx6jDNUfohZ/wLsbnBMgqmCRJPIcntV
Jbw+A9s0HKxBHYysrM/gNwHCx9YXFhpTQ35NMAzlvOR304stN5/LHKUIGaRA2ghx/QgZsyvX6HLZ
WL96PMkGTLRrIwfFDApSMQtcHrrkoyDMh9u2f7RrQAyhkfUVpaHxa5mIz3wK/VOoj1zuJFAdgDq5
aWDq6vqsHVbUtfS4ryy+DpiotyhKwgwZkZNElks3YHUydtAAEyiN/MdWO/qvQOPYRJZMxmsaAGgJ
ZPy7Gw1TJ0YSPRkz3AoROCghfL+arLi75IXqLtRbmsUGWj25S0SOgkhAAqWd/Q38AQ4mvHbPvW6o
Z3itVvItgQmULHFRNSicrYsAD85VZgY6T22cGxrPy5sYU9SlqQa/G/A7tOWW6gO5ke6l1HR/VY/i
ErJZboTCEaoKDHVpIPUcsx1PKT6ndo66+wXxEohk2kH0EAA6jb6gCY2b30JyO91Y1ZSt0zKxDzjh
x6+43EVXYJFvVMtcW9DXROYE3F3ReADvVgrYaeKdQwn+03Jwm+3kMSjhapuTG8Clyys990MbJdxd
2FlPtm/jIhyDQgGM6eM3mvBl10FtKdk3dQCaO6Epe2IE11Eyq7tF4nb+qwIuejWxluMyHxtgn0XA
4LQ0Y9IGoMfUpVRkxLUxWUnL6pBwKYtzGfCPTeMk4OlajA8+uV4ydX4AfDtwLqhGm06Z64+nuGom
cNRguNig3YHfCI0LUdybGKUiv/NbbEJV7FgE30vpt9emkO3VHEZcp2isUgTYPQXqYzkg+6wbPJnl
FfSzwNSnI0rUORA6KkYTD1dJAnkZkDLXiPnufvCK5zrpdkE4QuIhMerXDqcFCE6m/ZFsQIkbJ2Sp
CxS4ldsMQqdX0RgQSGIJdLPDFiD8ULhmso0ETt8D1BpVPqgbEFgA/7VdtmqYnx1MK0JYcXxZwh0U
pkDlnDp5E7s+REBoWGkA0DCYhzFALKcCHQqyy3lf3FFr02/qKjY3/ejjDxwOqbvFc79fq8JDnZ/h
yGOWG+6LKwO+iYokQ4RBeS9uyu3nqXujATmkAHZvBaAXW9VVeMCHYP3TcN00d3N8pnQ31gjdAGeE
vcOap8WUuwrUvBl0eI+4i+2IP5SaWIAXdx7XZfAmQy5OqZ2nABCg5gkK4rWmDfn1WBIyAHAhUG/0
kCK7JePxkITQbDJ5j0tMFUFHCFFvMeKriXpNZn93We0cAToItywEX6vdGeIZkqZ4Lha5vbZ5/w1x
2xIwFDE8W57TP/uuZCB/zG6NFbID6gL7tTS9fBfUZg40Au+tPVjeo2NoRKdcjebac8K30M87DWL/
ETi++UVWoEjobMPaQ9wze4kScYaesLWR4MPZaFGWe6ybMa67O4QdUAlnKQswFdhSg5VnYaB+oEut
Y25E+ZdxAsTIjz1xNZM8e665L1axjTMzCE1QtSKdS1GZ7EPTQMvjEuGX7jq+Oi+T5GtxK2pXee9X
0H3gW/pODYPpbzOLkDzW37D05UjfrSN9Yy5fs4/T2lsJ7+Z0YgOtUmtv8yC9TUUubtSjBjddlJKI
jm9NPct6BRSr58o9klHDtejzHudcoLMa+hAK/YEjWUqlUArHrDa6lzLX6d0pOlMTDAAOHakLjWbw
zZuzPdEe0TKJKuToXHGcT9sh/dKY5RuVldY4bkPsTkB7dSyivWg760wlqdSQvYpYuA5QE7olm9S+
NIHaVHZ0PPVG9qFmfbjpsUmuNyGPZadlkyroNpUZNi9uYaHIs4cAIfRhjT9iIKwviSzGVa6HqEIO
T9IAfWjtphPSGqDYATRj0A31HCC3QRSW5tvFlpgyuxSowgBT5rsjGfPByy6VMz7jjOPvaXKxU88x
8XVpKJQyIy7XrlE5321AwuFeRIqCVxMEibIMFfhu0FB1NPXw2f87CAxr92DHf3PfrHASQEtTedp+
DYQt98vaZUnise1gobKZKkb42OEGI4sDkGzDlUwfGlAmXcmjDPLDbAemaoOMvdosj1r8YyFhzMcS
wsx4/BpGljsr00HhT2va5x4K1Q4SA/2vB7PxP4R9x5Ljurblr3T0nPEAEqDpePEGoryX0ionjMoy
dKADQfv1vQjVKeWtezt6wuDeAHnqKCUS2HsZJ1l0E8j6keqy/oP3sdzwHj5PAe2a9YMpqEmGsPv9
PaAL5HpUD+grcPb7ijvzUCe9oPi32+gB18kEoACtBxemSW3Heqgv66djr4V53Ao1RmD0IeJhO3j2
Win2CrSpN/BBt3bR6Fk7fYa9li2XJSqrUOOSa52zoSchlxxf2fucNo/xoaGw4WsiJiDlZIHyhzO7
cy3/YmeWeQlf8BT6JEEZB8e+8haoB/ItXIPwNdFsTc3bzGI2zkQNCClWTdfQNMu11Q7o6AHGDzfU
qAbeMHaspQSzdqPbDoGb0f19VLuh6liP/Ou8L50KPTpvp4VN5fQb8GcIfj1Zts3fWnBvl42bF9lC
AbRSokN/oJORtHaTTlxLbOBfBqijnhJYYeuTFNBOPUc4MFmbDQzFZ7w2/+N1lfTSeSehZqn5IsJh
6iAU3dwZITrEo2hzp4/oEAv0zd0zGmDVf5s8XavvBOztDLq4s3EqcdtiyM8EzbVqdIqjTulDVlTu
giju+DoEOC8767OuFF/m6nxSWDC2glKTMzV39Ed2/7ynP4T+kBOJbnhpfNcf/uNj1+F96vSnsWso
9DgcfS4v+Izgq3gYhoI+DxXg+aHhjGsdOvCogkfNGC90SAMZAGzUo5oLNMgzN0h67joF93BEesZY
5fCKDE6US9TPZfwpROkXeEPdxrbslqEQYoM/7vgcUPGsJ0AABXsws/JOLD/yFhq5jyaLbqboQwiM
JhNYbT06Kn2eAYmUBsbCZX20T+oiAhWGAUz4iKMAkuR180MPGkaFd7s+/Tsu9HVJIXK/J3wGHCd0
mvnYncFGLP0oEeL7aN4oHmU/HDzQZkVQQXCSGyEg1V70NFIGpAAWKAu9QUtESPeeZxQpnq0CtJAJ
SN1qnheWVJEw+EpH+hBqYtcjZhM8W4cR6aB5D66Qrxs/tMXqXHkMm4h/7xvp3GNahwfvo2/Ux164
goA2yDatUe+bYHwa/liZg3nQQvMpg8p9p7rUB33QRMFMwnplmqP9zVGPgBFheqGkEPtuarG7o6h8
UqfZpplCyyycFQ29BDrp6MfHBefHKKtPOjLpjcemu0rSdDhZIYvmpUXLW6/cg2OExs/clevRzZ2P
Qsa9jyKpsfTgTo37Qe+yhLzxugdVD4/QOO7XLsqjs2rg4A/qpDOCfESwnBiyAHPg4GTPYyrcOW8a
dQaKtDlXJvYIOahtGa0XtYFuwdQ6/XJo0lVPAmNfmi2qWe5bSZM3GE4m74mKWzReZLLE2yV+j0f0
gUdAaI48U9lrhKYmcOjx+6QNv8sA5/L1NCGGZk5dkKf1aOL16zY0dly4bE7H+IJ9Od1DBZHuAQBG
FcLWcG2dCEVcrac50LbAI/U+rucHEIYW2CzB8caDC9eY7r1UwAJVdGZ8hGiSwX4wi55qZoZnuwDI
2SUqP8A303opS9T2dchz8jXUo4/JZJr8CKPASldYOY7zspfqWpK+A2dhJBtiGfXV60DqDdiHHoM2
YH1NuzCAaFxY2Uc7Qx0qjooFFErbZx5YzS5sAXrVYdQY3qXLbF9HseTtc1xBqmAEMw2Nrva5t2Lh
N3jorH93nTm18WX707nVZ7SClF4MMYkFOEvDDo5OoEeCuIlyAjBfBozv3GGRe4GaRXB0PehDaVfV
AaWA1o8g1zjXOYJ/8GGYDo+Q59TZ5Jax0Xk9Qw/+FYKac4ODbgDfZtxXz3jcQ89V0FJbjjU+uL8G
dBhkJUQ8Yc7WA0eqysQPc54fw7gx5wZNxrcsitCX5MFPx4aRH3Zrn14colqXF81pSOOPjlXPw/QS
1CpsZDor0jKHJflQLHTuMQBl6w2eUvn+nidkkYqObqCrQXcjV0Ad69N7XEfmziI2INCjmKQ5MGVK
hdVkGvn3JX9f3VWgZAeV2OprGA3FYqJ4+0UN6QmAHD5qYHKWKZAZax2GaOK3wS2szWptEKNYCrOJ
P1I7XCZdVLxC6mLYQvgX+6opX/DxORyM6hiPw0ryhJ6rAODDykFzkRgNPRvCpmcO3YDNkPMUu99/
cvoMO+UGBlZnfSWxGfaGBQGZIy3nSoawOE4U3U6CK9+wbkLhDBpwTxZk75YUcMU9hBvDXQlr2JWV
puUlCx3i5zRv5wQ0QF9/MFgenlOZocPrwHGsMhusVwYXr7wpgt2MmHuTzdioHcaysM0W0IQDJ0cb
kulZelzhzwQ+cJTN3YSpeZNZ4bERRO5kEIRLdFDC16phN7s27R92NWJF7Vq3Xnq/p4pYSvi1CSzX
pqk8oDeZlvXcrVS9UJMInJjIeJRE0BjJagsuK9OhYW3wNR71uJ5qmjxbAYB80hMfl+jB+zzew209
S6IXz/B+CqPNr/0Y013fYGPkemn9ra/Vsvec8g2SIMU69PrJdpWx2yg/9HhrgUeJe0EHK27VcyiD
i9OM9bcR/gF+KsdVknMF4s343YbG5Vb0WX3RYppxan4fAhs1OCnJivHORfE8hq9E4uXuVsdRSd5N
M2nnkPTcpLWMTqPTNsHcG9ZjDQTyPRoUoJlDnil8NfH4wNtJHophfDVJGlxVn+f7An7cvmFa9Fi7
43ddDdEHnmb4mpqoZD0KJrGw1LxEAxUfPAD/kxFwoN1/9amavOH0GZ70xW4on3RQlq3YdNx6UQVl
L4MwoDHfmvGv7k3xuP6VNORXBSeLVzRsIzzfBvfQNlxslRrHlYST3iVq8GnRNDY/uhaAvOkiMEDW
I+wovuHzKPyqDe2LFUTg7eUm2relAbNa5tagLLlgoY+ql2d9cNvY2uVw3C68oPFmOgeiUYyqaVVt
6s79PQ/S7xLaaZBIeOT05CTIYPc7OvtHPi87Aq1xCuWFKpNnPdAV5HOUJWBh0A/Y8Ba45QSCq09e
DeIC59kk1EdUNUeX9KWR3JyVAPRi5xFlp6RKJzLZaKwB04hOmUzR3SFO8Noq9t1iBfk1+rlbGK9R
Q6HODlVoVITq+jIqATD4kO0MHtYXnTft/EsKnLMSjRZoU+s2Qz3QudcKmD4mqXkKpkMaGcOeosDn
8YLZMz0NMoco7NnoJup5Onc/CDSNI8Ft/J5x7X2y4BH+T7t2VXRg0nksxZ447Y5V06JgbIOBBhUG
uiny+IpKyu/UY1ASeFI7kBLxR6syIMb7Zw5tUSInKBOuGp5BYDlIf+q3NG/w36oyME31G1wfUnh/
Ah1mx1sdtpCNPBPTmulIX1XB0GMFHsfXq8oMMq4GCgjQWo7dFWjgzqqkab7p0VCaOTavr/owojPj
FxWwFQ0R6p7r5DpxhHnRE9BVzzbmiCegDYqh8LOBC1+Z4vcFYkh+JiVM500WTWJwkwTcl9Nykge8
x7Yk4L5aN+j3jtdMMex3HSK+R13sgygAbh5R7xHWEXg1ibMZwbkIenCliUK5gvX4FMZow/l4nTP/
/qPUTo/Z9KOt3GwhcgiwwZweGAr9w6V6uEwgD9rnll/2QQAqV/6DNFhr4o9Nj4Mt6BFfd3pEBaFZ
BvaIPeiUu8/NY/LiuNXZrSk8DvGgAAUTDbSycM5lVA7ovpqQSP6T42kpVtILL6Y7qlWHovIbUxCF
bJzo0wK/z2cRYQcoSFvHsKwhCmnV0WfpGrsKUrp+pJS3NSqC7QSp41NgGviNjZukFfECDxyW+nBD
gfuR3UMFCzvua1agdhqUFzkFOgP7LAnF7BRM3YqUPhwFyNX6NZps+JlYEA9II7t7hnJ2vPTw4/ID
NmTdkTo51IELq1kqo8s2tTF02Buw5zEmAKeXJkVVou3A34jf79WUmEMxJOSg196VMFEBjWY0GP49
xv/INeAAytiJw/b2VCAd6xJ0rFz1bG9CHS3zAmtbTpGDbW8513P07MTFstAZv3H8dFGeMctqO5ht
vlECPDHHwDa0ksWCmD3UoqawasDy0Wf6QESP9VWhWt9Kq+JIAwta36MEAdd2hzUqSvmceqH1AofJ
r6GKICvyGI1A/14kzfCtaWU76xzLOtM4Yecs7cNTD+WBR8qa8lXFn1Do6tdKuPaB2lb0UmXLirjm
S9yl8UuRLespgH3qeO3bl7rOd7aRumc+KvNlNIp7ZLa2+ZJz8SX6M2akVvo8gAVRAD0lLeO1HErn
ZHeov5A0fGvbqNm6tEWhdxrsiqSA2EvMlmAVf5qNa88BszQu4HR/J044fHBmTFWoLjzovF2l39PW
+5ofPbD+ut7r8CBD82z60PIwN64Am8/NiJgvQ+gEOgJ5EzuXaezPTD02RSbWry8EJbD9OLirtneo
r1wsgELg0N7JWkql3scmH3Yl1IAx1A/vTKUUsge8Bq4eIRoeadq+j2bc79I8Hf1QpMO7aWDL4tIw
XFm1gQ0eXDfArwJCaKfjEd+PXQkTajhRTONfYmVGzwJvPzj3yJsVp8XhcSDAe3wJQYi4qTDCQ/Rf
89hRxXhZwKtQv7BQgGvBJh4t1Of+eYk9co+32NhD2NjJe59BD+QmvclzwpTfOug3Lpq4kVtY1BtP
ES+e9ZIrqrrCJ7YtjhCwlgB4h/ZMD5iR8QlHWXK18bnuSADGfjCt4eCXvkgC66xGYAoVSpWHruG/
DxSU+0MisaMFHWRYClka8OfTRz2p2BVDSO4X6EulhSWQUbf3R6p+7LbmmOx3+vSxQPry3P1yWqUe
pooh+72Meszn0INxCINHS+jesrhrD0WCRlcWsQTEJBKuqyn0+joE2wU1Cz1qx26Ddmv0oQcTmuQH
NhAsjvx8TOAl5sD9amoR6EOrNS5HiapvPmL32aFzO9MjgYLVE4uTaKHDolUOMIYGGFWM9H7H2mQd
mq14Ktw8OrKcHEGjE08euoJPQaqcWYzX5Ubn+Bip/RimH2gGzHkdudfOA3wxb2FYYFSe9WZngVw6
+L9Y6RBUfBBWwwF4DZa8Q7M4houJW+1j4q1tWngn4tnEwWOlrRbAMcLgeEo+DmC0voSGyeZxAnV+
y7CcQ+woB4CE2L2fiXwkEL5JnXlXcfgp6GE9UXTJewaNYz/JRrGvIbS3a0KTLcGsr68cMqC+4Dz5
xm1r47CC/QqydinNqvgcJivZvOoJKNBWC9VlDTjRh9QidNPy9vxQL32gUZqk4OvOaH/ZYZEn6awn
cMtua1faR4BBEtA0UW4DZbm9BOME4hnLim9He7w0FEuiIvTEuhpH6ANMbJYAD7KUCnbSRBbD8+rV
MECU9UF1oQVsz/CvP0UTGUbPyK0s8O9yDn+uv9+NmfXqr1EnsUHgQ5PMf8B4DYqmWJFZcqkhvPeB
kbeHsC8XD2ivPqsgMXOfq0MjatQa2IvWhz8Y6DNYLc7iLiZPNsr45462G7dJdh0rytfGGet1EIpo
1bkBe3c9x696m3+zQ9XMse4I9yMkZC+hI+UMEkTh0kaFbl5P1SldkdIHN0s2URW1m0fpSk2iAnpQ
5x7hNFegpLF5pPQ0fctO0l8yw/YPreyJ11HGsJ6Dl4szCxxQHDiIYHwWeWG1qnlKsP6ZYi+V8gQr
V7aCD6e6h+40XQ8URpavFTyMZjrn6EvigZrY2Nnh11u4Kck2eJx96on6P6jvoGrb3KDs+va4qc7n
Fsu3fAyf7vfUuXZIoGXRnVAUyT6iEsULgIZ+NAzriJYH/Imrpl9hHSA2fTsUF/R/vBmtYvmDqC1t
ePUdlboGtLucnyzolW4NKOiAS0baFyeTH+F0M2zs9l02Vu/ByVhq7RKtWjK6brVWqJE/VE++SG/r
KXj+5kDeoDw3i4CqnnUWRCrvsR4ClK/yh9Hj60oMTwr/D1dHRcGh6LFedoyR3KCoJHwjd7IDd4f+
KYLCqM4PJuAhUZ2xNRTA6A1LgILmWIJK+yRrFM31872Z3gT3p76OIUzzEUf4pT1eEfe3QZF6dNdS
937ZPWcX9rLkJNiXcloTGEbra804repGCwe6SnM+2KxCNclTfmQU+Ny0tNw4Sr4F5uRFC8rp+UEu
4r0RgbU54Yseh4cdgM79FT5yvUwi4EXFixusIILoZ1zV5GyXhThiKQk/OAcCLfg7YfH356wbQt8G
R2//V74SZnEsBNQRpkE9X5RBSGf6lDsQZ/J4ex+QrDcWGbOpDyx7eowDvm8tYeZ+WikT2LnKXPW8
8q7SodjFCDK/j5aQlZsXPK/xjMKogG7udXBAXURwz5Q9WxSujBbGNy3t0k3NCH24hz3Ecu/icn8N
6zmOxWvQH7xi0Rqw48b7fxdNorJQGHGOhuECJU6hDmU4wBjqXDbp0+qzOBQNbJA8fCOnK/RkPaDD
vDB8B+Iy+7SyAJfRA42R5PPEjS1QSHBn1ojToGx3X1YZAaqo/M6yjl7DhpFrSqAy6iaOs9JhGEn7
EoFjNI3pgwV09hIOMmIOoA69Eg9a3m0End2IjXKvImikolGaTa1vndGHIGDYwEfO8BKixUahg0mg
axUkZbszAqzz9Bm8HafFoAkTSQ+KxL5OutOcu5baI7ap+UnNErAz3bYx4fsDflyx7mBZvYFPGqAs
wAPDVQdNncdB5/5MixLgG1hPqwWU+EafNGhyaK+0h4eaPtM5CUMqkgBloFPaeU17sOnQVY69Hlv3
6ZEnpQKeHBAcg2QhtDLH4djBpvK1B2SBki54diGxc+1RLxymdGaC8Yk1EjTGprAErXvl9m67MEpA
o+LA6DZy4hfDc2YPhih7GszaXTJhkXnVS/7U5Z1xsiNnpSOwvvjTv86PHDj86vl6MJR2gFWKd5+v
L5rmp9P9dfSY74xpvMzaAlY3U0U+95qynwEw+B1zyUrnMkYg4zGNMgaOwawxAaaCeBCdtcRErIce
B7sDker3MrDgW5XnDA2gZPhdztPr1C/xvSoAPjNES6epevy+ZB0B+UnRmIceqoKuDEA1xcZmEIcP
edJG2FH9a6y6qNzgKS1nitoYf8wP2hgLbMuw19ZUHahpGB9CBiGgKeoF/k6zqVgjPHDkdDmhsgPn
LBJw/McMopw6pyd7KuvnpO/VQud6lx4KwPTOSuH1Vrgv+IDySw+UBRZ7xmtDKmBVe3wRdUgGyHwL
ewjALcVoJHobsm5dtB0yBgDtoMrfCvMSYohY9u8fevOZfvy1IfBxHkTk/kIX6zXeNMiziuzbwBQr
IFdRme8TiLF3NWTZpzN9CACLvuf6nPSruIsOj8H/59z/NMX1in4ZNWkGgIyHtXtTguwSk3pdxhRV
LghA7juSy2ValtG1YcBqZV4u3yMJ25JemT/ZxAaqMjgiA4G8GWuXrlhUm1uvcyEiQ4Zb1bpw4YaS
M5QTrfo5ltULCdP4M1HwGLNyrzoXQVvtRWLIuR4IsHIoSDbcLBg9LGvLLsBuSdTjSpdRAotFVM1k
TaqtwSf7ZhJmH3mpTsoJ6xDGIS9gysI9J89/1CZRb7VnJ/MoKOqzZIqu+t4gW+wHoCQXGdsw89BQ
THITOsIR2SUd2JCshgF4GKtuU4awmiontlqcEhy4VeEtBS6bzumDqJ9VjucI+D5owzXqAlHpcCHj
QUINK8YCPIc4zQJF3n/ix/jIbSDC7LQ/kA5oGYfiqVKZXQ83TDtfMbS03hOzvA5FH1xKaCTjC+3e
dPoxS0H68d1k8mqMIrjY8XCMkop8l9DKO9kW8c7cfwoCGb5CKKk6mB72unr3T1EbmKM5wzeks7q5
IN24Ux35GYH/+cSCASWX2utXiUHUi2144Oum2ff/MCGz2WSUSlBDR51vPwgX7NsOpYy8DaB6MIV6
wOoGsheZ92aQBKZ4QT8sCFbwYCsT/pS1mXOAvvy1Hh32NDo5f7Kr9mwRfB9LrRRFYNS1hiluBOcb
N61n0JKLgB/DgdEk2psycCGI27P5XwM61FP05JY3gEroGPoexTa0ABitbKglg1TTO2m09Lo8f1bo
o+9CE3W8NHWy58rO2FNCfT2mM1liQuXbS8Re5wwSDQszkxFafJj/uPx+t8G2nkbYXVhN9kyTpn2K
kwXWjem+jeolpMWGTTZt6PFlS/c6r0NAEvDIzXowhMG/aWfVVNXra7Od4znZ+LDnYXtqAHd+H3Gm
kuA9rl3rApBYtdY5fd2gy4TOVDHUsfCKeMuB6ta30amon4TwYNswL8ccYLDKCCDhVwKhbgYFOgKR
uAwK6M0G28QfVg75urb77pBG+fkAIEvIAFoa44Auw4jKl9FKvxnASP0o63qH8mf7bvdVtoBkltyj
36ggNZCcAxsbzpFRgFGrVN2g9SagwXLjxEvWQ4nOmQ7jOlomqOq9trViAKaCv5ZM06CO+d7FjgD4
cOAHl6vQ1/NBMzUnv7XxaIBOdgHS/4fOyxJuo4mZkyWlCTb7eQ+YTD22G3hd/D7jUw7yiO0GqoD/
v1E+zdN3IZwdRGVCpGWqZ9U5PDGSpIdy3p8qGFjyEWTaHnH3qcDB3OtMkwDok9tluM9UYc28Uqhz
4Si2w67Gniep3XzeHCeoPxXJ3Dl2OiaWogVQuQJkcj3Mag/gVGm8QOTSXQlTAaY9KhQqE3eXD+o0
oEZ+1gceZezsptWcOqpEvf6fPH5lFparXbR+5FBCrqD72jK/leahFMNN0/qECN+SwuYXEz3Fk2dQ
qOhOtD6va0qQyFtzm7UjfxPmTadZVjtrYdrdQofT1Zkj7At2YfJUgbn/5WoH//6tV3Vyn5rjjZe0
fhFOuwRau7r1ZQLLhLQ1l4bwyluXqx3EEULIVDPg3WUI/Ykpn9RU+Y6FzrW+HNRmlGpxeZW4zZfL
gaPfQXghfB5pjVUxCgeF4UCzhKSrdLDCmyu9HROcPNWZWR7zuAIjecq3jVXMayvot4bTsff6U2cz
Z8i2HgoAcx3GgQMKgFdZxxHfayipQFNMVzThqOkeknKAJC8+ah9rFveQDePqUcvUM6RDVnwcwHig
bFYVbgmdSPNsQyloB2zPm1OxiQyRtOXOZfKtzpm85LyWF50KkKqm1OiUwQyMH8CYGpATnG4odh6P
wGLQp2IM8NCm9e1LTk/8Et9PdZZnqXR9d3CKHa/HWcFAqPBG2/weNXPSDfH3xKpcP0bH/RhCHmkf
ZCAEkDrjt5pCUL+R5vcicIaZh6bfxc6UAlCojlYgXxnPyvZh8yUBFubJBWi5EDtAwImEUPxbBhHF
IQ75e0pQz0nQyANAI1o1Hs1eTBJfoYhXfnouFO+DyBvOeVHZu9SGDKUewLclAvD2m9MLCbbZxB/C
GvWSKHwKeoJIzZvDHPcJ/xC5ifGjXCZ1a7wr2tzvkAW17QdtNhzgAA0B2aCS4MTKo4Mn7wowfBDn
OSzOVkOJpqKdlQK+MlPMQ7QL7/GALurKmuL7KhD+ZgCk92DmNZUL/lYwjqeOZOIE7hTFChJthMcA
oBLilAQNnUnR/h5gaTmexDTw1xV6IAwcDJSSQoAOnQd9KzdWdC6hObERJn0ZDMO+UWDo51C9QUEK
TZs3BpSNFTfOrelKuUq6Il7Fmevc2gE1QVi3vUoIJG+l8shc51nVv5cqCK91lYsjyAf2TJYDeGmG
0a2JxYw1CG+D37kVfTYczzywIL3pKFC8fyKAQ01D+lBa3h4fPzkZyqLPOUT3Z0XiwRUML8lNY7rD
9HTsD7R1vJ3tAuI+RXe9SVAGYEgFXsM9/Nd5jBvdARanb/UwqmPfxWwdTzwVAjLPO8VXeJbJttub
U4g2WKA8yEzAqxXk/gAI6ykNiEW9QKmqWuuw79xLZDtyCZe2dpVpJo3G9ENx1cfWvdu1Ge2KVVyA
fmhDcxToM2w1gnKXE+CBCMpz1w7cK8j/O8UBW3O6wVaarZsqqI94BpcLoDfFM7fhB2tbY/BRJ8bB
8QBNnslhJcqyPosBJVBQAEGMbAN5zjy33HdlWs9Ha4g/A9vB+iYeb4ZLf6+9wzqxztOnMITgSxUR
BToEn8vjECbVsC858HdFj8+370GotwW+vdOpbbn46nVCoumcqxk1G+OizJ5tAg8MUg/AgjfTBgrd
ldZnApXfDGgaqKaz5wbq/AsTHgt7aYTZvjFHb5FEmfPsiSKf9ZN47K8eMso/PRkVM9OwYYweAYDV
l8arCAPjFdy/dlsIfIl0COcaaBl2ibXUYWo10H6Pm2qJuonwTSK6heG58S0x3G9ZlQTnpPXGs5Pk
PyyTJbdEqWrhoMa2xlsDIbpETpslbya+yPC1H5mvr/a60p1BJaw7NE7ePPfO7/lKWmrVlylZ6ssp
EacKL52nvJMmRFPQNLOvAwqO16ht2bWFsYzR1vZeR1VYgCYzQiRah0aDGb3LXLyw2mijr+o7B3rm
zMVj4Z97YL3uzQ0FifOhdtj95j3cGmRWLc0oglQcG9+TsRs+SJxz37aLdg8FQXIV/+SHKe/+yU/z
AzcYPnqg3f1eDb/nN/glC3gjbbFYl/O+VfAlYy40t63OeE3wFvEjzqJdPv1N4M53Rdt/PDeyGl5L
rLimbAGRpNMQuPe/Wz+0R5rjN8yhHvPWuCQFAc0EBoDQ4TVPoMFqWm8mlcE+aWIQkqYwLgNgv6CZ
A+dvhNIDHeD/cVFjBZOeM26tL+KNXeAtUv6ni9DysJ8C6qxzdzBWLY+gf5VkxqmtQsvv8AL8KB1z
GfdJ8xPKpy9l02dvTRJDdCFNxSEr4nGXCJYs69SMX7y+imcWGv0/U0vMmtIwFjyP0CIxHA71ahy4
au09wF0gpYFi4g+msPdeKKtqrofJFBvEAZQfgLuYmfbSQ33rOsoOfFIAPD/Z0C8IYCdQtE2PEkjE
mzRgTdVkXX8ueS7WlsV7YOxreuyKzpx5QXJxRS5PmWOFGyja03WBSuoJytjRPCpt8z2lsJIiQ/2r
o2jwOlnxfUhwYWCazRNaXHhCoIg8ow20iIY6dCPfEb0/4tkEE6opTB1o4FUNzC269sJNWVyg+0d4
c4lT0V4smLCe8yDE1muKpnxCYKdjVQqLNHvNiCufwdSTzzVTa4jHVOd7agS+2wCka6MHIxf+fABZ
OXM9ypwcG0kS/tKDNngvzz/0AMxaJW6Q7QIVbKAiql4jmnfr2kicSdsFJkddDTaEGr/l8LWFQggN
tthYsCvDjljnvTGDu0EfCuAVWboByALKPap/vtebCGFkl5Hxd1iq9h7eq1WRi07dNJm7ULfpu25u
8SDYCjLQfWIqb5GavfGkbKxEWEXB08/MuW1BMLH08ENjUn54LpwjaFT8hP10Matd7JwjZkHigtI3
ozWs60R12et80ZTDx9DYb17O+NKpu2w+CA+bn8T+aODdALuyIMWev/WWHVxMdlj+Sgi/40dkEXd4
8lTIZswg5rVPCOzecw8K3qZqdxRaXyCVTKdqklseMtDLlTCaWVsEN92zerSwvmC09UhKiJqDsNr4
OnzM/qtDpsNsmmyZydfJXzpsZl1BdzKpfc1204S2soWq8tRBR1HcqI15D97jnf+mh8Oia+DJPlHf
8mmOO83paAbDYbtPfVRlrHEWRbZ30IdKwRvYSJ1+gb11cEiIxLA+bahTbyCYff6Su58q1l1RlU83
f98MC1oGmkMe+vreohy6Q5ssjEm/34LQDpxVq59atF8fRgUnd+lGIDJY3l3gX+crN14UcZIfH1O7
CFY+ZZ7YG30zfUFmoZrrCF4udc6sGYqoGaTkwe+3wX2cPgL8qAKsg7DTdKzK+00a1CNMGGM8f4x/
uQhKzNwv3JqBG9hYWF/Xwa4kUXZmHuMzUEvaT5uWBwuqF6+GjcbLAJmsNZON9cLL9KwnKNA6Zy4e
3OcgzyBc4wbGvG5/hbQ2F6aVustemmjzJQQGz/a4JQCpbXXII+b61Et+ldWQzso4sV56kqcHHQb4
yTzT/oKyD6iysNaa0ziPbmMY1DMoQtlHx+qgwBjTYwDO2K2Tpb1UJslWOkzbDl0SrHxIAHvS+4cL
L5QwLer7R60/VpaDLIXqWLCJx4RPehku80dvMiHSMf7tnEKrrx8oeMt5KGBbETi+nVJg+qecPlCn
EqcwSYdl1HvB7DGgr8DSNt1iB3rV+UDlfNbIfFi22PEcbc63II7QbT9FOqXPxgxORVkx10Gc9eoY
o3B61GGXJcamRD9I5+8z/gzikzGX8FGElPufnD7Tk/GsS+deDmH5R06fiRp2rgb+IXNYA+QzG+Ks
K42kJAGkjWcoywGG6eQzz/bigwZf3gfAWDU3aD9eJlIln+sR3CZdcJYAUutB8+R//6//+p///q/v
/f8JfxbnAq31Iq//578R/1/OzmRJbiNb068i47pRBne4Y1jomnUAiIhMzqRKJLWBUSSFeZ7x9PcD
q7ouI4Kd0WotyqTKJN3h4/Fz/uFL3awdaiTD1X/+1+lb/epz+a3//qf+81uXf+a/gvf/+7df/qq7
X16+P/52/Zt7c//5g/z1/24++Dx8vviPsBrSYX07fuvWd9/6sRi+N0JH99/8f/3hL9++/y2/rc23
X599qccK04x33+K0rp79+0cPX399xjH7fST+NRD73//vH+6f+uuzh+pr+vnm97997odfn3nOPywP
mUeH4fRQ7HL0s1/mb/tPbPcfwpO263iuK11QuM9+qepuSH59Zul/aFOagmeXVt//2LNf+nrcf2T/
w0HGBQSERljTEkrpZ//nsy/m53/m65dqLN/UWML3vz4jsn/2CxXgfR7373KUScbINNHnNE3TtaTp
8PMvn9+lVcyvi//VlLMVu0a7nQqr1/NRzlk7nuS4bt152VByQZ2930SQdlbU/Z4OGwqnOrEA0bR9
0Td+NeegS40u5oziC00ETwXLzveyqF3PYEZU9LKATpu9qS3Hi8I0ycr4OGFOsj7OZdJtzxc96dyf
K96Dr3ITDtI5bzERoP43r3ipo2uFSWMkoAHXGT5HgZB1v/negJ8d1AcjMoO8mSbrPDoySo5lDviB
1qWawq5bDOSdqIKqf/Zb17Sn1XBWtEtXZ8DIBs4CYis1PLjHUtZqPQ5F7wwhNH7gBRW/EoWVU9XT
WTIX6cNgzvaIvXGdICiuKp6KcpZIXUEMqUXojN6MYSkRfHKmygQXEWZAhsCZs1CCUPa0NUHVbRDJ
cajMFwBvHt9lxrqKHuqpsOVLqx8JZJuy98xDpt0E/99YZZHfVEiyngG9yhftRpUSCAdFZj+C1qgP
jrVtikKxYa0P3dgaeE30s5CnvbTV4JKI94OfAiGKeG6AY+OE2LCKhbNX6AeckhECqLXMitCOPJR0
ecFEHX9zWUVhnjSLR+44o3ptuQjQH7yVSs/LYl0jkJCpZaJI2zZYrohsibOg0bZhHQYj62q/MiyR
ARvNYbOuqHSQ/9WUcvzGQursvZVGJg6iG+n/D7gTbkRdaFJ1IQqj1cizNknbIEOV1z45SqzzX/Al
xvZU9lVeoCvWepgl9J3b+7aB32xoI3DgnJK6x3U9Q58JLSwn9pIPBSlWRNeHpo7P+FTXpM3Shepo
nwMSJtYyd4tTZA6F8Wky58b7XcwYeIeTrusZOkiSx0dUf+uMPDHsxhOP85Q3SJuIwngnR22PPJ0l
yajH3tkZLairGXEwrrm7hAYKkKVvx+BqUOBDWxuJ2qHD3cgWDH5kQC4EVCJEd4qXgt/nKYwLurNK
8htYrTXGIa8i7DsWaTUaCdK4dSCvjknxrl3jLn4jeRKgik0q0cCIpy+nAJhKR2BRxWinp5HscEVS
XbIczTXJ8yAeaDOc7aaXh4kYgCVUsmH9NrVSME3kM9ZwJM2XP9co1Zlo9M9dAhYuJrshlUOFQA1r
IQLwXRbWXawnPIArRHbO2igGdfQ60SZHkB2jhfaF6ymfaKImqSv63Ai8En6lv00TYjE6n/I47PPB
rgN835wMGE9qxkcnb5SHV8My4xdtTj10ErMrMx8I1gKZGsnY1s+hNLWBNlaFVDVJXlyVU704AD2r
Hk25lTfiy2wa4e96XmtjyOo1KxSZbkDyZzWnPA0gSq6Uu8u5IvDI3Ar2kYPIA9ZK8TqHmSE971C4
e/yO8zJyoJSLVf1xNDYAZxi/YvKp5Qw0bdFLU52qpnMq3yR/jupxnW84gQBx6QjS4HQ/t2dECI6a
CUgeW9mNbkCee7NPZVYVnGqGTpaz4Roo0Knc7qimll2tD70R9fOBfPNM6kN0afrgJTOn5tb2Gz4Z
RTcVj4lTbsuxIHfVP8cjEGcIvMI3gawR7lB+hnc7gh/GtFNl0UGzfLmMZQmDzINpbs/J4hCFZp4I
pT32o18latYBWEGHRI6iaEo1qGunBwGweQzljMDQiSB0NcIf7sd/X0Q/XjyCy+3y3uHS4/LRrilJ
13qmfXnvuAoY/uKY0KGc6Bv84+iQsEwPBmLvx1aoJEQ9EQ4pUpAHh9gYrerCOzpjTxLb0ujkAksI
e3CsQb//yp3O3VyKdM4TQD55+0vbcszLzg12XyNHOeswcVsi+9XK/NHrYFUIlk5LhiAYdExMPNto
meII68ezBPmV13noDYAK7nRHXI2VME1H2ra9X9bKc7V72Z01TVw0TSbGCl3kQHdD6tt1nfiYfTMI
gkUEv3vGs5PqA/mE6aRK8una64uXd3qibnpCXyypPVC4lg0U6bInCpKIh3eAEw6W/Vhu2YOwv21K
+cUQnYUqAgh1R9VVIYIwR4DqIbcFhUNF9r+8s4D29fFj3CKIjoR0XZP4iXky9yn8IW4pEV0eyew5
ob1EMLDnbUV9R1ID/jo3Q4ESVbPtIRvR7b9iup+s2T0UumnS0rZDyEyj1vXHT1DgpA1mDf6ROHbu
WoZe11kHI6FGDRGDvAzeg/7fb9RhEQqlTeHczH3XVpIAQDghfNnqnXAgdVIO8uSrBXb3H63bNV84
a6huP93s7fAq2xHChpUuCDKvJ7qS6LvBWCRgqyKurmhSkRe4XY6Bkold8hdl2Mm3p5u8PhG0S7zr
Wa5mWgGf6qtN59nJEJfYf4RGpeuDO/2p1BvUY6c7X2Zd76a9HSVdKQQcMVNbV+1EusdQzWhUiDAs
nroKolBSAlf37BhYabkhDpvHKIF300cOne2wQG/mDJKf8cCERWFYwwEuCSCKdfza9eufhk3CnbF0
oFxqTquiNn1UtH4felI161YILn6sPuwOcdVoP0rS2v4T9d0CruCW+RUJLLC23p9Pj6b86Wd61p4J
YL9qebVByIFZSdmixDBN6LvayplDt0i/kPOLDwo+yaFLR8tPaljVRUWXMdrhlM2407LaNHkFb1iE
u0nmr+gicK+M34w+0ycEHlMfXN54WE3VB41YpzsrXvys55oXkeS5pB3Tu5ogmZbIW7nInLTOcLQ6
9KalcbTa6iMYruOwlTjVli8nOb8dqSHPSnx8euSul/6+PnhzOWw3z7JceXUzdcNmKpciOrF4/nEF
RTzh9XVYKlJpw/Thb7dFBOh4NMUVK9yrtioYaAUW4Iq3Cj7IqJciuhoB3UlRR+ymkdSnM315usmf
bDPB8aVtIRUH+PVlQk5um9vcUGEC7wrTGhIIItLFeZcCOf79piRq3VhWWMLmpr88o3MkLsxY2TQ1
tmgIFAHKU1TphjtXwf4WvziYmTGh9jvA0Wixsbkv28FYCoBgugBOkoriffPczGwS5TBKDPdh6eIz
4p1oXZSP45g/zwZcDprn0DlfPf21wvtZN5hOoNDKtBzn6n6QEu+KUTYYdgJulcab1V38UsJVR5lN
Tuq5W9YAqaxgzYpHSI1nYtajWbvnGukuag0HsjdnV1u/F4N8Ucv5zmTsrf94e+2DpE3uSibCcSHZ
XQ5SrPt4FbNgqUF4qrIkmPPsYGtqGMh1AAnRXntnI++L96pFyzW1AyvQVDZh3mWLtcEHb7hShl7R
TMnBFgZF0lw35n4sDu5vYAHNe7HS9R2tXZvYxHZsWKSOkNZVm7PD6w8GRXI0K2/aflf2rEa/89Ro
+24bYQ+jVhffDKPQmXdvGd5+r6NZakpwd5kuifnL742s2d4XYgxIYwiLEeqq0YXUHZ4b7vhOtPbb
rm7Cph6e1516lF5+apGF9eLMOmyNCW9XfLVy63RnUe6NXk6C4xDF0iHHlhAurwakNbBdmlcjOUL7
NEMF1D2o6ng6bHaVP28HChzkeT8h/1axIOyCx1Ciz0/34XblITUoLA8Qh6Ns+/o8rzTtZ5nQ4RLD
2uzTUCT2Y4Ve/zLCFJTmoTTXfyUi/6+hmrhdBy6ZM8licBSJN3E1F9uyRtGSDIj5I75iN/kry0Bd
qNdBM1fUTZft0HfZu9bSwSSzP1WG+0y0ob8jCJsH3+K9EykgONJ9eHosbt49vFU5ek2H3imYbNdB
pGmQmXNKgkgrNbZzadkDXWypiZTaCzY1eL6azTxwncj0PaT9Dy2/7ndpId9H3L/HAukBbu04D9p5
iw53end7ktI7i/PJtmxJ1vJqtWxlXAKpwU2lbZHHzzaD619hvr3oUuysUhIX+VAHqR2XGNE1KNio
RvAisoAZ9gsmhRbqf0/36WYmqbLxj3Rt3A7Iiu677odAP++8hLcOAkoYFSFPONl/MT6AiFPuS52s
1EHbubizlX/SJueHZMuwgDhy9wjlhzYrr97EBuwjtD0Eb6KPyEYH6/SeRRUI3dzZHjcXsoe6OAGA
yUFJilRcfSDstnEuUdnBaf2dl31S7j+n4u/e+XsTSnjEgYq94F2d/cMKpa1Mch26TXrwxlcDTiEi
/fr0RO1r4+KkuWpkX1s/DBqbqmlqnORD7ZUBODognXda+OlIKW2RrZaCuHY/aH5oAdn83Umx0GHR
f4yNv6Lubaru7M+bs2r/CLY1a05IHtxXI7Um41pMy0oogWgHKt+mjTArTAWoer+N8/z7YsGh7fF/
vrMIvofjN6PnkNbn0CJauj4XCqyzQSMNGgROH86A0YmzT8Ah3sWY2ZkWCKVkeoh6b8/ahUSTJwhU
HxosqZYV2uMkwjoSIdSeM7moh6jC3cWBweKSFWRlPT3RP5kGbjniLJLvvKLc/ec/TEMtscVrvVaF
sV0+Wqs6TbyEmzS+MxU/WU8EKybBseYQt/W+SX9oZiwBoalmVKHrGaciBqR2L53xk8nmBUiIQi7B
lFJdbfPEbCRnTq1CDGCH+nVKhTYRX+P0+TR4p/LT3x413BzJl1rasfZVdvk5kzfVeZyhJD+VYAlS
xEaoejSPTzdye3B5PGl5M0muW5D8V43I1UoptsxW6KlvkGuOqBWwkLjs3O3gIiT1dGvX40f5x3Js
T4B8Af3Ev11+ktkM/bL1jUQ+qvL11h48jBJTt0JL/qFO2iCuiuDpFm9etbbazzDNKWlJtpreF80P
iwLllaa3Rw8FXzKvXJBz95Dz0A7KJllO5iK8s6hE+txeELAcxnQKeqBBx9ZwUGyx7SroNlP4iUvM
OzTj+CUGjHQ0bGAolpqNgzNKC5WRGizhaLTh033fx/7HHc50cOPb5DRJ47DY9tH8oetVFzm1Vw9G
0LhREfL0a8lvtyCJwJXfG6brUHRviwcIT699k5KuumyLVWBHcd0agaky1x+WwQzU0M9h1NltqAe5
+DuDyB+UOxIRFR+oPapDCbfOr9J5JJsG3mfBdWE3j5/8TBqtD1alPPQVoUodWYioWjayLCu6Yjal
BjjmxXJEk2oD7cDiXtFvujN830O2q/FzKFVCJpCORXByFdIhc4SAaySMoDXVoSFjUVbriRLisagM
vzbQbsbxMzXXg1lvp6en7uZ0ZjypWxAZmdSchLy+FsysjpIYy2uEgiVC3DiZziL6WIjlaGvqV3MO
V249eRtFA7k9nzmK26k8F80Wdi5CBrIKRdMgG+I8DK4ZDJgjV3h/JGYUzK57Z/L3XXc5TiSbeG/v
9WNBrvZqnBrPNcFQ4cWLwoSDkdZGtQvUrW+vyNRQaZN+PzvqkEYLTgtZdy9zeBPhsvI8i6iJaIa7
jAz/5dpLjFImXt+A45ll67uy3XwN9jREq0EEFraSVDArXEJ7YBBG5QHjtc3KN2KL1dpuAB0tA3q9
C2olz6y7qf3bXUgh3hRMi2XjYned2CQzLlVXJEvoYGPgO2pafKYJx4FV4UmPIa2fLbr1x0GiZZCW
GHVIUrx627j23cQ5dFggHErX2PzZgY7z9Dqzbnq3X0W2tMgwexZL7mrsJlR7mqia57AyW3ygqqBI
/6Q6jMM3zphGeTQn0gebwcVRkYmD810lR6QKScN9WFGLrj6iInrw+s8p7sErRmsyQdWx/LOk0iOg
ZuAOX6K8zBY/qr4MmUkfxH9ow4uO0iQoM2xy9Gt78u5cFDcpPfv7d5HUU8J29lVxuSaGLkWmOzdn
TowOKCaIyjQ+iQlIL/4qRq98axj9hro4UtQE9N3rp8f1+7vlYk9oUnoaDuMe0bv29SOiasFl2pXF
9hy3Y9ton3Q9zpX6GI/maXVxBoFeRU32Ie4dX5KHmXYvTHt8hKF9Zyz2KbzpiuMxyXuimzTm5VA0
sOLLDVZYSAUsUFg+WE4eGslfCtht4X4ojC9Pf/t1SMDQ8+b09secpfb8+mV77QQxy5ihPuPlgcPo
rqyvw8hxwwaTIeCEd5bwzc2jBY81XvosYUcS8Vw2t5DYyTaVT+x+cBWucSrBlfZx9dIS051TeR+p
y5EkTGaUSLntx8z1QbOCTR8kd0I4RvY5R9nARIPm6cG7vXQYO2ePAskrCc++zpoNUpU4MkUDozed
pwy11qnZEWIHsRa+KqJjqgzA/fpU6vlvxnJ8EkVIi2NKakrP1wl8d+6l4Ur0t1oOoFikR0u9FjiJ
poIkhZrvPLNvTx5a289EnqKUmq53iI0WY4o98C4F+iptEdnPMeS6ezfss385ZbRicTvAZN2jx6vV
gSSyyBOHDGw8fa7X5qgA64zFxKnTHUTzVYjtYI0KgaB7wdfNsrTZ+zwkMBDiECLav1yWrap627Ni
8nJd90GjyeSsadAM4l09xOen18zNBrf3t7Zk6mzKcWy+y6ZEDbFUQQ8JVaFOKmtelAkFWpOrn7Ml
jwoS/PWdJm8m73uTHgEf2DCPC+6ySbdJ+i4HqBWa0PHmXLzWUfk6H+8l2n8yiHsW4T/N7D//IYJ1
Z3iYrUMzewAkxzHU7nuD+oGryzur8Salb4NV3HMhwhMc2IRel01ZGVm9VSbbaUEcFs4kxSpohwJS
i0R5I+1K7u7UMSnVLfnzsQWp6hZAHjLAbC/WHB80YfUfnp7Xm7hq7xI5TPByRA838XvMWyqDxrmd
UuWEiHM/enX50rTFepC4Oy7EgEirPjdK9ECfbvj2EKJlkh6EvHv+/iYpUZMXU/Dlt9Pc9ylENWxL
PBcYsmxM82ypLPHbNm6CVKVTOMWrPvUddIw7nbAY8YutS0WMPBzBk0d9lhP3ckaqAUHMpS2gmFNG
/F2WovGRcOmwFx14+FEMP6SbIN7zZIS2A0oDU7Xh2wf0kVsGYZ5sI5dyp083xwn5EjYbK5KgVt5U
qe0eEp9XRjMWlhsCkjLnDhBee1hmhUIarl9mk4I9gi4Sl0nG07SowztduC5W2nsX7D3lz7OEA/Tq
OidCRADedOZTVesHm8A+tqwX9rjglAtWvqiCbaXS42Eg2vBQSO5dULeLcm9ekx31qFeSObqclT5D
wbLuvfkkJ3F2k+YRPtcR+mUQt+mjRTStyi6YhvjN0599c8Z9/+r/afbqqxUP5QlU4XyycZRfeE1P
WRtYSL8U7kdRWgdR/n+cCNzBIF+pJEDvFNcnQoqqlDW0jnVy5hUhMVfHRMEpQnAL7iWdAH1hepAu
7bj6k7AfUUyv2eGjHkq8DcmADS/hO1viJrICJURPKM+SiuRkuDrox8wBkZoK6zTKPHuf5bWNEmMt
QTWiQASrPLPXQ5FO3qenx/72gbVnj8Av8LZnOCiuXs55ESdoCbtI2rbeiKARiGMfTUQZ9EA/P3nW
/pixSn1wm00ehBjsw4TWHS4Dy8hLfon9Pd7AJNhZdv1d+07EdHNH0Dky9Xu8QgKCuuxl5yq9aEp8
tT5ZEG3koZu77ROYYuuFpZu2QUFtLv94ejxut4BHEpIKF1cTGaGbOEkBCI63WZ3sDm4E2RUQpGGO
fBuJHqfkHYWyRb88AK9EhLCPvA3oOytpvXMY/eTDBSE955C7v96uu2FNU2X13UYkiEtDDrxYk2tH
Y63/4vSZ81zg3rzcWYDfSwOXZzJRBsiB/QQQFBCuBnu0mmjYkhJUhtWDWS7L7VjBPj+PALX83lze
oUxQBMJA2aVDuaFvsXsGoGnsT1nzAFO48JG+L9BzjE14VdnfrQBTPRGKUhchCckTcY2jy6ZhKGpj
1Ke5UW71fpNbJcJtsfs2rNnGQ5DkYzfceRb85Lr8HjS4lLB+hh/JPOwKBFLHpyw15/bgbu7wRsAs
ej/IyHmfLnH0AelcrMs23ZN5mOze+C0ihq/vTM/PVgQ1aCCOApUb/R16/0O4VK3RZsWbcE5EOX3q
W4XePhidLj/ZldviD7JN+bunt8LtO5sBd9h3lO/Yg/o6PWrIfoFUz9FQOCNl5R45ik6nKH+VzXY0
t7J47LTsyO+1LfGTh9R9YicB7mH3QsWfTQKXIakgD0+vHeN5eQ7krpdWnVL2qbVqO/7Dc5JpDqEP
gMONHQ+It6pazAuSzGnrYzStThlEcSvkQ9J71j0gipC09uNGcUzufWBsQL52gMh18NIabtsuNRps
tdOVcThE6dz7RpT17qkHctqFtWGY+ijQHukDIigrCWWVIY+BD1+WoYaRkGTpbNlMfzd+oGdg7ChC
eJSdyNlfhVVRow2vxUnsZPTuiglREgezynPfVROBNYabJ2MwzcDOKMDOTgaCO7L6Q+URcTy9dq6v
dPBOpvjOT/meyr9+mlWwEirDdhS+i7NefK+cCqCvLYmSINFbk6B0B3/Kh6ys1wBDrNV+eLoD1+f4
3oG9QOIp5goq1z6HP2wXl/wqXAFLn4hzcvc0Eoej9l92YJUnYq86lIpNy6VPx07Iks7eaSqVq+48
u7/nxi/XitxRgXs8x3IhtrzsR5t0JmJmaL+trOuDnFcvqB39rc5YGiaUKH+ynC/r4u4lVGi7rXTW
46bjKczsbvKd2Kl9D+PHAPYY8nOpigKS2tpfzUzcOWBu0lpE5Ht1mnetvb84r+fMy5AucMsCEnYL
tbvHgz0E2V/g5bR5ByrnxoNa8NkEfdH4GHhXvootDxSz9xmNQEo1ElHvxQAN8vRMXh98e7eAfIC+
4AiQnEaXI8iOcYy6oFtj4ixvt7mHtZtSgP5ra+G+HobBq+/hfn7SJFcNB6nL0mE3XS2eVWwIuMNQ
OXmGsYN/oWdsSasPiwaExTPJvvOJ17GfQx6T1yBPDl75nHNX7blqcxU8fBSPvLU6yMxtDuCi8RFw
x4mHUF+FVEm/Pj2s1v6XXqxMG7EM0BlIy5vEOdc5Gk8udtdz7gdW4RYvUxsf4wKei5/nM1wGqCkB
9FnqIfOEa9NYbcd8kQjbLY39oI1awkuPEt+sVtePs06GeEQJeEFEQqbZ6YNVjPJUQ0Y59IvpPaoW
UIfTLRXCOEV1mFc4J3mHijHm3/nrNAHUhu5xha+1G1Med4znEi7K+elPvhlm0rV7qLujn6HJfT/X
fzgTUh4DBuooUdDnH0br48QDW7eLv5ijn/TqzpxeZ1H23PCPjV29pYB3Dw726TQmqsNWfYz113z9
9vQH3W7Zq0au7kXPSmMUI9IoWJX1oR+iFzBgHvPMfLUY3buNUL6q1XnW0ZthLEMrExTZ7ccdvwjc
7XinLz9ZT3wwb2eqqpBEr59U3jK5y9gZHiVA9XIwuX7MkoRm/K5GBm+at3DElRe37HdRFcGCGEku
3MMS/GQ8nB1sRD8IFHlO7SvghxmG1ozWGOyUAN4bFjwaRDTUuyZYUpdlOusZMeoBFr6thsex5Q2H
mpnkgHXm3aoUeZyqsx5zPPHuUR2uH/YOldofO3Z1DSwatRAdVbiqzlRL7eNEkRiTzprkS5J8QuYl
LBs4POpNZ1d3nhI32S/aFpAKOV48sCjW9QEK+j4ql7mIQZJOLjo4Vfoy6jtslx17OMRGrv3ISXhM
VaLyU7X7L47CfDcUc/X7tvXWoartj0+vlf1rL48e0MlKUtaT5OUowV9OE1aRaUpdxwhsbGX9LC8R
H2phgVJkWg/LNCNwYIvOb+d0DZ5u+ea5y2BQUIQsBB6LN871YERopwi3Whzixtx4TuLrCxRPxHKt
ModYqedDg5IeAoNV6ZuGzP0oobBX1lwDqkaFbOlzf0C08QCD+N5FdxtX7n3j7QVZApQlof7lsMSi
ziJJYBmICmEwtZ5xI3hRCvW+iszfMAt7lRbxy3mrX8uq/20k0kUV9N4u/slCJXpkCzNQWjvXL+5k
rEC0bokTeFtHVbP1Y0TnIm85rpXrL2XzgO4eXDl52tUMdJreg1peJ+Fo1gX/sQdM1FWxI7scg8Sw
G1EVoBczGGtwGjpYbhBvH7l6+0Nk1hFi6M4fXuF2j2SWnRfUNMSdDWPvy+9iefInKXkDR9prJShh
XfZBjWmJpEmt8LAiI+TMAWpex7wazpiiv46U/mjOSCRmSfLaW9DXmNPz7nK2mjitkSMbjM53xYDH
c4QCBgOpwLJkOjtKs8v8SKov0PjeYgPyiHzJSbbJNzmUQ7CR7VvItsyqCtPSQ/Zn19DqvhQ55VVL
Hcsof2in6oTCCq5gGU/vlMDRHk92rE82Uq72kjxPEv0WdYwjx28QSdxfneQ4Rc0DORvftI2Pi4te
o3JeDDk46l4GTTW8U1X8vHUaTHbbI6CH9209hcXsAG1v7mx7a7/zLgbWldomzUWlzWKErwc2amvP
WGErhsYkXi0Wxft0g42nC/elWao/9WI9oo/9kHs9Q25BOfTe9rMROlEddnUXQGT3vbgOxgl/0G4O
1nnyV3uCdtASqbbPFSfK4MVBBdevMaG8Zv3DIh0fFu5LsB7hIOSLWJsv7PheFu0msoDsTtUEIAnM
hP18uVwx3RoNrGvQOFs/mBMsa7P8ZsOBeVkB/KsOCdrCv3XK7Io7QcbtcUbDOwQYoB93702kihme
1Y5AgAKrRD8YuTIi1Wy1D2sCnDdPV4g5GWdXPeEKNQNAxGNmQwJ6QWgSSNxGtXwXJCq64VDPjnGn
dzejQm5fap4TFKYBQFwnsYoc3m5tdn3ouul7RM0we24DaVUP2YAFAs+Lp8/2m4hrTw5wdu6JXclU
XE1CHNeiq0fZhd3SPk+m+oVrZR8xcL5zhdy8LPdmuE7/BQFAVOFyrtcSelcHqZnTr3uj+zEY0Dto
GjecjfHkwrJt+u5h2sw7X3f7kqRdiERUb8g8iJtELbOVbOZqd+HYb1+RyXqkDHlGYijYcshYE5YX
+fhQr/VxUB56hGybpT1LgdXn1sSHXGZh39rHemUNWOr89NDvQ/vjxiZhSrwLPkhJQJZQQq7GZM6L
Nun7IsxIkdXsAFQWveGv1ni7rrt0970ilry+JogcgAh+17qAfXdTPkvQHmxLrftwAq5tVvY5Uslr
Iy8eZyReDqlH2SL2fF2Axcj7R127gaGNP5Z4eJs08ytl6vOou/ME5ktg/KzgLvGKvIcTub5L907y
yuBpTibCucF5IXGVY4WZDSH1diznDGWzVhY8SKIJF861aCDzVNUBm9l/7g4Dh3HDn31IYPA9PTvX
G2Pvh0fhH2r0jqW4Th2i9d7FDns8HCfv7ZbI89ygo2mpT083I6/3O+1QN9rRGhZfzAv6chVMOQLB
sUn2zyNxHyQx34aRHEUrXEOgZQzrIVULnnZqty9Z0choUkABqrNHv0y8DVcI+y9jIbuBvBr0V4s3
y7ZMhl+O7h92byJYb3TWKfFq6IK4oD94XZuHmEDkQdrn4pB2xhjgwnivPHUTl+3fpUk8s7hJ+93g
qBAJNw0I7+AM1rk/u6OQ0KanT+TGdwqByblGvvdQptN6QFBi4AORw5Tl4OK4hr7H06P8s0GGUEiN
kOwE5+pVvWasItjkkO3D3InflpZ5mpaY519/8gBCuKu4k0e72dl8O+WHPe+uJZmNq+wLb8oaEpQe
w75w2vVbX/c5tAVUfTmHCkCUgWdUdvmiyauxeaHS2bLvnHu3HeA9R0jIurXJtV6nfkVmIsNhu2O4
2wMMlvnIyX6qF32su/n1NpLoXco73DvK75fnmQvJcCeMQvun0mCTnblcyR7yy300LsmDQqKhfkBz
Ykbbbys69zRHFhFwvOGV/pD1i1OdXQRmsgDJHOdl32El9rgiZO++arpcI2RBSU+e25m1Ei7u6Ohd
ISs1YSqV43QUDh7e/jS5neNXWDAjbYjB73j01inrn0/NJLLjOq2T5XfGYLsHrIGpto0DfzXGVz2c
/ABf7Hg92pOp299xL42GE7p2Wp5da2QuhCHb+NR4qgSJ1mRslW4aFiNA328Yj6tA//80InIYHZpO
d9lvICWAsHjVOnpfrGoo7XBDDHU5DYmDL5s7zgk7TqB841fWllAqUgNBbev2ZYZsiiO813Jigj7m
Hcj1QzVTVOAjF4lgsahKAxWguR+P/aha/p9xcxYe6TU7e81SiEFT13XYfDRg68DkLgh7Fn1s9VxY
vdeemqxERFTieIFswWYMjt8jDrQFNcjK5jx5g5EGdYwJWFjZYmhPUaTxwwGG67THqeoHWDdAVU3Q
gb3uj6NdbSD2mrjNHpMlUc4RaUny+FlGKswvFoOiRlOvajpmzlAZodkZJk48pM/FaY0sw31d9FDR
/LbANTzIUcRhbZgeo5Fb4OkJyHIH1UORxTjTSQt+0YaHMO+IeTDR+7KtfPKhmab257XLuuQ8jeOY
nBAATSxuibGc3rZeXQ3Htcn0hAIZItwBlMdWn+3UbY1DIrtW+5iaQYnEqVk2hznFwP2tnC1YxkWe
mvbZWAbkHLCGTr2jSi1Seu0YW2sgqFRVYZzme1ZvJpsXKIprVkBmWfBTw0zTYIxye33pbBqMNhkk
WDharjkmtEWjSEyvJeuhL/dVgai+LU6TdKBCzriBZl/RU00H32iI894sZlKh79QOmGSVTTn1wZJD
Dn4s6wgPAjnkowE1TNcNImQZbp/Zyg9wOEeN87F0FvSlK3Sf7M963rVvunQxB9B/cdZwjUar8lMg
tWid1GvRnWvMnLqw6dpmpSLUN7ze1rXOHhH+cASyA9z9eP/2TfIgqEFI35wM3v59q5z8FE/A7c8i
d5P4WAxN4bwx+d/5wVilnB5TCALrCQGWbTpno9p2kGW9TacRr+PpIds4QjAskRu5gsLZdr+aEV0P
kANxGfRj5wyIMs6pESSI8EH2rwZbnuY0Siim4aCG17k7SY3tsTCcU6H7qgnjxMS8KFVrC9nUGJb0
E558qeFPVDm94+jUIxLZUxUbrA1S8icdKczoGarK880kwWSAmCBHQBy0NO5mXerkwfTfpJ3XjtzY
sm2/iAC9eSWZycxyqpJUci+ELL33/PozqH3u3ZVMIonus4HdaHSjtZLkMrEiZoyp9JOGMQVcf9dc
2G0fmP1Ve0/obiV82UTLD6rULeYsmt7hrhlFanym81bHvmISuvmQhnVqujnLWHMTJqBsD5bexh9g
e8MmlOVqBLNiWXV7DEMZeCnxiJLhC0hhzhnqSmDGqkKHwl7xO+Wupu0odGW8klSyhjqlD4S1XXKK
poZugSkXfPNYNC3S7iZr6WsQmzgqjqZvKlhIdX417oT26/yhiYqQmjvdQQoqsaX39nLfpxaqVCpb
iFdYzQLsO/bsGhilPFaQhqp6eG76D1pjumBwTrCJj6C+H9KExFU+7wSPq1vGf34Js5KInzP+SmMc
5IlYt0nWenonQ4LyNbtVS0gx4oJA17NPRan/FLsB9p8OC/p2iLE6cpexUcwtNDfubtf5j54tM/BB
93mGUH+smulo9doHGiYPA7stVoGuEWY7dTJ543kpgJENpPREh9a6TkZp3TRx/Ku9psFVWExgwrR3
GJ+7fi3ch2Z9MsvgdUind3FhnmeZTHIhfc6j8GRJ1RGBqBcazUtmjh/mxWmkDc40jJ+HUX4YzCaH
7W14YqKgWKHGUMTxo+GHJ8BfEGfCnQzaKtheXh7fi78gI1vaS1bxmeRDhwzhG3sxCV3m9Mcy0e78
un+5/Y3Wxfn/jEOTJx3xy1daV+vyzkxFev1rJNHmEdY1asUePJbmDqngySPUNlF0zMTAGAv8EUi7
2+NvfC/eqqEiYOReehWWxf5gaqmQQh0L1c9VaRCz5+hCGo+iDqUc2U1gpuq+vDNPlCXefHPTXB57
CQVJeJgUu69u32GuqyXVosqri+LBjwiVJOGF+xWc1/w4MO4U9d8lP4ckKx4UvzlKWn5eDG37pntW
5R6breJhLtNj3sfnxDTOOvtiYlJl5c8yotEdyK+pmIyo3KBrGQMOM3mcZQvvA3Ke+AJbcukm7Xxq
BouioOB1vrqzC20+Ii+XWifFacNYpUATy5jVGDyaJ+L7YqnfTOVTMzyP0NVuf8LVTeI/r/LNOEu2
7k2xRIPzI0kR4xDWfTMbgHMlRyI7W5JpD6Wc/7g93HL7u/pyb4Zb3Q6VtjBGA3WE1wW5Uxk/4/r7
7QHWSYH/fSCuRfDFNEUTV7s3HkyG1hcBc9I3P1D0fBk6OlwT9UlLuVMSFVFevsPS8akxaCkMUP6a
8X3X9lSpJlcATUjh8OAHnHuQ5rpKPKCV2rnNbL/z//7EZVm9eeeDkjVzFfITp8jy2kQ7GVXpaZ3u
+bSgycNeq8rGTk7B5/8P91dX82Y4bmbzbGWAHEGkn6L+0Q8PShmc+uqJO4Kd7Gb81rWm/3wCNPl/
21IBw6w+cj7E6hBEWe0N2fSukJPDXOYvMJ5eEWQ4gpKfwDK5UkqWMpWAfickrDLX5MZzeyqs86J/
fwdFBAik1K1NEAmX7zmEftjVJZMN7tT9lFtenYpHcIzvNKN8mqniE3S4sp4e5Q7rBIDLsBadHhV/
mOYgxff4YsrWdgnGBR0Vt1hUvqupOUpp1IwEp56q9ZUthsNjJiXv50F+0YlSYxNXmUrn5QjHgKqp
GkynkXpAmdXw+FQnIJ1icUWMy4jYS3bjKHvmikpdpkBUkxxr5u2QqMdm6l5xB3b7KjuBA3mUkO5q
o3g0QskxW2oHw+hVRGKhqXicKB779GHIa/6Mdmctbu1htDdSZidYQL+z/Pu3Ey9WqyxOtMojJKQJ
5CdGza7qv6Td150Pvfli0cNJyBg4GNY5pzTuMppFuR1KUnoIg/k8lzoUu9Q16XqfsZaJ+8ajGn4A
OuHE1HCWu7EkIT3K6iOyfqdt5juTttaqBqFSZP9iL8fByuL3mbJ8zclBECdMSJm9jEgg0PlkIbd4
OXzG4HMnMbQReJAIJXKlbkemZN2pqQ56LQ3IFb26/wJy1G6Np3T+cvt1b37W5TFQxqJXXsfHwLrr
AQYqURoXvhr5lO7bqvSMEnTnvW09DJl8iqEQ8kjnLwmaN/NHNBtpyIQBAi3lry4p8M7J0Bh6//xx
3o6yOgHjxaMaejipgvHb0NK72f8R4/cq9NP/2zirXVFWKXg3Zl/B6KndIv855Q/t+D0o9lTD60zl
320PDMPfbCVa2XV125AqRUybFDZxGD2ZXWe30ydB9EYTaLtBhkA9tZpqJwBTRY0y0PD79nNunW6w
9ogIme/X9b2oHEFcTkXl5WQ/MxcSjda6KrDh5K6NlUR2UiUT1HslKZO9R9+amYtAGCgQPa/QVi4n
DI3lpRHIZH2asHKaKLEH81We/kxG9y+W2duBVif4ZE2CnPYwhFWsM4IwsrsYS+l8JzbbnP//fZx1
dD/TYYIdD48z67+S/LsWvGCj8y/GAO5AvwE9lmwcqzOym+rJFGdCaXF+RCNm4w1BV9Rel97Wh+Ga
sHAxgBXQ7375YVJF7mbTrxfmsuo0yodSegyLz7Fp7TyNvCzWdXz5diD5cqCJa8HMtZ2TIJkw+hMf
BzJms9WfjbLq7KodXqo4wlRdJO2mHJIIt23NOonRcJiM4ZiR+NKD5sEssC0CKjcllivNAZ2Y86HK
65OWjefbiwVB7NYv/qttZFT6DVbbQpuGrR76GctFmb6MOkVrIXzwe7BWZJWt3PBI5hxSSyJwgk+c
q25XJ65mxMeBah543w5E+OgqZX2UIW0PFFdVLfNahCFlK5xlYLPZUkmXBTdCPgkH8ajPgyv6ReSQ
LvMkOH0IiT1fx2NvUF+mUnksjcKdte40mv5LL41fNN0/S72K7yAOYnNVfxUH7U5QS6oP4ikGWz6k
xkFAbaARPte+/o2kHp4J0LPxWvVJYFGSOukj1SCKkZg4u3QPHavOPAlC/th0sZugUmjoHU4y5KWE
3CMhT980dwiZXvkzjzLuFzNeOvTwB09lXoC6EE5L0IiJIBYsKn3tGv/v3bRpDqVhPdC27XRCexdp
ZLTU6aFJx0erLl5liNEFKfcQu4yhE9+j13ZHlGLLoHGDDZpZHPGgd2UKpLT97HzsrUB86cJHWUP5
liary8mpJpUZhCHQ+EYJ7mizQNmbTzZg/fugKTB5DF6sct7ZjZfps14QdBItOBWYKpRmL8dMEWMO
NMiwh6iDg+3wQecatDOHr3d80IQEtNRJENxdNROGeVVw5OQkbweFcldtmTbOhb6N1WhkN63yqVvw
n3k+4CsK69AOU7jxXdMPbj9Z+LxpWgpLpP4szYtjlJLEXp2l1s7xe/3yOZFo6qZ+RaUGedXqRYTz
LFgsC2/QLIQkIQISSmXUKeOxdgdz8Ioo2dExbbwXhoTdSL4CgcY6LAUgI+hT3BVeTxuXqEByzs7I
vcnvy3Yltzt73xpQx7nPE3LVoWkQGcoVpUMLgLvrGU8IIrM6I2mnWShIP8pBl9iFLtYHEa30QdaD
z3kwf80i8VOUC60NYNhw47D7PUtqcyDe0g+m1HxsaDvbeR9/oWCXk5FfiLx56S9iIZirYxPSfhwP
yDO9LCJhTM27GwLIr3qREa3jEfp+xJqww6zTlyavh5RF4as2te9qpOu0pQnh+MOA8fFq0YgMzzdp
hQ8N0c50lFvyyU9lg7mITVLOz5xONMGrKtyy79OsRXOjjbXyA8J68anJZwkfNtGs3qv9bHwfDL3+
FcC8CMgt+yGIi0yd0cL0iSQdBjNVFYAKo/S5QuscOXFb0o46Ir2nHTuMZPOIUE+Z7mpK26+JEHV3
odxJPzhWlV9ijnjLprOr+qWw5wEnQdER21NhTt+SeMykg2J02Xsy0eJzYOlScu5zNc5cMY2rZ2UM
EXjJIX3taaVln6LemEoHvwZuUfTDVS/+sGBrcNCUwW3myvil0xYnryyvNOMuoxzWUodQU9lWffTz
dotsKYbUrgu+J0e1+NxGSvtpCLUJ2SeQsmduL8mnQAKO4BCMy19l/lvN7WJN/VbmUls6OEM0nyRJ
qH/HFP7ik6AIMvyXNlC+iakfPpFZM2W7q1IFm3AtEH82+twU95EV4Akv+6XSIKDUi2RXq3e1x11M
q3W2dZonYwpMtfCCLuWMtxylMyg0xNgL7Olor0Oyy6FWgYxWJAnLRS48JZ/PuvY5GjARBYB0e0fd
3Kv+u07WcL08L6OirHggQH73ZQnTVRU96s7HDmxEbUxea+5tj8vSu16aiPJQkNE9pC0P/uauVaOl
ycm00+0gxs+dLKNRTJ9oNXVicjRGOJ2jqD1bUnN/+0k3t8hFC/i/w6525Ygm9KL3x+VJky9iL3mm
JICuJtORSMcJXfDt4TZf7ILjQzlB7ngtRlONQAygohYenj34tUAtdQpNqNwSRZzd6chvBoqadg65
wrs98satTKGaRJ6eAj4d5mv9TVc1LVloZAsicDASNXSk0dTBvpRZ1BEVGW2QjHpP14ffiAVyO0Lj
a3cTZLc6Kb/f/jFbsxglB9EmImiA3qu3LpXUoKeRcLBVf4fGY1h+Ese9i8V14MHzAk/mNrbIIs1V
XFsHZRbzaDzvPNMV/KRqO6fJ3gCrGRsnGGamvB+vTB40rUDsWe7MluU1rNfE20dYvSZaFyK/QgPs
kSB35x7A7HNdYBIq7yyCzc9BWyMoBiDa1L8u1x7yEqQBQlR4gvrTyh/VwWuMcCc62HwWeAsUTFAv
SWv+aEQvYF7rvC0z7t7POGLT7IJfs4oEXvs3j/NmqNXjYFyCFsDMibTqTzn2fcG9rO4URjcqQAs2
gihHoRREOL0s9DfbVSomaICHovDwmUUv0+a/04kaDo2hP+l8LJ0JKzKQ1AtEVgQ433Xdn9KPvkIT
RdAtZFSOET44KRa+hBHDZ8HsfzW58qor0ScsMhu3GZfLQvsjnprfUcEyTScOryjGd0acBNOmExfz
odhCoaYmqS2bMIhboKh2FSdsIhlnvaHEKXEwbpO3F+9fbenltOSR36TFVu+XXGZdmCOJpPrYOfOR
69QZZ0K38cD/u/kxOVQO3eoHbO+/Bp5yJx9bp3ALNz8Ux9oLD+kLcYEbHsrH6nT7l63VqX8j0KU/
9/9N5NXpCBhOEOYgRpp1yM+mpxzx/HGDQ/TYHDEkOPi25tQOwm/X3FmpGzV75gNNXQtVCZnF+mql
hwR1as58kMaqdTqZgJIzjEzEMZbmj4ZaH2cfcDslSqNWneV+amj4TuTTIev2crBbhwxiS3pPaaK4
buRTOJx7SWTnm7LuF7bw3NSDw5ibx5iOzjJIj0087pwuW6tbJ3tDuyIbLvqFy+Uwt0MyK+aYe0KG
lxWpD+wYMA7+Ofl7tLu/CaHL2cf99c1Qq9kXTtCroF3mXnruXdVr3fo8uuLBv1OO8gEcuKO4nZd5
gwutz63Ogifyd80ZBdihdQJnPuxFLlvPvuT7yCotJ/q6YWYw20hk8Wde1MXnYDAOzSQe46J8afB2
uD3Bt6KVBcvCfszmQ5R0+ZrTxAQO1Jq5Z4Z+V37MIzOZDiA40d4N0aDGD13SiNaRsiS6lttDbz3l
26GXf/9mwwOxbYSk/XNPU96XOk5YeejM0rc5+DcHxZKbIAS0JDrbVwNNwVwaTaPkXl0XD1PR3Fly
el/kyt1AT/vtZ9p6neRCcOlb4D9Y0Vw+E9GXWhYyJSkIqu6YgQv13+fVp2i06Ft5/adjIeMk9kKf
Do3sKine1D79fgGZsdT/3vqZ3aWBq1pnuZDsDrLQ7cE2Ko/LaDATCH3Igq/jzLCo0O1JSuZNgiST
B4nhpAoRNWnc56BHpPNJqHsXpPzHgDZ4nfsf8UUU2gTfdLjkwK9A732Vmdp7v0zhnV4uX34ZfcYL
uABlwTrfm2R+22czrqlaNLxX6QcUq/aUNOYR3JHbTMmpbKOTCg9SWvDISn1HOOFkQ79zgG8oV8gW
0d0FOY0E3VURqfDnEekMzElBwGyu0Wy9PIbtuQ81u2ruRrTilvRFaGpH6XdOqeubDiPjnQl1DE9I
TtLLWUd36tDSWMgGpk+lB76GRpnFOifOoi+KP5ECz+Lw1PXmZPdqttc4snFGXg6/mvToTc3U0orc
o03snYZ9gaDljpyOZwHLQ53LlkZitR/G4xxZWCVh/SHNmAhD4w5Ej95pnHYxLteHj8y8vZj9+uTi
ViAt/2OLYj9dJs+bTSaqyzGK4wZL3Wi+w4qwdAYh+C1iIT+21iMIayehMfH2Wtn4HEsfDTOROyAs
49U9QZeLMgWmEXtTVcEOsOJMfpzbWvs8+0nw3ERl91Cnnfoi0Aef2gbL6OftH7BRM+DYhHaFYSr1
iSuVnZJIfVwHUeqhAMrcKGkT2y9oUk9K/DdV4OkAWwu4cLUuUYEsf1D6zGza+L6gTfyjmSC+i6Jq
iPdCnC5lfBe1sKL9pJ6xxMDjiLaC3A7anmZBqBz2bOj//Fa7LCXeHX8hE7AOhqNOosaNJtPTsSpE
Uu5k5Xdl/J7JgT1Wgd2H6U64db1xLwNy5kKXV+Ur9gnqDtz1jDz1YM88aMNv1aAHolhsqAo6d/cI
3RszhNHoPeBCCYhh3WsFB0xm3hepN4wKQraMBkvfnanPUl44aL7iRengJoR6t+fF9a2Mh4QfQjwL
CemqcWcaZkhPaIkB37yrBt/BU17Q9iqWa6gNIfMyCtH8MgPh8a22gz7qCisBqeSJVUPvnurPNq6k
tDOhmLbLLhEcyFs0RZYwGebuZ4W2ZOdI2PyY1GmpFy91ibVKhjxhOWOHsZSCcAjyDYjTs0JeT5eh
/SZpZwL1EJudTfg6nOGxCaI4jNEqXCk91dQS6jHOWHNideoIyYOixwwL05Jc2Dn5Nza1BX9MbQJy
EqZ3q4DGCokFkYenntmGXlzXB3PGK4cKX1nJ1MTSg4XY+PbU2RyS7ApanwWEsE78q0WnGAFuxp6C
9DJVQ9eo8kOOn6Lcs8frkltSp7o95PZEWqq4EH8WYNhqH+UGm07A4FOvBTVEvV2h4VPUc5JMoJgL
DGLBa4LuTxJDdZMqojZAJ+vOVNq4hvFZ3/yIZU29OUBQK/fKnLMxpDG81bkKfgtj+LWQ86/kHLGr
TUxMfxMk23WqpGyKpLiENJ1svVBoqRcJjmp/3gO5rJlm/1ljb37VagZAFYwJYvlVTZjfNeP4GkRQ
JTPtUCvGCZzawZ/pixwUJ6KNnM0bSIR5CGP+Hk3YDKBCl2vv9ufakDqrrDbuqvSU4ey1npWZDvOy
krrUm9Mi1l5lK5yASOHQQRdzSYeEp060VBAE4Wl8yiYJv+WmQ9oAdbAWO7tIasqd+RQk4aNA7ij2
DBpDrQNpU5V9GNc3H1om6cjjRAm4fZjjZlZPTeWPil2kKiFHlAWCdBa6ZGrcgU0+JgqfCfNrMZiS
c9aIU3Kc6AfrbKnNrHFnhWytfzRw2EGSH7wOkCd2mQ6vxMQbK+1jgVKrbwpkDgqd7epOnnBzZXDL
4Daj02mAlcXlpAy1gTdWjoyF1sYM0sfM7E8N9OMM5a6v+M+oxw4RTfomZebbn3lrIyCPT6/wX5LA
+oajtcjEIc4kHFFdB4w+VojvuzitWjerMF0+UJUKaILS5FI/KYECav32D9jQYmL2RycmaT+Kntwg
Lx9elKET0mCReBKenwdBbb5j9Y1hb25+I7NZ2nK/+PfkWYUad34dymx2KLSzgVTjnx5V3c4L2Yr7
wTXzEch1bkChgZOIrZ+mnQdEDr6inyLUqSrQH6BvHTUefyPG0uxChcgigyK022yMqHHVe0VredkP
Vxch9mfwMPRkUS9d9zT6YWKCETQ7r5QltkV8eG1JjkhUpdNo5+AO3U7FVVvvgDFV9ApS55L++ByR
tiXAu+sDjKsTEAZOxosDj8LelQjcXroh+lklxh+9LhfaGv2uQalqdqlViVM31T+1tlw2N2a2iuKK
NoBrDr5cqUNW+n7nhTMQeqVulXNbhbikl/xKoSiJOKEwUmvFFYIqMDHpLLVOPE+/bs+0jalOl8gi
IeJHyAROlxPNCLI8j1O185LBf4jRYeq9eaRp9EVAw6rEPp1Cyc4mujUkbeo0Zy5NsFcmjQJKctxj
aXaUrek+RTpTBcEZJsRBio2zRotq3RXn20+5sW9xd5aQlWMket2hQkUKdJeitZ7YcpQPYzfa4TAh
wB3iBcfY7J6o8sY0hTSAfhllBSra5R28OVGjNknqromACoT+Y4d0NcRMLsizw2SGRzYyVy7kQ6Er
d5MpOX6q3xlK9S/WLGpuwif2a/xKzOU3vvkNlZU0ChtX69VTAjhABc1TiNb3sVO/IaKIaO02kNLm
UnEwZTaZSRixByrT5J/fOhZNoYoMjTLGFYlSnwLq+GLXeqpa0iGvASR+qWGjGIi242DvoTfCfyJi
UiXMLNjA63tpKoipNVh5h3iDcKXrvE6c7oQg8qJF1aKk6dmAXRjmtcc94XtHzAWaAR+U6hk0kBM1
4c7M27gFcT/gVs7s49hcf4TJGgxtzuLOA+d2BAXrkJyw2yh0wuizkvycSiygkmHn+NgaFE9uKv9c
U0hkLZvomy9vRn2lNjEPP2i6p6GCU+fYBeX13qRTQaWKJJBrlZT85fYq2yiWLrERPWCIicgLrPNn
A6CfvqFB0bOq7q6I2ztYUWfkEDQHz0Q6Cc2rkiel7ali1Q8hzcFJfLr9G7a+P25ti9PR4sC5ThNF
ZavSKMz7zlpgWPg4Y/7opvm4M6m39rC3w6zWdxVoPf22rO8OZsAc5mc9+F204dGcHkAc4O2Z70zs
6wG5SC9oUBEqi4xx1OUnjYC59n4utp5gamgXZrN0ywiSuZ+FP2WDVIFvYEfdcNH4x0/KwLKiLBOY
3jhtVaPAI7asYoGts0mqd0FVHiO5dCw8L4aGZk9dPuVts7Nm/gp+Lw/5yzFXO1fKLawTdMYME7rV
0yrv7ZTtDDhD1NCshjbajDHlK5Vepj2Qc5H7Mce9OKXvYBBmjjLqiAN6MHJxEWMzowPdzYYWOr0a
UrDX0thZpDROS8s6OM5IswH8pHYRGThaT9FPqZt/N3nU2HOhpcfbE/T6KAKvBxcTKgOTlBTF5YdU
oxAUQVg2nhSq97EinYskvdeLxcZd2ysKrKkeRBkXg/3tunqzEZTa3BkpV1qv/yJ+kn8336rX5rF4
VX5E38ZT+C6/j5/Kp/CU3xnn0lXO4Ut6V35rvxXvkg/F59vPvew5628Kmp6eEg6DxSju8rkR8cE3
jIvGE+JXSX9MhB+3//ytBYKWEQg2JJsFM33558PeS3NN4L1yZTwq+TdzMGlv+J3GeJayPBrl+fZ4
W9/RIOO6ZKTxMrpKbyVBLusdz5P3wknRKP5PkpsN4V3S75mOXad6UL2QZsKlfjnN10sQMblcGBOX
WXg374rs2UxmW88/ilLiyJREbz/XRhGE0UA+oceWVTrQll/zZs60qZq0ohkDJRkRO2ZdC50o5E4r
S7g0zSSzzJ6MbhHj2BxU42egsRm0PyDaqi+UjpYHlo3kjSBWb+vT7d+2UcW8/G2rXdDMsaUltGq8
4S4/G/fZQaVyqXvzF+uY3FVef6+7CKcf6Cx9hHPgYb52xJDtGB4Kd/Sid+p7ZWer2rgYLYQggM2k
OBfV6OoX1ePok6ZWay8yjj3duhMmzkn+Or4I5ZOonPW+IV/CFIz2dKPqEpmvFhQ6HapCcAeRRa1T
kFCH8DXow8YrKu4v5QA5DGVh44wlnmqFGX9XpibH8Q8dTxaVAR172AVlHQmmSWth/2NYYKuNetfn
5gGMwqEYMxOoUd84fYlXgqq22CBaHZi2CrlFWcJfALaAAzFbrC3AVLAtBoFJVdl+XX+e1VJxisH8
4/v5T4N/Q0eJDuEXMysKWj9ki1x7PKfgf4L2WzjvEua3FgmtWnhLY4TAxF2dGTGXaaK6qfbgLcrV
nwIcUy5+hVjmVNq329NwY6sB4EN6gAoYlcm1Jow+FjNIYFB5RjY9WWbokTY8aByJmm86sIY8GY37
7SE3jkS2mAVnDFRAI7BZPV5gJpofNv7kGaP4sRDbT0kt/M6F+V2KfXkrDWclrjwric6paHKHixCO
crMIJOUprFCQZ9VzpVZup5gPPpix3Gzuhbx9IZU322VSfdfq9mFM5PdDI8DJ73HVrYSHOZT+scYI
pRTRGTNWoVD1t6bzZm/x1WRWNZztYDRk4L70h6DwHSWadobZSGhejrM6DPAMLDJfH0ovhLw46fmP
JCqeWkF4MiFBDRV1hyE/aPjrom5163h8F/ThXZz0d5Mcf7j95a4D0uWnLEyGpSUc8tPldhoYWF60
Y0fJ0jxrxjez/RKb/zxVdjGGvrrEVwk8+ajpSy/Q7bj3Ru2cfKsQq6vOELHkEdfatx9qY9tjRDj1
BgEpuL71EvC7EBV3NZf0n9dH1e/Osy5+bkCHQFY4aKr6qxjC40R/tA8+vWn2WgyvFzvD4wjMjYoT
Ufl7TryZR2qdR+CD5NKzqMNrsMpSukwQmrjW9BVLhZ3FtzkaMmuKq5z0iKgvP6EcSLWkRRqzaRrp
P23vxoICvBTSiFQd52BvkVxvL7zVxVxKQRKk0dd+OZyQhmIfqmLp9cJjEs2OxP2wKt7lY2qDo4ei
Ge99zb0RV4dY0KpdwU21pNlQpTmprEX0d3B4IhU0UTD0dBlPSuWAYFrCgElxAN3VmLwq3KjNSuKt
S9NJS0PCdDP/1XSE5eTga7eqy93MyvWxx9shOqEVAbbZFUNtRl1oplNL530t2bkfHA20IOpoHZLp
c2A8FjXt2BK50X6PrCJvrWSDfhwqttxtr65gUpdFUWfyXaJ4wFSzCbsjAla4Lmn6SzAD0xbHJX1P
L4IjaCrkqElp7KwpCqcINFxXLWhJcOYMG8lbwIvDgEeLezx2W+zgWMD8Z01o2Y1Il3dHb63t0+dM
dpNGBgOTzp04b2tSI3YjsCQVueDxLmcZOeu8rbJlz8h/16ygkJuWPj5V+UuTxIed7WJvsNUlchbG
CHo7gwl+ffDz8oznupeP2cnUovtcUQ9a1bkQeu+yPDlZVvhIb8aZZMWJROiZ7OsR0phbZ+P7279r
72etFrYxRDCe8HH00urF7H8IU3FKoNWMAyg3Y+fet+zzl+EarBc07ITvC2B9nRHkUGyMVBaYPUF6
Ysf8+NdIpIO7n/RPfp8fTEE/VohFbj/i9TXF4Fa0IFXBDpKZWSb1m51ylMl/x3rKRlykjgA9rqhm
dK/p0SLd9X8banXDA10ay2mVlV5dxc8zmaZGFJwwA2iaazs78saGBYiBAIwcMn1Ta7VbWAcKrICg
9IbpFAJs68UPoV8eayFzJiHH4Nzfm8Ebi58RsV0gwKRFeZ1XHMS2CbCyKeDLdFg2d89pJp66YTiq
XDBb4j9ME6iElXcLz0Gd5APkvUONmhTRvlfJ5Q6UfmPm4pJCHEhbImz4dYYv0rBaM/WEmTtZR1ol
D4LxVMjpwVAgi/2+/V03Yk/6BGWaPTBy/msiezmHAmEiaVExWEjFFeeTWD403EtYrHMGawdFtp9X
uCJryk+5pmWw0nvJNopIwDtB+ZxVkcgdqEzYyrAVLuPkV5ukvww5w0NZm3hLbcUu3mexXWkaORe9
pAYeFL/oUlp02lxTJCz8vCpU9wQxG9QZnmxBpS/tzSaahssnG1vFMurMLDy5T6i10ebmqDQ44kQq
1HaqcKMJBdXAdVIN3DJrP6Bf75DbqabNVl04AhQ+O+ikX0D32vupTWqntqwvkRrKdrD4W4czHMHb
X2Nj6lOFWySK3AQ2/DBzM5zKcVgm1hfZJDKADh1OnNrtcBa7D7pW76y1jUIsLwlMFS8IldJVNnlM
Q7WK4rD0KpS8dmOZqdNrM6Uq2sRgrhS1w0UU4z/ZxEdOsWKHf/bjnz80RxUdkljJXNdviATqLoqJ
97pJ/UCewSMNdMBVyxPC9FQnyUHrpp0V/zdZvdqwl/mOxIcqo3qlqCWeDnBSYUxJTjK3IjtDLbEL
KMn1UFnaUT/0Aoxuugl+mBGX7xSimSMG1qtS9YKbimhHpDb5nKUt7XualrwPTXTrhm+IrjUOn4xe
/5NyabNF+qd2fvvmJyPDaGALSBBJr8XlvB6qtCrSmSBJgIhkRnfhYvhuftDM2Z7wB1KjjPX5Q6GC
evs7bW1LpPcoI1J5uLaraIp0bLXlIhLXusahHn6PB3W2jbRZcsZISQxf3b2LbGzNWC4smU5ioaXW
cvmwPiWrgfOW7jCzH49qSHAmqgnIEb1YYOrWjzSTAaWHSehx8FEN6CkNyHmNtKatygfqIBhIqmS4
CNqUndB6a7WiGKHmSJIQLcsqyhKVTilHlc41IuYlWCbx0vZy7OjT0qqeckBOHc7sLSzHnU+xIVUx
wEUjJ5WhENLTtZoD8VTJSRPT81iPRKRBX/5Qm4nG7ml8LTP0hVaTfYdr8iW3IASb7L/kkFqmt5T0
NpTPH5NOtG+N3DpmPbFs6MA/VBIbdpkGATps8gR4j/HHyJXkGEtE3E24A7Vmv/BoE8OpdWvhrJNw
H/pmL9bYiKbYA7l4LpxD9aotb1DSMbYMjqTBMpvYadpC+qAMk/IUWzETbtL6KHFJvlmvEyDcHwv+
d+/WtDXXqWEvwi024yuIHxVIq607pl2HfSKQ9swcMBed0uF3JJnMMDE0+p+xauw6xV3PKSDty0RH
gkrycS2MmaV4CPrcwEoi9g0nhMrrZnJqHfwpzkFP6ekpl+vquHSb78ypjQIfntmLdnRJOgIFWS21
zk9reZjpEeP+Z3W2Mc01iIiomp9DLZh+5XJV/4nomAzxNDRVJMh+9a3NzeirlORL1tCPKQLe3nI2
lNnEtcAUaXpgp5auVHstPaqKHHAgan3gznOROEKGEj5PKfjECU7AoUmC1NCnH1o0/zIaBfGIoZV3
8kCFpw5xJEmm3jWMaj5XeTXami8EjpBIey6xm78ULRN1PF0lub7WrkyVlZsyVgdeNn0DZeUkIMHS
NHAQiHlorB9jNbHBMNrl+Ksj0Jqb5DDo7OHxeJDQWkroZwO01qm6t22vLwnG8lGlRY8BhQsG0GqX
6qBbBHMgh2QcNN+VU/PTkOUhCRWBsyoo93AvV8q+ZTwu74SUxK4c6KtpRBZDKI26T0igyt9bs/5h
xEFCYQ+2kTSEn3JBgAemh6+C0Xwt5wGXkUEZF2DP565ljxFMiQ/t97Ed5/Xuj1sGf3vu//1x6CER
UhLtXunO8DYcpDbO+HF5/5yl/sHI2oMAbbkeYd92iAWi2k2jzGtos+f+TuyRu3KsHnJF27mfrlc6
P8Wkjo5yYtlo6JK7PNnmrM50v8wBHPsVCIBfhgnDdUzsEe1l3T8EIKxvL6bNAY1FjLqYy6Ftvhyw
nxIu3GWReA3Rrq3MqleCtC6j9CRwhqllfKwi+XR7zK3ZsJjZMe0UiBvX8WVuGihlgr8Y5LMG8CJC
IE4r7UmpOk8rR6DT6sdRHE5lL7tjIB3VKXT6Nv4EauIMMsYzpz07kiv93fLmiScQ9SpoyIl/L19E
aQ5tb8gNSBPNPPDMd4FsfOxi5UjTw0MbJovCwVHbkXJ8fsowCTWS6EhCe6d9bOPdaCrZJkoa9DqI
VxeUvigCqayC0OuqXMlOaFeqwK3FsQ+hfMq8J2Lzns2r1Yv0AFBB0u2kyfvKHTDTKO6K3G/D8/9Q
dmZNchrd1v5FRDAmcFsMVdXdGlqDZfmGsOzXzJCQSZLw689Tuvm+VzphxblW2zUBuffaa68n2rtB
Qtnxa3hpzKaJ97b7A4fcsHL/i9Lz5yuIipPUGgwDbEX/ZIyf+7gDD5UkpZ+aLb53S08qVU8MhXdx
ayJ+xtHhahqgFQokp0dA9r9fTT+lNXIQkNry8IwzoQHr88MvZwmw9NejScpha17a4676j5LSq9ni
3Dme17NnxnXm1rwXxx8bM61xtRQobWYjIq4mMtKxlzMquUBBZUGEnPoA3Cq+79h+w6+XufPrxurb
QdLsIM/CPesL7LXLFG75KMJsNX+2nrp4wG1bnIPp9sU7dBYcv3DahD/WvHxKDjweT/SulD/uD8rV
OjRbG0B3KI3ZnnYOhymoiiVp8nV6JYa+OJhGsemRHwLeBc713ZOZ3yf51or7mco7n/Q2peEtOnaS
K+fbypDoDJwrNuurr3ySlpwrCISX3WXzOFmKunbL3sdPcRJ9ML/u6ksDMkvp5G2wzM/NSDAoWSVq
fYmhSwuiEYAm5LjJc2u73IQ2Jx/6F1faz/coTR7reg8RmB/8J0fB1Fi5TYALymFs2vwIgKxvW/r3
aaOV1JTZfCDMZcTyldrsWGV8MWKGXqn7Bovq6OGwX381pftpdh4/3hKED3IP2ZDD3vjfjw3HkJ3p
+JUo1/Wov5nRgRODxdRbLscUh9/6qjWve9v1vx2pHV+ixdW/N87gf4zXXTY4Ttt6Y/DqeVj/bc8K
+2rOv/79/vixcKaFp0R6WLTo0GjUfnyHZ4yl2XDhbO5s6ttYq3F+6cJkmzJH9No8qbTqljxtRzJN
923BcDOuHmPlf38bP3Woj/eBCvqQ8pGKcOr99zeFWDliUYuAGjUbly+Pt4aFwrMZwtwd9webflIk
ONtDLyprddDFl0mH5H45eOV/tcz28+3EuyEECxmIjply8odvJU6HEKKkTkvEtjCPLZd33fqlFOdC
4GslLgbbcc4NsuTrob5Av/iPbdyvrUvqnAe5Kt8aggvEHCsAqKO9DPUa3jYV/jkk4kszyT8wwX2d
qjMkxbz+HJFTf8FB/ltQDy6RO9gmTGOdW0fwYgYcg4VSicd7Dkbyjk7md0T9/dN0qcjsemiSIIPf
h4Ty1Gsre7Ge+2dr1786ryOUbG8/24W/GabjFxfOj8zZh/gTUPljWgpZ//mpLtqElqwbJXHpsVVI
TWC+bnNHO3iydNSYTSJ97TjQQm4ytSQL2l/ydw2P4zIQfHBZ55YMAcXNV4nmH4bUCdA9/iPRE9w7
Gu+b42GyjiybknAayfJtwfKdAdOSXtIg1wPDE5Aj9tJZwj4Df/8nOFAZl9qam4MwUP7fr88geix4
QGj7X7Jpg811wmrVcRm4i/ufaFHNBzcaIZ8sevA/ODLwvlZWzw2Ao2YZLrqXim4j1igrv3gnPz3q
H6KbT8MFqIs8lh9XAU5KlQUULLyTrS8qt76fzVjKnjS0Xv3jqeRtv6RlQhq2Mx5XSO7ZmsgnBdNC
ovCv8696wB/bXi4Dbs4HZZL+E+fLDzfuMFdDOsI0KMfwaZg/wIUo1jW+tPGHdA9/9dkfc6H/qsV5
MWbMzF1xDqP0//BijPkaBOBaAN4pzim6pUOcG5Nm8ZKAPXGfjV9l8FaKYOlvNR/5F1/9T30RL0/Z
jfGCHpI59w+nbDMf/sQAOirVnjyLfiiPcy9U61xnVlACoXORKIwf+i557Si1H9jovCJ+lOwfsv2j
n/BN/aoifLzmj18JD0xi+1EdCGP7sUSv3WbonF6UjWyvMYsMAcf8wh4K0HG2EQk60ckt6pkxjZiN
YV6J6FeWhp9qPLYNUZZYiBa8gZ9KrCpYJ7JGBy6BFBvYx/jsk+qiF/JwSt8Jfc1XlGKsdBbPxXg3
Lcme//sP85M2S7f62GLlQeQ9zpEfrwthHYelARmVAZmX8Y6/Sh5vI6ufxF5/EPCJMZ/dJLHgfj/Q
3pMIvwfAFZqbH06lEe6VNjsj4eBWjfHvGj5UO3RIs0u5OMMvJjU/5fvho8M3i1mBXGceJz+euK0M
zQJbLSwl8Mk018S2JldOVN7tsYbeQa3yaKxG21fq87ANcJ7AVLkOPzCFbNkjEjewkVy3zzzpHZRV
bqoFmZnT5Oaji+5SmqXdjl+AtCjaH6Xy/7vUaDceSdTYmKk1WcWE1ce//3+zQ2audWgSORTsyhzy
FiRjHNzUsUTinpLfoyg+h3m4JfQbwR/zEQV7dnTsB11atez+8zkBGiJ9rnbmjOlO4+bdwmGZt1sM
uVtpfyMVTdGGlY2NYcNUXe+eJV5jUizitZPuvd+SPi2JJrTdS+3bZcq7munArUfk84tw1Nq+DqtX
DXmcjPV5SVDe5rsYWhuDG2O5+hPFVv2o1BOvubZuMO7Xc97SlvTQYNe5BZdzvtgFJai71N7aqVej
jfD+4E/SKQuqCqqXslXqvqk81w43ZhyJLkQwDt/DNRrDpn0ro5te5fFXatJaUe7Nyf7PZD3VllgE
QrhBWyTZyw/5U5qFYG3HjwSGNqQZEVP0cJHUJAtQPLDg9zpbjynXNsNyejfF7s5LWqmjL7OY+W58
wz1VHAwTRJ6siqEUniYUk0IG8xncZZfAkmuwDnhfTIr9753P2ckK1P4wpA07S3u56Pp4edWujBCh
NaihtwE9TJRFZ7Asn1k84iboT0Vi7jB0wZpTzWzpsz8L8FpBgL5P/I5PSmDWuv1uc68HJPLiAdiA
qsHsy3mbGgXZT4Klbt7alUSVt8epB5hUazMlOEL2eb2dZ++qSxPMARm5LhQoYq2qfWdgPFNpKsIs
Zxi6gR1f1eIRj7t1fsDGlg7i5V2P2Wr9bIVN5mc7ku3yYZh1vRfQmdBptGfJ4Vo7LzI5gMKUuWxw
LKqUluDgHOjdGhbVcFoA0OtoCGY01ezvRR9FoMUdQJQLZ4xRTV45hmf55ple5uOwquqxpeMSWTbG
c//GsQT9vWFHN41yX2plodkJR79TmvPi664Su3zkck3CcjUOsESaeGYtcbXXLBRPFZXabgCj4Reu
vPkeHY0zP3u+Ew84AMSBYTMiIaaI6t7dO2SYCFroGc8mIe/Xd+v3kN/E8ib224YQK5PuYtWwhBZo
Q5MXtMPvMnQiIiDTyo1vDEXMUc5WOD6NmIzHt926raboNk7eQo57XH91TuXM/yFCoqu5lLoIzb+r
GnYYGG7t69PqtIf36qQjXNbuTCgpELVTdpZoNFTeNlPcPzsSbee9jn3lfeprocU3Zfq0urUT6KzC
wxnZPaumJ7WkjV3r3NOOOM+XDVYzn3A8OtZ1oTeK8dlzZvIESRJN6vkSG7Isv6B1d95drYOQr9ay
FvdFHMm8fvAEiVCvExtrXSkr1c4N0ql0AwL4euSUK6tHQAKIFu/cbIq7KLo21iaiqOHFpK861UHy
OkeiM/c61jvN8uHFXe4lMukKroV0uKLhNs5FEig3XTVrgjIbnKQiwLivFaC5pZl2VlOPhBHfuLZ1
8sorujZjdRCVlwGiOHIbM5n9BI9t8v5s2uB0n3kwaRdPkD7E2/TcDlksHl1DcWxbgH0dgpt4mlky
Pq5iw0oPDy5K66usGc3e4h5GBHqo1wXiCX9dq69RrBFaar8VQbEmLdiwrQ93gzFNk3Cp3LA5S0dH
HZv0HWdx2R0mBAm5BJt3ZWfO727reMT18zitcVIgfILKO+lw1M3b9NHlm5agvOKRNo2+hCleYVbi
Fwpf4Um/LkpF8Jm0Odi9ltU6Pc+YwR94inlr8jqpN5rx+pHQ7aWN6zzt7qr8JwfI6PhU73KYc2cc
J2wB+4ik4o07JfUeeRtwOIBPDF/TrQ4ve+Mj0c+p5YhxzcMW5Tv6AFkrvfksJvTkM0uddhJlsA6K
noFAKXmRabOCqHe4+YpwlrG9WYJbBePyc3Mv+6YRNpAu3O6+NVtC5v2c0IOs0AVpM3qHwzqw/kEQ
+bbUJBCtCY2xbdo0yPoqHviZH6kknA/BLsHCGfqS6txOmY3xFGJE6cHmvfODzpO3nWnKVOjZYGaI
ZLtMdwITSKVYXacOX3TlThY2aepsNynVhIKiSM3FpduM/nVt0n5/61YncnMyNSnBQ7Sw88ugAkME
DWukU2GODcltOqIeu3MbBPLqR22MChgsEkBd0C/EFi1LR9BXcKZeznxsOzIQOrW9iAanTakwcm65
Z0ZC96NHuOYFgemMsypZHu05J0/IwH8NjqKpQHLcu8nlM27TEe8UTrupcpOuzpmHbRUEF3df1Zjz
GGK5sGnC/bwedXukGSeKXHj0KHYRh3N5oJviiRVu139cdWHSklZOR8A3GQ2Gpwf1zhHcWW/mMw4g
345L4hg6wdjO4Zw3XGLx81KfYULCTRumL5FDEHGhsNWpS7A1NinGPai9zDLSca/MhiSjTlJ1oRnE
LpTyYRrnDZOsTP3nOYzP9bLbk525atJoV+7BFDEbOWnIirGbJXXgkXz1UjVH1T8TZO60122HHUoK
kvsI+Y050C8Vz3eWJwZJwLlqqrln9TKZvTKYQ6swCyZn/1xvPt//KKEF0svUIfDL2ekSYFZpZ+9L
vC1pnk5UdZe+632vrB++pMtjc5a0A0bsZ4nadSDZnQxeYaVHyFsT/iVVuFgNJmBIy9nm/l71BPgZ
d4rvTH46/w3Bnrv3spzKC3L+Ikqy3R4NKfrBTNDdoMdJAazpSVVNFaXmZbXYnMA0ckSjvDeTe3fZ
GI4uySDhoAYLyOwi4IYkcYgs7vTixsnWlXUzV+ZlaJIzeaqBqk05mpRmSustlIKh2KHuCVSEI5sf
AbY57hF6GAQIqPbrtKGZecqJeMrW7GMSwJFQALPvxeG0Aq2MLw75Lu2zrGeWX5KIY7ZYU6a8N43C
LPM10lKXbus7lKPeoh06s51FebzENCVkj7Zk6bfk4pN9427tbZyXWt78Y9qW+TLVs/dwbpoR8Fq0
xVQUiXduROCTdFukiRTH530yAfKuJAO66M9ljHPLZUESkrV1hDqi8DjyzDbLS7f2NIa9Rcgt5C74
kdpkbbsnb/DbkFLTZy6+pFUFjKW2YX2dWiKu8yHxR5HDYp2Wd4kh0iGvoUufuI1cBz7bErftU7+P
7IQPLUklmagWTTfTRHN40UO1ewXI4326PUZ+Kq/HMDVltDVJy4IKoUL53jBXytFihFskc7xArTzb
Y7gTJHxgFamNjS7+vA3exR4kW+UNvTHRtx38yVzY3XNyp0mnpvQ2isOcPAoelPtWmTWnWTyjrFIn
eBmnjs+xPHmZM5u0v5i3XjqZ+LJX8QpzFZlheSKyE2Kn35jHfnKXQEOFM1mnBZFTY8r6Rjh1eOkC
doY96gGszxH4xCtkLN+W9TIJ541JGf5kgbMHujwP3aIehWNILAjYQ2il0klgltkYGCseWqSt9y2f
riq6tBmnLFosqfr1ODjMcWYxsKeKP4QtFoeWMA/kzvNy6OI6YTisT9gnBE0loFqHlRXDQ1Yz7e4M
fpSvs6eY36J+IY7MXf2nNcAIRHVHAHjO1EUlF0GQhJ9ZxzJ80IxsOl6F4+PiRSfuvc5t5jUHOOsP
gKKmlbPCHw8qQFcDfHClgiY3Ry5hVxPx5pz8tBGyrPjBJ/Zr4ta/OGO3m48AfYftSzesw0c3xuaC
jTsCti0GraqHg2P2riTqBU7eY3cf85PmInyJeiXVh9DxI0p/dzyDvIkYxxWzMSuHx9DX/X1BpqOX
V8mIQe9YETJbB2rDDU0Qcq+wBKBkUzKL9FJtjjl4KCSWB5zf7FE2HpbCAjR6I4pWhNtxUwSTR6S+
PnjFW3fq6dmuExE/axXF+6UdA0HqqcOzObPnOHnlsrlMZaA6U4AJSjWTOYcw/c2RhPlQpMrAJ3wd
gGJx7gRZFVy9khmttNiOFlE34/OJj3S5YQTiDvWdNdy5tgMoFCqku8oQNE+4I71qm5wEHlismvjZ
oTCurQwPPnkk/L2MUhS+Ol0oOHBvF2c0KPdJhVvo5zA/OUr98KzS295x15ZgE+T8bOQpujeG6l/y
EEdCvYDE9ve8QoyuyoFeYy2duKmSXPuDw/baVB2GIUVSh5+TSTYwDQPDxehP9D4Xr3ad/e7hdq8u
J+4tH0rWmXaf+m3vWLAmWGvj+t/95Q41b9g51Fu+w62pzFJu6V77BRAjIYs5baP1hQ2yerjrmkf0
EwxPM5VxQErds05UCPiLvXV5iR33lPxGxrRkhPl12JXWM9YvuzQ4uaSIw49QyDcT5bPlX/+W/iC8
D20go7Hodu77QoyTczBtGYL5LW3I3D7hm9G26LrAzkW1I7UWVtE3XXHIn7BmtJLBbQyTo89ip6FF
3LXtJhq8w3HfhN0+6HKntSP/pvfP/ZO3y1YihrIwUBq0gPgWrKz0fFKJ1urdwGh9LH1vTeCc6JTN
ySmaffWaSjJ0ykM3IShIgD08Ronv8Qs+BBX8RaTOQoEv9GnvzPXlkq1jfQAQ4FlbZQ7JduMTHjie
TGlYp0wl7AQT+vzOqN6/86rj7+xq5zvHehYeOCAOLPjW+3fWtfzOveb3gsoqvvOwg+9s7OU7J1tV
zgLZwm0Wrt/vLG1cAAEtK8KKyI9ZcoASRuh6PKc9cg709mByI07C5zbfWd3MLLwmI1wohCwXDwGI
+8VV8+8pV3r6Tqw099fd+rjO4oZldqDsAV6ipDKccgSFuBzr7N1YrqllEIBdkjX9C9FP1TetT9l9
Mt+5420jFOS1Jl7xRFu9Ozw0H5xyrFEDzPLv/PIUC5wo3O9c89NsKVTcYwmW3+qkqmxpkUwGru6B
0+ti4eX5SHCaoUHbhFuQgU12ueIw8KhnT1Nds+1Bjv9l3RqQej6h71WGkRg0zFCdjVt4yywisNti
PgrRImzdQMNBcj+/U931d8I7+TR7UDpyFBANzwcKfl/jAXrDGcvkiuV2Ey9HHQ8uFFj/rO68tXP5
fVHLyWB3oRrX98ljkpcf3iO6yQ7QmUEmSlXdAaEzH5GWZ85LV4tzolyihszrqjbr537uWZ3nolEQ
VBaMHUXgL95ARKEzh5JUEo49AvW9VWcP+0HyqgFFn9m+qbq+1aOpnN8ONJzlQ5zQU5MoxYOJPXY7
7nm0xyNInH5qEAYDG3VctGls3wdbffhZvbYuzlO5JBWCKFgHvqExXPBRdPCF5NoKN0M9ruPMTq5/
3LXiALjF6jBHvgq03Hw+EsfJtl7PY0nDjr91qXqLs8Bf4zQ/a77ri/uQAPJdBrtBmsMEmldwc7AQ
rl2yFp3QbZp5tuOunnqkGrbDPJI32qO35reuEhUljA4U8SAcAqD+fDKysob9LvESdWPMYs06hv2L
y/VLdxAetsmUDHcUk1lNuohN7aMXdEGjr/t5nm12Sp/q0TMyCq4JkyMw2DUdeS5PDBdX5kvEncRO
okW5K8nDXp0RxnYEqpUfVdRuhTeLkd2rRCkhABlmdf9mcty+f2lJgm7ejrxsQvbXcaoLuel7zeM2
nAOyGw3D8hhVui4Bm+9TuamYXaV9bAFvH/PIxMRaa6gqoqirisQ9POi/GzySkrLdReCb+D6u4Nb6
KEPGS5JLc+C3vC8t8LXbFI89meZm991SspJcPZNN2gxw8MQwv6nnPiSsrur7/U24Qsm7q3E4hOUi
Y050i8Ty2NcSvoY6udkwLh3XLmPWPNIOcy+onL6IG5ZiirOPgq5o665jycDdTfCeX5Z6jARzGksE
6hYmZRyQjc3hjxo7GYxvRar8yXlr6U14QiWypdE6xM7QpFOTm/Uea3s3XCN1iua7GHZ8ekl64GBD
LANpBN8HeNRjBDuZVCVPGwVLdLeD5QvlJODaumzOpqJs7hsTU6zImCzASitsHIY8l8sCNjQlZmXH
2FGFpseGH8DWYuVIdSIXKqnPbPBnLvULdYvs/pFuL84L8p4gQo1hRnqRtaFQc3Qdxp+8MYnxz2Jh
ji+sWnvjXQPAsTeOukhfVnxAfcH4j5C3w521C7eHl75NDH4BlVX93l7rNNnD3GG0d+QK90BTzjEk
lrKdHRV+W3w5W9T+YN3LLbKmY6jkjMubIWa55a1yo2P7QlFLPTJYwaZq707N+aV2mYvms0wmNHAE
za406JFerhKO1FtyrqBRN5km+h2fFGQrXq5gYMu2xgoZocwvVCIe1fQQW2lu3eDbJGdDi1XRLY43
r/T62OP8N7qKCy89ODJ1OoxkoUsulWI4PRcJonVP5hGD9LxbZ4Aa3jTQu/Vr7DWTn4tjxSLlmqQ6
Sjeez+6pFYaAu8iZAvF20gYRIBkGbup0Ii+GMAMOPERF5m0fOU27ml/EzEw3ateLP/hH70XXKeoI
WGjdVi/loUb0MneRSCgxXcVQDABAKL6H0M4cCx1ST0ok7kQKp0/tY72kAxt7aCogONNNl6tu8hXb
ihyQVLvK6OtJFs3Gu22lczm6c9LPkRjDBsW1Qo8MKpmsT16zWzqVqY35BZ2hh6a+IGnctmqN9tva
jUGH5aebqtvkPO4VU3tcmmsq1xXhqDsgt9pASM7rZo7yqqf7yaN18VYeF2dls4WS2snWY1yrHIOe
dPmb1vpFrI2XZDjnVHejBns8RoJgaDKScWEtLYIG44bRytiLYTaX3lrP95PcaRuabl05ygVyL+uk
cDt4CISDhr13GR7nxOVYg/MB850T73akDu4L4B/enB2Uplwnq2IjBgH7QMJN+Bpm9vWYem6BXlGq
HYUdsW5bWyw71W7BNkwwP1exHdNix16z5YEYYYYh5CUtN5b14ts2DGN6PxeGF2+IslnqQswd/zrV
1WZexaFnne0Mox7RFixh3qoAnEepD5w0T2Rbi+6GiKPXl0iYkzNTYtXKmrVCrYlGcbRF0oWM+RzV
EgK8CEUAM5aGdSusozwwBkzsOcfcXWz3II6C9g6ubza3OdZuVQgdDwxfEBB1Mfkzur03nV39FNE+
jTctNpIXt4hmOcdYDylTCDOHnxW+UKKXOz80xfgYVWU4B6umHKSB3J6OTsXPqJF7M9+fFYsIXe1M
nJ87rXtrBuJFh2M1GuUGBuJtcE0NJM82SryFWUQaFzlK8nxGuo0O+j6nr8tJuw+bVdVVy3Gji6Ei
ZZ7kzlm11iq8jnuvtqd2YCiFKhCc7KclpuVI6rjlPm/zxn2Uivn0nrZmOtab7bikYLFrGuAxocMr
PK/27FXVmjDNdq6r9DqwL9G/9LNiT77mYVQVQRNC6xV6c6rC7bn2f9tSE7Yf+yBccKBDzRMfffrf
7Qn1ThBnbMiMftp6hi6l1zR19IWrxTAgCYW7v/igkEXhq5nYcmf2k7Ek13tznlet4R9jSx7Dwj3S
JSl6wvz8J49tw+QaHIgteQNLi/pzeTARF/YCz1JU4aTfxNFKBBVjMiyazPgRME2wp2fRPuYcH0nk
ZcTXbaKv7rVMnLkwsfW5uwfcmN+0NyCbJ7WdQUpjCD7eR0zGxg+bPacxN9Pgi79NFG3RcfFF4LjM
mQw76Y9F9HMLP7tNosiYq+TKsOM6ht5ggI0a0uUDAotcq7xLzU6Zfp9Qw5zFxnky3smu8jUZod6s
EdO9eEqSLBpR77j1kzVxiA5zKlWG8+CkZSd45/y82xDcuW9V9aIYmafXhRi35ck+2v4/2YthMkVk
fl0V1eKI8Rsq2eC/Q8oS+y0Ai+b8NTMpl3877Es8gBddmD4zfRv3cnZqHK1pt6diYLNvG+ePMect
qx+BboT82wK/fEQozOfyth6Caaf+QMPFntwF4pM7xrGFsgpvtZjDbVP3egXWfF3bvZ/xCaLuJnVW
sege5XqHxvEXhtQUl+vuxDMSpJcwK2znqPLejLVVquzkasSbumJO/8aqLpB/dFMMy5WUbGURvPhK
uqtem2V7x122nB9T3VfVM+sGU1uEG/EZTAakP5aLsdVWUpn2IfFgGzEkoAz2Da10GJ2XhuhoTGct
MTesHptZsLfDRlquLPpyTgrxoe6cMdNU2CUc3a86jhG4LgyjmoE4P35Fy4frmQp1WinG2Fpt0YdU
1mzP8W0r8hHASG157RgClFHX+oWbbTm2+whoLnxq7dw2L+ujOcni2Q2ZrKyH172YcOYG8Hhk2Huy
4hj/i9UvJlyNN8VeXuFE3X73cNwiNu49oZu2PTqJYn6EzIbdCHskTb3l9p5N3D5jpVTVR9+Em86m
yhuqPKm9pr/33gLyBBGPG1iSmSZJTgqpRBEHvAHqO0cekk4AAX7AXqjLBqkkujom4PuQsTu8aZu9
0fkcnlt7lbBWZrylfrfcp3qnEvA46g25d7EYC52yLfTbtjcuPUzVjVX6sqlxCm61q09VzkFNSklX
uTM+n8lFTvSjJrF3FDWr821bg/7P1D+O+NWn+ThKhEsVYNKL0vZeza5BWT5N4l9F0oNqPzzQxnwu
l86hDiFWZPtYVSn8Ug8xx8W3UmExNHb86vp8mqdB7GP3sjANtDz4Tnitm09Q3x2NhG+YtcxYZpr7
fChCeFnDY/60PyRTYgekUf/Eq9q+TEAgzqdOeKtTdlEnYzLhUBUL+gjHKZYFqZ051HG6L5PBd0f4
PHvhZFp3sykQJ7GpdOOyDwU0cIaFajkWdiOaJJZkW7Uk6o2sRLY5i5m+W5jNg8IqOSRliVd/B9+i
Lc6kGRuByFS0iPAb88ydOj/a5z743KdzJQ/OZUcdzwlEsb1c3XNxnPftMnjB13pSsv90zNPs/9Ew
fI2vAciD/a/VPMTQsaOehWmHqzxnBgVrAa7RKgt/qlryR9BnjgKJs5NoI+EimGseI6lISaQETzfD
Jyq2ZIjT29hD2MjV1JCb3LKGT4ww+nf/XNEPEC80aae2N0PAhJ/Hq18Boq04g4tNWHHeooAw5pIN
6zO4LYY1LXI8o1HmIuChd2lRCVDVK+O3t6rGtZGDPB+Sa6RahR8k9fi/bav119tM2G/39Tw8zWgC
rt3y/thRk28Rx8dKUn5dGWz37YaBgpWU7lOMJKZvYXpq9bqZoJMvemJqcJ1mKspPLlMEbipSAcX7
jekOQLih37jITDzgLe/7QeWh3zs0i9Adaf7GJRwYm+zxtzluk6Dw/Iq0lKZDj8Hk51dOHh8RSygB
zoKWRmykbI0bep7cPMrcbB1Mba59YJjqpfEwM0/a9a6eJjBbab4tRp2/mWqf4syDobdeDiHmsJDq
kYmGVjqrO/xKZKNGujpl7lW79FIkKocXHsFOeHO7isFB1HsT5YW7hP2NDDcd5HM3P0i4+NMYWPg1
R9XIoHtjYZBFojwOp6p6wBamFNVgQTSmrCDdlcIRYwKVlHcgS0VMdm3c2PASqCmqb8HWTl1JWSzj
+5FUyE87fnVm2zySqmxiftMXq996mv9/0PBsFpA8810xl8zk4kEy2PERONeTlh9rqJKb/YjnykuZ
ZHMUXeJlSckBZkjYlFI3fLfLqBmprC2ugkuSqKG+d7T+52OC5YFAaw4/xdIkBljHED6Hd0QwOdsH
DA+j/kr3fIrLSNgkGkHt8wyRnWJovyd+mzzjzThVsenT6e4+s4o50w+r1t3GDpkoR5zux9NZwaR4
4r7cx1yEniOuc+VuNtMTWc630G6d5NLG+Y7GQU9eDk5c+Zc+4sAoxCrh7Uh2V9zPppamzhLR6rBQ
jR95zICPacmHNOjmdwS7nG6uei2hNG+DPp/SQXvRk2UFY7t19TRHz1KyA1e2uO4isl18Uf22d1sI
tFpgmCtY6QSgpjQXcnmcfb+9+I5YGb5Eu1tla+PXzKdhrE3XJfJbJvpRINR92udlLsLdHbe/1Nq2
R0EJJbpiMGKLbyZtz/ndwlEnsppBOY3HGRDd5fkLFFD8dI9lgyBNtvdLB/3N4wDYOrBY3uH8D3Xn
1Ry5keX7rzKhd2jhzcZqIi4K5VlFFl2z+YKga3gg4c2nv79kSzPq3rmj3cf70JJaLBaAzMTJk+f8
jeU9Aw3ipEHLOlMpS6C7Ua5KxXbaXQkxo9iEtRfpd1MZtSoDMowKTV+gnOuQTsnCic6WgcoQcRzv
Wss0s22u4PBz8mIzC8F5hEmzSwRNjdeon0PnBuRL3kPLyzn8HAw9dZKNo9YLx4bIAuwZOm6c3SLh
gZhH34usvBusuNfONgxbBI31XEteU7fOxgt55kQKQI0tsdYedKbpOISJaeFn5Ez2uymo0bt7t59i
C4BIhRvYPTpLlXtiX8h/FyT5j7fpP9EavfkO5Gv//l/8/a0SM/CTuPvpr38/JW9N1Vbfuv+Sv/aP
j/34S3/fflTnl+Kj/bcfOr8M3Uf980d++Fqu/vvdBS/dyw9/WZdd0s2X/qOZbz9aVuHnLfAc8pP/
0x/+7ePzW+5n8fHbL29Vjxso3xYlVfnL7z/av//2iwfI+D/+/PW//0w+4m+/bJuP8uX95edf+Hhp
u99+AUj+qyGR2AhZStU9T9o1jB9//MhVEYz3NAThyLQlWa+kvhL/9oum/wpIVrU8oPMmoUcqC7VV
//kj7VcPaDMkMwT1Xc3FMfGPW/thBv85o38r++KmSlBV5Yt/xEtDBuawgUU5FXppVA5B6CfE5uhm
CDpjoUvY9nuqDouzk3QYEVs79EZ3IUioAj6l7d0Tt/4ClfsTIef71S2g0oaJTJZlfOJJ/4QX1Sq1
HBarpPyII7W87CjUVah4vobpQZQhFGaR2uXT1h3okJu0j3TABdrrn+br90H58yD8iE7+fhc2mkYW
sFUPbc6fCGDgrKyCUkgazKRACTY/BVoeRj6SkaaHkoevyr9yMv6JG/H9mjBncQ0BlIyDiATN/+nJ
hdDshMJoCsjS2rUTZW2XgBm2a1sBkK2q8DsUToPtuozewlFd1fUVYW3lJc1a7/ugoV5YlMlByQ66
1ewG5cYYXiz214kDeMZAucuAK3K7ye4MG7lWzNhBamBRgln7GP4V6N75kSP0/WnQz0a3XK51yzB+
fBq3NLtq8rqUyuRyliM2CGTP4kPbvdmtuZOzC7BujRLYNreadYaldtfR+UUIQLNfG1WjhMVE47c9
I5fSzD1Uj3GrO32AgOMqS4fABcEli6RaVZ50psaci4NTT9vQ8he9WRc0JOR15YPKP60a+vIrFyX0
5VZkx6Efgz+u62ZtTzftRMnCaHyzeR0zNmykDOSnx5yBS3blMt5Sp0T7vKftOj+6+VvU1zCyWB6R
0m0KFILlPcnR5Ih7tIHlpX0DCIETbNJv5BTKn8sbcigQy/nrjBsLGJ5jmbuSiWh5xGzsNmaRHmyr
JzUrX+S9Lv2EGFKzVoYb7D+o9qi007+/FhSAKcF5vsH8TTQWR2a6weN14JVgGYCC8e0WQFb3qjo8
uOiwSgr9JOEbvPSg9i1waZYVn5bjLAciZakPTQfdz6fDxirvg9pgLCMu7DRrr1lWdH99rYOywPhN
DlkpX23PDgiPz49yXjxK3xK4g+Vcr0tmAYITBIdmU1AVAuAayP+moxfE3o0x4kygs0baDQ1grGHa
DV2FcwuYQr73Y91x2M5O8hblypC3j2TfLnLHLRBGbhDCl1wXctzVoln3FTfLGFPyCToxbiemr5le
5aBNqblLhbnT4+WG5CXoLWtH/r1W6SnI5/wcNBMzPnHW6CP++3jyk0jQ768DphOq7cBFgVf64+vQ
k4zklS14HVh6KuUoGdrky9wCd4jmbgOeFj0gVjvDzsC0vAsmhBU5MbraAbTKDqb5KoNdm2urmAf6
93f4kyzDH3cIW0lHAwGm+E9hf4Z/UdKwJux7qHdGlLG5y5kJ0NgGZo0TDfNTAmKTS4V5El7zV4P0
L6KuSSCTRk0mY+X8FDMEBWY0ahkkeQsyQsjY1i6cFm+b8NWihNMbN3J65+RVvo1/bAvVcsNJ1Ckg
/zE+HNHh+u+qnL569iiXkcP5jSJN2QUypDZUUP792P1E/fscO6nHjX8zTGsUCX4eO1w5G4pO3Pic
n+zoYnMr0B2QkSZk2S1wR3QMI4j/3cZuEAyV80zk0FiJVu3LYCeDg8W7uvAatzkIDLlwe1p6jEAE
i10Zt45i7OQ7u7AV6JW1k+8x+EC6UzbVD+IgIk4G5+5iOtLrOE8AIGB3rWXojCh+hAkEqOwUjTco
j/3Vrv2vZu7PA/DT3hU7y4CsLrt27YChImrJ5d0QOeTWImcy0/tABsE84qUkoJOSQi9nRWE6IyeO
COwCsc/K4q+oMzpv1j8JKN/nhhXNwjFgk6NS+OObt6C6YlOp+76Vy3AObohtlRo6C1lOFFAsPwU5
Km8jMtg9HXP379fHv9gL0X6imAxpHe3pz1fvTzt7BH9C6bFXDORakJeVL7uM+VBEDkXLGueQDKj2
LxRsoXD/92eXGRzyLq7OKUuVtMA/XTgJvQTaClQVnLYOHkE25hBES5/RRvnZn415q8z5YYqpUTnq
sa76jUx28IpZ2e33RSmDDzXqoJ4BcmTADpcbQ+SHsdBusE7SFwWlWGTOSFlm8ME009HjoJHHe7q8
gp7cCo9FLJMWtmDOh1uPnU8OQ9OwC7EoQkQb5ZYiFyUdXJgI7cYyX6Npuiq8e5N33siQ2iVwU/I4
yR1OBnNd9/yaOWxVqcefHbIEwlhanBQSxbkmVYvWEDJpwBDKWFaI296Yw3jUSB9UaznK8Vbd7CBv
zg3Tg3wEGVo5UW/JrgTPmqQzSHICMO/srBs7mf32abtRlOlodvwqKSjYpE1D/B4gkToWajHRmyO6
lWrcyVfXmakxjOMWus1KvvUyb9GhhlEU3co8QCi3fZ1vhtba1XxctOox08kFGAj52DLiF3VPqV69
kamOQiGP4+y2N6ONa36N6mVdqYovV2sPihdtrPJV5sU2zxAr1s7kbZtZ7gpJAowcAP1Bi9WpTCQ/
syvG/3OnJBqWOn5nbMyFcM7yOWUaIt+UnA1bPqMFVExmVvKu0Z2y6N13+Fh/bl3OqoP2poZHmm8b
b7F2Mq+iwPGZOTMgf8yWTHNkZmQCQZPBTrCt51QlZaoD+G7lXcsJkCtD3iz6B2v5RfJOZGKUux0w
O/lpk74W6uOInwLZ8KPoTl6gJc6ZM9FFGQK5sOR8LiMLmE1CreatTLfwgF/F49l8rlNtLWdNpp0p
GvMu9SUKuv5nesLdyL3P5stklJajBTT/PrEJW6zOfsoOi0xnGBF5fzI5mcg5oPFuUvK9RBzzicXQ
k0aRX8glIF8LbOTX8t85jRz5KMM4bRFGOXuszQSxQzNLfQ6F6E7OR9pB26phDqMekkl6kPlfRRlo
SLgskBcL8MvyttQWbT6yRn3cAkjYxiP9ca5i5sW6bnufIt8psfMT+Oyz0S8ydbwaSiCn1BfqdDki
XrST/5YPqYhhIx9OLnu5ycrMU74Jco4rfb7tuFu5gGUigMbhZtAxvmJhmsPWAnVCj/wQC/YloojM
d+WDz5q+KuNX+Ty8zDIDlktYDot8Yx1iC0tDvsSWfSkkCyKaj93M4g9xvyPtEQuJJtuHTNoSp0f9
011VTzKZlcecjoeWETubPJ9e+NMwDvcyH6Aed7AhMFvjm4TLVgNHHCKAzCZ7nkFDb1h+KUJj4KzT
kzxJyv+mAHto1D2Du5voQQlySgDtJ/m4BYhCWEWOMx+RNDik7F6V1RMs0wPM7nUbvprRqzwTyu+d
G0LDkJ4WqDHd9JyyhuUlXVPfJRw0GpzoO45zrlMEYyB/ktMHT9KOUhOCkIQk+bUyzabhghvS2gXy
JDNTmUfL+5fJTd11a7dOPj/mZfZTVyNLEmKZYEcH+Rk5RDLxra01whor1OFWGQvOCMEcE1kL1rwt
ASo8ozwPyAggzwLyUtHi+fIeSTMn0j6ZN8gfy5dUXllujzLNlocPmatnQr4qtMPFeU57/MXYJ3gj
dH6Ei7JMVqvFOssLym/54xRBMs5etatd98p2oUKqK7khyHUtD6OfueW4HBGk8e26AMPC+icXRPD4
XGvpKfU0X2keKnYZGcpnVpxm1eskVo8jeTPXlCGKds0L+WJss7SzIZDplDw8sOlRJwihbHKgG1sK
GNONHF65KtmvZAyR5wKTV1uec/rlqOLs1HfTUc6PDMshoyQHd9CbTRTON7Hd3WbNnn7oRo776LHO
GmMnlyUAvY08ccqBVeZrHVZIGyX0d66wnQP7Qct9JASkB5muYZdBqnZXTSlJd3LoiJ5y0XyegJg0
Of9y8lpA9r/vHXnGoYiAICdnIo2SOaE8rvZZdgA0dJDxTQ6F/IwcZHkr+TJsVyeVWZenaLnXaz3H
noEjkIs4N6+Wx2mOZekkY7DvTQNnnvwkTwEy0skryONSSrh1m+wgx7/s3up5pk3JAYw/cil/Jk7/
q/Li/6hwGNz9n/u/fauav53uNvf/H9QPDTKx/3f9EOXD6KVJfiggyt/4XkDU3V9tYMFUisB36xTn
/ygf6jqFRarrLrVqKi705f5RPTTNX8HeUVmirMfRCuzLP6qHpvarjnI3HtjoybnYov+vqocyo/xn
tu3wTYhlcYjEz8T4FIT7MeMsRuR09KG3VqVtPHMSu80SLKVcbEj/NCD/okBHlf6/XQoFEWQ1MP+z
sJaybZl1/ym5rWdrFv0I43eGrGcom7If0Qrh3aGeh/CJeEuK6Ru193aVq+XHWCZ+QeKxSlMrDzqv
vlGa9BQnoBrTWKOzVWhfIrLZeGoKQJKA9DqATWjIKAKQrXaNUO1CwyrMgekhzNjYt3ZbexwgSFyi
pfMtJ1upo/bUJgArabN1sF/Lgzx21gMEQpruBRYnxpepuiyhSnGpct+WBJbk1EHVVe8zQ73MHV0U
RTvnLXIQtuEK7rh/T/qOPAMaMO30wgfndN/axpsxTBrAzhzVpgosq1DsXaRh86rnBk7lqHagIPSQ
O7rrlz2HXgD196NO76g2xqeyplfqQoIaQ+uYga8hh5v2HfoPVZ99Far1DYDMNSI+HIwyKjBW+FTC
1kK0aRSEUfCPk6bsy9SsVlDKr/p0vq1afMcj/DiUI/yOHEsxDzlLO7nGYOghcY5Cd95HcR6W8RVF
EGNlqCgb026szSoO5hyhuM/fQJvmlI/aYyFvqjHMMki05DmuNuwlOLAn+N7FOLDranMNgwTDNONl
dCCS2OW+UFIT6eD8WWAw7WMOZek93qsp3p5V8eGZSKuEinrTDbCCpgTQhz09jUUVbaNk+drE6Fsh
tkx3unhsgfljEFXS7k2Q5LDRw7A9Y3uyixieTIYmdz1GgTIiCYGGRrZq0ZapU1e65mhpILQrz+5n
ttVKWdEH+tKkg28UFpSgHhOfAjIFFyE8W5xr5vkBU6snTsHo/Qw0lIrCw8cdcV2RHkQj/UfBpPvm
Mn7TOmW/tIW9zuzBp6u3BE2YBSAyY/Cs3WvTeH4FDc2HED/S6uYMxOlF1yDUwZA3/Vzi70r4WNUY
mn6TO1uvXR5qkLl+p3Bo6ZaznWBPX4fRAc4AJva9NDJroe/Xnjik2jL4oeZFAfQu3QZ2Bi/tvUWQ
3r8xC8RvY/6qt2PlW9aDEHUSgAVLVp1TXjGLE3hBp/eFdT3PLcYEZTkFYIyQ9J6SPcK+I1kFmnP2
ndKUTyggPLRMjt7le0XVj3kKCWjKt1aMzgUtyCpwexWAhHvW6vab5bR3U1JT85XKsamIYLgMvlmL
xvcQ96J4Eh9M/if8SW7ArO5Mu3uvYNmtUBM9qODfV0gRULAAbaIjvgprMwPXK/xhtB7RjbJIH7NL
3dfX7awCM1G7d71rz8hVHKc6T07F0PtDWkF2twzUhTS0eybFCtpI+F4ncsSTcV1oYNTCgAtStzyM
463VDRsqnyu0b5FXgSFFpBlf2L9BdTZi3iuzBcfDEQ9Gqn4DxgRUJit2aqUwSGlcQtYLP/RMtrxH
EfmRAqotueu75BSZEFEn24TlWTs+JkqY9kjdtvYV4OVDhU/pnI6Q2ZzyQsy7VAMmCiZkcu+t0NPK
XzIQZlUMZdY2rkcorNpyF6rjM51DdIfb5TKO+c2AX2HjXZCUP80y0RTkZxHeDBTlUJLiAKcS2xCx
FdY2isxtOyXrsKgLv7WV2B9L782OGwN1ChvuXFTfaaPTbfSUDKqeWaXQen07KVeiGCM/15ppXSpd
6/e48kJuEMdO8Yat4/W7sKR0bPcoS851eFLBeFW24tcT0qe6pyN1gGVqmK/dCMJw+GwZEsxo3WBs
Y8fTpZ/qL2ZvXAlzeCjjOdAFgH9tXgu0HtShP4bqsPnUj3T3zTIBUIygUNmBFfY3WRW+JI44gF6i
LmAGQg2/osFGqwpdDtXeqOr0WndoAKaUQaAqHGlq76gMfaklgMrcuSNLxcVfwECmTS9cZd3ByfOt
iLqw4yCGsdREG7vbogYdrc26vi6J/YTe+NjDQYMhCy4M3LoBkAFhL2wcnfygpMYraGE1iOctqnuA
IFBeRezrNDfldVtput+FhxbEVGRsBy06WXmC/3JyFfJSZsZyTwtyW1WotqpSMqxDuqHO1bcJubIu
0/BfaGt9Zby31IqwB1Pe3YVAOBf2NVQ0GlZnRU1387j4amtYKwL1uYLKx7GyeQe0e4gz77noXiiN
HmOxQm5+Z2QgCksAHXoppQDLl65rKXFG2IRN4owgwzugLrgglMEr8dVu9MdamW7rsXnSB6DrQsDm
XpmG83XoPGP3uZEIDN45iuhf9HPYuf1KOCVKfskXqC21b7Xj+7ggXbFUAfX5h8YAGsmtO8u+G9NT
kim3S4c5jtBeNa2/5PHD1BiHxOuvG8+6Kiv3EnvNoYv5oyf0GfIbDignWAq4q8QRECj1UJr5eyzZ
kHV5yuzwtlnOep2fW9O7zUt7Df7mMW6WGw4SlUC3BtUhfCKP9rdkFAfUIxBkS7yvaCXcDfo5deBQ
VuaAvHr3pC/WcZiwxC4tminRMU5a3NonXA/E1uyTK+FEL7VjveiWyrSrawfES9uBC4zTTWu7m6b1
7imDnZYsQvLBHB97d9gqi/7S9vCL3O7ZldiZadEey+UJ+NEzLLQPY9Ku1GKSu88KCPCt1ajE1mR+
KhpOZqnINm6Ma16aPQAxvu/Gnddot0bf3iixcj+a4uLiJGFE99GIrn0KQhB4EM6b+cWRckO1uQ/L
5WgqeFWqpXZhu9zmrbmBLXGlh+IN+z8TKRvvVau9q3fPLC6xodi+qRq7NAUzvzx3unqykVxZSAHZ
N/FSb+bn0J3f4zC+Ui3lw86wqFso+oaueQHHzgkS0FmUIT1ezCbSW/l6dp0HxB5UhIaqxY/SfSyK
XY6kZZRDsGjvK6H6VqYiJTjphR8J+1Rq0ZMXmS+mIi5LM2znccBhW0GnXykfoiL6GqqEwckrj7km
NhCpDnVtH5OoPQHuuIYPFfSq/aWJL0X0jPY2VeDkCtnvOxTQj0nrilVq7yxVPInZofozfR0ByVCO
LQPyvSez67eOTEcM/Vwl7s6ecuSGlnZrE2MyT2Z9TX/ExuDiGg9RPT60o7u2NSMHa2sFWZ08s8wj
3jj1i1YgcuJAY4UiTyGCKsDQr6gTn2gNfdWAwun6uEs17Wiqwx7eyiN+SPxmY6wjeCiV4wZl399O
/XwCG0hdKjmgFImkRnQwZ3o1BsUZkVx5wkd0uEuVe6BzoG4bdD8jdhU3ITtxb3XsTpTixezDvW5O
1xbF6dE1EBxpIT67LHUQcAhXQNhcCWW4djBfzzV15wEHQsPlATGHFbC681BOX1FhoFuovIWxlrH3
mDcmLlRg7H35JyOjkBVwT5tPn/hH29piEkS9xbrE7XwSS3YC6bNupqcZxQsGU7eWQ5l5T9pUUvgw
bkZDbFQUgyeOxdmc3fTmuDbBwaJOfa85CkePfmW7aZC21VWZKvtIddaVNl6U46IvwaK9LXMPMn49
Ofoq0ecztiTrcFvn2M7mxte8YC9zqouLBzBINEqoRuA+mypne28+NwbY56V67AWPHw6H0UBvgkJF
0oKoNazrZuK38/Qq1zs0apqzPgIB1wuaDFdWpx4qO1kvOKE01hla6dpQs3Ua1SB4UZW1QFB686Eh
AIa6t+/VEx7S6FtZa7UJr1CP842pO8h/6/Z8PaKpiIq2j1PAJuuLDYS+A+yaU7H0KymvkbpUNhrn
JG+uYf32GO+iabvqcWRR2uIg/z/qFjMIaASXDkWi3aABdGyM4VHOgkvGoOCt4BXsqFjrydJmbXnI
D7zrRXwPmXeDBFEQ4vRX6fTDgXphELIZjXkXms45jBECnpLLpOQbFRCdjoaWLW4bJJ0QJN3Wj0kb
HQazO9m185gDUWVJbmoyk8iGlCJwALCaA2DYALkyzlpm4E7JO+Fp5wV57601AJfANuHsRYc2b5/n
MfrGktKFielTv2tRLRgMZxcnWKrCOshDwM0RZjauJ14db14BzwQ5blPOolxWv+Amqo+A4PbqEuKm
nflCwDF0y7UeDddjPB5HFR0pEOMNg66zutpyofoN17JLzjqlF0Qv5CQbg70qyTflNReExil5O2vQ
X+uhtQmRHMDaSEVahuWSeJc2p0pMlbLUmUHEVFrh+jPLBhjcBi46qlr+TKMOTZRLLbqdAi4RSjve
7slV02hsSOG+C98RTdlbRnws65Fk14dXvDYSY+XedPx+aFSbjLJhjG3JPEFH69B+YYeXCPm6cs8h
cO3YmY5er+7ieL6iThBUSb6BO4l6Dqw6dbqCLA0Svzo5kRZkcfIowQOKIvbqZF73un3SPVSAICSX
ebIHzAk20PV7YzoqBsoICyVKLALizto2qg6zIN6yM1ypoQH6eSNqNMLQZ9VT/IsxcM/h6OUwvnCn
BlhfSNjsqlBI4g1lbyWPJjVobXrqUCTUuq+lw3vhs10HOpS2Ykoo1Jc7M6tWqqPcIK618jSWfe4d
u3i8kutZSnuo3KHX0+Wvop1RJds08dbQhYMyp4gGtTMKfSP1fF0H+j3MJ29y9wXFRSkeliubaMBL
LBxPGcJ/rnBu3dk+2QTMTsV7ugHXb40bNKmvMZTBPz6A2rlvFe9SliW7YhIGjoAwQgG2ToqLm+T7
AZ2wsoIBlGfbEgakBu+DgtEmjJxt2Bt7G7AXR4mg7dH4hphDa8o3B0QKEHDWWVsynqErHIzw+NsQ
kl/abMLmNRUCgEB7yBxnLQeCas1Gx6BdVwuYYEgKoULjj2r+RVTaaV6e7aE4lMAmYxd0NV8VO/Nu
Yg+eqZnKQTQydSvGDD5ptLMNcZsbj9gZbmUsrM3k2GCeOCOWpYPnTczkRCXlYojlybUdjsLtMcy6
h7DzymAsnIfJgZQbuWe9VW47Rd+axhYBOnddtelV55Io6qYx7OMc9ZEp4YVAotAum2PemM+i9G5D
YT9CpC19da4+Gm8OV1aiXVk9OMsRSTlR30M2Qim3AGm6zDKjDUvNb1NvP5fD8+fPHA329KyYCca2
FOOne94uHWqB0UuO16oeocjYhdIGYeR+sbSq8t3ReIyUb0LPYtiFOJEUGk0TXGjj1VTgy5s0yi3K
EI+5SttInzjztd4tBZpvi71VtPIqqZDRrlzX8rXFQdSNo9RqTjTUdLnTZmt5y2NZLcARtG6rIc68
hq/+JbVAuEWxcjQyW4EZQNWu7nodR0S+ZxqG60Zx16PpJeCXmnJnj8MW/OIzInzNpm81+K/qnQZK
1FTkxZeQg+SMHrSR6x/oFkASRAnK7019oYCv8tgtoU2NbqOYyNRq38RcfCzU6VbCU6SI1sS24hh7
ePwvjRKgfv0IH3HxE0hTbKSop7kRcOVmpBdllljY24N2xjx1W4H5JZYI9FyWqwLWbqQRyMIKV3ea
DEc5p44es5cZ+UesM/+w3tGAyz8qNCN9faFmlNvFN2NQNk3MkywNA5VX8b4Zpm81zKAhY0Ik4Yke
Cr9OvEi4uPfQD8o1OWDqg+p/jCIEaGjNPOEHgriswq2OnfFoxiE3z/ltNJ69ebgGH3rrmNlH703X
tYF+Y9+XIPPnMojidFup3UvnMZAK9RUKQ+F9ZGKmXRHjo36gywxlz9KSc5GdwR2JI9a70UapXsqw
vRVWB8g7jd46e2k2jVrclimKDYSbqFcXv2a0W6XboQf65iGVtbJTFDVUA+sXG+2uGakx0G9usp16
pBacLEQAjS0HcamJE4KYOOs5PBxVQn8cVHoD/WNCwYyBojmtLZzIrF4kawX/ViSmQuA4T83ArGt2
Wfm6mKPVJZwpZDQib9d1Gn0bI9NA4AkMvoN55KA8zJni7UGLPzaKVR6U+lTxBm0rY6ayMJTYY4cT
mgSa/aREKCdXhVcfl14J0vhlNhLhg3zAzrqwXD90xFHp6+3UNa9usrwZLbPvNfV2jCJjnW61Jpak
teLUAdCinzwD8tOn+8q+MSO7Pqqhsk5yQzs2tr2iGFoGM5bZG2NOvs1wR43OuaA9BxvNM/fgOnkX
rMUPI7hLqos+2Vil7+DoEViMrIcCePcKIyUTxel0TWn4dbaUZ7fduBofXeKwX7lySNVSuQX5j0JF
TmrfMWQdeVKAOXicIP7hgFimdIIFWBgmdYB8Kv0qlCFt2ZVTNm3t3HYWf8/VTkeEj19HMVInd593
ZcwhcLG1eWUUNF9dp36ydeEcNIxhNVp70zgHS17ywgkFT2cDjbPJtYBVlSRSNXW1Qon2n1OL1GYR
WKqzt2PONXUtPhRRfgh9uBZV2PmaYBiQP/ua0HDeG41S+IOahce2bjb2MsNynyhVRul40Jv0Tc32
TkGeg24K65uoVOj0k3mZPgyzIei75hOEBecMb2UlI/OkD2uliUFatMApunbwhXsY8ma5DovUOej9
dFtZ6QuqP/V2wWMVCUFE0ScaYf6k0plW9IWs6YKo3LNlUXRt3Oxo8B6jocZRCdszwqT53HdEhGq2
n9NG7LJanJWRezRJsOiiz6slKU+2J64wNyFtQAt4HX4LUyF9w2iKt1V6Z3kc2wUstVXiDde51Aqp
3zoNzntfa8ciJ5VI+LLUIvSh6IL/A4/vNQ6QRuiOENqbZzEyu6q0RdAjFpepyeVRxZOvdJQcl5LA
At+YCqRdbgtpBpt3/Q5F3beoIULhwrUdBvgBrnpQFoFhWd8EXVx8YMz7AZeLkej7apUt67zkLZ5p
/uoxenodvpt9gl5o1TUT0pFUBe3wjjIHG1nHqWjqESvx3Gs1K6yz0+bG1uqMCxR9FGXd7raSbRPs
VRp6sqslk2L4FaOMQD4rta0Oae9hVkruYJTTB3Q0tA1UfDA9HH8zI2oRvKAe1qUDm78Nx8OAoCSD
h+0mV+gGf2g1w1Rrdk8zPN2aw3A35C4Rj9fHXNTzlGcntFyvncq9ReOWPUPltbNt/lEY04X5yDYL
/EGy3eiRsz15R8ncY3yl+TNqKGe93M/eDI+0AxYT1sOXhNr+vmmp0o1gX2JjoxYWBPPM+fBCnVxt
zkD1TQ4HmOlVtr3QtmHA0IHYNVYP6mlCUaw0bZgjJpVZSEd+xD7vu8BgVbpSbZKaX71hvG/n+Gk0
3HDTIrhCJhXDm47vvUgVwRAPIMUclQQHx3GqGe1LFuJqkzb3aJuX4IxsEhB7Orn18tbpbN6hXX60
yLIQ643tbLJQ7KqjIjE7X5aC/s80KOlGIJ7mV5S/HLOo/Exxv1TopCN8u+9HgrRcJuY0X1tQBTi2
sZB1g+nv0MhDnjQ+90p2D/S38m2ASL2nT34HhWQ9TO02yvTriS7mrkiL20V5taAMrqXoVABXZjpY
lppS8iqqNSpINY0zXLc69D3NJU93Y3+vaFFz5cbVF6BW5rZZtCfFwFwP7h7anUuU0lTr8S9A7sBu
KvuMxsBrqE8KqABL2/WKc+lEpF4xROpVkjhfzMi4G0eqq5lXJNulUCbfM4pincyxEyTIntIDbN1N
NuzRUK2A2aCXF49kwmI2so2V1NMF+T9v3dKYA0NKWVRo+rnXk/6iDfAFFZcyQEmqqccaFREPUTAl
shD6KfpVtNAsUebsHbsVjepIdkIW70ldBuOmLO6dZUJ1HqfQoEy8oDQ4LVW2Y4JHebOcpL8yvI5l
h7pbncQtZGOszybwHHQqoSGPYDqjQaKjWpr6Qz8G1C39oivTi5nEx25qzSBy0N7QrX4KzH6892AO
78jHXopsPpkJTQL0EWj6wK5bcTJ7hDpMRblrhp2mdrdQ19yNMuDEFk/IJLKRiVWFKgFrB3WraLyk
ZYVywgK0r3OsN9fg3IFqDmcGe9cMVJtChErYkKZVNQ3mKisiLgXgNVMmpGVt096pY3SD2dm1XZtP
U6ZoPqJ68UprjPuxrBCEJFlqFnWgfoWyFKgJMYfJcTBpnNlddSAMtOlyJXL9OdLhOuYIj6AhseyH
DIE8wVFszB+6gdrYLLp9kRsxR/K52xrdS7po2pXR00o0lWWDpcp5mWA7I1PgrtSSI2c+0Q9pSuMR
LZiYCqSTJ7tBwhCnlg1Dt5Sj8hhT7llFD+heJcFttJRa0JNz4KxVKgiFUKoIwWoNUSXfhHWkT1/J
g+axflby5GYWA4mciKO1Nin+UHUPKExq+3h4cNHvXmeK+sVomwEpEMBSSHA+eZNmb4ze3IYtQF/k
Brv1SDVVsfIXVJ9z3g2r2JrOS2gt+qr3BDWCuHsymlFfx5TmhrDICPF4atg5mKGmZkG0YbFRAV+u
INJtvAzBEGfsadJAuaSEklXrwoRuz4jRyyYpXaijjg1bZwK5gAQTM3eIpKhPsAm1qha4xKABsSpW
C8BOsE0iHJDWKnUD4HjLatDVeKMq01O4CCcYlS70zT49KfTSq8po6V/XX9XYNo4FV6MtwOpVBKhC
l4PZkjXeKW2vhq5ariic+pnZ/V/2zmtHb+zctq+yX4ANcpFcJG/551w56IaoIC3mnJ/+DKphu+3j
jQ0D++YAx4bUqiqp6o9cX5hzTLqLLgHr2H0n0oSxWoL4hHeHcsiq940MP2weWWklyb7wLIl3OPvo
49bdVfV44egJ92WGmdSjYpU9OZ6jZh7MbEERqXA9xA1RTpE4lPpcnDSX8aRTsP+bCCqZpNHupTO+
IfxiMqx478xxy54AGOxUUg2UjFH1GMxNDUY68H7ORsoRmxCa2lafqk+BQhTLnktpB1MMkHEl1ZLs
T6KkRmv09pQCl2PzUhzG7JcRt+9sp5PlyUAgmYvHsjPUlh0iTXpbfE7epR7Y2IyYwzbgee8M8uTO
6pA0bniMguncRJSuo4KchSwB/ZKutoFmv7ZuaaxjQfBTp29NK61WkAySswTXCIMEB+IFY+QilgP7
NJng/th5wyqasWhHB88KSe3A/UXLti/CrL0fy/gzn5PJJ4/LYJJt7gqVjGtnNodj4NJ3jHJRhDNv
dyABrFQhPLbTC7TZC3ofIMprND0GyBhQJqEJzysHh30f7diHPmhVPm48oIBbLdmLiKnGIrcmn2o0
13Gls6MMYqondXTAUPrcl3bLHc/oWOClhJCQ09I5dbJH4l0BLQ8bqqAmQtlRESdg59hPlHUhlvpB
OebNc6Zo1TUt5p3BO9iV8xSGDJ2HZExXgaedo7IAwWrxXsCwvkF0AKOMoN4VyosjeP96NQu7Iafs
K05mHWQZjDGveOEYBU3i7kYd/EijKkhFMVgmwztE2uC8VPrwKlRmbMyY9LUqT5qtGvqBa/kEiURk
732Xaftp5qLuJgAyuCaukobLZQ9CJugUSaGjdfGq/gR0kx0ECi3uuY7WLznzBoR/5QRXEKzxvtH6
Zl2mNU5mnbYyFc68RwFxDqCy+qCqFnyLQt8r3SfgqOHaxq6/SsL2Fshs2FdqSasBWexEiB2buFtB
niCw2mGHyELhbIRAHbPmDKUY1EDJrL8GJgApCbNXBtjNya+EVsGvZ8ZqxfqzaGTkRy0thg4kzq/C
+lkzE7VzGBZUI1hiViw8fm4IYq7juyUVR5aFjSEcNWvrBXi53Uwex7nxmPSz0WCehKctBsuGkZ+F
pw5jy1X6psaE79tscnbCYDw7Nfa8Lsl/bkZ32rgknUaEjvhzQexZDYGLGkcdZcBZwft8mXNBiHFE
t3TP4Bly61TVYtdnue2HDOjWwXjHWm3aKGc45IvbRGsxgZOyF/TIXt0W9lvdUvKNSfluG+Ndaqsn
ppEIipoUqmIgyP6TuR8OKIXq2SQBV5iXwc7vPVXnfuLo8VmIch/AD2QtaRLeCJNpqY6hjZXAYEIC
kkKv2w6Fyz61lRpj2PJHogVEPIbxZ8AsOc9BzLma+C4Gn7M89+i/qNhpuryGpmcsIFkUNmMKAL0j
49XIGi62Vzx7jXkeDNVf7apYDbDpHu0SsTIEIbX0vUCaW580Emc1lReM0eND72lPQjoBkyPWqdZ2
tDH0Kxgceprs7Tg/S9k8UTSbW/uHU0suQfMVhBY3SU9eUxDFYyrKs2UUEZ0q4qN8luuy7H5GSotX
WTx+9EiNesuALGXT2WWag68ACRAo063H/gvzEEDpfHqo+x46YmN/haZxF8/ejsrcTt8cpxm3dgc/
1TFyQl9QPI1VSQ4tdBjfcVqs/NpIDaAeTCRUPozD1peS9xyqrXUFzGTPJsIfKdZ36egC1nWmR+FR
7Bg9UrPealaBkeXHdGGA2RjX10AdbqXSvJWnEjRUVO1Z4cDBpdEGt8l4waIIcuoT8NcDUSzeTXWU
WUnvbZve0n3Pjb8s6H9rbxK3KEueurnWNmBMR9+C8bYCWGWChCYx2XTtU26VMx6Kk56bztrUSK/p
kA2sCCy7jnF162MYabqyD1XqfBdxVe1rrI1EbyX1bjajr0oMq76kqnF4NLl8MmEq8FIKM5p4JLwa
OwdDE42fEQKcPVitgyCrqVlABcFnk3pvcNQZ7Dn9fRy51VFP259qCX/BFQ+2vJ0OTE+uxAI8KOzR
66o/NE4HJtCYXnVIKDUeX0o6NPhSDicJF8nUMypFN72zwBYA+6V+HJacBBlu3LYkRgwkHh4X+yCJ
wK0zIJPC4uaGxvM8hDvmDgHWFw+kmSx+Nl7YH1qXfE2A8MzM0Vj31aavNbQMyryHToeJg3E0JaC5
B4vMRaCheJpnj3TiNoaWkP8ahHcE8P/VjPFb37IyWJQtXL1yKDNbNwVRFU8K4z9ynVBTEFHylzKq
2V52w6HMLWIT2Y0NxXTRwGbbrOktpFLUzEPGPiANdn2lIbfVMnczWe4BsgvbCQ+ccT2eBwyZu4DV
Br0/RC+TazUAae2hrNoNVFD2vND703HKtygtBEPiYIF8mD/GDLeFVaqXtA9PaSvs85AlP50oV+uU
CC68CerZbIEsAkcvt9jWIW79RHmZH7l47puh2pfx8NCUIVfNMAChG8er0AKPnTlIhmgKQUS45Pwi
MsOPnQIcwbgASffZtuSdaaSI8moO5MSrD3nW9jzWkFrqVn9u3c+ReBro7rq+sdmGSudXF4e0zrnN
PnoOD3prRytg1ADKjPlksx0zJVulWqLDcqn4QHJbjF4UkN05vA9B7vhGncKjr6DzqdDBhTYXTJTX
lstxxKat39bqPdPCd50yMA3hVktc6MtjLUGJYuEQH8wHp03t6CYY9No4TbH3Vg4CfwrtOj+1fu9z
HvwAgZyQA2J66Nq4ad8T+tOdjLoIgyfhum7UkaYJTNIIEF1Fpv2LhemdtFlWofXT/AQ7qpkcGIJs
qhb1/hhdCItmBGTwo+YIEqrThBbvmCU4HZUBMwzYgznneOQm0OtQndgO0gWm5atETzd659orq8vv
IPBuKim+PcVLquls9j3lPfPfyDeEbm7NisZDew/SFFIqGZJ+7o1PEg0g7eoNz/+XqdyXWEU3uwl+
QhafRfE+aiiDdFU+ajJaMrlZhhqdeypMbeXVFKFUHkwAVAH3cH7gitQfoGPu7Kg/mHyTICV4z543
tT5xGtB7zc4VLAIVIhWnqdPP6l2xDrrG3Pdk/rCy007CMLxNbvH+1yZv5jLXRVuj19jSEnQ1xcdJ
r666B/kX/RSga5fdeuj9/mlT73xlNTTjlIVEF1FHqvbLdnFnm63pz5QFbSAuVqvY6HgZ/gCDY1Bw
JJpe2dFrIeaDs7LJbIvtE7yb0KkIisP5MfFKBYlfASLMjbccXJRWTQ/g2jiwtbJg2zD7MShG1CTE
KwSkJTA+hbQeLxaVAtJuQGnom3X7Sk9UYmJ+UnGGKE4lUNxKuv5SMZ4dPSw/xoeLjWaVxv1pAnvk
14r0SpHUD4j9kU4Q3jQmoJAGQCYiCkhgQqCE2wtE2WjA0dXgY7la8MnW3QS4D5kRZ9k2cSktjOgr
00iUCITzwIziTN/BqNNAAzbkr1yu9mjBflFokhMt5LUJ8dwMLbBWnnY9ZAecYy0COwhVh932fDZJ
JPIJ7KPHKwOD98sOJC2OCYiSvg0plDk4Sr7BnLnAozrkpXVqYVP7ZgTQKQ24kjlTuutTMLvmwNSR
lK0VIQ4lsIOjQruE859pE0OOPekQzxSaj4nn/AgbBFQgpd9aiTBU9tWRFdp6bkN7FeUc4QH1VV9R
NpvdIXHZVKR9AVPFQkGkiBPysfVAyw4O5A486632FbN0gYfT8Bh36V4lAfJtGKNgffpNO+X3TIfa
tV6S0eugeVbftWT+UraWtiHe872xmfpMM29dmsXdWA6kSiv3Do+2s3GKavK9WHux0VvCsOxZmjY2
G4LpVkjzpcS25+f3U8ZYNAt0nuihkCu6aYg/5i+Y7G9d7C3udi6NLnPCNk+ZWhmLExB1H/xWEEAS
CM4A+VKW8HTKmpMxSJAWx/m3NSFIRKvzZDXqJAIIR2aKACorEU14qNAThieSWS/TB80PEZaboXXf
W2AdnWT6AIz/jMBohd1rU9bVhXjtbg1M4k0kKO1Ghd5duh+hRm0UzMYh6EDhMODDLnVJ0vHbNi5a
+ioz74cWIrezQO7QpU8pO0+GRK/omCDHSvRzMS+hVZu9Oj3jRvomoFvtnJFn8TnMcIIy012TiCbB
eA3soH6VSEw3ehm8TwNLhxBddhc/iLpgH0TI32Zwq1OFTFXNKSSvRL+6CEAyoyH+yix2gWacBYBA
qgf3TEvY+qIyXpOheCt7/W3Q3WohJdilfQ+g1C8lNca0fLKks53r9kXZiHjYr2MHQnUmyMQp3LJa
uTODYd7GnLZ6QmqNWX+70jh4VXIfIEsNy4gM6OU26HF4mvL0CDwQWRdWUitiqa0zrscYNLtM7toK
3UZt9BSlrNQRfyiAWx2HHj1hVuSvbJueQh1LXQwQlXEF6bAtFWVIrKhGGY4hAQGLvHP7OUZOn1wd
TVw6Kz8ElvoyXXQ66lt2OBO6MHkCpaWzcZ+2WWR+wr1FDqmrl0GHNtZY0xWa1WuueAU0NjOeyRMH
izCRNZkvxI7dyUVgk/TcqSrDzqwq8Sj1Yt3ggw2ljFbSjF5rrXpz5lz6Bw7Ez0yQxjQptOxBBZ47
79/FEE4rMBCdr80uoSletiL+6iUf7FM19PivIgenRHOeJoqGMD0auSd8e572qa0fAu4mEEAaApOm
hEbYKNv3Wk5fZN5+uJyeHgp/8MIHzKN3eWMeRDV85B31YwNvNsgjGs4TzGfw9laCkqUPfrSKbWHV
nAqdDTVTJOFGSNC1r8Qlcc+IUVFJWX4a7/ZCSq3VQ5GKN6Wo+BKdbn6o7EPvTE+tLi+unZJB0+ID
AdtkofI6h546RASdZsT2DHQlnv4EYXbL7usyODVddbCTRvmlWURoIOYYGZCHwz2T2deiZ9knCdSm
8TGm6mbZ7rl2xbPMhxtk3k8GRJUBIMp0HiujveZGv6sYraukeZjJYuPuYoIcOqZjRkgF2v+CRHxQ
zoiyIMi58NfiEXzvSjOyG4oSishcvrE2vaLBvMcHdm5I44vw8A+AoWmkbQRMSEVlJT/6rkNZq9iz
epxKJAl3dnAR9oX3DBTF5Ysx3gS2W7QOe8qjF0SsytcgerH/xgTQqHQTkd0BEvLnrFk/IMif++hX
lxvX3jAbP4p5SU/2/K4li+l5WfJyYLKevlZ2i2w8PkQ1VWMzsMdsxo/STLLN77s8DPF6ptvvmuiQ
wWD1nVR7ziKxL/pfmjVddLWYDfVdq1+mgGIO0CTyf1B3lFPpY0ZC4ux8RLQlPNOKqXlkrZYNQVqU
8NddXoyAVOOVeaxGkWCHzj5DYlREFWa0kIgex9bbgwWzqA8ZVCm6GUoGvq35A0EtsmWuGy4Bd/7S
kk0thyC6BOYhAY+XJX6xymIOoMfHgtMIVAEvIqQiPwKGhz7jnw8X/psfuu233oanIDKu7vhCzABd
S8k+feqtQ97ZDwRihTxeAFKwHLF0G4uHPt0Z5jYL3R82GUhO3TExC+efZmuhk7bmYxNlr1MovxvL
YNcws6N2GCrPIbDWMeWkLDFLZyxusdX7UYFtutTGTzYjrt9AlRwYFdCN0HeQZPGURvIwjMuaqrx5
nvE0ifIzqhPerQw59Fb9Alt4AxD43rIH8nFsNTnEugTjDhch+xJ26s5Uj01HznNN4nOb1xyUCyO4
GvKbGSRvU1yVDDj7TWpo/absEraDonrA7Hsm+4BXJEUWSvUYsSSxXppDw0CxW/quTH8Fdu6LjHlR
ZV9EFOHvmElL4f7dQKaN66axq1Xaxb+saEDk8DJUyXeJKJdAoMfOm79Yy20Hki85RUa62Pa75DTJ
y2zr5Tod84z0HPXWpjAxMIm9Zrw5jHGJf9qVWX1wW3kgSQmIQohkU89IrmaInVQCRmTx6mX1RY0e
40rZ+qjF6AmdCkmRoHKN21tMvjp8dty7MIZB6OoOYsRk18ta4nZjX5+7bN6j1yB0numV7k2+bWo5
CHGc8ClHmL/wHtkR2dI6Eurx1IfmS6vmvTE/D2iikd9fADc/ZICwV24mfgIzfcHPgn9Kw0RVjM79
oN1Cd74A3D7jF4Euy3fBAVxm88m1xx+dAz5akmuwqERvet1uKpKNfEsPW3+mi0MxS6532aDUS20G
DRZ1WR6lJzS0BvMTzXO/PTa2hxFeBL4CA1F0uyrlEK7bieVFl1oXx3RTUg+bZDtY2OcNLju21W+N
on2KLLPk7TY/e8L+CF17Iz2ecfZ5vL7lQAqNzK9W7zjYwTBDTw4G3wLxkMlttsHE2wyBVoREfndL
vngUdvuwGV/cernmINf02zB9HsLiYCXt8k7F5SK15KyF48ZU1Tlrw63pMQ406pIjLnZ4Debxt2vl
TxFInZbtcF153oqmg4eyCakb55emeYdTf8qL7okp1GtplmjEiuIHBChKvon8yMS+w1P2lqubqUc/
GdvEovlqnPEjz50zRdS5MS2myqizsyo5m31AjjcpUrUMnm1yGdY1ScBrl/Pdc2DEUHD6iTvfGEwf
HQYPftGnj5TDUAmJFvbpzv0+n4EetG8pUVwc/QxVSu2OOMV3B4zy2qy0p67jERmDrAayEBSbjmhd
GSIM8YZjxnyorQElcDihsbivFGdXO048wHOBzbIZn63WOqcIULaOaF5CiUjAZp/Eo1ww2KEdNaZG
ML2ODnLuv5ebN5bqeerGn0ZpcgEsuytAEwqYjtIDXVFthh1D1abc1tUPVEgFWGIOobrF3qLrvH8Z
zKNun7WDm0FpZ3mMeCDYSkjEqsLeoBaXkpb210xHO2alPSFGDOcOMSvPXpr5SaUQroLRZZ4ix2fl
on13TewAjGzdrd7Fxs5OnvOxw0HRZeg6JNaQMLn2pkV0tbkKdZf39wIDgaEttNFakcSFqfVB4ehb
M0t/IKLgs3cYn8qGaUFPX8Xic10tXZpn2X7Em9XX3sGboHpVbNOssP7Q6uSuZtwPvvseNa0dxOMW
gYS30Y/ojcLD2PRLlBvwej3hETaruaOCG6aVoTX2RkGEXIUosTaUD5U1ZpthCD7HHsMa0yOShkWZ
+gYJ0xuHHaILXXMZQMPfK7jtZIVyqRxOMQ+u17sGU5bg7CUYTOdEFogO9XMZWLwDci3f4ndc5mEc
FWX8gILplgjUbA1GKCLFBrmeB7snZdC5N2NaYlOOZ+GdEQGCMsoDYtmpD/VpBPJaU611jEkwDyCE
cdJfdt4xx4V7ZCX2m4QcvDTh7qpyzG1oWGKX5dlZ8iWoFotuvv0Vms5t+TUbXP1nj1WDAjS4IwuS
qRicuEUzUoszQOEE3R5xwIZ2oSehQyWNDgk1yodR/kihE3JuAz4AWLw1Wmsr28EgdmApbAR2C7M5
mt68iwWLfgELtY1QE4slT7OUhzqermx/jkOjv1l0aaHdn1HM6l3yPZVsm7syzNZtRgQY5PcVvdI6
YZc+ZsYIm4ZnwR7NcCM5DJKh/MoCDCtCfbqB9a0ycaSl+iIWy0/JVcr6eMk+QiCj7LdyPBUaO/XC
mM9d4pzjsN+KIL1ffiw67c+ipXXL2hsmM9RRDRl9Gc/PwObDJryqMQjC6TL2myQyFZP1pXImVWX6
SQIXOrx0ZdWUaiLV3yCPn5aquRa/tDl8dqLqy1Ns1MjhINCV6CEC7TTxMyoTjVXZfckAe9/Gz+Q1
WiTaFfvI7lnf9SneXvRXwkxwyEXtTWO6ji+h860A3I9FqIfSnwGhfqlyegrj5gvU644cjnVauExg
DFyDVYjxtIKT4QlxnkfzrkJx1xjFJ29h0HnpAeLEhfXpTTnqqDXlo1iycIoavTxk/svIRKmwSNDr
74OMNizk5TDgB+F47demqLFeudWVHK5fQzGcO3D9A5L7nKWDb5C9PBPiioBq+oHB4pNN5KbtjBeq
o602W48eA4EFTVeWHK2ZgXuqe1v+W4v6yrt73xTMDecApXan1kUw8/qbJ5yVZvM2lEAlULz4s6E9
KratSL6dXdFYja+wAq50K+JlRAAtW6sH2MIjavx6nTESNtR1uQ91fbF1+t2ifmscdEFT2t1ap3+x
XC5FdsTiqIy+qDwx26aE0fV1SqmSDT5lR8cQ1n6gQ/msMvkgCg4/Sjuwea5aKPR+q8KbnrnHmPqj
4Lj3nSVl2I2Rz+lcSWsP1POM2nR5nL1ulD4kXBThTUYKqngwJ+McueIJxc6ziWVVM+prV9W3dBxp
JIL4frlHvey32RCeyFr/6hb+rv0c5+WZ9c9nE8tHVP+HIoMm3N9b3XToXe29mb4qvb61mvVGLm3j
25V1V4Tu3gXFDjaaCxHp0Cui4FFLBO+Wly6lBB7zQCbcvuRBcslk9tH/iBtvN3Xqkkr0eKjz/YlZ
zWQgemlMwHySnkh1HCYkF14ivYRRR+5S8AHgfRcW05k0woO7vKZDLX8d62zvteFmduSdYeAGj5uD
PXvH3usuA+1EQBkl9ebGvuVQtinKPfY+znhlr27ggyMyBF6LUT8N7JRahvdtWNwpGXF6EkWFloe2
yQyhAEmK7RlfZUjdlFXa2RjRpRQ9M3NECreMX00lHGp80PHkAZN8i4cliMRd2RrHdI5f+6baSc3G
Jxnpd9GACInNFn17drFdCgAPPTzHdgyaJS/fuKIdxuRhbgb23PH7gHrH4qnuK4sJj42/7N5FHolY
6EkEm2K0b2WPZNtxxwpd8YDiYRyQiciXuCo+Sgr2NOI1MoiU67/p7QUbZb9k3bl1UTjiAP+F6+pT
z9k7VzUhpNMnmaYghKL+S0dllGJA91JGWEGxE+Rk+AWZ0etIVK8ZY8vONpluEtm1IfAx3Wod1nj2
7My7bM6Yl9EwDMaWDKSNhikj2L0VsuqnPLOrUzkdrTzHW4Vtgbxh9tZpqPmujnvdNAk+Hz8CrtMb
ht/kSKP56hKFxyRZExpir7rRJS26JKtVi9DqmNgLBlwRuZnfz32yXE5KJC0zIxKDk6GoNYLGjkQB
scHs4GtJWe+Sm6tlCsoTVxqgGggd2Xw65meQhAzqTW2vt4m5ipcmICTbIiHFe0vT9Vx4xp88u/+P
ZTEWQt5/z2XZ//yov//r0KQf+fd/Lb8uX+si/0j/9rnmr8Tn39/rT2KLY/7hOmRp6C50X8eA2/I3
ZAtfEZa7UCMd4VkeWRF/R7ZotvgD146Da8FkNWP8BfgM+/wP4rCAPgM2ZEGFMP4/IT6bvzmA/6C2
uDa4Fn4S1E0JrFd37YWh+BeUSqs8qQUkuhxd7YyDmVRjr8zRiIG4d6r7Jmc22SV0mG4b+kx0le9a
EUliSsemBQADzJdcybZcjwPrPs9An5/BQkEAfp7KKl1HTRatcy59FcCjYIlJnbvB8WONij9uUmJv
yXfZCLvEwUW0ukq83cDwiZgwsRc1UQ9oELFaEPHBolsnhcWm0gn4Jymt8oYUOSbrzB83pAMymBZc
cRwc7ivD7m9eXhRY3ttTRWT2KsIzuQ4m7K8V+ch42yi47eYIioIFXrGlQXrSRH/Et4DoBPWP5dYU
tSE6B8vDxGlmJz2Dtu/QxkPXQsyPK4PGJSDNM/fSlef1VzcL1YlQOjZ2HZc8ucIyGvl5iqFdKPMz
Tod+QfMtC1VwoQt2Dd36XiAVRWtOoVJgx2KRh3KkvMWDhuJM5QEwAeTVjBVq6pshHjmwLftou8Po
V8ZA/IVJ5ykH70JG8c95GeamZf5D1c3ZIP2O8f41rzjlETNbTOKH3SCM90FjkkSgHkMILuu+pnEL
mg7BqgdsLvKyq0uBy8gvUdx5BmR6P6yKUnzQKuGgrRBqkPNpYsLVPz082uhRhjetz48R2DBSjb3g
Kc7CPaFZDbLLfCJeTdWXIqz2DgMPBnvMqmfGQVPfar5msaMfvOHJCrPtNJ1GBgAWMBKLqToS7pUa
z0svoWeSyBAiPsuXOG73WTCT6Ga8icpFWhbpX5H5WkRM/uAmpI3EWlhof96l0GkOeL5XODkadumM
Zpx8zLhWLsRUtU0yvG2okjjE6dzYvNWbAWFG0+jvyYL1kVg12/5KK7TrreqEN5+QhRAhYNs82AXp
lMJ8dLtrrlXrKaORbs7zhBY5fXWNGoJNjfItSYmBFsRKFNTQhAbQRU32ol/cNJAk/caVx4DFodBw
bxZyLxxnD4M5zjv0MzOq8Pbqsu/TjEUHuoiKiQjYxBaj1SRzryZOnclGr6Oc+9yDvRKjUkxr5DxL
EHXBrAuQ8rXqBnbxD72txKZM0q+URYOZBlcz1XaJZ7KYVuCDYG3McMSc9qTpDFQzbec4+S6OY+K+
SGZ8Z1O2am2yLDBmx+Z4sLVNmmIFZEndI4xzGV+HHO6RjB+rXJ2arsTsRnwiU1NCVXOcxy0eNZ+Q
8s+Wp9Wpm2e7TjcqmS9JhhRFBFSMjG67lTb45YzcaoF06h2SWrwge0yZu4XEV4CpBJmHcZ8VFQCW
77wc7ow5/gh0xkBj6zCb1vDZxeM997FZV4KptBEStp4HhAoTmw4gifmajsKafjVqM0TCeaZhKamO
dsJ1rnSdGYeFWnSCgA69+VdTDX9Cl/+jg/R/MT7h/zUKmmEArP3vj9vD18/lpP2nQ3X5F38eqpph
/mFRnQt4YyB8Hf7/t1NVE9YftjCFWM5Iz/N0AUk6/zNHQco/bEvnS8y8TGkKl/iDhkkEEQuSbwj6
Wvc8UMac1v/ZqSr+Bb5rWcSmcDQTHmDDP5ALwO2vh+qSIehFdlNvwrKEIGKRwDERPuvW85HyN4cH
2z2UJb4AaEonpIb5tZ6JY21dyx+wkp8HCDcs1VPnbHPqMOaqHrnQ4ULLyCWf9dT+E7b3T1Eef808
MBYS8j+qAHwXyCokjwB7TNsVsNz++QZ7MmF3N1rJJmkR7dplDwZfRsAY9RejqpmeoxFiWbl2vADY
IaOpreMRMEjKFhPPBe9qaJu/PN//hvK2PE//cpOEpUuP2DHLNMnL+Beu9DiXXjIs83QqACQZMyeS
4R4q17jZcw6TLe7ftd45mCGjskz1z5qsjasxuS9dg9Y2du/mCcuv6N5hjIBWq6dNP5Dtl4bpCZSW
tRaT1q/62gTF9/fX6b+73f8CneahdLjBjiUk/yOW41/YdF6mJd1cNgQvjWI3oxy7dROtmw6p6t0a
GLnJ9MliZ7uRUMPJExvSe/o75D9FvpPDDFjGpejo0+4Jml/21LEYkt5Z0hblgzafhrp5m6Jh+h+A
0Zb7fz/gwsBewgPtOe6/IUbHHbCvDPUHqKKUzj21zfM/flOEOhymnlHW3z8/OZF11pffpAg4oX5/
TIAiellJCfaPv6hhRjm70sbsblbsZTy4miR6jacS5cuff/r9ud8ftmWMri/kPPn9V35/oUvXgxXN
t0ozo7uyqOsblnNiduI7PLLx3e9Pm4QMb3DNM84kVy/Q5/umV/p9OzT5BovTfcPolMla39p7rvpM
ZuvmZGfS22a82O+9JG+oforoB8ZBBF/dzg0r422aVbvG3GRcrSiDvDoGzc71+jcjmsUZuKogBD2m
Jcz7nsXB3z/GtdfcI8n5VbWZQRKY1l2baEaEPwdywYPl6GxbD+tU4hxHxpfnJuYVgt/J2Si3qM6/
P6dQDpfIZY7Ez/VotPX+/PtPXOz6c8EY/ih6bhxqz5z5lOUdxxbVlusZIyJM0ZzGmGBvxWnHuorE
y2T5TRRj5Wxqhc/5z8/2dZ5vrdR9rRpO8TKLC3SNDkb0eIyj0+/fbE2zNnXAloYqVJysxIIO8/ff
eltTJzUxU6ibGxlRaqVp2Ssyn2wDGqr+oYunKDS0txat6d5se4Zhy6cJ21qTKlq9TviX9zE9dJvo
625uc/ZOjr5VaU/KtS7zF60C5TXbILnn5UNIHcHKaPr6UNvSuGPHeU7VmKxr4VW7hIjER8X1/VI2
8QP66/bx96cy9Ip+kFTd6feHKJLiA4w132iynik1yuVA5OPDwLwLokblHv78XJbZNwX25vdH4fLX
mKBCHpmDCR0V/6Bm2+kXsG0OeRKhdUm7c6+n7cNYzdYlG4c/P2pTk9inCRog2e20+gpXSRqUxakM
EVzXOHel4gfbXdfe6RlsNU2fmf9a9jWwNHLRUPFufn+o9JZr7vIFSOTDOawXhWiF1zrGBOCMU3VK
2Wqw7lr+qAaNGcikCGhGDuYb7CePiRhaeg0QiCtDgY50mHSevOW3INB4cOq2IcO55q0Xhtqxj63g
WNtViKD5R1vE8qT3yKx8DMc30almZ00VMDOFoh2vZG2uRVFuGw9IAuZtEExlm5wwt/q55lo47dhN
Z7Z3RjbR3LNGJ7OgyI+xp5kXnhTYgt4QHEsLgX4Z5/ZlNF4GI3KuZmItHr9eZ41TfLUuts8+ztVm
YLr8bOcM8O1Qb+kGW/ek7eE1WKcMZv0qYoK1knRTyDiFh0hx+SNmloYHikZDuY2A35c+LKj0aCyL
a1Z01brJEpAxRhhsc6ef11NXab41OEwVx57kZ+NZgxsNp256n1xUM4vyOHW15hzYlX2uS51lsuAt
kJhxfK058ZGHmsE1XyhvLRukE66oW5ZbjOIdplCG1dy1mcP0xpTFCv+Z/Qh6Q9wqgCNpYuVXYnvQ
PLVo2kfgb5eJgrRECy0Y4j2UaB8fRhEyB6b3MHQzOoyF0SM6ss7kWD7EvNdeaGFQEvX9VWkqu4u5
orKNOiYwwSFoAAdEozEgm3fgkASz45GoitAmNWS2SlSyFk2T+m3ZovsVEG5K+D2Ermwm0Z9dzSjX
0ZAR62mUgM2N7MuMLEgKqX7EhH/+bakWQ3OrncrCvgTeg0x6oKaT6O6KAFFpa/0fos5jSW5jC6Jf
VBEwBRSwbe/NGI7IDYIiRXjvCvj6d9BcvIV6oVBoyB6gTN7Mk/aRiES0NRxVbY24TI/+rH/5eW0+
6rH67pdue7DaXAFr7sB09PF4CMNqkR3hKJwdABPAH+IJKKXFfEK4BaaVYTfJXH4YywcvwZpHleQz
UjZg2D5gPC7Jo8zOR8OKVINaXenIuNO0PX0zpvSrFgqkzeQ3uJ2XxyOd3VM6QH9q3fZaDXl79VIu
VEWi9JbIyL/1xNyg8hofDhM6pZ8M/0ox9jfXtR+8GvHH64MR0SEgg+6TxxI7FVTx1aqs7Eq3a3bl
am6Pq9aSX5QszB8Jd0FPY4WFzvWOCH7NCGZtAWE5QJv6+sxYQD/yGEOLwP4t5mZvFnJ6QqgXXm5e
gsI3LvRNHCL2d65QBkWLLQnAJXYKg62/+klt3gLMRZSsau+a48TdKh/rnQgG51AGrbiao3EQKvp3
Dnn2ghYcT1kExzhpxl9BwygbkNSFGR2OK1vuDOmZZ5JaVZvPj3KcmufAbb7uGKZG7qDIe83cROdp
onqyN/KVzEZ6HDTKOSyCGQIt0fZ2kwGXJXZlRDeu3dFtqiJs1lU877Ds3Cdmt6yU+jYj9R5rNQ67
xEaPLn3AKKnKoEAB4F5lMoo+pngxnjY7oXv19P0ZvKOpoTiQkkl4ZMmONdlGLH+ngWapVTeXdE+D
Wr1kZfcLX8L3KEP9mVyIfqA/520QDHRPVFhILPtBUTaEV1k5Rxz35H6bNnrznP5fbVGvXVX2dJ72
RQ39jHNrcy69d6PKXHKL6ufYEi2wEpDBpWXTbNT17SFfqJbgBIH9q/7R9UpspJ0y9y/5Kbatvb1J
BNis52+B7kP29krt55HQUzGM5lvAYaLv0t9pZMbXwcPJT8f6uEo5MZ/BRONgFKTezO7pmEQl/VTQ
VD1M8lLO3h+Uke4R6IvDTb2H6xcpgl/aW3JE1BjsIBNlEmqksjXbC3GJczpCkps1JN7c0CjTLMGo
N4RC8Aptp2hQm7zG0G3U3S8/pmYyar5kNN/qZPQ3JvBmkhrmxa1+GVZMfCDU8LtwYZ/NsrlEdJ5e
q6ohDuuHBQTy4mA6rEyA5Kx155Xy0vFCFHnAEsRj5tcEgyMZWZdOOt8mLyOJWxeftYQCXRB46okb
W2FA3Y8JqBi1nQE+Uspsq/iZTQIjR8tSQSgFxbL1d17b3kfczacxG8Kd0hkk5sk79ZFF3sEEYDqT
/QTMFPwJaz/fawIrgDjNL7KUaudM/Vtcca6opHnjclKcIxoxV6FHajUCyc+kYQhwrtUVNZiF4FxU
OO3WVhZxcb8nrgnBllZtGsfMtRiqHxN2sTN9m/6qn6RcRXk5kZolkuslqvjwA/8E8h43pNkiX6j5
D8O39NwImZ4JJU6rmNDQhjOmzS5OcsdW7pEUBKz8tnqrX+9s5O1MXfbHbuipUaj8YmMuL8GwAEJ4
vB2zgpYSUwHcTvUvt5kLtmpAUkSwMg4Mq9oQ1qlYDpH9cC4gIJzyhKww45zzcq1tUrjGVY4/QJVX
gHbdaR4HUHMsiuhFAc5FoY6pdtPD61jRLWeLGLRVhqXzAmS/2Gnc3qfIip+cwkksLbHdqhbePcSN
gFfvp46if719XvvMkMYWIqLPOKeakuJURWC25JIFwUI2XAacJAc77j+mpp7YYINL5g8U9RK9PLdL
WrgWOUD/Za003XTEqcRaiVvcPCuoAkyDM3PriT6//v/DTBixFZpwlJ5oiwgHsIDmUipCJQBQMJCP
JO9sRkm8QOhpxCrTPMcqio1BiPFnO43uBVjKBz2O8cE2WtK9anpoUYjn0g6j1PhWTOXGANDm7keM
6/RzDB9BOUBKCKMfxML12lRNedM5fc1UMRCVU7b9GJX8EQfeoVaVBzeL9Xfsdbu2Iz8j1Z1PUIHn
5hKnV6zN9sXwIHrHKQhzLOXs3fadwO5ZTir8aJiB1SZUDMIEv9rSdGgWKWBLTGpacm3/EDapt8lE
lUAhejAnFX8VLqdgsVelMEZMEWb7XobBRuOfeSLpnz0QeQTBaUvuRfO9Wnw5rBlm1jc3MxL5sUqS
r9d2lNOCfNV1rladru2TDdrQaGL/OmIFXs9MePdNy6YS5wkcivkz1IULh/FLWnYH5Pz1jjHbeAYt
keRwdOcdLdsxHHU/37ZzAQYXTTsritPcKeuU55iPnRAanoRZ7pwpZu5OYZJKgilhwrWDjut0DlvM
B+EPeqdh+fhpfY7YKfjVM/OF0VcIYCE8Mp3djwfgFg3F2rCPDOxDb7VZ/TNZpB2M4G3uMWBMiSwu
Q1oD/QH3CE53LO/OdFHjf65sZwyZ/ikhPDv3jvE98OCBdW3aHmpG1zcXZA9zaRk9Yiqi6ezI26/W
7X6Vwi9/KS/V5zCR/aUNYIWWjgRlrDm6+GCiNZaksLxalBjX0LGpLQ+aITu+zgiqq7+YP0kyGY13
CYIIUqQejqkRvNcqnvYp0B/UioqGHV/gpIiXi6DQbnR2PPcPJccVkVti2+PstbwwoNBC20HZJ4Z7
jC21LwJvY7fuzo088U3E5BkBq2Trugqov6j0wxmYMUUlkZ4SyNvam4aCXwllzHijjrLs3rnzAp9K
sg8vx8uhmpwFOQX0x919y3w1u3gBw3Gqs5iyxt41Vp26tvMImdQYKY/HY4TBq7XXMzy6MzY0lIgi
YtrcICBNXu98w2BF0IopPAFb9xo6dbweAoLwoZdNu4H+U9T6AWnIDq3zFFU/MfgXeB2xaWhSKiR6
9KU1PBgKiOdzKu0HiG5nY9VOtUsoxxtwZR6LLivPvZX765JJ+NbN85BWRyc70ADMsmS+tY7PmTrz
dmPNjMRia8diSXIWyFt5LIc6ukRUhsct4RmDAuZNCRpkK/OWuXHV4Pf78ffRD63cfeQdVsDCJk+V
tk10b+zYPNWhaR917wOiTj/bHFhrX2Z/+kaWx9e72GWFzz7sMHZr2pOfxG+vFZBsSEwsMAtXLn7W
lQRJvWu6Joel7n0ToWGuZqHac+eFQJttRcdQYKzqdFkPG2vaZpP3o2SKloyBfQ1aw77aIjoNoghv
fjHibG37U2X53bXtjeAueCzq0FllInIfQ1cZp7r6XejCexJSW41u/6fBX/1mLZivRjchM/+wImCp
nb0tyv5kTf2qwbmwYpioj5NbadDqqEDo+Om2Xs6DogfxM6Te+fVhRrGzSwPG7XbZTG80kycbIHje
LpdQFmNy76h0KQgG2zV2SZqmC36pfTZ8uYEsTlaafWQF3N2VcGdwQBOZU9loelKSLL/ahrjyWLzH
WdgeiJGn72OwKAk04OyacgjOZUpMQqYszxjC5622GclMlEFf04Efjs38XKhCXEOq1Ve5M2URpXlT
S+WpoHmxnopvQ/0uzDHYddSPnmdphfyioPfT1RDAIw7f3QrfTlXMV/rUw2femuJhNu28y2vrJyml
X5ZwjH/NGTirkxbPPAXbBBrgYBKupo4wqN7rmqRqR3+EEmV+IK0TfXRAw1I15+fXgSBQfsUuwKpC
mUBIXuvqLH//qSEUEyaR3HMJ8U9p2N1fm5VEFjvV/vSwBtf6DOzfOsg8Lvq6+m7X+Sme7OZi0C3h
MZM5N92UXcrK/Zqq9udYZor/t2Ji6+CNiiBi7yt6qbaBgP9ZBf3bmOXEq5WhSf6k07mZ64+mdeuj
qHB0d3bHGkMw8vR4vS1zAhsiCOCXGulwaCum2JTtqO0YeNHfpVIpQsKlc6uynAtLKj/Kqc4/HEUQ
2K+Pk+Ak+ffNrJpzHcKkCz4oWiSummvaJjoS7nQLYLnW1nOM/L0pWIk5TsenyittABlQ7+sZb1hm
3DsnOlnYBs9QVvBb2UyxC+xAvqhYYBTnB0kb0pAPQKOsjoP4VPzskbrY/2V5CCsh3zNRjaelL3Vy
+ocRX0RtJVdX2Bgki6HY++AK4K9iMQG2bu39oTTO02dXG/EeRqo9Q4DDX3lOYpJSMkIr6VPcpR2V
FWOn2juGACrbg5TkX2HxZVI4w7SMvAEgtnyT6BJNuktug9Fk52IK+0sVmxsos+paVvU+LiZ16ojk
nf2swoCWNFcqmhieW/kGyULjbSktIu/fXnt/B+xijk1Gf4a/K2o/2DWZ+I+DMhfJ4NFQccAJgGOz
IIRHGnbk3RYtLUUYi1FBOuPG3ZT7LP1Jy+GO2BbmYweEgybMyQAJlIXubh2ogWPepIxOVSvOo7+w
YsZcr0VWTDsDvXngsI6/MBaB+xzBOxEdDeKbMxuH1Ep/pU3vP7CEncuy1zu6qGaqw3iLDFL+sDSR
3tLGW8hSZ7T1H4FQ1Sk3RLqWItAHqr5/5Xb1vYzRvvym6U4JAU6vrOTC5Qh31ainD1UwjnCwVCZR
YuyTuj151Ug9SysQruZ8+PAHnHV5PFxGKnE+Sna32MlseH3wdepCNs/IYCtMw2HXezlXgDLaoeAN
t8bwMH/HAC8yaNmcbblzH1Onv9hdbhECgSDCjXW6vz5op5/uBAT5vkAP9CR/HRNSL9lCMLrLRz/j
djChXSR8QQMvHRDT3RjMRNtTiN6hS52EyK0jIe5d3Y6KounQ3osofZfYYm9BzeRVRgQ2oK77hEds
F5AVBN6NK0MaCSNrWoWTJ+9pQnLHwgFyCnpRnkC8PJJll+8XxmZTUJKHMrPmmGff8gb4ZyiH8TAx
t6oqozyytnvH0OR8EKuw3v893Hnup7JohpQ9cFnPasOHQXdxPDYjvZH9OcrM+s2nMKxsiviNlsFv
bTlAv17WLYJyt8qaiWrxtPNUQ2y3o+ybyQh+jyoXXnrO+aDUMt/ZuD5hitb++v+hyYgX4qjl/MJi
Y3KIncYvo5nf7eGWFb317GXs73Sg1Do0zf4Y2r250g79GKYZINRJH2xb2aBk9tvXhcUORyI74fBI
k16d6/gXJogH92r5UCpvdnC8wDaCyIc0TlERNRwYWH57WfdFldHTM/ViT6gT1mmFL62TxiUfubzY
7Qiqe5GAXTXmO/qkMX5YjXvJpdPuzSXy41AX0RF9eMMK+WeeUMYEbiFEhANoDtzwnz0HUpSvEIG0
tlDRo/jdzluM2/4oNi1OyROyKuYMD3aXoQIoG9LbjFWbYShvbjTqYUEpO+YU8UAizp7w/WGR2Idj
XuOJn6h6YgRzinSd7dXgFOz0a/R2QeNeWe1ni8RJgNxgjt7T6EhWGjLsjgWbXW907zY05H0R/lnw
qIJbzI7/i6nXWCRp1jABXNvuDCgvsc+QL+ACqcR7n10IuEaGCBJnbXOlaaMjmflVRcAuys47YMu7
eIa3ICpS8xYbNVw5V94T3Rjfmtlxzs6IxuhTPKwXfJx0k2QfhAQOMzv8mWeBczJC48ccFN61FvMx
Kj5mo24v/thfVBzISy8sMr+JpPxSoJGl2njms1PeoL9xsNQBPhFwTcU8sRObEQ9RnEJBKx6vs0ZP
+Qc6VjA/VD8f4nHU2zQj6WIZXvI2DpDGZYrCJYv/3sLQy7lpCo8w1jIH66Zt7MU/pz4a9oUrvqnZ
do8VpTQs4xmAZUyTjaC1QXOx2ruZ928T549KQKOza4MEGteuHrfWmuR1zeHaLQkVFy36P9avznPb
82iXNHVyRdwYqaR8q0q7w8xsOx5TbCVM1fexrLBOdj2Wm7Vo5uEEA5gYNtJaZvVbO0vmuz1ryGnC
oy+9xLDhDZA8wjiPbl1f3u2JQgmzkU8zpNWHVBJeZBtLD4ba0Xb2OKJ5zCyCslZdxHt7rMtD4hPC
yybcQWSYjE2mTANCoGb3ZUE69B6YAA7lR3dqIDeM3TdwAfNbDVUwnDLv0k4/e4skj4XLtKA8EUes
0cPBjpsDLty1bkqIbHa7YfwT/wM6Gesb/Xp7pjXl2Za6hzCF+mWKCSRWkHL7C7PzmDr7WSmi5ha3
LQ5Xzv4/uhhaUo+zuRlYdnfRgKQ52tDfh+VIGFfNvK3yvluHLrNDst7GOZTNm6Sa4WgalsHXnP50
Xdqny0GlW7TDklCma15dZJhNk5PMhnnxRpqDrOIYlKvKWcKPSUfGlc6bi+4m2IiLqu9aBohDb4ow
8nUCN5dO7n6KGl44YbbTcxHsEya4CWmEp5eYZ/o0dN41n85MwED5UbrPlwFYbAKXbbwMUNJAsRIc
eY4fiQm1KxkTntgZ0a0Ge5rO1EEMNQw2Pc3BQ5d/T5S6vGH7IdBVmc258eOjYVjzOm1M81nVzRFK
wwZpn0Iyzv2XvG8Y/MaXllvvvCQtHHyZeNnDLxGHxqaCzbZLFOopJHUn69bZYPkHwx2+jyYXNKxD
z45j8bsEHLOJPe/D0t+oiqouUGDISujht1VkzQHySrnpAfdt0IL0ya8+ewjQ24YHYgfYJt6n+Dvu
SSvfReL8Z9iZc5qD/hhhzeZNC9WO0BMydWhy0hk7f5MC6YA+xzkoqwALZwsDvI6K8RhT0nw0bed3
FY7pJSSaaiuqN5Oo/s/Q9n9DGT0t8FunsvDeOi6J+ybs5ksZWgA8nPEGUdY+AzrbD+VUnX3wtvu+
ko983hvmcPOr7FuNhMVNJR4hm9FBwBc6nrSRGkdxk137O6K95TQMHYlUMYZvBbBVx6nTXeOaFAoX
cXeIvWBPdAxAJpMJs2cGJ13BKu2MZ5x6xrHBhA7lyMf0UOiVCqn5wsuB2aWBji8aebSE667iulY7
kiYK6d84WAzBcIZ7tkmxVPaj0SPOTMfSG7tLSyJfY7Wt7Sl8Nj2EhBCfAbGOtnvrE66eSVduZ9vU
Fy05CQnofcoxfooasj/BiGeFGrxqke63lI/lh5w5+snMCD+R8U8Og4ebHIjz9BCzCgg5zsOhKiKa
1OrIXDdNbmEIHYDfS1n+KBUZpnAQz0Dhs8xB59y4lYzrQup5ixiSXjuL31c1teekQ4x1a2tYdKoN
LLpuPwe6OTDORLYwUPjArxdMEjGmTmol2NUxTIZM/3quXFZqcb6h1QOwrXrG5Itkr+74ibCZR4Ry
nK4VW9dROA0qlyo5enKbrABjQ112HePRMHK2e1ahiwHx9G5ZxV3ZlfU2pv6fygEuX08xs+E0g0sR
MGpLKwtSoe/HnODKEhUksGEgquFaut0/uo38i2zEl69lvXEVy2BisgKKoD1BotG3pIk3kE+CI1Vs
/3VQShkHkqPy6P85vs4ikced4+/NI9EuQnxrnJJPw5/uiG4mZVCjWPcW4Nem8C9NkYwXvn1YG6hQ
JN/J7qL9fzngNw7FXIHwHJz6NOe93DpOw0GEoPrWRAjMSZRepnww9mIc3/khIO96GvJUS5nTzEiV
eCdNCS1JU1tx7c/B0hhhk61eN8AmTOi8SKtoXxUAU1k000uJ/3eoQzDMVMJSgAXc0kwduC90UhtJ
iFORugFsFyMdC9G76cnqe+SWYLfQtDZeUtp0qLpcbtO+fYuDK1uXuoRZ9R7HCYgziwidjRfsBFZL
HOaR0MGUJRGJEH2CfzA/IVDtXncmYmYlKY+R3dmiVmIcB+cWT8a3AoLEJ2GjnZwQbJmxDx8TGadG
5Tac4jlZp9wwH69TS6adHXUILn3k9GD7VmocYoMM1iyBwWU29L1lfo+zAmOppY50GwbvaU5Lc/pM
QvnVN814SztIqjLI2ns0J/eqy8XWItJ3i0qWysSlmSeKfPc4wGe/4HxtGOmIN2nl9aUf8ECHsXxm
Lb1q+Cz8tTYhoVImleztPrT5RUSXsdT+PTJJnM+ch/dMT+U9Tr8PoTOtkqb/10oo+Zmtrj3llluS
oNyIon9zjKF5ppRrOlV1SrN43kTCtbA/ZAFXJPWPgyT3oE2zoXQr5BSjmMkxqim7B924fV59dMvP
8SLHPrWpz54bAHNCQuqvUoqJgAfx5GguMlLqJRneiHH61HvzyddJcsgUGRsnYJlBIm9U/E5TKuKA
rsAIcL6E2wZLgxBrfs9iAKhtxckIH1uyBWrhHJq2Nu+hhyAXVA0ZhWH6gTB5EeWXaw/5MUjCh5yG
+YA/nias8SiS6McYEkRrO7YL2/xtgSHahdj3ryZr59UDZTZApD/V0SSuI9o+hYnQwLPEc75BkjSh
aTe7mSntPkdW/BwEl82apNOeLyZhyoklp+fXtJUDyfeyMxAY0hacQocfpnM7fc/JljJKgJCUF/hG
XLJ1JK2ZgY/o8wg1GLmDaGOmZKDnBtWc225upNamaqqJLvrp0tRWfzNGtdFtIK/aBzTrzclhpmPi
TXReu27wcO7SCjxi1FIT0Mbjn8FIxzeoroc4yopj2ltg5pX/y8Nh9R5Gc05iVVOw3a9tMn0fYmbk
EDpqCUT3KZn6afy1fwly9GDGGyR4SgsWI5Vwy35bDzHB9GW81BpqwF0DvCBZmlBNs2BNd6ejHFBx
0loAjW7afGehARLhM+i4EiAvZI9RncKC8siMdjzmUDBBHJcFfx6i6v4y1+8Gmlo+Km16J0OBzAkm
852aSO5F6fDGoM+/C4khXiRVzvTGFWeI6bio8+EGUb/ACbAE/8ppOHuZhTtF+8ohRqFaEr3VeNOG
gR5g18+S33bQNOKu2P84UVN0HQBo/V6YPPlxZhyrXosH2yjhSeaUxQhxLlkOfSwu6Wrsc8xJTIhu
U9YCB16mA+Oz141/sl0g17UidGAMFfqSyaU+HnpIBB5yk2NTrJn5PCDCxFWOC5d6dISnHUF1IH0U
e91eI522K8QOLAebmuxOeZDVd5wp2KZ62rFiy/sdKfwsLZftXOVsrIWb08m+jIEw7P3Ri9hLqsqD
o8usMRnL6+vhmv86l3D5+8KyL3VTgj+i/W4jl124LilTcJWovtdzbB9dKy9v9jh8au2LnZwn99Si
I4KKYlSg7Y767ZKLBYPz8tg1nQWzn9mja/fRezik+c3vUSjUjJVTW4538pYwtQIIvB5E31yUlNmZ
8CZ+yXZgyEFmvyZHGONeWTMwFNcyqP29N8YVg9dxeE8XVkDJKaVIfEZHJvKsRRb9NeFxCv5VY1Ne
Z9Lf85I/xJh0yzMCsdfKnNvkY3FzywhFhx3yljnwszschzUjxUtcSYQnAZAwKOHwgKG7tcLw1qkF
zM7KRvfKLeTYJbFxhg3yr01Fuq0zbopBSelu1OLyGFt/7fXy5INq2UU0Ph20713GGlJ9KFt9lEVs
76qFa6rJg6KhRO5Xo8L32aFJzEBS2WexwVl1UrvSdz7HYonOQ0TZ+Z1FpXPCnC0EVvPSkxs7hHWc
GsZu9BScShvC5kwP2C13hxJoUNhtk6R+eK2WR4SM9tCxmAL0GH0KMNuLJ5P5WjvlR8Xkl5IueUaQ
WcbpOTcbcq4iDZ7VbA4XBPFzxmJyHgc/PRPgpMqqcOYrtH8KrXLgTrZ3LvBK7vIE8GpiP03tfY04
N74iMwIei32Dcb/LIuJF/qpJqHWSic7RwxaSgcJyCaj9zSrovOFXA2sl77MHowuaPzMt95Kn/4xV
gT9FL6kWob3TbPtkP5bAiJ2UtlDp1x3fVfhP73JRUoQytjovwTFUe5N0UIGaeXU05hKG/eXRVNSr
1iCM1tWX0EXCmSAqb0n9bgxEN0elDzNCKWAcKSkqyEIoOI7emwzU+S2cZTD6h26CFewDK4IEBj71
9Sz6PSVFvgMqr18O2G5AQZadxtapoxB+FGb0VzJnQpZva5/v2eSH7yKN4awQTb23XObvs4SYYD76
0k0vAaTvbQ4BGU+Su2G3ddB72BNq90pWBIZb4Ngbir7mJW19lourzgJ9vxcF7V5TxO9QSNu/uWlD
aVRm/L1+QpkyGFjzAjU4P/7+kXxE/gO8U2ZlBx786FK2wz4BjeRyD4VFFNNYVxwQaUBQTgNVAF5Y
UuaKw+F1BHQcdKO8j9Bn5nZdmubtpcHaZjBsGOu42Fdm9zgvT1uSYYRIqmfXLF2y/7yugC0R3Qup
0/FiLoFjv2GUqMLqS4MSLu0oekztYgBnYMkJznnvCs4eIfInTbl48kZEZU2ILFWBfYtNOPLsnRK+
mJNNTO1i+GO1opiHakLz2XOFBIgMv8dLS4ooyokdtgBctpgfGo4JezteSClwrcx0Cacb9Z+Gx4nc
S8/ovAqtXVamBx7t6SJtB8NJkj4qpOz7EAkC35wFd0H/mzNFeHt9MNfwto7gC6LmKVD7qfAEWLiq
BtwOFdNd4T5w3jl47Zx28sGLmECZAXPTzq42L5uE64D5b4tQPMrQoOwGd97eEAUu5mWkmvA8n0Mj
pEO6wgM1LccBV+HLSED9bZ1qsfvhWXTT6Kn9mbZkhDgzyzCwsc/+QFbGxkfKHWjhoy6t307LWb3z
wFnWSK3ApIL6licjX5AcfjrZgDBBbPCElTA4+y2tuxmzp72IL3NaFI/CCb5EZFtXTr4KdEn9K8Cr
uwutpdfcoJLIY/lfO0aFX6kGeIvEyzzDsfGWp4t2zLXB4es/ZbkygWMiks1hc+Y/L/atKn7NBnM3
vXzUVsZRrqSfykz3WeP0mGsMAOUmbE/GEAS+oiQ49JGhH1aJt9lLRyBxz2CWwRmhSa8LYQELFYqS
eFMYtz7mbXxpTlaK6kwoy98ltf1Hi+o35Hb4tFgutnRWuJdMU62ug7paHK/dCUjue2spUwEm0L8B
dkV7fDtoZ1PH3AEurQS9RkcD94+QDkw+4sXrJerqzeSKiQEfMDomn/ArRyfwhuKGP2/ccGXiiuH1
065Ddj162Tg/VbKdAemwjUjva5Iwl0kFtLt/MhL81yr4bRahe5UNi4O1fPS2pEfO86OPJBy8QxcG
xr62aEmzTd7z14dIFUZsw7iHlYruUemSqguL8fAyLsZIoyspSX7iHKGfZiAdmS/raNyYiEo1g5QM
tgDlBMaccEDhG/TkuLZiWk9EMeEPpD3R9lDIqug9cjiax8QILUfeHKqqD11PL3SM2ADuSH9zUS8g
+FOmKJseQpJpg6ieGqoXkUb2ZTVindDy1M8q34cGw3bdOGg7XvnJ9EzvJxgLNunJbZXV1o+M1vK4
8QIKvKixVYI9Jhxq9dVPXxjt/hV17ODIseTTtxm/Gk0PeCSicTDrcC5PuuLPlXBJZpv/bG0cGgUj
GTCok0vi0dpbGLuw9DnymZPbRTLWeycX+X6wpNqCNZtOc432bVY5wRG/ZjRfQ60cWB0fqcPhMy1w
jWooGhSKVdVhRm1gIfKLC4kA5BIf5OPsuON1MJ0nMPv3bA7NYyeoIWQpLvcJhjmMLdG0KuGt3A2i
xW3ANGdWzt11cpsZVaePomzjVdMAPasGz9rN0iYs/8OVdnlM0PFWWf3BKdPc4+VJ932cAyDv8DKA
01ZHSHUz7yw1dsoyAvATIzadJorPziS/Sx7PTyTdaDdBzTQCwzlHgU4vs5NmWz35FKnqZPxVOZ66
DKzu62Uus63U8N8Y9z8gA/oEdGHSBk5KQQ9KA+FVRI7e2b7u3bUvgmtNmcEpa52fVUoXRRRI9/tc
zBHaZY3Lygkell/sG7o+VMGRklSvOI6xdWfaOb1ls7+ayqI8tD37cAC47B2Y4Z9ZKPtdYkTCSSD/
5OknyevuUqYjDAbLfe+YEiXDoi4lnnX3r1kG8DLkCrfLluU5i9yATM9/XgtLBkAzD5B/DxIuubPH
yaZMXY3fxw33RmPYxwmde8tauepi4X54M5Rxh4cDL3mXnUjSDMAuI7WzBN2XTA3/ZXgwY6gQLCsa
x4ZJ8SWcByyOizdZ1tmB0pmtldblTUTevnXJgtIqVRwTzzPXqdbxvgfTjSGEeQZ7uN4x8SQqWgfT
sQ3nh7aoFHaxL62xBKs9dx+9rerUfBMY2Wr21YjrhoV593tfL+5NsvH3zhfiGcPisnOwgpzrBSXM
BYiVbF9y0YalU0yfkVNT8ODM82mOKgRWL3iS6/pM5xQ6llXmG19k7tuYo7BwZ/rQnCbOEcievJ0C
IOiBcXNJ369fFpwMH9Utigr5yaQQcjvQ5zjpphv/cOfxxs9gJOg95GI4vozrU9ecnZmTdz7RAkc8
nc33r9fRbceL+zHIMr9EXNopSWF4GOqEEpyYJIat4ZyDxyiPr4XfVCzNjLIvfYQlR3vlLfaAFtk0
RpI6p6YiAGS+8fkOV+nrQW1nsiNMZ0+hK61VHyK5G6MRUNBG1qFk3n3+e/fyWDLSGGgNE0wi69RJ
HUhNybs/YkPgZyRcdun8iYvhHjSjd8lpBd+LCXydl2bjVhoht3MnnR6vm3BMShxN5ZPfUHnOO+vQ
yBHqXpcYu6lnFx5mEhLUTyLOpr1/dwFg5FOIJ6IgJQE8OdyC5wDWk3JX8j3z+vrAsqd2bgWqSgUl
YCW7o8gV0xk2Gz2e6Ca6zdI/jENU3/EXQAvN/B+1jOnbTMOPYprH/1F3HsuRa1mW/ZW2nCPtQlwI
s8oeuNbudKeewMgIPmit8fW1gHidVd2zGvYERkZkvKQALo7Ye+0D8RnVTrE5C7oaLZovtBd05OSM
mMWXYE6yDjVbeWYdL/ZO0vAt1O0qhEKYrJO6Xw+pJIJVr75lP0R3o2p0oNOk+FijBceQe+5QTpfU
gzsL6ibfJxBmKcK9x5/Xb3KdBcixzb3wZ0iqsrhSvKZ9aDhk1xbkGob7FNaeMhLSCv0TNqNQlvPG
huSsi14K95Da0PVQk++Duh4XQvHI0fWotOu4lYehiZqd5oE3drbGpEmrUYjNbWWXRdsgQJLu6Xay
mz9KiyjdpR35Rhi9Ecr0BfOUtMnfXKr5TQQsj/kpde3Y7p3SKU+gt14HodhbpWf6iOoLwp9kllIW
TX2up4vOTXacxm65V/8APxg2+tAgKvj3xTN1QViCHmysACrmPGcooxGe3fzhfEEq0S2kHjwNwKpg
eLIwCogUu0aYWXI7HS4TrYIuTu6Srvo0xXcbqcFXZ5YGITxAvqyCuYZuFnT+bveWewUyoSZnk84+
OQPi+qdji9oiPSY531bec5py+iCrKVFFa61lHsy0tg5trbObtclcacsGC6sjIfIMGSINBUL6klPL
InQp73d27LdnzwG/1xV1xIYkYuGno2wJmvglVqv0FocTZJWVxN+eF8oE921wntGjwGN1d7Idtr7W
6sdwuuDEqbAEdnKdJmW4AyTabB3Kk/0wiVEDg6x1xHi/VRg/B8f11pqr0QT71UceMjb3WW1CK8en
B2QpCKlnZlXFNB4TZqMfW0fdkJHXvFBcEGehkekkwSIm5bM1MI/yhZ/ehiABZGQgZutWSMWB3EC5
vpH1rN7aUF3JAQFzZWsWJVQfXqCDh5f5IyUqmL53ur23m7OlAyDx3Yi0MtPdRoPHo8ukxuJ3jU5W
kYdGh/W7tDPeuIrDfgaP5alSFBWvJxfpdbx/BMgnhWMmN2R06C114iiiDXPVYqHQMF1oyQnsMiXD
p9jZsoMm4VH3y3PaVS8eDd8Q9lhNW8bgCoIQxauj79ryzmz3NqR7VbcGB/Mx0JtfjTNRK7Wc5byr
XtvRQrLcqs6G+8+/NHHhX7TeOsW5d28bJdgTCdk+uthjeqaAn+1Dk4QRDc17NXliK0iHy1yY3lqf
TlEdAIZXOhF8dRSB/lS9GqOZHBLFvuTu6IFPYL77R7sm4CzsTYfkHl4T+bfF8sJOcm+X45hbBtMc
T3f871Ifxm2QoNaP2vSehKJBNg832Gv9vRr4xSKTOlqCfltFmXwK2JLt7ZA1QB4rzg7dbb/DROzc
oIXVBLuXqPrKbF+oLr89UpVOyLy3k5j9Edjhk2LZ9pMaYbmeZ6y1G4pDH8PmjFNi33uldNeEVbTE
hTMEHW2/u6Eu5pGAMFyW7DiV6l6nfnLoEpEv0qKpNpBfyZ6b2hO1tSkWDPQGDBnlOc4V7+Tr3BRU
GwBqPN4vPSXChAyZxTySgcnCLBIP3auJFMdsx3OXeD8D9hhabju5sX8GazEPFKXDgqeKXQx9zFYf
Xn4lw7ickB8NsG+bJxqJWaBa8oYxeN1Pji8y4fVHVUKpHPBOmGarn2odHW+L37bWXyKcKFsVbsfJ
sFsbe+hRb0vlyA5EPYmCEx7P184iBjtowxPh0R1OTMKOFNa7+E0GAFxmdI3Yhu5omL4Jv2MDDt0R
q/lk6QpUTJiGTYlqyO65gi+mogDIiJVQciYrs70rt+2d6ykccwzsVqHbZdsecyP/jP63YATMemjS
1LQPbFUoqYP+PJY5pkhSf0K2sscQUcKxNXKPsx+qaSJK11lGplYfG/o+7JTqwcOMyFK+qF49klWO
VUXMQIuSwCjqoWKLihgD7SgUySKvz3Y+1md3upQ56mYZdezOu7C1V35NRHxWQTsZDHdlyMw6zBdt
+ihSR0xvPVumBUSgF6s1URY3hoOfNl4N0qunlPkfSMoBDIaAraoT8EVM7AU8jMOSPdh7kEjrZhlg
hCjyHHprnxFo5j0blZYdaHtpURC8rc35Vp1mzXYSb9IRTIrPUAn+2lT4kSS8iAnqXrmVStRCmyvn
OjTlWh+1bSGDfD2oIHmLLsEUKx4MpXvCrVHycOe4ij1QTij7KoEsaKiJjxgPAZvjWeoTIE974Qzd
uKsDoObA+Yl9DshiK4jHNcpKQcRJxzfpRhw3fanDqFlLbxRPzBNPnlbvvOlRxxs6LiKW7MtuZEnC
HcD/vMmUz1hoOOi0ESsAp1oYLwpcRLc424x+m9/q0d+NVTwc/akoJZlZUBgvk8wI90QyvwhZ1fsp
vHOHWx1iT4HSFP/mXfrlXenY8c1a07QElYT4oYP/2e0UfTyqmFTQISrw6xMNYPJ0Fvm/MkPWN+wJ
v6ox948M5TyAhq1D3g2W8zioPtxcedLYj75GwvrixWNd6DivFeLiZZqLfRtY4s58AEDUiOOlwbtH
vjNmJ6UeNjEF3DkY8TXz/hj3CbnYFDcMFZmo/4JKvvGVau8TbbFFAWSscR6RGGi4d4tzTcVupQ0l
ztYe6OG2FY2LE7rGnjfJyea5Wx3q2daW2RQ/K9/TOkyQIzScF5jc1wxGMJiiYd15XcYbXWJHnKv/
+bcWRWD3IqcytnU4DHfiZ7k9HUwcphIzuGifSaHE4tlEN6TIWOOy3ltJLSWeiCNvyVM3fpiSw85U
lVd+FNlmvnfG+ihG22XkGxkrmyVAT3IRmt18U+sW+tKCYd5otqcxUHZ21o5HJnuwk+Jsl0uQp0lU
uZehNdJl0yE3ETEcdYrJLT904MluX2+8KrGfGjTePTVmxwiaZrscFz35TI/GN3FLo52JnIxVUluW
d9Dqv0MXjXfdI7VKtJUJI5Pg2KhD0cYQTk5ZviyjpgWZKRd1Gda3YTqB/6iCEJr/ilMdkWZGWK8n
LGbcvvWX2lTxutZ70iu7rtv4GHkxueQfLBbSveoS42pokb8h5zHdDhh+gS0Zw0F00beixFCafKjU
peJ0N/JKjrZBG2SgZl/UkaGc9BL3n5E2nLqdo01ETn9RNRmysTJRV46ONsqMmH9BygQtZPNyLwCO
NyHp5RYPdmnCRDXSKSI+rk/WwJOt9BiOIhZZW6/tlF01iQNLgrYoIlL/IHKWUvgebUY4zxGAJkCx
6XuEDjdG8balzkU8OOEWZvrC6PGCQIN48Ua1udE7L+YXeJmR0y6UhJyaIMf/aeKKxSZx1tUIwBQi
kxWREcFKersyPqSdlt4xPst1QNLQoZhO3MYG7EuKNJYRjENOH4Tn4Wa7JSsIJQiPDiHxuz7ojnbe
Yp6NinIdgHEgS4/uMUZKsdRIV72wQrPYfEflNBajKq2TZi1CoKjzDm6+aAKOhG510370p+hy4+4M
jn5Pq+jFUDbsDU1W+XV71/zuKlReCEFKiOcfU5OsIp4lxXiWUtgO4pSWEbRb9yvJqNwoNeU5cYPq
eWAvPWbdpkuMgNW5FW50yrZTROoLNdXgbYMBHkkVi1dhV3LbWS3WM6biF8VymK1lysPOg+owT0+F
RhyMovfZMlB/mgCSWWfCOkPsu9Jd6MbltDLhkFh7+BsZztRC20aquAgLs55aUZHQOZ4dZLHIjtqn
NlYwDqH4EFvXFV9p+9RhOLqmpplcu0QCfG5ZbPK6WIcNytsm6YyDLLKJwc7KDXQX8dcKI7PzfMlM
5++PVMnDiqX/FNe1wF/P75AYGlQlfKbCu9305GusQqOpj8ykpgxB0T6UKgouTZl9YBHhtfZbq1NE
oQb/IqRk0n0NF5w5aCeEwBslw3dg25TtTSxRsVTQs9DaVvdcgQirlr+HovLORALn5zBHnk6DstAq
t75L1l2ECkIh4RHGQzkdMDpuxoGg1XnuKkahXS1WfEPJlKCOwmKVEdn2RuTpasxwB2FEpNw3TZS4
cPfr03xhCPz3R0zJMBLxIBnTnHeujQN26KQmWWimacj36ENeZJ71B3eIf8+bGqnVvxM9IaBw2s+2
0yXQTGRDIfszBoNPPjCevd4RKVRMrQS5V+aydKNs2xRuuSoHWlTbir9zs3iPFK0+GBO7IyDxV814
CneTfR/mN4cCKO5m2znn+fuelWDzxS4tAiXIgK3GWr04iP+AJCfreBpWyRpDrswZUAjyluGjWm9O
WO5cg2mxntXGsZMYIOpyCp7hTOyt9pINnb4hmw7N2CymtPhyQIZ41bXqWDF6wGrqgZ+5U1u3qol/
+SxoyE+QCInMnDogBxrCIPgSu1pICgKCsj+b18S4z5pM9Ij/50RunRHrJdJwqWn5DtMWi6jEPDUe
1Lpc5F+jQ+Rn0btPQrNPDv32JqxFuE8s4EdOJbYyQhKGj4wXJuMFx8AdxfKWlU0T3EksGqGwfmBx
Z4UNnyBqimZbkmDjVoRzmuh/Vl6lFY+Sum7tsdgF8EDGmlCUikKaXdSfb78ymi2iIxQVdf0rYTWQ
U8nq7tiRFo9sLlYduOOgtw7kE5abv8UD0zJftHuMVy+zdRF+v0L3DvrRrIm3E4LacjCdYgOvldK3
Hfaz3xYYxW7oHBcTKYcvyZBHM1aehmk9pAR5g8oR9a4Zs+9pPPDboD0iFgQpZDAkUBwgLiFkWRhN
JXxLx5giwNHEcV53z1vaabsuI5oziy31dGmHFdrL/BDgCkDi4j5htmwh2cVnlHt4sdBvLgqjI+g+
x66qdwlRgWSo2WpsPo9ZnBLPruJbmfwyGJfUXYJGbGqZewqsEmzjpe78c158z/8LeyLJoCtdCMEI
sSyJJuttjnO+pL3OYgl4cYYyiDSOfjCs62Arl/mhzqA1LYZI6jtCyFgv9zG4xvpTEvB6iGrN2xYt
QaNh0xJF29nd1dX7vy/cLOm6q8lf94A/WKIAaxI7w8KgPFnDaXFOs5s8gktPEuf0OS9A0PoGPWOe
u28Y+z7apCheBUmiLhOJrURZiRPKMC/NBJTppktjP1ytTP4gK2okClOv6aP9t9YqHqjjrArRxSvA
sGWcIeNkKPGi5PKVL8jecfYwjuU/cJw/six0L1oGJtyZ1qrzxZrd5TFqdWIADnYdT9qtSQjbcW4V
IXlhjOvMw3wRvo7ARB/ugOsYeE9ecTh1X11TMfVQKJwXBFx1mzTEQDdZJtUqXhLHUq9KRHVIF9iA
t4P7XKNrPA1OER4sTOl/PmOquQlzQKMDSI8X2QIXVTPUrVaVapsUw9vSrYR+Fp209oapHrQpgq8z
nd+mM+JsiJp0Fxr6Jwtl/c1VSP2OKoBYiBt/5pVokYKWtKthX6uJt7ZSUk3nP4/MJ0xsGJgYAZkN
W4GYONqV1O2rdGpnbY4Dsp/OIOEVRsYKhJq3NtPww8+B5eFIY/3ses5GNeJLz2/v1JA2WmJPC5zC
XikFuwrJmbEN0NwvmYdjUw9dlQUDXNIqML2VkqSPsEFeqvnxtzWpronoZN/KCVcRAQG+EripKJ4D
wcJmPg2youb2FnUzsW4nzplRTIOY7j7/Lf899TKvS5vBhoBmZBVwiXbEKod4lyNlZbHPW7e5zXyP
5e+589VkI1WMKcQfdk+tnj1LBD95aOTnSC/8tV0FiBIqS7tm0amzv/F2Y/G05Ds+tKvoUUhGrTN8
NjueSOweZKehWur3bcQDY/t6AT32GqMDPgP75hARIoa6U5qHWUGF8IN6exrVA5GwmOBQPphTtpwi
TW0lp1eVLbaGxHLSWw1/n++9wBmwyA3urjRH5gNEVjPdbwWclFicbZXNZoWlII0GBvCWt/Zc8z1m
MAO8FFc19sVJ4m6GMBzU+CpRhxDiZ99rk5GG65jtwtBFs5slqlU/fFpN5Rzsrq82daRrO4WkAaNK
hn3UJSr+rlJuQgCey0banwXb4K6W1euQ0Dy47KB3uUtKoD0SHxK13t7SiKyY6VVI0AISSPkdJJ2L
SdVKksnq2ZzGibpV21M8YR+1cEdY28ak4RLKC8W/Zz7Dy5Wz2NDVX0Ia5ZGhUrOJARtvlSz/YSZL
ypXgoQsDd8rciT+ZH+kLq+KtieCkW4/oKoFDLLtwoL3OMERVI8U9aYJO0Y+r3jJeK+eNiV2NmLna
kfVnIYnsreMwXeZP9Yi6rzeYEtv4uPYOBA04Q6H6BCZBfSpLgMcWcrpQkYJJg+c8HEYsVHHy1HTy
avmB8xRptfOU0ek5Lm2S48Tuwh8V/Smxc/TIOpKLYLS1Nckj3rKiy0dvBdB+voukN2WqDJG1jZH+
YwRK4p0YGF4OI7ymrZUSZ9m0FP0kD8KDmExvQ8pvKE3GdNer7sAzlcKfn1zfKPPe+oGFVoHmYEGI
x9FqnHYpywa6LzKKMhltvCZoLzW6X7i+LtacXIlP7ilMhx5JoVV4G33SVs9yuSk7m+y05DDr5XPL
QMCI8CcwzICd8cAPrREQgrGy9R5Fpm86SP39eDO3koiKw4mCy8yrNu44duNVFADcYqsVnkRfnjDC
rMw8H95FFj4LIfUj7pqlyBEgI3FEWgFRz3XYa6h9uCFiUr0o1UDgU87au9Hz7RBa6rp2nfLJhS0r
TUx1QX1n+7rEZercIQWtgwLzkn+b7fV5JUgPVa0PDw0+FgEuTG2nQ3kqG5NOkLEWEAJtiLui4TPQ
jRLelhCYsBHwbG2XtaHKpDVH6cU7vNOOKQMoctloKT0Tk7A1qNrlT0XDrOzdb8TkijFwPoTb2rPs
d02JyBDl3Aa/c47dH1YMbIGgKVPH+8+pMBZWOXRHDTkHYxgbLlMPbcsqcA9xAhybSO+u6FgiBquZ
y0bIik+t4/dXJQv3pWTlOUtF+fneCfzztnnUXWrV1hZFgvN6Lr4dCR/FSoGM03PHZ18Z1llWqgej
9Sxaw1R7MtiH551ewDjpNNb1Co4gVigbaenGzg04ETnnlHVzbmMZ7nPPI95G9c3nPrqaY4avT0uq
F6GIet+zCEWDOlYvNirhg0StuDAdWb6oMLItwVtPz2U5y9+Xuq2CFRt4ZUeVf4qSjFRlI0cGXpUr
z0HsYGA0X/UOg0spu2KN65ds0bZKd+DWwKAiLmLywrrQgYznCXGaKOE6SRP7ZPJ5GblAkhnFFi/w
4OaUHhniscO6q6+JsNaIS3HIn1NyX2f/ajYb2jR2jFWya51cHhPqM2QQmon2w88vWlHgoo2j8Dbo
6b70NH3SICtkzupMWbF/gj5ahmqcQJs0xDKueRxFrcAR0DJcPjGkZ26EW8/D8NSbYEjhRzbrecKA
gREtoVZgB8iCXVixb6ms6TyMXJ843HhByLWDxNj8YsuE2SRB31zsMks9YtlI944aMZewCc4zUWiv
+umsmC98fd6JgpVBeE52ArPK08B+VJ9sAimrGBq9dTWdyok9ZReGds7EcSS8i5bHXRMBh12PZa2X
YEOoc3NhYgQ++jJwDp3zlrEovswXH3A3BAVMojzIR70LlG0JIjQapHluJ9qCFtL/FgFdqwbdjCEC
00eR8GKL02ySFahDeWMef5ki9C7VNPu1fcCygPynA47t6tgh+GPo315cQuXt7MkQstnzsl8AiPnU
XFvd2BrqBt2M+lNI/3ZSHRI/QwJByGUJ1aueP/WJQSkNsfaVAdEqi6t3yGCM1fEAewutSdGiFBP/
yA1eEIc0rEYawq48/ccbSCBSiiTD+sIFEGIUUmjN1d580RXR78q+pWFGqjThCWD6sxQ3Q57YokqY
W6bJE7D+6yjLjHCQLn6a/yiw3F+aNskPNO+V8MGa2Em03QXwsqOnUOq2ibf/r9UFt8Qhd1BgxUP4
BioC+Byj+0tQhdu5eBYTSKN3EHDq4HpsDVUgkqIVqkeL373a3x0dbHwcfbdWvHP9XP2IdP23W+d/
pVF6aXLVO1c9QjxErMN7DA4EZyE1i9KdkfzFq7ixqAJJReSH0bNu8UgRk3Cq3pMqYi1bi61P8b+i
agivai+2nl7q91jo+h0TlEMwPImCcdcTPOowCyTF/ihSc8IQscNJp0mpLMZyrxUi2tZj0q+EIBWu
C7AwcIM4Dyzc3ZMuh2X+57PEeUQGHmo9wZUtyunTKNeRBvPUzv9gTB370g35ef5LX2Xzk4jiK4wL
FyQg6lkn8VGN1xlZPFnRT2SjMQGTE2vXMaq/SIJrW8QOLI7+/tC1oZw5TCTnPwzdIdlqQf7hRi5Z
PBkWAstPnQNMCLJ+nUhsVRxE2yKhFATEvuss2mZbYEfr2KotTH0MABj4+o5Zv9F10UVBo3qpK6vU
6DapJhSrhDYUCjKw/v3XrlDfZROogNntgnWCH8eXNKCXygQCuvm/MP+ZF5iDgIIP2C6xtWbFS60g
6QdoBs6tHiVskYGUQpdJJBafz5cwztkNGM0uEvn3MAPpAq1kzFvuUKcZ94ZyjlEUbL/5ru+mzriZ
LqVtv0Os8JDN1fEOZf157khk7rjHyB3/vvzpUmK1/sPR/h9B3bc/2eUr+an+Y/pXv7J8KFGQ1f/7
P/6vz/6/w7UbYK7/jcFefdVf/+snpZQZpm/1X/84Bd8/ZQAp+88f7n//6x/q9C/+xrVb/9RNqdK0
YgsWqiVAYnc/Vf2vfyiqCshdMq8F62fqjmnY/6a12/+UUiWShIMPlrYlLf6qymZau/FPnVmoIYRJ
dArpKI79P8lA0QxtYnL/N/y5ZQpy55kZq8LUee2b/w+vPU4TVaNMWDIp0u6VRfClBx/t2PYZIViZ
To3IV7oAOuUu0bv8AirosHqAoqZqKsa+kfFga+aEZLSfTYBa3dD85Tj6rNhTLVsnTnzvWxK6G4tN
kh6W7caLqL2TLD/J0vvRyX1XtQzklGc9zHA8+COKNoi98bYzhw8lL8Q2Dy0mN8Xavi1GraefQV4Y
6ifmdHQbCLywdwQ39q49FGvJgRi0n5681LouVsCYibbH6BwEAvBs8oZTYqNrDHZQ7QS4dg8Ygdk+
5UQ2aW2OfNLdiADrndoCeAI4IVTjszEJrtBrn4jNZgd+8ilrlJ/eKb4tFEYcZVefSKcF4BFnETBp
4ZtfjJPZMJQ9TgP7pIYKkiqEDxkDUKatw6vis7j2bQ5zUiTfoDJ1jBF+6Qa538kklsac3GOW0+MX
LQW8G2Tl1ga5I0cMcaOqPbJpdoelbdHU5acUDFRLVfvCf7PUR3T4xE158HZWumqqMGxmjpH/Tg45
fThVlV3yku2QhGbq8Oo5nOSikOtmGE9+nPzWK6I9OuDbiFCLYx2lW3CMdI2sxBc5oydEncNm1Iuj
WjBMEeneF82nYq3N2uvIFSu2agxmh9LxWnlPRh1cm2x8xA5OqpIoGzg0zWr49FQbZ/tCBWkPX788
5lE4Rd5o61RLN+x5gJ7Xzhd6MMLh7OGoRwMgC26sCCHtH7Gr6hXgffsRICuvg5Dupe/sclX0SLgJ
7rnR3Gf5M7NnH7SP8xWq+nvkhIc4PvWSLrXUUEmSjYsU2QiwNnDzpC0wXyd9RrTWLYXJ/ULAWBaN
gCdDdH294MnwNILHW7kQFLHMgpTPvsbLVehPxdQRO66JPtVe5RbFiYbWsq9jyA/BOh8zZqlp9oNM
TaoG8raaTZaH9kVnfOZPftVRRwnqPTFo6sn/CJtF4qBFCkiV1aNTOEIUGCnC122a/vjo7hLNylG5
kOcK8ptJeHO1MuWG5JB7kEoVsntyUZVoz14shz3xYhbKJ4N35MAI8Df10D2fXQC8C18hnyE2kGmp
ND6loNyyvjLhXX1ffwWd+6MEKZpgNREYJ9K9HUS/e1Jm1sQ1/IVz7FTE3mtn+e/mgCVB8T3UUANB
XThCHQKNks+2sElGoeqMkz2SBQuuLJFHTtAxDm4fjHEIxAMTuQhN4k27iBmXB8k9l+wCdP8l5tvc
UA0+j3A64QhWhIhXwGuIHvxN/90zIHZdAsnilZVWxzIqMfbFvMixx1ZatSqtNNozvnBXJJUKzVMW
9BIYuGHkTSzHV2fI1EOpxkR8E2DaDdrCieUrMRAAMCr54LY/iMTfW0rJ8CI/dEOxK/KQXyGi8eUQ
t4+w1OBFhV6zyOyjHdGEOwV2CA09zkrb5m59lCkChcYHe9RHL4gvH36k32zV/tXECjhcOnZt9O7T
X7YVkweHEY7dtkeYZvipqnc/8K6swLoVU8G1FWQILjU8A2bSPiQqiXWpli+enlwTgygiUupxIkE3
sST6mihetZifgRrov4ai3JZhLlcd+7dVUhfbxC83vQC1C/zswzGqbON6/qJmtVLYRr1uLEbdsT2C
hEb55Bqjt4HZa+u6u2yiV8b8jG4qsR5C+20EZba2u/bTciGb+wPej0J3riQtbB2hGNtigFtt+Whp
2nFDopxg/Imf0GI6Iqs9WpjkFHbJB7WphfaxuxNyO8eKvituea6yfgMs4aS31cPwmEiXiuLACwse
rrBPQ6md4HQtcpORmOY2N0wckH1r7acvjV0Cpab0WsSh9Zb36Icdh08RhdtCOwXop1ZJMhK6qxDm
lLfGM7zCnefr/aFyhwewD9LkOmfbp/XRdogHGK0d66xdJY1HRYuHDVDfFP3wJTJCFWo5/vIDrKVj
dy3t8lPJ1BuznXfLBarScrTJgac6AW6wNt2/Svg3ecOEY5DWxhrMTeEjzxzzkv2TIr5QFF6paa1l
W8FUaHp8H35GEKGXtReC+CZJcb41C7teQh24ZbDf4iel6I5me8XnRjZe4n4NA2mnfcZrDNoNuiJ6
CaYvBJi7HyzDTnkKzBRh+hJg2U40zP+4SW5papyH1BvWZQtMQWdT5qartoeTYdG5hqG2CLs23Egf
IaNH2ZrFzaeTaRqIv+xJCzTer+2jHbVzAIhuQQG9B5Sg8RZDUKtYzbL3W7BdecRszgM3D0kWj3H7
5eiW/zDTZh+VRO726W9Lk9oKBeZnoqY/agHkR3b2c6azRph/oGWm30oZflpaF62VyWvE/ghBLEw4
1Az0M6gUVC1dGK2u8asNPsdxxMGGOipRIU7bHDZKsSf06BHHubXo2AQbmFh3YYsZTRu+HOA+paad
KTNemaaeR5NdqGu36OZK+YCQsdJIAVBl+xhb99wzuVrWKbEF0/um22Jtxru+zGgXMrNdAh5cdYqE
PpJcTb8mYoyRwdH21J9gHH+qCkQLHpSW2zY0HWVB1/UY8RYuO5WfsDoBh9Jh0oiHBEfq5aHJaVkC
jamZiK5OhmbcJhAM0kYRDT3Znt5fcWAou1JJxdIKxnuTiQoE/Rvbcn/lsSxc6ABNWG0xfRheRyTy
OzJZrmhlH6XkjFfTg9HlO3PC1Bd0LoRzHNhGvlZp95orZNgqjfhdZqvInJIemxZAPaCG+Z5rxoQZ
C+9GV3Ie1OLVgjZOVWTutcjLmAkm+1FOzSzectEgiUuM9IXOkd+Anb6oHUsCuPcqrCH7iRPi2vsu
KbRVwNg5N41lSRAcwkW5lhwYVcU/s3v0FMzGqLZCsryHGHNNj8sh96gRXbP/7Xo2Ymmpvdr2SDIE
SfG5nkzpCPkCE/S7gWEPKK9zVMmmX5oWuFhvML/zDFphhKSLZZOJ6PY7jotVZ+LMdEH+rnDJ8yrE
PSFt8Z7is0aFRJloN8fAU59rJXpLhH6zeN5L4B1e0Bl3xdaWjtm/slSgygzYGmAfXWmjK5aD6HHT
Kr+A/hCoW4HgN9236b3BaPKI4OXhG/3r9BsqShY0XosU1+gJOI9IR8+SPQKZc1cKxkMIUkqbYqGB
mYytMrn7nVRW5tC8Fx1er6g20GMZ+qImhCxJ44fWjFRNtXmNYdX1gJf6iGVbbhc7ZeQJnX4lEP8O
OTmjKvUgUu6YRQqPS2YGb1pY/Y4dZyvzFB8bp6GrCnlpfW4ApdN+sC2eXAZ3Wf2t5fLHaqmEoNYl
R03D3Wimq0jftIbPvH9I5KIdkIpbwn8xa/2jbRpvY3jNtc7lFpnNh+vwBtN0sDN7qJ/li5PBsQrR
e8b1nigTua2HaFUTh5qWZbqD83gI+5aIEe/uhwSpxi57W5POv0KYYY1gkkNfuVsThM0Z5IE7YLLB
IDhgNSkH5QCZQS70JqKVsCqBqQu6foVpnrZjqbfge1rWw+VQffZtQNRAjWoFiZBdeuU2KK03Oh6U
BrlFPLB9FoSo45gjmrHwkqVU1K0Yawf73jnViP6lGGfuvAzGaNGoMB2ZAfFjCg8qY1CIoh732xib
m5rtv4eVT5F8ZcVYb5SUoz9SnV/eNMgI6luu6USnU19VfQ9SiQyfMIW8lVQqqefkEKS1swzDapcY
E1m2dT5yTMMIvpx8UiMd0Pe03SOTAERImTuqin8lfPOkNIcaZeKiNnu6ijT5XYBAl9quFfla1bQf
S4OYV626RrmN+KwjRhoFSiZk1jmghICpvequYGDeg4ZUbOelCPt0CcJ506SAqtCCF5SF7aaiOIhH
qGB5H7zJcj841itPF5ZSTX9vB/VtTOU2ZG0LPm0fjb/UjqKAd5JelAccrsvUbJON0me449CSuUq7
1c2dmlT2qrGK9w4EUFLfIFX6OOuTb5GBzmskaQG29arHVrIJsd/wBVCQ0IW9TP9H7JveFYbofoSE
MTOefZm/1G70PZ/BrTHctEF7aQxQF6MHmjlI9njeSQ3VEK1KeGRuDvSmLN3X0B9v5mCdxg+giteR
V3LYdLc4cc4Vj69buBSh5EOv4wx29pC8jxYLlwEenvDOjU2VF1NCJAU2Z6iieQ451eY1gVN9R+uT
QuMOjJUX98AfUtLGk5TM5ZBnmAAeNjEEAj1FTSPPyMca6J5y64zOCinQX6Xi7wvJqVm6OcbTuqQY
gSMcDjfPcH5VRf5ie+WDveewDvu/TEOO617N2E1luO3/k70zaW4dya7wX+nw2qhAYkgAC3vBmRIp
USIlUdogNGIGEvPw6/3hVYe7qh2ucO8dUVVRb5BEgkDmzXvP+U4ahavOMs6TbIEx5h/NGHyBLhU0
A9xvjFHHMZ52WV/ouwGjyyJinBUU5KYmOewLB8KRBgsKEylHydTYDpjOfaO9CiN+hAd2D5rkFWwm
AaooziOmfEFLazmMJ3drR6QQZryy5dTrR526Ztl10xu+omQJr1wjSYFVpKHOLRr11OEJb6o+wIKU
A+zMsq9aMgidAiZ1eNMIwvCcN/MWmNcjarbq3VXZh63Km8QeLgDR4dByNtMHYiVUQP4a2Y+Eb9cr
LRTnxEaZ7gXGic73uUGpP7WoJJXdso9ZETQ98aHZ9imksbzsNe5QTnTGwopQ78kLcodp0Zr9m4Vd
b5HNKZPdxvV5zIDhEnFqVv4+RhezYLXcOhhHjlE23fmSot2uuQBi4lKYg/Xc22EJU3ayl40ebgaT
z3icrBCJ9PCUclC7T910l5dDeWMlEi0cQZRTXncbZk9kSwzvHDZ6YF9Yb2xv3RifVS83ne9q19YL
7uj1ngy3j+9rh+2jKTvsuow++Nt93MaLIU3N5aCXFo1iNz4aANT9SF1DK9NZ4cMv5PIXyD3jbQQv
aBHZ+rphUPvQWvJIak23K7IBJfyooEME6ZeHlXcya6YPo3RuZNNSbFtt7N4wMAWY6xFhoUVwheaX
6pbHSt9B+D9RG09b2rFyL8BNqK/Ms+EljupJT1SxIu1WDNZ7AFThxhBYLzODfTrIb7poSk9REjC8
To1nbH6ENKGQKYZK8bF4m6BD2euQg7sPzQ0/nDls6zgri3AQ4j5vLDm+uVpQv7lkZ0KWWGkFyeDS
T9FdiOajIgxrkNBGBv2cTCASWm9AJ5u0wbbICmyExY/wzq2KyS73n81AG1al7tzjtyBkHjGrrW0i
G6b45E/maYgUAsnqOXSRypX4L+o44LwMvs3JEH8lPg0mXXK791Q7XBkIZtREfkkphfsi6zR0Gj4A
M4FKGzR5vvFnEErUo0hNyhxf8WwsM1LrNnT1Q28Ej2Ne/WDcs5UeHpAE3ExTuQ6dCekcAknOt+W+
cEF2WcF7bXkXR6gnkDBPlVmtvKpfYkRlPyuyR6snqlYPC7zq+rnvSP1OOI41pOfUoAF8ybPk9eV7
oIQP/NV41BMBnkKz40MFUwpV1oOOmntRSaY+ge8WO3c6jaTkLPIRT0Slp0z58EXgcqFgjALnk5yW
cIUEnRyL2v7qxU7H07ilutBz75x1WH+b4pSX6PpkOu0gzNFAgsWRxc39KOBnDlM/bkv3JN3hdkrV
FtuAtR678tMRBWuwizVNTeVNZxv1JcSyurBJE1Mk1NBMaNsbgIdXrcnrbT7Cc64nfG2cbE1YUQvr
3TcKe+8n8btrLjyMnc3UPkumbrsyoAwTnk/SA4o0jAJE1tLiF5b2zPh/FWO2WmD1NVZJbDwD+G+W
VYnExPahvke4yPUYN3vhPkrA2NTh9uM0kR9b0PKHCnbtOCiTs/uNkQvDxgyFMPut7hqfxmhC7FcX
LYcEQZ3+DOnxRrpmtJvSFwMpyy4X+qqiTTN/lHgd8MXEAIvsln3Ra26wTTrL2Fd0eVOmc93GhBS/
LNoi3+SAUHYtBOpVn3YIMot+TVPNwVuHJntkArNKitnuV+eoLMmammRx78j8Z4i7k3LKPdL8mDQT
ObH0hCySeE1W1aQ/Bzozy8o8DGFSrCWaa4CT1ofe9s5S1S71j+hPZuibe4+QHLTrH1Wfv6SoXZZY
9R16vI54AV/l6hUy9SgdNilW6kKY3tMo0Pz2hUEXjp+9hj3OgiQg0GanrvBu0ywi3yST8bIzToOt
AP6YBZyBaVpX2MsXsagIetKwF4b5QxHIb9SB9bKUVblpSHOaRLqvZ26h28sddpBbQV9sFVEBhMrD
D6SmQ8s5F33qstrrWbYNMzXLxiXLB+VEGyCLQmiC4y+Jnzv7GBvi5KXD1ROttvGREfpJN25aiWbe
RwZhSZAPdFp/TeU3vihu81x8qNwclnagp5hdLdK6WaXWkXhztOZsgFbqa6yAjsUUENBVt21lwt6L
wRjcNvA0V5rWdnLK4/yvAL/PELXod7I0tyijQqIBIbDDxVn0zT3DuzvTmp6hoxnrMg4gIxsvptFv
so4bgQk0spe+X/oab4izCia98KsNnYsYb5H6sP2BJdnqPqfcKtvUepHzWfmvPG1P0u82HYbVqd+Y
se+skrmL0kCzcdCnkaOBDrifts44Pca1FFs+hk7isdLnNcs6ibIm7qage1r4w4ZQ9F1Q6A+WkxcL
TJe38SxgYzopfB4UBUoeqDCakA50JFDNZHmsDNp5mEUJhSwc4F8D5vMyG/Zx+4C+alkD2lC2OBR+
bHyC+huj4SHMnNs+9bNlzmdpQGeAjOe9WlNHSz96M+OyIXC73NdV8czTo+3H4KbI6FSA+dl2QfWg
dfMyWRcvkFwOds0y7yPSx8vooHpweohZqFytdO/h98N6CvrRKttzMhOK7alAdVpV9x0oy53pdaxm
nnZyiBbYBA0N65wweOy/5bIdhw/wcV1Fr404wBzgXXZtsWegXM1fZJ89Ywqst4n9oelpRsSh4eEz
xRsI4Swsq3udTWgx1dFz6GffGdqtnW7Ud9EgcMGo9OiP9F88D29k1EQJenQ8IbnOLL/msw/Kvlg2
Ndo6dKpMExT9Gqc9uiZiEKQeyzDtqIEphxqrJZFPH421GDk85Ib1gZ9ywWj0Xsn0KfAF8VKu/diY
Nrc7tPlFxZwLtyC7qZWkNi4mOFYTe59eqRupBBNvKy6WlYRwIVxgy99FXSKMRvoqa8Lg26ReupIh
mPPleJbPea3e6NN07QyCWEAC5164Ctu3kZZj1NV7KxKfX10Ro7DvT00pTiwd0Rx5/qiTzYjgtKSP
RMaA0NI3tLNHpMNqWTTDzqgpxcHFH4lk/unxc47Y4IXCKihjZhMJyXR5fJ0G01wm4RwhP8tepwJm
iCrcG8J74ewmzdUYy6PW0UIup2HcCTVNy9wPj7oRvRTUxDd9xV/Uk/QmAAjVUUSC+udASxzi3o7b
r6Z9hL/7bbYsR8GEZM4fsuecLLG9LAFESw0gh5s+0Ph6y1jYkaT57rqn29i21VsMIYtVA29Q3/Bn
mjMcAju9F2Kc6MmxYvfoi2wdG35HYZDpfcDlk8u+Hb7i3qIbLxtmSlq0NtjcVkyaKKjs4d6xy3o5
lQQQpPEXucWUBjnutmQc1w3pLEpr9wS5tww9OLLMHRCaOEhweb3LxktvpQXxLYzgFjpxuYtg6IaT
fTJr/gFzqJr+KGzyk4cCq2coj4VQuxh20bof2ruhAx3rSPMTcF7IMkNLNuHhQv8L8CfLqIxG9ULL
dh/RLdzSmP9J2HvoMGv9oQFUtcSW2q3jpjf2DNdf3ZiWIxoZRPFZf9/kFP52fvZd1a+bpW4ApsL1
UYk9ExtqezQzLm2o3Th+IZF6C+00x7vp7KQsDGwZBw7SasksdaDtX7y2ajxz2VjxCf3dQJpZQsp4
9zJbrT2CyRA4xS95x5aMLMMnBHhR9LDvWtk9Z6QVbzv8FtvIr+/1YGfBdaEXUfyE01EvQvegZ67G
LabWKV3CjR/T/Ml8bkqX3bB2wvIAnEs+uz3YzMa2rplMxq0B3w+2YLfGTHhPfBI7ajh95YO/kbaZ
bEE9ZOTt5M5eynKJ6A+UXcIp5SbMpzK9HzX0ZgpQ98JiIoGEhp5MU1H+Vf44Lce2uSpGJZ6Ev51N
N0zMSZobcn1voeoizWbEgcYAeNHHqbFp9JJyrfnIJJZPd6A3UIM1gDefAVaROmYAfaaNMk977RDF
paAqnsYyWHa52nADbMNeG+6ExTm7acZnvXIpfjTid5sRI9x4Hm33O6qrYNvj/7QodDXDzRcpxMBI
0FeOsi7axPMjD3OXsf9z11Fh5CPPNTmwqEyFs8IIimAueAdrIrcycCAoFkgz44Ekz9KlNaksfJ05
RPXa+9TglK3VGJ17fG0OSNSqBXcTFzfZ3DctDCBtyHE5O0Xpjy4JW4K+c61iZreqTN9iQmwyi5OL
ogkb0446UJ3a2AaXfjDesWZkK71hWTJ5lni4rx368ZT6TxfiA4gIeYim565NhZnK0pgjOcjzUrNe
j2Q8JW2/1kZx7QonIoaWlUzdkBit7whLhsi7KGt3z/KOyAwo48GvtJ2Wto9mFqMVH4p1ISvm4x4j
TIjo2yjs1VJUzVNmNlc638iE+abk0XJXFaAnOdEsfXlEk8iTrxRZqOO59Pv3BKGmVyscL3VGx5H7
Jk7INbMbAkhAy1JpOF/EqS0zy/3mCcEOnE3zsVscQZCehwyGn6wVnKYgekK6QfMSz1X4iJWr5USA
KCFwsbRVfM4xa0oAnbwb+t3kJPdNTwE/mpc2Kt868y2X+hmb2KcJtGKkDlomFksYGSluPolFZvAd
Bq/+rBMe8yEiHc/S5bKGrd7RaVivw1R+w2Uls3Xu9ImgviXUjhxQVHdDSKYVvn3AjndZ7hFYo+qr
0PIUrNJ4oPBej2lV33GfjU5zBTfhr83WJc+yLWmHKv150vNVQam20EhM6PqfCXs76L5+M9nOjZbc
Fg4mbiF2bWcDCBtWMsfSmXHFt23BysFxz8Jb5ab+rY6MdxsNwZecEDENASD7cDxqJquawljqd26x
iarukbvmlqAS3Lohvx3UTHfD/AuUf8sLyRcRxifcfdWpq5Cfmn7WLGWftAjtciLp8B4neblJTXw9
QH8vRNPkpcdIfwQnXAXykHUO9RaJa8waDP/JQwUwOXS4dTOrvhkLQiJaaEnX3mhGpd8nOnYM0TuH
xNAUmCdLX+ExKTZt0rvLEtXY1ou9o670gQMGoIJW6dlTPQ3Mv2V4RqiaPzlpRxdW54rP+mqMY8mF
w2ZyGf3ufeKJPRhNklxiTIprkFaK6AMvuURgcUbMHYhdui+nK6rzr/8UanrFNjAdfv0KBlm1azzm
YLnFFM3VrScW2I5sjz45CrOSkCO4cC0/XxV2uyvLijaBbXYnBMJQXkmJIYCRQIfCQKBRNxPkoinO
aQgToeZ7yF+8nFNEY2v+TQYh9gCH7ZCNXnqIx+a173PMez7ynZhx9c5I2WcLo3H2XAyINmNfnoMa
RcfMNGGetA5Q/24rzyYL0RYlsmCcGnkIxBTZEnIL5nng4jBR6DW/mn+rmf9PSHsPeV8eWsf8++8r
NZtfwHpMTljsklYLH4lADh9N392R0pDd/foVNQ/S5ojJjo8aYgPx8osBlTjqvX2ODHSMcmT7d3Pf
26KLnXkTff3MAuTC/Q3lpgaCLFPxEpc94wnbG+5bEbwjoDFXZHW0z500DgX38/yUQ2G81ZsQM6ST
XVJHZ+IupzcRqJrOUVbfGqC2V6UVmFvTDc9ek/hvdgjDuAEMvzEbY1y6LmUPTfJi40ylz3zwLh25
ph0Upn0L1u42DTk5pbT/GV/pgDUyt0LxE6R7M4gwBvrmexZojKkxeXAjAgIXVsjmr0+3DcP0rW/p
1aZuIC+5ot4XJRNVzLLGtuvJOYxVZ+xV1DcbJ4D4YMBAGzMJeqKg50qD6p5aylmEyu9psKpDjn5w
pQGruB8loKXYpM+i8HuVE9fTSEW2cuRA/BvV29lNj8ZgV291ph08f/gaPNJ2xtqrTsSFXjKS24dY
mS+h2z+NOsVaWpO9CbulXNf3HZYaWtZThJLjBfCMdkn97qEFknDfp1cfKRMTQA/aDLNNDMfIRaLO
4QAQLMxqPpb6I+j5pvsUQ9vwZciuMc64UO8XabJuvIi+fTO593RKHHCqQ7qpTSY2gXLGAzEf09Iz
TboPAvqJYxcc+VtymoxJE0u/C7FNS83Zcd3TTZEyYXS1YjPWo7GkU85Zz0n6berDgcRjRKbzPPf9
5QJmuM8Lm8LHQEMOEbuEUQtvZluTNMTRrEEIRo0dgNxm+U6t3NvSHF5h6WU2XWL34EoPs5cf+U2P
lViQLImaQBzyBlOB08CeQdWFM1cz7gK/8k61mWXrxLatlacHHq7K0t9PRogQaSbJJo5NTIwDSbnj
LLizsnkIIbe2gSlwgPtBcivqGoOQkiBCg5VFaPnM96GN6582wvWaazi98oAVgoXurm1TCPWVn22Q
LKOY0aPpFqPm3jLfcwOxs6tP4YNsWV4j0iX3rh88kYPj36C5I9myhaWZVRYxW7I/8yF5IExlcESy
gWq+uRtR2lw8LdbOUt6EvEdVOMF7GET2MmXSFUBbvc/9XHBjogL2xibZJg09064BXmuyTXUhz47l
RnOIe5retwX4nFhH1e/L5sEFdXHoyumKbEHe+63uAT+H34pZl30pHa0b4eONGEX58vsLseishR0e
NUbnS+gY+oHmS4BWTnrI9s1804bRW1UzPFwM+JTIgUmSTUv7hIydko4LJD9wBrc8amhjEqbw8zUI
gTWsPbRcsme8i6JBPcQ0sSJknveDQy4X8rCFj6543xkFS4vjpTtLcDK2Ca0GDfJINgQH45Ytykmm
jb9OAvC9GBDim9F9zadYu0h/mdmoESxPz2neGjRSsu5DERu4QMbMzC15TWLO6b/Uvu5UXiirh1MC
Dmf16yU2ookXv8Su/y/7BRz3V7Lf8yzH/du5/XrP/yj9/fVVv0t/Tfs3z5YgNIRl2SZS3X/7u/LX
sH4TtkAQbApXso4KflBeVE2Ictj4zRCuh0pbGtKhW/EP4a+JWlggtfUwDLqWI+S/JPxFQ/wn3S+7
rSdsy0Nd47KSc8MgWVaf749RHtS8jn93x9Rp9a59NnSn/ORYrH+FsS4fwwm16cYd+phK2ff0bhMN
aXNPXgVMoDCwv1KO5aS2ylwde6XPtL1UxXNUkhf/xFqXf0P9KiQNCpUBk1NUIM6tyHIF9S13aVJn
hZ88uOVQk2mq4DFuswHJ6bqK6MoAdoTfve401JZbYLxJtCBGYm6iGjGiRx+QB7jVcKofOycfvhRG
vLc0qGyIo7X5YHHaju48wCQ39Ijqd4Qr/q01hfS4OOUCBlhKSEjiPid7IXsICLN1H0rPnFPpSkHq
W1Ma4R2Eqe7bYhZVLBKLDMD3UKjG+AmmZFC3kAsL9J1JmUFf5nw6NMWzg3E4rW9ELrDJfvd94Vmg
UzKfGM6i6fr6Cvw9/RIU+uMyNHI/RmFXyVsLggXSBKYYdzLz3Bx/lGoe0D6NKNgcQ9HazmWQUCTR
miL6fDI/i7qivUGTtHijPeajJQlz5rFRogNi0STj1Vza2bNv9urAfL08eQ18tMLG2LwSlVGdcKGI
F5lo7V3jObTdZemUO+7g9EtFjnnVXSnA6U6G9maZU3jnViG6Mz+V6GT62lGUbJ3w04NHJhXnKsbn
jLimsaXb5pQ0LGK2MuiZnqWy5wAN4mziCLpsxc1n+0x07OkFNI3xVuVG++TFQfXs5dyCi2wIrVvM
t2W6JDcBdxAke+bTY9szaM+Y7iVDaDOvxrr3STxVf1tyR0MmxSnDDHFQyEvG0cTkwybBdKcIYB7S
hvQURvpM106p3apqiYeUeXcXA2id04OSn4TyiuacU9NpwoT20EyN/eM1ZVosmixAmdIHPrN6GOcv
duFB4bWcfvjGjY1QKE+cstyDAHZmzOWUWouJriXSMegjMCejV4ofgMd1GXNTx+4k3lXuskE3dlJ9
x2UMJi0rqWcXJFM2b8o3K9A5IDhep9KkWVohWXl1BhDTCxMqDX74HImEO2QKebuRBYiBW6evoCeI
4C1y3PEYxoLmhi8StkTEONOb1CrvOR2LYuWG6CjIZw+bn1qNVorqtKk44+WN9aQAPt/5/QBGGVFP
SZCcY+Asd2kFnSGci9uu0r0P4O7Dmd4mAC/dQX2xCLI0Mdax78tbUw+tcGWHHhr3ICd6C6x3CfO9
bc9DHNrXgv5HtC3w5kcLVPGA+Gm8Dxn1eqk9UsQRNa6YzC10ipBvkGKA3BFphvf+NHI8D6y4vAvh
ML96EU/3hvBWDHyZPfkXKUbWIQ363yGm+UrPqTDTxx6k7hsE5vKxyrT0AchOepeYUfBkMH66kNsS
vmGtVd/MvLJrMer1J73X7spAgLtxKqw7U3PSy9R70ctk2kwmIqJzLwSOyUNREYtA5Fv47UhfndJk
xJvKtYXXz3kzfwswHL2XwKg/9Tjpr6rxLqWv0AXXROetignPPj0zZ7oIRq5oqumRBxhZk+YZq6zx
YHSe84LBNjpR1qGKSfQGsJ1qM/NkDGWDYDOTHOxBh1n22nWNMZtIIGjH6rkaRDDs0qSNcLxXnvNZ
QaoYV25G7c7C41FyxoRm1YQy5Y5cjJHOoGqEJ+MtSSMFFWPYrhGcbZmpNzMtLezl6P7o4ngmUlKw
Uejue8ZQIPOSgAvtSCUjBk2FPR4pt50wRFKclWisMfgP8UPhenLKN4O0Uidc6Vo6yM9a5BVjf5+k
1+QlVqqMt6FulfSl+xjI+MaIJ/mcZmQKLdx2igikdUR/iWWnnlLKxjfbLHwc3g3RwBHX+Niq1vYB
08SQrR6x37tdu0qrCcowgVYK062mPI8k2MD2/Tur9dhrt2YDSIyS16spn1YoC11vA4pJD5pNX6qy
Yprg69G321ult5yI3WVWTrSnPW2ZInnVpiXQe8pJMvGxtT82vqMH64Ee9ricArOOnzixEq2xNEvs
tMwB7CY1t90kNEdbdQYB8wzJVfxh51HfPwXEGudPmReRqFUGBlCToMqShuAXfJ/DTsTAGIidhBga
rCoMmMRNNaFv35G8rdGnmCQyzb3ttUF5nqKwDvd2iNg2Q+TqZuHaEUjNSGE2Klt76G0FHmke8aUI
TfIhjYMlfc5WLm0H/f0uHwqO033bxC5uEEHaLjTilN25F8ZRMRN6slRkfbsElnxPXWnAm9JzPE7I
KxjqxhGLS1xnfGS8R+cr95Pk04268lwU/C29MkIW4zxzzF1YcQMtYjrMx4CJ9IUpVf/tlZItoM8L
vmNWFDHSLJuvgDIFjlQnCvyhc1kP2J2R1JGTrX4Q9sVAlD31Q3QmXyAH4KcsaqjCMZ5idAXKALh+
MVplr90FxGm/RaLHn05Tq7rGWW28pqVjezc4lRFtu6TBoA4dtAnKhi9GSaubRvRGZLZNkykes7s6
axJ288SO5YpsuCHZORapbAeJl05DMBu31yaMRHnEr81DiwwXHcdLFzqjuQwsiUiI4DTzkkHWBa9b
wsc85ArjHO1XXXsHIu58hPzoaYMJdu71yYS8vngK5KmySvsbdmT6yLCraRaDsgxKOKs5KhmSc5p6
kvxTWk5+u0zSlB404c5s12nQJvkip3i4j5HIfmo0LLH2wpgvO2Iuh2zovyq3Vz2GRWywyNkBaC79
3py7FtApwOGm8P6BSw1iMxoVIvlC6ORbkAbeHfkKkLMc3BDfYB9rPqwhpOkfeAVhZHEU3RlR0n16
InWeZF71p8LrSAk2O7P9GNnEvoHYJh/QMIZXNjsdIWBv6k84zBzkkGarPeGNsB/YCrhaQRwh6c3y
hBZMHdXJiOqsGi5aB8t8HQA6YsRD5NpjPgT2syRtBqWSOyA5aznbf9BYLu8THpiv2Km162COMeGD
DC7ulKNZzMO4WXGstChWsaHwY7fospJjXEj1ys6sM6yGHXxhfydvhAfngCW3PoSG6N+K2GbBwoX7
kslxeAgMqCjwunxSzWBbpq+oiJHmqcbRnvyob2/crOgeJHgRdOGhMRBerDqwRRrunbqmPmerM01a
CVNJNEZCEsybG0/jWRkWH2RXdOEJt3jxJCDOEx0yeFx/8Qs5p+kUfuiIfBLVI0YcC0ghOWTvCXgH
Vj6TgEnBTctB2M65Nyc/wAIzRKV5iR3Hv/hUXydBA/EuUYqqK3JgMi7ythAfmTvRCEo56d9P8D0w
l3gZ1WkKfpoyPsvLcxx7FVkzBA6nuzTu5w4i3TFGQ1D1L36izfIas1Unyonhy+4UE/HJ6O2rFhSw
1QUJpgxE40S+mjnnXsZsrbyGU1j+hIXyXjg7+E/IlMaS4UeEv6piKwKe3XHYngrRPPqhQGHWpROa
MdeNObJrOmDlIlT1O/xb+an5VvDkoXL4NGho9guNVNyXHmghVCfCa+/SMqlpqZpa/E2l4CEt8g2D
IsgqUFvriTPeaW0D+9/tfftiMMoYiEVGz0PfvqanL7Sp+6pG5MDj2KMMahVeAbDbzCQoHnlbfa74
fHvwjiejzMDsVo0ZYntQIfKEsizEYwQtmm8n2/K1030rXhPfgM6IMex7mA3qyS+q8oV3ybi7cMUx
DIceQYAOJQG17pjOKvoyfnEQDsGqL3P7AxOOfh1xoGNOGtGeE1tKHSrK5Ak7Fh9NpuGxyVCx063T
NJzDWolboQZ31nVx/4MTtHwi8VU30IrRn6Wat/MfhL+UQk2cW6j+B/D/y3ywyiuE9ghNoyzlAlEf
PgBkGO6lLZpZVe1E7Vk5eoSlLceg6Lej/+GTMXrfaCVKNK0g024x9X367IPcafgUdGwjZT2/Mt/V
kaJ0VenfSUQFxI+maOqkwjKGF5MBiMzkK57s8SLk/FXcl8G1trroGzUZirqEw6psq4m7AEJxT+7v
S5kHdnzrKCBsi3Rw1FVL9OSzw070ijiVd9AyMvfRjJQoBMhO1uoty2H2nEK94CrzoqlMWEVoZw20
VhnZY3NZGEOmk6bjo7FKiT+6aNiAftwiD8DLdSr7nJiqOGxp0QxgJ0QJr2oB+KTqRX92qdWwzdO2
v44o9Lo1tKZuHoYUHPsEQIqLGQ7tEeMpfAo6CRTJAA6CT7Yt/yFFuncuceriWaS0i6hTTVZw/Lr1
q5+CsDQpCsB4CF8D1RTULwChoQPzufZXCEEjCRld8zNYQ/rdikQnFgJF/T07K28WUmr042YN/vlJ
qycGUJPnga6InMfErof5iaMsWdQQ4Z4KjjwTsIrGdrcO90SxDdy6rRYDuRl44GpkGAvT7HlA2ZPJ
EcX1mH+YhHkduQuIQtN8cRfqMedOoXmDXGuhFRsLPdK1y7/ep7p775rv8i/N6f+bg/1Phvb6P399
j+C7mN3gf/rF+pcz/KH9rsbH77pNfze///1v/l//8O9WcoJI8Zd/Fm3ezN+NJu2fWk3Cw8r9v/vS
j+8Eebyn6d/2dfqef9V/7FL9+tLfu1TCMX4TzMw9z6a7JFznv9tUQtKMoknOHzBpEHjU/9GmEr9J
4O70qSzTtozZuV7P/bD/+Df7N8e1wZ97UtquiVPrX3GnSxphf/CmM/ASwiTWQFi2J01pGPycP/ao
6I/DIB6C7LGL9ScDRpjX7D1/C5wt20kRsy4UA4ysdB+qGwVOZcsUgjldlII+bIdFoIlpJcr21rOq
TzApm7Dy2w327nUd1PV2ILB4E2s2yTSUxg/G67623fwY+pjbg6bEMNPCBppnrnr+0PMj3b69G03A
DNWlwTODJ4PUpggQRRXVr3FVeFu9riMqJcSheZ5Mu9p663WH83zA4CDTMRLVMIisbpjT3i04MbK8
4fl/YLMAe+KzmZGOJVc1fdpFZxN/aaP59jwIzg02TD1kh6pUcKlkuagYdrQWO+4f7pHT777/v+Ut
eL8ob2j0meJ/XnJL6PC+aEzyH8GH/sdL3pgODbOYlA7TtJ6y52lEj+/meJH8fF9a8JymuvrqAB5m
QTG/eEacBFDvAB6B5e5P/kCN0cbDbVtXD9Rjh4xUcBCgYmO2uEM6UZ17Tmt7OUyEhHAIQnGgXjwz
z5eIOKNFM14ChbIqO/31+5p7qn++lQzX1vWZssCdbpvmP72vLGBgqUWc2wZ34sQ1fTS6+KApty8M
+2DL4oF5047Q2k/PujdEfjc15qFz2ttGaxgIjQGZPmL1169p7gD/z9fE52fzLDlc87lF+4cWrONG
TmdVkf3Yq5MsbVw8gD57huKhfSGE6zkI4kNpIZLIxqtFwdZ3uJB0JmVEns6JPHYTAx0KbhzRjsyQ
x486y2+b3L6aJsUoGUR34+CuSeXZ//ULt//MjOC55GIKOaMpsCrTr/6n3nHulIXFLEw+RrMjJc6u
QYKMABTbiOGPjCcECmiONFScg3bIdIa45Nl/1OUPQeQ8hCGRI/kXclUaC+siGKEC1IRe2bJ6VuxX
hQndekQYQCrVR5xfxwyAq9NKd12Wb8bQ8GCToNNGxc2YK+jqLcOq5kYfGPqREHhSbfOeOJxmRmxX
UZ7jNRYjccVtd9I8F/fmiKOp6nvU5qJAKdOLk4UBOYjo4vUhTgkEcauggcg8im3QGFcvo/RFmKn0
c+Hrz1hOb//6eprzOvYPBgfX0zQcCE7cBoagzJfWn28EYJaYL2IUB2nk2Zy3umsAuGaebUW3md3B
PWYnB8Jae+OwztLiVUqTllkEMlfE+WcXmDQgu/Fbef2n7JjvVtFssTYdzMLpTTezYgBC3BuJvcfr
XNM+iPqtD/KeNmd9ckgN0KznqkBpzZBw3FCztojtKSXf/WI6JbJ9HVrOaYj4/vqNG/ON8k9v3BW6
LjxaV4ZrGfqf33ijoeTIIJWdQxFvmnzuEXbeXVX0j67zX5ydWVPjShatf5EiJGVqerVkGxswYDPW
iwIK0DzP+vX3U92Xg+mAuPel40T36SpZQ2buvdf6FmVp2WgIr+KiWOlltcbSUBqRh21706UFMRL4
pbrGG8vmhXewx9+HxDEczGvFbzcMxl7mUHv4+YK/L4+Cy1TZ9qShg9yQZxdcUGoAChDRyYGODeZA
v0mMOwKLjCI4dXW41ZCyW8geOdL6NBUCmH/qtQliwnDmQzkMVJuZeRPgLJBIBTjiztfRwkDC6kse
C9TFujo2akX0h7iwSVtV1dvGTmnFD/vebmleJVi3f/5N375mg5/CUELTHVAwNHiWr/0/yxBG29ho
C34AccTvPXlz7ijNt0Ztj6RkOh7uoZvZDF9ii21HSQPyehmJ0sFJEIHgw8LCjtY3D9ezjmMu6HVk
1WFNmqhI3NL6iDgmAsJoB8/2cd4XSHOMwLlSoxpbYj/AaInLZ9ryiVsxlW2UaqNApo91k7LLGshf
JgDQNNejpEaYFB0NilrcBkZXbfIcX7o5xdN6MC1SrKu2vkz6GvIRrotYJJvEcOAIVpsgFdpWi/JT
QNG+KmtiwpjV3ulkdPY0ywA4ERvk+X559/Od1c83U+g+DsvjAusxDd0830wnf6jNJtPUI72kP73V
3gLIhZU5VYSbFKX0hoaRMf9CBgVCWBs4C14e0Tktg70eDuTeKK92Nsq1llhPQWs/Ro4F+mnCk0bn
A/ThUO5/vmLtfGU3gAvRntUM5EGs7Obyi/7zLtThCPKRJOBjmk6n0Q7ceKDcDWCsJ1aOhT9/lmRe
eOD7Yb51+R7RK1DK9oo+xy7OVIw4SCWhXq2bIQ5QRQYboyNN8v/jKh3NtCyDQaqummdvrN05Uz5U
unYE0bFMWageNElB65dvlTgplR9fcRyjm0pol6EN11yhJ5zpetIFRi+41qNpt5tsmTiyHu7xHr7G
8//76rbcTMfSLEO1OArTpP16M4EU5kBFSv04J9GeeCdyt+MsxfaoXelajPRBgrzLhj8TRpQ5CC5T
SQc4asfriDNnBQWYLQFIb6Yj2IRwUKt0lFQy4dyuJoPFkn+igELz53srlr3mv0vy/71o5s9sSKpu
OmcHJfDTsF5JZT3WhhOiojH/6k3nRkHJ27cAxAe2YRux7tyTCqrdU4XfRir44amgv1GkRBJqzaoS
yBgUkPo0GNvimOsWKDaE3jpqft56FTaMg9A0KS8qZ4QXax3p5BbuHIqVTjMJJQ1A+Yppl2KGMamX
zW877tfpt63yKx3dZgoubEbpnGW+Phonz0kY9E15tJfGUlKhOIq1oyYAWdVAbtZ4L0/IbVqylYHn
Ws4dsb7jBkBzi+mMa4MJsdX86qIjOYUDx7brxF4tgmtfR9bclZdNCDRuIlK20+eVzu0xfH5IUibK
qmGUFwSdxr3FwDDH7baB9IzKtWeMkswuqpJxNVfmFce94ZcvR1+e3tenS60nJc0Uk1WJc/DX391M
qAnVOhTHDglzxu9zxu5x4AVcW2ilXKE9xLVk8k8PHmFfsTNoFbnB5NjwVcbrTuHZFJj6tjBAmHKQ
yiJeMdwicLYoefoUtbtaf4b9xc8vpfb9peSyOXKquiEpK9E+fFmWGM0zATcjccQgBg9gPgA0VizP
hlM/MA3NmP74snnrrfKdNv2DOckDHJcb6Wu/1RHnZ3bDIKwRzYRl2lhHeY2+XklkjxqygkQcY3/0
QqPeNjaxDDb2iEAnir7CWIRt0R2QTa7grd82nQKcwOAGR/LGQucZFEL/5Zv9X0/VwN+C5M8yTVaa
s4vyOzOX9Nb0Y09B5feZq8YFJNMe93ykefg1Wy+MXxCgQQ1DHEUQISPs2EDsXNsP9dA+TTOvGj2n
1h3q6tFhgr1ie6C1W3Ws+jqpMmV/Bybql8f6fX9El6IBkDU5gACgO9ttKMP6pjNnHquwcYJiJBn0
9HMMmnfbKoEpTimePNPctiErdd0AkbGAP/y/XwSljMVqgA5G2ufv1uCX5JXquX4MC/KZvXxmoDWF
No6CJRyq62hKxQOReoa6AnAUjPbnzxfwr4tx9k1anIF5fJrgg/lXJv5nz83qmUGSIfQjmTaxh1/+
zjGnXVzT47c7e1gL67PP+uRS87eO8tDqJSroOH1yEktjh01ufaDouewntwbkxBxfvYAmLd2gDbH/
MBxgHO1cOyGL1uxAuLPQyWaxuRERkdPhcPfLr/kfH4jFZ6pJYMK66qhnzzRz1Jpyn02vGnTDdRz6
zkBu3uIxfasIZXFFjcPC6HdCDzaOQBKR4wYwYbZZmTcPxBkVSf2mq9m7E2Ghxm1CuyW+bSr5ONbJ
Rtdq8mn1a7+Txi9f0bejD0UTj8BGjoL+zxH61y9b1bqM+B4OawFoey2rH+MGpEI3Xkl8zhjXHtkW
UbJrvxy5zms/499fyxHcUHWhCfWsoiA8rMkz31SPoeOfMit5aIU8lrVYZx2sqjLqjq2T/1LG/I+/
U+LX0HjXWDcc/exg4oNgRFbcq0diV5/D26om5zADALecMtLG2bVD/8vN1Za79+UlN80vf+XZCq5Y
kG8dvwXuncl1nBERNtJlSxRCdJtDJknSCA5Z0K8aYCxTZoIJGX+5hO8nG3qSqk6xvdTZBtvT1wec
GplfICGdjws4Kp/8XRviFEzmvc/5HWDVPG41czs0irmNKnkbSSyxwnkmwrmju9IdMKruJnVXoe0B
o4QzhJzobnhCPIHqt249aPC8sGpJAI85A2MytF0dhj54Sm1EvNNez7a113D3bvOk+OhpXZKcO/+y
nH0rqXmfeKZLg2bZ5h377EZXEXLlJK3mY5sW+y7dmov3zqiyhh6Gc9Uy7zTr+JOoOoSqFvI9Eipa
mxCQsjkIMgG0mfTO1vAvYamtC2geJuIJ3Cu0IOJtpADi+3m9+NaY+3e9JosfEFKNY/rZ+5/HIQT+
rJmPHNrWZhrcp1nlFmkaQIxetikleLQaiXUJlzEwdKYmazQxx4KhOD1SPIXBXB3TOt3+fF1nXFT+
Mu4jOjKKYmCrNvqQr2+LT661ymrA20JWKpQw3zMuGwU0yF8mxVe1Uz42vboK1eAVNM3WN+SfYMLq
7ms9hdsOLEDAhA9hbqlVF32abPjUbnGk0fWEr4RnIJmUh0rFkKsY47ujyLUh/ftQaNMvRz7tfEE2
NSSopmNjpbIkfcazGwySmtNwKWYUXIkXNru6BMrfyDvm/6cCUWeBUy4JL1EpboZcfVpgI6mbq0Dm
5/bi55v67WEv10KLC8os5nEY+ss57z9bnRhZB9ShnU5dla2RX1wC8boyp+aCQDzXLhcU62LB16LL
xolZAyDu+dlWVfXdEidQt80vF/Tv7frvsrRckCWXOsek200a69cLglFLWw9/7Km3sldiEtdDhvNQ
CSeQT2IHfBmlRkjqeL3Kg/4QtWItWqQOs2VcqNCWEoV5PvDtEXlNjEcYzywjlfdoAWu3xrVZRJBr
rbu8ETsd9zyK2vJNxw6+rA2GOl8tYjZdufFL7akjVKvKtCeVEcXYdK9jTvs2A39DXMRCjP/5SZjL
U//6w5n5GxaFwPLpff/s+rBwOjxAbDnhoViQhgNRVKB5jK3fBDBThpcgGW9IqIxhTgKis0EIYk2i
zWYA5YH7DPomnuFLDIDVC1L/FDQ52PEaOGM8Oz2zGFJQg9P1qBuykPuKlioSYLfM2sfa52wzkuDW
MUbxsUd0eME0nvGqDgv4IUrOINTS9nPGYlkbBx/4HASN8hSOySEOyitrAEBrvvn+9G4CdvTI7tzb
/cDrUv9RowRvhY81zkCmgmyVEbyP/5eXUpI1Cl1hJsFxPchpJ8v6foyz0883dxnEnd/cpTtuLGMU
Vg/17DWnH6vkYTd3p/k5E91rIYyPib6IXQynpiwJqSrBMuYO1IzRCTbInC+TuM9ZEgg4DSvhxbC6
YJydapmn7kgpSmT3B4o30KN5sCUAE5EkqZJuVnJeChxeVISNKM6YvdjLYCpdGCDai2oQJ0A35F7n
uIduAcFLbvvMWNQnux1vguFmrFAHpKn+pHcSj+IwP6Si2wQdOS9JfNmmGunVKUNrqW3GipAEAlEI
DR3Ig1tVKL1WXWa/tWCPaPuJ274lGq2RmOPtO0R7oApk0CBKkWhk+agQqG0DoK5QfaFnBOWTae+H
VCIJwaVH/4OlUc2vSQ7jEMBfzEzyadaDJ7/O70of9RznpH7VadYb+bsmlGbclaY/XVS6dS30MV77
aad5CX79dTYmDOgVjzftXZChgEeyukaNTimTnro4xfrZ7Ga121WTRM2jH35+/PJ81gQRm7npUotx
cFAd+2zFTfQ8k6HVZvQb03sn5pNB2w2Vja/IbI4tQz2aD08aw3icY5G2QXtyioWJhyO5yQSNoTmK
j3ZFMtRE2FnHqy8E4NvAouFi7oqhf4ysneG3w3qqIsjbjvkmWcuXfGMWXVz2zkOYdZnbWvQuyDG9
THIwMRrZ3m6LBGfM+zdZVFtzuOS/onhGWa+Rad5XnMjmBObNgNgZtfUvB7B/v/vrmmMJg/EwUzgG
zmxHXxdbJynSEZ1/fjJSexeRX1KlxMeH1TN7RrQ1W/b8rANdpade2yhXVPePehvUXqstRph4ukBn
Sa4FURU21oH1RCili1Ru1Q38vGFQN7Gmvo1izj3OYIWTLwodn6w1g2Cg2nxtC2vA9EmSrUWz0CyS
e6NJ840z5yRq078Yu+RvJsencW6xf0eAeDkdYk+GB8GybiwCEL/0qiLBnBwzSMIATk11sDr9KXYU
G/N+8GnoJ2xxD7YxYiYdshggNT6zrD+EirMxlk8G8QiRoRETXhGvCSzn1ZdAEbJF1Tmsexygqwzp
9ypp5k0S+pLopT1KHXBf/UQOdRa/jpwmZiFe7RgYxxTckrFxB5fzlwOQ/L6ILU/LoSCVms0J4mwR
A8s6oIMb89NY2h+UmogB+Z3y0cp1WAPoB9v6opxw5YbZdTImx7Sb90bUuihid3UabhNHf46g9dJy
eJX2+N5nHUDn9qAX2QZaSOH1WQoyD/8vgQaG2yT1A2FL7YqwWJu8R2qRW2nRze9HIm6cK9NpLidb
ZThlUAUi6JHjA4bbgy9hy911DbmUUcoNH2q5Rdn4PoNHCXwICLXo/vz8gf+ryM9eZFrPgtMqEyD5
bWzlp5bewhosT5GV0BZtQFX6+05fDtphgta+DPlhSRyyCBUL1qC/aiIa5m3nOF5eHnobOEcYvKAw
plUaoP03zekhqsybsMcvoYbNn252btWGgjcTFXzv4rdi6Fujf6H2q7pc3ET6QvI5W6MIt8IzOBnl
SZ/i/ej7d2UxPCWBuOe+XcZWdJ3TVbeIOaGth0q2rPy7BYKK1LfbDll+MKIQqkL2NhnhgpCUzfDL
0Uz/voouA0Gd08nSqqTd/3W1UKtRp/qOi5MDx1y3mzehLakDfciu0dDxb807dPbpupTN7JXygtks
7vJRdQt7+Yb8gVG4WDWIpaao8jQLJyESJlrYI90tZ+Rcw4rDnCoZjzNzGQT5uHMTmH8/vyzfepcm
LYWl3So4hrP2nXcMY0kOt5Jo+Ym2+eVAm5u6YFpSs62HqO/eB1/DCdunO33ub8aYl2Yk6qcC7Ue8
q+/R5fmlIPifNxaZgARzyqiHz/vrjU0VPVMwIOcnUCqXVS3ul/Ql2hA3xQRRkagQ/VRWyUuAk0BN
WJYmcVLL+DFJiNet2puOVGbOJOsyb7dZTnMc2WxZk2dWh86FVjePdYWwHl3ergvyX768f1vE1y/P
5m6SWWEIZmr6ufIgGEo/sYqxOpVpeVKD8lAq0d0CAptwIgOi0O5Ts+KS3LL8Q//8ycz1z84kv9t/
GfoBvl6GYJhJH2eD4QXN858gSkqX6pitT0DmGKCwRbb+gNaRd0iVz8zNL1PyqFZFntxabUOcvJOz
7tbDRzTQEtSsGbGxDOutX2tHPW+JRdTsmx5KyCUthccgBdRvNJmHBjD27FKCw+qod0wrIJgAkhBR
SFdIrDadWiIJTHZGGV3NdXnqw/y6trODbPy7XFe3eZD+MQd6xyF0XBB3nmNS/GJPNpQREuFAPIcN
v4jEP1rQCZ3KnJ4poG/436GJvHnItM3cD8Cl+ILCqLmrTQHMIsfQUWZi3chMeDm7lJe9K5IkLmb2
O7MwRjeK+q1D7IdXZdYdVcOdBfl4gtmSlyVWqabdMniHqu4Eb9pATrH2MQDW/uWl/feVfH3wzlKs
wPigvc35aukv/adydGI7Lp14ak6VML1xFndG2kyeNMnsG5ZUzACxx5BMYl2SrMVF2etEwRJmhqga
O9Fvhd/cxr6N/aUHC5Tm3Uvh93DhKo3iIYpfDJ/ZG55jIiTs6qG1O21DiE6eVvfYrFGH2oPh9UVF
20pZKyUkzdZ6VupScVVhFqS+n/yRg3sB58tD37TXJjAaFqOveS7/JBmshL6rpk0RwaarLmnNMgcC
/2c1rErQa3ZdGkRbqHQfZt9O68RU/M2A1nrIrGvfLH4bA/27W+d309H1ZdxPifJt9S/DPFNt22pO
CDQfzGCDOY/QSZ8704kasjzU4jYGKuIEwUdsNydD5X+PBcLfo9qwqjpLGqvM4lulMOEOgtWLJvU2
AFKMaIXFGUEXKTCp6lkjoSQaFIqwmvEQxBPFNKYgo6EdTcaWvcoHcTK6+LeeuuB1OPuB6BM5fotl
uECj8+vrghWhHZjTNKe2aTCJ+z7+QeAcSedjEJLWRdHNYi0TrG4JQiCl0kt35sXJ8ZOAGiF9e9qW
JLLiD7+taIraDCQ9eOvlvirLbRwQBza3YJ6NKv9lu/gneTm/ckaSwrJo37HWnR2SAfHNo1SS+pQb
/TEzOa8DhgFgngNeLT6Dxv/AWWpi4GGaSHLqSN3GJY2xhPw2XXbDgoKJhEuuzf2oQ0OyZfjZ2N1v
h/lvDV1T5xTP7kxvjAEqm9vXO+zTQoarE7LmLf0xAvMeYr27nvBJoQN4yhNWH1+pDuNjXYL7jO9H
3DS/7KzfTqhcgsHYxsRDrZvUW18vgb68YY9QiI4j584V0so7dJalOxT0YW01Mrx8B9lxJGABeoZe
bfrIyDE9hddII7V1ZL/RaoxQ22m3mI56cOgRptL4l1Gz8a3TwlWiA0DLip7VRAzy9SoBUHdauKgA
4lAFFjkOKD1XqlaPm0wSI4tiBUKgVni1qS2otnHpViig6proc8Inw9e/d1IOipnWcVgb/1YaxDyo
dsh0OOoWRrFvC5NE48idtWYfFN01iKoLKDqPTaRf1gY+l3gML9g3ryd7whWWVjR6iqx0JcAwX41v
c5UjaDPaysWh79RgVxbbuSDEAEvVRhPQUfvgr7Djh1CwkQDb5AhgUqCM/u6XB/rtq11ulWHqtk67
EuXv2buP4QC1ZMwcE8fK4kJ7iGz/uZjH2zrWt5WDntDycTv1m6FXvLDGktczvyiizc/X8b2Ap3dj
g9XAHG8g9zofCZrh7A8AgNQjuAiQbuMWkpoBURyIPAeASVk7ithYctpObA3B2N8OHTi8IkKuNOlP
ypJCYMfDe9PTS7fFbduiAa7UVHObWuwLf8IJPkRgOTJ6HgtjvmS7smMcvspN47/Z9ng1tIi9Yi1+
EE7iWllpw6aIgdEL3lFDMWZAEubkYiokd0l5nm0esupnf5Jx/JSFB+vTyH/Vs3zfNXRrAQUItBOc
HdV/S8J/9mBLJFlXGrI8OQOnKI5+Pi5Nt518aCuTfcvc+4DVdnCjYSI9pvXxu7IEu3iiLFdGkZs2
pbptHAuwFuHcKOlv6JJsR2UE1ZftpgZax6hgYA7Gd1vrd3aWBzu1Vt5xY/QXkRO9aHX6ElcpNbFF
JEDxmyrke3t6+YECiR+CnWUSe3YyFiQH/98faMlQdUUyfzaWTQZE6xl2f68NrKY9LX0Yoi8gHj8p
Lwn4sAkzyAvXUoeNItqrIZjmXxa67/Um2nb07xZ7AvKsbxNi8FoIHEurOEndf3VarEYLM8Ht50ec
VljNOsgttvkaTqOnRm24FUG+s8b2kMeS1HriBIIGcy654iAFlp5Gth0K4C9I+itGEUXplibZlRUi
OqtICReJnNdfvqjly/2yq+k2dw/FKXooGrfn0xSN/AmrTsvoNPrssvTuMnWdERnLotsQcTo89qi/
EePDoEnwMo/zRRSkDyEgrnpSnjlYeESL4BdSy7emto9poR9to9zaJf1LpF8npZ+8iCDIkcx0P7Cu
2kHDwMWpHtfePcnl2zQvbzr1PhcNiePVFcliLHP4h5s7k0GkMLvPKZ19NyLTkAce/SHvex9NtOwj
M3jM4enDI7/5+abo36cPiEk5LaOiXpRs3z6oaA507C5pdGph5ZKv4WHeIoUpL2kOdXSHpI7MyusH
+i7t9VjGhzaS4CGg+TB0wKimIK4AnwBpwYkmsgIMhSY54wmbP4Ca/7WyAhg0q9E3/7aVCQajLb0p
hbJr1iOKaJy29HzpACaU+eHk36pZeJ9EymEkWbeP5V5W401JKTF21aMc41e5oN2Bkw2tuilq/5A4
9aGV2AzzYB+qw8WkQvnwm21lOgc8Q3cpgArOU8F+DAk8w5e0mjPlvcpxNiQwqQSNyDFFVzjH/Idi
Gm/EsexjRgGBuagjfeyH1PBrjs9vM2UHQnHLCjTXbjtvxPUyCwgKOAFjd4a/NUfN89xUV3G2PMIB
g5j2gVN7m5OR4Vvdppm0Z9AmvIRPUxkdIrksvJP5YmsPMiaoCUwGmEmiTeDxX1RCTECVQ44H2lVp
YRuHSVSuFW3jj4INtSQaSc86V8juM1rQV0GRXRtyeJBO6dUwhLv8YjbeRkVgnPKPpEuRba8+S45t
ZV9d9jFPIxqU41wRqThe1VZ6U1ejO2jawKQJuAjcNQinNmfmjATeJnptsvrNH8NXHyjtEAG56lti
ggqM2vPSyujwCfjQCBbU5CHQ6ie7hi/o+ziFc0VjXdVWWPuWTDRYslEYVjimC21DttjGqCke/cIy
AKz4a22OtHVOyCykifwhTvJ6IyYMLQE8YrcLJhRxpXCpZvb5BAyqUR0fjJzhAS3pNr0JexE/7YUf
M/6ZAj+hUX+ryrq9EymGc70o922v7Xjz/mLpNbdSlGwQ2UgOWt9/YpR96wqbVGCxoUMFW6pYW69Q
X9c96ANa5MdUxqASjVsUlQckI5gA20ulDY7S7FxDTh8TnOFVkEK5UOgduY4XBckpkrUbNUrpTo0N
7TAcIWbG3pQwQZ4a2txhypzCj01X7+d7sKertMjfIiTgGG9NoO8doVuZ+jcq2HLTZlgjkOUe2rw/
U07jzHcOdDPpLE12SgSMcwyjtvDiHFlvZ5Q71S98tOmB7WqkYkf1IsDSgkfNiPZa2rxn09vPy4q2
nLy/rrWcyiXlA+0mjjHnbXaj4yNp+7E/qjoBE6J7zEI+dFrU8FVC/wkjpjsEHJMby0sNECOVifNk
4T3o8WfPHJvieFXX8tlYOHB1x4H15wu0v02k9aWEXxxGixyDDffriXhmsN8pdTMeeedgYDrRsyz0
a9zkIx9xz3nnsgIcR9El3jWdd0z1AeDHGZYGO+2vlbC6dErKHLh3CJx6eVflxUMS+K2bl4PYQp2g
CB10Po4i96zI3tZKHaLgiG+yMLM3ETxaN+KtzWcDF2M1vbNp9NAdLjtICvgv+YOaSbwZhESt5tB6
tg0OAI6lzOgigtcRUcSmGn2mK4rYI1F/U5T84IdE+DhYJt2yoOpl40KcIN4lIcHbtlykTWH7LgPw
tgl4cqJjtpZvogo1Q7lr4PPUSAeBJTF4xRg+7VTjWrVyBWCQAuI0ujZ8ToBdXKHYa3VzrdrNDj8w
mWZ2jyF6yk6YtD9BPj5q/vCoDHhewtk0Fy8ppXu/DepkywtYgO9EUyWN9PHnJ/pdY8AT1fFXmcus
ANXJWSXWT7mtKlPLE52mo0P4WNuYz1mLs1VHrhyFulsYzkc6lV4e6C9Fql5jor0QHScqLa03c86/
9cslfa8lHAshzDKHEyCuvrVd5zwh5WXoj0OzUVqcJZGh7zJsxfVEIk+9POQg3ROTxWxHZ6SjNGSS
qdlzOf0ySPnmAqBNiczRsWhnO0xUzl0ArWnWajb2/VGTFhIaB4oux/7KPrAc3SjWPf4muA1l2Xqd
FG9Kdg9XdRso5ZYuV9xot0WZRu6E7JhX7nYBIkGyABLUKr98l9r3QxoXSoFKZ4jTyLeOe2GDqkl7
LpSskSsrWDkDyt482mgBtckUkYBp8lJpPa02p072UahezlpHYyKwU1c1MDob6nLKx/Y/acbfnx+o
rX9f1sBvS64QxQYFyFkdzehJh6kgh2NY6+tp6X8mO6A3PmBuJ4Zs6GCh1I0LJRuOI2JIKcORr2Vs
1n6kfLCa34bzGG3FHDD7YwZzFTVz5ink26w4nJFm1B/5E1EJyORVFw1JCMP8mHLT6zAn+8waL3QF
ImROWeiRqGe03AXZJReOzJjsE7a4LerJS5o0XuuEy3O8DrUXwClb4EFuW4sLOB+vOZv2SunlpSI7
25tEu1eIRXFDqhxXgwoB1zHeRF35wrq+y27w3bN1N8mnAs4LRW6yz4KmQjkQXbZlfIqMklOEGV/A
KFJctsJPzSj480ccA85cTl6Zz+vWYmQcdpcNibcrtYw+dSdtPZ+4qBzgFj+U0wUeL22tifwXLei/
OvlsJ1q8wIJy3kQIcV7Pq07Yp103cWejPHL7dCk3SA92fPEnSZPP2chfIZj9LW0a2RwVSYZKPwfY
7avY34FI/0veAZa0Qb3V8oxZRLvXZ9sL9ZDjI5gTGpKchVvh+UE1eSO5fD3O2jXakr818SUDmWfE
oR5UwGy4EPKngpE8HhGwa0ZlXUWtckvCroY1CSt79Jk6JIToEjYuzx7HAP3NNvwYQUuuaA0TzDwb
u7YgZtWwh4IBs7FO0uEmbJpr3WbUpLGRGj5PaZr0qzlxVkM1zq4Q+HQMRVw0A0FBZGjzBLRT45e7
WqM+z5hPbxJrgCCF7PHn7+Xbxyz4irFnk3WJuJRe3ddNNlMmYRlTmZ3ayN8HmfmhWu3rUNUPdgwE
kpCmX6oZ+W1X5y9EPkuOjETMTFfu619IWT2apaWlJ7RsMdoe9usXGeLhEI1ynYHzYsW6l8rQrRUd
ZeQ4WRuOCIkbCPWP3gu4Kt2wkvpLrTkQyskouRhCQrr1CIePM54K0f81HoyuNl1qSIZofP7A+8lp
KW/JpobjWly2QlyXBguSBULIT5EG+L1VQzHATDbMneI1dvnSm/LD0YnHnie1W7U+3TAwLntTUP71
hf3L6v/9NLbcFtomqNtpbX3rJcE2i6EUT+lJL+a/A1J8F9FGvWptDR0jYb2maDzaEkSNLfIHopsT
hTakrX3IoT10EEcsTjF0UxGvZFhrAbz95sL8PgvmEk2kgbQXDLCU53Ila5y1vrHa9ORbxW0TywPC
97fkbuqKJ5r9h76sXzGWhk1+o06H2sz2fp4zo1APZQEpCGAOLr7EHi50Uk5/eYsZR5wv+4KuqWbo
zKpZRDCLfn2tEOyzVsF8OjV592oDutJ9lEWhb6/0If5rjuWm7QfISMSU6DHdGgaw+IwY6+Come7T
XQIYfS3UufLI1k345zGu35Jg+NPUiANYbw9yNK8bCtQUpRwfNmleITK1WY9D79qJ64e4Sae1Bl1d
DMDPJsLgc4tyvSbPKAvau64qn7ABGYx7tINuxFugy3xoGFf5KGnQ41EsyqcM1RLp7BbW48bHyYgA
rn6PyUcJbTfNQKih/a9Xg8GfUxtwZit5SVXN8NVc283wkrT8PzMhYKnD+1vVdBgFgG8Zl/A6svK1
Ikl1FevTpTrg31Sc6jU2qycz5P/QBYQ2a9obBOJlh0ROUMfp4ySzZN0ByTV7I8PqMJIBUApJPsGS
lone0La6K5ne5EPuTRJ6sMLLh5dV3QNbbhioBh0TtvnUMOeFbv00o4ihYqxVkJDWug4JyiFr925O
CVwLxF1XCNdQXwxGcaSV0YbIgvwwtnQ7fM1sXScv3oNh+iN1oqRCX3/gbIa9JikPju/8RTaruXze
5mhg7K3yW31QTQi7wwNH312uzSeL4asbmqTTWbTOYcH/1pn+PjRfXkMdQwOOOEEk1rLc/qf3WYP6
bGzVT06J77xJUW/yoX4JVUTkCeidpB//FnW+Vgx+tx+P4NvtbdTCSWLi2pFjNx9LgY7aipUr0Xac
JXp6TdVAEGpAlQE9bVzJnsliHnzqSvaSpCEU38o8RAFNCTTlKKK0aTME2ewS+WKjmVRoTen2n1wz
7LVOhDI4jOgia8SWhzDv47ZdUy8jL0EH4NmtlVx14YXMh9ukNNCC6REzY2enLVxLVfTki2ZwzyfC
O2kftn70hFgKWcJs4t/FIJCMXps2r//yC8m1RO/XlWCoxEWhy7VuZ9jXQiLWeqdf3Jd/w/qzcMoX
ohQzvMTAy+aA5YN8BdP04oFHVUfDKWRPKnX1g9HRRONAucCEk3p1ezMTM7Qdc07oylTstJR/mGKC
rEY+P7A3j8CN6GUsL1hKKg/yrcDlnHWnsgQhF88RNDr1K9qiTeLL11zlIyK0D4uaUb420U7vgNHE
1UTDHB6eK9rShbZEwJrPh41o9yNkeM43NboS/nhO+EtQTBvbJAeOwhlHNCFRHeIMY1MBXyUF5G/T
4Jij3LjoZ3bWGrCi9/NW/r/WQMZcYFpYpintxdnWOvskYSHpD06g/PXNQB8tacXTrKm44SVJAwD8
V4SlRR4kswuiP0KXOvDDkMFHEJS3pa/fpPmzqTfswHI/qckOLGruGWOC+I1sZkurFg/b+2Crl0mK
SrHX6I1iugM8oN6JUs8vLDOjh2G//fzDAFV9X905HyJB+tcVNs8dYDEcBtxrEvO81t3wykEsIOc8
gwm2MiRhBEVHaCFmzTUG89nL9OYYNiaT+Ga6l8VCmRA2ZVEGOcSZijsrtP2tRWwzXKd0ZdTayWkC
uRfIMlZGbG21Or+qIj3ZV9msXa6NIlL28ZKOJHHrVcUcXnZV32ND6i+l7C1iO2nAoTf8P+yd2XLc
SJqlX6Vt7pHjgGMds2mziQBiZQSDu8QbmEiJ2Hc4tqefD6qqtsru6S6rq7npG1VlpiRKDMD9X875
zhEdnLuZkXEEgAsJBRrGgMTcNdX42UEDtnFEC0oG8PchkVnpR7a+KV4mZhJ7V8nXtvV+4fNBV89M
NSy79lS890NGWyDiMOhI6CSZi6WWYX6bFNLxiTYdDUdd8HrNb6mz5pJRH/teTBJTdNLtTgShlRxo
Ngn7Tbp+t2TVjvPwoYi/huGHzjds54mM9KQZTynBZYVoCRcWnY5RRdf8RLqB1U/k1ESlFYSD8SFD
4RvRHQnlqIcHJxhnnKiMVqXvkHFmKYVcb06Jcxk0XFth79ep9ZmM8T0LG424yfBVVNNHCKMA7gba
ELW4lxb6LGSAqghS/r3vrVOziJBzz8igi4FE2RjZs0dkybadvIDcObSCef+LCDkOSt1A/1luFZpM
gp8heQ7Ac0p1n5D44Av0/Pt8UMahbX0hoZ9AvnUQgYwet76eklW2vHOzRhttxpzR8gCemuEmPtSS
x+TIYeAF2fqrmrRzV07qZBIJdk4YIZrV7Pja7FpBoS/PCpTVXtN17mUJBB6Z/z94sf8fxeEKXhJ4
M1YJ/n/wHqL9H0Y2kPGTcsN2g0XgPsSgiaVFe4Whz5ZP72rfGbsjMgXfHdpg1NxnY2kJlyzKI2zC
NxhNaLzb7IuO/CuN9X+wvf7tyPhTC/d7t25z/DCo+4/DC+76Lmtchxc0h5mTsHkkzA+9P9eGN+BP
g7LJAoYDORz3EQcv8k2uh5CIOeE9aOmPsCPCJSRsq+8cMLtqn/OO66UExexchFt+uLK+cZktm467
oL53Bu2OigSvoP3NTilWtOWNAKCDUvWxl4y2lX0XMmPVdOe5ZkrnGWmxWX878kDu0jL7ZRcWi+rJ
82d7/Jis5WOKyJJzsnNpupSLZKrxQnyUJlFtXQLNKPu1ajk3APRo43vEjWg6eCDX5WuBMiqYmBzk
lkbFzuIxUNr0s/LW5EDvFJE9vhVIR3xA4D+mNERCnIWfYbOayG1uJaen2++XNt6FTfyCsH3lKDZb
h4RHuKD51pgXuNRMpMzsH+jk/qPogI9Nesxc8Pbg+fn35yoTJ4JhNG4MtxzOKclQrsOt1jvjYYC0
4aQEjkzN3kpJchPud6rYjtEH4Df2tFGEFpfGJBVcj4VAv9M0khmqIKytaig9EvNu1Fi6WBSp/tC7
n12MyDoOYvJP6Dr9fDSvuYRlRSYOMtjW842+elCSnVFBvE0azh8zQ/DEEi80DnxexSaF2tgbiH3Z
gevmgE05VQE5EYHR9N1GVS2d/JweCEP8fQH9z8/pf8Fcu/3lQQbXxj9/VqzusKX0/+4f//U/Q779
/a/5V//p/zz/y1fV/svlaff87wly65f7+9/+r1/+/ysczqI9/y/gcBhyul9t+6P/ExZu/UV/wcJB
PP8DAyHtFvwSgwNqPRhA8Pb/+3+s/4kxL/0YOQQm3KK10/9bfoH9h2sgXRJszwVntItk569kON3+
w3bo1jxLslzn8bT/GTQcgqg/VQ4WynSWm6AA1pWyxGVh/LkgZ1IZo5+mMB3C9t6ISU/DoVJjuILB
uJVkDPU1USoEejSL8EP12uvalhS2fR67mx6DW03gCMo1fWfM88GBA1PPbxzWh3bs7otqvJqEqhNt
cB6b7lxHsy8XShLjY8nn7eAQwpNWl6GUqOKb60AJz+b6iK0ATdmAsohCdHaDdIdK52duAQlI5U7v
prd5DZ1j2bD0BZqH772LLI1ZfkKSB2jpuzBUZ03Ep24BOopq6ADSe5ObB4IIN9jNLkYx3nA/Bzkx
qq5xDt3okez3J/aTX7VziTVI3wYkTFSJKaCklJ+lkVJiDec5sukb+mPP2hHRLyogvfIYe5gnu16u
jcqh8NzPtJAT2/iYgOOuqY6LcRBje47Ni10yo2D7auWIvsmP12lc8uY8ckJaxngd9CqQBLoNQ3XO
lp+Flvm1PYCqU9tFEiBRxYEuiru4G69T57xkmF+SUZxLRGm43B7w5j0hKHweDe+FO3tPkOUmgTDH
2o7iCMJXJi/ZMH62aQ9Y3iSCmjZ89O5MB0rlGNhUeHaTPiR59m5hcw0Nm5mT8U1yMyk9p5oyfCfr
77XJeyRP72H1odGx/MCl8zBXE9il5GRDPrBq7iDP29tD8ji1WBHrIvmuoTwgRPaV/NVns2mmTYEz
EOPkfx9D8/EnOSKrB+g/P4auP1Sr/nQCrT//r2BK2yY/BbQ5Ll8aHywofzuAwFH+wdmz1k2rSxd9
1r+dP5r4g50iajvWUSiVsA2sNKu/nkDrf7TYT5GuIgS+RxYJ+j9zBjnr6OnvaiNUarQuQrLKtDn0
+N8/H0H0aTim4zK89d9Wv94gKRqMHb9gX+XuCZg8OdjAstonfUEgQKbUFL86Bdbq6Ukvhp3easEw
aVunTIM4nf2qIF25ZIIJe8Uxsm2SkstbaUehV3uXpb8LOgehBTbzY5WHO2TqV72Vj9mLbqAFYm1d
mfF9n0S7hhWEhug9HpFgmizsX0BOcZXXwaLkhpIHy1H91jLCdqPhLq+Kd6wTj3qk3wqpbxWZkJIX
HM3/1sSM55r90Z3Jpv9sSFlm1v6p2LhvwqK4eeTeO2dL0bdQXfz3O/GXd8LhKvsv3okk+tX+6Z1Y
f/5f3wkihZhf4upnEArCwGNY+pdLWfzBW8GV7GFXx9Kx5g7920thyD8slrNwVKWtC3RYvEl/u5QB
uTLRwpWCGFxYKJH+mRcCQOiflwBAVEyG/w6NzDol8+RvU9nfjckWotYYDVVBoo1rWi+0oEjNR5YG
bwTxRP7SFvnNNr6XyAK2se7U17404m0NFN4qqsfKZawyWYZ2zCPtvjh4YAGWkIWnuYTttSZZL53I
HnUS9rY2kcBV8oC+yButLSINeFJJetTacDnorrGcG4kkQ5OFtrHFnGz7O6g2gVJrEEk4+n0cJK30
PsmKI+s7PHX1nAZLFX+Rlh1hdWKvLr0kO+A+Ftese9HJuRei2RPNm271SWtvKcsEP45JgKGZIGGn
EtYm1ao6EBVroJHa+pCN031bpN8aJ5yOlTDCS4nkzYjkSxw55dly+LvbiTUihXuLiIw/hS0/YGo6
N0lq4RsU6SHS8bjh6jg08bgjkKiBQtAvQUMKeKWq16piGkuszhgkDpk1TPcNNC+ltbFgKQTWAMxh
ztxd3TLomwhJsTTtl6mYjguC7274Hdgox2x5l/A7MRDHsKnSU1QvbBPbIVB4V6QeZ7tB2HiCXEI7
PJvs5F6lfu7M6kIEkrFRefw8eJlkWaYF7NNbwlu6cdOYxRQka3qP1R+1Iu1ugDeDrkWcnRHBoI+a
b7WGeWqUDAQ8im/OoLJdGiXOFkwLdNMGxJxbqB3o6n0MKPURLtGzdMr+AC9cwVOygtr1uoDPymQ0
quLvdPf38VTgasndgOEd0aeZ2fhwBD5MgfOHHf9PN0TzXaeOea3qX2KRc8AvD5w85+afqzaAR1Ex
IR+VL9tBkTSQPpt2blMyjHFQ1UPqFxTOfgVm45o2YmPEs7MnFvttphXzoWq3xG6SV13qNvEh7URd
VrxkLOp4OIgfJVjFOzmV449eYR+U1V28uYbLtOYhh46sduzXHkczxfQr3DZnugGKHWnMpqvb/lij
89sm+RovjGv0pDnDdKqHKQpKiz6plKQAZqOxtylCR1M/DA6upGw8YYyJjzP6Y7ukkWXCz6VQXpv8
hxDjcCnTLAbWpvwscoefIs6/mPL86grLuXoZVimFUeE+rlwZNE53mowuP6buR6P3xoXvfuTMp36N
iY7HxXgtDVbSLbbjRCXmh7S07QT57CvM5XNE4BWxTPqw660K8V9YdKD69RgdzvQrEoRRG7WnDkuS
+xbpJRvZArGiB73WTLjJKRJU8xFjB1yRV1D2WJDy6hCl3lYUJPNGbdSRAAOcORMEIUUtJok22TnM
jfZWnD47LG0zq818GSoSpmoElWzey106tctGzGl9EpF1mtDGX6W9HGh/Syfd21N8LRr7cSht42iI
6tUAWrGrPb5wksdXj1wGhI6KjiJtkIDp2b5bFBTQmZydgWeUUfyBXUL/GaqblRrY91USSCeq/Wl0
2jPJZI1XmGe9VfoGWIMiXv7SLrkMVJyCwe/ReXpac+qsGui/05yN92p0lrs2tURgRvbI08cbLuE9
BVPJxCHX6CiimLm/TTtEtGBk75LxM40RhKqIMXViRK+5/LRRZ+/QM9+caJlPrWPeEWNT79U011Dh
5PdMa1DkOdO4Z5jHl1IhGF+FHzSpHt2R3GbN06+errLvDmWCz0h0Lpz+Vtc5SbPY6CjPWNBFNXva
Gaz3TsrCh5sWn8KZf2XsRe99drJ/IIN5CPo4HbH5Lsxx+CtUajSCRtQx8ktGlY5nNji9p8Dq+vHm
lpHADxruW4vOqEdof9BS75LmmXlZWiRsruiPEQgtEB62+zSbvfsUe+t723m30lucmxvXAQAEa2vN
GUqcsL0tzZQ9giYKb23ymmQPOskgt9Hr64eHmlz3h7E6gViQxxGfc9OWp4yZ5EMsGjQ7iRR7N7Io
pxA4/v6hdKN6o8+o07kZbMT/98XYR34pB7mbBBuGNIqdkw1jIWusIzm+hD8UTnXvRmvCLtkLJKIx
nkESWqHiWxlese8SxIaUy1lNwYcptZ5LTtdxruWp9n5weLXXyNrFQk1MCg0DP+xKoMFApGVIhOwk
t46aRlSSod7rCJWk3Yd+5SimPZOk3kz4XoXOuuN71pf4qeXdP9QLEcChV3ESy2JCYpK5r2RI1Ly+
03Rp+aifZUTz5sTfM/tddTVy83FdyBiZ2DkjYPYsRyU3I8fd65ry7nLHQYzR9MDoJCr/JKvkcVCm
e2RY3J0NM+sO2MPzC7JtUkxDetNkaU4sZyvfrtAGu8qJAmJksoeOgW7gNVp3W7DkBWV2zcmUu2lG
GcPbtR6bObf8qpISvpkiMgRxtcdWP+CBxz4p2gcm4d+G6Ej8mDq2qbf4XeZ9VWJI9mMD6qLStJ8m
FpR9nCBKLWFW+a5uZUFWq1ueSv0Zz2Zga81jkwJuTxJb3hr9kdkVEArzzKSse7a89G0c+VPPTQmu
1iBZ3kqfe5vLAoOq/cEGKoja0fviYjtVbSLu8pA/vWeGJ+QK4zbNkFORDNjs+2Y4DJVW7MIZjp9D
tu9mmnVUx2l7soze3qekZZwWM+QVnHKbTclVdqZ2NDGqLRBKNqNpl77huvuZZOEtZ4LDOeFyKOug
txND+hHJ6Vis8ktbF7+DB02f3J6fdpr5JmZoEPfpt8wbWgoSowqw03PCtbCu9FjcYwG/zxfENW2X
cTZ0ncdnP516a9Vwm4E0t4Y+V5ibxHcz5Rqe8u8jkZEE2iJGsXt1XtRDh5zhjplFt5tGlmeFwhjC
G0UG7Gpiyk3jGBqK70YlIr9IjiZq6AOWmKdhytxb3Z8qi+VUM7tJkBV+EZdPpdf+wlJdnzLHeI3k
cOHDNzfGZFo+ovQkJsYMLho5OJL3ZR7WPBODMWQ9Xfl+tfclQbsbloOBDC3vwQTcyS3xqCO/8PNC
OxL7N6F9O+BcTPe9RxaWqhOWaNPJY8Hd2RNLwq/QaLIAK4nJgOWS19NJj5q9iup9qUertdt+r3uM
Pp7Qvo0po1ODyph1kjiCo7BZdQ7DWWYaLwQ6p6bljoAj69djcpqi8uZZ3nMdquJO031zDuXWdHhG
KD0eO117kR6sVq1vLmPOal0v4l1kzibz9jvixGvuA3kbyu5l8uxxjw6MiXcyrRRI/aMaPb7dJJol
af29q/ekO/7sAWCxWiq7XTFUJENWnbpkvW6vmT08H/U+1BaPVY3Qg7buDlTZ17rhy5ThSIErn0rt
GInhMlk0tkOH4MHIT3JispsUEczoiolaVNCgsqPdIqSt7uNwQH9C7q+qgzVfAO4ty7V+Mc+jjgWb
ShUOMbopN9Euk7nO1XFFoePh7QldNnh2vNfmaB+tot9E52yta2/GVA+co+I84QRn1MwWWWHnPbGY
wB8c9YRGN22zkULiO2BRtvOSW2x7KLWIKC0pmNh8hda2XlSIz3cXqyR9SQGrgcPdGSHpTFWtqusU
loSl2a/JrE2bsCV7W1QYNRPnx4TJE1Z7f049AXyt6YtH7TuAo3dFjtpx0ofXvhDUVXYDDAV9hu8Y
80NqehQ/sf0gPBntOioXX03wBxPhOT5t3vdSJ4jTdLL7KCX3LK9AfMI9EP4i5no7aOV+KvoZwsFy
XkT2CDmt3BOmke6cGa46tmA0/ilBULBm+fz19rwU8XrosvQ0MudbrUe3TLiJz0b6G2ea7jcarsUa
IW841NQ182MU8U2DG/qQAoqLJB8PGslX2bA+zhNr5/a6cY11YqFDGSY0A/u2nX/U6cKmRrbapln1
C3CuQIeYKDcM4tHd6Vuh6YdlyJIdWjmCNKZyR7IjT15LYKWLeGIjE4P448FOTo7qjcBSdesnI79D
FeEsLvC+F+0EHSopNmGEWb5PcbwTJJbQtBivgqRR8DbVYWSys+0U5WlJWplVv+DOb3bFmGsnUnDx
NmqoceP188OJy5mbjr6xmAcycx9B9H7LFtyXSW3KQ1gue2Jaj5bdPHTCqXwjrvetPd539kmQr96x
UNwy8X2JbZMQsJGFquZUX/jWzwL7fq4VSI6wOWySmryrsWLokyy7ujdMojgLVkR5fOtQjK+5cv5k
NeMWOdm87TzNwqtK6zdGglq6KL9Go7tBpi8OrbsnKhP6D+dkoBqBTW/99kVzf1ASyZNo8x6Uk91d
MgSkp6WO9u1Qv0/Ek2Bu4SVKvV3jWg/o3OGt9nAQ2mi+y6WdBbESiOWKs92DIBedDcjIa/qAZ5pZ
eYSxfW7rC+9sH2jcQ+yPkUzO8/QMMOon+aR7XS85N+xuOKQmUbZmmuMKUuWzpReRb3O+PCnZtb4L
joN7n+hDVHJ3dmq3Ww3sfF7J7iK06bHMsfRKlzuSRKEmCmNOq/LYjxS5ptAGvzEzi3GXUe069mCH
DIZmXstfGqCqJxyUTw4NR+2Z+2acxZW1/1aru/s4Qp1tDU6yK9L6Rcj6LUWI9drkKQvOhlBUTmcq
rdQ4a0Ai4o3vdOGXWfAdA26zXUKdIqdHidKPVOVOtgstwi0r7unY8C7FVNwrBBzHDt9N7yGidtTe
yzSEpMrU96ajyDwZ91wkw820bbyPHSOLzuow9jmpRYW23BPg9KyVVgitzyZYWc554ImW/ST5kjC4
nCdbOVtdsJ7lalk39SEUvVmKbTmaXM85UhpQNXRFMgroo/Sleai9ofNHsVxJ4jSPhLszH0gJmhk7
y+/nuDjHeOsC22TOX8z4hpyMSMyBynfpBnOfDt0jrQdcCNvxG28V0ke0rRzH4jgm9Y1QHQYSo02g
s8j7x0jmAsICidJGu9MN/SP9/VdIR1Yc3FjU2MsBX8WjxabRF4NkXWMbNzG4pKLq2tkL4/BaGNj8
QCUFU8IcYpELbLIxM3yY9MfcDotDbLS0enm4WayO+srKt8rLnW2BfuiMn2Ov+nI5YIAw8KmxpDa8
ReygbLzlS/yjrZp4By/morXC3afkflbxAlUoQ8bn2RFLomg+ZNFSnTHgTTylytr0pME3UX8iZajf
ddoD6MOXQRi3oojivViGr3QUhD9Y2k2K9vl3M/77h2zBuqtGnb5uqe+WRLP2ll3eyORVCJ7dFLlK
sodxUp1S3Ydf88XvXTjdHPz+ar9/iNd3QqaSNE/kS+RS82qr2ELrgaQHbjO6sTiTJzkr4gWcCrle
FGdBI3MJ3rivL50QhZ8ki7lt5XQQbsfMAPQmxPX7yXgj1tbAQ5V+i0f3Z+yR5JMP6IiN8SFuHwXd
x0427j0lonuJJXd+TILZuUMXjCyaBW66nQeOa0eFL8WyXksZQyRFrKbq4BlqDWdsEeoYoj3+2Anq
9T6UD/ijrrmYF3Z0HOSp7caHSYbRMRy9t64mKTOWX7KHdEeo6q3l7d8WXc6SPn2NiVjb4Jwnlwz+
YDGHQTM3hR/mBcckLEG9Jrrp9w80tu62aPbeijOcuh/4eo4LGWYvkBSgdnO7CsOY/MV0znyBLysd
61tRqX27VMNnm6RM0WQmgrSdJEkCzcnxtOiYOupLDlygEc8gZDyoRLKA3RQpdeR1CsVTktFrj2F7
xwJOa6lc9AlkTKJV5l0j3NdhFodixDCdtt6LY2hPXrJ8K9Vz6MaPRWe+pZH3rpyejJ2S57UFQJO0
486dgQS/1zGJ1ebc3HM2IntOgWxsEGoEho32GiPSo6GdxxVT2o3I7+uZvV88D7spUgcmc6TDAP1R
/G1MkT90a/O+0m6xL+SN+2Fq8mIDbGZH9qN1s20xiIxcvOU0uQoj+nztU+0gaXUDI5SvpTP/CpHQ
bM0x98D6+YR8f6k13bkNtZulz09Moq/FEAVds2xie/hhzZjg7bs5Ns4kCYOU6RswLg3n+BQxzSEh
MEEm1KqHodVfKkThBARivyQ7ZUPLfcpc/UCw9gciyq/MS64xupFlOSMpOAuGVBJ6jZ6NLBL5zuEv
+J6F1nnSqdpjJoWAoIyg6DBbVcvLkMiASD9+F25JTBW9t5YnrR1EYYIUdnmzWQu3Q7nWj+oQxssu
t9vvGg9sJiwdRJJbbS0dwKUt3rm3461mNDQSWnOo88wKrCb+dLz27SJLpouKqWc0Yp+d+3s3UcyT
PmwxHZ0E/aNNQIheNEfXtF6Idd4xc8bim3UnMsIedDGeO5cWZmqGe3JwYNTBdG/zH1EM8FsmIyO6
2joNg7cmwEIpnkrqxpylqCj7wDGKH5XePM9L8zFWhHHxLtMJdUsTSIudcVEGgqAX0AXWuQFSsEkG
TJwStXFOU4S6naOpHhhhFPE5tTVj14xMyXPurdnSTFDfsEBCnvy+OZmV/BgGUq49JsUZy2e8YD/m
pLzDKY+ak15ax9MkIrVPyvh5BiBmjaEJJtJbx1euy7m0NVTi49H5SGui7tPBI0pn2qlsuo15HTMo
O1WOyxSjR3GC7+M0S48sFZQ8EZYpZdnPc/tCw/tYRiXmoGIzSIIiM0YiW07cS8UgY2NJTgvC5NrA
YVYDYmXZLchgbWWvhoRjVMv3iOZ8gbNiGGhC0+leptnFIpopswnnmYz7ngzxTT9or9rqcUu9M5qk
c+h19Dm6dUeS7qUZk3jLgTltm3H5kPP0FmO8DJvijsgdAqp0dEd6uhyzSr1Veb+PCwuaFcZool5Q
/PebSvRYuMn43lYzn44RJwDkIBJm5XzWzeaYzOFdZGDqrqtG3+OR2s3WxJ82a08crNgkWziToc0y
z5Z7NiM3kCGYDcyCMas4dwRNdAaWG51uEwz5zgRl1LIfWDrUy13YzIHTjvdNnL2BrLtbWWyuW11d
bgHrVWjyXAqIrLO816l7uq5+GYnFHDE4+gZrIFfTbnEfun6aTLuYxrlamAssZA1k5ntJlcFMwTbO
UTsf9Lg7dFoiiQBYfo4ye6hbpEeul35KFcgKiVkKiIoOJOhiFMwMlZgV7Qan/8oYmKzIomNat4ey
g/Q617SIjDoIyQpTLO+T/Q5kNKg1pqGz/j4tQ7SlCACtny6rkSQgNvAaK+2SNPWXGVcPUWve0rg6
9pF3F+caFcM64u3HvaLwz0fje1O7z7wLB1fw8ZnhRDBsaV/yqsX42xAkR/PhUys+EjbzgwrH8F2p
w6JlVMNMaSGSN8eXYi7pd71vTw7lQZg/J818i7ACbFPiviKNXsCusb1a38l4w9qUXeLG2KuA2ddD
pBDKerp8qhhQAw+bRFXvUc6+ZXn9iEXkNAr3VGf4QLURsvTo0FGjkpHTcWa/SKSTx2q4JsS9te9t
j/VBHvoptAOWKlupDSCHwi0W2wKNtHHXCWvYYNXZYpOEhD0Vz3iJ72TsWZukCbG6Ve/OYLdB08X4
3gtOfa7PxDipDtK1qdcPkcnmLu4fVTYcHVvtOQ3NLSqOrZY7N8KP30gYpV9PPmM7YWPHanBIjN0c
OmBQVq4DsYeOGX2rXDpNOAZ3dcK6sJHolXEE88g25Z78921WmbcWg1uE1WxNT9O9i6lVVw1X2X7U
w0vGyZpUV9XX7qHFgZuN5Z2ReeccmAxgqi1qKBC8YMZLh+oiJ91Vn8+NOa/D9F925w2H9eqCkkHK
GNOeMuJ6GgS6F7dxni3HZjqt7+1qgu9bOnfrWQ0a7y5LvBc7Dalo8y8ttb4wWbxUdRYFNGN7vROn
IRsf0648Zu6ApQ1sLbnx6SYWHMC5KC48+c811QP178PIwzwsZpDIhxyj+cYBuLCx9Js1VsMWDCKV
HS8edrxnsD2YH8WnGx2W7A4FQYDO+a5PpswnNS7bF2+WIHZ5QaoLO+EwLQI4EBLkgrlQWaCXjNXA
QR99Yo3+5Qz7fHqapubo4fD021Q86m3nzyHFwqzYrVXzi5NjL2xNkAQ5RUiOYnQDu/HMZJc5PZY4
VXQ7D5GA3czPk3xU8Ji2SwYFrKWCc7vmzUtAobFPwZ5Cu1yrsvEzSmOEEE9RlF/LGNpwKHCICfsu
rat3FTcJPL+sOiWRUZ20BRKcExUlvi/vvsgX37uzR+O+w5+076lAK295wwj+Y1G2QZAYwscu/syX
ku2e9T7mC0uhfhsD4NP7gSqhKR5SBUa4sBijDO679zFPuouQEwSSUzwYU9ef8tA5JMgvr79/KKuo
2fZmeh5tx9tqDjNkXQMwWdcZmU+Q5AAPJkPQRYwrEqRXZzVwHmOc0L3r7x9CMt+IwjD2RuvekkGf
A9VzbLdOZm6exyG0d+TMlP6iSttXPQHnYEu6YscQQ+/hu3is3DZLMmcHg/jepIMcpyxO6pw1ZeRe
h+I5nxv30jg4jyPPXK0DsHXH+FjXhTql7B6UpIrGOMj+DLZj3bXmdhoEqrra+dYPxZse4YtidI9Z
BBl45CYf84AMLYWgzi+r4FHr5KvP9ryzK7AZVSbuQKaZG41RHbLhYdy6OWPAuaS+oSpJ/FnN3m7O
1492Mlmmdxo9TAT8NuZahMyJ8pra1hoNdW+mLoOMOW+2mVF9kA9dH8qkPhhQyKgkl0O6IBafko44
OvbSRkQ/2WI5cq3o0GD23tUVy5euAQc8l9qj2/6K4uUXWJX5kIhl9eQyF2Z5QWRcfrLoPleIGoaW
mGG/RC7YuHBSWjsEADelzSEOEdZh/kJDDN93zmtuprR7DCvqFvKQGWr/GtwGPkS3BCTB0n6P5dus
jYGL6mafH7k+v0an6fdNh6hnypkTp4ncj5TA+Ns4efpOY3g3/8yIUN7EBaPBFFYMk2C6PVZuOztJ
MLVG95ooXIp/dupxT/seWf0qsP4s0vDTK+gPSxyYzz0RufesYC/Uat/bOmPOo5u0EGxwz6E0P/Hu
PKbKgmlHfet6RRK4OMEcVSaPmvsI9g5/VvLDyTRn6xqhEwBJ0ch7LyideRjxv/Lq1FrQq3in7BTe
R33NmvkFmsdWVGO3N7J+OFRWcq6zF62sjec6HSC0ZeVuHiP9TbqaybjSmPaTmwBKnInmBZy75W02
fD27K2jGTmVji0B6x7o0382h/pXkDQA/2RwoN31bB1LWq/Ee0Nl6mnTuDyiSCdQOfVh5EMDDnW/V
yrmAC0iIYmkygEFRXxjtk1cnxnbo+OYRlnpOtfkdScOwVNmPCZPobkgH0h1HfaPXQjzmUfgMdCu+
hxqG9nvAOtKJrrnZcRufR54aV+OxzoWm9hSYWIToBqISX0r8XcuQHFjzBFJt7LyDFcl6h1bnaHnZ
3urbn4SRQAXQsvy5YxrGKzYdnIMyIHm59rkSDYuUMuSTW4in9bwtAboXnvAHRe1GEuIgqFd0QnRt
jIVRuKQPU5lumQWHb2PXbjP2CNDib2wmtWdeZX0bDcslZiJ9dXg6/Mmwn/TMpRQMNSxAC3ZZ0sof
mcsxH1r/XzfEnY+I4R5w0nwsNOOiCWr+iWQTT9XaAzsPGvEx+mzIMDssVcfWsIvsAE5XeZvrdg6W
ibtKit48RoNcPbkYSeZlOCbxci7dbN96YXkIqdE7ss15gyrBHIq6tBxDdzcVhTrMjeadwtRl7xnL
nskSUz6q5+k0wOY5a6WqDqY7W5d54XsIMZt9zCJvFY5HH8q19pR2WNTYcJOxJOLk0DcRCnxUIeXc
flS9bB6cbECcxEA7jn/qizih8eUuE+tjHOt5uqGrCivrxfU402KuYYOi8zOxBkxzcvi/TJ1Zc5tM
17V/EVXMw6mFhAZLtuJJzgmVwQGauYFu4Ne/l3xXfc93olIcx5GF6O6991rXKt+i8djbAaMau29+
0ImptlyN5jntw4bWUPdYVil1QcgZP+pNG6O5svb+bJenviuZjJsFfIqRUwNDrp9juPSxXPzi3C9G
mQS+di6GP8FiUOH07E6t2A7a7AFhLTgp0vKxH4LmNdWDutPXcAq6k9gZdxV+ZInss/iu67yemL7a
e+6piY6U80nv9OO/YPX2zSj8Lz9VvIrZOdHwelkJeMK+/p5b/YzhNVp3YDNpM6W1/dwrmtLkG/xe
5+yvMxcYCEpOPXNElHOZET+2IIcg7tPFjJVPmOQApv1YzSbb6qmfn0sMrI7TjscQTtkJ3klziiz8
Gd6AnJgovBiRWTzWvThQdG8nmeqD9Ob7UoBOKfVrjojtetR6XknTaf91ngRIXHTr6fvBt/b9AFQ8
8OpXwIj2Q6866HhR11DTtEgiOZvQNTZdPujCMU+WvZkjM086s7mIda1OdHX+/4f/fa33vV9mp6vd
93eMy7wm8IzOEZoGBuVVmB6dO7YdI/KQ0XwKs1KfiCDQp+b+0Ga+PNSdH4/CZALuwMoNc6c9YXRv
Txa6jQ44FifKxq/sHY3ugs/t1lkYDfhdlh6mgs+u59Voebw/hkQqYvfB/vvNa5pom7V1uO/ub+U6
e8OGkbW50WXmuXvD84Z9kY5J4bTzKbs/FFltHSPzBX5WRKHqRsfvZxwmo+PAegi82fxl2U59+r5C
38++f7Zgpr3wTf/7u/R+CYUR0cAzXbGpzKY4FVaKkW7VxcmktqJ5rjwK7Inhr+fS4s6/Bl/2O5r5
tBFsKz99P5Nts25Cgbtfjq8IpTI8Jlj/2PUe9PgnJAcsVk1qch7DH4XsKXisXU7Z4eRNiW35b6lp
nSA7pQjwnTcziHAEMQCkqndQ5DUC72NfUgplXSgevx/qe2NRzMFmtFk3vaJkegG9hPYKRmNG6aEn
zpBzsREagbNr7oW/qa1tOsj1sXV2A6iNTdvawH5khAFQZmQphhx//bBV0FysLLGgShRB5j9OHWfW
72fFPeFG2TSkCVknVNO4pQ16LasJ700pYuiOIHsAgLs5g7yiiDFZwLniQj5gLS13WEuvtOKYKIUr
H7WRKSI3f4FcSadnqw6yOIWXFFdG9ics14s3KpG0AcnJ6C43omop+tT46FQWjSM3DZMSUSZjGMP/
EYweLreeocrgq1Oey37T3KMVFgxUS2ZVND1kdXZ1tmumITvSgJgeIQSrBMPAxxr2x5qacJsV4b+s
tZ3DQBp8O1rJuPq8pryrmHaZMnGt3tsF7MOfjd+fSgucnDKd+TzndKwmPaArgtnEXxDBU8wO3W23
OC1+3d+W6XekhfceeEN7DoLRpUpo7rCm0Dv5fZlvawA61NdWsGHAqm9jpqjvjP5VgHu+TJ2N9NF2
1a2NxJ0UV5f7oAUKwncOQ7ZbPZWRFsCBzfTb9EtM+QcEq+lzrBB7AqtCw9DOT25erURQVNWO7mSC
BoTwZ8VQOKCndJfDPkLAMJ5RYNKgXNtfUvg0oRZ5ou9so0+bPyH8dzsBbOwoUeNsoyJghK/sDzd9
JyLC/k3qGC0vrYtDqGnbmql3DH0gcwSKgK3nJP2YcnrbhwJ3ViOk2NZl2D4NAHc25thPf9z1Zkv/
PYef8y4w7D/I+ub4d99253FwcMu9NUz00EIp0FupMlaG4DA2hgp5QNJk2e8BLjNNj3ssgabQaS3L
OTTPRWWum9xg+S/CiW1vrKGwLP1ZTub8Iy9ZTk1Eufiy1bPFuXwx2+2ygsecCvXsCMM6tZUfgrhC
lpTp4mf1ZAWh/l2OHT2SsgI1pNf8eZyxfeJOja6InroHPIcn6S/Wy6rm2Nd3zcXMO7+ucesLyXwp
PEE5Y2QdYhDp5HBlMIDgzcF7N7UlNA1rBPUlI/uMc5YcwrYef1cEu3tibT917zU77gDrgDgJ7fww
UgLL6isIxfTbnwFxZPOabhcZTRjcuHrLMozbyb5b/cC/JFlqL4muSUpvHb1Z6ZRcdW4e2ELaN2Fm
xUl3IMOCfqp/TpP1hrfzWvhLdcgmI3H9mg/cACIi/wjXdETzs9rfI3k2xPufnaCkb+V9P9JTHY/s
FT2VbnZz3fRnOrABVf2sj98PAIzPVQbQE9ONTS8/RD78/559f22S6qbyNUTXP78xSYnO2ITKRz7G
BHs26VndH76//v0MlimxnzXQrKIg96Fy+yz5/otIWM3ZJcd4ccQjxeemXJc0ZlsaNpEOSb6FdUHT
mc8pQbkt9qITISDbxc+GyzKFEQC0SCLuq06p17vH3GUua5tGzKAQ0ZXjuSbnsLm+oCWrL5Uet1ys
H0qRjvv95er+d147MVQdYcv040zdSt32/fUiCPg39+8o78+aTn6sanouybTbut1QXL4f1rpAgQVE
aWHd5kgnqJv7Ke5tfoFWfrRNpC6ev6iLnrCgfz8LgR5CBInAhOe3ss+vJpRXzkie2g+4L5Q50Mbh
yLzLAcvFI7g9OD4VO1iVJWvRGy+N7VUnztvbdbRpj/xjfOIeemt6XtwyQTRhYfrwLjRDl40Oqh0c
c3XlrIWjxFySqU5py2LFOBUuYqJR2agePFMkntWpeFac2UUpBOmJTMRS93mkKegqGe1ExETaxs71
OlomM3THvJqYVl8647lrrZ8pU+moy6zDxCwZVfELuttwq0Xrkr837329zpfU0Ce6mT8zqFHbe+Iv
B6iCcAUt3atHhrNjdCkaS5HBlkrDp8buKW3BwUsfZvnQHRttpLE0EbHOkomTVcHor0pn3kmC0l49
P6qJ78ItnNPtTQKIdXEWzuL1Ic+UGjYIpghc6+rulIn0H+WCPGQrt0+U//V15x4r3RaY4DZmx/Yb
LopZ4hTQDGeWOJF7lEEUnmzD/ejQy8f+INZLQcbjwZWmS52OLS8S6Gz7mZYDnNdL4aApKu3llwfG
6WrmPdBO/Oerx/2LbfBX1MwXfvZ0nUyHvkhtXzl7EDCAjgxdIU18sKXIfY0Qfmsv36fCRwOW9bF3
D3BxFP6F+cH0RPevD+HQoywN38qhbLY6COZzA+edUQbTQFcTm1X2L3DIfxYG2UZRhgmfU7GVGKTj
yUV9qZ6GUgm44VQrdyE8h6jqEZ0Us3XnqIa+uaoOqmXLuf4oMR3GAy2fjZ9G3rFdvP4WoU4tO3d8
r71+3APIfStXM7G87tTl6EAQTsgtZOD5xXMOHeTHbSStacv03L6ScDkdCoeDlMUUKMnz4Z/RT59L
mN+R+U67zYglchWjSadqzaQdaN4Pc/dot3V5sRxmmEs0HfQYDE+VPw7bmvnipq5x7E+GP28zI7gO
HoH2npbgW9eJKaQnXubQEUk9GfrBwuNAw6gdYsKfoHrRyrkrtd0LY7DlUn2YAABCbecnFA8dGURb
aXaU+d3LoKflrG1pXrSl/H1qrz+//yTKzkF+Yv6qfQKlp/s3KM8M0bPVkjkeX0M9YT/eG1iim6FR
LQ0quc04EXM3zmhjFgTHanp37yLrpWQNZygWMcINO+cinCDYcBz49CoQuHivFR5UCGVhvTD74QW5
hfPXIXGYgpRYdQPUgyVclvJJ4WWx5XbUxHdmjTxXNSBnzkDjxZ+DkRuT2t33DjDEUnyjzfJUQC59
oHgC3ODI+qFdM4tP9JQd5tm/WZxLyTS18KZ0J86GnLsLs78ETtdf6rAG/5NHb6XERZkyCsjAnQ6D
ShAh1/HM8LK1hua5HZjWczjyE9Np5SVYu5GqiV4otpOTU+uT3XdU55HxWaj5K1yZGU+l/xFpNzYE
Penc8sRj6tU08zT6q5WO4tQCTocoICiWS/g0fFYfBiHSrYIRnszoNwEcyOripfet0AOBi5oHTIe/
6McFot+q+o9POfv5pZpsQOlZEz2no341C5oF9tzL3Vyx4PpkayKK0P1uHjX9QbMEeZNqDoCl+RF2
r3XR9e8YPXxZPonG/NJGRfxX2Fd7x1jhDAfGbum0+iBicN0gBXaPFNc9ythVH7p0OS5NsP4wmtr5
wYcG24w3P04m3oZcT/WxaxjUDgXDnm5g9VtH+BKssUzHUww+Dk7553UK3mFrbIy1ad4y112exqn9
i5drfuce5Iebia9kgGupDD+Id4MIPIT5mWYTeWfB4J6cfDP24/gR0RE5myR+040x81ftr9gQ83q3
IvBJjEyKm3G3+oeIbwignTYWStUXsy+SCc/JdgB4QdOZ5uZYILoSWlhHDLvBRhcF7KiiJuRryqsb
rXcAOLR4cfiHp5bBwUVp9PxQ4apbqfEJhSuzgiin+mcTDlF/mp/CdeRzI1PvRc82uv0lhkTdv+U9
+92U5yeomWGMG4iyvhjqk5N1p6EYmQK4QpwxSeWL6b5LK/m+NrU3PESK/5yAROATTuudMh9NUplO
OuawVz+4tMLiuWCYWs/yURj09ZnLW8kwS3Xt++5lISzidfFoOIXhtCfMzIiNgUuTynp6RC3wL0yx
xzT3qxWR+PzDCfzHLGqwY7IdPA5q8Pd5V76D7kDJ6K/lLQN+CjGHnvYSonzui+pD2a8rVqFbbmsP
oaI6TT1U7kxGzocfsJXz9h84MSB/HxZ9q9d+4xph+jZkpAo7ufiL1+9e+zb5jbGKtaXcSZN1DZyj
O8oA4ov54i1tHQ/znQ5m+Q1l0UPquW9r6Bi8dBGiUSb/MmrLd7+vDJKJzfx2rxg2Cq/a4/dPzu2j
XYcoFyWKuyhixMK1RLsb+OPWnujFBUHYEcE6yCS0ud0yBFS1fDfqrLo6g+nvqxrlYTT5Z2vkrraY
chxsFhS8cPauM6Yc6svU3qZy9Yj0Hjazgb7AWiH1IGT9LIkbe7a9P5k1e0+9K24W0+WzyUjkwR26
4CO3+MbOYB0wiHxKFmfpb13ZPZu9G6K1HXdqZZINWfCn7hzr1q2djoHA7jAnjUlWqOrmMTwdgvGE
oGu5UhFND0Og630dhD+zYd/gyLiu9vRVtRkmqxIjk2dFf0pscEUV+vuiLP7Nhn4OGDT8mNr7i1X2
Lxdb+Jm+SARmvdC7YKqa5H7ovVE7vVWSe3BEjR0UmbpaNATlEsw3DM7Gbp2q17SWKKpqD+eS7TwN
ond/BJ46y8YdT6Mtvr5ftVS/Jvbt7ZLzUQA49pqRU3ltl/lcBiw6y/1jH7Z990xI4R+/65YbamRl
FnrruTJKiqIxbgWBFe5awjFCbJfUbrSw84EN7YQz3PJOEZAZaoPuIAlF/erx5jF9H9b2lcjEAeYR
R1OL/ZexHS9feN5XWALeoLFMYHXAKg4PW19KPrR2b1xVoGxICpF71m65IlZgAdB+OewkhXDscoY9
sItaO9cj/pOeBJ325aMI8+hE82vaDCvJV7nO3pzF7DZ5JtQjwhUSZeHgcBpFzutr4wNMkd7oHBHm
SnBJDGLskalM9zgEQBqW+6vD8mM8tbkdPjJpe8bs+EPMnXXLUO8nnFDQIxOHdkMe+8Zij7KFGnm/
CpBR2lfvhsjmmwQltRMyf6ahniNSXexbmoNEbOf0+r2FwGakClbtX6vGrMgoDl8USqoNmwO7lULP
TD+b2Q8RA1tPFrATUPtzUMiSZcRSnbOJUhaBX75fNW9lDG+GhiRRHCMk5JWK/dqN6Zj1b95Y++eM
ipLsvWW8YWinc6oDdnR7LQ6V7VbbMq9AWxfLu5Vl4qRkX8XN6Ox8eisvc/PlSsoQK89/DhBidt+/
DFj5nmTVKTQvVJ/y4LUUSHggvl9Oac7sx8vObHIPQhZNbnISWMVoa7i3FiLrAfH1GjfIGDmyfS6k
Y9AAPgN4y661kM9eGfWnWYSfa/RSdfg9vYKCqKN5scVg6+2F6T0FTVM/+9b4Mrr28LiOLrIDWb7T
oNFvhqJvninjafbQqXJF/Wu0QmcVUfdqkATxTk8httt2+enk/V1N2KSPcGTLBTGAh3sCctx6Eyvz
m1nkexWu+WFNw+dlymZSCuWfgii6hwpb6zwYX2OJ6dMr2elAQxxb35qT8R1sM1VUbc7oHgJ1gKd9
F7/VsbSq/gYX/4WemPyHMJFREorOUJDKu+K+eSjnoH6rIq7J4uv84g/2cpAON+faERZarhwjYQRs
zcLEmCGN5wqDBzm0UPZIIHiVgXohnhGSRflTBjY30DpGsJaql8IpWtLGWYvsmh6/8Cs0BVbF3Kxi
vMvgmkldESIiUiswK91tCqJDk2rqOmCLfG3EI3kNw+g976vnyQzrfx40/aUPmt+B4WUb+M+o6QqI
eE7HoMZnVHpu8zDaB5SR2FLcpBzX4ElnygcAJI99sIhXO5A/bJeQF/InXjgDI5Sb2j8tNxBRZdY5
ZDR5LbpqiltbLE8TwgrmPwojWJAd6eyXZw2UYTuMhh8vlt3tZiFgm2Wq/Ilz8RmvBagmRoPj0qKe
k9bA4f7KCjB/Wg5cR+3P2YsrDX+LRGw6d5oLNRlofOmhE+xWZu6ZgL0AN8KofhSuy7WM2Dz6NMRk
qEekUO7QMLRAxEcVbYQt3pq1+0unXX150vyCv1V/9OFYx5gX3ta+1scFem6Crq4+jm4N0/bugg2w
SrwwOyBcch3yYwXvnOkWzoHRZs7Nv16z4f57TP1TNRv5r56kX9RapWQ/cs2DWbVerI1hRHIeRIk3
W9ax9zhW5gvHur5u3Z1cqpndiRgv22ErC9byF0CdaqPtudrXLEvkDtJU2kobV9d/f256XSZqJs2v
5KB6NtspO9EHTlju+dMS+MBNsK5snKy0t6Ujiktppc99LFQtD41as/3sFn+5y6Pz9wOfoxSua51B
jlIx5SrgL1SRyKXyxTg3wOnPsyrI/1PFurUK3BIk4p0rV+NZXWwRcHQTBz0DvBtYhPk2ybneaMkz
BIT2iP3toe9LIP8R3i/e7vFuq+Z1//dFYb2W9G0fLeJRcB6EDF8r/5xHbFdxDt2eAo+VJTfA9U9r
3f33+zDlLy5TXRVnNb0BUMAZSKTHVth0KpRJl8mCtIdDNEeIhY6guli1oKSBI/SgpCQkp2TXQiOJ
Qiib28v3s0rzxkzZ+M9laLut0dsjzjLKy38//v4sHXA5pZF5RoVi7ZY2wqEMaJzeEGiZ74em4B2v
JRvwaNqfSM+y7bpi3u67+m3gqu2IHeiPK0qyCiYW+Lm1YoQ1+UgtBhBFbudxhJfiKNoRycloPbWr
te40VdGR0K/mvwc8nwv+x8XfrPNI6wSbnSU4QlEHUkYW6MhpYznMBg1EyrRljt8Plnbe3bA3tsX9
S+6CrYHPDX7bcMQE6qSblpDYky3SxPFkmrhT2O/nSm1F5fTmNlTGc1a1TAZzXx99stV6kg4O88Xp
M8wqIAUevFD8dZtc4EPZQ+RsjoXR43NPEYJ9i+XDcCdx4MwuEO7Uqqe46n1GRvTsGFA6VcQRtv9g
VLwcPeUPO8Sxr4NPdBQDdYbM2F+GcNQxx2aQ3dp7q8f5rxfew1ULXJKipkzIuNi6NzYL1+44d93f
yqe5iBpdYoxNkBttCcLtj1jf7L2geczS1B+jIXtPs5y4ZdlnHDdM58HC51gSm3KwGsIuvQ7GUb1q
eeSdCuKOq2I38y4DJ7/LafHVvBkpoOINKT2KBa4GfDCgkjGtujl+P2sX3DnoHu9XniGzm5fRZvLn
ndGE6y7T4orysj+GRDTtyD65DlriUEfxjpfd33P/AkVT9QFl+3hHP7gWmquoIAvGssKNgfBvwwAY
o+j98g+F0T0ACVhjQHPtkfSlX5jKLZRsy3Kc86LDEjSXGzoOp6rPxM4O1rfv66SHYDeoNE3GoHwm
PwMIAlPhBNzc3nFMAMt2QRwGRmB1XQJDHMd52wUTFbdrIYp0MnIuU30EewDzscBMLLI63bN43I2K
ARqM0bdoX3lD8TpnlrMJAi33hAcsG8+w7D3TPnefDazifH6JTg09n2p4dc8wS2kiiCO8zHmrI9eG
3sBAk8y1hQuy4GbgRqrCHwtdjG0ZRtAe+uVoBQ6FW4pCr2umo3fvtH8/68n0AVGfJgJc3xaz9hdd
+iZ2+4WaivCvLKCy4Cdj4auMB69FB/n97wB09A/pXFvx7HNvVDmnfEuBAAw6moFFepDBjOChw5GB
/lZlNlZxZz00wfTf9Z0z9GuiGN8qy+6PtjffWteudpIY0q6OAI2G06tOu5eyZHDtdpDyvGykf024
/TZotk00vhm1T1Fmynd/HlDl63bHpwQ3mMOA3SbycsNiSEBS4EC3VTgWJ8e40pxtH6fSQZ9vMzFj
HgiCsJDdFXHaqZxbE1cY9IqqKgCGZi0lSlTHlY8WipubwwslXx+h2jerMraHAUhB4wPy6I1XR6gX
3Nzm1iydJ1HsOcRg0Vk4ZlVsvXxOPIINCSHMjOzJnhY2ljzNNo4E3uDZQb2tMBVtKCLKB62dcW8Y
7IYmR1aWvOBkmhWYlil78qqOaOoIvBI+UhFxs7ZxI9FnpdW5q2nfWdk9XtFhhcOaRB0znDO3RZA0
Ekmnhmp/V0g41KTUXwodpzefpKQ4A3y0VD9dPSdOhmU7rN0fbF4E/YIvgEJqkk+V5mTpEhBa69o7
Lr4F49904c81hXua69OkrHHvW+4bcuDLRBbgFisNFhh/2qJKIRgrqPQPI0cpvBK16+EW3DtB9MeC
SlOWqv/Sq35dIjXFgduXx7JCODEUiKJ6cBmwbFFlaQdNU2ra4/7+X3jU+djV/ezguV226QVaE67T
p9S/ZhQHbHdoAIKs+lEigMLDcLYp6pLBe5OrjNOyT1In+CMy6CX+2KLImGyR0LsDQ6q5iOP6KaZV
JJO5UrW2qjn+72EN2aZWv2CikWONKZzmWg1uYswewU/Mll0fulpWt1tUDVi5W5gyG4em52ZULEeY
4spYQ+6678LLDrD5C+Ii7i/vypB5iT3ldsh82BPHKoIE67CiCS+tN5Sn80Y55GFyEbzRgd3L5r0f
WVK7gT8194feCg8ik2TIy6fID7BZhvxyAC/HmARhxQdp4hA6iEQO0aGeCiNJi5qLt+BlL90GnTV6
1AW9HD7tIGGWldHUtv/Mi9bbMevzu2jbZFgC7bydAsh6HWDppTtxBPc3oW/LzffPQxtMMLGG5KHF
3XTXwDKh9hlP1Qq9mYU1xYjP56aOJOqskcW/WArS3gb3b9ROOWhr+81alj/jRAOL7vHnyrF3x+wS
3Dx8sVCg0wpmlrUaN973T7IRM6JG7Ist2vLXReQYDPNieKyiGkF8NGY7XdLa7SP/mvrINwMxvkVi
xuKMHYNSbfZ3dqR/DQM9AOGNeiu61d8PpT4EIUZhT6E9XhfOAQ8UvOnJxySlhV1gkDH+6LSlZyCX
17FBKVfi/Hhoo/yNNhdTmftDRhD1TpTBq+kMAnbxKjmSvYZ1MRzz9k+KrneHsAfH5d2JXUBkPH0/
9EwSuBgcQscK9pNf7DBV/9Q1EOyh8T7bUb0x8GoSlZUxC6t5aAQ+v5qExJNlyuio0bMUIfIaZPGn
oEW8LYABBGaOepsGwmEB3d455XxquhlR5zIc7QErkluC0cC1lsP9NR6HBr9pGmR7ckEWVWEnzrPn
qjwaxvwewuTxzT7cGyZ0lirsoHPPYKntnqO2JPUPUWAUs/X6CWcefZypO3ILrwa/+QeqZLRBzEuJ
fYM32ynzCQJFf2iXAnVXziyn0bCTnREZ50R9XLc0tyMfF6nZPtm6nrm2HC3pj/2r7ZLmDBxyblWK
284awkebHsBpJa8gJsf1vK66eo3s1zJAzlWK0EMP4sinrklESkig6K3bqqiHROfm72EWlhxZWaaU
CS09QoOHNd5DygH1IkbdZNMCfuyG1UpW9Fa5XxMzUGLk9Mfwpz/J8mTlPu9WiRmVIe+mavAlFz1+
ga76Q4A0wk8YeBAa4A6l4dWv9F+AdaRgGTDng7x8bNru1wIP8pjN6vMP3A+xmbJuBQVlW5gDGv67
QtUPQXRaYfMmVl3+pTRl2wVLqwh3wAdrPdOT+YQYLveEWIc9KF6osnki6xJyLSFzHekIG2GpItYh
TFDDl3TPrbl/KvN7hIj/6fogadbC9PY6MJtdpmg0V6n9OtVBcSiIf0a92kOr/+dAD9mjD/27Ylt/
XCyO4h263e0S/TPcpU3U4pJSaXgLGG8Glxq9WgRI3BSblvofXSaTihJefVqGT0gA2iPNLEKpYQoC
3DmzAdNvQMKyJdFcncrORqDDdnaS6ieh8KyqCzjy0G9R/JtTgLAKM3Uly2ifRrbedf2zdt/hCK6X
rkExNvvurubKay8QsauYmcsMdXGF1UEsvxiK/XYLPN8DCEOCHRBR1uHfdAyiHe4PBDJ+1eutajCR
srrhLMBgVGMo2GaUq3Rw7u42v4RGb2KbMDqQG04KSGzuKNVUcawKnNbLAtTBV/U5g2YeO3kIJ2vx
XhzH6yndubZj3mIIc6L0ggDFBLxtv/qBGl91jTahK2lNWfmYINpBfzHIw1j5COBk/Vwq8w+hL9O+
uS/bWcFqPY1fEY2UmDm83Hsihi2w8cogwi5Ws62kzt8mjyZmydY7BcJ5Emt5oXDZmCHO8yySb4AA
hrsfv32ohtR+CXQRG1L5sYdzZLuY8zGdOUxgKsx2gyf/9sQtJ3Q7YmMWzkM7jw4iUDPJ+rHiNGz7
G1U3f7LCNh98TJgEXyqP6BSTsPSmPWMlKM9AvGjX8OLycXW24JtLfFoRsI88XGAzVF+Fm1YnI3P+
uOkKE94aHrHu0oNxou1grKdp7w3uFy158WBP9OUZEQG2d3HhYRYfCrb2kLcYjBsd1bqKNt7dxWEO
r7PubFpsFuaZRSVDjy4GQpOHJQSWhbvi2i3cJ5V9zfPcPfHe8l/jBBgtIZORBc2YrB/cTDSN3HqH
qZbExWWMl9rOHyBEOfFMmjqZx3+qpeUOFpjF3TRKN7kYLoYsPALjrLdlHBRXyu/QXJjI+jm85kb7
MpIM6arpiMTpoU/zZuMrCBV9ZsWKg67MAaBHi9NfjTo927nlcj6HCgY3Y0NbLt2tlfN7EWHPAYYQ
3MJ3qWOXpJwLBabcdeK1gs+Rg4Mizp3yaGRmtiNF5eoYWIPd5tLY4wnGMEAvZwq2XiSvS0juaCWw
LYRZzjw8I9olStuzK0ZU2tzsG6D5INlANmAh8a4DHvT96Hv/ApcIorpA46ijfANq1xnVZ9c4QYzE
JsEoHSYTQxfwQzGvEzBHg/kkZDiWLLX+ikKVnp3Ie8t6x9hnTXMb2/LSLSPQBgdblcIsKPhYxlOQ
0uMHLM6g3NnUVsuk311jSkMELLI7IL8iO9zqN07btFhg9Urm2PwgR/9f6bmPQhWovv1/ClPhU2HB
1cidcj+t3UWPvrkPB86K6/LJoQRUnryiN8LM7SAWaAwHbhqjRVL+aMohUt4Mrkb5RW1d1waJezUK
yyUfcOMwWtuGHY3EmR7pwzr7VowtorU79kgsmCVIqskz6vOYAWkv4BlkwWwyt1wH7mEsESXmZqzD
H0Ux/Oq60ePDx7GJmKlqK5v6FVIHZMUMYavWpF00K1o4RGV5hG+/yTijCBHzabstAiJgJH4wRpZY
TwKYhzWWszmYN4Sdk74awiTsYNWEp1IO757M9jXNJ5Kv8V+XpuxjZmhPIWVDGOgDkbDLQ9gweVIa
pLy/XOso/Fnm68/ANhGJrq2NVEVw+62CT0qss44y3J0Az/Q+4Jme7Kze3NEibolRmGLdk4bSzy2e
CCQBPXcvbD0FMVZxzDKiwtrYsB6OzODvCxIZMhGOpdZL/T2Zr+1RGgEjBJxTcWW3CxIer0rqMfeS
/zWPMHXdcggtOD44JqeU8dgMtHmUDUEodGDw5mPHcM2JToG9XrHjGbGZZ0/N2nHrYa2jAwPmJMgj
5K+roTgF9i91u8b+GnWnUYaQNlMTTJw9sb9MxVcwhUjg8P66rh03pN0fw7r6spxu77SYZSqcUXGA
ebtcpmHryAFlZxj+Q9WUXlBRsIAXqvjZOQYb3nEA30ACdnabvOqXT1qIVt5yTcsriyk32m9z7q2z
cB/auvP2yF7wwt0XhCWvwCblhdzQa+IwFPXdj2w3ApTTXfQZoXl+71hm8PySGjJp9we+hz8Ubylx
5k5+6gbTorvJ/j9hSnqqw+qX5bevztDDwVEqxP0u87hdp52pemwQkWE9La37ysjxdyejW1TDAMWv
SFWX5lF1msf0/9g7k+XIkWvb/orszVEGR4/Bm0QfJBgMdkkyJzAyM4m+c/T4+rvAqqsiI/lIkzR7
poFkpqpUIgLhcBw/Z++1423SkgXcNzhvQg7LoxmsR5zNCyUeaiTX5T559bgRIwFNgNGPFQfJjtuJ
IMcqqaeB1NhGfykmFLmYtS/sUgZb4jqUBq9xKbJHkcTHIctpoKh7GgL1Rez4iLFSPdxWmpk9OAFi
Vsr8RMdFE5Gu1IfuMSyUF2bdOzcx3EVp8Th3bXx02/n03Bj2Ii/4g4HA0hVproCuvp+cCfwN7mOz
50bb2GKgMSDxwVE1H4JcrA+yPcdx02zhPPBiktuxnAA6saSawUW61et3DTVCE/v9wlGBoJB1eY8I
Y7iGhkirpYfzEIT+LnVrjTeEpL9RK2R7EScHTadaFvYcIR6YiG56V+xrF/wV466MU1xarThSretU
5y2j+uku7zCQdNTeKseOpVkE+6jQ5c4t203bUv5MGKurJDtDlF5P/mWj9SXTEXXYlEkn8PGiK9PT
4ZE62VhAV+a0PalXQ8DsPszibU1sxVrvMSnNKzmpcfpEJe95ubLRt3OQBYlCU4vPyf6ZJq6xptu3
63SBhKiaWLznlXKdpX2yD0R7FVCSL9rY2Y2Iw7HG2d81/0dlcQDrbCBcOib+sLGZrc+bo8CcNDBf
WoN8vBQg2Qe1HADh4w9SJx7zrHipYcmJdIZloGkPRgR7ZkRfiJGVj1Mm53wHkbDQp40W2kchiSec
nO5MRxxeNO6LbjHINa+i0bg26X8QTQLebcqf1QZnvO3J8FcTIfnNkLBsZRuE+8YprtvA5mvntYUe
Icl3r1wJF7iBUBFWKeUe1MKqDbtuacU2sclt97MMsMHxWx7Q3Jko/YL41kkJPyk6JVxVRR0edPTV
deBq9ypa7Q0hqfVZm7jmsQDfiSeRx1vp6/zcb/EDTMW1PprG86SS6qPjvr9MyzE5R7Pmggvpy7Wm
C4rEFJMOidg7P6J4m0inzXIu6ep5dZkzexStqu6KwF0h3DM2DJWh3OjXKoyioilukI0zjZTpFVZv
b6Cvp/MLdwbmoSKmY4pQuViyzE0AZRDZbkwsgj51hOrKG82n4ZWNDvLb2b41y6pJsPQFYjLLmJvI
/R02VfScivakrqNGuzPcgX2S8C61ww/D2HwdhMjhjfR6U+QOpzFaJYGBXieZWgrkAe84rm1awdW3
ySKjQK1NHgvsChzb6E37SbRo5g/YYYvf2NlFOkXH2OxsvsxEkw5A6qYYJOMFY3oMpnrwXFVxEUML
+nxpa+0dM7lIGMouS4t4MXAzwiubapmSUbULxvpcFb5nl5wpbAviS9eRCxBFE1TEMgReXsa0uUba
DZAB6XxEjrFzMD4vAqVHBmDQ6gjgODXBxZCIx7qsoEYx/nTsO/SynO1KvJPRcyAkvhobBUwayefR
uelF9t1OzRe6qJS55ngWCcqd1Ey++wKLoaFtEk3wPtdnxc182O39iRSyEglFREhJUT+HZXuWKTcV
JSYd62HcWbX9HW3+eUCQKr9cwAM3ssehmkfXDcg1LI12jdu12UfEWWpldmlIHPS46tY0KvpFVnGM
SZ34zglD6Ovu3rGH68wuz763ilCRvPbEDABYXdYCDZtb1cTJCLtHanGtBy5zwqnaJEjbF4HuXxAc
3a/9BLOZb6T5PpSEkTemhV8I6S8dv3BtjhmGGN4ZgXZuseiWblmCjA4gHlbGnie63PlGv3WgNGBO
ta+S/mdBeBQnYByzfSGD8yEfs01rqT95G8Z011y5BgIlt2paassZ4LXK4H57rVCfJ8uq6a9KZUu/
F9YVuiK2Gz1YRcRaLvpc8VTbSFZqyw1hAOtuy9HZBoITl+2iH1WTGDaVO5zbOuHWikEYIBnyq6aF
2BOT+Vsll5lefwcxCfmM0vBc8lgt6r6+qZnKSOSC6yI0SYKsu43ssNLUWEohviFaiRq4GPl5ZHqa
f+Wb9QPps+RI5Jl7bgSP9EKZ5lI2F5kbnNtN/cNpujXa4nI/jFW7Wfoq7/LMVpt7vwN2BvWsaIb5
7A3QV1RgHewEWR17x5SDHVVdVbvWQuNbrzYcsmmCGpq8S/u63+d9tKuK/lK2xoOTVcVOFMJcVpO/
i4UwVrmbkfSJJtoYh1UMGycNIN4lEl0oncAs82sS8WghSjMudqbsjKUJLr0fmZo1+XgRNsMZEzDC
zOy9mgBHlMqmJydwqbvGuGp0SR9bbWCM+piW4CrwyGp7DIr0uTlGqE1pXgnAGYa5hQ4M8C3pmHn0
PplTebaJ7faC8uuhH37IjpdumabTNuh7KC/NRgWFskSCYaHDNs6JVl8iYyx3Ft5xK8Z5FJgarvgo
ByVYNYchJAgsL0jy02esIuarCDHDlEy3Rrf1mWRtkOM9s760hRsnLxUdWVC2/jFVLHxyOFS5h37M
FPR722REudTUBSKv1//NIPgrg4DkgM8yCNpf7yMI+ON/RhAoyPL/sG1GSI5B+rThGH8HA83/yiWm
1TYc23Y1ggX+mUGgCIc0D82GJeu4Klnx/4wgUIT7hzCJKXYsy7ZUjb7Ov5JBwCd4l8ph2i4BiYwg
DdKJqDpJEHmfytHD4IptRPd3ncx+VWRcB6l2zRF8WAQNJv7ErMnQuVaBEQVT5tkRhvCGgNdagsfq
WgxkcFvOsiGFU9TbGPgI5pjf+0WofwtQWodjdF+E8Y+5a7NgQsSIZW56iYb6AZl+apuP5LfvZ/pz
pNQQ06yVDBRIOuRoBdM5LkxkXBxVbHNb9sUNiJa2aS6BBB0iVd1Yg3GmpsNlGTJ1jWMen+7CjG8l
UZOWnpAHbG5K39wZ/K0taPyktvYjHCAjvGmncObWB790WJ+8TYtvQQ6al1Q+VxJUoMw7q5l6VXCm
iDttuLUa3DA2uZCjIK3AIdMLu19EwvnUUEHbRfLoSP2y95nZ021W3W8N6plFb7svHZ7mHsVPkObH
xlXO6VjZm6aJdp2D4oC2VbbSkuyxTLJt4GAa8w31UVMbsCgpjFSXPgkFr1R9is/WKFaqySbQ5eEK
g5GGUx0dXTdIXsuTunRVptM0KhNyOgvgKPomrMDXKOFPRZa0fUry0dsY37DRJsgK2Oupfkr+ku6H
yExCI4OzpNJXzOZt/J8e7eczkYgrmlBbOyJaGVFR5rTXNdI/CRu7EV6XODt7CpdOnnmpZi7acDiE
1H4Ii4dD01HjDy1Bvlb4M6qCc6cw/syL/pcSyQ5PXfOrOk0Zexsy9v9naJlJhtcnm1IhCVyX+T8u
nmT0lD/9Y1+nT/nP+u1GNf8Nf0WlGOYfjqnhVIbZZ5mvO86fUSmCf4Nv0bA4tpuG5djsRX/Fl2nq
HyptZlPVLM0whbD562okFiFJRsYfZKdYjqurKKotUzX+pV2Kv+htdBCxagSn2fQ4dJtuG8e895uU
wI6QyXbsjwYt/q1RQnQA6NxHzdEcqbVbFDRLtgdnpVAXAZPhv+reHkHmdA9vbuLxz7iif+Rtdiwi
Mt/4IqcB26pmOKbOOYQd02KDnvfTN5EtnYgTRpqiO6ZT5SDOn2pQQsiwERUsxkIhKs1MYtp682BA
OjsR3evzZ/78U2i/fwoEhq7t8EoxDduwTmK+k0GVo1G38qjJ5M7E8bPQzIK+WMi83izMnlROdzbJ
afWK2mqCQYKSaVaqLYoovLC18hE1aw+WoFlLxMALip/HVhkwnM/AnUU7xsmlLVV18fnnNk4yoFRV
s12L6GbN5HSoQ2N+f/eMsAniBrnP0Y/aa6VryR/zQ2J0iWyhoAyvA4u4EdW2xi0NYAS2IzI+DRrH
xippAigFxB2lv+1N5xbbxFWBxOqALhRQI3CrVWtFMzt/zK5suklRYCwsaOgEq0WzqAS6fwXiZ60I
TuCqlrueabJBNcDOySIHFdcXaECY/LB2gMHAeidQxXL3hiIdDtp+gb7AFbvPb4iYv/CbUCxuiEMg
lmM4rsHL3NZPbojUEhp+rpYe1ZTWLwAN1zOC7iW3SJNEq+esEm2A6BzFT6+f4/W/3Gw6FHVOKrjA
Tff5B5qzkU8+DxFHpjYvLKFbc03ydnnDxmFAI+PkaM5fW9aNA081j7avi1jhfq8+v574bUVQcuiu
pfHtXc36LdK4amNRhjC0jjasT9yGGY2xmF5V3T1POYegev4ItAg5pagSNH1eiLPPP4L22+5iuqqL
BtGxTF0Y7Fjvv3PaTkEnh8q9BGCPhSiI432nWPp+jOt6LSDlRUVBD88AHyDaWrsSU3SoZZoTTt82
d/gaL5VxkdFtothIryU4k5LmK9Gc/q7SGMWnRLacjw3/988/uPXbLkAZyDZgsQ8Yusbu/f6Dq11J
8nM+aZdETC2axjEOdkAF9/qDUa+Q0dADYUza6z674M4GG7O9dNS89EaVg+brjysxhmxU8HGy6HB2
DV7MgH8T+cYzzSgqnTQvb4QjDuSMPBRJFWwIzn0Y5p8DdSsmSk09i1AQhgXoNccZb1AlkaroqswU
lOSmUFVUQ4qiXhNeEQy+O5+gJrpSVC0ZAVUDrY+VH8vnQAaIVHxnWpuxn63i2qaTPYSTV3IyDGEy
hEEa7F0Vwk1QklFFW8tAGswj87omK991PEPP56zHiD6wa+4/v9Vzmf7+uUCghH6WzR8Fk8XWe3Kr
h6JIa1Q4l2Ht6KQs4Nnqh5JBOWVwq7vAmETXY+Oamp+Z36RePnpyrMNlbHGux9OFtVoVzapp5rJM
eiQFIddqY4ZTtDoH9CarWuNe9bAlSs28KzrjOg4sTpOmz1y7K9R1F2rZJhCdT3GKi75Hpj4v0r4h
NrbLynqD7cUhvYK+Fg0WjF/kU1oOO4hisjxVgJkHI5e/Us0ln92++Pz+iN+eofn+cIqhQ0cKKuec
9/eHoXZh912gXkLju5gEkCQEIb8MCx1dlBO4JydTPzgDFMd5X3l9nif4DRzRITV+/lmM+bd4t4dZ
GlmD/Eg0RzS21JM9VcepR6etay4LDTU3Vhk2eDrh29aV2OwJ/0YLbWtIli3cC/xL3lcMsnw623YQ
yn0lm+Sim2oErCMj2856wGvUnZWyibaIecJlZbXKFrgZoQXwE3VN1feKlfnLigEcp2o8yrLeh8Z3
Z1DWBOugZQi7S1NBxJCL/kC//6YS8rmKVf0Mpfm6ShG8A0Px6W7hUtYrEBx6Tq9Tadx15AY8DnFz
m6t1d0Hqx+b1Zv23gG6iZrwdy1//9//8KNq8keM1lrAif1v+Cpc68v9dQR+f0qf2tz//V72sG3/Y
mqCGMU7KZf6F0FDHGvMDgcWTxfdXuez8Qb0Db4dCVrXZrU3evX+Vy+QAO5YhXDoFSG0c1fqX0n7f
v8N5CIVhY1G2DEuzDUFh/v5ZlBiX+7YRPUjBYqdH3bIugwudYPmoqb94BZ3UL79fa94X3pTDdm3Z
klSZ3jOhhZWquMHGC1e42GRuv9eqi2qiL2iuplK7oPJb6SI56kq+fvO7HH8vyrUPv/HcQXHw4ajq
6fnAUMa4lIM9eohF0VmXK2YW+3qKdjlGIxevWwfgs6Z37AKcBFqxsEj0GQZzPRCXYafbNL4xCOAJ
Slq1UXGB4nIA9jgo5WWMzFtxymsFd7yO+vXzD34aAPnnT6XPy4gWDC2ik60qR4DuN7U+ekwVeYFl
a4x/26J0t/4LButryybRZwYr9jqZg4BEUu0QwXFzO/vPfYBT8N/J3m/PNXNd9/ee+dfvaOo2mZgq
1cJpKSEFYZKqNY0zX31F7gm8BdzytECRVtffWEC7yv/qy78v/eZrvpaY9LDA+dpAEt+vHb2qfV01
HenVlCZGgWkSYWI/Mu/Rja2A2WWLfFEiT5OG/OLrvn9F/H7pkwNl5WR5DSxDeqK7N4KbME7XHazu
josX9Pw//5VPCszfrzYv3zcPSYt4Oe6Q+Xom9oash/SVawsNBZJRYfoQLTQYa1XBd8ZwAobZX1uK
DokMfJhj7pMhPlAKoKUjLjKb1kEfnCeKeYhEuYUa9kU9rr+vKf/8rAavTs0U/DC2dVLoOGi0W+HX
0gsHGjdave3qfCsxTLTuvWIyReG0qFf+pQiMu1ZYBxECq5mBQBNJIiY9N7NdSTKzpL8p1HCOtW7o
s90YiJbKRu4NYwY8cGjuTNhymfbNkvdJW9yMafcj7BjNfn7rP3jATE4yf3+dk9rejJNc68dGenqv
PQ0GlqXoroe4NCTMuKsM5Va2M0FKzKpxxFA38Oh2+kRIVpNuav7z+ceZr/b+KePT2Bx2eMwM01JP
bm4hlH7kzCA91WVAR9JAB3YyzgfsKTqqrOKCw8cXi+/3B/v9JU9uQNdobZ0OrfSiMd+Fotm30oaN
yCV76yZErV4IJK5RUH61J3+4kDjtG7zxIHPOzaG3i77ocwbnQ89CshrS6/SnBoabUZLaGvnXNXNe
qq4dKLIqS7e1i6cn2oY7zrkAdfauQ/6Fj9fLh3heX5PsRMsye/n8x9De1/R/LXU+nMbbgE7Oa037
5rFEy0DYB20TjKIlQqbmKCv3UGrWDVUYcXY/8BVu0MZfmLhHNcLiVN5nAVkwgLaYrmJs4ccCerLs
bARuIc/DRN5bpYkn4nxhLybxNTqcf2PTxEU879S2JZgbnOwlXYvjUmp64wW6fQCcNMtX4paQhPEA
m0Fv812vdmgmwi/W0Ws898na5cIIOVVbZ/5gnezWjg4kPR25MPEF583kA6zqjnjFznJY7D6gm6CG
QizyPTqXC1tRl77+jTnHuSmn+0So910EFd7phq/W2QdvEWhxJu8ti3MHZ4/362zAUpj6DBS8Gllx
gbQDb1YBpt5E00Eqp5jWHOuQYts3WSQvzFG/U5QHSP0bIBQLLYtuW85OlrMptG4foaj8fJF9fNss
bFWWyXtVP30MQj/OlaFRG8+kEQ4waEtyz9bSrW04mYwvQd2JdmUazar0XcJg7I1ISqgj686x9kMx
nrt5tYbO8sWv+fpu/e3XtF3qVJPuKmvp/V0bZVylFfuwl5cxB+w7gDjbeSOK8mzHa3jDifoQG+gk
4DIlYucG05mhvDg5nmk9WSWc5P34HognU1F7n7fdLRima9nVx84Sd0CLH3XbP2/b8rGsH9Dqk/GW
rR9c0sUmXV9Ouukhffri3PfRa1bXXVYAP6iweKDffycwAEEuCNz1BstaN+xsCbL8jlh5xT6naUvB
FyIX+GW7cmv7ynWNxMFp71UChysF1WS6oZq+w19859jfwyHFa4xx2PjijfTBK4BiT+UgoBs6I8CT
ng3dmgEsj1V7oF8JooKyLWFtaAcjBCEhn2mA/4cXPLkraUIwgQNlDDb8D00j41Obs7Ew693l0c8c
F+0XC/6j5/HtFzzZ93slwjyhcL0e0ETpX1qEa8AF7YZL1d+ays63wUb++LcuypjVopJU1d+qFmyX
dag4NQR1axU3F8jfJa5OIJbLiXF9qcQrJCLc63L7H1755P1K/x/9H/50L6GAVfFrkAcx0+s1GRCZ
B4E1+DYBWatInPjiyvONPH2EDfXv73zSqqUDhqtD8XmE+2bZEnphxKymbu0zu1XbM44NpQ95gH+o
kfOiyumLre2DyoKV/M/r2ycrWTiTPjrz9bMoXED3LIKbwN2qvLWrXWKh2FC/2LROmkyvL+x3VzxZ
yqEvukJAyPCsqCLpHY2a6q9R0C/VUp5pSFZSlCVGlqwsJpVOjgauq7666x8v77+/9cnyVmtHKlrC
t04QzgQGqmMMR/3UriYy3hQ8FPhiNxWRWkWafvGq+/CGawaDAsGgTnNOqkcTbSyzHKP2GoEfALN7
YyarknNrbIO3EHx149nSv7rqhxvWm6ueLPAibruhie3a6woAt6G1NGsLPFE3JxiBzqPWKNuv9pAP
akedXfyf3/Rkaae+YwRVwTelulxIcmu5r370jUVmhViR0CmqbClhfy005Ytrzzfxt6fq70uf7s+x
7IR0JV/XzDsArCEzoMcJaVdbXir14+eP8PyS/exaJ+tZlD4H4ImtMqp/TuZlomx77Zpd+fOrfPWN
TlasHmqj21fcTJ0YJCfaTQpMfOSs02VbVF/cPe2ri+nv38E2jlyMhzyiZWVvZrewASuSiJuQRmx+
mUnDMwfHM0d7Py8hcs/P/ClbMr+c3ZZFlK0Fw75icHH8EvUwH4XJpKPdu0CSv44Q2c6KhmrAK1Nb
m8/v04el2ptV555UkkmjGUpHSAjBL2Ceeb7mMgeQzwK3x9whiMNhaedo6e0naHtru3uG+rZpFLFw
H3u336jVl3v8fMnPVshJn6LO8pRwebP2qCLXI7zuLqq2hdqu0IlD3eWeErUatiuDibeKwmbAR+2I
HomY+cVuL75arCcVoz80VWZF3B2HwgVhvwBMhagcxxQBVgQ+VM/lgCUXPZ4WDeddCs0BwF4xANyP
zrXyq20JjcFH9wZ9N1UZE2H3dCRT4CsfYhyLHgQdon4VgpI1hzruKVZ8tDLOshzidTGs9NFdJZxH
Ukw9gQtU0pgxafEaX/xi6rZjddf4P5xRh9PBsKrf5ebPuLC83sey0j0pSoAp5BuVw8JGTZqvYKwT
BiO/+dlwLAaw+Lbc63p8FDQ51ft8tH/gTnpxNU7VaH2vhXtWOdN904/4r7ONkqln2IuPgR5d91F1
UMqnDgrGnCvcAB0nRaD3zc2kKT9iHRYiNs8l4/1tUDO+H0F4WegOo2iXouZetVjNaHJ6ooHuk4Y3
ab3yM0ZD8MsXuhzuTKs/VwhZrbAgzemPkbPp2+AqV4xDAXq4NAumRwS5VNYiHpPFra2DR+mJz8jT
c/xOnEpsb6r0DcB+PJDaPVAiF2smcS3fmDOujFiFgtWVV/N6HP18X9vlDYzNh8ycyD1WfkSi2xc+
yGC5xeQKVMMFF1kDdYkK0inUuyr9Hg0VJG2WtJxFnfLMRxgLuGwh/OwM9M0S7/laKYIzer831az/
je0DNgpAIbfSikir4/SNkYeO8I1WNxeNL4ltdQ7SaICKJPADmlXOb2RiyEnDdGcWBJclxm4Kx8eo
KXcFuUtRpy/7EXawkQz3VtTswy4CB9UcjQprpFtcaY65Aku3y2TwM0TvbUMAtNGqRTgW9Ru1fZRB
ha3issD/o9ffiJb0oV5k9iXGnRVKMTVXdsMAZmTNcjCCb/r0C4IKAtykvCw2KZFgvkc1rgGrqh1y
IRRsJVisiVciqHsYf2iIe1uSxjA0k10TLJPyUS/XdgucVzKMRuaJvn5f2Tp2hVVf5Lssn7wwds6G
SV7S31ZSKLggohgyZela/anuRzLQ0nQLM2ITrFCFLZuYcDMCIgzaB8Nwa4/JxZACnSrtzcAV7Whb
19EaVeuucfWn+WyUNeLJl9qPsHjqYNfaELI08r0GZdG4BB8Wj5n4kQc3rcBVF5zX5DZ3Id1t6EFZ
eYwtMEz1sR/0Q5I1O0xWC5kDtS2VHegt/rd1Nm8tn2/vH1ZPjGvm+YCgf3LyZkIPmPbqmDQe6vCV
ibJ33tJRNUP2yJHVEkOhwmg2v2qszzv0bzv4m8uevFSIs1SNLuayhcHj84ifiynVF4XxV9c4eUuo
Aaw9bYgbr41u1PrSzs4ymtn/2e072f51RbFik/x3DxvtjoTI1355T4Bl3R9qsmSByM31579zUUcg
cDLnltfJFxOdGcUKnTkvq6b1SFNNddyFMcA2a9eFSu8Ej7lBLfH5VU80Xn+dMxhk/+9lT75rabqK
rpll4ykaYCLq/DLeOiPm35F8FCJX59VTkHWlwmxSGBZ9fvmPF+rfVz8p8xMexHEghhfzB2WIe51p
7SrvDsFo4VrDxXAt1e6LBaR9vIL+vuZJkY84qgkcwTWLZFobk7WKcNpb+KHBC3USQEA40zasTT3d
ULWiqyLhHsiQueGVz9OsDGdRKdmtF9GGQF1Sz7IlFq0l9MSY3es/uz/z/XvTtg3HRGntsGi8Tnn2
MSolLMaR0II8O49FsWURjrqx+zeuySyVXrHG3Op1zPDmmpMSpi3Ogfp185C1WGjq5RSjgKbHMaeG
8i5cpLSaPr/qh0evN1c9WYcyzoj8k1HjJc4cUE+zrYd1Et/zyHW8JFW8BJ9fcP4Lf9us3lzwZOlB
l68VIeZmxpCtewePyPBMibXQeeQ+v9JXX+1kwdV5hgs0DBuvlz/n4FGDvDpHrmgy48PaNXQzPr/e
hwv8zTc7WTR1S9yjSa/Yc9sAOMdjXFHWWF/skR/XyH9fRTtpidiODXAahriHmorgPms5k1iN1Foo
DxhTFkBw7BFGhlh0+a68TiFvOfF1Rgpf/VWf4uNfcp4oo+d1mL+8f0iCSfg8t1Xj5UQKEwa4aMgJ
pNs5v9Y/v7Mfblevs+vXK71KPt88GkM1jRg8a7YrzdxlHV2JxNzOezTxOHsOMKRZs4GyW3x+2Q8X
kEV4GzcV1ZF68gVbic/XHjho9inlJa871Sbfvag3ucWWABuvID7p80ue6O3+fC+YmqGiuVWF5ura
yU0FvJ5qI6OGAepckaUXAGRXencTjgN4UZU4IZje5dEW4XZokm1vpFunReqGz6rV2mPW609D2h5V
KBwaKoglpC0vbRUPSeyLtMlC7/QnpPYQ8+fzpVuNJOsx92VC6ds3eCv3orHmimk/l6lTSl2LLYLu
47Ym/rMRKsI3vLNzToN/I0IbJ392VI5NBEBHLy96nAylmu184i2HMCxxJTNBsgsgCSrZQfcdzvnK
RT+cXxYtGI1A/+L+2R+1dXC1GNBhbUb/6km/wzWZKtiF1XjlIO4bfTjL1Xs9Bgpd1HtZdUeXs9Qi
lHZOtJVzDEtr3ZNNofXWrq+cTdWUx9mMXEVXTRCwH8ol/K1NGtYMFuJnB1Pm1NnYVKx13gJXanUP
GebGLkA4WPljRkSTxKJVbhlkEaqNL0os+9g/c1N11fl0SwuT1Be5hnexzNy7frL3VZJDfqU0xJsa
OmsxEvpQWsvGJl0s1zb4v+7aoaGQVrxer/eFBjCNI0hDmr0OkEAFeDe7KO+LxriLQnmUwEtLzTmv
2uoCWMVjpOE5keK8c4ny/HyxGua8WZ9u5iYPhmDI47i/SXldpVGtMYpaLzPHLaQEShYiJJhp7wBC
LnRiDxiAKaBFO3vYDMnMPAm3WGJXAZs/Cs+npkQPrfQHrWJ4AFussZoFXMdCGOeGT5hzEdxqqbqv
c8TSkQ0QKr9LwscoMslgO8vOrbBYDYNKoqRYp2q47omid/36IeqnBV3cfVFGGEY5lDED10Al5/oD
mBTCd+A4G9u2IoGkCR/iiOiIkTfEMKSemm3y0t+Eg31o83YHwumgoRNJsl/gMpJULA0cRo0PGlue
+xAm8rbZIlHau/m1Vk54ga8b+JOEjhQgAHwqljz+jrseObhcTZW5L4OnaAo2QFM9pvhXddVe+ogD
6vRXld/3+G1CRyxLUvH6DjgKmBgyAyFSOl4NmoeXp1eyOioAXOHUoSb+ZiPva7N6rYY3lhWuyCjD
VdUQ3D4s/Bo6hQ0LX5pas44nf+SumRvA1jm9gJFrGa2+Qf63Ekb6cz6OjyAHK7/D3dqsdUA4Qy69
yRk8f4z3Wio27PlnoU9GrVsstDTaKJaxH8hlABRxVg+4m4Axy5daty4yS5xXebqM6HFFDP0mmsYo
QZ7I6YoMvKi6tY8quRQExFg5gIUGYLqMss1YdasOkBd90e4GSv06D3PEqyBtAkJPi5UwgZunV5xK
7XkOvmxLuExlskwi9iInPK/NaAOw92q0zYt8qm+nxmBOpxMgdy7ASuPsorWXfpvf/kMPCkgL9lmn
r9xQLElk3JFZuSYI/BlIwboHQ5TI/AaVK3kG7CeoJdHWOu4jCRTE3+p3VvbNiQYvN9GqyGkX2miL
0++B40BIateTUL8VTfrS1OmzKjCJCiwTCKZbCd7+JZA0ryi5jJH44qEBDGBvUlFyzrXyfZCR2SIP
dWHWi4hsjSXTbbAx409lrB9s3JjLzExfOsW5zck/hUW2VVV5yAWsO11jO7mXeHQzhGoDDHbLePZN
64BD7FmLqoemc24laaBqAgBOljvZHhrcC8nker6VMuPgDB1hbAZpCdzeS3ISpKJk6/D0utPN7Keo
oC7AnjjWtv3kZxMD8dQ9gtl+MGztorAkGMobwsyOBvG9glVL32ADNJP1rh/SHLCHdEBZ6uk3h/LI
QIGMNcMjWBXjncOGGPCQyGcgQXv0qj3OPD/Ur2Tx3HXZxul+OYp10Dr+CahSO7oP4mHTq9MaGD0s
Iahz4GH04kmxmMmhjn6mz7+NMxz9cfziy3AXp7R8epg0k8vG6QbP+Ig3QTjcJxaYuLBTfqWZc2a1
+VrX+CGxNgIv4aNFpAHHDeBlkwgF11+nYe6NFhLrTjHqRTf2G83nGvtE1b8TdniY/4+JQLPQKOpV
0NcP1kAhnwTPoRI94wvW4vzFx4Ubm9FzJ1VvKOs9LLxjH3ebwoK6ltsl6iW+RaoYP4HO8+s+yKx7
YBB1bHVSk3XzlmRvwlU0Lze08zTmz/rTIaP0lBleOdnCpB1DPPfVuU1iSKLj85bEFgIxwaRYJy9d
ZVxh/L5Fp3ZPhhHA3/pBLyzSZiC52fbtBNtzKfHtmIY3xeFzlUTPs8h46Bxg1VBQ2zx84eVy5fb5
rmViJBrn1pzhovOhhYritg/S5z4MXzhivLRWRuCn/Cbr6Z4//OyDwl3kmvPstrOdcYFLaNdWfLw6
GFdUeTR4WSflxHuLZryjxc+vHz5SioeojV6UgFSoXseZoLaEt5QPZG3QNC9uYl3Nlnri3Bp5fKV2
xVlvsp/wcHZLp8/uS+1haAkgdskQoVCe7AVxrm7W3AMPXk8VMRqDs53YVorOxgrOUiL2sR1ypGcm
HI74zAUwalzJ8Iai1Ct4/tzymfSdZQ+1QkOi+vlL9sNOgckgH0cYvgBVPzmh9W1qhwbcfq+1DzlG
0PndoEDh6G12exZQT5FSutXSIksvBFz8xeXngvO3V7xJN0tHbIyT+OTyVNYTbMyq9dKw2MMFW6hF
gGknwe81bAgb3RY97oM83wNa2/dGdNFKY//5Z3g905x+BltXUbmj4jSpi98XxZYWYldGxOpNIkFB
+6tjf4SAAlUx9CZdfSRk726k46s37qEr2wtB8Gk3wPCR/nnQVxeZHu/ykrefrt7JhlIsevn8E350
UsCBTf2PXEpQfb7/gKWlTlKEAXPyJL6qCRXO/oe999qOG8mibb8IPeDNa3rDNEx6vmBIlARvAyaA
rz8TUHWXxO5buuf9vGQByVKVmAkEduy91prCJ4VMrvPEX4/sGjzlT02/T66mnzsFxyQlwMFFgLvr
00a6opml4Ciq75yc7icKD0rblSv455BT3uQLSx/WijGVLn/sXv2vi+LX//en31d3BJlhtVLf1Zis
gykNN0pXZGp8URLzKSG53DJfEYVsCSXexGb9oBhv//yB2//zE7c1RjOYk1RaZb9/4nGpj1YxlsxQ
673owJak7kMGrFBPV277PjXiI1GfEMcc85DNTOx9JBjyFiaRmFhI3gpw7FDgr7YbE80QlF/8yPhC
8CtxpJcQHkpGEm9hqW85OXGWRbe/Koj0rPexZn30tnlWdLCOuvo07ZQszf6himIaAn2UfnRXkUxa
qQrbhyHYmbXKVonWv0oluZoEdRGko7wY3mBPX+ueiDQLxOei6/Vlpucs0u3GJhLQzOjDMYizuF6R
ldfkMDKgbphpkJvG3MfR069Z1jzZadvSo6ye6ljdcxm+5cTU//Nn/b8Ertx4PO4M1US2bX26/erW
Ts3GCwV92X1HRdLFPd73ep/oxdoVBJHkCDJQXtZmAdlO2SURAi81vnmQNkP1Dzs897+vPQdhAqUE
9xohbcan6z4HWjdkUq3uLFPZlNLd26hNO3ziodzVLABj7kDK2yWWe3k8BUZ80BGL6CV5r+QTjpq9
YnJHTG+qqQfMmuu0iH5kWDsXfWtva91JVuRs8HTQ2zNhV7s6/EpU5sHs01PWBasm0U5C9291bWE2
s8+y646B2Gm1v44SFK9FnBzbIDkxwDtIomNIdN/aol1lUfQjVKyd3iRf3DA9abX7qufWa+3smMtt
R6LSsG+ci9B5zA33ljgFEdQMDoyRZLZyyO5KE4oSf6jpy++sQD8iyQM1hV9E5N2NpKVzXxD+OIXH
wdWaqNzhTcncybXa3pHBHZsqjNd2FdThBZziObYe/vkimT/239doB6e256iaMfmGP9+QacQci79C
idovJSfa3U+VKbkoP+xxhznzWuQeLXVjU2jZnTYY91lr3evgHqZmt2QfPH0EgW8RxdCxiTlUiLtN
vJlx99xRQCml88gDKl9oRJKOz7DczwhvjEWdVtj1+GP8tcjMLY7eo6kkmBgac9kmFPvzb/n/rEz/
f6xMU2Xy/21l2uffivy7iL78Zmea/sy/7f/av1AVETaCm99BCc2K/dP+71n/Qq0+K6RR41DpsNb/
5Wey/mVT8Xge1mUH26xl8Yf+8jMRvPQvT6VL5vHf8nRHN/+vDE3z///XQsd1VX1yjhOo5JIAoH1O
Kcm7RivZHoLKDSqfMLwm3ar0iE4M4JO/jjLKK3+KdCXUM7+aBoiZph9v81lWj8YurQmAVQB5w4/y
HI6S4RpavCietI8UpmfPUtgRj9qXKiZALSBY+5YQsQaCkPIeN9lX8rKVb2qiLz3hMpxVyDWTgai+
tV77w9Aa60Xzk68iV++TfOjujSSAG9bWqCHUaKQh0XkbQfTnvR4kKkTd0n61gvA5dRrCjyFp12vd
V+UxtUnYqg2hHUnd1R6apLslYz+8J2afrQL688ext9UHNWxuc/qBD5Ha35Rl+pIbfbGKmhijr9rV
927k1Pfze2Wh//AMjPbeEJ5Dk3YECNLwAVK5siiNIAtXObSOtQKlZ5snZniajxSzjn4e/f3ez6PA
mtJSG7mUTNZRSXjDex5/xCTMgOqSxW5+m8y8uzEHOnAI2NFGiZmelEIh3Xc6GhTjr6P5vSFNUNFE
Lf596+rFXfIgGMk+1ij+FkFHdMh8SiBqvYkas1iz2iyHJuie8wjlQq8Vwft8pPS28vbLUSKfnYY2
Wy8uwfRi+ClpiZXSEzKQgz6a3kvd4u6Xm+v6c2H91UyFC/v3wpzrlQVX11FIeK4+ydN/r4DUOqob
Avj6jReZ0S7TIGzafvA2JgCRIG6gmygDg4jj8ilRxXDMZCaADtfEjmWyWNWtIo59pYtjMx2Vo16T
hBg7+M05dXNzmkXGA7lgbkcxLbKvGQlnrxA6TXN4DWRZbdUug8RkJfBDPMpMPiHtra/tHURcWEJ+
4JNGiElYeCK6+a1ergsmjUHS6cQ4tsaBVLC/jub35PRePL0XSJqGRmI2K7uqonPhVtaqrpL6ZWCT
1luJ/6441d0eaGHyURKFsWrroD/JNhtOfqojZCD0++P26cdq12RATrMWtxDZo7nvst0m1erMN1Wt
m3LsH1PNpGuYV/hmC2MbNtGVwO/hraUBLokp/WLHSD9RBzMuVZNug+XF2rVFu9YMRdyUJGKEmoUC
ZDSn8wuAn62Ih4OZdkD6Epz2d9bY6E+RjvdjLJH5dP6+zOLuMISRtzKdr40DbuOUsGysC2GWj378
bkASPSpRqF+N+EOPo564ae07JVf2IqXNXeyG2bVMYovywAL6pQt1JxSVbJ7phh6h0SxsDwVN3ujp
2hLGt7Q1nQv7iR/op4ZXxg20EAyD/kbv7vui65BuaD4iHaPb09ngCOoV0R8NzoqisR6Irn9VAxoB
0JHQMo2RdyXAvNthW65JDfZOgYdQJZpejJTcUNctlMP0/nw2v0+3PB/Jv3O6krUwwPJ/1IR8JOx5
uBZV1lxQjSz8lLAlp+stCLT8PVXaJqDlVWcNXmzc+Wl13/iV8aKbZbY3MBaSasspOfnogirsZFRh
i64q+3CtomHeta1HoTD9raA/AI5QWiLWIV2cByuU+/RQWATV60OdfeRlsCqHRH3EWYNJp3VpK/e+
vSC5s76bX9KSXZclwUv88z39yVVO6gz7GWpbw3NN7Jqa+Wng1Iwu8eqdQkMr0xSwYm5yyDLvIR9E
T6CU/cNVxLb3M/ubn0dftTFXn/pAyTZlj/KLHIl5wdU0byc7PbzMa3Aqqh9o5TOEhnZ+X5t2+ACm
OLt3EXDbRhs+GIq50tFTng0inQFygIyFXFzfs57pV7zi8qpHtX51PE9cG/Xou5l255WQRApmj6BA
zLElss9TGTK1R19aPGGaVi/OgRrmV+dbSXvv8vM49YzNP39e+vR5/FJzUhGTecaMZ0o2IWbss5DW
aYXH3q3WGVDpcmHq5UtS+uJr0rY/D6Z31L5tln1VAQz/989rUA+yplqPSQqLF02b4NbNM3ka+yKB
FOBLZwWZ0yOFrP/e9FX20Wnpkx6r4gn8yHPda3Z30wb5iD2JZ6aNDN+0wK3882/331eDjbsbhLBq
c1VY1twA+GXq2TilSEzfsLZF4+i0fNr2FIghXRlyjD6CNUGrGetfDjNAJuNJCBOTpyqq5UCxQf67
3oB9ntebsCm+TWBMsstsEKO96XA95G53l1eDuiK4vrzNR/nQVjfI7+pqPsrV5svPmsGpW2QX7FeW
2QgccmXE30mKkCuVK+7eSIcDpZO5Sq0+29d0QF4zuzwaeeffUtNRroVuPI1hGb2KAfE+KaKMKlU9
YkiTDYs0ceP1P39wrvH5smAT4jlEyyDatTGof9ohNnTZSW5Moq01L7x5aLB28fk9QYQ4xsw8r6Vl
tU9eUT5Uss6wEUTeVMSwjmThknlTCwOr70+hncjTfFR7PRZTVcYH2b4S9lA/doLfyg1eFQhj2yxW
rGUwFjYitQTQc5O+quNY7DN6FGdFZOmdofcnDCQr8fOKQQlKHp2ELWw1xhNNTJvFUDxIvyrf1Dg8
tqYILwpiqH3ctQSfiqK6BYpCImZljh8CS08ep+kS7FW3csui+fnf7Ub7Uppe8tibMP/oWuvHfrC8
+0IHSm2J6BEORPRYOdVHG7Jz1JrREhtr8I0Ny3u7VcpAWc+raGkmBE/EvY4gP3KZYibV3vFEvon1
KF7Ztcb6kGr62rfrYplrTnNwKh4ScwGlSLe+xR2PhsTJHkPCqP9w189O+9/uerb+NlkGNLg0olLm
vIBf7gs8lSqZM0GyjTRR3WX5IJksOPLnUQ789DBY5urvt0o9r6ccPvRCQVCD1CSnbv4eRjP4kbqG
fbH9b0SJ5FerNYJdrxPvMp96+BL2tdl9sc3COfl5YJ8wG3uDc2qml/ldrD/1Vg/UgvRTR1xYmj07
uQCE4EEzVX6Wfa9EJXT4oGxAVBFmtpwPs7LQkKT42oq+5106SsbyPnzvdPS++VMy65Cmw2PoRMbG
5VY6VF6unL1UURCyK/Y7yVOMtWLvGzLTb45eEf0NKWNFI9Q+Si5UxvXpjYR/+5hML2DmajBBpdnT
Pi7E2knSYeeqaKoL3ML3nQ9Dwa09+fM9tWEwroovecm8u4DF8hr58KIboIXYeQlV13IvuERMnLdZ
FdXHMHfMwwhp8Q8r4JwE9embdmh5I8pjU2YSt/J7iRuT/Go5Wh1tNZ04FL3OjSfCrd2FqfYaKdU2
MYtziVFojNTi2FnNp8rIjFfhsU4grFFeS/HoTbuUKmvlnrZhj0VYosGsW4qBjmDXrJI8FTHwtW5F
Fn2gqk9TZtAwlR2QaX/EgJ4WZun3F/gaPYjaQTyDTWFPEMjhm6oHS+ZMgHrsABHxfn6Q1Lnbw5Hm
Je7t13w0200Wt+2qah1CfVx7OHttP9DC8Et9QYLRCRQ3l22BKBb85cIjN6JfeXrTb/JxIBIKc/+w
aA2vBdxTd8ds/IC44/0Ajn4ddCP7UuhBD2HPip6LsozYaZX9PQqTbGPERLpAdAMim5AH+c8L7ZTL
9/vzl5731ID1iCLxcAt/WmjZbyk6FKWEOAkNuR4hapcCfdw+bp0vMczVy/wyvx8jsobO5Ho3pTGN
l1YGwV66nblqp7Kt4DZHGFIzBueJCkiIABxDefECSvVAlclGc4Kf70M5OEdekhycsNbO1RhoZ4dG
7JncXo+RZoAYY/rB/N78UyuX+ikdMI6O6t5RS4ZdgbsiI4AvgvEWET1yqvuKg9XT1ysq/VuuueFX
Y5ofprLX7kkPe+zzIV9nvnaw0yG/Ajv+66VHqOqXDhCnofO2uTeSWjn9BpZ27AnAJISIWZI6bQhM
x4IxkCv+Zj6NTWvYqwNBBWHe7lsrir6WLW1sJI/5uRJ6ea4TAZ6jDYY/3FSzxeT3m2pq5qr40Ull
nVbR328q8kdZ/Ast3maMSs8tAeQPXh0Ym5SU08XP+yNWo/cgJ0N/bgrUXvmB+7acVop+WimqrDQQ
kHfGxmgSdr6meeJ51R98MyIZ0YoJmvJ16+howDViUUf3riAUwEcP06vUCbIfi5fEK8RKhXS25wMo
X9jov/d1qV6sXqPhUbbmJgKBevOqkFFxHhCQNp3OLwP5sF2RdVcnIxK2sDxtXfpjcJpfBnYTp23h
9ke3SaJz2qTWw6hVXJ0hpgfFatMbTsps6ziVvg2kkzIQEs++lPlCgXl4qaKx3NhjS/HA5f2ipzVT
aaBGZ3vi0GIEKM6VoV7rvND289n8fmwwCM6btN3mgl6n7QI2k7X1QOPBfEAv/x7lRbbrQYxqG2Eg
9km08ZZU9hdKivyseYHxVBrGF2+khg4D61X9OuSh+cWrESHrI9LXsHLkzWMo+c938Dw8/P1iQNRj
EmhjehZttM8rrB5oim6pebo1xnPKTv197LyQgOe6P8c+nILnVGXY4HljcVWKakQYbZYnU0nDY9X0
BkoLWT0IDxMzFjNjbVSaXNWk7LE6q/lVVYwFoIrgpBde1C9gJxZbP6e22Si0tM4ok/JrruTVplRL
uRSaHd01LiwWcwQMkYy68dI4TbSqqWYPMi6Nl6GJj5H3h1GSpv53vcijjqeMZjNXoJHy6Y5w/JY0
sxZWd2j2JMJr0nqQRm7fmZn9LqezuCY+K801baLCIq2sGmIr/V4fdvOzox1ApNTuiATAxArjpuz2
yULud5Y9ypNlKf2JYRkVIpfqQrrhiIOIzlpR5PAzpqNxem9ue6DYyo6sYM6Z/OFFZZDsa7hFDYbO
G9Z9MOHWqw8GRq9zqUin8YQ6hM1d5AeskXVxNmPusFikKs7cf98Tnlf0q7qp5FIt0DiQ5o69w7DK
rSjbATJQWyILIDutzfzAwMhs3leqd+5RPMLVBUvEFgGH7+h5J9dOzMXY1M600x82pVO553x6GfJT
nuhf4qraOJVAchhXDD/mtp+MWsqf6dlAfiGxwa4dbFQxxeCjiJmsNdxROpDJuVY3lKIFgOUvBaI9
dM+xv4yhoYHLkSbPFh+rNas6LhNnkfRlFy7D3tTOXuIiI3cfYjEMj2DxEvRX7Xgm9c85jBkla2xS
0+ljEaHCYwGbix5LiuwPOw9tlmf+fj8xmSKNRGNUbzvUp78vrrEueklMe7HV07Dd+BUQMkKj+AS7
gYCn6aVuxh9KO1bgI5BqIQ75prg+z7Ygb5dRoZOiSITn/ZhpkzP0QPI9HbZz2aosPtx369FXrSNh
+s1GNM2XsQoBqabtvhqT6m6uOp18AnwqTbVryhTOpqwIci4g0m1kXyg702G/1bpyeG2TGNbiXA/V
Rr7UgCBc/VzLr/ORXpDNY7oRrJ42uisq2H6kAhlv81E8tMZbWI0bU9bdnTWtjFIbsCDV0etc9QIf
Mk+VcPd63tcn8p70p6xBi6fA0kjylI7iKEN/48fJ6/zDBJLS2u4B209vab1qbPLBTjdgCvtTDzzu
FGj21XXSaJnrQX42OzQZPi0LciuUDF0f2dDSN90FggRzKR3RPdZGk599p3qcz+YXVd5pSiUfgtQW
C9Th/lYhYnuVQ9Z7yPu2WrhJTWqGQXNdwLI7+DZtqygDfIVqP3mpCvka0A8FYaUw1Y/kxWsdF2RA
mK0IRiwug0tTsdPxrbGJ/hq5NUC9plTZ8nJERpC67YtdBD9+97NXFaqP6mi4V2eE8DJMptQIYQM7
m+JsELt0FxnANgwzKl/8XNU2cUAZOZ/SidjRdDmxlXW+CsVn2lAkf2owq5Oy47dr2UWGPLWWGbBb
XNTm79eyGRGj3ow1Xbis9VeNU0NSxB8TOY1zMhTDOWnTy3w0vydNEGp4pkVfGk+Kb711mdGdEYsZ
T6Iz3uqiio+pF+96EdgPY5zRbqo7uaVLbj1UuSaOHsAauhNEu5NxaZu7kN4hwU/ulEdFJJTkKG77
nJxz6dEfDf595GbDMay7aJtDnmc9ad+6NhrWTj1GxyER96PlmsfCskYuJWcx7xF6ws5RT9KfpP85
LjA/3ANEbdclycFbkiWKF7rI9UJv/eFUy7x8qVJcA02YPXUFDFEHQfjYNmh8fTc452YZnigeBOS6
ptuZBoEwgQvjo+usr9NBD/N6N/qlibS3v4ix7W4wljCpleMHalnlLlGbeKkyOdjZqaVClaV166mv
xdBHb1BBkfxqLQ3nDLAI3YcHnmKI7vTM+SYtYDYxWcVybup4ENaF4uTbvu7F0palcax754lJafhA
LI1FEhhJSahSOcVjMxSR/uKP5h4VlHwKSRw9hJEerFNDun+oNKxPV9MU22lYKjHdhknJQQT471cT
IUdm7uAzOhg8NpqHWNE6jGSudbSirFi2Y7dw2toCIN20q3he2ufzTmmpHCa6kWHz7wUA//S4dy+J
ABivCffoJSmPqS7AmOrnX8MiLB5zKd8HrfC/D+i+ZKnKDxQ05qKr3eHaDMmaL8DYNWrZPdBnxZ0Z
j9mHgH4yhNm7GrN5tK1cPUqmL9QBODzRNDzZnVgpoxGc/Cahcu3dolsqapVuywghaD2ABewSRdtj
PV/0teHt5vovhH21MVNDRXRKOZiWqXKpXv65hps/uV/uUz5ZG1eVRmMXOQTVy6fyxRqN0jNBIh9c
VtAYAa6lLysnSl8Cv3v1IJd+Fx4jnFhv338ucEk5oqJyUAvFg33/95FZWhN0/KX0VZ6s1ZTC46pd
StX8w+3q9GCFuri07IQXIa2FNYTaZWF3DBiCXv3rKOS9IFQTolkLOzm1E0EstECsumOhvuOOWcz9
VLRkFYQ9t7o0XerAJ6mxw+K7U2zQUwRkj1tfhcEnscTaoWnczS+hGZp3vh4wozLQLKfxwHivn54q
dvqY2bm8q6qiuRlyUE+6HZ+03hW3mqzBIovSa6VQN2iN3x2hlZV3DkSrxej2QIGBn8JT6t2drufh
TlhxsytoLqzmR8v8UnbpD8t0uz1bBzLcWGZIH4nFRTYOGN5efa4xEN+FKWT1smwIBg86RJxNEgKw
bMBCJ+WzKot+nXnCeM4SZddbecU+xCM+10mAsbFN5NZk+4OuyL9ra3B1TRp6zNr/M5D/XzPDz0u6
R7i9QbWPMcIyVIdM599vQqA0o2YNkXZgExhektJuN6lXeiyVUCESRTWSU2EoTzAk0nNKlb9kPzy8
h2WQL2LCVq5D0m8ZxBSMHLIWFSp58FAkww+//sgIj12qjQYPLYuGKzl7xSGvvXetboarMb2IxtR2
P+sRJuZLHz9PXGT5S9A146b0Sm6erD0lbWcefDKtCUFztVVt11jlC6iqZXmIZFPcCxcNFLs8ZcdG
v99OV6G0C+/sl1ThxWA8mFZW3ySJTGdH4t0LMo8o+iGJViXErn1HPueqrKp2K1VAz2mWvphNmW/g
/fxAYmvxFOI5oMra22luJZYlU4hFBpd6J3Kzvh/wBJ1ga13CUOzhcatPoOTzA50HMMJTfT69Pwwb
C1bSR011RhndfKNhcIbd6j24Dh+lqENm24mhb+ORCmLRl623Qt1yiSKa6wk75q8uWQBqqCpv7Fqy
TWKo/d5VOgE5hSl/U0PoaT3XPUVwwPY/p+sWtpM9iyf7J1ediGxhk21U9aNB0F0sK737VohI/sEh
NSey/b320IQl3kunZiQTyXYo3T9dULZvMWW2PUk1ag5rPamKc+ll1UJL2hyxfW1tAoYo+Caih2H0
qqteVNazTQBCIoJny2r0e1nax7wzrGfCFvS7VkyS3+lUh9y5C7KR2rlM9oXw2peeZca2AvMHvNCz
0Sn2mzM4kJNSlRYmCpftqA50en3f31eNm9PaoTBlu9As8WtWFn3eTL/W03r9nzOR6frfZ7ISb10Q
NNcsFtrOHmpkd2kyvBpIyBaJlv0IjKw/Qm1EJNIY9h3d8JH+RZjt2RAQ3OdBNSQFzrgn1guhrhPb
z6YCPkVHGvbVyrqDFg/DH+q0eXf66SsAF4H8RYf0g3Dl04PV73GjdWBWN4DLvjtNCHtheqEv/dcR
HcKNx30Z5cQGgzN8IjOC7m+idrcuZYbbK1n8LSMirqImfh8ct1uF+HBOeRcx1qNvAlHSt1iVgU50
Stw1C2kN9R3T5+DYjxUhiyluThK4Vwh1IdpN1b6Z+M+D0TlnMZ05lgPv2nbOSeGld25v2QvybiB+
DjAR3CpY9hTkMKlWRZVot2p60XUAhgmytU2QusS3yOi5YWhzT/dQvTV1Fe8GZaiXYgqm+sMqOSd5
/fqJEldnoOVl+4bpj6n8p4u6LV0UBEFlberikrv6+OKF0NDm2zznYbwdRKEAPyOqw1ACsRdtWb7A
xn4LXWlcCi1kjQdp4OLusOD44a9WxXrupGVqsCW5XTx3FsaZv98PG2UztDWsOEQ3nZuCNteN5BCB
m1/1ukz3wnoYWrt8aLOueyRlgDTN3OqJsXC6x6Rn3asyeGx2ysbcDqr8FKVZwj3okNsAXvLEL4Fu
ugOhSCdXW0GiTre1hcCiwGnwEEMQvDIj2fD1FwBK4RGHRDo/dpU9lc/6Zf6/EoKfLOPC1Pc/T20s
RJqWUSa18uaMSCcAfTrfEH+HlVUce4bEK3+6MrSK+N35hf2bwGZvVNgCG2CmOmjWQvdYrEvIhVV1
EO5ALQfINFyCGBx3Pbsw1LNWutM7W38yXB9rXolhBjg69SIuUIC1frK05zG0hId+Z1jHeX7dZ+Qq
KZKO2Th/Z6TilpHun9LI/+golp46PCt+K8U+E87HfM3OP//PGT4Rd23bvrEVcPoug02HvS2j4d2v
ex050BBdRK/rF6v2Jgu9U64Cl7h22Ja4MuFUPSlhtPHCUnuzkaxs0AGLbQ9v802GdCFaJod0Ay49
lf6RyAP87TyI3zyfZ1so9Oo8DLaxS1xECYyBr0ZkVW9WB4+PtS7ezf9uRHZJZA3BrcbNocB6OyDV
Z3A97R1kBsW2KrMn18puYkw7nLJZ8ib657k9XXiBvvEJ8tkpIyhg3s7IzIV9ABzVdktjVwHBWWOy
GF6JQ6OZRQWLy96oHn1X22Z62f2hhnWmveTvt5yuo3nQ0XOj56PD8Xth0paNwl4w9kF7QinFUsKk
md9DEEayMfvA39laar5UAKfnGymPrb/ez5MgXmOr7LY2Tt6FqwfGfm7KZSz2kCbCFzE/AOeftvBy
8AqKg2XY46t0++08ROcWI2clRXBW1MI/2i1O+9oYog9RqKss44EjfZVwjbZ6r9pALGXFVZF6WEIi
izITXud1voAsRMLGb2fSD/KD9Lnz6Gek5AHRYFkpSl7c5iPUJMUNJa+2ynuluAXTUdS0JZh0R67m
5vEIghyG+GDt5x1E1ObezkyUcimFsQtplF6Z4noXmWuHvxsdWS1XIF9UAJV0QtCtdDBOovyY62Cz
/rBaforjAlShIZx0LdcmHBXdymfHLSa0rh0am3lCF0t/Q3OxuwvsQNwn5bAFjdy/4k6KyL/R/EuR
1tUx95RNVVYKTllvXEz73weTvgp+m8T7ZpWHVpT+d25rlPEo0i6MSj6k0mfLwfK9LyUQyHlv10fy
RlcdM5bwiOpS8vshUuUliIev85eKMuwlrE3/sbU6e4tkGXOR6TKR7rqvhW+PS8vyMCpXmQePt6q3
XjCwlSYW7KJEQgNV25MeXbD12qI2D1dZWOanIvXPyOuqR8ro9DgyAlnNg6kYWHIRWesByeZpmD5z
epD6wmYzDX6B01BIc51ip17PpxJh5WGsAkRFOUMflmjkkQrI1aDvqzvFjL7n08LcGSGdkbHYpSE7
XhYEdV15BULMJtRiCLyu2BLcM9JEzJUNOWfJrprnjm1qMaZunPV8yhKwp0NRPyix9yVnyPPlPwd5
FX1V2EZtVDpBJENZrL51lMq1QB0J7i1dOFhsvo5Zf2U9rp4YCOi71M7cjYya8bVi/dUyAtUTdtXk
6OXZmsFJdDAj33vS/WY3r0W9TtPIs7ybCC0shlZgH8sQpYEZF+Kp61OyvnW1+Y4yDBmmEXx0TRkz
1anlfWnn6a6tiwiPv9//oVfr/K6f5LqlF+HYKhAD3bIQXX2qm5q6FoaiqsVWxlLdldPWEUZ9tOrV
0NnMpzjxrZ3tKKzLld7ynK9MWE55e6khtRzaVvc2SZ98M+oqXM8jZgbk+jXSdpmnsvkRCT0rRYp7
MWQV0dtIjcY0yU+2UnpTI4MP1uvWlUirV2e0g21rh6fQNazTiBGLx57Q7xlQeat4OioicY/aIsdH
wmQ+lt+ZH9vv2qzOJDTJJlApQ9roydfWZJjZtKQ30y961KQpVtLoJYZ+5llhKs+qHaO+LQxEloP/
RQ/q4bXvib+PbafZhvQgl5EWEsMkW1pkXUnfK1e36AFICavs9Vwxg9uRm/k0d63qOORGuuodHU65
596LJkP5aUxx4Ly4rdJugB+i3ptOW7gpf/gmP+l95m9SR7uNuJypJtycTw+POpSG6mPF3BaFKJN1
4dLRI5JQXBJ1VA5Fm0GC5mY5BaXskAb3DRyh6N9HBdjc4unvn/99NP+bgbRuhpvqzx2ZB4kSum9a
y663bFNGL63s7tAHWj/lJKmvvRJsQtSyEgEcgIWrTTrJ0mS1VvxOnrW4U05F4TBwDqOF2lnqrVPN
YGPoQXinQVu+k3Hrcikp/S7JjGzFEFCe5h64hql4a9N1wW5koFFrBke+ZmkMoy5NnpuuNdcJcVkk
BqSEzlHyIWZ196pKQ8PN/fqaQwNa6txFJ9ygr9Ekz06SuKPvVqU7E/zx+uewJhxVvqjpx0WW7VNd
D5AhEWbV64W9U9COLEarBNcY+Pmxl0mwxm8dfTWrrajBV4MHHp5YvsjnbvLXf37QfMoa4FuGQUdC
H5schpUaTpPfS4QsS31b8dSR4a5g+lNnzM6nzl0QtTdhOvUBSz+Dt1Eiz1GbKcshrvZkNY83EpJz
xC/KwstjZW/pI1MuuypBWfWQb9g46iszcBaB7ga3CrfBA3OSflq258W6lumTUxbxeT7LggPipv6+
qlXnEhrOD51h3Y1hxWNuC+uQB124y92B+tXnzHXG/acjdvHqHsYxRaNbozabBGCi0oiBtnNjmyXZ
eX7Qw6gi56gkmZtWDqpb7H47VUeGWhwrHOIX3+rEHyBlxn9vfHAvuqyGSE9dIo5nJOAvyqq6Ussy
FLGz9UInOEvVC/E9B+7zvK/v0tJaVV3iIhFnGoUdulBJCmxpUwDQ04lhU11JDsakdmjSLL4EVF7y
KelVZSccrOpw79bGtNrUzJWgLoeb0OtLKIoMCMzQ17dD/38IO4stx5Uoi36R1hLD1IzJPNEqVIgZ
v753hKsfDbonepKd9dJpyxH3nnsg8zal3zvzyoHpxsTQjHU0U3aEdT/Ewh2TmQJos3e8TVQh6tKr
Hmp0at9FbWOtw5gKC6wegDmIDd433lmCXc2dGVUGlMO53A6MaTZZiLN8Ig/q7O9D67swC+xK347u
GG6CCNDYBCNlWBSN6eUfpzlcHr6qBLw0UKuZk6SoIPXtTSbhzfbaa033Zwu/wk8pUabKi7beaAcX
RrEpPGpGkmOUeo8tnTs6UVYJvEB/acJwoM5N+P5hy75Ny4oBnZqEzBiJH4YpXHYize1tLTEMdakl
XCYGalNWvfqgBsZ9NrtrOLDBVglTQgeZ8kCINZzP3Mj2IRnR9yj9n9RkhsSx+b7CvCLyhnlNioO3
mvOgOTeu2fAKsuAzjFn4GgJvogmGqVHn6dpjUnyNTajfcYE2Qg0wYcMzmEkww/j3k6qO//tfjfB+
3HhxH7OpeaNGC+9IZUlQ6erNJkoT81Cmg3f+55lTbBbFYL79DdlSGXxnY+PCy9EvLOQwkCG0WFtD
ixz7YPQZ7NZkcJ2LVkASNOtS4PLRRs+Mst6CG0NZr59VbVKNyTdnLinCgQUvy2Tq66YIcFdUepey
pziZcN4hbSxrsY71J+wN2hYHk/LPWalnR+EUx2Gy2r2DF8EVFlG7t+TZJB9rrfEym+GwU7cjpFtM
zqZ6OrfTzC1j1HdRiqtPJKwK7hFs3GgkAl3NbFs9Cs6a7c0kLwB6XBLfGQ8xpCo7cl5m2ExPeagn
O2saCyznrfSOKVODO2fl7fNqCfYXkQbjFxi7ubWaGP43gLU6JJ77JZVO6AJicpQK8unL5c0Uuvma
WOayC3znPq/M/hGHeYSs4Dflv64St+4fmxTlYkIAO7O5VwDC9hyHPlGXcl9qB31ca1++FkijSEJv
1gkNAhRcrufa/EYxnzNZCREulfZvPdRwQ0ECm/no99Rsim2LMKKalI40xInk9qFh86uvKS+NSysP
zRTXO1LQoOfIy5IVZ88gHeZJt7wOjp08izJJLngP9CbcBrWcNE490/dKkjq5MZugmdptoqfLV5iI
fW3U7RsTV/uoHu9Mn8Q2XRt3ii3AzB9H1si8U1dRzyB7DIpOGv6Y+5g8yWtBi+I5Sw8kUA7OtTTX
N7nBHAY7JDf9yqxK3wCls6cT7izrnqHouq299Nlclu0S+cvq1ghwB02nuUNPMmtZdFJteI7wPsZ2
5HAjb5t5tcaiIHqGGxdultxPduqNmwLv5dZuakO5rLWomfakutVXvHlW4Vxiu9RN9dqvW32n6Dfq
MBlauguAi1vXncm4SJGNyrtB8ZI6O15oevp7RzLkVUdR65G/HRrTXo1hX+093C3+wSOl3ruvp6K9
DGMQ0W3j8hLMZv6Q6L0NXtdE2Jy0xYMSBfBuXWIXc++R9ZLRqvOlppq0hGwGY/jZh5+3wabgDT+q
vdLJ4CZbBkFb5FaSKhtb9GqKlY61HFmH2IPCxpovuf8clQ3fQllDkU+RbmIbR5s2qYx7vd+pl6Re
gzqkkHH/73rlv4JCChbfxrPMJjvX1uk0fDkR/cduGkY2HrFxo+2zPA7Xs1F969uxh30QBseOQpl5
QWV+LdPzEpX2zuiSjKnS7O7Mehr31RAZQEWkW6d58BY2HQxbZ2w37tgbn8ls//bmOOP9D3Ehmp3+
6nsAsaYe3k3phLW1GY585fFmOeDofKfNenfQXCs8m7nQzqPTL/BbsQ4rrB53KKkKKb06e8BrH2E3
qhB1iIeKkLJSB8/Smod41LHymn13Gy8TYAN77N7WSCXfWtVSb900IgWlmuyDM1b1Zxr9KvzMePcr
iiKsTLCny9rbGmg4pb6vB4cgScl7cyPsUZyJ0UYcsoHVtfFQqDI+SZqNGKLG2lTg2ae01a6BBjWi
t4T0iCKeSvdxDxr0In72TE0O1WJgzclJ38hbfzQz6mnGjKi+nDLftLA8CEiESNg6fXIoJz9+nPP8
iyw2CMGK5mcs/YdinZXG0h58YkpAbSGhOa6Oc5f0iDIy8d6z/ehp3L1mmWtfmysCxSUZ6QWKbZf4
+cMgD2Nd9qcb0eX2xywVxpVNVBTtpmcCnxfpF3BJjvqZtrPVWWyn+u42sEzw/V3aFDuhOF3NkeY9
KMYoHZp7xP4br2uBW9n/c7P+xzeNmzWgc8JZgx7KJuLO+Q/ZoyINOA/wgjxEbm0SMkvhzwjs1Rhc
8/WvK8bi1qsOTfBEZbcd7aTbjl5mH+vAJiixfBhibF+azB2u6ifrHNpY17IZ3LZubTB/eqRnXAun
RJ6UF+Xa4GuczoxwW8++i5HavGQT6ViySkzCwVr1Rg80YhUeXHkEjxsRudqTOkuj/s8ZkiSG2Jl+
QOyAs9306Kbxj1giUAqGIox2U6CduGPiWx2CwIEZUhVf4D3dnboDa7f6ajEmvUO9ar7KK6edvF2B
bGyjefOybdiJ36YJJE1RLsbgnNkODKAigyqqoGc2Uf1CHfyIlLc6jOOQA4y4SBGtUAMHkr1GN4/J
qqkNcci80LorsPRaWQlRJivCmM2ter0Do5F1nLz6bcNOmBbWbT91tGHE+DQ2z9jLpPhFGD3JZ6LH
okYe2mkx33Sv3eV9d250CjI7y214eDlToNGPbodUW2xEP629LdyKrnLycQ3vXNIAoScmFSV2l6Y/
0jojsIzlYm31bXe0ehP8H1y4WU0QCtK5Fq/ZYGMLXSw1PVIltsRfSzWR5YR7tQXZdpScvKwbYS4N
yWGIbSzaUAms+sEGRM7m5gVR9z4N2uS5hdImJf7anSpMFOKAbvNsVzMKl77baegdAVKq4Hg7C6GC
E0F7jrx22VnwLvcCxOzTjMItIUjLK7zngjxfB27GwONNqm2dWOQ7/AhQA0qqoaLrWmXQ/bm1OvUS
wO3GZ4HRHGxKWBIFtn0AIcND3tOKu2UZHphiPiBLLI9zB5oPmJvfaWMQ7CJv3N/25P/7G2k6/r9j
QHxyqsFyyKiAmCujp9C3/2v/WGiabEuk4d6kwjkGHgJGyCliFwwUhurgYxLZrP6+tu0RV93u25Rm
31WPoKV+dpdP8fdYuN49GeFMwn07PQDCfS9MZgeFtmgXx0Jmbbc2w1LFXfVr9N+gsZuu7x2Eh/7w
3FMxK+S9tnwWBj61UothKjCJvXekNlQ1MRZG4aqvyWNtrRCxSK+JKcn38Zwz0Pcc290hGMCkL9Jf
tYLxqFWVB1VsoKjuN6a8VGVHJF0z/DYksQJJsIVybWu3gXhlnpUhGXUg96BI5jXqBugYftvobs3m
m9OBz9tJkD06bi8ODpICF7/8jaraFPeTdAasmhwLgoYktFNk9utRs+1DA8+vgvD/tMht6a8r9Wrk
lavLsaRsKv967s8Lp1aFS4mRuoNdtCZh7jn2torUC1bRPU3Mg7D1s8M7MbTRdQHuWTH2EtA2FUO2
6zFSPC6SlmtXpvthLt1pCJF59sJ+c6X6p0eFsTGLjLE+znk/6z5HbdcM3/iXHyN8hdWcZOHO1dDn
FsWQXSJt+l2Sdf3oztGFDiZdV4GTPKlDrlOaLsZQ7JeWdn6t5/bFjXBPA/XzYCsnzrF0u2xVl237
6FGfwumT+mUz6O2Nm43taU4Y1zqyTshN2tnbFkq48TbKiUNThCgvMqKzGMhL8JzxqjpNz0rufMjM
4CztiI9lXr9QKmKYp7HFMlI9C6vr10DxH/boA+Np+WNb5+NFI3P8RghDZ/yJHsB4mLWw2PYYJRwh
IsVvXiYOPV0vkyL5D6MYYpCvVr9F0zAUiQ6BXAaj6vttO2EL6vAx7Yb9NHjzq+EVL8yftN2UDGID
4R87RpQTw7kxocPuogo7sttH5O/LlQ6Uj0Hlapog5vLfwi9+t24WbPK51HCci0ZBvRuEe/p4beVJ
rZzpvt9+sTMWy0kXzCKjvGK/kkRIl3S0UzahwG7KftNCaUEv7o3IWIrfWlFQgs05jpC3/4FZYus4
z9n0kFbam5LOCD/EvzQe4i21QrMXLZlA6IpmqFEg8468JeawTx414sSTks9HzxDspArrJ3wNKWh0
l/gpDVdXh29aHdXHIrPTyxRHe/UCccvAENKeloNiai6WHR5JZRCmTgSEJA0rvrA6sL1hSFiSeSfK
5jj4+nzWl7TZLYGIX4qARVebjf7x1t+Ow2fZlPkjliH1yUnteDdWrYDgXLo7USG5oirM38ue2pFh
SHAGBf+86btEh/sEYZsrzOJRMBoJSYTEqhp0ZJN9B73dvnO64s+hMtF1Sjf3pD2XUdrdtxLXVgff
Gc4DEkqgWMZSSE0YhHQE0RcUrDhSeiX5P0H0S+nOshIU1IDAuA9qrXjXrNDdOiEiokHPOmBcDnq2
/ERBW5/ZOuGuhRBSXJsynMfbixqaI1Y2N3Tt+V5depXjHQr8mlFnVtJ5wS72qmSpv25vkT9RC9R6
fiFXIL64paNtsR+0kHAWoARL6R8qrQ+7Y9lHzWvzriAGZsDPiMuiLam2lQqelQwWY9bFWq3/DeWY
+joYrbMw7ZncrbqsGErtb3TwzPCsdjdVTbJN5DRS+L31WppzBWsQs8Z0FC9Ng6CLdGjaZolF4QFq
rXSv6c84XfjrLp+srSKgVGTyXlw+Sx3qZN9V59sfNs/WvaJTye5QOEZxuxJph9lJsryVfb1Po8o+
tbWAcGHZhEeoGksdfFltdTkGTsOtPMTNT5VmyXOYIckjZzlA3U60uYCT0H5i+pVtmkw0lzJxdkwg
wj3yH+RdhJcRkZG66brVTMmtBjWUNaCQ0lzGc7+ylNve4ZY8xiQ+3JUBfqz53I9vQxf+rmEPXuco
d9vd0KNEkO9zGcc7AGbvJZqjlDnXzJw26ZWK7wAxQ//I8DBSIje36X656v5NS27xJmJxz6TLCTvp
MxTO+ywS9j3GZcPZ69Nqm6XUhgPj/zMijaPiWmiV/q6XWM069r3wunatgLhQK96Mpn61YyjAhXTr
SIv2fQjq9JGFe9qgmsVcRnC9Hfo8XruL7h50t6z3A+Si1xhDJbMI9ReUW85d4w7vOqyokbR4VAAI
JdN4/pGmiJuFae87SZ/yKk/HxHeajiMvEUizwClAuOe4ir4kLetJHWpjsdZ96fA/Y4FeZZJrMsoB
p1nH1fPs3JYqvWkgTpV9v1UkJstr0nHVpM61nSdxVDeqJtfyHuLNZcofO7PNr6KkNGrlfVi7MZx7
vuYruFsRLqwWqhvc5mm1oeYFqQ3NwjXeR+wymLq4AJtGLK7IV6PbIejS7wSUtCe0tYI9s5sOCs9W
B79aVVMq9hksnXUvdSQOHp33SVaslTbOaav20Yz9ZXO77Qapb+99XHWlktTWCP8sEWIhUpWVTqxV
xGSl7T6wqHQw0CxeRsi3eLEajGaQTpcDX/Lct+dTwHagVHKNi5t37sWQ2L2oetdD392ls1PtEgtT
6hQ8VkmMygiuhDpjnpxvgooFNmxhHmQVfU0lmcjYaZQXSxt+ScPqFO+UN8Nuxw20IfeCszl52Fkd
7NT77SZDvfKE2ezUnsqEAD5Yj9Uz+qBHvamxgvjrTG8s43DbqhbMdVZe6r4k8i3O5VusDpDkPvQk
a64A8odeiOKHbyz6qnf7b1WWmGeUFOM+TvL4hF1sd5fkw7IJY+wbMCCP14Id2hDh+KBmVNhog62V
6JeKRdBNRk28iYN5fDDsKH6e5ibYeTPfqNEwHkQ3BUe9QL2svn5hbu21BdmVp1nDHtI9Ns/UPitS
TiwShNx6T5MldrjKDivZI5xElJcnhF7UWm1vPUbiZxA1MAH6T9VEqou4+XIW/WdJ03xR2DsWwu4F
hhnUrNq83qq9xfiNRBRr9LSmQJVjypo+5rbyMrkL1waI31aVV0Gn1VdhGT9qo51+1Ms9MdPeT+wC
sDOdZmd9m3caRludgxGAtbbjxxv5BTB/h0PCtLkJ1IbJO9xWqtFeaR7TpjH3oGdL7a07Hjsz998s
MIs7AsLH0rdQSGcQEdzGfXLs+l29Y2h+2KOEX10GK/Ge8q68PR4w5eI1Tx+mgVGTev9qrV6Pplu8
lqVw7uum+A55jp3DK9uHPhq+9BZmpK8bEcnLunFt9B6y23icJk/beaHnPTHzdyDuZtMPSeHXWBBe
yAXLV7MTj/fIvsq1k8/+l5vBxk7w/vXz8kVPIShbZfrWeIP1joySAsu1X0OquF3jUv00ctAUB3l/
gK1CzBZURl63Fh+Ub0pDe6J15lM1mxsHzt01lQJmNP+yokWOqi7jIOnXYTc31GgATjG+uUKPjb1N
RO1+yiLrra+a0zRU+D1OdOOKikbf5G/Lcmo2Tm2zUWDDv0YwEB77KYWN3kKKp+xiSt96jLOijnWm
Mzv5DNf2rF2jvH8PYCudWWHgsMt7W93+mAwSlwiydJqk1ZZpZdPZkj+inq0icgBYRSmkm1dEffi3
JFXwWk3vOHVX725nZHdzmearTIj8PnacX33uZQyZ3WVXC2v+8PzoMxQFRL0ocB/TvEAzUs0f7EH/
/Sl71sNrsjD1nmwXuU7qePfLX2flqP957O+zSAh2Z4yrbz9Xhml1tQQfimUVe69iBDakrbhbDPqe
Kq/rd8cY3vsYVqPOpnH1664/IdPJNlHXFlDp4HHuC616BFm+2Hpevus+N+M00DsSb8Wj/VVRghuc
8qPRcw/2XEJ2yfhj1rSo0U4Jm+OMGqdlkIvLDsu7WtVBIJlsVq9JHfhnP4VHM835i/pG1CHq1DB0
i1VQVfa58JBzq3FXJIOY06qSX/k62k65KQUXGFAlmCY9TgPIojpTjwn52CIfU2eJH2FHHUqzcXTy
DjN2Bm9+flKXnVmfSHqyNu4UNZtE2hnBocJ2gjZoF2YCFDWdWvQU4oSkGQ8BHSaqPw/k5qB+3Dl1
IJ77jNXptkbPWJyFnhhwTnWHZ6uevhqdCYAQ/fCs2z3mjJNLjpZ8Ep+4kXkEUeQ1c8xVJOAMw6Fj
XjLAcJg96MGmede1Q38e+sHYNiXZPFllGPveXtqN1ejtQ57VjB+L2eZGnm3wUdIo7XDK7gcPJgHB
OO0LUQMN23YAh92MHy1vNM/M6KwNKU1QlbIPOwviT8bfo5TlYtwzY0lPIp+fOvazmevB2c30N9Kw
SHUQ8+lvCawpBmMz9UZzWBzYILVOlNTEWRKn1qPmmL8byZyaGzTtLOfMP+zauixDtBKx7X5D+Udm
Hg05JgLZqq91e6+3IW1K0ibbDCX0Rq326tA7sDqzEChp7na3vrWqRv9PA1fqg7EqvPjLZ7M7ZVIB
fdsosGfbLDZG0/LGEwNSt9Jbmk2P1RDjM3mdCMYdpc8epce6wMp95vc7Pq5oI1+ZtKgPjNXrU4S0
HOkoiXVLUjYfMMdIcXR87xWLglUGfxGlwZSfR6i27+Ngr2xFLaUxOixJ7JOEpxP/piSaRLRjf6K1
D0pEn0glfbOET7pmT2QUfVNCT6CMekWCQHQQ5vjH8iSzG1SMllncW6i216nddnJ5cXd/oHC4bWt+
TbrBwsY5o9sdnjvgpbHyhrcsmhi+xk9q6OUYJBobSTvuHOkSNDGOPkGC3TiT5n0EeKnsxsL2Dvrs
i9citx/Djk/nRvftLAIIE40iSpY2rNq70CxbgkB97Z7KnO1Jkt6Zi5nM7/MaFaif1lvEu/H3xdaC
dacl2dWc/fa+8httZTWORXaFQy22aPBh9Ty955tJHLnev3py4AHqYUCbwwUHuQJsR1nyISvfGyJo
Xiq30zA1lcZKY/6i6gWiPyCXc9U5ZoR5V6BvnXniQ2u6CDPi9jHxR/N3H5MZ2JPrgFyEJAhzDn8i
hPnsMrP/5C0kWmF0y4dR5waUy0AmMP8dAqvZTqEp+dn28H0oEBTCpaAHk0IYLabdnL1aXFIz8V41
FJNgRPGxZzawMwa6vbwZtMdmxtkbC/7krPk9GMyciV1mCfx+h87b0/hcBsmFhrKD7xMccZIKGQpx
n2WrxGDLLiUBKEoRcwhr6N/hXLYhuEE6evoFd4XsAo0OlEVaWNW2czVgXb1BubV3GiGbx1a49F81
MBkOHNalzacDjf5GZhAiqDJ//ftECO8Sjuh7NE12k0beXYMC7AVvr/iEJ8qXy68443bRPYVd2N3h
mYXTUz1AnqQaDMkbPVXItXdWpbUfi5sdKC2yH7nMHhYai5qIBFo3DJImIS24Rr3fL/JMyMfUmXos
iuDh61rFl3YIjE3YyJVq9k6KCuI411oL+ROr7qFvs+YpzcoH0RrDFUp9zhyPb70ByVoPEvgClr88
5M47iogB/8jIefbrMYQNW45fyCDv/SAjVLKumZhPPUtUlj4DOYQbPwu0Y5AhQhmSkHwVWeiPaenf
gZwCIZCk1rOwzz3c1aaxhvWc4KlgMqJgSWAsmwzWU2Dl8UVBDnziwRafXf9ldL18FZoxrn2ogNaZ
3y4AmeM/OiP0EOXOtathbTXZjhlV+8Pu7JXi6Tq9/dn1bvAmKu9X7xjz2i+m+TZmNHBruof7tPcJ
plQ/jeTh++T201uw4FjK96a/2qj4boPGOSBlNYdSFZfTslZfo86fl2PjGsvaqgaiB8aZgPCFhAOn
zZ9oft1T7sP7aVGNf5nOu2W9jpGZfmb1lB68WZg71TLzcBUk2WdtV+mhpANZx2EYH92f8SzKuywz
MfDylpMmiOZo8Ei8t3LM9rNGyz4DDYlXlfbXFqYO3FH99xAb42Ma6xA9IvBpFpv+MLkpoKw8W9RZ
BA/9hl3IwclK9B0cKmYzv4upi5EqR+WTN7jaUQGn4dJWmBnPxclL4WViWgNwGZXBzg6K5dZ6+p1Z
wR3rY+jxVK3GXPvH2xYvDB+e+DRLX7tWmGx9PfXGqjUTWmyWtWfpzKHeyjJo+SKm1S/lGdd2TYie
X5A5I0eAGFG2fmNgMdA4h7L2nxQ1kfQUbj+PkIgyHgXGnXl/VmfwprtD5yzYiaE30sWh4tv/Ao0M
ZpyNufVqKppUSJKXgneypDtFbTQhU5vt46C30a7FhHuX6yPpyGhxHsZO+GdMtL1NGlbZ97hch5lm
fIcVNrBlwrEJWgT4wUgo4O0J3eOGtOuzaHtjk1pzdE11mRgQdzLiDgQhKZjpZWI5mUynrlRsmJq2
B3he5e/Srf5zMmXNIQm08GL3ObaAuTY92A3EmhxDjE0AzTJEIhil16Fx924RrQ2zWK6dZLA18mCE
VnVuEucc2T7BU0u07FXPsXgCz5DBWTbqMrN88u39edU6WXNWDh83TuOMvRmweQEdTc4mrMRuz+qS
Xtk4GaMeE67FY0nf2DBfQbBQsnbn2hYEJ0OCmh71WffWUfKlbo/Kgay1wnypOLeU6zTAaMiZWlcL
E/WVF/Oh587wlNgoH5UxiDqEkmjXVr1/punfRXpC7HG7QHWbuz9lysBNc/rDCUg7a+UjalfYyt8o
ixNOpCLZRn/E0WrZuqOtAT+CfTSxPZ5jt6vA4yT4QbkHxcC7aNtJC4NnvTCil5T7eDWWHbjfLMRL
XLrlfpHoiXqWAXZ8T5T1BZ3icB+JFoNQwzjWLR5NpbvED1OKNZaOSfnHXCRvIiq1u7hOCeIqsg9c
U4PnpUbONwvIMDl95JdjpDCvqmpPzJu/j+jqTzU47OpvRKhm3r1x07Rb+Tgvrws/Hd8trzq37JRv
N252baTIRKryrJY3v5hPZpZmX2AiNluVmI+0BbgFc5NURu5sLTMj2lJ+h22JDHhRcqkHx7yMrj/u
KZVxPhWpcWjUnK7SrDtTQ/IdSn+z2Jx2OGf1O/X9HcpWRzfieGtfw+Rl6jqwFJwMiNFqqq/ORGlj
Sh8sxeDwlHA8GMA64JDkbLj5+L6M17isPfz0peatEmgi1IC2qapkqweBWFVNf0w8InWkVMdHXLKd
+lA7UqaIN/n4sLRrEx3uexX7xdYZOhY0U7s91zMSRoLhxnuHxYI3FuWkg91i4aYQrdqRVjC2H1xr
tH+HvbsKMSf4OWcdMdO85BdkOiYOf1LuDla9Xhg33SvJhDHjqu1knrELKrgiSaa9xD5lRWmCxivZ
lD25u3iMq1ej1vpLxcxhHZbOu5ZEwZMWTa9a4tjfi7H970ldnksdP9jF9X4VuC7YdcKQuqEsS6h/
fmpT8b0cS+vDdJKS8drcPdsmvBjyO/pzEWqHIs9zyOetizhPg3nDX43xteTgyLNIPhbLZ//7c/kY
HKDjvCZUXrvQS8KHKg7bTVaP4tUtGJNYoiXPQq8+hV5bP3PP2EJ7wlombM9OmOHgN9rRJcm1YedA
QztMgQycrek5PQykD1QXzoEwsuVhDJmEuiNGx0VCUgVU9F9U4V91M8Nkq5JpT60c3o9N8WEp8NFE
U7DMfbFRl0mNkCWuaoKccapC64wXSz0lP2InW3dS0KNp1Ye8gExfXbsxyF/qkLFo61TuwUwmWmqI
+gc3pVUSQhI9DPObqQGCSGu9SqSPcVI4n3WJcQDUheapS91ql9HVVNFLbfSvvd8t3xZc41aEH4v7
mQ39zgswEWgGf/nWhvP90Jfx2lMcevr+m093oWXIfizxQwtdGJR5cTG7hZlSXUL4pNITZ8dqks0w
e5TOk92tBuj0d2Hr14832TVRNM+Kn8NUILhWsXFWV4Cs3RNl4DWrtXNfFmO6BmB9HQY/vRjYyj8R
fwgHLidOxzaZS0Tid8hw/N4iwmqNHR02xE6yMf1Wk05N9Zb5TXfGZOwlw5blDHiv36Q5eFK96n3W
vHg9bPehmMMNkM5dPQ4VzTvbexMX5tmXY1p1aaEh91rHXlvS+2SQLijqLGlN2pqiDLZzCq2ya+W7
In9EPZGCSzIrzT6mZRgxNIV/1Lqlv1GmXJDA5zXpJJg4D0dcEoMXZ6QN8Hpfu6jhuSUv4+UJpKI6
J3J1H3qEhq1txTt1mfl9e/YcAXnfLa4wS8sHrLaXszsH0vEDGMTCMm7rFvRTTnZWOpKkzOp8M/gi
OTpzf6RxI+Ct061tkRN9E/ANPasDYW7u7YyPv1xpRa5vtTBEg7oMlnGuh/Z/T/FGxxMZOsc0hAW+
y+ZwxZO124o41F5m4m5Q74TlT6NcsIUZfo6eZ795ffQ0e2L5zF0MMmtCNp+MGmlMNhgJwXn5AF2k
HrbKRAxBh3H2KuIYBwleIEYzV3ONw6i6YUCyscDAHkTdOaKYtX0VMn/TXPNGxoxzNkhozlxKDkLs
ZSjRC3TpEZAidUz37MZJeIRh6G/xIre+rPJpjHnvOkv7TIMc3QgDe3VwvXBZD2YR7G8os5NH982Q
HZus3RoR4sQKC4+nNoi2iuDQyKsq0Dbq09T0MN81Ofr2QBseVZ9uTaLZ1+PInMul4ijaVr8WscGk
OjNL+Am0tYWbVHjlMr3Wxtg6GFngbAOQYEsTw+9k3nce9R+UnPwpxmLx05yYZuFQYxzNYdG2fnmk
YhfPtsSv0sC976LpqOgb6qBr5bjOqyjed411+DPDXKC5wEO2jk2L+6VrTcE1HXRzO+dp+OS4BGY5
fed8iLj+ms0x+tUZ0Kn6Cu0sGMHWaPp7FjLrBho7lltuKtPqSKEGchoMR6Mbw8k9nJn0iqp8LPhQ
LnMCKqAIAH9d0kCFh6w35zWCPPcipKK7NifttUSK408CibJIXlpZJcurMeiSF/Tfx9veVmTe5wBS
eSzjJth0/oR2YqEG8mvXWFVgYZtMdrV+hmmcaJZfvZy2OWmCTy2WSPoIFaBkB9jGNz+dMoR9TKOR
oW3dqZ9VBz6M49gk1Z3TACoWUB1AIv3poXWMow3YCLGNq9Qp5oe2Jd0vF269xhL4rpGruJ7jZirq
8aEyFq8lBC3ZlT7aZfbTHzYURuwoZLnd9ABcXdR7mym9vWr1u2dv6WQjltDgNOP1tqZGmWU8BIaR
r21ch+m4+DWRCWkMDgt2XUUVEyvhoT1HEPo12OJe3QWK3RN0JJXV0yXzIA1JE95YwlJkNGomNRV5
u3gQwNTpZbk7dHp+HjyZ5dtQGaIcLj4Z8AFiSv3pwO3jwZy2KupbPrZkG3kNpqySyqwIzLEw6JzG
tNm0Sr4jK3OgBQBLEz9E9V1hGmkeKxj9Rkonn1CTgVwHEqPjj8nYk7H+Iumjb+HCBag5SUBNtqav
VTul/Y11PUZwYHwAB5NppLhC42JqtzqMEZ440UDPq6K0hwctGYkb++sMxcj4EGGbt51Jxwwwff/j
t5iKO9hJ+GBn5QxaiqcjFQ8RodK21I2beuXafflAZz7cAckNcMJqgdF7rJe7euyWfeGF6ZbYK2NT
633+FaHHDSKwNM0GuUUL7D0tOUTexicGuF0Igoy18OxTda7tYe6+Iqe+ZFJSHUaIeDqf1OrR+uGU
FMNO/qDo6JV0PczGAHNEHCeKGNsCovUi1Mu4iM7yTLPZUaIUYqe6VE+oH5mHrkNclYvzKM/+flbC
mrf/we3n+uXNQOsLTgBNNCTPeDUlQhxLQL21E/NRJONAU0e/2h+ckKTtDsyBNMAqWCkBpA1Pm8CV
6Ckigu/5D7A5MXIOvAdnWvq7f2yhPKRVT2aTInKNauqYdvywB7dm4BNACcshDGlhbe/yrLytz4W/
OIgvlv8h7Mx229a2LPpFBNiT+5WkJEu2bMm980I4TsK+52b39TVIp+rcewuFOjgwJFlJ1JDce601
55h+Fzf77axPxio6agJ/0zBU442RDWmwRa/kg/okaFe12B7ofYxR92dayVemvFj5sPzShDl67P3/
9l77GfLqOHcP1dpPGxievFk9FpgVqlI3Hm57ONcaWpTMsIzdWLgS7QX8udHkWE/o156t9S6dAMqK
YtnhFVsOtlS7m3Zt2Q2w7V50V772CxEc8eJ+jaM9nweju9u+WYa57V4yD/NbfaDU3B5Uy3Knddp4
ztZuuKAfzWlfJOd0Hm5FmBS/o2K65Qwvfndhf5vxpX3r0dC4Bq0Tm0euMfDZ2oagKEkqD+2f16a4
bq97qglnGdoCoUj0uH1xbhGpUBfCK1NcPbCZDp7SGouRLlgg+pnOZJxYxc4SmfOu9YiY1j5xzqnG
Rq24VdK4flKwJ+IIY8ZeZjlgfnIo38pzBsEx6BzyM7Z/WU1pUbvMwRSRTK8G6ch6lj7SZf2tjoRz
2GvPOMwpkNmbpefILeVzM2pHDXcTDC7teSK5gtjfigpqrefrJk5O7sgmY7uwJLl9HQeFSd92Zdd0
bGRtPkKfXvVmo+k0h3TgXT2FUuhvsZ7YZ8w1vbdxB6H5OUEbJzthZupNtDJHKmv6s+061y1m0QOD
Q0MzHGYmNMR46oiv15U3VmR6u3QIjBm3aIGVTOVhBjZ0jU0QJesatt2zWb+kvuhnJxzAbzhzFFgW
ncbMzX6uRow/bs7kGW2ZJxTj0qahe282RYciT3SBJdg2ur2a3Bsj8+Z4soov293Xrd79xN/Xfz9h
gjtO8c7g+X8/oTUSBtoTwcT//iRFI/k47//vv+W/n7C9Dii90bknUJhyO70b6RR7jdoqH5Opj0hK
4lXurS5PpkTtuT6eAqjYFQRMH9Man7Uka2h7vpMynemavDowFO79qdI1GACauE5LftiOyCRZur8L
HzS144jsjdJxrROnyqbv3zYfi6rQNkUscUd6ecwaRLiymSRsu0M3v6Mxu33tigV1X1FWg916FODk
/alYrgzsZioeMuKx/Xadb0x6ex+XjoHdxqTpbQx3sxaF35s7crvmQ1kXf+8WUGcPLZzROQlXsoya
oFFxI1+3p+FDdcVbIuPpNzBCvwlplXrk4gRZw2YqmacfhlSM287Ra8ANLJKNVrmYj5OQahhdaGkV
4m1QrXPdWO0vTTpvap6KF9GTFwAQkjYJJ+NDljA5zTBg+FMOWKCZFiIapVs+WsKCjT452V2MUPEW
szyuvNC1LjLL7oAzo2HaZgstn72z/NDi4SYU/d22Jfiu+Ryb89nBpqT2kWcRr/dqyKk+NStsjCq4
u+8XiqxtpGQ0RnileokgtVjZTq6zSBe/cIPdcDG1ejeUznSWBn9RJohBKRP8nUjtC7T8efy63aLU
j/7eouJm91/5WIOwxQDn+IyR+C5bobtgiO11s/ulD0hwRVOVr3gf/WWuf6hbOAmK6+EMnDBVKoAS
9F3gQR6aTiF/pXEv249OuN/sEJesrodCW07RVPbYBOjObRt+RxkVaiL3pzprK1Nx/a1NsYClJrP7
5dyIzPg+VhbaqEqvmG/JEu5mhcOEAgl7qlvkDyYpwH6Wyvqz6KfAXg2vIRs+zzFT9Tkiv2lvoyMq
3KjC6IiyFk0J7yTHmOYLytl90WR0r1fVVo9B+7jdtZgG+oo0gPJP9VOfZMUXxjtcXmw4ICpF1N/t
nJxCyyE6fHMP2XVyAuf4964FXv97dUhUBc5Fll1VixeszC3zq4qtM+4hHQtBbCOIrc7b0oEvOTyl
Kfzd7cpdrUHrmZV8/wOx0L9cxnfnreoKm+WjWuBDulg94MGfzXku0Uqxd6oxBUG7TjCjlot1rCmy
wGoSJqZOdGa/X1SI2CSb6Ixur10t4uEWpN2/3s0rGowKCQ1RHSc/ygjBg5Iu8d9blTizCg1XGnJN
UIB3fLBEqt2MVl0e+1I37re+mImCIG2U+JLptUKvYHkXi949bvvtykptnzMNsTBeAQBd/w+LwXD1
/0T5AB/FSoTgQjegiqmu9e+2hY52AL4BJTp2tmLtNCJqn8tQuHvZojiEJCSeE6cTx1ajGbT9Funw
jMYl/Nx+CVPZvjYy+/6T2xM6aKcLcM69hSYr2B5ayG6ZG/LEv/+MKHH0M+U6bb9kIAZGDz3BYfvt
P//69tueWK6jSaKPL13IUssoBSVcNj7maKQmrXzafrR2JgMWf4eDhcfSiW5sGtU3XEar72fo0kVW
T/rM95+q9Xm5I3D4/Z+/YwSvxh6nLW7hGVZP+CTTU5tVs7c9ZZIpVVEFpk7aT4neZOdNtmMi1zk2
akaix6Zpk7X5pNmLHTB0NXdDoWj4boVzO8alfmOst6b1MZpna2Me+R2umyPintA+AVHIsV129iFm
8ObLlQIbS+qHIXTrG61VCypJlQol3Hif1YRgT2n1I1qE7tqwRg1DKo8o86YzGXNwQJI03Y/rXeic
ZMJVClL9T8sJx0837YwgotlPq7CdT/SNX1HVdLcq4/tru4ITO51UZPUhMo35ByOX0NvgrxDMbhob
aSKqI+2tU8aXrU+uGninhmrGtxLR3RBt61WkwBMuYKyHbU7VzeSn2rUKnES3FtVh8/UUfZezDIDQ
nAXDmbXMWHJxkopq/VAHNDkOWCG27IQkQv1U9nlRKrvBPblOkrqHNsQV2YWxHZhO91raY+SVqgR+
Xob/egtn0f967F+etxqSu6p/nvuyfEkKnjpiE/5mI9l2wsSly4JqleXmLCbrRWZEWGthwgYQkJ2p
Jywmt9PNN2leS0cO5QoODuoHroN0Za/LGA9nrv3NN3ZEr3Gp57b9XjluEWwSrTV+VVFHrrnl3By/
Dc+VVHzCpAq/1ijBKgNNlcG0aRUtk1X8mcLNbWuXvkCqA6ECSPy4MXAqN3zn8w1vt4fMhXSpWDt2
LqFa23ByjGbluAxNz/GgGy/lVCvHklEolu/2V5VpvU51Dj0Qv0e4i6LEevjnVlQzz+sbdTip64zR
kkrGFmI2Tujbv+XeyrwA3mL7tB9yo/Y29ff2mEPQHlGNnx39O7CPjvholh1AFezfqcBeu1q9Nr9X
GjlkRHBFj1zq3TaZ59vt1j8/1NaZjorbfz/jn8dtnxNEudPbWA/6zqJvumIVtx+wlQgRXwi6cK3Z
ue9FHWzi300whkQVGz+dTLyoZf0G00kp3wD+1w99VX1lhV29CZnGxxhcVdDMeeVjW3c5qNX6YDVu
RyU6Nx+AQnMOkylkY+D2bxnZ1dvjdRW6OzbFwebMVMM3qMDd83YnnxD9Rvm9jGq6AQMSEmWaoRbA
IfznNDQGho/bY1nvDDfILRr4vgxeRowgnjE2tL3XM3xq2o9v12aq9YVX1YSgdvTmXh2RXBetzj+A
DjPAERaoU07HpW3mi1wHozLuycteIINs99Yf9VxZviJgO6EURtkWwlsl2cT0vo95qonh4ESz9ogl
7M9Cd+pnNrP9mcNUuW4N7yKmlaXrwv8+llNluWmGRoJCGYw3aukAefuMzCbpLloYviERlPcWjwWS
oUuWZ+hz0r49GOR0oY3g46119USrqnyeOrU+Zwok6LRGumPDClLaZxTly6OSqqt+YuSdmIB9NUul
u4qEtIqTv6fBdgbkk/2WIUGutqnqJujNqOuJJ7axLzDYs8ip7qvaYbTT1XsQEHHAPuHvW5lLNOls
zERcLD8UOeDmt3oRWKSP3oy5DSA4qy32Sg6RemaNJS5rHMiRxiErmuHPeiNO7O8byBO+b2y/ikcl
0LXGa8cvcyCvEDrXdLbXH5nMnGM+1LoXtkW74+PDAL0lDHVScHXVB+w1pdMHsczG4+bPwt32INH+
XkMwY+A32Yqn065vbPderLPHOSvqE7sqOC2Do16Ihtq3RoQYyyGSYhNRiCZsT98HlJlUF4wk5lMp
SucGIhwX83VUYaOEeiqUm7ZRbL+Ea0EViV/UqyLbPU6DOI0quUCtdcGGk/29Pg5a1XlM8qpjz/nN
aJbLT9qmyROL5ZpX3n8ITecU235rqToEmsI2m590q4ixXa9ydpu7N1haHW+73m0/QrkySWFqBJMz
fdaGLh50OI8PNO/1W7to7r7v/c/jYrRoxSphi/5F32+fmJq58Z49S8vEAoOb0M3UC8Pcuu+j0t4B
1skPkv6JBB2aAVa5r3KT/vd2t6pYzkvGoNtvC3dJcZ7bzEkJjt/e24QT8DIt8S6cInAdS49mQpcQ
VNGN/Ha6HfyA8Pe4kAHYaHb3UpbGe562xjHpEn87Im0SVo5DT8DG5gi07/H5htftdtlX5gmMBGuN
FTO1Ev3YMlBUADLWeNek/GWWeXw0KgvVqWBNmfIUmk7pMRztM5py/N86+wTgBS9vlaASvgdOPkbr
MXldG/YHi/rpe7Ig17tNKuJdPDD6SAf3YXvG9tC2R3Zy4+8fsBO53HUjesjHLcoU0tfam2jae4TM
y82M4GLbZ/TzRKjUaPe77RrYFGp8aqm6cWbqy3NRqWy6EBu3G0hPN3T1Zts6NLrRnqPwMkQpferN
FJzpNl1X0dd34WxaAf3S5jMnes9EoF02Dn30qau4DjeDzc7UegHgYN5jKSi9OjciCq9I4OSoj0Xc
THvdbS2ANIAYtVr5YWVgO5pplqdvEGJhIbcKytB86zDO0WxrrpvSY71nTMR45EZjHVuLVpHtojSw
eqsNaiOPdn/x98hmkQMxFChTezekuXZ048l+wtT7vokaBwsG5GQDE4i0cjxqSgIvrMl3ZMWJt4Yo
i81Q5FTFRWO0f++E7R8kg81eW9r2KKuifp7cCAIvlW89w3pF5i4vAG5kAMi3xgek+XwQ8X2B1Pqy
hef1K+mjXixek9V9+5WIdvAiJ1V/guQBx8qW9zI44i1mJHNI8BN+qyazlGZH2THtCsFQBWNXsdQn
eC7tSh1+qVHud9uwqIATXrlL9xnK2SGIttGf6jGHg6ZApbLqRfG2S562lc0qXZlgnOhkuUj6/E3V
61CebuK87fEJr8KpjBOHhdnu92bWuUchCvsKlEWuZli2ddPz9ta2H5hHyksSi/OgYJeOTdBcbYaZ
OslRUThqalwhraHxt2mXT+1MX5Ispy5zKxD4fSxO1tS8lBgYQs8suuW02py9Kouzx6Fj7GT1WvoI
BgBlzQpAMJfdtimPs7R6UAle3ZZsItX7g4kb0vvelJuJdjSMzsrOc8yhN5rk5RRJD9Fp4ye5iThv
rA97nQTOfQ21ZXb6kzKhlliQXW5mUaXtgewaWXrY3FnxvNaQtX4DguShXs3HJJTtbIIIYSZoCvP7
KmSpTS5LI2foW3TnOdn6Y1TTcN9uLRYlcoN16bCI+ud2WJciz++bcPJaBTVtkojsoXWU5WGy0EJ+
v+OaquKcRn301PL+raRW7iuVrw8FRcmAaaof/uMWEC6/sMl0WQv1WzssMeeWHTqnIhISq5+OS2Md
aMNOT8+1mT6I0HjdZLqqHtt7ORbKPtMH8VLR5ah0ogWiZPyz3qBNNv2JMhy1/HdkvtruGmvW0D/i
P9jejzSie1fPTV9DF3o0ISc89hYdQ2zA3eU7dLULszXhGSE5loPpq9f8utZSBIYEJIQirS56a+Vc
Ddx535S6+0Ig3mvXsrNH9+8Oj06azVhNteVqr53izZ7RVvEh0kYMQ5EJdK4tSvJ23MYzoGgsWjLf
J2n/98cyGvM9Gtb7JUvL0/Y4qK6/v5wRP51K7bMlz3HbwZq10d+Z3dB6WtTcbyJdCAHU4LoxPsqM
RFCo/NEpW8tESTv4QDym/Pb794t7jlJe0z/snW8AD4MuX6YS9H7WfX5zRLCK3s+6/KRIysCLom2f
+1ODp/SplIt7Gzv61yDKkt4zncOlRfepO4YWbHHQVgOyV2uB3kxLp+1NuzRfqCb8bR5NVagem9p4
1A359Q/jJ27V5t4hjn4b342a0/8NADZbBa6wg4EspP/yoGOQuFViOn1IzzpfRmHu1wvByI7pWjdD
aMR3bV6sUimlO6pJfp+gHPjmDBW0fQLCAue9rSoFMkC5PKRqq95mylDsINq/fudiRFz6tPapB3jy
ZUldA5DvDPeiqOa9WqPMlPpTj4YZQUqtXeSiAbcV0Xk7WjHDuKSKdwjjTIKHIytJ70g9+EXwrHtu
Z8ihSYNexi7fJw33RGNl4FeiUL2mzAwGxY52IOuGg7GKCELYW8F3CHIYQRlgj/Yv/J+61Ni0d+Gh
st3puDUnXGCTRSisO5UUVujWCkKSVac2TCL0ajXU97I27vTCJMk0yyAFVarXlAqJ1KVk1WJD65Wj
/WBmP4XsmWNHFuQT8SgGOMjumN7YbAX6snpKNHEH0fo6oZfwaf3b2GiXx4munz1UImiL5hY2M4dG
hPRDQ9ajDPa8M0bWJDkR4j7eIeJXgjqhwzrW0IqYrec9nIRWGoLYKTOAogmGXOi2Z7tir4W84gz9
i6/3nN5mKJ/6Np1wMWj4/fqHRRdO4KRttlfRFaaZfjMnmoVVhOltL/GyJIyL5eQSicy/cjdl/Ltu
AVTLXZ5osmJZbAScoCggvsu8yUdp+VmvvEGxumZ5mQXDlDmIIWtSd6PyV2Wp2JQxiTaxwOHNELQg
vtaLEoMeDCwHtURc3cXzkyV69yCKHobWqO8pMU6jaUxHq7URYZe07uGy+qowrnE2Fl4P8tWPmzny
J0BKHifzc7EkTDOq7mclEZhnP6T+A7gpRIJsr5eTX5vOHWFFSQDwmvR0hrtYCnSOkbBCDeL8AMhw
4xTq2/p5ERcMBiYWUDnVmbqLbovFxmxXWGySOvoYRyfkj6L+vVptfjZVOexzC2yQo9Y7UbVPLDxf
qCWh/SDLs8svxG0kATLoDVkoMDCi4nTbE7OsH25r3xN37aUcAdpYwC9RilMK4MZXlvGTtplXp+iX
usJp97O1sFGbCfnsrIgEkdm50A34GvvyrUqcS7Oa4F2WKkPL9V2mt3SsnWGEV6xeRKucyERUzvUw
HyOaJGyeNZzO8/A2UCj7zeKc1Lr4bdWc6qNhBJpt/pRl/ZTEJWBkqe2LJXxWlqIOTHd9UQaOoXBl
hEzwms08eSprzZ+50CuaEcGeTho+aBq7NfonS0e6eu4a1rJ0mcEQplrms9EsJyF8B28R2cE5vHNT
C7F9t0841ZN7ySWtw0gpe6ZEDFiB7iihgYfpHHYz1ZBB+LdmvpQDtEy3Zbw2uWqGXq7TPYfqwgPF
+GHBQrnDAQopzPFIKC34UkPOXS35qivm+hnT2LBOil2uxSc97p5cvUMTK+FQcjl+a0fEUMWYY5mh
PxAacJ4T0vlgPbfA2VnKE1X+MHIAyDEtgiGxohujHR5Q1LTsi5LH0iBK0O3Sd2zse5w9s28nzYxs
fe0ifjE5iv0lmXkfpAKni/Y+JeadXNrf7GSGQ+tEV9MeeCMOvS8dWV9XNxi2XFSBYVUsAWpPeepL
61Z155rUm/4kZ5qP+hpXveTxLnfw/uj2XT+yqZpm5bfWLPAP5vpi9QMKClveu+Rge0QaXRvVwZc2
pNgwxuVX36u/eoJR+diLyMMicYxW0uGyYjPH/jLbSgL5AcJEJaEzq9krF2Z0+nJGMEmro3B3+GzY
wVThD1F03THFuOLlUbtwLOdR0GclrC01oRQBXT6y1SIx7C2le4GIwmBDax3Sun1wnPyqaPqHYi8h
5WDyKjO20FCiyBjKe2efFgSkDLPxAtsivc2S9GBLly1Xp6C4VBDe4tmNkiXDsEA2hI4NTxPWYWnr
17KmNlEipKBK9KuIx5RCFh2texwLk96ReZYtPqNQL9+JjH8wpZL6NufGYLTdLs6IGdJrkA7hcqj7
Lrszovc+BJGDXsRfSO71ISZ6BQjCVTZILpOd31alyWI4KalnJbwOZ2p3kN4eRN+955Aag1bJwBVx
9GfPqBOWl5UFFze/DZLEDrh68yCLuxHgwPTbjYwkWLpLHFuffLJtVlevyxLekQjjO+ZY7FQlY2Hp
n4j2euK7lCc7DtEWRMvEclN89prO5zQcmp7eeh4zeMcbPmlXXEjaFegsAr5w3nV9/FHW6uhNqvFh
WjP6uDB87yOnRjvdcmkyaPd1WR4Y1qCeG/Rctqly7QExR+QfEmfSmDBbUO6AlKGLoGC/DZTEGP0Z
7P4hSaybRSXdq3L382qYdwdADXDsb7MWD5AtxqfMPLdjOuxFqL0atS69AjtMYIRa78tZ2asAwDH2
ygHtgkwesjIG1oERXLHyAKkyk5DmUpshCrmoc5jTdXAVjYnDr/2zpNl1yWnkDwOIwt7LcGAHlm2f
7U5eq8y6SbWZ/mhlvzOZG2jBfmqga3b1KCuiZBImNSbV7ag866n+rtYx/hM8Op2GoVG0gliR0HnW
loYoGpc0h0SMJzmwG5/BTA3NPNw5fG6eIcePOKx3s4VDkcKSAapOI6oK66cw9EJ31vcJvUOvJhw6
hCJ9Z4/5b+A/j6VqjjsmEqaXq7gvx84gL8VeIt80msdsHHYysy8u9QoXIL6trCNkRlMDt6/yMxP6
I/VrdNt1oFuwHehenypftrU8Fot+GVXEVczIXiXC0tM9LdWvqjQuxE7OZ8LTAwK/PjFNceyYcAdI
KYRR+5qM3UGfGZdbIS/MRm7oRTQRz6n1EenqbdvIfGdju/cmgNR8AHcuJoNFc/y0pJYbLZVFcKpB
1ZT3qtZgAiWHls+S6ysnEVi1O7fifK+JbPcsPHSBY7kf5ZqOXmCp5qroPttZeHVUOtcayKLBoBBE
PEcqcXTJJHOwLEUq0dIgQ10Q7gaKNeB7kc96csP2yblBzHXlHCScC1gbieTZH6dLnmQSlpiny84b
FwUYJQJQIGrTJWo+mnKscPZl5GdP6oBvwCJBMV58EzbHro1qzlNJ8m6U5kGewMon7RZYtzksOBiW
c1EXH4WEQmXRZSo694rUstU+orBo4ZKzSWxw/ST9uMsG6LsjOx6XSj6FPWgo7XCTSg3mlJqx/xjf
jTEFoJclzjmbukszSZeYdflK82oIloksBebrJJh1Kogyna19NESuN7euEdBzP2VgFRjLRYlnIBHY
0Q7McIom+R67005BkLNzw5IUNIdUQVEXWLoWBpZNWWEv7+NArwsQfGJkJdDynz0tOaYcyCFtpfoR
8QFrSv1sJkrNtd2SHqBhk71PcVBNi1LSiI1dBn89XCCHdoPxnpBbYxYc+gZChWcMyt1s7xwlzrhy
Rbg7a/YCtfEnKYRL381ihaMjOTFRCEa4TzmdSvbi9OWtnm++4iNsjBXEitRBTbFxsQZz+HTjcYx3
mZNeCIjpjsNYI8VJKzbNmHonMyfyiQ+8NhHSmooMnJq9ml4mjKbmGcv08jo13V3k5CxeM2f7oNs/
Bjc6KXTd71KR/KasIThvqWsidPjkhDSfCGJ5FvGaPvtzqnDqlraSBqYQF3eli9Fyw92HbqSvSlbm
Pg8SYg/9bjESrxv0CpCOIjjH8ZyyG891Nd9rRHz6jotrI3nNSxy1rY40ajKRdzR9wfYozv0JfShQ
UTxkkXlEJno2beZNGaWXN+E9plnfwABjodVqveeyWzZw09gS53hRTAWNKwhaD/rWemJ2qZH4xDAj
8GviS4JO/c3O/RK3rUQzQBeuwkI3nNezZeDt9ejV1Y68ZiV6gTHyns7ZvuJrTXXSGPRQOzgxMHtG
DQiup+yg9TGR0Ew9LJ3tArlLvjpYc6CGzT3lA5j4WwUgG/XS7HoLuadZXfxyUyZUet79ooHh3krj
l6WghXeiWAvorN2yoYIvaZb3URq0HhlnbGkiottqE0tEqd1TFJPLqnbaYWTkNRp24rmo+HzB4AcJ
Hpf4yJtH57Yz7Y4HhXIfTfEvWxRnAmKZyiXqVZGIz1qlPisYlIhpG72FDMSACfxP6WBfK2aO0hB0
U1MeO06FXMA4sSpOYVs/M9d7KvNHlgKGAWwLhZFUp4FhOpbqjmiH/MlQYUIOMvFgf6CqF+NrTu+i
qvbSvgHY+jOMCHNVaKrv3cR0CNh41ruFTHidk5W5G/0M9SJtCAEdG4d+ZyXOiw1t35fovjtnEQdd
yyyE91bA9YujcT2RVXf8NY/FDQkp4mbsh31hJ/qdA5NcqSMGRMVS+vl1RZKCY/yBJezkpAvBBex5
dia4GG+M7htIBJehZU4OQ1xnFrtrbUGlV/X2MaNCf7SraDcPKJQXCqsFGhzHjKIhbiKEljLwqw/B
43ZhejtS880tYrSo599eGGdkTflGSuKTaITtmwpjw3lsC99uAYqPGVQd0+1vZay8zUw3vcyg7Weo
7cjeGRFPUVTG2kxyTkZXFXs7iT/skRaULfSLQLa7OojqXa+dYPpAKarL2A+j8EWY7kdX9u+kYPh6
XVeHwkpeQjww/kBkp1da0Q+7dh8REjTAIbopmOqi3iNEu+tB23rQKM81wAM2JWx8Eamle4GtDNki
1/8xdPdokRDkdfeI/TlG1ZtsTsNdb4x4V2Jj9GoXib6gu7pryy7eZyFlOL7vGzUPCVFaUZTkRwBr
5BrJLq0ksdWSvhYK3csmg7KUi5ewCFnO++a9i8lKSpyRuTDjrJuhnC5VEs4eGIXp3Wl+cSFlkS24
YHVUZo4Ld3rCpIdTLx4JskFM28TMcocsx5zScjl3x+de9heyaEwcc84H7sIiH9xdn6uXLFYK9kO/
2mVgrg6ZEFUpLl3oHV6YFtMTGDYct2kL84TlUyZBpTmNn0DdOavxqzuB3FuMmsEwcj+zgI1irYK9
cMCZOC0ERmZz99rXGSxw6sOsAP/VqDvT1HeYdNhMFTm1pSOe0OhNx2hFTGSF+zVlBPfg7eivcOh8
M0T8GCFlMM2KTW4fHUEY7jR0rzPOxzhZ0QWFzZSnfMupNTysyp5c1/FiDj+cZD1oVUuFgiCx4pc0
tm2MuFwvFpZBvBVlukKYvE72uHoqG3aIkl0FqTGGle1JmtF8A+8bfwc7C1sZPKMzmkDkFTjkSIoj
PZj+hCj1DybKUy3lJ8Z4xqaUvX65adwXba+2pe2nEfToCcD80QSN6OEfclZZgteK9g/uqS8NHkpQ
auaFnLX8xNjgbmxsBrZD4+yEAIbJTNrEaq3som6BMBI5jLJF90ezbikw3WMc9m/oVB9bJYYtb9YX
nFGBHU/6JWka3dMqq/STov3Cjk9TS1NxgNiwyJo+3bPY/uwYpg1thW02jXckxBu0i/+U3egEbOMj
WG3Nl0BB6sT2NZKsRGsZbLVmtLOl9gZ1lZF8FIqABKg7e1ZfltGBhg4GNAJoSCuPLXChPLe5fJmS
yvFVfX7XMchyYnb3jlLlt4KIH/q0y7Wck9vBYltXW9mfmibrLYI2zxVWwV5Q7U4yTND6xNG0A3YJ
CJJJBhIG5V7X8slzbXSJ+lgcqnH0HN24K5H37CeoSLZu479qIpLB9PB2muprrsQmGgn1eZgk6yhH
umcpU874lXFhlNWYW63f5KmfcvkKfkkELsh7v4cP5QJh9KH0lUFqUEKjW+HzGNWnoWuMPQwhNKBp
0Kvjaf3brclq9ot14nKf0YQquKQO2DQkPqBSIRe7Y7G1+n00DcauafofrvoHdxvdIIwEnpzBB7cj
O9YshimG4dNr5PS7GroSkgkRb10sIzqhTnu0F2xsKt3uoDPYRKI3MoO5IwK1W5kFOL8pacT8CICO
jcICf2VJTbqGcnpBIP6V0DRF29/7Wk8KH6sFSLm7sKADmcoIkgRdwqIls1hM0WeOAs/XZcvhPCwH
9H5eKMYHzpSW1bOOyQbUnoHJYQBXDrbWveDVx2igcRKZivkCE9agUFMfy3T5Ga9OXbsgQD3tuVTr
EwiYtR9DZrqnDgrfv5KDDbNiD3d0jBCUNpig6nRU+9PsxRzUTnNyRlKm5z5l5RE2WYn29DzSxqUM
+RJDbXmT6IbAanG9Ed3tCPGFTrqnAL/S32GKHWkHkNnTTWvnnRcaGi/cbhzGixyQPIPuFSFyULq/
ipGeANMJwXB+ER7AOsr3yBekrp9UrbpllL2wHeHECGGHkF893RZas8utqAENFREIDIcM2kT7hHQ2
qNP0nq7FQm7ismCAsI8FrjBRLJc0i9RdLYyHxqI1NuECXXRVp/cmDE+f4kc0ALcVNGTASDadQ/Fp
O/Kpc5pLLsIAQC3O3LRSfXNU6SOzhYjJd94NlfqFNp6wu9qpcbjxKStl/AOgzY5OAF3hpUL5BswE
KlcV4FC+WaoWUqUT40kbhifEtcwPG2kEOXtplE9Io42O5Is+fcdqUVCOkJ4DEfgz7WR7NeXBbLF8
zlWEO11fuyb6QMQjMwG7QJ+Qj0e0f53v24KumcIucWzqB6OkGgBXTCPbqfeh26Jfa21CrDJxXYxF
82n1Jp7IqONJ7ItTjDoTS6sBr56+ytfg1iBVk5c0WXZKuWrSOogCUZm8FHMd34jQ8pqWTRcZ2OUu
FBMMPj8kxtFvbb6dRCTPmgYaOZloZajTlTn6ykFkVx+X8mXAHXSSUTSiMbTQpGeZupsc0s3XTDXE
xsEqT1pYOwXQrQN18JiU/cviGAetbv6LsDNpbhvptu1/ueOHCDSZaAZ3wp4iqb6xPEFIso0eSPTN
r38LoL+qW1UR9U0YJCXbEg1knjxn77XLM6h1hxYkBpih+pRahO+nhPBG5rNaO2zhBoaSbRGn37ta
+9AH76VOCRg3e7DraaR8JFBgMTwfL7omo5ObEZU5xN9kAny4gAYCh2ovJzu8DQzOdYbCc9W5RMiE
JOB1FW2u/qYjVWZHMkm+tkzOrDhYh7VBZbpycwy/ZZNvrdGjtjbEQ+NgLzEQz++yPvqeVv576TQP
MdCuOirMrRO/jsnsy0kolsYp3Cm3De66vCSa11lr3Lhbeir52qPaMQtmsLqRXJC7rvU6evEqLmoX
t8U2q/1+TTtlHwmxq4K23Biu9jObsvtQ4SiJLNY+UyZH15/oJ3tAeRy9Fjs1pyKSoE3BVdg/Edar
QxX132SIjsUK9FlTmxNhwJqDBupXNuvlqfrhnG96o9FuYn/c0Yz8KWFPrmu/uvOHsTwZSZyAZnIT
GmF7EEz4ljy9XQ2uM5KiDhfDS7d9grB+CJM57YVawnxLKvIOEZLbG4Z7WGFzdbBKNK8V/tXRpnpo
+VUbnV9MCLTa1mvt5UeIUq8R+AGqrpDclpwZfyKREnn+t3yy3ks+rFXXunOf+iVJXbnWSc1d40iV
h6ox7vtpuM0Hmw2tk8Y+LX/qINrzvjxgKtUefQy/+1zU2wk82ionkjsKsq2VNsMNVcB7MA5yTcBw
unUbhWSI/8N8otelNGgxkhe1/cGPe7KxnAEfTjahp53YJgJqKRjKava3BN+bqeX05bm/dBz0FZrO
vDV/NIN7MJPgJkUsK6CD3OBSvbMr0pvcWMQ70ziHI7Wpm1s1HxKaij79qkyPix9Ez6rKWOfBk26c
hHlVQuAMJMJ8UzXtz3YDNaQDEQvn3y2MuWCyz0VekH/Xf+hIunClpKc299+xGgbraYZPT7m4FwbS
0FBgmvadYatqBlI0Nj5xi5FgU+MlSRVsRXfwL1PSsSJisXdLLWKie+83FtpOBdt/imGOkm5E9AWy
jgnYoHSDN7bjcCh/dbhkgUXQQiCUYE28jkHJU9Dl8KfHMqGL0datvRtsqnRTopmyPbzwAXtZVXXi
vrL9L5cxKJKQjvYJJ1lQm2pV22F5xAzqoB5kOtJberkW1E0UmuGX22fdJogDjVWuRqYlxo8kVM2+
4dfq8QlZCDicBGQgriV6aPtI79s9Qk+J0hPB8cAUexWhWaMWP0eYXhwwhWhfmJpVmjwgO2IS21P5
9X6+U6c8paPdIkqMmdE9Zwyj8ClzzXL23ROgfWxrruK29Qv0qs2n7gacBTz3fY5FpdwMDlHXBeui
ZrGc/OTeQa8Fm7ThdNRRfTtb0PrQATXH2vqlcWFVy3cxuLSxmhQjwhBzBkVKkOp7Ltr5nvS8bRR1
D+hQOzJdM1CEY/wNvA/4eKvGZ2fsJ+BfRzNPTkk8nEYEMfq+KjiWW61A9V0kT3a8ywYgx0IHBMc2
aE8W07GgOeNUEsepJx5eosem3U9zdUryVdmXO88xX6UKXmJ9HQMc2YvY+ikydjw1HrpmwG3Sh0wA
4IIoyyDQD0maMM1yi+j+MVcID6Cv3hFuTjRfEh0U3fO1ckyyzR13LeucCDsJPMGXtgMD1qCtYAHy
zkwyO8N8jbmLTnrDuaOjDzvUfX3w3Y6hyoDI0ey78sZC9hWNrOpm4QLiK19HY/yp3sqw8w/wUjlk
JaazMksvR6qe5xfMxDdTpTvbZi4JSa0wajq4U5DmFLKIpiY8mSgSUaFy7FWjv209iSqBgLZd49wY
avhG+gExAmigdeF+OQ3ubRKjYrf8EIP5hSxkB7F7Wg1K7d0hsw+p6TPBHeQWmlcGSs3em7b/bNTj
wW90sQNOndEyuLTTHJeBHXVldP6x0s3vmsfR33XPVRuRUIUCD2CmfEmyajpxzvsaUGiqKAVJPPbN
sRYZPBR+dM6NfDKpGLeh/cuMvK+4ZYUTJuV9kmm3VklLNZf597IJOFagPd5Fqj1inCWMzU+QBuvB
jhY4h567ocW2D5TLXXkNoJZg/NWWDK1ir9E3o92dhUc5I1WP4y5Ggpmpl8rzww2tle9lwaAUPTRN
UplMWCg+YD0+2WB8N7FO6AXwVRq99VPFjUTlYFIpWWm2Gdqf0gVlC1cQb8q6KRIiBJzxTZSoLJuO
K9IaaFcY9D+7EChZAPNv08XiJUGQElbmN2YMH0VVVjROtC1CB+GQtrDyRvB6HFguVZq/2EB2ALGL
LRpq5KnR9yKPvhKCiGee0Box64SYhf7/MBTjxrTvcxsEYZg99Dlnl16zwp2B698qSHVpFfowwDQn
n57UOosZ0lTuHkl7ts9sfd+RC4/Ul6E5rSpm9yxDgoEdiMR1mc+wDC9NtpSbqyjkphAFd11s8+t5
GYJ0yzx1Dc1jM2UxbphbR7TwaWxWalb47zQtmu48awIg1YSnqNe2GaTRXVSEP2qmxCsvnpd4MLXe
RCs1SAB06IhzLLImTgPDDmBsMzHQvBipateZZ980Rddvc0Z1WmJ/ZD1ZwHSzvmkVl5PhctGgPARE
pFPwAFYKTPNL6wx33qpBKjDDQFtHdIVZxgeOu8ehBmOYI9cQ1I2boffejZEGYkb4xL07QH0s5j0n
Us3OsbQP0yk+PNP6lYsPC8T52ux1ZOtJ9WQjk9EAFrL/twzFYbBXDHJWDeOffWtXT76nl8dS07eW
n3WHKji1Kk2OaIRoc2qVpIPvEhyh+z+iZGBOQAZIpd8SDdzufTIVkM52/P/wQUi7rXdj1jw3QDZ3
kBC5tfxtmtkfPnckaBbxOMX4tClojq5pBOuwdp+d6RMg2yfTavsCvMdvRIA1o320YyvbKVT5RsgK
Y2T4UUlSsLq7lGhL22H/K6tVnLkmx0UcnBwwFT1Nc9yLyN47c5SYq2q82BSDydSku1gWNzSeH8rG
iVFUgFlttZ9qnpSWoOnZlWly+xnTG5QEzkbTtHOF0h3QMSwI2tRHc6i+m7PdtHBE+VSCVYzkqXKg
Okujtrd47MReNoGc2S/WWh/C/N31o4cc0eGvIhYgyG15y3CZ8L6aBWk3H+XY7PpPp4RjFRbGMRys
Y0Jr9dInZXBZ4K+ey81klTFDEccG9m+gKKTAKPCpju43MxhKtJac1CSDjTZGmV0tCv8qGXZ5Oacj
5Wn6aNTNBrlQcYtstFkno1VuM0fL4WmZJ2CO7cGxZf3YBujxPI2S8fpyjoRQGZroPk9aVgBNPxTK
1/a10s3zn89cP3239RotxGzPyrspuKV3dKvTUZ6lpygmAi+vTkD7xwuxuwcv9NFAOA50YzgB266Z
bxdzsN7GIY8RE5TBGeqD9eaayRqfYoT8eLaiKKa0JY4VqiHTvCwu4at3fDCtgxhj/ZKhOmxha19y
F6stAzPBaDAkUIb0jafEvqMpZqEvchhhJE2T70vV31Vz4HRvo410TDffdZaojtDt1cbBT88VD62b
c3txNwqEYAuDf/mCaeP9S/AM3A/ZiA7eh1+USGIGJfIEZMkEsC7/DoFL9oXAXPj9RmXdjRPy3isG
g8mbCdsPhTuXLJ6xKHounej6ijYXv+D8J2MGNlrsRofWJz/cd7V058yCjiWYMa1ffn++kdYd88bg
9imin4vPExPb9dUiQl806X6XvkYl/uPFcZ7H1opziPyuQu31+tf0hCF8ZBYpeIYxfapYWiuLLeqp
RWqB28Ulr6Ct8xNCwu2YOqeUUxOjR/y3pqLUIotT7K22vqRCl98sdCNJXeGDcQw8aWHvnCszs+5Q
RXPmhVm5LeMAYbYR/Kg85Tzkg4hZ0OsOqxMIm/n9NrHuCfJ6w6jpbRdzvux6ErXIgb1meFsVNXBv
Je95axh3mkjnLTgw77hzQQzT3DxI8pVm7XtynhRpNsxNeZ35ipPmwiLpZHduaNvddvVY3Ts+8D7p
4c7t6F1Griq2S3IKEnjyn7T+oYzbczCY33WsPt8nMRhrPyQwosVyvV7gVIGXZVvVVfkVfzIJPeO8
ar4pu3+/RoXpAyzIxAunU1Bqs5QWyi40fAMdt7jJdZz62IvrXZ6QlHJV+FeeN91PVBIRKX0/Roup
nmk56UuFQBc5dqRfrDhLbtgCI9CS7s04O1ayJRgEPx0f/W8CxwRhecsY1T4wVxy/NXG8DzPAolqI
idKrCoauc7hfbM9akYnSQiukv2s0y7qheapfEOuSbTMq+eqa1FTZOJ6taAZp68jIgTt3fnwfj8p1
0Vxpc6+frdCXwXiMA7FZ+DY0a0667jUnM+m9fZJDBIn6QbsvJHe6VqP+ZCgXbHQGVTShobT1un6o
RuRhA2TNK5eoK9FiUQSrbeyQFG51Tr4hNMeFgegGtzJU4QXFCxQGgF8rJi/+RgGvPiRF+LGwYByc
/3sOHGgTUi27lySb906Y3U7zq+WtbLR+5h3Z8iP9piujBOPxq2ZaOK/wMt2oKrV3hjd1zyBZGDH7
dvvsDXMka9PPGCk0hUy7TOsNz1e4a0K/2kfzS9T08crA8b9P+mk+qIPbCaz4jojo+H4BZRglcrpw
zv0zxrTbqRpd0XWNs/54jWqG31gnAFRNyXZZvgzbLI62g+lK1VV5vn70feUN0LYYt80S3VhTnFIY
4V9auL2MZapHN0lxsiWNm4MKrX8tK4qTIHJ2PO4yPND6Ks1h5vwfBFLTd+1NX3dkOI9UI0YrDtKI
+cSntnn2u9cOZ8bd9aMYI/7KrmXeE7AWYxPgWex46woL/KFhHbmr5gcF7GRt9Wh2ru9hdNvwU3r7
YoDrk9VedYdmy9o6RUkffaCAWcAs6B/WrPHjd0v/5nDib+JeXxWyiX944sdiHrLD6YuYifI18cZ8
2wN+YdjEUGYRbluDfDejqrtdbu82dN+lmdXrxrM5SS1YfduP4qMmWUeWO1Rz84ehVuljRhF975TF
R+O91oFl3C/2fywjG6SJ2vG66Pd9ND7QV+8zC20icRQmjnWjQWVQGdkt4E97Tcsx+xrTmzHSZxFJ
Mx4XW1OTu/aNsqd71nL0f6HmasfG5lSI02Y6eoGDeEdF3RPX3WG5xNzZBlgUpaDvyiWW6mixRp9z
N1jg4NNLjenDqtQT8c31M/oGiU1Uwi2b349uY6WajxhjwlZLzfFYjAxrIAFURzkf7T0RWABbxpoZ
oKGn9In6M2Sz/J6y9fcDkjh7BQmvp8dg7Gc+9hZs3HhdCzndtY+6+w6HRz6lwaiOXTCmlLDPOVnT
Hy4dCVBd/nDuA5eOMIXQYfG7LmamCtEu+rdhFYMY3S0JxxoiCWBaxKYthhK3MSzk7XF1q9FZDoUh
aEB0X2YwesdyVPoeQZf9kFcl6W+jTD+L0JvhNu1DD1puFRNBsVZoo84N8QevGP9WcdcOb9dtQUZs
Y34ax/RaVL2vMswWAzkgf8Kd6q6DDWbjSJuRP2rkxIGiqiVpEqnLthau8dBhUyeYTT5N84MPUJLC
IHdu6o7ZM6Cl9cLJu6LzvPjcxGzfy6uBMyBZ2RUWredJGGcvKaPPMUTD3yLyvrVA80Gf6Wjkz19I
pnivrMh605nT7cHZZodI05LX+U8u37D8ydxDChY2/QqWXfTYOdplMZ5qtdCPccYwUys96w1mOqpb
fBcarrtNw5kWGPwMzTVbpJdRpOa5fStuDTNCb0vNdphC89LOnior4ZzjRLO+cay6C353SUSIZ78C
4j9URnouWDse8VxWjyqdzsuC6FSpc+wrLdu4tAO2ZcvPHlbIB5mh+YSdmtoThIaDVGrkPFqRY6mD
Iixm64insYpJEpIurnBXfRnmz2XDfD5ts+pcWU3+nIJH2uZcuDvL07PnnE8AOi9nPuF+Z8Aon+hw
yic1Uu1P4IUXomGoU9XNPVExkRBLnCOg3eCiD1H5nid1ws/al9slr9PQ9fe8TNNNT7PnVsu9m8VZ
VAr/xewq/XVooU9NLNK+9D/CUiH+m/2GS2hbAXqg0qxqh7JIEbWdkqWUF+rNE84HBC3xq3zNhex+
SSt/Npl1v2Wc6ze65fWXgrP3SeoZUfEzgubq8rsWb2No3wca1KGKXuksR5+e/dgFFwLD6DOTFVmJ
IcCiMVXbyAyrL8c1d7ovmbMD+8HqJnZToyZCYlhGOgDmq9DW9AszloL5PuQDywzbrYVIAIiasl7k
/JKUHI3+Nr0vlA7BjUcHA5+IIJ5NJNO3LJUm2QmQBjMvdsTBVsbZRR95gSeb1Ul1fbG8kyc0FK+/
h+lwOEjsGH5w0IGsK/x4s7xcHnSpGTdQSftDXATDCa8s5MAE+mhPiefGIzrA1ot201J9WHpPRRpD
QWLW+Y0sBJdhnEovlVLpmcbfux/b34c/bN/OmCQHKw91dAAcOv/8Aq7EpGbOrVoijDASoxqZV+ee
GEVOL7D1h9q9u666VlqiNC+m+DaoCRawOVa9lU34ljTC/1nhnQKt5txAQ5D0lmH3Gz4x4KLK0tfW
M/YLhmV53/HcYzrho2HKAwK1i5nqBbTflipzQevZQHMmZrpTVHyMrJZrYfrRPbkXILgAke4LyLnr
sZ0VeJNsg72lgOVxonz2HCbZELx0QPuie/Aa+1dr2VTxNrYCFEx5f1pQlVWnyRt38pndzeRKVwm8
CmPbY8qlp0XnsNMh91mzH9vLRL759/RYb4asFOkYFPnxx//+j2u7wpGWrTu2bmEVxwb+VwhLZahC
a1WZ/U4Y7aWoaY9H0V2AW3+X//HMpfV6fa/hRvLEVL2EVAReEPsvOuFcdwxw0DKGMnsYg4ykuyJD
l9W7/mniJLUV00AwqJ041fVN1JLGcY6OiHR3uNe68l5nKnm6+hxbxLhbXZRiQ/+pXekqyKHw9fcD
IL67bnlIk4mCF71WmXl3y/sJUYEXO/S+u/zLT05hJDvR6TiwC784Vbbl7mJYhY+YvB+LJHoV0vNf
3NEBHTk/YwqRr/sM0kqD5HJDyAmwNmCS80NUo9IMKqc6Ly9NX7c3UmTbwmdioU1WcAl1HpZnZmi8
ltg+L53eviV6L2870ZkvDJXIkitYQl3AGhnn5CsE09WxUArZPFQ96MqmZwhm128FppIdYV2YhOcH
P43Ere3q/MZO8ty25rcrRtDBk4xWBQd2pCeMjiqws/8l7lu4f788SBv2DJ1geiD49j8YPS1qgSyy
x+4oO2HfmvHMIKRlaGVWeC9ak8xnYcy+vjBBQBBZkdpq85gzxOqlyVbfKDJgNiAa6TQtJ8FSxe7q
WvtlkKNP1yLDb9zO38mBo2NrlF+GjNWBUhGSgakh/5SY7mbSecUBhWQ1uMEdvdRrESgR7W579Vwn
8fS45M8MTtavdSJVDvGcRJMT9UaaSLYbUquGRwlVQw0B3ADUWjfR/NLo00en7t17mxHv07/fX4Yz
hy//5QazTcN2JXYng/BRQxh/u8GoZDNDePZR4+5f63EBjVhvFAMNfCE4tJhjVp4Mz0sQacQ2vUPU
wpjWw+uf4o1DKEOym5oZnenbggiwjHiYscoI4IMUOY6l11unhrslY9j0qI6NFbuy/zmFLjw90DaF
/sieIYFgpBvu454J2n9KS13v8YOXzWtgId52Bq//otlClrT9g7IegQ4HjPWA+fiIioGbrzm4AGDv
lPUf0kHgDdEh62d5lcIlFUy3i/kwIOpgFak8uOMMaRGVwTQm6gSCCL/nQIx74S6eH2BribMw8S6N
XvoNLjqZBjRQrs+UK7kNmuneoB28m4KG7TGJ0rtUMtHzvTs/jgJA2IO4EyZcK9Fs4nZ6wR3SPDTo
kx4gir2ONnEzZFYaq6IK0InXjofBjTHNvq0G52LrqXspqnrcJr6RTK91Vikm45l/Rv97Ru1UPSQk
h6wsIaLzGNhnEJ/hU9Wa4s7JmF6ALNXt4bI0l8iE9G6nbnxdXnEqPfpOX28I1Wxfp6I+ha0Tfg6a
TQtVedNt1LUsUZM8L90SG1HnGWIOW+vyWjbl85XXCYGivNWKMdth9y3vuPzHshSEGUXJdoH+hV79
2QojfLB1LboP0JmvzEmjHRhFwZYqNiTOq+nOytSSU51nwb4DIfEI4ItTXugE+5Bs1UPkt9tk6Phv
14xf2uD7z47eP/vMadc+7KmDHer1G0nzu6lv6g8BgGnjeXI6OcagiP4D7gfV4oOCHNeamRp31hR8
RVN20RuvOyMH7M8YAYajT8ayTi13zjArzW5rjJmr5XtaqLbSqt/LyL9BU1a8OJXob6KEi9gXaCOu
YLR/vztt8+83J11ExLiEw+mOsA3D+evNaXS1o5CM5Te23xdnVcroeRCIlq2mvjeXvPoriaQYDOf0
m+gD2yeVbcZ/LnK1NCi3V9N8m7aSjtvIqGkhO2ehGgHvMXqqATUZnGjPi51+SDiQjWHS7YYMKoLZ
lMMeoYBx7Crw6ObcrVheNvPLUITVWtcklqZ5DhbCtHtcngVGFj3Ws6rZMMJ7pQLy0lRF+YCc5J7M
MnqYKS775YhatZ1YtxECMapCACJ2wb+TSO+sBlLsyBz+gfvOe0od1R6yMkNH3qN/COAebhphhrfh
nCW90GXtPNb49cb+v8Dg5LwI/mWRdCwmAobrmaYpTWTzf/1/YOHMCCUMc8yZdbjqRPbam1Towrxh
6WGDs92CGFAz+VC0p3nll8+u42TYG8j79GUOB8WPMZaXGwi9LmpxOm8ZVQN7ogImGXvZHVbUzUK1
QRb4PU+z8LAkuQlDS49X571ZSe04RmLVGJxIevivhwC22M4x5fB9ft/n7LeCdGkdyLz5ubRKfSe3
6PWEvzjjQvn+zyvNT5y1TTjEDTZH9zR16LSWmnJ5AIK1g2XXnf79ambX+MfH6Ajd0aVruCbCuH/s
NbGhV5zYcsZZzUx1yWppfxmF8dt0rgb6CF1CkGs4xTP5K0yerxdvIVDbFL3zJKNJWwcTE0ejIdI8
rzpuZbr7q+U42DONJV2N9PVyCl6z3igPbSs/i4im+yacI5CW97zI/eS++mUsU4kruCTnIIAktuDO
z/bpPHtZHggrCi809VY1QuVHYka/icExbq2OSXkTNpgMZss8HvtnS9NG3OHhcEkbpIUydK1tm7v+
zgiVs2/MzN3TfsERn+gPC6NEjwpOjFr2jaCvcBugSdtoNV5usK/hU5YwCQUs2GxNYahHz9nlSyuX
XhkCt+aCu+XV0xRet4yGsYmMbpkXLaOiUbX5gbGeFAdcAyC++Ch9X/uEeFnRGh7Pua33qzLKR0Rb
KarQkGr5vDwgTY5312qHCF97PyJ+rFkFq+Sc//EQcvrlo42218tyKrUPayBPa9k1A9sB4TkEoNHZ
yKMlrwkd45yPYeqI23XZPZaF7t3n3SeKBXyH87JQ+Yg4m8ZFVKZlt0lZe7tQ2YSUSE8/5QFeRwc+
lpbW9Y1eo3MgYY82heZ3G0TyAS3rMHqo3R7xC4K0s5zil2v1dS3qqI9fu6KrMD/Qlv6To7DgE2qP
CKK6fmKUM+0XKPryDcP8/fiVvZXRd8GFoML/88VwaE+AQOPz8q2y9dz1v98q1j/qWsd1PN1iOxIc
eqQ+30lfH48Rv+v//o/x/5j0JpD+9eboaaJb247CK1uMngH0i92gRj5Kdke6X5bjwZu8B+a0VLn2
9DIdrGaCp4EB8TkI42y1dCTg++OrSqeHlnWPqUQqjjOTap6vp/eOMoKNH5T1N1FWL1kurF96/NL6
011EYbXcN/o8TVie2f20BUrYb/rERANpOOrdTx5KfET//hE4/9j7XAg9luFQ3wP8ccXf8Ju0xEMh
Y384KqO/eJ0hXws285uqtLp1qQr5auPq3wUVQFRn/ioe/GgjdXIolq/qg8scGrHAhT4H+CcJ2lmO
5vcFlGNbIYK01HvvBvhDHaY9lK2Gt/6T+uOWaOzTQZsjBBhspKX9+74IZl8bUta3ZDKsd45x6/kF
jUDYAzyxlOQzhr+IxwsxjeVmd2U4oQvl4v2QsMpDow63TFJD9KiZcba60WXmYhItj1r9oPdHFMPh
g6AiRZo9zl2fuWnC6THcLxkjU4WctJs1d2HiZM+JF9ln2FBftdVmzyqcybDsEyBi6uY4lT5KDt+6
XR50exLXZ9J1/8tBzPoHLJWGMcWKx1nd4rcy/3bBMv020xx5yY3VawUwGSYMvia+61kUrlsrI1sm
VMGOyHqPcZGmbvQQ/Z2e7/MShDmr9bRbSGaqLJrH5SFt658ZU2altX5zNNre2fc6MygPTfu11tJi
7ZRnqfsjmoxjSh0Cx5RWMramErzkuKqaFLA5s6Mos/pNnjGq+PdL1PD+cY162MYtU1rChBJtmn87
PLkmhuLRML1jhtYAcIhpP3HfFSuO/v27V88jtXT0b+3YWBU9+o71OMwxeQbKrT3l2aAb6gHz5XQp
hvxMrEK0r5vApFTqzbULlOq2q0rAH/ONq5XGUxQ10Zueo73AeQaGQWl7a5yFTNOYRie0OuVOMmy4
C+jSoJDgy5FkYdUCumVWUI2oTx5aJC8g1rX4YQrHCudJnd7KobZ3k9+9Y86Wm2Ammzb474YoibD6
VesR6HZFpzeczhXsSWn3z3r6VtjU0YjHkFvNYELTK/FNNg6enRI8HWNbtV1ARQMpkYFE7M8G7p7j
QXewU/As/OMZk4tkTfPvcbnX/NHM7us4KDc0k/HQGubtss71TlUfCM7ewwL/wR1DSwECEbFrYiK7
SYvcfdJVYLO8X0isiAmk+czYj5RHnL3sReGyU8f+GZ27s2e6yAB1pnUOgzudde/DS/WfC74zh9W2
06E46a1mb4MQM9ryTIPHejfk0t5apiIKrIPGP78KNd4XaN0J4cbTvpQA8z/YmGWwKSbKlKAfdjE8
ti8zU/POS49bpxb5j/TCkA6KZJmpFLmrlt/4OnFBpMdt0OKV52Ve6SaMcfhp7zGOpZi+0xx0resZ
J4yQRJO2nvcSV2W+DqscprbpuJ8GjYcLU3aGqxiAt3hMnG2+XKWxyKwLeTXVmss3+hrjLyQPgu75
9MtohDwOTYsO3fTqu4DFZ2WZY/pw/RETyTl1iGYdcJmU3c7mVPyp9dVwzv1XrY8zTicmvdecun0M
hvbA8Xm8k0az/XOkI8l27t3Exe7PMgbdNM7NDzXUyWnJ/gZ3eEitVKzcie1YI/osRdJ96xp044N2
T+zUePrzAUr1CJzLGZBQdMYNKXF8kAO2q5M2ggb/99td/rN+9VjhDFsXDhIRxK1/O44BtQQa0aTh
DbDUzltLO1lda0id+JqtCyF0G4x5d1+7Ewattga4Qc3pWQiSQGSrPVw8hWnUwQ5Obt7l+klWoZ2s
U5kgzQGagSNZtPlped1xM6+XXgjGLgNll8JsyMFoJyREhyU+vUxjdz1llERZq8DQI9VZHqT9qYj4
e5A1Qj8rpiFfuyUUCGjmx4FpF8r855G4pJVXBNpPWV60JrfOBifv9ZLQUKXB74QGy2mKVRJ77ksC
NWegJsfvj/WiBpPuhNYX2Jz6xWZjzaU53Yh5LrTMilQkqoPkkOT5HrYNqNCuY1s3MRB56OJtCa2n
GT7iHLtpMfg/vbRDGajB0YQGTidzHs0ICQGKcJr0RBj5nLaowlMTJhbjrYL2wfwtk6EhRlW0d5Zx
RDxmB/xlLrgLrP8LyJdQxIPtWUe00d1b0eg/sWJ33/z5XlKz0GaeYoxNZZ7tJFYrpx3E3kicaJvb
argwtegvKnsdfRneuxGAUFeHqTfJYCNQI66vZ9oqqZktdJdYSEbpOSWq7t7mWZQjN4ZKDKnmfblT
4ILKtY3SmRWjRtTT1Q9l1bwo0Q5EhP1++9rDTHT0Vej/AkO8hpLIad0bh63scyJjOXAsp468lNZa
LduKAF7HTJsefDnHf1uy3mtCI3owEeGsHrL2/efvrQcjyajGp6uihbycOmeiBnPOvo+xVgxVAl9N
JDgt3KTDmTbiKoIthNu7m3BAdOZ823NWX6H23Sy0voXgV/SfhW87a1qj7o3bpBiDKGwA0ix3JENL
9qPSHL/H3ohZlNN8aApxMQ1uGCvSN6KUHW0+L3yaapDxfvGSNekVBuyWprpL8/h55vmRXBZ7n10B
1kdSZ5ztwunXRhwb3QY6fdfu4hT5cpM4n1aVDy85tdVMBIxustho9+XM6Ef5igEqKiVCWAdCiVwP
SVs8kjmrzSJk67MP5dozR/0m1jCeEBSfMT/R1DGGGoyMjs8YQEx5MfTS+zS83TTVHAXnzJD57xNG
QB0YdMcFcn7dnLPERtRtT4qITBrsjrHPQuFsYFHHiJKk9+nCSzsuUPOmAE8bUlO6CfqzuXJDvypu
g1LfuTWrGvLM6qhF3fO1NzD/MDlkJ2IFphLcXnLbThK8bOPQvsxzjaXRfkorG7BayvxVsLOtHK0N
d17jtQcxKeNYaC5mAV79+W0aWteVNIvuRkN6ed95wZn2MV6pLvxZwAwiWqjHw43ecajbZL3sNl6R
u5eSlLRb26nuyRFuOGWSL4eu6X6JGYUo6Rz0BDKMqob0E0Ae4y6bI24cI2hoIcH5BUWDqDMaTbhE
jTz+Uq4WP1edwytt3JZIVEBCs2O0QbYmm7M6OS3YL+w4rCEh1MRrYyuOq5/oZ+I2Gr8F3L8res3R
bWeiskkymu4GNNCCJJFjH/uHyjdVRmvBtfZqlHJdx0VypnmIusNA7rwE1DPYhC40srN0Ki0Oy8+R
9ow3s26g6WkDLBhrb9vP0dd2BvmnGan0dGYQG4gNzuv1z8axT6ojGol6hsi7lVPclG35niivudSI
CGHI0HdGC3rM5x8OyQ0wuFg2DIHrT61ojwF66VcQh/+fsPNakhSJtuwXYYZw1GtomREZKatesJJo
rfn6u3Cqu8Z6rs08NAZEdmZFBDju5+y99j+n5Q/0xkHJbYwBy9FQvhREZFtR+mTObEy5gQaXriuv
JJfZyPcOgrED1wD5uLW/t1ujoQZb/WwjRKJJm690ruWH6n/522JkfMLDGKDa7pqcLhl2/rfBAD6a
23m2h9HQE3pGQNq2T3LtFFWhvR0mvXhQGttVudshvfK1newe+mmp7lm2LJFmeTDz8BIbnKhxm7S+
+Ua08FdtbLpXXUEkJSycHw74KBJDVTT3IGvrLjJ3oKyrrTavSA1oNUjGQm1rxNNhCaodExRpc/os
cmFzKxszwfsQlQo+PvR7pJWdQ0dlDeah9fGhad/LbCT/dRj6fRZUzUbmFfvBT3WudTYK8eTNmI2X
kVq6RW5KvSvVatgLLRt2o6ozQwTxfBj9jhG4aJsjIbvBWhJIJXc02dVizgKpg4oeisjPCNRffG/Y
laRWEQHJBAHmfbFRo06go8yNqzYHwnQ3O2qtozfPgAK7Hs50Kd9b8oFXCbbbr3ZIFd0S/kgg9fRH
ImzVnXdZPoNlgWRZbQUHQCH/yysEmc1xeUFuCqnVxk5jtdHvVtPjk5xcm1ShGZwgtBLqs5f0zAWh
aYBqkOfa+fq22/CJclB6lp+rTYzw3AkqvlS+Nx7pYkW0w9vyiH1QvFijUh2rvITV3OEGsvTwi4gC
4hqq6ve8Q5/IAdzW01xJsNYYOY35jrrgVp0Km9SEkjUc06lgn0dvCYhGhDA8QTSocisPbnrqxuo7
7NO9E/rWT1yo38YIvP8QuFmO9hPoQaZaxBbMSVdyLyv9zzxVH4zr01kILd1mhpN/VQJMF/prMZXQ
6RChrkAY7Vnzdwcnt5qT1hmQL6w5oXcU5QXvsLtzvIC5v+FAjs6Bw1mdp50VTTNx7BjrvLHNN4Xl
+JVcatTeEy6/PK8LRALCIai64h/+/6mV8NT8v1eijuHYjorIz1Qt2/zP1LTGjdkNWegdlz8V5/On
hFT0uenS5kQKdbATtR2RV54Yez9N47th2T9TIUhNqAH/qBPrTnmYJupTL5r4yc17FVM8izFZ5urt
qNj6s1evUIfvqShwrvZj9Vxodr9PoUywviNKVUeTtOnbJrhYLMusuUvaaeHzgBzzGjtWhvEW1vYs
uhGtm75AVash6K2AkXcEpjN/bbqAcbRe5rGaoaM+jkP9VBs9/kojaE5wZM1t5+X6JqYocUAyHG5C
X28JQEojQswrisjBkB+WsJ6866wVjOD8gH0uxs+MpDWz8+CoJXG+lrdooaYlfPwNYbr/cIojnIFE
kZPmGxvc4pHriW0998D12rXOQYI3zXYI4Mm1FM2dnPeFtfjmqOKTRZV+6OcKv5bb+6LJxkeHhFoz
JqwDWo+7FDTTrJ6LNtTrk8+gn96pU1oPTwk+tdKpLnLj2Um97Cm6V29F73AFMdQKJJJRT2qd3W/t
UoBpzRSPUjraQVmkm1CDrVwsCXu/KkCXCe+3l2nZPSvxOrZFmh7HWePKHK7aWlrIg8ox8mtn9+Wx
1pPrpDT51VPGqt1Ao8d4WobFOps6q99UYdlddP1zgdmHDTGjrGPThMdirGG6Q+kggtY7tUX8LI/+
biyjI1lBM8r85kw58e6au0oMDZ1xI8SrqUwTvWTnqqG3fEzmZDx0TTnJZnKt7/PGbG492X8Amdr4
IBu9ssGbocK5OcZptBDmLWmpXTSwRhqNhxt7ybOBAe5FRA11UkLuXBqiqGXxTetOR6dEtrBjPByb
utCGjRKyLrOyDGk5VmWGHg3fKzUlbvws19SbwtVBQdruXgCd1Pu6r6YjoAZfIfFQ1uwzhUJh5lkE
e4pLVIrsnhZU6MzhR2sqHsqBGYDtYBHbq3XRPOlZ+RWlvf6WiWk5kvNT+Voi3jS6d4r72pHn/NOK
9LOOKPTTdw2xSW1ESLWdak+hhiphlsVlbuUcbJIoV0rVLnLW0VXVXTRTIORU36tYQcrDITQ+06g1
H6hKrziF7De+lvqQlGqy10DpY4Mw12HxJJvsntn+sokQfYt6MKfU6xmFR+Gu3a43njKccMB3EuOr
Y9ncIw2YgYRJxThn5TDnpbuRr4xx7A9/EzQao6r2Maz1P0EbA3b3ZQ0dBVCxXWzSF7mx573USWvG
kVWOqBAF9QdSWwOeMuB4wITZ1aIYstTzy/yUDDw0ZUkfGI23UU34EUacYHEpZlQLRYGbnY1vYxvd
/Wysvmu0iLN56Vln9WupJc6Hxxp0zOcVn03SYtNZObI50FJOzTpFjnWqNdb35eFKnYF+e7/RzOZL
XtN5+j7DRxN/2CfTUF7zJhvgerLnzudIn7Ehz+CGUGHl7f3BLq9/f1jponiP8Ovvz//9AdPKvzOr
VJrjQIRPas/hHm55a1L4swSkvedxVX6pmrkmmAX2oQMbic/Pdk+Ga+6ZJKc/RKToK9dxlLsPsvHU
4PfdNkFJIgyCydXAcnCNwGZ88vrEw5nTjGsp5UzC7KBPsBmwPVSHvKk//dj0fo12uG4prf5A7ums
Uo/eFSz4bi8Hn3Aofo55nTIdWpHN3PzS1e/0EeKfXgCxJzGgrI50UFEGe8+irKMvaf0hw98Mesp4
9vPkgC/5ZHYF7lCprlNpvKQqQH75+YMsJDnNS4ZDIfQfdtUZx78PqDLSNp6ajqtoUNSbHufRsSrr
+gAvSbu7Ie+raTOeTQYMR+mCiqrkmdIAous8RZRSmu14YbGy8tLSvPI8WkltOgr0rQ+cYxgqA+w4
HphoEOY9V/PiiSIkIC7KAqbasbFL5Ro3NRkXIBJsQKPyF4AnwlY2prV+THXrI9Hj7fKFOmPvgIyk
ZJAoRIQ2LXU1XcHjlmHhnt1rxSmgmryRLHB0fLileqFfYmYa7wlq8KQ1opdMuA8fcOcm1DL1We5l
6aQ+z2m5CoHNpyqecNpVhU+Qcof6bzlO0yza2mZRLb/995Cb/adX0Xo3ky6tVsGcOO/BuaJWTChc
17kXxIvaVUZTqHBgToat/fSTHk+xW44vXDvVL9fs0FSPSfW0PK56n0QWguDyI9gEd0Oc2fgZ9yV9
vUb8keFNc05KNgFdMhT1pQG7txscNLp0U6lcaAR5Myf+6pRJ+IzV/dpZIn/AYRseyWScQ2zqb/gZ
Rb3rcYczRkJ3mRXMNt/lBdugi6avRNc6kn/NwpSK9ly7zGi6HYu++l6pIrgIv84unjAASEzCffUT
PB9eBgVC70LAB1S+N7aRxKdh9uiU4BWmAh6OItLitU/Sj1AnilPp8w8lUhGeGExrld8xVyuw0EpD
l9K0exDob1MVh09lOZL6WsTpUcEM96SpYbeh5hp+IrjajjTkX/1JGW9uGMyl2PATpq+ym8hu2Rnz
oTbZx1Zp8dhPKTp+RP7Sw4VndF+YYfcZuELZjrnenoK6CJ7pov82ESg6dsxAJYrs1hZhdTMGQi4i
3WmpaFXDoSxi7+AEmX9ehJGJAWCzdsTWjYhKM+xqTr7WMmOXFCiWUxWI1KBCd2qspniJsL+Q5jN8
WKp3anT9JhcTVYm7aXLAAcoOu1DsPN66FhVnVAsbm9TPt7S1B7yyUAuLAIypsFh+6rM1UYyZvirM
rqNqrm0n3/0NOt6+YyvLD3jhKIAJt705CcmUcFkoo9idffKNibFIwztWjXr+PvApD8TvKh2msb0x
VKya6qa7O5rRH1iveiyAW/tmDYMLDEF4aygkKXOgFG1Qrn5CHmpmkXm7q5pcORCSin1fbYmgKggU
le9QHkYuDQa5SqSKVIUTICSNBIZkQjtdCaLe/FQo11ZMsPMLyjK58UMdR+e5iPTwmll+j2yQ4Et6
/XernNRzYcQV0LCuLU/L/UPJ0tp71CTfwjDcUY0vvlB9JoK38qad4RXq3Y78FJ1M1TxGNQLc5oTa
QboH5Ln60CVe/pAn8ji3DnY4OCR1Wu5VgSu3iWbXAuNRdncUzHVZ04AoytAJlamnzpaI6hQ1Dp35
ubdYxWXxCDt1OVIoti3/SAv3tJzPW6pKIQbTCPJUhI1AVKITITYQGHJB8E/T3lSK5yfouu7OdHTn
Mua8PQec82YgkOsbo/Aq7Ga4VDgot6Ia0xVhSxAOK9XZamWfXbKaS3tymA+kqDQoiltXuQdJ789e
pNEdrjJkzAUI8KRQxif+bwSuSfrF7wzl7A/Ggc6Et46InXwZkCWuyV5xX+Q5f8BLh3aaKZ8KGX3d
SUG03wId8vu8emZD+AxM9s8oTNgDsLGxIhJ8fX1nGIr1VakSFGiiyJHCqulb7QY3fB7TN4sO21q4
gEOCbih51M8TzDCtEF+1IUwA31PeC+rJA0TT14qn1qPNSBKdT1sQXS/0+vVV14T1Tq81nq6xjxm9
NZL7WI7xme4NXODe6b8YQQR1h2f+f35CGLyxzIFo36VfZ8ZBCfb/O45bE1yIZl/lpvEogMkXLNNc
9WAvabRiYSXxRDu1bdE/s0RvVqDqLt0S5gLHfht6U82cPfauGOrPstbXQEi9NkGFVF7h1gvNwNrL
q0xeb7wNglQBT/SRFR1CyCZHyFLFbQyxBXmwKz5JRbxhpvw2DGJ4IeGn5fcU2is0vHGrTVN2rRkE
T21CFab33mG1SUFj1yAMLTXnRibjtUxRwY1K/ErjlVGTllPoYr7QU5sc0R4+j0FZqXQT5UpRdA0+
E2EIUryE3z87lQ1lGnaqOQTAoCgsLaYqpX9PsSvfO77qldJbJD60abP1K9O4Z3XdbMN5z5/PyT15
DvB5f/NhKI3pTA6dayggiqtnfIPxUZ6TE5ug7PnmdG8mDWHWU4BF392u9ClC18aOapL61obVJzGE
0U88+Xd08MBMzEY/y9iyRunXUcxqKMRjs6kNMzoNwnkI05jemVdnu4Z0gpNR9drNpL23ZnSyf2Rg
HIGApPCQjtLR1aRTMxv5AazMAlw/+ghAgL3ZGo8LKsxfYzX3d7E2eQcPXxziTEJ10QChkHQpGl60
W0OSxwVVa3/x5o0dAeheRQ3F44Bw7J0dh/R/Co/yIig/6iBPi/somhhxVHJM7XKot1bfal+o7TxA
kVkPv08t2pgM6EXna18InoogPLbVFV82eLWYyr9SGcr7VW4rTcvvRqK99mrsf9R9K06UA9t1kdjW
vncxFjkJOgoWnb81T9nVVW7+nthJ5jPzS7GD9Lpxp/4ShTwzA4sJQun12r1UUBvnmhN8TzNQXsqL
gV/02fJa59G64zm2IP3nVZJAGpnMTZQp4efUTsBtbMe/kF1PjwBI4aoKyF+a2ix/dTUawzhvwdzO
mQY6yuytqtzHIgwvDjkKz5Xfv02D/8KiS9s1VZlfa+acV7n3d1O1TnZMOnEVYXpcpm5UN9N3U7dv
No3/X7XwdjPL7xsF3RplL2h9gpz0PA1xQKf5FWW8vVGFhocxL06aYA2hKsOwWgynhRccioGKAjkE
ylfY2+u8IO2nc4mm6uI+e0QiIDqDid6eLmT3pBQsmjLP+VSg2R5kMwq8unXWgwm5MO2HvwIPo1Hs
9YSqbO9xBT4parCb4LhfRmQFywZaJ6OmV/ZoOtsZU+6RRUZiuOcMFF1mzUGQOBBmAMQ+9T0zNmY2
c8dGWM8NKyMRmuWXel4ZQcm0D9zX5ksI1gKnyB4+Yf2ueaY4wmmkBDXPccseu8e/57Uo+UXMyys1
RLPfTDJ8SwcskUTFlfyIX9lgFvs09cS+1W24Qf9UYZ1Qhffrlh+Ut0AVa/FHlqbFUWPuQfSVinmR
Mgq2TLQ/ruyTNUb3Czk4hCqbdr4i3sPONe5KNv7ZDMUPCgftrdJzsZz2e7Nc4a5o1lbbkHY1V/qJ
ZRIANrx8Ow3QRNcNBOR8GB9UiIKXyPSM5UXavO3G992emm5Os9JXOwxEA8Bhe67UFXakXT3r0ERO
eucRFF+HtEdzxhFIMu9YBNO7bIFJpaoy1MEVkuPSFJsbj/K0paY/NEJeaUHqyMXT2ZmVoUDal9p0
HwIDKrRCm6T2ANk3ZlRu20aoFyvsaBqC9GW9qJ/hLHnnYt7IPbkx/CA/ayOm8Bd/NgCMGWIKWyTu
g4mYsY9L5DbL2pwZk741KUSuFbX2vlaWstf7wPsVuuUTLpdu7yXM06TOxLdRDrF6m3ZS+8V0/WYl
jnIYFC0/mINGOypt+1tvYdMo85H4dNXds4pwb3KDyxFrtG209OnbP+cgDDbnZc47jcrPICjfx6gw
GEwdehQNC2Z52IgJtnAwUuwPlMtQdDQC6nYiJ2cWPLFK5a/6GgKv1P0+ZMay0/2zM79EeMdKAb/6
9X//uQDO3xetqTaqGj1R+rF+TpX5jH+5/RBlW4EWjuuLkqDIqlvP3+ZWmn1qbfLUB9xUAvEPdgpl
2NChywk8Ft1nkhyS+a7T3Ng5pCkCNpI2AtHmH1HaFWTLWs2xaYsCK1H6pVBck5qZih2+sot9L971
NDY+wj40LwJeMc1WDiOmdSu/JZusINqzi/3ubGkv6XzwR5XqJvs+87Fm+lycj7zdDEEfgj7Rob7P
9ge5afXCP3kN/LBy7q5hhHPOGWaFVRPaTLf8YXzp7IE4qTn3rRCgD1Bmidq5p7OnLes6TJC6f2fi
RTgZK76zp9T+UzMBoqrbXjxoue4tq8JcZKN0Kf2hOsvQsKHoWQgDK1rZcWd8cYGDObCJvg8dZg+n
zbKL25ZEepKhuarpflINY3LWGNoOSlt/GUvih0Tgv4ZA+X9UtvPbwIi/c3qIQJrqJedpBDXadLB6
WjMn22wM4IPSejkOqps+6GbnzOwIkGPy/p+9ABzVci6Se5Q8N3i66gM321lef6KrFXzLAF7loYaX
nD7XV6t0i2/8iX0wV3twL95CbHE826xD1iYGhGSSbqK451sm9BtZm+Nep0bLPwBlrWhi+69Z+5LP
4gmT5ut1GhITQROaCd954N2AU1aQhzeyrkQIMHln6cEbnURB2iFOnjUoJ5Le61ss/L3aBDNdnyMj
b8ZNmrkRJMIqP+Yuvuil3fv3OCKgaQ0Stt1r00vTheVdfkeBBtxoWdrWA7I6rzv5ltn/mnfq0Bzk
Tu/b5KjoSPd00MDnKs14Zs17cjNNLuWAwr/I8+hHjvQS6qt8lsWQ1mCyGs6SwpqOYYJdXAWohQsX
6U3d/vLqeMWIVP9IMQStQ7Wwn7vRR6OJ5OtoFOjL+qw21mOs+vu+09RdYpD3rarG13qwf/dF+mcn
zAyuxOruT3m6CXL6OrL4a2W/erPx3jvIrxdSWSP6kNSEwUYZqyqzfyKERa4yC3MWK7fcdYab76q7
wiuZhgL3xS2txhdRNozYpKF1G1ARPviqmmW91yFZnJuhyb+HHiCK57H1trLsR0jMdM4mdbso7dPW
QITRTkgVQHzKfjFy9PpFHgWq/hZnLiOcICzkue/07MUrXCCKmTbc1cIAV0h1n7Qlj5Wq8M7uvJF7
DZm8kJ60sT8mssrmuN1vBIfPk+OEl0U4o+9jw99IrkJo0XoUcejf7QyBmGZrdH4jGP19B8ygsQ04
P7IepIRYeyvT047FSGTnqLvOFffChHIroDbqx+F3PW3OXVowL/Hp28/PJQU7yCanorvWIQ8s/0D5
gps/m6XHRO3f6O6+gPpt+cBkAguV4T4yLNqAwdj+qiI1B7rWPdmqbu9FLLTz381Eo71cof/ASN1N
zprQIdLL543ckxv049HBc5OnCmMNEsqsw9bdc794CfK9eU9v2resYOW5fGRgp7pVCCl6Sw1eXUl/
g3Q6uAYEsVAKEJLKeMlAz4Bori0u9bh6zYz2pXWa6RuLrhmapRnAht36SYEBiHGucVZNV4onIju/
W0obPSa0/Zd8ssZ159CKonfXA3ThCSmK6OyIwjmP81EwP0gbw7dPaWA9ayGaTxI/6d+WOskDTR5h
c7cF9qSIRCWK3G69Kz6XC0dLYITLamSEI2JblbT04ebUc7xW9VxrGt0yXJZb2YyoqDE0SiWOzRB3
Z3jj3bmeN3JPnhtsnXOhQ+0ZAgV4WmKiPXGSjQtpAZ9ccPiKoteHabaF8wkyWxR6uW4nPkxmNe1G
/mXNKZorD5y9nKOrsEDBCMCI/Ttll3tyLu/abnxOh/qse9YRqmR9XR4yuhntEfi2+JZ/qIX3c4oc
mxFN+1iGsWZqrO8GKiF/MtwfbU+QkdGGBgopPFVNPCUH5KdHd/JYwRD8sNXUbDsGonr1LCs5gKxx
9z52h1ezMj7lnULL95uoCSOzvUS9tOU8m1JUYx2OBZWUSo1AwQG/CkKM9JEmsi2JUC8u/Z43ry3a
PZmJ2oF4kPFFcwFzeXobf4W/tRux48nf36SEz9RmOdwLlWod2GFjq0Cr+DL/hDpOPzM7Th58TC55
AGQJ60FYvxnjcDJQ+2EzqcFgMn/TdhnieRC0/UuR+9ohFWr2afFUlZnjuQq4i5v/2Kq9thtZZT8M
O0TwFJn97U9Rmzb1CoX5Qf6rgjjVKKA2I0iqEqvrXByHc7JVcrc4hoRJRVGFkyrA8+djmyvpTpys
kjJ5RC8ZtUc8lMr3qex/dXUSvI+hC8+tQm/XTrM8LWnCo1ybR4MOP2lUx3WSjACSopBxSMQaEYKq
Wu5LkvLW/gz70du6OpdpWeyMHimehJ+pCuRPmnUsXMlrwAGzGSi3jUYevARCxU/Hvbt2fPNdUbxh
OzC5e+XR+q1W3OY5adVPc57V13BPlKCrCXoF6hYX1D+K1P2Wz5OhKGz2LVrdjx5dZjeT29DpDUcU
GMZqchPrYDDFXWbo9TxNN7txZ+qed0wwg8Murfp9N3oJUHl0lGXZEB1r9s/yz0qhFEQGbgxNjfel
6KvXsLVwnOu31sZyjUEfq9poD59FjqtP8ZOnJJkAspjA5tBQ6m/4hOOrPBzLNDy3ZViteUL4W9NT
y9MEeHE9zfKTQM+jfeMb+qZP56zgWVltJWRnzoVnQGXV1SSi8lYK17llYV7ujQx4txBkp64Msmlr
lZyaBUhXllDx7JqiAfjkHaBH84VHbf1sEH0mES5uFPmn5TcPAn886Wlfo9DRv807xD4sO1jro0+y
BE5WnO/0WWc+tWn6mI9MUMaoteOVCkrr7vHoJmyi9g9SGCans/IctshiF5G2Kr/ovsm9O06WtYMO
ab+sESiJ209592pNcwLWPJ7KRYin1dUhHhDADGSm3ZIewPIv4ZZ8XdJskitdtU0tOOSWlj37k58f
w9DFa0z67bVhlb7saTlci8hxtHUD+PpW+ZpxWOK9zXZXuiaDvIY9pjJqbWNPSfyQ53CEN8DMW/3o
izG8U3d5pEZnrUtPhZWBjwlatiD5MzGHbYwO+Na7BNKCDe2WvWreiz3BA7PpxPtQDU8pHes3hrb2
gHA12kcZPujl86df8I2EgpmnXnxYZmFfMQRDQu+n/COFI7mn0lLioEPk5I3kgxBO4zzR31hBLjbu
ehiJu9yLJuURZBP9ofm8MYn8YA+pXn5Xx5LqCT0K1qQP2eSPRHGugZFvVUUhcWn2BskAbTNvlGul
oXixNII6mXO664QJCNIhkIoN2WKrXJjqIwfbxX/9jwwXKUYMwlcrZnokhbUDyXIemqeEhwf/f3v2
I5g7Hr0k9JoxyeBZgWrhY/kOQPITcvxv1YGR2t6MY5OvXfWVUBY4RkFGyUtTOmYdBZwxhZgs4vv6
WxSDXA+SKCMYgL2cgNP74DSHqCc1TAoSaGuMgEIEsV9xZVh7jODaVY45CT2LhkC0C3maR1kkkLWB
xg7RKJjaMe7caV+35HlW8zUjhDBPGjFz9qwWd5QV3LnqJ9N7hYxdYHmo20C7wGB4MTSaQ47V2Qdq
lubLaJLwubxRSik0V7JprxMiAxVvsp1V3irKyi7dkbVX3rwaI8jqeRipdKTE8p5fCBSVMEj0oFmy
LDa91Ch2DhBRqtGD8ZEFZbbKyMVdaE/Q2s21Z8aoqy02hnD6w5/bXOPXYNcsrwDy7HU2VwFjy9q6
Toh8B9PxniXpoapDGGbMVuxNnSmA2cPyA6CvCm8tGLayE1yLiNs/JBv8b8mkJmPtAjSEOimz5iqp
HSzsOe0BN3Cexiowj1IjCHuuOg5KvsWJ/FlS7LsXsTI+/Np7ytW6uzLy+qxdZl0LtxbSNy+5SoGL
1RjelucrLpSIJF0UrGS8zhVo3aRXhJqJ6CwDDmMeDcZN7vVKMh51TBCrzIVKLjr9TR1j/crq6DfN
0vCyfF51+UrRiVg6ei7Po4cOn66d+XPr1M3v5XNT8y+T1lo/BRnTDU9lyhiUZADP9FtLuACq5s4T
q5H0MNgEl8pDnFG7pYWutgxghRVu5FdrMslda61eX4YchNoic+ynOZ1SsieJt13Devwdl2pxJUW7
uvSs/ReKJKPOhzsgI46rqN3EaRiuGLntE59pA2ylHG7Io7dB2ehPS8fQyrARsSC6BCSL0W8vtUve
KcM5Kr5HnvnIPKPDWcbqV/Hz9gtFjrnmSfWqlVrYxizd04LL8wBmnNCM7IslwZ37cmkvDZ6+juoy
P2B6qS9yzy/G+hLM56b5nO+P/7wau9566bhoRDIs78mNtV3eRbRKR4i4IhfFoUWT+9TTstwmRWm/
0L71116tWF8SY3gV2aD+1t3XpkiUl4Shft0oNE9bPfkwUp/xR+JPAn+4aPIiakXerevYYt3gOcaT
o47ePoDjshJNJp7MPBUXapbrlgwjfVWClt8u4mXyCoP6Eo5GdSn+3QOarh5bD31t8ZCkvCkgVMXX
HvWsf6qHRh7IV5yu11fWRECvkmXpXhgcGglx9+FcBgggPCFVnFs0pujjZytRMtjx5bAVpdq+l50S
b00tMPZRG3TvIZywdWDjw5SvNu6QrUg0q69TlrXvkWiehiRwwPNXJlJCV1+bdPzXEaDkq5I4w3Pj
xb9VPzTfF/kn9Iud1uis9bpu2qp96r4XZfuaJaN1UXmWk4S8c5BPI1xOICt1UANZQ/VlSEJq1LgH
jSnWo9cp09pNeZNHda/2h9zHGj6k3/8KSRSPxkVYBd+TOZkepgAKFFUnwWQMP2qcnR9+7EKV0kww
X15RnYATknxRed90PCWPGKUuzjjD+V4Qil0NvfcriN39QJCqxFumWky3a0rLCxBjuGi++Jl7Zr7F
Idit27kOicJ/znktjW0R4a0UJO/9BWMiQf+26FfCMUeTV+SOtlMSwrV9i+mfxAzJjdOAohjLCGbg
4EWnrgr1u25quz9ooXS6QbrHLVRab8wXxpNEPxZY+SoSiuV4GaYlKCOvJRom9UAUp3y2UlosQTpJ
TVF7oiLWxiIlB2VQNm7PIkFSkLw2Hk82bcMVPlxUnPVmJHTwbnndtHZ0PDxxFaOLLjXkPyIF4dBa
DBc6zsvlgl8ubG0bq5MGq9GCZs+KCBNTnBarJmuGa2OjXQ31KHwT7QTgHXHTTxQSRFKQBNkrRP7Y
YO83XZzSoJmfN3Ws3Muw6WBt9Vh+myCfHxcFTnK/2UimcDnatzSt4ld5PpnPpwpwo8zX7G3ihhMz
/y44YqgTr0aRv9T9EOI69sksEPa5QdEsO6Ghl9NDzbWlL5pmyssiil4WQTk3zkXTjBbYSvbu8Kg5
/92AA/g/D+ULYw6/0kzRSWYeZvsGFt2PuoO4gJJ4LCZUkUvV3ep1l/yaiFofssHDmLnhOkQdyZMx
pxCqc0nPA/4yzA8msRCIReXgKofZ/sU2p45HYQDkXpB616kehYz53p+lkwcqTeRV64FzSCKvnjE8
xpuWhUQHWHp3XQCc/x7KVzG4/3lVHzMg/l1Af5cQ4VAP/Y/WK9KnqhBgzLzO/wi9KD52BchY+WqX
ZKCi+vOipsZ+oR2aspViW19g3R35p7g+t24DH2dG+sEp+z0ZCGbaCOI5BWwkBPOM/G+Zw+RhQdqb
3h+ckqQ0ikDE6OA4em61eVFOeU0e9Rzpc5FMHlHOI6XnV6iBHJZuSITkwbGsUjzG8LvPutslm7wF
lSxM6qu+QsTefJ5WW7IpctU+65jeqWFl5TOr/5shwuIjrIfx1Aejujbnw6imyR/Z9UY0FlqnTFcJ
550pZlDakGV5zRN3EL0Nv203neb5+8R1VzADgu8ofWv0S4wkZZlXd0doKjxdoaycSqlIku1B/TIq
MJuKjRhiYNkCb0eY028A1IhLkb0E+DaPg+2bK7+EA5GObYaBwnC4zb3XkLiIC+Nb8KLNjC1hZA8h
3ODkoBA/yT0iF/DpjTfE0TSaZzENeBFAKIyAT5od2bemIKch4Y29Cqs8S7z40BDtCMr6XsDkQEVF
ohPX57kIUuKlI7u6GFpKiHXk5B9hOThEADBpk10OJe/StZ92dDF1kC5ZFNZ7JzB4d8gNVhqtaVAa
LMqRHpOKapW0uAVPFlmqbJ2wObK69fhCCowkM3lOHsqN51or+z2mNm6aV9gPf+4Ss6+THTGXJBq0
1re8UFTm7IU4uURVb5VmMFbLk8mLneQJK1t5jjEFcmeiXEyZHAOxvqphcyKE+Uc6P0qMuiPwJqwL
YkWGT4kEZqH/jfwoc79c6n+mMBUFQ4/AkEX6L+wyOyhx0K3i1vzx/3bV/i/OBWCoJgVOsDomS6D/
eOhRWCnU7ait1NkLrpZ8/7dFHNbzY8iO7mGsNg+hNNMOoiQJnWpFEYYFrewbyA7Cf3oJhptNu8j2
ATNXgcPcUni01/o6wOeW/y5m+7VUm8nzi+5siC4VzZtTMeXc59NEVPbARK6jGP/Uk5plpvFrXnF1
pXYynAIDFx49VGdb2AzO7f8Qdl7LjSPbtv2ijIA3r/RetkolvSDKNby3ia+/A8m6W33qROzzgibI
UkskgTRrzTlmPgyvVRzKk50Qq6Ze7br6UUz2acYvf62NeTqxzdqrHYaH84S2K4Z61IhxIzYTqsO1
mgNAscZoHfo1HQb9kPgM7o0RU4Yzy8XQSMBD67V7fyLEZoPY93ZnKNXBjA4/YMlY26WzojiJArvR
MeyEw7j/79+Yfuca/A8ekucarkuEBOEMuu39zeZYRPPgSXSgsdMQn+I5bZ8njDsOHG9QkE21K802
IlSOgzERg3dPOwhg+m/HvpCn2cSpoRx6hUGQUtckxt5qSQD07HbcZU7evJcTiVJL6d3JYzD8yPwu
QW+kj/AfYJBnofPN0x/yCOv3CDUN7zuC7MDj+Nm24Q8v94YZ/FJ1OI12awVb9oG8ivZpnvL0gNEC
OvlkLVEAFUVV6xA50t2Ek39BIxL8Jvb4qA/O/GEGXIlD48nHUgc6kgXVYzenmJ3U/rqnpr5T57iU
rF3QtsSNjgUe5bgmTrPvkgrhf8qeNS6pnonOfmkTQrAg1sQXdYqgINzPghzZqvIdLJJWjW4Xw+gU
TATKR+F1bjQY3rNWvTs5YY0zYi1M93NyvNN6vKAkZVXv4+8ky9P1ZIouQmpYSKxO9F5AAUE6mffN
0qTP3ancpT1pfp+7UAJBKRYHKaFUji4fM9MLKTBi+7WGJgGESb2xibTuSvjDE3R3Lsfa1v/Hq00Z
Xe3CgZEqGu+RqAXGH+F42zbRqzM9ACNFskNKem5FxXFmn7U3u9Z/rjOSeiu2Xl/vbwQJ/Ac12fww
5zqU/RS1W5la1nZu2BhX6Xh2I+o0yuFqLT0OdVDPl1l7/nwqKNrLneyUeQR5FlhxsRqjXb9r7zqs
+BuXCtXem91/mipjttGlZH1PpDgp4f5tYFy/Wzasrt6TFiW/kRfi7nIe7tSlawj5YlnSO94pRwoy
AdTrz8WukWqigal59hatjCI+2daDTDLsICCwVpqcGJxgu5+6LAXU5+n9kzX6/bXES0CubT5/qBc0
PY1OZm1Nj64h3Itfj9RmkiW5NjAme6W6o4OHVjJvtV2zYGLxDXo7S+TQLZfTKUWMG1v2vkkmByft
cjHkNkWw0SHwEMRcuI2ngKqKZY907F0KPOHrHdQURauZJSy+WfJ7SnrjJeXVX9h1D011mCo9flH+
qY6ZZ826xDuoizmPCdJEfHBGIIRPJupNkHpeTwfeDMHkSwc4Ec2xL20W7AZHFugn/OANzMSxx1T8
M9KsfTg01wr6zi+fzJXlThzova9MJoAvWlrKrVbJEIKr9U15FBu6NCeMvB/qTMMtdkjq1Cb5qhGH
ue6yfRrZyVcpakQEgku3zuez1qf+UaLOxqsp0icZw3JcLKWq2hIUMJ80Hx8xoFX1x6Kdg6I18Lun
yenel7piOglABa0RT18MjSwhZZBUf0KsORV+H/BNRtqINRG47c4mAfVJvWD2oHlUCQZRMukbw5zt
7UrKW+0V8kaZn1V/PIFm6f0JDcKQOxvN7a5IixvSTEIyVSm3XpWGIoBZeU9J6ZqvNXfeV2d0nFtv
/67K8SqVnGo5QJFEWLUczFFqF2CXeNmaW8L73yRjSGC2qlsRhV2cuXPWS4KY2koYFOuelzNV31dn
xDpsVFFI9wF3Lq+NjAVrHIbBfhA9Ko7lQHcNsljqd96ZZOsYltfgFNWbHmc49sIy3WXFvjUS+yx9
68NZFEzNolTS5xpNQb8p86R7nen6rnEat6+lAfFvXh5Ny3Pq1bCq/knZ4T4M0qhfEN2sVZk96Ov6
xYDnbVOrFGLwHtXo1WtE72maUe6dCpNCrUb7ULqk0ykGmoZXds924lvuSISao5ZRzpnSeq9UQpXR
2meqcpB0WRPRheqvVmjQ8GM4VQdBH3vV1YHY1lYfH1n5P3+ORZrM6nMr3X8NT8+UqP642TM/bPe2
q5My7Tfs4I32/jHeP0H1YcoRXaXLdzULf4Kbx6VVH9Wd38KEPt9n185Ps7XipDU+NyYbmqfO1swX
zU736mk30CvWtQF8NjMUF3YS6N1nbXqQGbJLvSnMLy4MHIOsj6tfzdckS7KrXkXDtkW6vumVH6cm
XcAKjCWZFTQNiJs31yXJk9HRnFvYEgFRxoASog1Lf/nNQdiGTR7frI/mkxmOTIycOscWAVZ2BPgZ
XVuj/YFqmNk7dsrXZkRAPYJFJxcFrIx0I2PrkXj2dF/L0eV6bP1Y3MYu7Hc2+qQbTWlzVRTag1rg
xp4dnkO86oQV2CNB54svank0RQTnqEfqOeTef16dejfE36OZm89/rB5Nce6hhh8gIJsRPmUt+tax
uTnErFV3aqlGkNx6wshAkN1opVdCvwRBQls1BKjBwMyn8GHAhxYQ3W7U2lWNMPMyzES5ey0d2GW4
VKFD9pp3/nw0zThHknIgjaieQABqZ6+W4/2ndaMVf1BkWZTXh8K1wmsbMV4ZDeGVgU0aGuHU8YGG
2W8lx47dKXwqxS/q3XQmzIq+QCuJUpwXhwIcA29TpmLfiXCjxr7PvzFkDh1rvaaJPIgD4WIOijTC
O1zHn9+babovkurQ2/jOVZkX+6oQD6brPAR+4OxtRziQ5EPyPcqh3CcJ1Rh1qg5T0pMa68r2ahOp
NJvZt8QDtBu0HoXHQOtxCSJ6UG8vXWg5HQ6mI/3xk3oKYvpqVAs3CEvpFa+r2GqtazykQhdbrHix
lcQ3JWpUfci46Q9h3u5zBxtOj+fthQkHEjpCGZZhYmctM6yWmi+dY1Jlp778VeM2P1UYIFb3i+/e
jxiSkRzQZRhQh9xnUDam6nIfGQL77CEuesqycW+EkkKJZLRh5okORSW+qw84Rt+1c0W7gKZt4Fs/
DKs0ztVEp8WhnLKeqlzDqiW/q28P2W733JCctMFYVzGv991VS8hdX97naGQQruc43LX4e/f3v1CY
cXZVv8nLm2tUe8mJ/kS6qrBNHazEdS+5dbp7XL0WtAUil008Yx9ikl5F3eQfGQoWsoxEXRdkzFBO
8z40+rYuguKoETO8s7pRfs3C5KEm3udAKxiTZOw2TwFGN61uqbt3iz+UACiFvcrL9vsksvhUG0jf
6DEh96a7m5Sd/tJwpnq9cRTpLyXRJsse+ojsUWe961ovMmmfA4RHV9V9DdHDMB7F2jY0rGeThoDx
EAfC3t3rCk5HsUu3t0WQhK9VTvhrScYo15Noj/crsXauYKjZQcn4I/flumRO+GB9muOf1OezMNuS
2CWfwvpy8HqSp+6nYaa9eQ79FTNgHXPfdiHsHzdmlSNzSRvjvdDzB4VPbLMWJ8Vk/oyqhKjNWZZP
upZAJOjgOHodqLIZ3RKjSw7YeSA3scGRuuvEnF0CvUEDWkUIVlDH/wvqk7G/8jwLY6ILZaXM1qHh
dpdPsJbSG5m4SzfBnxSiPNx6xIeDX6dyXeI4KzdAc5vtULERP9Si+qHRsUGdzmCgPIYlSs0N0BUI
k+TRzFWk/3HMseEjr8EMrmkeIDsxLfs6FNpjswB1EM6Ep9wKdzWKr3Ns0uNQomMlS2bleLtHIiRs
2jBE+ZHOBwhele4uCAtJLRN8XCj/5DqBHBY0RN2JrZX2lgsiSUrhkkG/XC92axqHMp4/qDv168Bo
/Lt6YLFI9PQHXk2uxnXYxYR+T3m290zbxTtgkbC8PBrjHoOy6nNMC62DegIbsVo0V3rYX00Kbw3h
6/KKKfbuAiGY3npUZJN+LK2zRSXmwQehd3+VdLD+5EUtJd9Azn9cy/QdopUFlX+n0GSKVBaZw7D0
Jx/V2efzn6ee7HDHzlq47ejwLF3h5agEXqFnauemWOOpyTfIsao1cSz//0W78gFe0KO+K8LkUOe7
eGBYb6Upb16zztjZ3tShdWYmxSjEP5voRre/n0OgPwaE+Vy7sn6pO2GflTlF2VTCtHxxQrmg1HLn
MS0PWl5ZR1k6UOoXBEkUB7uqCtqv6nl8AwXoMPuj9myB6ULIVzc3iIe0n5tubo//glMt1CJU+azi
hLMqKi/F+jMMR1lbFFS9OQeOQzodVAl4MGOALnCJEJthJkQS2vsWQSOu7sfASuWjP9vTI6xpyo7i
6PSouBVxrVpAROqRkic6iYWzf3m1r6PgqFVt5HxDaLSbDAzZs1mP57wovRfJItUnVo7acnnWqPHe
giK4kHHFdlfoXHpR6tQ/SuKoH5tRu7sbpOrV5mHOMr9uKgLkF/SgMj7866V8GKuNelJrZqbLyu/X
cI3Kq2izBFcQpewKusiKRVhwipcaIpy3I2pM72bVBWNdu8BJl5vwrlica1D1sZzmbUR7JanGgUwm
1+r2dn90fD+/0ht3r7mwn0STVE8xm9qpKeov8Wi/3Dt9dHtJwpyacdcivlgrveCncvDzhc/n2hoA
cllVx2gRi+g+TjzHK07QAXoKMMvvsxcBieG5MGFk/QxapwON/p9vyQs1AipIqFu+sywY5GPMZvRi
Jt2DCWLFccb6QY0ZQUg1yLV6VvzKyiAjdz9gmH9gAozRcNjGoZFSP8xL+opAlISoItWfAf5lgAJs
/aSeMyxM4xqJSupFO879cyrtn4blNmsXWe5RyhKfUNFwy+iGtlWnntvgWdSKcK1OqYQnDzB6H6JU
11mbQsnOR/aak23/M0AmOSW9ETypA8Bt0+aNRcsz3ogBLo6nmzl6OKB1Ad3VAH2029zTUtSVkFXB
l8YQdrbzF9RB4GjJGswhRIdlN5T1lQUrwIbouZymlTc8lRMxc8tZQBPz8X5f5Dl+cWsOv3ewwW6q
jWCN7kfVOq/Nvb4Y5EH9FVwENWRD+9ai0r7/5BB1/laJcz3K11vbmxFOL20Idcp03u9tyt5n4mfC
Q2gN5wjN8lVVYs3GKC7OJOl/gmt1PH/coSEn3v7z4tejrw3IrE1UT+NGzQc19LtrXDQPwgnMS44R
+X4tq8taHQRkXToH32hODQf1M7pRz4jg+3804UloBip2pqhlv3FSKzlWYPn2ceLXX2tGBASA5urP
3Ifu6KzEpWEYuKjlxTtVW8Re6rmGQtC6H2djy/6eqEecisfs8ikeJYG4eMouSs6pnq3yoXiSJyUl
LQBmBWYWX4Lc+6I+L0cHXA0Cwl2L0BBf4yl7pRLn/ELHekmwg32xtHAzUxymo+UGB3OOzbeuBhS0
4IyUp26uC/wXanQp/NHBMs/Sy1oKBupRHRFP2HThvp2C9maVOQHwi48g9mMSaHr6v0PDF7iMq4WX
eyQoEzutrrHIRzDtsj45a27b7323a3Zqpl8m/8rOSWqHS0ViimRaHhBEnZwwfyO4y2jE+FbNmIvD
CBip+pmgQVwcFNVpmJPNX0OsGmwjzKx4dLONHrgN5BlZbpVpvm/PzRTPb2kzpSD7vFvgdLj5E27f
IYNm7I8AtIsBzWrAFmUVjSJm788svFyNoZ2lBKUtuYpFO4iTR2O+Cdzocv8fUGJjTRv6r9SMrWvV
kaVu4WcP+ZD2xMridzHf1KU0UX89iJDQHv5bBDWNv+UJq7WTVTFCUWuc31FYrz9Dpnp7ZkJWyxRR
2N1BXaNqJZRaAdnaSAOXnAKxvxeQ2XAXpzFIk9V/L7eT9/A3Nt9zKb+Qz0In03dM428Stm9XXjxa
5lHRD9PnQZQfCBSRL8TchwNJLDsTgc/KkRoIpwVEHA6081nqX8PxjmACPb+ujC6hIIXHPm4aBtLC
kYfS57JN3Sw/amF1NYZyeFRPUQusdrqNf06ishJj5j0Og6avFMfSzN1fziIs1cspJF2u3Am77E9u
xMKLcrnxxXEGtLqatUWg2VP16ED5jmCHde4ZtEgduS91RCJz6lbY0lhCN+5BUWo6PQsRCWo0/At7
fkyD6vtQA4nXYxNXw5j9Ep4THRMN0A2L6vyxLAga6QGZManwwJkOVKW9LT/cnQohpr0o2K2p8lJU
WrhHnfqo9rc0UwA40ZlIqyl9sX2TAdqMiDnHBrQqoly+Bk33Sjso+iEgTa06q3C4zYCLGDmRgZYb
Vm9pRUhGVs36TgkOaRPiWBiDVRm6i9RWtM9WMVSPsgNR10hxKcb81Yzo7Fp9+twLH87DMvDWKR2F
xIS2abH/PSk5XNd1JNxJ+duT6Yf6g0dRuTtYdCPGdvdDBrF97nDtqZ2xSV17T/8aIxsBTXFR0ga1
vHg75pi3yTPe2hSlFvEluikXsaXqDiD5FvHk7kFyMYaWVr+dc2wlSs+X02hY32HBU+M7z9AhVhCx
yit+7m+KSFlLiIcAZ4q1x4bs5tbmsK9xma7Uq4pcaQXFNjVEhjEjYOgTOqlny5BGe83bIYmb1601
vjsKrAgXUtt2o+9uy0GzVqqUru+jxPitDFolS+UnDfJz6UTvg91YVJUpeDRTVJztLPgZE45iFqm4
6Qo3mtnFEllJxFxZ+NXyZyLu1ZojkJ/xzU1GOAllWT533djsh1nz1qXHFwtftHsGTIxkYGk7ZXmf
0GNHJkZEMwKLxKShDp7xI0uQsFITvuiatNETQb/ZCE2sAwrFDwq1UI0ecvF8SnZEBxiIN1ttPXQu
nibcq0tCz1Ytt6wSpu3EGs1P6xmdMC4yBV0kf26vE951cFoi3oWjFa9p1GHL6U3j0ZtlsW6HcEUu
c/EReimRzAlhb9QL5scQAUZCW4JSvrlwBEgA1E3wBLOc66MFLPVg1DLAwq3/tiebKdyIoS8VJCJi
i3kJ/Rq4UGmRcuj5f3jlbtimKGaXblDV0JUP4GLZhvvFh2oWMhbe0nRMD33jHl2BCDkc3XaXglla
q+lHHSSVIITt/31QNLW/x0T6NHTydM2xFymi9VfXGDRC7xTOYB8L1373Ky88zkMcv/SIvakxzSvb
oW6jCowACKHCJZ5+YJ950rXQuRFZHWyrwExmUHiZsePtz0TOu/8sEkeM3j/UKmuQqXdazioBYnvC
oSe86YcwMDxbLpOSSXrdpXIKQTJeEb/89zdoaX8T/XyN5yzdNXmPpBP8TdTXmpIICMckMBch+h6o
C3WPILHOgV/O15i6HOVn3mgSDjHrag3iyezrR3UFeTk2iEYWJVFup7rVn+oRdb41xNktrfof6mwo
rPQmvPFHkQSvvLvyvdWWz5B5kQdp3cifZe++tclYPYZY489kaqN6K4BbhqYe75wESFBmeAyemNvn
evouyPnexF2oneolm7OZMBEJY9cNZNxPQzodYxD0W3dInmVQuRfNHO/rzVZ30QO3LSM4AaAPMicK
1wZC0HqGfVRkka5jq8+tXANcNt1l+c0tOAeLK5vCSjIWr8kg4rXBKHK0jKR41VM7XYN87Z4G4YTb
ZqgGJIHc5CnMuavNOmgF1aK95Z2nverljJrwe0C0wbPaimkJGMNR6s8L2gF3KnAFVc5FQPSTQIfq
BSiVBm7GbV5Afhu7hkLwufL85EDCgn4ZiII+FbrxQoZO8chW3LzOtC+WZfU1UJAnqyjFDjwK2aWL
dqih33i2oggwDCuOYpyCS2I4zQXr2uJGacXJsAiAj3U7f1QIjXwiHSK1phThfhSvceMvqtCovOYW
7ZN4qcbnduqvZtpzhEGFDXbT1Nj1YhZPRefviGSbjgbEpm08uBQTjBwHWz/0uNocMziPTpCiIOZT
EMTrXQtj1Pb3R9pCZykMoGA+oNyDX/sNKw6/WI1dKq9N7n34RdtctTlrp5UDbOh6P/e74kxAxEY9
pQ7G/Z9MV0Gz+6Ksok087ad6mE5JLv9ZNiZndy61J2dKD+prKcre3pUMh1StR/jfkWm8lBpS0Mmz
f9zl9LQe0SmT+Kr10xAxE6Om7y3xO6iSr5FXW+9zSos7TcPo6OAQu85699WFo/RLVOApehBNK6Nc
VSwk4lU7RtvMcIbfgYGyypP19xp7zQo68vDWCFGvgYoSoFJ7HzJN4rOdtDGmNh4ZMZTPOHDZoEIy
UA031XrzSjeEOLeQQOvKH/ZG5rzbsTMfIhWjHfU2jU99cSmCUq9WdE3CNdGR+QLPXzDHuk1VbGYb
MLCXOQDtZGO1lMXUqTU4w2YgXO8W29a7QmmXPbmvoyn9o6bl49aCVLSdylG7xsRIKluCOhhFoG8r
LfbxGOdfVL1WdqSbT9kPd0Z8ZiZneyFzV7KDKuL344qWJxURo9U+3MwxN3Og2ewv8OxURf5um1qH
hQwjkWw6i/5yf+htE8iuiH8qX2rr4muhg3DTRF0+tmFKKIbwGWPsHC59iJqwAjAxuPWXwAmanZ3M
3ql3Ezod3qhzo1J/xE14nSg77afRmGFaJD4rrLCFZAvmMW/7Y0kN4WVs0LUZfhP1R49kdNhDCTij
5lWFUujOwxBBRFJVbnXIRfTexMx8Yzo8ovIC7dR1ENWWR2FPX78XnXuLHIRIjjk+qH5Z4A3PY6kN
sCRhluUDCEUMT/4pyia2uFbqbfnN0WvlGjPfJwSRPxX6dGouLZajopLZj7hhxMPDYz8MJToNfU6f
derM60DCAVC6Rorpxv10HBMygOdFAB3KuVopjS2ybKhm2YxlCzvDOmzBRY74Og7WVGUXrx+PBcEt
FOXo/9KgmS831Q8mKzJc36WbRpjNG9XidUoUYnon66u6tlz8zKveyuCo5MUWTjHzTxT+zhbbvNa2
guXjQsYVsl0+ysyAFkCxLuSiReTg31KC0NTesQKRup9sqlbtbNMjaccPy1u3TVH+opYbrvOpB6+U
5dYhYey5i9DMbszeqTdEFGOwwfO1UMVbth3qAJqFGj3Rf2unH8dVX2baQ5d06QM+Soh6yhooIRCZ
A52aZeSsMD+ewrB+DzUozWSq/1DJGkrwrKSVRO/i9KHJvEuCKtzYYeHvkxx/q7DibicEem40Nen/
sZKx/vc877lkT5M6rxGMphtLQOe/op76yiBSB4j4aSqmN6mYksAfrE2R5buMHAhym0LnxWFd95RV
w0pbYsRhzdkvY619j90nI5ncnZZOGjXKwLrlQzIFaKCD5PzZO1OPvDrB9Ws18X5caBZtGhfvNWgI
hcZw7OTQ9sTTjtr4OgMDuCoNGSYU/5T604c6i/oPX+3E7ag4uNxZ96hinQy6BVnw31dAZOj8tcbz
Sc7xfcPj7Tua7f/NNO7rhuAgUghPAtXVdiQHcWPJL25bJbuhH6hY6M4/mZ3Iu/EWVtXNMP2MOpVZ
fEi9PSYxdA21lMMAlTyVEZY/+Wy7z64esXTvetQhrdS3Q0HvQE/1K3WTf9wWFNOaxEHgKE5Tn23T
b7eN0QbffIvUC/2QFVH5jSQ3VvdlUZ/SJv1atF65Vasqz0xzKAjeDDi5SVZhZEzngcWm4ngnE3Da
KHG661wDVUan/3PiAXBhXz0I031fRTA70g49hW2w1+uTcM3sgF4/HekG+WnP1Wl58NTGsT0niRVA
b3AmVIUZqXmI9fbNBAXBBFl6Jq3OfBPUiLiAvFc+THa7Gg0/DAnIbfV+eB2i+tZpzqLP88RD62X1
ns7Ig9ovp5axy0XJTRUmPYV+UJVGMhcPrQ41fbGrTiaZRZbp2mtlaDRaGp0jDJezGhllUBA8ZPYd
5DAfeGlpRDluQsrkUWe4L6WFLiY8NbrV7Cd9oGTu5SzDiAGr3ufAJdkQ6ciu1Pzgph6FaYY32AUG
nZsYNQDYdEdHpN5jV3s3x86Tt8R2LwqjUbNaL6X+BeBd+jGFZoJyqSJd2646JGdsDlAJm254YT+k
r3WqtJRehXZKw54Gajo3j8gUaTiJtn0zzPZXN1sD0zKEXPBAjet4yYoHfiOql9HAfMuJh93mrYzt
fnnlP/+EvE2WIFUfQcBZvkBlExznyuTv4au9zwTs+bqxzn/S5v/etH7z6kY2+b9Z8hJ3o7vSYwmM
OxjSx5kQ1FUv8V57pQ8RrG60w5Sht1ZCojzuo4NLGNX6LtULUo1d7OjQdsHRklu9s0sUDICm8wxE
enP3T9lhPWwzL7ipFrne+PbF0+lC/EcHtdQ6yLVFARKEvyXoicYdzDdjCAAa0U3eMI6Yb7kgKDhe
uPiMJrtPKMsQC7K66WkeFZSlZKkD+LPwgdEj6R4CYuEBv1n3YNC8XDwcVXVQHmQtHrdtwu5Xkdfm
TJ58XdjPtpaFz0Jrbr2OarQh9IFwI2xBrl5Na3CFr3XkivO0UFVizXM/JhI2/eE4FEn/rMaBAorV
2m1mZ2Vb+S9UxyX69SV2+N4UIYcuWo0Te1ibwe0euh4YY/6QZOWZeA1rJy3XvTdL/KDsD4lJ8o5d
RkhhAlkfkEnWlwjJzNZFTgbyyLxBQMVWXzt0d80Aq5SJquswgt1fS21F8i42YCIqilzktAFmuW2W
wkYNV5ZlVjld7hG7GoiIZ+IM9MPUs7vnjv9lx6n1NkTGQFlgkFf1OUW/2cMgHJmorakWHjJJg1gQ
mvk+7oWLM04fmU2tAU2A3EGC8KlHOf/EhmsfWwQE2wSk8abGuHHINa87R5ia1hHM6XUiHYOoNiZ9
lifE7/loAaui/K38W8KBw7icVUYoDiOCh30cg3xyM/dX1KevFmXbr2zjH0YRUmCKdOP+teqkhKwS
qTtXULrha8v1QCkzWgk9N3YK/6waI+oA3PmtrU3rkpJ2QTUuKa749ceNEVrugUXxsJ0HEd5BfYNs
f9StYT1UrfkrR3N9VF3AiqI0RR4+48j2fsKYDQ5sEtL/Y9aiLPu/Zi1Lo9XjapprI5D+WxsNs6Nq
56aaT2Gc/JJ9hIlEm+e1Cig1EdGus9T8Fnh6sFW1Usw10H08IhUmAu0ubr6gntlCRCdVYp/KGSFl
pl9TX0+/L74Pc5GV6IskKbUe7vMg3oZ5A4EuuvcIPzsqAI+/wqM93OEnvp9NO9UmMJdeAemL5dYx
Zb7VPfjkNv3s6xIU8Ioq8DxIgh1l0/NNAE3dFsO0M+TsU4mP2rOXDPbXpRClTXH9HjSgspKS/gbD
8rDSx37eO21MX7yPsQqbRcTQHRsEh0DLyPupu6P9h3ygmJQ3kCrQiD4sOJ5SF/1Gwy34/PkozHwy
S9wa1g3NbtUTv3fA1XnhcL8tW6ZFN/Of1PCaJJJDNFsY3pbnFNywZ/J5lLHxXNm1OMHo97d4+1w4
7lizvdGIP8KR2lFb3ZKZq0vVHUJMG9tJRMhr6ix/qdGILP+/1LO+F57mH9VvDEoLc5tnfVXL0nAM
T0Pok+ntZ/GGXOD5wNDg7xYQ65EenY2/kjlOOsSbzWERbYu+8c4BY/dNvZDqGRa4YMHDlQaOPfVk
uWT6KoFVjMZzH4pW3xahHdzIlkAuiQj5m20yui5Ookmn+IiXG+TZUmvW+Ao20XIatc6NuDAEjy1Z
OE2qw4DTCvtYz3X1VLbpowqBCqdCQw16VTwytWqhdoIjEDbSOmqEBSSZODb1Ap3EJEARreB5jiBk
oUg/CDvR9qFZZXuVU8LTeHRZ9Q9kHw2IzA9WNdJcyyXXaiOGn1A5B+w2QGOGhzsjIPaIwgT1ZWK1
P6puTB4KzOFk8G3pAOKIt+WbM2rFUeWMqUNrI6dXJIgwHsqjmmBqV1J8MnSuqORZK8RwUdtdsDft
uXSdn3XUt89mk4IaIoVpnSWTv82GOthblKm+sdu4xAa70UJv7HNg+dWpo9jzyIbIX5m5GPd9pE2P
soEFE1dlu6+7rfJhtRJuiebb06aBTKKwa6RolavQdKwXWhSgmEJRvLEvbfatXeJaBudCeYXwJrER
A7W3zhrLvehrZEsgOi52ZcBOY1dE1tWPqgjSq4Vy7nSfwfFzzdthGIl5lZFxVJOv0FAB3JcX0fhb
rYliy1y7mcw+bB8sdIdlL5kIKi2NGAuRML9iSHVPHjlVr3YuLn9oiFJHGwF93ZYZsTAqf6JiaL6n
JqpFnlr4YbrHF2YYxaEmIilOctDQ3sj8hYi6JbhzCVDQjXJk+bhMt22nQSMf82anavjTMNgb0woI
mVjkDeHgMvf6UMeXimVdIezybaqGajM6J7mzc5dTBuADukL/CsQwOgdwxe8GysKIbgJb01YJhllh
Vyy2vOq9lFq1Ahr4u+wnuay8ed5AmuoOObXL3nK2IpDmyp+yQzc1wIPhYG2VhE7iStkanRcc45OC
twUU+zZMXZRBWSttslBov+YuNfaDYuIOccQcN81n9SG2XvElbmW3aaXW3dsfqtZgFJ2xThHGrChg
fKhfpMKzwrLbOSKunvI6fR1nt7zztIs0fhX1/A4/st2pf62WaEUVIWJyQZyEBLp+mjn06CFAKnUB
T8SWfUksYtlaPPfRyfBa7R2ogwdFo6IOCD5z29iCTURdSmRMZv+gFpp3SM3El35Uww4u3g5wQVqd
MmQLewS1zdpRoAu0/hOuMGLd7n+JY0Fex7bS7uGW5Vj1JHldNpABpxl01MRusm7d/olGL63ihd8n
O92/jnqNYzp57f0ivqq71yg0c58jiVAjnvojCC9PYE36B4rdyRP2kHHjzaG2S2GRnTO36PGm99pu
aCrQAlHAZZUNI+kXY7nFaTJegEdbl4JZdltNBB4rzW+YGq9l2/s/Sum8line+MIG7zIjGziWngYp
DvOiYVKhYA+RHjN9iC5ZAqNGOXr1aQa6MzJmtPr0/Q9zIuPCwf3+eeiDZAmur2/57FXHQiZfDFZ5
PyaKk6ZBKxVXSbVqgWVufL2hyb9Mmp6aPwc2edt7hSWEg1iZmruJVKR2BVpkO2lejVJe0861nf6j
ZENO3LCbqzAqpeNv36rEDyNCB+Y1jfmAHEd1oZImXO4esDdF1cDMn7lACjZpK890LmqCK2mKoU4F
hrq6uwI9V/M3SaNvwOfHbI4RmBrim1qgqHTLklCxc8kW1IuBhdVeaR9cm/u8D8yvreX9Y0VT/lAR
QZfqrnFS6xP3MvqDd2FNMZ38UTtJtkGkVGS7MrP1q4xTQhQyzBqYDptK++Jj/PtmarIDvzG+CbaT
lJ4m6E7j1Gwlb2j0U2vTWP+PsPNabhxpuu0TIQLe3NJbedPqG4SmDbwtFNzT/wvFPmN64nxzMQyQ
0qglEihkZe69NqCvZui33bL3deOqOkMPh3fcVO46cypzLYmoWE1hw2/BVbWm/0DMN0FNGyW30Gmv
ruZYlKfOxjXIkppu/3dXA3fcv+pDh4vAdZlZOYz0gyVJ+W/9njhn3sDMlKxz4bgrf2KxS5Zs2MLt
n7kri5Ms8QK2tSX2mo3/Rber/hlp2S5musGEQS5z6cEB/PzG6dfdMxR6tmltOERbhbVhvuQhMwkY
vnC07Di9rxmIh341fGKGLpts+J5KQZzj3FgHKZcspjx9yXsnuaoTCKQHVLhE/kGgX3TRy7nb9Xba
Q5vHbEVaCmykgAQ116eRMbNvzcZw7QZiWLXEoBG2RV+qrfBahaUZ7dRTpzHKdTsHL+rUuhVpOB4r
t5yvze1EY/+2I3mG4JGlSPOkk68BSJroUnIYOWOeGStMysFLVJsIdm3bvx3Fy2uzNU5rYBmrfoxg
9eAl3ilgCIq0nwnJavtbh5OqtMOYgLclK+f4GsU6fQFM/ujvjYYeQ+vt5g6FpfoXYRqsFI2g7GWz
8Y2YYLIeT1Xcpp+2TpBeKmZknhwNSeN+yMyk2a8sNn+yiy0i9jZ1SJUComtA/ul4t725lT3fICM2
YvcSGMkWTmj3aHdRAnlAdDRNvP6XjDBm7rHnNkcIL2vcDrMYobONhxGwppxSdhc/Aj4ZZ694o4rX
dtyQ4Ib9i8Pl/hnTFw/iu77q0vcx7Nj65jrL7tJeIPz51SLaZB3miObriCyTLvQ/SI0c1qXjiUfN
mFu25qFxauYUjCeJe91i6ZkXL4p6qHz0Jn5l4o7k3GinRF6nnje09V3I6F54X044PWi7t/+hiHH+
3Rj0aJk60LrYfLAU/dYyLUKPiFBYz6fAj/XtABxWuKX+bTmwQvN24KRt8W7L+hOFFBxLo7/LTXM+
yqi217YR5xenDJHvoIZpWAaPKcL3teXoF99GO6o6YFNdM7twgx+3Cog1e6tiXpCPRbB1KtQXZGM5
jmyf1Ueh1QilzKR9bj2qClA/QCbr6W2gQftH+/8OMq1/ixsdonra4Whb3jmFaRTZvMu9QVzUS+pB
LdYNr5PcIS6MF6P/WIsc//cpemD4buDZdP899qsc/3MtYlwU5qTK5+e0HX+lMSM1vYClXCmZuXOD
ROfL0iydGi5jOCe70WoNUKGBCbIVLD23KySa5a5NWM/aoNQeYzzK1zbRjgTChY/WPISP5QxCAZ0z
aebLa+ohohe9SDFOrTbNzOJcIsfBy24bEoFZ21pyLEfOuq6+V71Vb0pf5uVZrXkNy4AXsDtK4ZU6
JqGzoYkFkuHLxe+s5AJ9QQlz1UY3LCDEqV1iVjv6YzEBOHDRDTz2gSHxtdTNvkSwj7EwPaPkbe7m
sa43bRRkyPM6vobMxwRQopJu1YMbo7BLkxR72pJkB7Z4Y+hO/Ngvz+iYpBtvAQGXRzUJH2eC86SX
vc4005suy4/53Og3/Z+v15/CMUrUKLAnKq17tZaRcNll2R0JcOvO1dZZDMCcgbW27qyUo8yMNq06
Wr6KGusPv4oJB+Dl2zcs32rbwoZgaDWYb8ydYRTys/VEuy7zEkApLrC91w1Hm+jLh4ZwtpsmICzK
VcUemyCF4g72nPy+HMyIjPea7pbcKSs+Z/A3GBZxzmiyuveRpBMH4F89i7g72lNy65Y/zRPCYzJj
J6dfJ3Z/BZVANVD3Hc5R/zg4Nvr9JRJozKyzM0N97LG5xyW95CgusEttjNQ62/r8A5SI2BRV9nMc
46M3aN9Ks7HXOfkXo+N9nWVTovaS/so1gm0EVjKvi885ASvm6BvNrClgWvPNFO4xbZjuJNhwnAXj
q32LDIOyZ7GbFW78XaYdLuQMzm0/BScuXY0bGpwoK9kljYU3feQnkuEy0SjYAwEg6ivFSWFj0oZG
EBFHKJEsE2hbda4kd0Y/DRPuaQJis40H/LLb1S476KrJX4cueE4YHByyiAk/iHJHpGedk2xp9NPe
9TD5FCvLaPad19/VUbSbisRZWLjtNhteSWLQN5lsywu4SM4DKm98U+w/c+zYrEBhbkyXxVO4yoSI
nthbh2Q8sJuZEbAW9VNYFtFumMVFNPj/xqgyj44Dnr4NLl5rBSu/Sm1uN8wwfUbxMivHk1aUL65r
Astkd81O0J3XSzB3JPutm5bjhoSTlVFwk8YmcUTI8aWh9mNtnS81BF7CAQ+k4X2fbZq6s/7VNh7A
6WQrk5yrnuilwhOIWKZhP3Xed1kGnOmp7A4+seFpu8xNvfk5D1KMKTHCzd6wj4z1cRBF5KX0VSJf
5so5TWVDZeKaV6PUvreG8eDycyaCke71UF7zwj17Kd4bENyXpud67ijzV4NW8v7BbOhkdw60xFwb
LSYbFv896ARntYTqcd8F6TMS2emPPu5prlu/EVcGJs/OYG7noHgU5U+deXhoIb3ozY95ytztSFhw
E5cvARGgMJUscbADHflft/SDZHzx9fZ9KOPxqqRu03LUAe5YDMtGjaPQ8nPzTZDFTX/sW9JOAU0n
Pd/V/qyjs9P757QcTkNCX8SSWbc1lvsYXbkU0SAlo9d3r5MBAjQOq/qxG7q3oBzucmOMTn8hA3F2
V2cxd+tMz+u7eFnjB99Fxofqoyruyr4oN91c7PkKMW9k9FhfCwtsez4TAdhtPASQhtgAjN2gt1/3
WCxCPrKRt6vAfZtC8l/+m/pnkwo3Rhc5TvKJYLo7LErr0H1LZb7qpplFO2dbgT5Gf0iSr7UVoJ0k
jre7CLDxcf3Dti441dne3uvuQfiHiOSdHotuoe/GEWRPssqjL7N09150JVjcDld58mWQ/rohfMSG
cmAG1yDf+hlRYrTIUvLik9Ok74r2ZLTgP/1wbegazLE30guCdaS/Q6L5o2ThufezJ0VAkrI01o0d
QtOqtacAwtM5lHTyQngsGE7JaXbzs1EuEhLrYuUnffTbzVyN5bkcqacGu/gRSSfYkCIa3xtwKErj
qzWAByFHfUix4JjhsIpBq66JkMRbZmdITDB6z54ZPvVhuI79gjxPYD+nrP/wHeAs0g9fWhEWW7o9
75OhM/Wv8Ark/Ws/ZM01lxroaN87c/XpxyQGNNsuw41prrhJ6JaxQdt0CAENnyXxLvrMMjLVIj+O
LiD2spEgPUfO9JjYqbitru5k35s61oYGkJLMvlX457RmG3TGJxSFjmjbdFzlTGR2knCaqT1G2Wwf
gZp8ZsF7F1Y6uP3uG2Zy5vV9Hjyofk4T44vyuQ9n/XrAwHW2TVEf/FpvELSNB9fN4oseel9Um4l+
KnIpvzDXFiNUkDZ9eZizgPIN+N02HczyqahqUJGz0Gkp4pdxZURUr4VghGw7CwpuyzS48qw7K82n
nUDUcHtNfRWVV7Vh3udk18FKsZkPFy2gMArcsrnzlMhB1KQk5CIhyj4RwzvMWJpnuC5VXvTtfy0C
IQ+G0QQ+MknuDASGwXCMtoEIYrBPoBfnRdNu11NLO88MERL6iKJQw5UyndYmwrItVZROwgheTDVd
64Q27YLCt3fJoq/jI7NuntpJQphgvzXvFGuT3MCYXJ4U5ZaiiLpEx8RgVvfOmOC4T7qboIPhIdvA
5WmV4dO0QMRuFaDGHsAStUidhVm621sv4z+2vsYSQvx3bExgLKJGJJuB60OYcH8TsptUwS7uq/zc
OWzYqPXGq+937iajg7lGNh2fb3M4VbvjtjsIlvu3ttM/0MmQGBpM826A43YdgmGT2yyDvd49l7On
HRzHRbvPQnqVqvk4xOmHI5yNTPvyDVTF9bZdtarvRvykipd4GJiLEQF0DkhTOBNOkq2SgjgK0m/D
58IkkrOuTZr8IqCbkckT0zHm1JFeTdhhtJdu5CKyHOszdmqaBjDw8R/qM87etNgUUFVZl4hsrAUd
K7Wf4FSeNvinvw0zVEuaU/PzqBvJphLc4YZiYzlN8655y0y38EANSNt6n6tj3DTeXZ704mEyyYJc
dt15k6brrPd5fzCmZKOnMxCW7mZYyk8s+P6dNV9FM2IfX4TfkOeDK4OvfVSWuJKD5qra6m3efGqD
LG770pq7yi4gtJMBTNysXWzHVxl1MDh7X5Dnm8jzlLARLhf6qWyvtQeZLNcppKBJLOhjpubxRcnH
fRll95589UZL3N3aokCWu2uG3ud+nJKzwvf5DCCfCqc/dgv1Y2pEAZNwtJ/yvPrl0vzfp59p/Gu3
gzDR9AI98G1ojraa3P2t80Io/dBGuFxOg4oeSKq+pudJppKkG2vFprgPSg+miuffy2LsV1atJd9r
h9pdet/7JRVlbBoXDVc7HtWwh9YBZ96YHqrW2mqwFx9/eYYsfDOu/gAX82oR7xExe7wz87S6GEHr
orEnEP7Wd+MjBylmzbCdu2QdLc6/GjkB+PCezofmzsNapTMU5CRdVERDTBrTkVn3wc5ixL1IvMTH
rcUxgaSi6gjqTVS141VdXqbvUNLFhdxyMRC3vMRW69dbU69rjjekvkvw21nB9mU1Cy6zsf5wQq+7
SwaYOkZvvN28NtaMk6cLWxb4r4atrYUPyNrrzBFPcobawxf2ebT7YaXeS24w7XrkVGd4BgtYPfhf
b289P3OmFkx3zpQkX0ayovZZp4lDnSXu6zykd3NvQCdlXNlxW1wVislRLakw3rLtu0lKLC28MPHC
5cpU5W8hRDeWkeQutvJ0mzIbf3uoLHbLg788GKOFJUE17O2+wpxCz3ijUBvSxzGAdv9kSf/5Nsfg
fspIPmz8jWhipK85nKlfgVC2mWs79Y+4SwwfP9kbDI8bSbJvePnB1NofLW3AMxshfcfUwl9hNSmP
ytWQj/r11jRnEvuVUFAcG6HT3t2SrG0ixYCfxSQLSQKjbhqSesCtdbsbJVQpNIwAyqkHHJdQ5ZYR
qXrqJKTdFG0eEoeBxU2MhgTAGrSPSi6iXssbsqO6zvvagdY/GqNh34ee0Z6cCSP18kzvIoewUI5m
08H0i5xlo56GIejrW1PEhCyw/mvyMDd9t0/YT9/6aFxwDzJ1XEp7NteMnmsNNhWepHGJILcQOQD3
L/KNgovqIqLV63X1XlWzKb3xo59VL2m1rTKr/JuQVulqI21APdA27nmMTZqEY5Q9aOAFEMBhK4ZN
k59ul4XouKYYBQvy1zbIUY7/e1lx/jXvR+WDw4ZWSqD73Nx+66HQGfeNSm/FyaKhl4HkYM8ek3Gy
HPn4y+5mppngEQznpWscc2PnjHDhXbsveRdP+7lKpo2xPGXGUp6nAQK4XkmXbU1s3uddcVX/q5eO
3boi/8+8v+FesF4REtHJ04Bz7ksjiaSgZ3rNlwfbIXmHqoDopICaox66HZnYeIwjYzzPBGOhWvL0
DzTiiJ3nxLlPh9Z4aLUhgjpdGx85Sn0UNOTb3+zyod/074OxTAOIDNA8ylZsJeLZqsrpP/QT1r9q
BNOxddxuOtGstm3+bnsY4sWOWU/ViVzYhzRmp+c7hvkeIUWAEWml99XsJWuvwPccF444iFGyuCwP
qnEy5BE5jxE7odaTd391bAZXjle3lmjAZOse28HGu2O4Giivfjq5hf1UaeN8B8R7e7tpxl7RHtm5
LaQEf54fSEAZ9vGsaZsWL9DrX0+VBkbMqO7+94ll2P+aFHC7ct2AXFAL8wn3rX9256xIx8JAOuDJ
AJMAW92aniaZ3WQjcH8Gih5wTYQec8aY01va8XY0WbEJ3QKVa518RJn4GKcq+mM5iOqu2La52W7U
nrPs2N9pBZC6YrQW2SBCNUXIqAZ7pPZtnrSwEOexy/x70yD0hew3bds3ukd4Av0IXQbRE7ly9aEx
9PnQySUzsOSukBvlNrKt6WtiIgkvR8S5Ff/WHt92/V7Lgerc812maAA2Y4eRUmQVL/NAXIhOv3UO
nOCt0n4owtrsOw8VDr01ds3oGYpWf0vwEs67AEWPKm2wjq2Y8p0xuNYh0pvkS5bTctDq+uIsJsR+
iuWdHNOvpI2NR8tq/B1YaUCfVePtgZZ2T4rDHIyfjmE76MZnh9r/TLTszHzARLpjUS9L7SkjnDZO
DP2L6TfdQQcfEUyvqcHkmW/jJCVkRGPXL5+0FK41lcO4keCmaNIgH78tRLMvtO3s0l3Ttegz0rXp
C2MxuXJK46kym+jNq/1HhtfFt3F40YkfTMOZPbHjwojRynitgrinnuaQiXIxqGVyz/CGhVQ9CERu
59SlUbwY32748VaP5y08yJmhgpM+aJPzoeKx+8CvDmHc1VsMHeV+dP1h7TLyZnS4REGpYkNv/iBB
yjkCka9BnCMBCgttF1VTdpeAkfjb0TD3+XpiJ4Q2GbLRtDxw89P/o+sPKOD37UPgGLrhWAYKAN1g
vf3n9dAnyLXaKWN3GNJVUa1V1AY/Hafy762CjNWyNPDPBO2798/8b8wRfAY0L6KkEs++STqXOhpy
6ujKpp/m9u0zuMNfr//1HX8dZWBDXXx3aqmpLHw+VUZG8rInJMZieGz/PLJn+9dr7AE/a1xmJ6Wm
mZHxn26Fnd6Bxrfnep9T6Fx9z633JGkbV6d5UdWXmz+WTRJ+mHl37th3/khzAZiURF4kyoyN6c+b
XHrc+sLzrWZV5VVrMZS4QQujjFpDaRDoH2ycQWbvRTfVx9Alu+LGoEddyw6G0LR9HJd4lHDb7KvQ
N6+VmdEe0TVYTOGTRp0tVx2YhUtm1c15iZ4e6nIEwpOOH3LKtoNT8anrKHqmWhN7WwbJTQw9Z7bY
51wL605pgNkjxdu2zZ6lMpBMBR6vbHrXhnq8b+APPJpJ8wVEDHqNMZPbqB+0A0ZNY3MDrkQz9oCi
MHa5XiZPSsWUM/6H9JOTWqtpeA5ZKrG8P5mzHT5WU3+nDCGuP2db0v9KIJyYkG6tbseM5bbRGm1X
JZXF9UcE4RC6D7wB7VYpodRRJQw+MoSf7UKnc9M4AcGHYFMMJpGNAlFLSwLt34i1o/OJzX0+524n
yWrQKzJCkdSGloQb59PQU8bEVvIno+6hA7aMT7q4pGhcIgE0dF+TCiUzgGIcAqHR+QL3u561vNkq
duzMX7/xx9HZCTgFpxhJ6FplKS6R35ss1BHUkXfLcGpsj/EIALTM6Pyo0ZXJFULgRu2vVY0lHG53
TZeAAyyMjykI9Z1nptRoFnnfM23+RxDuG5LiCVA20rVqdDDWqK+6lvO5N1G6iXXnMxfGqxKbuWPZ
ra2O8BfX0+qPRLf7XZlgv9RQeD//dlQW3KiNUb/w/j8o1a/kAzjRfvhU+PjURjzmGwkt8QUkn/kT
PTXfs9eh4bDq4jacDjTI3iwrfMq6ynnF39zu+anOoYl5M4GeGeX8UcYyRgpP6Vs6ePMnmpuHGZse
Tf7w2E+DuCY9rV6v+6Z80bXpvTmp2z/dPCjlAPnMxW2+0OzIDyjOWc38IcYzGyXlFRq2eF1sU4r1
FbQYrE1cczMDwsrtoqv6zRtaPognmeIqzrl6SCOCJdSRO+wwempwn5a/SrVi1AParHlvefUPF8QY
wgbdXU+zGY0rXeuq6+2QfeWpdBPjGKOs28Qm9uRj7j04mJ3hznfioEoVq8ITl8VkPQ6/ho1u+qg1
SbZW5qKY6QK8BH69urAf0qL2n/6jkPF/K5GpjVmyGdnqgY0+2v+9phNJXCaN1EzM2su2NtIhFbqy
gjmaB3F3Z0dwgDTqgW3RUY/Yg4YZPBnZIRCLuMsK3pc+KrnJM2tcJU0ARKJrsotH9A99s9VtNZOj
nO6qxh6OLhFJe9MT1SMzdbZLbL3OIJvlWpU33bIZ7aDVbiQKpW05mem1ltiLllNE0plGHr51cprJ
+A0flFugZVfG0oHhYpHdbyeJRchhirCaIyc6eswKHn3Fl3OKGctH9Ygz2vxWRdlfB/R4ELxVAAPi
NEhPAcLstdcbzltadyNi57LdNcBi39wi81AzlP5xMhP3bUFEr7QJm73ehOwaOsM5ZaGPFis2itcp
9L8zUmVuIJCm6l7e7aPI669Vs6gMteriOgnygtzq9nj/rNcuDeJt14bdnpY86jrLYiRYVQcA7j+o
8OxdX7Bd2KChB4swZLRjW/fy10OV2wmqj47I0n9+oTOme5HZ+cYyPUBjPiAjtQMxtSDcowcH7uHr
5FXMevfeWP5bthBdQ+QeVlJkJzzjxoE0j5sYKp3jZiXcWH/OC/HBpBdOg+aYX6i+MaiNyR+04mMc
LXZwqfyqgHbUu2dlCBQxsVJtWiPgJ+ZUGDhnVLNVCJtVZXl644kIhFZFObsIZ+QPJs3hjzx7NWBJ
fpcxlXTTdR9QPGw0wdRR6iFcjkq7Ak0xGdrOMQAWthPuW0P3iaTFqP2EdnFd1236oF6i178AkkWT
bVHkfNIHHN96V/5EHZL/zN01yAv7Jx3vr7OHbwNhAbjKpRmaLH0bXOpsrsV0JFbyUMKfjMlb5K83
XZ+0prg+wvbmNkr9vFF/UKLlBpTrip7E8qn62dz8h04AQtTvlZfpWY6OGAprUeCzI/ln5YV4f6QF
nQ+nxLOS01hxGjfTXZQMj9GU4uvE8hdDBu4t0jXdrpwf3BTLTVHrzs4MZEgRr+1BbkKRSJP5Qx1V
iT7djuI/X1NfHekS/u37oqz8hkLNOHtBNV1GE9Rwm7XNB6Y/SmKnrK4sF/45S8iEkAVLSBRqb7kz
jVdLy+iBLE/7KpgPrhHywS9PpTUEG4TR3+GOB2twhOZrN5BkAG+iPSipITMUnuJBJUr2e06MG3xw
rUNU0KTlHmvJ+KAe6KBn65wJEjZbBEGYdYP7sCEroV+OGsFtM8uSdqe+EHiwbcrANEgDySIi4snR
tdKxePHtITqCx+PWuTwtbfvDAOU5UgKKJxDl7SVECXBRR/5yBFTNo3ZJBo1ouvFkilJetfFOoQAH
8me2gSslBBU0/oYmTEB+xbwhojk76sq7bUYGK++iN2tivF1muzDPsZE895HoQA6Fq5Q2B+MLa3h2
sR2sZxGlt5+niA4FPfBf/UvDL21UZQTekLqenWOii+7CAYqgF+Ry35fgW0Uhwq0E0AQ9evqFNYqD
/NdrRK96q8mK0KiiM7+GIv/7Q0eUTxd21Um9nrb4R0tIrMd4FmgNoqLbRkv0W26C4iG0pj4NA9Fv
VDRPeiFRUuZr/PlMguKwPWul5bwFSMtUhZlDmz2UrqZtJd5v1C6Dvh2X9LfCZRyfDv6LpiV2t02X
cwgj6r3uJ1AB2kZslEf+L7e8Ms+bczefCUeJHAICbrWmPXni3qjyt67XiUCegYNpCw3NAPG09V2j
3tDJyDcmmzmiFvjqLJkD+VNy1NjuEU3TZ+aFU/jBHdYk+46fsVcz98v87gSv13rywvZnJnJkvh2S
/VEwm3MH8aUiMGVDx8K7o4I3YewOGAMn8QUkZb4TS+vCakWxs6w833kiG/dBjNJQsJiunC4o77RA
z95tkmQWpxdK9HFFtBYzgiqxrrmVzRvbSpsPxq4nNA/6riwKm2YomjA3TsRNGKae6kybV1SfqzAR
7KO7oeUypF4chuZjdIk7hBdS7GJBga1rtb7JY4/7YNS9t0gK982A+gwlw/DFFgvkKtU/pdTnDWlK
+nnqMBSMVkalsISC5gPGnlvTdBqK4mISybFC2T3zXpA3DVIgWFt5+ZYFSzyP/qdErwoxWgjNeE4G
AWKbReGgLJNmNT/jlUabGnEyUHUsCnb4ZtEJ3V95TBgFqShMueyJirIQKNsDf6viG8MxI0+tFePW
VVSxJV7ury/g9hyh8nj2PfvW1dDE2b2vw19QXP9kYm7kyRq3e90O70YN4kGawapv6R+HyL8e7YzR
cu+ar5PTuktKOPsymLcrw4A2tlXpa2yZkGEUazfXrHe/Re4Yh7o43/YHoLq7PmwusNSrNY2ZZONQ
HHzVLRcAcuh+R4d0yVKxk6Z9MHFBnD10qnc331oOgX2nA6X51VQ13PnsWx5af8U+rrS5WFFjobMg
hewQeZZ7HpqxOAT0jOzefA28iQSqzHlUwsRwGvfozmDhOPPJzEuGVPr8jLCh3liNgXUCa7rBhL98
yKUH/L8EPWYauf4BRRve6pJK3wi5o8QCvgPRwtvKCaO22qR1cVHfxw0nWM0yRZuoe2GkppLfu5b7
emEI/RoIl207VRTKBCpfqvFqZcfF2UOwvmoW7SRGH/9sOcjiC98M7yMB/qaxKshocLIj7IjnUEei
AT/+Fjyt2cBfJ7gcBd1RO6/q53aBM1hkalmJXz2jKZWr1pFwrJSoLhaYQkwZf1UbWcvuvgwul1il
PWutpRFlVu905lXPEZqPZ7baW6ln0Xtglf21kQEWChpwz+5AIY2ZH818NZ4jz+T68gBLM+aaV1VJ
/EarRhaoGN7zJcYuX1LtsgoLPDshf02DwtqQjmFv1ETCC/vuMk7jBR3dXeUa8nuK/EsdVG6164Jw
k2dm/qAoVgl+IkDE+QNR0cmvHb4Me8y50ov/sNxsHwJBee9hAOzFbBcEutGx9gJ7XOd0wTYZUInr
RMrdJcf/tS3Q6+3Q4MjD6C70ZhqIgotuxwh7BrXJt7FudmwYSKdNzPyqGrqTdLuzq9nuSg0e1QPp
Ld7Z8OeL1HHX4Kk0VkktCCjIe6ClhbHpkYj+qFrc9B7XmKc95BE7TQdX2fNcTE/LyfZRFU1HPyFM
nrSG1JlaIIYOdPSBw/RuQk3aKP1/g5BslXd2fWPwLxc7aq5+3fdWe28bWoWruWs/1JGRe7+O1GsD
cfLcZr9yT+sfezgkV9NF1Rgvf7fuYUOHoUCuXtQe3bTx7xPyM/hhZv3Rd5z9hdVWJ3OIxrtf29QC
mnCTkwdsmHmFM8W7l0P5UBfWLzNUbXvF1RoIwVISBzupXJwepYRvNxgPQ0azYoAItSrxKm1Uq6A3
Q/PBwdbSTuHJdqLvKgo30o1hm4Lk3So2M8mO6f4X0iRlKJRI1EE3G1fXi2TvESa4biohoPRM3+A7
LJZfRswa8wqmaezEnGXs2kDOuPiuZxxvKIvI7PRz3aL9+jMCLEJgavom8G9cpWQkRkkUfPNrajJ/
tuQmR/tKdDj94qm1P9RufZ5TxtiD2E+z1R3qyJluPOksp+srIs5QzztCepg3fsidiGCp5n50amZE
N0TwXHyNQ+/NXCA+f2uzIvViYYK25D7o3E2Jo5zQ24VeudUwqL5rpXhoJHRAGMDXME/sO7kECBkR
cB3AJjswg8ElGCCfJ5PNJQ8AdfGADNgmnKZvDrdWV7tAMkpv/iOc7OziZP2vB9fMs4t6zbfG/Rgv
UelBM38LQwxAap1lnECvRnk6Kmk9DEWw/f/+jDYx1nJyCJ5IRbtSSMmIPAn2hE8awtDXUqSfU1aY
n8tBpJsG6q7eOipEsIAljZTgoXEZDWpRPR4HghG1mLb5xEFlisfbnDJzECm5LkvxBM33Aynzwyhi
EYFfuJ/tMv7ZTf4fptYMJ7Nt65WKGtOjWNv5k4jW6mle+MHCygvuB5u9ZbYU3FbR1ndeOO7nvAiu
qrLUx1aD1uRhabKtT1UY4gkojpEvJJbGhdjnInySWIhBRjrJSndC585uyy/MEZoHo0r1F6JrN2Na
43EPuSMtmJUgs5ozxoPo6MbzDhDddP4N4axeK5vS3IQy/vkfvRPz30Mg4NS2pS9OYlp+vw+BOibc
DMtQft0UzEjh+rVepcYuHpPiEGIRWvcqdrQaEnOv6nOSe0/UAdFJ2Ha7sabJ2dht9+YaVncuB+t8
cxRRuF20MiiRe3nv6jNV72Jc8VI4B+8hGp0jamFCIkotPMqeqPnFATkulsd5eQC7txVQjK6V3Z+M
IUnuK6GNW+Klk0vTmqjGUpe2lA5hBHvusLTQCG8e8az1+rkXvrtJY/opFUKvNYaM/O3X0Y/b9HjZ
v5GlVn91YjG+uAFXOOa7o0gb5y3JSX1m+PIlrePxKEG2z4Z+haz6U3U6gDLqV2Kjf6pGBztqcJdx
5JxNiOYKQogdy9mkOvgFNrzBru2ais5ZYKC2055S4UUMcSNaUcseSpT1WKHyqjAJEfrhkAXP1CVb
KdWmEnHaTZic2t59SrMsOzqYULbpZDk7P2ob+i/gLJkOQQM2hvGSpOVj0nXkk5fNfJxjGpp2jMwI
VSnqvoj8ydGycNCV3Tnzx0+K3mZjoJTfNKI+IC2H9rqMMgN3MvbO0mWVgJN2avbrF2HNBgI/UZNO
XHNDc+9lGCibeb6fmV1cIzl+NXPyAL1CX1zlfCDeR1OI5j8Swkz9X2et5QFvgf5h0/IBhPcbnq81
BwvBO+aRuq5TAoans6LdGkmN/KWu9ZPlSu8BMeFLBK2m0BgsKEVNaxGhfZOnsEHxrj2bmWERBo8u
sWicPflLhYw3Yf7A5TqwBHNEexssGcLntWFHyXML0o+dWt5BmZx9mq5JcA1ptEA/KcWzNw32Hswj
MSWxQ7tKLgIT+gMB441pp+uApjB0MxnrAXVbc2URvDDP77cxa73ESIUmA2iIznjd5J3TEYergpbV
ka/lTziGh70d9g9LvTTZtv6k6qXlWYf/8kmdk8sz0rH3fursR5+LUllI9A6wXE4NBTuCVE5saX95
QzPc6cXMvi7TyONMNWle8GcCE/NZdve30ZszfOG6tw9j8stN3o5rxgK0U5cmB2+TjUMqO5iAXS6t
XX9Xv1hP7NR1eWZidFr1ShXjJoBiSOf29wGWzGPkxsEDGc2Y7GMWX3gD8tIaJnYjHW6Q+inqaQZw
B5dsMr9VTTPtBqMAouWJ88C8ol7prTnVqzhD584stSoOQjfuVM3GatLtoBtDRU9xgJH04+9ui4BD
rhqdQaJCRGZORwRixhv62J0KYHGo39St8rZHG9MZ7vE0xu95RFAFAoY/kpQI4GYe8rsUHf9hSA18
XlC5H8aCYIZ4qVTTIfwixOQgEim8NS6bXnueA/ZdsiPXtgPKEy0LTdMZz9b/EXZmzVEj3Rb9RYrQ
lBpea55sl10egBcFNKB5nvXr71KKDzdwg35otaQqwK6SUpnn7L02/NqdZxkqBHdVPSgEah0USslX
31Uscr4N5yMKfHWwj7827byhNZjaQVLksv+g2U568nr/LClaoKHqe8XqXzPirBIWdee8gsoZe5lz
ECmhD7Qg/KO8V/Mp21klLMq0Ma6y9tcQ8mXiRHjSweW9+Dy8EKGE2LbppOtZ2198mpFL47jI3Q+j
cJnfqnF/AZJlrlXbZ7KJkTMjf/LaajzsSSwNa1JlRssoV+p8GNszNzttK1hhTHC3I5Zw2YlWdfVr
YQXRfwhAHOP3WiPIIOAJIA0R6bmmNr/+L5UebXGsiUpn80TxuHtjXHmNb5GJNedeRJkf8MBy741q
9C9NSKF7wWgH/ksYeukNkS/+jp/nQcS8qEYUHgs9VZf5n8uTGgxLl55koAheYlJRUmgI1JhuZhF/
rtlZd5Pr7BYfbMw67sJNzQTLJasumdKnroMMIMYx+tibcDB9A86ZMZDqNR/VevzjfGIXxqNAN06b
L3vtQDMc+0bAFZwPM8oqe90b7sPONa5KNhrXkkzLgxugpZPn4vmFUkGdr7UF8NkGSkc3hWh21C48
FF4+bsZ4Qu4XxeZ9kBVkk3A3GPcEQKDf2NdJZX/pM+3OxGr51dHQBf2yM7XTckZjxzYoJIxOqGz6
ll+VQkx+UcymApmNU/I/JjXWH0pMU7e4sHUNcistIfO3x4NB7nM9pB4xNM7YH6GImOfET9dLEdwZ
4JaWLe0INWmeyIyKNw4h1cshZVvl5GOUWSktHpymxkzNgpyDFALgS4rXR6nvFqluO66BmnywzRZB
Gj0HbecEoEjNpnwy4vzq8BR81I0qvbV5cFTiIX7WyvykcFEeuD7EvUreysbrgv5FZa2yIpuh/wdW
OTe/Fd7yNq3Wge5MOD8j75ybXribinZ4ECIAuZXVDBfz3qBkwNstmiBlb70uZQi1PNVgPj7WWSpW
dUn4idkiSrQd9+hmBokMFJZkdclTvbfRI7OjmtdQ8Tj5146CNGLnh55mAagcbtNK0oIkPsFtidcW
ZQQ/lF6f4jmnZPK7JXcMGFC9xCW2g3fSjQ6Vcs7a7KNusfikwoASxzPWbcfkYSWnNXKCI8VCscfU
XIA2ia002TJfgWU85zrJjQ+DdNMHNu3WpF/+5LurJZFidN2bYPIlQbDrleDkFnF1N5hK9ARt2d95
XH+bWPfaeC2atl3lSTodOyXZI9Lsb/Ycazag8bkIzUk+YPrRcUufpyHNKNCp3BFpI+7SrFGfKjNn
mliYtBWUcEs0nIFVqFD3djgMDKhIJeVmUr18B2zTXxJW5Lk2xpWxVMermPahnAqDPtd2JrWLNQAt
sav0JtwouWLehl7c9YOm30vabg2GGMuXs+q1Pr4LUyBsSm/Fd4qJtJsqazkUNJjG5ptUz2WVvQ0R
ov3HPfWnbg5CsI0hVlVRignyUH8dNoFzAb9Gfn8qu/SizVVCYcy5Vhj/tvIWaa1C2Sm6/+PQj+NN
oDEtNxr7nLsOUCqlC7Y/D0sel76lA6lKkYxFdmPfBfNG7tE0tRGYM6TQO5enJ9F9n7Wz+GiS+Ckw
iXgAQP9YuCJ6khtz0MGWBayo5KFSRMrd34cVafv9xV5gmsa8TOKZYdJn/12JiVe8qXXdc0+Eyznb
IlMZIIb8WyUI2iy92n5GLFzt0KjR2hxtli2IjDa5cIYPeA3ueQ7k36ymvoOyIT4ERTduwjAL7m07
7SDO5uXJMIAxzmRTw9CHa0Rqkj0rE6yOejPgUm/rqzT+Ud6k+0WEUwCjWZl+3+nHSKCfqOOEl/t2
mzuldmXmuyZx3F85VXnUWzvhov9ffKLc07TK3HR0m+DNl8lDXqX6PiJye0XNJqEiiWRt5Vc8EM26
ushzI/kPR8cgOK6yx+phVLRvkoQwao25n7RW32ozItWFkEZUSuVuxiKBx9bgNHA8ypMkaLz8+iez
MoXQJlSsbnaY7dNyjEl7M+ZUMBLzXEIkiaoKKLdr1ODnL1sv++GYauDs5ZUgzwU9SROZMIKdsHrz
8PevXdP/fJoIHibzbAHVKBTN32YMfQPXPXbw1i7ygqGFLQKr9avtmDaxmY27UWLNJBpoVOgBV9Ve
kg4CTbtUskdrTf6mY1DaU+oqyNFQ6Y274Y9Dee9AlPyfzkD1cTsOpk0SwNxuJSNKO5gK36Q9hI+0
B8kvmy0aFk/olmuDfIrPWWLaq8Sz9IdaUUCGk8m1CTExPqXD3LxP/PhYxb36XGMVkLNWyqNMUdp8
eJi8Z+q00TJ/BwCEwMWFkDILPIl5i8kW5lFRpQRWh4VHGuH8HCGiyl4tZXmddBk5owZ7AXESuONu
hEaynnqRHEA405CcGSxp3JWnNG6++75ePnigalphtzfisKFmaLOtdz7sxnC8AGv6tByB97kZwfja
TqzMEloKe3NKu2czxTsN9szcW/NhFAEHqyiuruWrulrhus8IPSp6ZVxrFpmCjW/Yx7IYkn1Q+R6L
ghjFpWF1EOQIFJDz3NZt+ksOtmM5LBrj0FUknEuSSNGHcAYFocZpANfDQqYoYX8OcwjKxONDCHmQ
Ru5czdG0/KnXCJ9lKD3KaSylbn8Lx6082bTL/n5pStbbLyOSoG5D4ZaFpMrg9DvB1LBSaoS20Z+h
mAx55p3bYHToy+ykA0m1u/oAvWZl2Hz/KzmY5OYJJUV9sV26VsQfU8Y3jZxyohPfJnXMeaTkyc0f
mh97OfS43Mmyu0pAC+un1t0tbCANsVMPvX3thXb12JR6cLLbOlx0YFXvpDiCI2Uji7P0ZNLVWMc3
vNXKQXU9Hyc7sw4ZhDBE1AgQPtxSwzKPPqbiXfHy989J/FnlEkIYc6EL5bewNHeuJ/xr0l9WTdAA
myrPaUD7Z9L75owUTk/Pam9nKymxcb3QRxnPZ5dFtBuQvpWTpr1YHqXr6h/HKLl8YcXRYN8soy/P
oGvj1xZfuIPQbhbWMm+HZuxvBnroNGfavBtfnJPs9/iB/ypMMDZBTJ57Uuj5hfxXqv7+GOwCz63v
1TZ3Vy4Vrypfgnx/cDzkIhz1eHyUMk9zysoLa9WtT9DFBkxkAAtOqG/AaFeocK2Pep1jxWqiV8Ov
6K46sf3Q1O2jhZ6UK7g3n+o6vi8LYkFHRy031pz4VOa7Iejap8Ssa1oWenlIksbb4qjqzmEzOXc4
Z8iDrymPFiYWWp0x7awPA1X2ue2hKd5dZCGXWRbVYdYfJfLTLvsK7Vf/Rcxc5fe0zMTqvi9ragge
cmYpg0bknudl8WHRXBk9BgKDLIwN4CYcYHm9tWvd+mpClQx2mVc452Lu+UttFYuyRwqSUNmhQBAr
RAxGUBbqVe5F817uFR9KX5kDXupjMEds0qvLrq4tIPvWNDXhNmFmCLXtwPMx2Jq6+E75lgZ9L2zs
R2gn3SaZWBeQ2rRdRsCp0EbkvVH9QMmP1MeQXOjQZzyeApUXqJ+unFiYt1hlsjSM3rCR5rTKVMS2
NUKgdbkVrCUVvbBGfs+pPRdKC5l78lBxSJZ4r6nZgWjaiBZiHGorc9CKtdN7+ZPt84UoUTBcSoOf
c1QtUAi6t5NywTSKxSpJgk+OF6IBK2erXpR+tyEHk5UaAjWssgShRqdZu34AqGanRQJxpX0ODW8k
TsZjou4Vlr9aIF/IP60lOqUMhdjmbmCR8J40JxIaD+9fcOiLalt5ekc6IIBSa+7xDopa3mXcafKU
BuZ77ToYM+U8PprdmWXpio1WleFeK/R6E4+eeezIkj4Fqf5jr04UBVutsfSPGM+5ISK1oU7GANQX
wYPipuZRihtlCdPqgo8efT2WDu216iFgOhOrNfk5yMMh6PfT6B9lrScUTbBhSovBCYzBrez6ZxvR
Ns+08RDAHw8eQcAQDsMFDTN8iyrHv9G5L56q5C3znJs0TnZF4K/0MspvNQGdteadBterr53aE5YQ
IllaZhA4QL9qObNbuSDFb6xc5rZe9jUe0vrR7CAFNk4ZLiWJUgv5EYP41Rn0V5gLu1ixm5f2Jp04
g285PMx6eI2zMUek3QdkVMO9Y4NlxDqkHgs/yikNMEDNHpZq3sjLNcL+s3dL7PTwh0YUqsLCrttr
xNjPyNsYqzG5JfXZlpZFz9osqpPe0sILHd3qUW50zzqmLZ1nqofaA78OwdtVhCB8So1L65rRhqiD
gxwAi7xsT0tFkaBomlzCAkaEwfgmAeS9jiqwzPVHkTfZysV5dbC53HcR+r4zhefmotJH3mKYUZ56
Gx1YVg/VsxKFrI36ut/RRK/WDQSjTWAZ076UyQXzYVMKDYZRu5EQdo/1JeZA8+yOIth5Va/tQ1nZ
GIuQ9Uo1XiTwURTiPlBqKC16B6oM5oK6Tg10LUlLGmHOAHkXB+GwCcsguGB51q9a0qIKmQOdOq+7
KEzMFWUwPrMC/yR3lNz7lKmd8aghO1hJ6KyloTguo+HUw8/jI0winCEhdUO5vAoz1qSZSuXB7Kj6
EGQG4CVHc29je0FOEEWgXpjbrxK58/MlmrAiqZ9Zl7XPZW9q26Du66PvR/5brsHg5VcBBBclJ6/U
4etnhoPqjzyVrMPfX7jwYaA/yhks00frTG5sZV4bxbkbbYwXMoiN52KxwcYTbeS1gscZPU/kXOZK
QgR9CBdyPV4MEKDYcwNYRE350OES3vftjFXvtXuk7Ub5JXIy516ShIuoF9eEoK8evZeaWule0o3J
2QyMVdMxtkE5GlBfi6fFwt2OJB/hjha3NnHcVeXVP7JphrQPSYmqvb3A67NGTEkdYkY/yo0JBEA+
T0VCMyvHZiNjzuUwCz2gfmgxIWydanipdBAkRIM+yA2IJAe8kI7G+ue5yK6Tu2VNr8wmcB9uSZeI
EKXs/2wqKaYNXL0/X5FEOwrg+pkAubsZ+b/PQJL82AvV6xT51kmKW3HhIfImrTHhEyMbM7758MHW
JvCf01KbbdxyOUQOmm2SSWg7Db/PQ9m9ygzM92xMA0bfinYNZMK8fgm6znyaeCBT0Ngw/Ub9OwnU
N80wdOg70J3T7KhOntJ19/K9MWnTu8rSd8rglxs5q7Uc0mQ0ICXkvHbn9/MBMqL382WDUo+7E+Eh
aT1WBAzHU8p4J39+cz50xzjeyeKyh6CLiK5Hj1L+Pmu0/FP0Tf5TempkWDbFsM9JUeVsUmg4PjrF
uCShq27JuoCGRf3s73NGTRYJf5lcW66l0jkWNjEBQvxuB4oywxzNXCRnv27LF1WgUlO12H+Ve8RY
Kcs5uee76npygs/yzgWtyrhZOeZyI6PDqs8pET0rJueXxZdNvT2CD9wDMWFNsZc8LqmfB18cn1Ij
vOkzilaORea85yKb3NOoplnRTcBvHe53GQvcuqpKPEg+bN+R1tS4NAdfGlOsU8Btu5tY6bxUo/OP
T06nk88RdKH2cQhHYumEHdx7dTA+aUX9LM+DA8+2URe24HFd54X1AWYPdz/Ww3DDIVU+9nXwJPV7
I1zhYxtqj5RFupVcdIRmRYR1HQ53cmhZ/NjLhNkIn/EkHfyJVr4sIOLdww4fKeWBWfh9ZWvUhHul
fc2qmzXzxytVt7BvwG7iubj7EcEjcbG9I6q9FWvwrsro/r1gOCagcrWyjjcpcgKjCtD2q6k37LTY
uyxT0nkm2mUdHEe84yu3LnDPlK7xlquhsxuztttVUproG2Se6OomKwNUu5lZAeJh0znjm0BYsF7m
f4lqf7LtNr/mzlBf6gxkaz3LyMMohIpEbJcSNldD6dWZRaivc6MOvqgVSXNGaLwVIi8RwFif+tAt
7tHc+Ziub22ktneL7mYIMZCpY6fx8Oka+lZgS3TPZv5NrvGDaZnaehHc/P3aN34zVHDhuzbNVRU1
ucXC8neSgQM4TSEcFpBG6gz/TEVHwrkFj1ljzwx6vm+rz0ikM14dzYlfsiAxWI73GEKqkOhT2eLr
c01cCsxvICiZQ5KYsilqut5ybzk3v5rJc7++D/ENjUIlzrYpmZwr6YCNiiK+xHX38Pdf1fyjuGOz
JMRjhuUP0p/2e10zUDuCGgynOwP0t4+pPTKTQOe9TmsVWScu9w4TAS1bc/yQzkEVsWM8C1rDFzUf
FNCzzpGCfgTXdG5tzc+GuLSnU9u3N2bJP06Ffn7lvudmhBZyN5pw7EA/jx+0Tump+LJqzhTj6mlU
ldGkWRdA1v2l7ONiO1aVinjCvjrkUPSApD8wnJJUFGffR6dBYJyFz3//QMTMB/1l2LNZPpu4ZU1X
UFr4fdjThEXjZDSHcwFUhiJUxbJyRsJ79nAkQkZ5q1znUz30n+SsrnGiQ9wkTzK7NhKVdrIL97tc
UBuZCI9DV+1ikzz2dzCU3EuzCNOJ1oTb0bKtcis6A7n6SNmr6mt0Jz/lzI7eqftmcu2VPDe2JPZW
mSqOQ1noL1yXnfEidw9+VjErcnMoIXMrQo6pfjsewzo0znJw9YqRFEy8tycWdBdrXkqqU32jdRe9
pfbQbwlE+w+BjfP/fJw2ITOIX2zCPdXfi4eeVwFZgJF/WlQ0ZqN6SGY0nEExmR/SLguL7kMIi/YK
3iDZgE82rL1lUkEblR4oxOQUO89JihsVRYWo6BxS61jcYJoVt6xtGNCtN4W+xKUw4lNeVaaDYpfS
SwB0dyNXFF42ncjyyO58pUVcbOsNKDf4erzfmwb1Lc6A67f6cJJLqaoTYhPijVEoURbu8CEM6qch
zLxHSHJfuxIdJY8Dse8zguSaFpCu3KvmPUlYEiQu0afBliglNACg+X5NXDiZB8UrQQC59TT31QWH
jYiSHpzZ2P499c1z2Xk+nY85TNTQANbh2Xqzs8baaqVKEtx8CI5phMZX+6jfWCjYnjPSfwg3qtTN
Qh2+zUeyqspX4t/XvgtuyACqLdvhWas552Vw/ft9oxl/mFhsi9qx5uCc1OFd/k4fQtfq9AqK2zNv
yo8MhNNT1wTMBmN3h1yl3jnpSs5oKpeOH1k3b2ZITT/rxre6b/4psJ+wxPDuJfKR3LJ06+J13ykO
z/ux16a1BHmWuoqlfp6JLjIWU3OPykT/WvapLaE9MD6nzyyd87NNFmKherdkvgHlRhKMvCpxfohg
mkYHtQXobad3pLu8I3TpMvyYKeOoQ8CcjMziRkKhCyBnhP5UlyqYKYWzOa11CLVtpprn6BTTAy0+
++OUnCqm1yi9TISJvn4ckxrSAfKKHzUiNevDR5kmg2Lpanh9v88G8aWB1b4NncaDWzi7FELDwmWC
OU/e/a1pXFsLfsAQel8TtQjgwdDmK9pxfIQ+sDT5cs06LY8guqf1SdYYoGAo58lQV54wzH6jdvQF
Y0VTtllySmBzPQUoctd+md3nTd6RkuMGZ2RxLPAKw3vLCx52ZJN+qlTbWvn6VK0Jq4B0i7HuRF4m
YXrzZSw3XhaCfRLWGcUecwej2Cu5sdcaHwG/WjzG4XgPklx5nVJ3PAPyIAFFD/03TVGjvd+i8yfC
MXiK3OJzPg07qdeFXFNtGqzXY+qpr5h5yXYke2e5ivHAcRHpPUzPyiF/a7bT+1mBk9kz36a5hTBF
nvgPdsSf0VmuSuy6QWkMz7zNROHXeqqehk5rOiQXVIObPIfjnP5eILqMNNhwqal/Ghp+M60t41tO
Djc9SgZcoOM0aAfH/iGNR8Lb7YYU7vxchrOUo0EK/YM36ulVVufqmDAazPT48cz8JPE84HrQVFmu
eh4orXkANgH7x/6zQqTuP3Inb5470jSeyPsTaz/XoquhBwKaUaUfpGpmlshASKqAbhb1I6BV4z9W
DtYfQ76roS6hS2Xb/N/6fchnToAVq7KVc64RK1o0HwiJ7uP1MKkBIAmUyctxVtP4U1qiMpnu9Ber
bV6bNGixmoGAkwOYj0Po3JRw4OQh+Lt2OdScPamuQP5ClYxf/HZX1aBCMrTz82M2swjq9DEE0Tev
z5S9EqGR9/s+PGiKD3BEcTIL1hTeBgoB3uI9hzPYXc1rR4e22lrC976FmfqUx2n2Ic2TFiklZDti
BwVWMpJ0WkP7p9NN9VHp0pkAEymfE72EfN9732L+YFB4LjUWLd5lyk2K2Z2qAI7pNOZKmkeMhsti
CtJq7wIy/vtYrOt/iHwow4POYEqnIwNBCPLr9RnBxs2bSvEvo8mPl0Q9ERLkcV/iEVHfEKMiR5LM
LN1sXhWHhhLlZyh6c1mLWUtzKk31mzySj08/KYi+LlRY70hBcEof8Ttkj5XlWKcoJGaxh8GRJrn5
PcM7XOiEunlm/rlQ7nIUYHQERuOiUPP6jP/coJpjt88dU7gtzhblEjoq86DC2BalHn5s3GQnZ1uT
q4D4VQpMXUprn3yDVjpKSmUzaggwxczwlaQICaXR24R2S9icwJM5K6otvNkbQhizTa8dAoNhDerh
EdVS/QiEx9k1UaGu5dg9DdMhNcrgMfNb8H7G8IjgWl+p0pS0VCsB5vJpAgdF1PVi5/XnYDbzRJPO
c99D8e/oyq4UUUlxDv342UP4kTD1feqp9mw1G5Nc0PbJEcM6sVltyBRWNJTKYvNRx4TS1brxwhN1
Hw+NuQQJpzT3krRY43leIfQsnmx1NE+0ExG7zgW2o2aE9cc+8+Fxj5HtHEAR1Q+FSFhMKiypYzvA
owjkcpXE2BYpf52SGvL50n9ACLX3S5Z+Sla6qxq/8kGbv9fKaY+Dx5OReUIMfhK6so0Vex/pmvdk
sSZcNeSUrpbELEXPor0xuA4FNLKhS0Dm19EGBan2OK+mydWvznDuFT6ooQ9mzwJviJ2nheiCZ2VA
ZJ2bG6iUTwnf1FkqXeQ61g2A1061i6dAU/3NZBNX4KXdzoZD+V1YxpF03/izSxOHqDu7fqqs7BDO
COg4as1DEojmVgwRLU6TW03SVZqkv1ZiLNaDqvC0Ji9pX4TOdNT8Sbk3sqrctF14tTJk0khMaLPz
jHofhbORqQeeWfVONdp456thSwz5//Ycp3py9eq+zhBgdrZaP8W91x67tjJ3Jhif3qrwTmXOXlrE
IJt/taZ4fCgrrXtxELkKI3kWlbmUtJSaYVkjMGmrIeEs0myXqV5yqudart4BvFSxw52kDyETGEgr
8MAQpcRO2jflpoMjva2sSl+9n5N7ZtWWZyqpRw1Cw13kjOO+yRLrvKjw/z7+GH/Ik11SJRHDuDxk
4HO5vykGCseCncGi5UygCjiUJhE31sDGyUjJcl2Q3vM5u9EgQxzrpI2Xu1ne0g1qjEOsmvRt59u8
EALdmEPsqe3UzTmcyQ7SZjWIF6dw9OVM0dgfWq9uT0s7r3Yv/oQIHGepssVKXmLnm2zSXumXSCKR
ZBNBZO0hf/i4cFIzO4w2nAXrP8Zid4Zu/rKeRDch6LgSJm7RcZDwhn+1XuMRgn0xO/nwLD+OGagc
FV/NUa6oNXuihK41L7B/TEZLSlny/KCj4y6isTmmeYZotnE6KqGlc5RuLenbcoN0+jRbuQiNKj7Y
MFEOUPup9ljE4DqhGB6i0Q530I4HnPhBtJPn/JRo8dih12fbNZAtnapWlt4cL3WfaH4d6rYo3mjn
WmeqNbTLsphAr6mxwPylOT1jQVxLMOlb+k7KKavS7E6fQWGD8z2Yp2CmTCqIpoRVbE5tFw/2tQut
6B4O4Zo6QoCZjVNyYzZ5sbVFj8Hw5zn5lgTgRhRNGNLm82qhrrCOtndWC+lKi+3hUxyDipRZtDKV
1vMoqqg9p8KYZbpOsDeV0je1JsW88QnZqAQyi7lFKTeUNOuHSE8/uM6gHnUwyUeOPsWGaaub0P7W
1Rg3MGjo3X5AmoqQAoSrKCvlTgnL099vlD8YZFgeDMqrqiUoxFOJMX67U5gXNo0SB/aZ9HRrvwhi
R6WbraPqtFXGiBpHGwZUCa0uvjL787F8GjSNUUw+L8VF1xi+RaoZHvCd+1B9S/UZLfZzDJnSU5g0
10ONeqYednKaKWeWXHMRzpvwU5WQ5vneCraJ9SF8LFwFU1ttault7JgfHOPYTp/LnJQnOjX9WQJs
gNrBTg/qaVul6j9559t0WUQCPJ0gbEe2zawEwQ+PCTjgRW5fK4tKTgIJ3sKnLc9Yw2RftbHED5S5
p/dTUai+jak1rP2MblFKPmJxv1AxKv0CJulErNyR2UZOBsj07+KKAhJhgT5y92zkRekPSf5Q0Vmy
e7Bqtv5lqVyWIviYzsjLwCQKQW5aHeXiNFgkJFt+uU1n5IW8pCdZqDXU/hZZOJUmRhGiTgqfCmuo
bxoBRbKsLPhKbfwhSLxvlK2UzyMh5xi36a8N03fFBx4y74ycUfq8uU/nYo87T/YF9pm01goI4qwD
4hwr/1IlV632gW5sfMlR0VwS1KinTKUq+/OUmDC7GJbx2OWoZaGIt/cVLoP7zCIBtYVO8sW7N6cS
y4TbXqRUrDRD52Fk2FNFwJzcjAzvwHSd/pL2eaGQtlMcHhDWoNCfkS22WyJ+kw4oX9PFtooQ92ni
dZi6HutqkkK10403cEzdfyyyeGTMQSP/GjsRCbmmyo0B+pH/jN/HToPWgd+j6bhDbL/D3hcxdoYk
xfVVcermjTx838hzDuiB9ZgSoeWP9DzJkSjyk5b5UIaQPf37pNn6+YkYQ5CGcvdf75fHclPm4qEV
/biTf8/7+ck2MnIOCZBcv78yVfX//sXlL8taK8JPC1NO56pFMVUsmyYMypPfGOC+5UlyzcqTPCkP
CZEFMw9yGYVCdgrHKSMZ7H97A7jxtV42xfr9nHwL8nj+9fd3//aHfzuU75Pn3v8an1XYvoZj1itW
eVLK8cdmEDVYa90EZ0XIz2kQAnl/V9nxSu6mJR6zVaKU2WnZ/dcbGiUy96oX7Vsa7XxW85sEIQvT
Fr01n6D2hjTwmFr6xUVTufYC5xuXA03czhQbLAnkbxzNKnkQYTVrPbqHBArfqoFcPzp4nQsx7tPC
3ojwWTgwH7LwIdUByNRRSz/fDy9q3H0j/uEQZi4aRbq0aN+3puWd68ZJd2OuYIrE7U4qQt+slRrH
azw+e3ZMt8uuN0YjDMAVGaZ+c9uVLARVMG5lNm1xg+OVHHOxcqbw44gnKs4RMdN9TYoJscIcRIzk
bF2k2i1Pmjc3UKgSBLq11Ut9Y/jBZVBKe+PkrAPzKrrU2kjK2hfsVOGOsJVtYnZfsib7BNCtWEUJ
rCPsq/3knkhjeazdDvqSj84J/r7aMfwM/qfCD8LtnKvlql288rpOWzF9fE4z7dGzzmYr8s1YeQjt
j+6bJZj2Bl55V+fd0XPJgnPWBMzADsq/2a4OiAb+E/dF2OjPyNxWWC+fK4fCKbCkbNP1kHhy7VKQ
6rgaDP0caWslVL6ZmAwMJqSbLg1esuRRn9fN4gAB/tKmt9jMqxNwohvdNhaNPkPZJL5Z5fiUJw6B
i/7VJFjEVoNobTMP93wQkoBu1qZJwpyqr1yPeTYfq4JKB7zLOgoshB51f+wTg0rInI5SAhA0uycz
mMpVPhH9RwMcC19YXjJfXbsVOCEmiYfI5mnoVZ8aMPAbNSVupUUnU2mwZSfvQFhfsAIvRhaHRkun
VOxL54r7uHKv3JcqV6atQcWC18AyknZXBzSs0VDGkfX+2c6QrZf5tR3I+fIHyENJ8sX0ImsjyPJM
wRRjoD+lDnHBbUA4BOkRTF7KfyZ6Ljzin7wovKHa31JgeURPOiBNfKbE9tUstAez+qzH7iGOzyrF
BHTF1qtjo7HIymNr9vY6cc1sNenaq52rmzTo6l1qFK9ARr500zStTAPSpy9uqfUc9qgscImvqy7f
GV0botaBlB7W+KgMgiOqOh3WURweww4VhR1+S/tnwWWNI/gjfQN9W47+rRLDU5Tx3Cj1j1mkXJUG
ElWvfsSqQaJWozuAqkmO9LrxlfTxcqXWE1aTMF/XmU60iI2byjU/5plBZkFqbEaitBLDOlEYzDZl
Ed5TQ2HZ1HyE4NutWlpOET9iNYYr4ga/ZUr11RzcFv7NWE/r0S36QwYhxi78YYK3lxWQlr385PjT
QRmUcd/XSXmiOVCcRvymyer92O2oxOZdu5Njk9zIsVGOT3Lv/QU5XspDiFDarHwjIHYeEuW46GsO
Q6IcB+VJuZFjIUpcetfy+F+7EXwjL1WNQ2i548hyNe+yk9wEbm9xKSc2sXqmi+BFS7OTNj9y5J58
z++HP9+yvDofyr10+RsakiQpLKcb+eO//yJZSrbf3IXOTnKzPBfeTzINIh1VvoR6kN9Cfi7vb5WH
jdmFq3Tw/S3gKT4DY/7XHRxjy7NC7r2fk4c2PwICnp/vkS8vf/r97W0mvphoi7ZF3er12Zqf2D0J
Dj925UMY3kRADQDdRg+V/iAqgEbykRZMIVHqa9ZFHsM/sfWKwpAWzPOBoBvThjGRv04e+038FlC1
XA3koa7MmjID5lvzUVOLjg462jidruBGttDjPAf/SKJQxApccVbU9FunnMDcqYRx+nazctOQkW70
Gf6qpjhUE2M6M4EBB1M9kW4wdmu/wOjilb32hGeQhYGARMKZLEgNRpMkRgXDOav8pDp5dS9Cd0X2
GYayeYUlp7Wh3nkrAmhAe8zzwdFG2KXW9hFmGqBZRzjWXgkIR4dhNG0638cD1CfJyTDz7ChBLmFT
om0GbH6Ua+a0I5sDtdLNEqN9mhwfffJcPmfJHTbDS4L/9sUf1gHROBSIVvlL7mssFmgJsSZIfnQ6
ZM9DbuQ5V8tpIcwfV2nUDDgTaiBZhZJySd+qTVAokFNwxyE7PpQFOIE0tbpbIlTv5LZGsVIKtAFr
J9TOZYA5d4iM5M4co++mopNrBHXrkccDkVJqWG/5lOLPPB1t+CxfFDuqN840jAjn3PahmGiboa9c
GVnsPqdtrd4XpnuTR6qShrceFZ88WjYo/mBTuo+q3bvPThx9BrlgXSKw7WIUz4nrEEZXg8oiPwTw
uJ/C2/eUuZzHIfIwvLBxJdbykHIzMMo2C1dIDXYs5VMy24zmEd/MzuyalAgv2LmIBc0n+bdZTvUR
mJq4k//UFFhfqyBAtDYGj6SY8uUW83Igmze5EgJyFYkPZrX75A/1/zF2ZsuNI9mW/ZW0fPe6mIe2
W9esOQ8iqYFSSPECUyhCmOcZX98LzqiMyOoy635IGgGQSgZIwN3P2Xtt831+MiW2+T4M9dfcKqz3
iScol4Y3slEXUaq3SOZC61JGrndGU6gvZJS0YaDslQfq+YDR6rsmF4fGspFIZp6FqRKUqjRESBsE
AuPjqCvNfR7d96EZv4RFkN5rE/7hGRLWjZm+HxURzSb/RTsN3UXyv2xnmKBsIaTSyHe7l/s6rbAP
oeW9yK12Bmerfn7Ny+6sqqF4YLphP+L/PKABzh7Dst6BR4L80QXaoRvKu5+qWnbZmTPu+oAZxAD+
Dx/f8AXjVgmtc+ovhNApoJOCfG8zwh+irL0rkzhClacQOKQZEx2ayVsnVuY+pfNP1ShNGyOgeXXd
qVFXTaBai8nmW/OYtJ0ts0wV7iZJwCchhsF34OTITcyNwblvoRHj6T4FHsnapQrHK2gbJSGuSv1i
1G29qD1XbPsmce7zLIXpGHfV+6SHzEdzw39obVO5Q4KPs2M+UKjhMW3RJ9pGlu0gEZMHTuxvEFEe
00TrH8eI9p5AmXwl5YLfe8ryrK/Na9bY6nUE/cOROnUzoKx5u8SVdVGZkp6b2Gqvhas1y17Y8V6a
Styo9dDDE8g1DjhmUy3zV5pJfk2SzHkI84PnuiFOKAboeT/csmCZZ9YDGQbWaSDY52aKzr0yWjAT
Qjw8VdbJgoq2HGwuvRvlanDIL5kNX+1E+G9PvhUL72HYuHEWbwbuzSf5QPX8rbJLd1uTM3vbJffX
UYY01e/ArlO8bshNojDCfK9awCBg0Wp1X5VJbXYIlwWYe9Gop7D/It28eFT3de1gunGDYNkjhDt1
Qzc91qZ7FbVuvSXW6K4oGvsHJQjGLy0tKW6f9luj1M2W3yPwML95zF2XeMShKZ40RxDtlWfd3qls
43BTjPsQ8nY3iJbhmzBQbbrWTTZsazUrT7+e6Ur7+z4z6enlNrVqbc2afHW9IBArbTDMyQR0NfdO
jRVPFyUEwUDyA3Jx2seLvGrTxZyYsfq3GvWvanWOqmKlp7Ot3y1xFcwR67ecdbNoTo4+bWQIe+cT
JN+Hls6MkkByBEHZNfTibl01nnHCsT7uGYiV3eTo4kzjx1wh0VrkvTHtqaB0V6ciyKaOY7rq8ybu
k5ioCYds4Vbtrm5MmfMGNXK9cbydVzNyIG0k1kNRW+W57BAPyvMdkB64TBVvPKV6qD16Qc3cle8h
skp1iVB0aU2BeUdWVn/Mw6QGeEe4kCHIo4CLUxx1F7HFNDgw7RQHTzGyvHiGvk1DWL5ZvtYu6ch0
e6VMEByG6QadefiaVX256IuhPFvd6L80rHEKPNSvdF3KI0g8iidtUT4KMb0PU/Io8XCup536bCpf
p04TK6thaRPXzOKj2oGS72YfhlX32ypz+pOEnsjN0Mw/5S75MCH93N08L1GNwJsP6j2QQSPyJHkI
5w19xKZl4vOQh9yQW2PgOuNWycgyiS3to3DC4S7PLfOpjzG0p+VTrwds/IgMUCy2l7h3UdxT4QV5
DN6qvBpxY7GyzE+kBeWPemoZ5TfHaYu9j2PTsgz90yUnGA348CFYadGBd2vWgfm3RvQRXX+kUWH/
g/4mWpcyb6+jOcSM5IZ9HCd+uCTvLMEHlubBTONLL6JiX6YvgZJj3237oFxlkv2JNqeF38DaKDIz
uDdaHkN2JPWs6hBy2MWbEwp9rajJuLP7onyL3QqFfFF+GYZ+V5sRa9xA+05xOr538rK4r5x75xel
f9KEBcDcVNofsRd7V38KrYWAuPAwsffot/q3lpy+lYSZE3EglhWTpINkFVYTti7iOONiDA79TMuS
UulBn8JLpC7MdEioYZvxOtDs7jo6k7aq7ZRQP7KCrmE8IJqemhGJA0f7qjbWaB2YO9G3XQpnyN+b
CuDjDKiy8OWQGzYo1wg+DQYWq8b6McYXP2sw3AhnYxlh8aVL2mYFjjDbG/OmG6XvUCKHSxy3yjmw
3LcIH5qhB9XJn5udssU577LVqiLxCiTqTV6lCxc8MBWCu1+5ykFNeYdOyzuq7c3Q31sBvOrJsvR7
yH1k7fTZm9oA2/+1v9TddkWN2l3eaKleZj7I5qjwYZoY2vRmlx2aagXqiudbzT7qMCmMieJ9G/NP
IFr268yXkV0FfeC6wr5mruRmwiitGUH2WyhsyiixGKJxXI99Rd0XEcuSeoa2HVBpsljldz32VH5S
yzLvGK/zLylj7qhUyVWD+LwpSsC3SdqOa9YF+h0atJGrOag2PvCaa2SHdFsplZtaocLCK7Irgeod
SRaBs6t7N71WKmgXoc+806HZVKpIv1Q6njlYb8ojxIj+kOdKt4ZinryISuylBc6cJv+OOKR+IeWC
qabfkQMQLmwZF5UXxexCTAhqVSfUIykaG39ATRTMz6Z5369nfl/T8fnrdZQ4KD9Gu397QW6RMjMM
GaHvhnqsbWw0mpL+Z4d5Lr5SbFaOITqtZanoLqvzjlkg3zKnscg7GqvjOw7o8CQbABFNvHXZDcpG
bg461V8racu9GfXGRT5wv3lXwG39tkulcHdxypU+v8geGG99nGtbWk7pslMRO6q6qB+x+jePc/Bg
JPx94Ap3Wft6dbDxn6EDrLSzVWX52vIKG2GpHyxDr7fecMhfS9dXPl3Mhq5ywa0VP3SRW93nQj3J
5ctfW7oJwoU2iL3xDQoJmkYzAPEOwaK2jSstUscNX2fwFLtqiJ7bXMhVkVwpFQMoHvkKuU++IqtZ
nwvSsWzCVvdyzVAo/p3GGvherhk03SoWQ9FAoJtXHHHINT8Je9rJo0k1RJuSngRwt6TeZj1yW4qf
U/PVt0a4MpWiMsFDJ1UXlbUtDAMt7LyZJlm1suYkSaVonJNJasyC/tAOF0X2BtQyWPM1tHc52viT
4vZMDTrX/WpUzjK3QoelEIM1ePiBFMMmf3TTlDKzoPPEBEd9avuZglh74Xe3DnfGGOYb02MqkIf0
nvlc+iNXmljHbUzfr7cRtcF63EVUjM7sy9ctGMS1CCMXT2MmTnZcXiq/nfaj2tFNc0lbX4WBAzRy
Ptokn7hUcv4JI4Q8JyO6waNlRXwyPZgkLKn3te5wzia32nBtsghpSGbj9r+ZumI80n35+aDrPhr2
LNIHxEHmJaRJfvTdwAGW29/d7G5yM4ubu0kfV13pq8ua2fMSgS9uJqPRgC3IpyI5gx5ftFXY3MEs
C4YFJvD8JB+Y7OSnekp6ILKmsgzBE4yBIS6yk0xpS12bUxysZXdZb4gTsGYHRDVVxkOXwRKbGu3Z
T3XjYZwbq+o7JH9EbbF9lAgq6UJsarvddFrwKJhjX2SfXzGix7TGZD1RNjwbsffSK+JBHi9nWcDA
q9351VFAQEffmldLnGpDKC+GmKYzC9OEidmErczoTNBaxpc2N/KdPoPXJis1+5WqdeohkbNNrcku
SVKvlfmChGvFBHcAzGG3FY2XeR8cI2xkSP3axPueGq19qqykWIQo/leIr3DqKKX+cpPNhMLfGIFB
TjlM5BEdMAvFaJ2QJVl6rvKAljdB6g/ObXY6hNnUHMhGffMn7VnAEPXz8atB+WBDqyDdyM8iPwFB
CIs0KRrkGqp+tPPmh+Z6Yk3vvbrZatJi/LkZVF9jpcgelMwYH/z6KN8vH8qyh3Juzvx4J3VXGmmg
KoE7AzBshzReycykv4qkEInVPqjz19z0m0vPJcUgBfeSFO9kUK9OYfcPwixJ+GQSuCztCoEOuwhO
UK81sc4LapvwQCCHLopcEduqrykPkpIOEBytwDpx6kesVSk69zK9M83RObUkspCeU5XvZZYthQ/2
3aEJumhrEypnGmqbLGdFDiWPkpcWAyHVO8SD1XhPY/Zm8kr/snsprt+tM7Tzy6xsLtxp4u9/e0JB
ILnt6WfyluJ3O9IQyDspdYKS5+oPqyugDqUQuyjpwrs8Kz+t+YKVDy2YqaNlNRtFXq9yX6M747mo
iCNXc3FRbSNaS6yh1avjvU/Z4+iZ9cNtVxdn+xtL89bvTLLb+rYjZVszjgHBMq8GI9Nsz2sCqDQs
+AkHYf656YKk3A5h0LEACLOjZEqm9JTa3sxx8ZQjpTFh7oi47db5EFrLTCS4PCfTDUHmw2yJqDvj
Ok0QDNpG+M0gmjh3ev9N10affIo5RwMk5q4wgaZJ3ZsSV85ebpZjlp9rjZXB3CCdUhJt7IbcSQm1
+bUPofSp1eMHw8mPUlh8C65tK1RUdqTReoqOtFwp4o1Bfq6ccb58ZuucEg3BBo3lRygTR+J2GPey
eYttxTrbYtj8Qn9MmcIAGpAfFpl4v2NE+Me2CZvHoRi/OcLsb1sxst5NCpp75RVYbAwCIw5aMRUL
RE90cOOqO0iOhcfC+hgMxeMIn/n+Z5FzKJneqxHJxaWDFmu2JsgHiVunNoD3x5mOddjtbqGFZB2a
OKPdfFXWogXozcws9v23BCT1hQzo4aVDYMZtYUfcA5Hw850laMsfEJeyo9zqkjS6AIjfiMfOaaZ3
0EDaKhkDUEtVFD125DQu5IG8jpuFXnQEqxhNx3KrqdZS8PwLHik33UlngcqqfKPbsBBbs9r1sEPe
shrI1EypG4VCrKQruruwq5Jz3fYLTgqNBItuiUH69u3Zr319gXipGS38gHbwCI+bnOCp8O+ge8RH
VHv5tm58cU9fH0MQwSWHQqlI9rDFMm+L8atmR946aomNUSs3fAgSY4cxM15UCPrurXwSJy2nvpyV
2vg1zbWnXBmzhWMQAiIrcJacpympSyPFzMRuMso7Q/HU1zAObebGaX5iaYHGDxcDMUkA/VI3bK5O
ZzNSmmH3A3UlIzGiIlOvVxNh3MewVH8+/Nos7bY7MHKIkfgQLJK4gMp3yBcf8onT+b89KRFCx1SL
1IbgNPgqzWy1znApc9X5zvVW8dFbF78wFYBN38UKKa9mur9d+2aY+WcKdPA5q7xf4yYpztgiThII
RRsJi2NaXSQQCki9QB/TvyQaChGZjFT0vruuhNbeBoFs3gwwjG6s5ITGKHlT9QpjQY40o/F3Yzp5
Xx1LTIuJypZpKPa9L5ARxpqZ7TU/7y6tcGDI1EnIghwbli/0DAQRJVT5TPjG8MaSFEja/Cyz0KjM
NaQldAKwNG4GQx+N51KCDa22wPc29eWxcQaAqg+A1PpHtxutGwonDIpiEXeaCg9OiU+Vx/JRcdPH
Vi2ZnHau7y1yvUj20r4R1IQJmdX01CrVhWIl5UTVBHhkkLK1biNHPPjaUr4ybucfpKZeUiT8+xtz
+XZ5pig7gxaAuURi6kIlVTbxFu4UOagBmTMpjdvdEQDpQ/Oft9NGNOtEsLQa/Ozn4cK3r1gJur1O
HsJF2qBBaHRTcYGnN65D4dn7WHgraTLyS5OFzDRRqWwDamNcXNK3NJW9u0l6Fk3S4uakOk6RWTUL
tHuZhoxGmjZB3bNnhkLiEc+sGSyYXWa/fTN9z9vBuBD+GexFr8I1nxgEm5pLdSrdcW2KdljLoTBS
w+BECox/Uk2T8kgN1LM1jQUap+hd96iwwnvxL0pi9AfEVV+ZRWnLWgmScz863uY/PcsT7fej+Xtg
tGJxg5gOZR8eAnqyUqqYI5KELzM1Jy1N7LNcFNLDfFb0MLkkYcXVOnN+Q5Xe5dQm2qUJnXBPIRxz
FMDJ+9xvvzmV9ujbYYzekbh7+SzDsbwsaHGfpq45SWVzb4ecvnScbspmWQCQ+zRBCyr8KOeINaTR
9ZFQkGChpx03nwiP/+Ra9XYKqmlvaH5yTx2gXdYls5JmEjFBFR5lJLHs5kqSIRrzaUgG92cBbyeH
OykUqlgI7pymgLg0M0kKo+xON2ZCgjt2OZjhJ//HYSvB8o6mFjul0NV9P0e5GKGVLo2qVlApcsNc
yJ0KuofR6w9pg3NL/t+raoQpopOOmM01rqTFElk0Fr0gPpV8CJJmy92v3ZeiEXdN6Vg7pG/4KKOk
fLVuHiAjeiK4CjMlY8SJWke9M30k+CCWaJ5B6tmKsLKeSgWEQdd3Gbb3tNq1oNLhCkTeHbPe7gUO
xkJpKZ156bObE3YUC94NdSKFGm5YT7Qh4PDqVyf0re8TonQWgtk3UzXGZQo9jcCmSVsIHKKcR738
Ip/BZq++9B33SxHpIGqrDkn+PNi6vPfcQUNxpCVIrWvzdFNk8Wty4COmzSqpkfODbltEnqu+9cSL
bzz8/Rt11NY3akrZBBYkH/1Rz+h0DCUhR0IT9issqYMliorgdv3DCUv/GTyEvXHKWOxbK8zuW1sr
li0Rbx92v/CL0djoOvHS9Iv6BYS75lU+6zWMjs2YneVUx4wxEzdUighVi9O7xgKlYvMn0W8l5Eha
sDpy0kWOSjw9Kq0tNqGRtC+lYl0K3RV7c8LkY5gQQkYnoFtj4IjD2oX2tIz2SYXgQjhQtKi+VW8t
cJOZwVMNqbkRqHl3crdq/sfdfXtP0J33kCn5tUuq8DFWFg31KUT6ioaCAGjK0kIAOkwieHC7KKJ0
RvhNabbipVINsU6ZUm7lJiGN0bJry+5o+tkMLw3uWw9WG/0963uCAiNGHPZugM5fUouOL51TNoes
7vVNREj49ddrNUITGKzzdzfRaDZTqz0Oeh48ZaZXb6graauM80G/kaaPC4MLJjuROi6E/jW6NOIQ
mn/ZPYMxgndqHqe5/yEDY8pbZ2Qi9qbKurOcOGJcQ0ioBgEye1JwuPuV1XpICaWh8DkDItyRVWNv
u8VRGIIi7YzidHunO/ojY2aJDucgB+JKr2p+fugtCEtm7iqsr7FZPubCcZ89IyB+s+rtXaL5Bf00
2p+DOWAUmQacE6Pa3lPaQGz/L4DhBH5i30bwd+U+0zSBCMUEUAbDOLvYY/o8UUQNKCbO6C0IijsK
EsNT0aMKQniPo6JJgrck04pVywLv4Aa59Wrfu5GZHLKWJZCSav0jqIilsETWLV0Wuip+mAdiM+mZ
aQ3hzOCf7+q5g4sZUEMrA1bYzqNPaaWVD/JUmy4vHRVklnJNAWf3a6lrgumDdhjjVBx+G7XmvJeI
rJqFSQjNjt5Xd6W43GyZtiPtmTfDuTscas6n3PIHeMKDMZzrVPdXlWrZ69tVX+pledDS+isZVtNq
TNFElbOmtpw1td7SHkzj3pzVtPKhscznwrbC469dKQlKMzox1pX4e8V9fc6azibMLjU4qnUz+CyX
QvIo3dQsNo06XwlF4tAl0ue+9rzUERbkjrZu30A6UWRMpv4kF4m14/mAe0V3kigLpns/j/56nXwJ
UNb+9hJ5wLdcyAp6aZ8dnbqM07XDRs5dgKXGDxlCCLmVF3CZf9L5AU5uI/PLkDcN3fS8XE5jVH2G
VXo/FrS8oyJnaW5XypeGOJblpA7W0zgkJl7gor53smhCRUqkWYLFbOcEafpzGBsaJV7nc4llVdjj
qTat7jDYKYIAayZxm6OKQkcjTIqbxHMqxmJDWZz7hpk+VR65FzP9OzGH7EmLx6WoTSaXPbP3hhDo
ZRXY2lomQVJn1pe3eXA/eQ9GGRNqN1dHNJuEN6CR/u0v2eBNb5tY4puntoqX7l+75BvkK3693w8y
bq8uzkA3I9iCDn+65ffyHOUpEFu5TyOybFvPgeQo0YNH5tzP5RzzVtLCX/cN5kCREAxLYO9CH/qV
CSn2XcScTc+d0SsekX8NOWq7vLL1J+htiH2s2PoouupYG37wOpALAlk/So4YrLad5fRbS4M5NgEC
vUVfOEq7qRNXvAY+fZCQMKONlaai2TM8tQsprJHSEN9rHZA3+lveD/VDbfUH+cnKOiI9uI69Q66p
zZdQMPmeP7GLBoQOZdTtEmGn9SpZ3CoK0QGBVvfk6wrMisZ4kBBOBHukCvbWvPjJwIlZqAVuZY62
ACHDaLSTX7E/b4adsc2pyazNmRDX5LSt4wAI5rwlH4AmEwNXiHxzW8IgxO4WTqIWX2xzXBk0coix
mRigSyoBmW7+kD4rPQ50+tDOD6UPxqOpj99kKfM/FjXlETOwz2plLznpc7OZS1yfH0DiMPGDOyp3
/boXsLhZWa1agLjj9qA0XgygnVQIr4+cbeiryh7OrXcu+WmvfL3uX/Efw33/NPRevADY6A5GHk9L
uVmKtNi0hqNt5CYTtmKJdMPcoeWuF6K2YU8RaC3VPAEpcAtTjeb0x5bKYVxcYR4NWCm0+lHVKvVk
V9u8cVEAKVlwqIbKfCJ0V9vFvdssvTHw7ny7f5FRsrERjmQX+9YuMLHPLsN529AL/GWOPy6ycSQ7
OalurrFf1rHU63/bb2jipJthgMALiUbe4b9OHePll0KDrkLyLwEHufUFWg0p7JCvCEsHexoh9avS
7WgexWGNg0XH7egKyKZWrRzCv8DiTUt8Dg6Sz8QmBzVX2/wZiWm7dBmEbs/kviaq9+hDC8SRJXUh
aBLbiX/fwTIoqPt1Mq4701GvOI+bRUxs3odGOKD0vbW2frELMbyhEpyWIraJuNMyfRkZ5F6g8kLZ
N4cXWQVUy7A3q6Oq9OZLPboLY+NKnocRpwniSCvcygqQ7hD+5Wvmyu2mAMsf00TuFSN5R0pBPNQI
yznMp4PcJx9qDxath51EGNVGz6iAJ6qFQT1mknf2moh0IH24D/xsXDp+MBz00fgYIcw8Ndi/DnQ9
9bWvst6CxRXxlS5C4je3DJ0m9w/CZoheoBcrt9umTze+KPVtwcLhnMYwAWwNaV6X+9NWbv46EJpU
zfgiPvChjMSyjdm9nIDKh6JFiawxI0sIl5PTfQLo/VM1tMWxUPWlPzMQe91v73rwWXLLbRgGk6iF
ezKPeH7p7Y3QpZ0qf4d48ikHYywRDYHxMCGgBv5aYspnTptR99Ig/MnNAKF5I1LvUCGugNJd38nC
8q263APmDmFnkdgLXMmNy/Ab7Y+7LLazF0p6yS6OyFcyTQjnN6tPE3S7CiEiY49KtU93m3KXNoN3
Tuz050OdxgmADIXwMxqs9abuAJ4HYffY02hZ/adneYmLVYSDuqOZWqTklbkQR8rsmULFXOcOA7Qz
RDA4aHl4EunEei5U5b4efBq/vmXvxxlCkAz9l0BrkVrMW3aGtCScqJrMW4Ot/XDbbtyEYWncQeRU
bjyB0ba/1nZVPOqVTzASbQv0/NRbbmv0MrW9jdp0HYLKQtiHStUWcmabmMEeEuUAVRJjm57X9s5W
Y+dL7dZLiYFI5/3qvB/wEAE/xlme8E636lVBJNNK1vMDi4rwz85HaZUE1HASS8P7Vg3C+nme5dkl
1U9fZ0rVYKgfPn1H0y49wOm9ozG3lwOyztd12ywjy1tjXNG2KlW4NVDdZCuHGLmZDDGIWHfUl0Xk
da9G31HIqpi4zOCkBM3snW8J+77ukDOV9F7eu1b/bjaG/mjWun4QGSdHvsFU51V8+JzWGW7IKtn0
blnuY2qGzyT2XKrOmd5tt6XbXrjRuaDtenGsiRg2kxZ3aHfpOQOm3qeW/n1+Iozy9mSc9/RGeALW
YHwfeYJj3qQpGr8FrdosVTh6R1NqD+LghFLUfpiImr5GIzkuc8+99Dz7LoMQtNDnV2lpSiW0oNch
3xQGQ8P8tkuJXRy6bcvXurcSI9g3jlGccEKWFAa74sFKm2TVU9977jKWjkhgvK85cMQRePhnw+qk
QGEEXlNgHrERahnudIz8YbxvFfLosrTrvsVVdXEjzXkeROJtDQKJtgmqdxPizTOu1Qum+vxB65T0
OQY+2FHQ+eJXoX+2gAvdNrvoLO1+//Ux/C//B4irZPQJ/fuf/2b7Iy/IYfGD5t82/2f7Iz+/pz/q
/57f9der/v6e/1k9/e/rH5959cfpaXP991f+7Y38+Z//+9V78/63jXVGnX98aH9U4+OPuk0a+T/h
g86v/P89+McP+VeuY/Hjn39+5G3WzH/ND/Psz5+H9t//+admAoP5r9///s+D8z/1n38+vaf5+//1
+h/vdfPPP4Vqq/8wFJOLxp4x45R8//yj//HzkPYPkqs11aAZKg/++UeWwyqe36b/wzAUXVMUFVCT
Dl/ozz/qvL0dM/4BiMTAPGY4gHWYd/35r8/2ty/p15f2B2vY+zzMmvqff5rG3+3M2M9MA4aCDihL
1VVdc2aL728WXltPok5BSnhFLgJ8oNZXRW8iL2ijxWR1byry+Ul/SWgGF5HPlDlNHow8f4lb9MoU
/iZz5yj6R9lRto0pHKWl/lGLZusUNCgHUghJHJnqrVVgWrfi57rgbXH1gzN2R34L8k9/kyCKs+v1
HFWDthHSjMGDrnCzVvRgpsrugqLkE6SM/mQr9RC7kmSnEEMJDXihJvBbDOMQVvod5Ey7b8+hJQgl
TVeTAlJJM4BbgjHEM26sGt08k7l7T+1sn8ckYWpC3zqVuqYE9qQwa+ZEEYliATYMFiU2SVVFQoEO
sqehiruOMayIL0PxWuQqRRvzNMX6gTx2DJjxQzXO0X1iPbXaUzzSGtVecyg0voB00iOmQG7wkdXO
iNCMEiyTJN/kiLAd2trjU+RVdKRZ5XBWdL/ce/mw10243MKYDtxAdjg+1kqQv8CZ/FDx3RRPTZqu
KkTtqWFdMzPdEVz2xcIeCzQKCVao3TfeW9qqR7TeJJFa4jMbYw8TgHh1Mk5cbpyoFgAWzk6iVD6U
JH5IYuPUdsahyZQPLTYe4VGWevQQ2OoBJCk4De1EFsqOGEKtzB6VXZEmRyVXDr2DoJ62agnv0rvX
GZO6QdsEY/pS9DR1VW839xspVi69KnxT/WwF3jrOWxg45SO/gX3axFBsUxyDvUk8m3DnGHnAlmMm
FhozMCzCpJVYeU2YTrLorGQ1BxDSVTxRllwVpr9SyuCYpd5lnLSPweQbsZYFv68p4r7aX/0KLZF7
UUpAd6P7blnjp54518mZvmSddugHqM4iir+ZxUepUw9uJ4KfcepkzQ+FRQYU/mxp4gKhPrdSDLEa
GvDcTbwusnIpXPVVg95DKwOSDf8VRcUXUzqfgmhnDN50zyNzT6f2ge+hKapX155/vFV7mHxIAAz0
sK4M9VgZaIn5KSj9cXB8MFsGCxFTgbnIPOFIGhPa7IbgCEwoizGKrmQVfBlz7xiVurnErYP9I643
oxm/FrH96XgBohmBtN1+Duthq5fpSBj0+JF4+YtfVY/QxE4tRAm8WpvQNT6VRtlo7Y742Y+OYms5
MVHLdeL/KK1FZ4jTDx5omSo13kxoz6nqknar0jvPvfUQIAT1p48CMWzb2YRGg34x2zVt6fXsYG+D
b76iH4LWW1vCW/dF/+GP+pGbyw/L8enU2si5BgMhma1t1Lm5V9BfyZ2RVFWSEYz6USnVI/1ve8EP
bwHqgjknbZMi2g3w1JyaMTDbOnWw0dR624vwoXc4HUaq3NtYspUE6NzrbGGMU3Nv+kw+a4187Okj
A3CJFH44pkXsL+i9frUR1Ia6fqnV4eugGQfNdrD3i/JOoUhekpmXJPk21ZjShvqXNNQPquFdg3EO
Y4iZO5JruVJqsXRyTIKDiw1MD976ANu5ziqea1AZnc/Ip55d1ThmklfiitFAQjsbMvstDYZymUf2
1ra4eRKOy4o/4k7sjd5FTFwGXUeea5Y+EPj81uMjb6nrqomGnTPYAlf9GjbBG0vyY6SIHdY1GH8J
4Ly48492r90NsTiOxzS3EaYoX9see/RU/gDuxqlCnaPG2BD5NKFNrW8BpoplcOffV2q8G3t735HJ
4msxXfbyBbnWZ6/BXs7j0xjNoPJc/0ipj05R+JallMut9Ni7fCjRPiuVuafOv21z/dgRMkF7rsPM
1xN7P0KNUoDb2nPzdmQdxszKOofQ2CNC5IawWVo5/4ohy1/yxrt03Z68+Bh3ZJUsdYMTQgeQ1Yy2
TophWfk6mGL9MHScXse7pLpzzZv0GojvBWLBRaolD/a1tri0ItW7AqXZ+mZ9jgvM9KmzD4SzJxlm
VQBRxs97nN+adSg81mlXE4xlnEpveG77aaE649cxwpcyRW9KbJ81ODNKZB6UsLuE2nPhtF8nUC8L
plFrxOxf+t462Y5zzrpoZ09MzFXTwTvyMKnpC4CVx77kBjljcCrnYivGySGKKcBoVsNMWHSZ9qQP
YlfbCicl3Y0D44BPvFzhnrB5saDZFJ735HCLwDCzaDXCsIWdLywuUqB6B6VtTgXar4Y+9agdvDh6
s1Pr/FpwP6ljY6eG01fWt3dTKy4DEoPKCx+iRFxw3pbLUnvoP/NmkRfA5Qfxmdvi6jdk3zrtVint
Pbk5WzHy+0j3bSaWJrfy3CcSXtGPnl4+IoHER3s2Ge1rIH91zXfZj5q90Oc14fwv1rKXPNg0dXKx
6CBqrX5H1e7UYp7K+mQ1jc7FxSUQheH6t0naz4nQ7xMf9e/2+5/zHscE/wsGeI6A+fu8B7NrEQGJ
QcukRAelsp/90ia6DOwBFTTToFxfOXecm8PdwLQmM1LKIg2kKGvn8AUMU/T/IgL8naVy+0Cq6lom
6DXn/7B3XktyG9uafiIo4IG8LQBl2xs2pRtENw28TfinPx9AzYjdOpuMfTsxoVCExG5WwWSuXOY3
2Nh9uCC1oEM7KbH2NAzy1q2tcwe1ZlAKf8ChXRF02eLIs2dw5Cj0us5r82Wi6AQgfoel37kDVJ/E
yhWKybcl22bU3OcKmwQDGWytfIiwZUdd8u7XD9F23yusrheNK7QFigDJRCFQWn3/FOH4Tbod29NT
5Oa3TZ2/6BS0bX6l5OOfXYh+5SSrKyuOaPXYKNFwXYb20M/LN9kQB/TyFvHL26wyD9jS77ooD5oS
l9bKOJXZuF9CDfXk7GDp02o4AjSU7k0ZBa0k7zTi+z6i6G7Kp0ieLU0ETfdCTHWXMnAImZyJB6by
uxiRohr59uyMmBOFbrnTvoHAOjDc89H29BfK1FSfkXnirWa30FNQE7OONHWIMuQs6eKnURi4HYHj
Zkmoie1+n4tyl0T0zHvLW/skGo2VREnPdROfGUV6VTcBq++DsHKuNOV5tSyuemafSnQvaBVbZA2a
paP3eUIjfofE2bWTxw9tWYAn168tPAOGEptnB5aVCUMvtsgrcj/V2K2TPKlLfrVU8GY5hcyion0x
7NN6uWuabzEpRCS6i77cDeU3m74IzIgKPlUxBgpTqjxSr2RUMlFoT42e3Bdjei8prkc6l4N4ZPp4
UVWudlSboMssHr9+p8SqlzJVm7rxLbOx+ptK+WolryYSobYSe0sXgxXJkWgBxZOBKMuGE4XPS2Pf
WfJNc7uvaYLs1TgONw2g6igNGpq9dm4EKS7NmgED3xzaK67zojczp3h+r0RYCSV4fffFn02Y+Wlm
XFsOY2dbPy+l6XXYySGaH2jKsAOUdEsWD0FDQ0hCuAg8Ko9tNx9QnPVLYdyiFMp7Z0MLQMtEvHNW
Rp/NxSrQEmBCZT8iGPkyDdF5FO5DkwPpieWJBbx3iummS8xr5sZPEyouDBXbGiewTLlC+ebJmecv
hpMfS+kBLq13UUVPSR0GHF/Mo6wfMmB+bpz7WEU8ZehI4gd7hV71c58Od1n3OYFhQktv34r+TSxv
vTM+d4JV3PIYEyf8JLBoHsnsXavNdnRM9BlbiM5jvPoFey6ncZ/1/pR3NQ9GO+tkVRomtuYJSt++
ayba+eVVHLpPmpP7wwB5UVP2Tor6IvOk1Kz3IkYgLbWorZ7ROGEInF7HwguH6TC34mrRlCvCkb8m
kLkSrQndLWSv+3GpPVzFbnCVfhDJENgRxpXUSgrCZbvKUu5DmIF20Z4cE6LmENRGfuzi8aZFOI5+
KKqvcGXnjA9Vjeu62HcVAueLRXdkL+38jE7vRYoZQDEuDzMYOqXzAFnh8KwE1D0xTjwHuPef4IHu
WUSB/cRJppT2uU3wyWQsY1uUDJYHZg/kq3tVGvWrzACBdeigh7mX1qjjYmI9zue8Kq4w4T0a37BH
8mztEVEYN3VPGbzc6pxN4iFeSjKm/Lj+q2UZK/XoFpGfFtW0W0gp52o6LqNyxm5pp+YKghC93zCM
mLH0W5T2Usz1bWb5ZcWtZ3+NGORF2rBfb0VDXiadk0ucdMfQmG+iVrlfA0APYjOOnGcTawvZazc2
eIlh4evWe4kM8dSt4xVt2kXhrVXLa00FfqCZX9fPHOrvah8dMKB8EihWdGC2GeG9NnN3mZ3C3ZUS
caLczI+12iClTHLe2/3ZSfO91TS3Ock7e/3asuvX2XGvUvUp0qrbWL3N1Obi6BgrmzSyZZ3qJBbj
27gg2c90pJXpW4kXIrwf5dXWu0tMeT5FIx+aw2eqXgfjUrrlW6gnD7Tv0fv4xpwCRL/6JZMMgpfk
oYv0awfrqi6dzyivBkZtnhdBf4t3mYnEW4h2mRp9H+aWJOtREyCq9Pzokn/FJeJyBsGvioMlmZme
Uu0ZPZB6Hnmd++gEHrcVHBV+X083Ba9Cc9N7r1i+j9WIeo6HmtvOyanQslsrjM/zgpgCKpqDnA9y
dp9aIIYANv2IfYwn8Ll0hj21/G02oU5n3C6L+DTlCui2aS9F9TrZ5nWpZ1ep1l/C3MT1EKWMSBGP
6RI90MvFqZt5Z9+eCn066CZqp63mqWkcyN59blzxaFnsPfSAhsyfWhwrIY3MeJIpkfKE5+1TFQKn
zq7jSHnUo+RgKuKFad0FZ9vP8XxwBpjZ03STN9FDPxUHw5yOYYK8C6lri+eRC467ZBn2WohrGeO9
0bzWkkORMFmy0fhv6/QOIsBucivbBwnpFatc4RRnn22hX9d1dHANJhzDcpMQHZVU+4I/x3OpWUcQ
qF/MVrkybarzPE52Q9pijuS0vpJ2tzR7zrOGX9XwlkcKJjppcWUKztYhPDmQAEVD3jIz+B8rVufM
ANFoDxHOt3Ws3FsGQ6BePPH16L7KSzjx7jkQVUYINb0JXHr3ic5lAV1x+aB0Lo5WWhybly5k0GMo
/vrO8hBwFutu/gr07jAkwwXH5WvsHAN7mf11SSZMB1DOCbKEIUpBjaoPQSUfRTbva3ybTMM8WgZD
grXy65DDVJJnETEq7u3hGg/kCz5HISgERFD+Ekl4GXX3AjmPoXd4BdT7k0xRLxuDdqyPdZ4Rgeqb
MUQhME3vwxp/cainGkJzpvIdnbXXcSo/m3V37sR3002OMC6nfp1HuflLjhz/jKSo4o6XdHJeVQQE
MvNRr0oOLmq3ETugwTD+imRxSxM3EFZyiNLmq10d7zvRm8zn6s9tRE+LAyCv80uZQ/ZYilujLOnR
1QYSJHnMPduXITKo4puvooz35oAQxES+yVnhJJ96PXvp9Lnidz2o4Ufof5h55SQ/xiEuONUhFSnp
akhRJ9QxtvKkzrcxWKisc5AHdQIwchcGH98zxXqNjRcrc98cdNv0KtqDdSGVdGmHOJex4nbSSn6N
TFH/Rr3w3xXAmru6ruGs/5jO+vOfOp86qpMRWjzTk9FF18AlzxWlF4YMt1B6j79OlLXVQfUfsS/y
ZBv1Th2xeIPKXbM+mhbXcpadLBzyZMKWO9HGKDuo/ziKYt+F9L+X6emZXPAygqVlWEfxjtcFDTKU
WxFIPbl9ewv74uHXl/XBOu/vyzI0E/tXgwT+YxHUa+VQlro1Pen548Q5k4D6Cq2X0dx13T31MWvk
L/Ql9UPbfpbNX/xUatEu6rtTh2Vjgo/BvZKQjpGcR3Lxx9beDXNIIY5814FV6JXxl+2S/6sxw83r
0H1rPo4O3o0c/t+cRKzv5xeTiG/zl/hbnn+T78YR61/6MY6w7D90QTfeBdRgU/WuNfGPaYTJTxgC
4AjCSMG1UAL9Zxhh/AEKUKcmdR0de3VzLUz/7zBC/UO3LZY1FfxaAKr6fzOMeL9JgMW6loqkCj12
FDohUn6wIU7bZBkLVQ8hbnRQJF3zDSeLHjUlhF3rBkuomFboT0/o922AH9+JjreBOgn2x7jAvg8C
IVRXUxvccNe6ryY694AwvDFDHAqQgXLXhP21WqhuYOQzapmkhmNpDH6mQRrBj+zr0uoGY4ox8Tgy
fgzUWKb/YTTzLmSsV+YYqmMhw+66Ko/jw2BmTqYulDJXdn0ELzFBSQn2sPtpdrJl/+uHwAv8KTht
37SGQY3sWLVWZ5j3z8BpGsQ79JaondrtZSir70JOzTHUvTl8WqR2mVr173Hhf7y7D4YK3B2DDGGY
rC0XoJ/DhOvn4FtN8NyH2KDd0htgs9ERbDPlaXJtNBMcjn492dN/DCSiMP6v71b79+0KAp5AtZZX
bmtbT+OnuN9qi9onieCr86z3ncQGqZmIK9sw0LDrzBalz+ivKjKjxwizPmNMtVMqm4dIFMted2RB
st+TZ2nKaW6Nfhem0yPiCPnvVub61P85Mta3IgjQpqFDfHI1hCLfP6EeDcS2qY1VZK+Id2B9Lr3A
MqTET9IzFAuBoM68wWrFQ8TxQHTXA4tD4zcP66PC73oVTC1ZFxYWq4718T2VYdmn9ESwBxbM4TjB
fdWqxYHpCmed5lthWfuRbryZaiUQoihOljU69I6j9KBW9UO/4HnG4sKjPVPOxmSddBGnp6xmvGLH
vr0gzdvnHIdmUvrWDEUlnM52U9RPLc49iDSN5r5fs37HLQ9qN37dfJpUO9FhPCXlKWrq8WQO6p3C
/OOkT90rOLU9WPXmROO+8Zgu7JBL6wKRhQ8pah57EAHfzNooArdXrJOTvkwJEJGxB2uc2dggC13X
HpzY+uoScZq5r5ASoGmkhHUeWODtmUS1TCS0z6nBmNJOAUEO6M05xl02mNJvWvJmHDI4KGvkxhnj
HCslfspJ2XZ9teb9+gUWTIOChfpdzXmhyIN6xdB1+zGJP6mhfrE6jcrftugzExEDs9Hf1HQGPiqX
wVOM3jotXeOjwMHNyKUKXNlEB2xjXJzB4NMs/fS7SPS+y7ctRdsxCPKOLUyHJP79UpwsQ9dbm6WI
gJc8GEgyeWixXEW1wOZocD1No7abFnDSaVofMbxGKAKNj2xZ7vKhfOpTzAwhag0ern1vGhA+NSoe
U2F1TCWJ9k1lshyYlTihoyM7qz3mfokuHvrlDmgIpal88k0aeAD2Io1Xb1uYZrvA1RRUH7yB9XK7
Np96J3nQhD4jrKuh9hDPyEFjkIhzrvVSMwT2MrpjpNla0Anjq6kjAyzcQvWN4RpTbOP46zjzv0Q4
HJYce5uq88w+RDgrrADM5/THpD0xSG7/BHOm+44eoqa1vvfIL2lu0sZIWu/X36y9byX/eF8uLVnc
nnTAbh9n+nVpR+S2fLXV1v05Dc3nxhbTDgcSfOnhkyARA4q4FsNtE+LfYbfROYzRL2gYnLspYyBH
n54SVNZ+E03+l8i7LiOH0Mux5mxYhJ8ir4SMYztDkni5SePysQEafIrqWiJYUM6nebmUyf2vH8W/
U4o1KdHAUbBE0dj9cLxrjlqnSkhvHGMhSS9kTxKwXBAB9ULYA75iyvA3stebFdDPcVsHuIGcryp4
5xypH79yGtuJkSspdJaiebuzCp369B5LW+vzmBS8dwdA4UJfxOr77g6voK+T1djnRlnm6xjtj4Lu
M4otXZR+0hU5eXaT235qZyYhuFqtOQfBWGCfOOrgOSLrDm3Stnu9UScPgN2uctPxMoA67hKVQUxU
eZPrKDecrua+Tc0JLTZoDkMhr6uIxm2vWdWBAqu/pnNjBqagkBOFnmInhaKmtMYJqsdSX6RSeRs7
0zWzxzjGCpnJJFpLA+bLcF6SMdBq7QD6ApnRkWEkyH38eo32ohRMe7KlvI3sVg3ayRaB0rt9oIrm
akywqW+AIv/6pf/rhNdpLwvSWVAtrmbiEfI+XqmxsdTGzJwN4jFdEoC/e4BXsJoSRewHYkqUaO0p
nuenrDAJWjNWTtZ02rZlXSjy6Fg4o8k4fyysQfpVQVd/YT7w68vcMrj3K4VgCsZHdU2CPObl7y8z
l4mRZYJxU1LE+X5zWeulSHbumI8H+h6ar7iptY8Q0dhBfbs2I3R617lVYFd15MfWcJrLcXhzZuH1
s8PgvBCPohgv+WDX5yjVr8uInqkWN6DWkOH1FND+x86wT4sNCDaxruSoVLtWq8Vtu3JE0Pm/a6dw
3uM4jcexrdzOTrqXZQxZo3XxcDqNRQwyGYLhaVTBWC/zfI3a8XLiWVl+3i7KbyKG9jGK6qpN/gO+
X6CIADzJfP+MoJhZQ0jNgmYVhhm9OfwVTstXpsrwbCytZJ2hTTN0i1/Flrl3Jdg8G3OEgxlzlkOz
aQLEsenUuCkDDof+l+wcn6l2gvyAYf4uZ/sYeHUNSwiooS4hzlzrqfdXm0dZFMp2VBhlgfPPIzrO
c/JKFtBfzxOzikxMwEq7Bc0Cq39rJYl9NjPV6jt3ROBTCsQg7S+Kiz7fr9fa2st4t9QYJ+kacc02
LJtk5EMclMbSTW4Dqgafr2AUiCwoUit8aaR+E5Ga/PrbPkZdHgMgeUpJhto6peaHfGHkAhhfM67s
+9XjUq3FDkeNQxqnX+YxvUEas/zdlv/3V/JlFC+6w3eTq37Y8qS/hWkMaOdYOnpqlYNItpS4Gizf
w5CUXo4hpnloqFUppKDImsez0ZNqWkYujlbihavecjLTnGT0ogQmc67fPBP9XysZLy1GpOuRoFJ7
f6yyoshZDLusUQjCEfSG3/wqq3ryHaqy8/yp75aAKGCfy2W4k06uA3Ky6P5nfbJr+9lkUkcBGlN9
xBjz/Jmrb+TiM7GhcTwUKnQEEKiZ48lyzvbE7BJBoDpIpH1eRhtg/kICD6JyryrT3a/f9ZbHvF9a
LmYu5IdUKWt6uC69nw518M5Zly1J5CW5uvhFP4WPcd4+5/Oiwl9ni4aw0VBDxlGgHNrIb0K7PqI0
oyzuuvD17jdh9V9LneivWrZpU9Vj+fkxyVARnnPbrOIR2C2SRca0kyu30V1qe88U++rXt//v16oD
Z7Pxz1AJ5hpf+v72WdNj1hQ4Go0GSZ0K0wHRe6NBm3shPFt4w5mZc5ySFq2WMXlG7UX3Vm1ypIAQ
zQTUAd6krvxuXB5sO4dqJis1aDSchmxtwanZCaNgrNp7HdsZlN3KhFG00pyYt5OEuwOUD2s5GlF6
STLccX59c//aVPqaQFo2rR+2Fcah7+8N6QxczRl7eGojJm812Clkty/rAoCkiz9St1ZNv/7KLaC/
W066BbKVkpdGKfAM60OkKswur0VoJB5q6IwRi7pAOUqzYGSMJvlazqzN0YoTEjXQM/ACpmhsr+os
o1VtQzmwobr4RmjHR7l0w1EZL1Ca5QEW6FmtdJiBdDz3bTIxU2G0HWMRGE92cR+mDdZtWVsEYVnu
bXRFd+YyUJw1jB+S+U/NrIcrdKDfmELVDwiZ3kwhbDxh598oRWpkg66RZ64DxHkpZivU/7SMuG6o
cehbpZadKUSZwCNPjE5D6atCgmZdMnHoEgb5bhfH17Nq3CcR1sdJ5aAUbJVBh2HxMe3Gz7GDs04y
z9iWjFlxjxdgwdQZuecwTPuLg0he0CB6v3OmCg0AEL27qOvaA820Iy8w3pcZCKkerZznAeBDJVAM
BEw06skzRg7iaCxa7iPlnviz63TX2DcHUavFfmYWvzMXtNbz+v3rdTh1EXOh1Udf6+N2cag6as3p
IDvF6uynWHzupAIJMHaH9rpo67uh0E9GES93ieIeIrNFu8DSQWjcLXGnHPWaKe4Mt+mmu1IY83mY
lywPQ5KfXIt9UJXdQ4ly2bFz53EPAjIwcBpG1FtiM4A6/nkQ6EbpZn2J4XGRqWLValXZWaK6q42J
n4YhVpVKbHiwFAZfKQlaoWx8M0+NwHTf9MaobhOyHEAJ8qyPovIWo8kfqn55KEycEsHRSpj0Fxej
mbtBAFCbls8gbqMf2+T/t8FXWP9vAPkOZ/t/7oIHssMH4/XnFvj6F350wHWXPjedbEIZ/BWNVO3/
dMB1DTQ+5o3CEjqNN2tN3f6G41viD3JQw3Vc8hZXd9cT8O8GuOX8YWm0EKlpt0/jR/8FGP/DOIYj
ZO2wk8xqFkgqGtJrPP7pKF3iBY8TO9L82pynu2JoMXMb+s+pChh0Wfu+k7lZtbuQh91v9BWeEb97
iRfYxEL2xq4crNtZwQcmcUQV5IUFItgGC6XYYxdo+LQUbrc3G3O6M+3stKnDlkzXQ1Nqvt4rsNDC
6nfN5R+55T9bfr0rg1zQhAth0DKgvfL+rkanAyXWN6qfTuonvR5mbzOeNmNcgMOaKtZS5HAlQnE2
e9dPjMW9VbU/EdBMDwOtb0DY3+1Kg9rHrzZYwNHmSh7zlm7sgHOTN4yWFei4VO7ojC4Y8eoA/qHt
10IL3CnG7btuFBTQ6mmXtksF1khjxqj3gFtjTCrc3DpnpuzWOmHwto+1mtKAtNstWJvqiHCNan2s
BvDpDfvZqSZJSK8dICyA6a1+3Nm93Xp5EYKMKcRBN1bQdTOqR1Wvn0KExfdon2YcSvlbsoLGbElm
nHEEHCykygE0t4+5AfMOql+IG1/pPIhamCfss74lWp4gvzrXP76bHMQHVAwU3aSZRoYF0x/MR2sC
bOqaetmjFEfE0ctv2QCnyeJ8aQuJKKkCFLusExBj0+Cl6ZULlhCKfQGoqTvSS5Z+Wvf1zgIZuw1Z
yrXsbSXmmTPwzWoR8iyz4vuAg8msPC3tp+G1HGndVdK9VK3e0JbrPrkjw+BssQXsLh7bLK/ETL84
WVdgZK0KpC2JA03tdBdX3eAhkkdPA3IVYmRoiBbh8Kguyl+wBgyOaefb9hpSSghyolIcYnj4k1sP
FzcTHIE6KhGcizSFQQBvX5iGWRSESDXKeWlPMFYeynJ4Cwdo/kXSIP+8vr40avG4gksNojJE7rWt
L3mbHa1RQ001t3elGL7kVJCBU/KnUn+pInr8qizUiwV/2HON9BQtgGWkElRCYoFShUi1jgD9raa3
vXQU9dlcB1Wd2rKopuIZuUcUiXO9PaVqYfmmZnzZ3h/E7jebf2eLjSD6s6shsbj9nlawDfXWrL0G
Czk0Jmi4Q7uknzI8F06OS8zAIS7JcYkT4ow+5Vlbmi8o5YBnE4EAWXA1rJn19kGOULsA1GGe5dU+
r6kaVBl/0ieX7s9od0EMDW3nGJ28tHDitbR6stPuvK3lBu5dWt4g6CR20ch3xhOym7nBK9y2b5LS
vNs2ZmcfsdDqD244cjM1JJS0VdAYaGAalyXfLiLLS4zwykndr9uSwJ8G2GH/999PIZMf3qqCWtQs
GGOoHQ+l1vhpnwDk6fmeOOSHVf8qTeFgA0nqua1VKZNgcfu7f35nW70pcBs/ylqJmDkbfnv5WG9U
gaKr2c4G58XPSdyW/YYiyRlW911v+kwD7kDY8/6ksPyxL/sdSR1LRSP8JPEyo6uF3+H66rcb3/4r
R6jQ62i27uxEXG/BCJS8Abydq9y+eruz7dfacS69DFjuaCTgY3EQ3dPBTO5Bsu6cGWuIqrEelj6T
XgHf3EZZLUiNCAX4GtXo7de3j8Z5PN3luej5XvG0WAfkNneT3c3ICIcKQM/iqxK1T5Qi/HGSPdrJ
TDq93oRRU9xONrSG7X9VQvNOGProh9M4HBywuOtVx4p6E1kmXlD4ntQNS1DkSDxk0n0LtRTeCat7
rJ6jDlrStqdtuE5zNJaHHrI0FB6cMYIofytzFI2U3g7wTIAZ3TJt0xuBO/BiscuTw2yr/QkthxMs
YIJG0ioeNM3YE0OEy6jUdpRcgYqtyWF725XatbCpFIYd4pBbpX2dRTQnS4ngiOsPk90fsjVk0FG6
QjPsrllDhyGGV4rUB1zGYDi82CFvFtIHIbTPno1lfkpoo3lFV8uXolHXAeAcsnbmA+Kw5X4RjnZV
1Fd57YfxiumriCipvDCcYEK1blVXk9rVdnlaK094V31HX96PDXTP+o7hnRmPn+zkOW3qkIiAhGwq
uv32lJFbxJjVgABOJd8EyI54cWZ7A+Fk0Gj+0hVGic9V90MvXW8K2RnbYR7S8tqlS/NSKq57QCoU
W6ncDrKc7WkVWufP8L92280r9QEmKmCqNfDW+ZjCE1sgHW/LkxlbL9C41uKKOETUQsX6aUr4Y7up
cNKszpLVFUkO1jLhmIBmY+ykaUHZaaa7WkXYKzFBl60Bf6JDc5Agj7EyDndub9+ULSut7ommdjnr
D9S/1+gp3cn1qGoN6hcdZZltZ2wH1zgsDCmsIA452Nbvxfk23Y3roeo2yGxLbJRCfe/Y68SAXbsP
be16WXo+PsIEOsoxM6ZTODTAX+smcXfqDNgUmT6fqL3sXy3VoILCOsoPs+JtQRTfs5h032gC8nDI
Aef1Q2af2qY/2Fh6FTB/joASEMW1G6gqtOV8zGsi1IYhOteqpH60rtm/DVujk/6AuctJ2vGpr52S
LaOwmtlItV2kJ6WkDV41VXhOhYHgHLjeLTOr5kE96hq7Y/1VRwpmp03xoLmmdh5RxYJj8aLWzXLe
VhdSBrdVOgZq8zIb4XiceyUBCDahTakFzTQfjRSP13YQwBm071t4UmirooccmTs08jXe+ZCyaoUK
priVYwvakunlJJCBKtRk2StZd98ONaRNFDT36ztQnsasbALVOElzcf02whMQRVSSLwNKjZB/xRon
ipZa42lKHKT6O7KOGJlPcBvFU78egtKEz9/Qm71IYn7FpO9Kc6aLVtDumDJYeolbPKxiwNlkv2wP
AgW0cV/N2vN29imMY3dFhbfrcMcsl7Ca84BDhLMeR2Y6wfYkS0rc0m5jvM+I78BgKO8iDDPRa/hc
64iF9avxrjX5602x1IFX4YKwG9vF5PVpXpPzXpIC72jTbfugLFiDjmQ16GQN698hxHfBloWv/xel
ZFoQEDzIDcaWhQFyeErWDDRrgEIxKgcDtSYSKNa09M+tdLcG6gFe7BS56Jax2bZNuP0XHjgg9YUe
/7gZUGBQyUYMNsRCqLXb09ZqcTEI8qtV6l0ZgbmWujvgpAvHrWrxq9mtjMbtFHQcgmPioHArH5NV
GY4Y6KypYVUlkBmT5iZGj2FXtg4ZuDs/M9Ud2BMrvnrt6Gzn57jGGrHm3BUconz5cwAc4BXR6gla
NQe5jgm2FWZlA5VHOMhdpz/KcdW7bt8aF3hpyPqyFJoJzZgxe31QjWE50pPs9imiQ3iwkNqP7cnU
GgQ6kuR7gu31NOXjtvdxAsRvL02uo4XYvK2Kfr24sbe/j5mY/e2PtlBilf1LY7QPCFhTIqWJwiKf
7hoo/jEyNds9ILP72hnJXq6ogi1ahVnTBVvsgT/XcgKpl3gN6vUXOJnSt9fjwdgyEU7i3lQTqCdc
yBb0WzW/oEZCBO6JiVvsQikZDYwKCTG3K4Cd8v5GZ8HcIR45Cs0uQCPZT5smgpxiAjN2n+SaVZQJ
Z9VP5e7dj8LqZ2aTvnbIfq63qLZ0R6cladBspnNHufpzFTk0RE27Zbq55VDbQm4m9zFyw96fFPMl
nvPam3U1PCwFeGIX2KVqkxykCcoTFVBp1Yz/3CajqWp9Xxr9BU8A6RfSLJhrlMdIbW9bB3Lur6/b
eN8aclQDfjzHsqHpDGv/3cKP8bDsslGLAtmbl7pAo7Gkxxfbpb+++L0ilnOWIWYXGZctn6/j/j5r
2H2y6+HaIZJycLEbOIwaiYalpgepoDS76iaF1lgcqYR2uOLscBVimqQMOKPrBA+jyw+Zvpirvukj
W3eAFfQVObv4MMf9n1taDB/kN41V/X2TertXQzVpJdDi1G39Y2dVUKtYLZ18X53ZZnFBho7cKstr
TYCVehRILSrUsOv1UiP8KG1paIe7yFTutnwnU/GA3wD5uPUaQYHArg2t94TXHUfAVB23N69q3Yns
ER09F4mp0r7YxfS7jrux9oHfrzibRQdEyTQFjfePI2/c5RPk5ZLQz0q/S6zvvdnNQIDD4xLB8InG
6E5rsdBVsQ8hBA3JaQscteoiwigdv5pzlO1HxMdgWG+7bNvbuSLGoy2afZfreJDGvqsWjBtJlEAC
Ol4qATJYY5WhcoX93ZqhdrNR+Q6EqvWhopYBidk8DH9DUP8jdG3zrf5wu5aDXIJug1wDMflhyje6
Y5YOVpMEI1NGoD80CoFP4z8m26K/VJJmQpvUQZUi8INoIekx+YWuDTHXxHG4JXDrGbK9isKFaORg
KmUlmGXOmx0pkbqZ+d81MVgaYOIrn4huuJszHU4BXq3KcuS4roYs0CAf9aTyR1f//usNufa13r9W
jTsErEzTC0a6+xFGMnYqIjt6ZvvbEeXODTxZzMA4fnHxMFS4XPpASRkP+0k7zyJ7HBUErDBHq+Ai
KZ9+fTWGs/aJ3j12LmcFacJnWuc65odRMHRnR0RaZvrC1r7iwx0f6MRSadRrDh2OMj+MC40ObZr7
HWLNtmci5r5vyggx4tC+E3jsnFHEvVmw6EDPRY2OiDF0nHvTCQEJ8AAmf3GQ11vYDDEQl2jMeaUq
rihTyZ7WA5TK020nZBzX9GhoAIs2zByaQ7riu+ranYN+dV1YD48t21NCOjlO2N+bouV82OpiZI9U
K9KxLqk8qHy0GtZP3ra/S3fFLS5qG0Z+tLb1otRqPD5O9RbLfc1M6sAEth8jPqTj1xJ4zdfTNFN2
VfRdltMDOwenCFIWt8PbN3HetnO8Wo8ZDVGtXRu6Rwn4chfZHFUwsdlPL9t+AWvWkURS1wr4zftx
7oisy3hAsSE8bz1GBJPbg4nRxlqbb00GfUgeQpTNoQSitJ5HUPoaEAXYeTWMs00Qs+IpV1TE88g7
6Pmsxf6AsEjIlSgTQW9NiaIxHa+VFu+LuTuPgHCpW+SnrRDb+jrlYN4sKZXEWNDXmUK2SDUm3/Dx
YiJj/WlYceJnDr1SmUanPBb6vi7CHLuloTtklb14kV7twbo8R/ZhNHmTWwo8VbDXe/MN+DvVHco6
V22R3LURlCv8dHR7zh5GPmzXZvN0s+Dpixm2uYO62p50G4tGWMnIdgJ5t84InGOhiQJqEK73FNXz
OTUwXHbbWHlaxTkGbXlCj4wwztsi4R6OGW/at0Hh+E7eTXdQMmnsKicFvwwM0XsvH5RxP8hJ2ZnU
A16oSlLwO2smdjOEJcsxKm+EvqTVgwdtR0fqacEMI67hIhatumPw8mk7S+yJyWyzpF+3kJs5Mz0l
ZE+3AKuFfNy3oqUNBxBgxGuFg1M6Kbmg2txHSvLkJAOCbkXWMMZIlp3jzA/RjIOmZsGYKlN7ZyB7
YaHJdhpFQvxVVkQQNhBSw4dsO6XGioptoee23WwnB8eHZLAHssLw3R3cK/PrlqDhTKUMaKxs+euW
bs9tBoyQYR49xrSMH370rdf6kzlzcyLQmNANlGmuSDJT/hSrYzSWql3votq1llN23N3WpOUeLnaU
xWvZSFQBQ4m53g7WIt9WufqBYZ+39VWyKTl1TTic+up/CDuv5datbF0/EaqQwy0IglESJS2ldYNa
Scg54+n3N6dcex+7T7Uv2mW3EgnOMMb4U/vsJTl+G0ZMmmmXjXsyl5jkmMp91puYq4iBuuIq6qlp
iY0uq+g8J905sxw+NQ2NW7spYRTPmnAIDPG+Xy9NRq65GBYoJVezY8Z3dldCS3PWUHaPWpcTjrq0
key4VSq8AEEMU08OFgJDsCr0yLSD29mkF0ZY8T6eiTjGUsUkzYieSO7hKmoDpSYgQraLX1PcmOso
yYY3DZNkf1tpXc3VsDDRIK4V7x02fUbBRInbhI3m4axanQoxRqgz77GprS1wKmiKfeN9yGtgLDgh
ypQR7OC5oQV71ydXvDwNuO8pJZ65drcIx3h8VRvrpteYpGjUinJiaXZzG3R4jzLl9rAL5pUhHPV2
ipKw+bmzcatiFpUYsD4hcJ9dUasQ01ThwWtf1c3B9Gq4mVaFuQm1uCrW78gVH7udSg27APdh2i46
q1mcEmkb4XCdWQdNjetTHS1fqwt1GW4j463/OUU3N+t+wq0f9u6cvi35cJSrVlaGcsfEKwePQoPk
2/pihrOiHV0YNlfZCJoNwXlmth301vo5blPxb6wWSRj6x51HkQjnGAweHtQ/4VKjMvFNrhInWKHt
XyvzoJWY99eiOR1q+y/8xBRXjl5EV8wO41ln3MQTqBL68NrJmdQWiXqN9hxlNWP22lS5z1nM7trz
DRzS25je2Wn/OunAsk5/39J4X8XJ3RGCsV8xI5ajIzcfIqJzOR89/Hy2HgaVXb/IjVaRLJVDPxEN
KLMz7CIE3ixuIcD37qRVeGBmJInIT8VRetcvl8bXWo3FLkZ3CK3FdsJMblkiX7Z5lUHL6pG4nLcN
VsbOSZ9xJURVruaLdpVjqGWxuDq3JdA0kjO1+bks+xcvdV9kQ0Y4DdcZZ+3XlFj2YAvjnsCas90M
NI1m2djhfZPeOXpydBocLIxpZMKjHHQ6CnzX/LVhPC2uKPE0zFl5j1OiBiWI8r9fumjMXEM50fbI
14lSR9t9zYTHGHf/VMEDlo8Db0DGUB0SfIjxohimvZ2x6jOGp/9eJ/2D/EtroemuI84HnCRszXMF
D+n/ARGx5TGKvoidwFBBqmSHqxfps4P6VxSNcu0U7vR9Utdfymh6fjQiO+P90BlxQqYRw5ZuKk7/
8rL+s3ozVNVgjqyaKFu0fyrgqsxd5kXwGFrgpJ0nFMuT+c20FiaQcqWI5p5ydFfMGCz0bTIHi07m
xb+8DPvvnBbxeAxkPhCCbTBeF8Ts74+H7KytK+ChM5LJPBw37/RsQNQwJ+91ilOnGJXIqiMuKVSi
HjvsarQEPsM9R3NJfCiZqpbm48JI7AMlmvzubdFOBsJ0xSVqw0x+K0qbCyem7+T24GHG+tBeImSP
/bxr9fkjEgMagke4vOMIzKx5skf9hcaVkRLphgwVBqdO96tCSJen3g8uIIGGOeFU4n1LdESaDajG
GaVCHq8uA9BmuqrHCTcgOvwZfreVWmctWl9GTeXErTwHqoXCTzDZkDuW+DNmvS1N8Eyp2opAytQA
UfXmn6szQJSy1telNF7c+KOyYC/IQ3WqGzgvVfa0KFV8nDsojuKFMdp8HUaDlqA2PhYmL199qlMd
ip6LaRaYsqYsu2oxQSkEcLJog0pnr6MVTtendmYqRwv0Lct5KvLUHVdSgrh8TXaqA1zM9b0aaOmN
Vg01Vf1DxYF4P4PYQp4CtRFc0I4aT8sIfRE3fAZpY0+t9oUv2y5eIM5VX5jjy7OhSeNvVtJjqG5i
xc1Z+rVFm4noRu2HGM4wqv6D275827IClLCvl5y9eOGUXZgVkgJi7RTna2wud1WMbLO5oiL12GWi
H6DB7duO800U+LJlU8WZN9eXJiKJaaJQGTFFYj7LX8tEAndX7bLuODCZGuYU81s2pERA5cvuERBn
nRUFcw1407fmvXx9oxP/tFbEKKJsEjBt72JP8t/3zX8OlTTIdJ4DawItkM3++fu2cRMv3ibCerBV
BtWw7Ox9y79rSveWiWVjiE9IfrTyqpAnJLnLf83t5KuMt+SPvkBPGnr31TV2f69XJm/Gd97N3v7l
Zf9dcSB3uwOfQ4dHhgTA1v9BC40qJ1WVeTIC0Ci6DXHQ6L1Ff24jP+5iTOtHGkiJblnj0zqIAYVY
EAgSwHYG80kfm22fONE3uWOabbp4VtSFXyNVxsMO6iJfmObLYmvw5ofGrF6ikrmvgIfAZ/9t2vL/
OeBNcbLbugGaYZr/ZMgNnlKNtlVCYxYQdl5QohPefVPImQutOXUYtZLGJMfyfWUd5oViD5eIWx51
wDYCL1JW/aWn4Ar++9M2xNP8e7Vi2sSiaSwP6M//IeB0CjKik3y2gziqX0xwtW1l73vwsEDIsRzZ
NgxVQP6ziUGP7DcxOP+5YQciP5lt5qDFLkPbsRhPJXjyofgU/ZO8IORgSKKYjdM/zgmMLKmFlKWg
hAAgZ1MKYgPfQ0L5N54nj/ef746RD8MQpvBi0GX/c/4QF+QGx/At4BcU9l2UdUB89XxqyDamJFo/
ddxdjw6QlErsXmJmcPucR7jOTYB2Kcbc53leXmynfnHxebkQ8DM8dTqeFlM9nkZLNS/yH/E8OTyt
gOZMsJUTErK06AEHXa3p1mtrhtCpr0tR4YBwHmJcOB0SH3z0Pb+UYgrHJLKf4EgO2NdBiMzXvXm3
gkmFPCoSt1Z2mVbauBv1dRiVxtPEbctrjgYfXom1myal25lKDKGfEcGmTeM+NvBczmaAHXCRb7V1
Bx4Perpwzy2RExSrpn0j2snTBp670m3HwZkfPFNMyNUBVSWIe5RE0bUeeQEedhC+2iq/NWt6NO0q
PkRteulUdmLtZE5AiGano9tQ8GM+rUp+lxJoGWhFDftUsdYdHbkatGMITheYeaDkSsA47EzbfchV
5dzB/OtwF5vm15Lo6IHpaeo9pWZ3TjNog8JxWdke8j6/GxikkRcH/SanG0nj6rcRL6Frjp8bh6+5
jEHpidyUBNWIHs+7TP10FeVbFrsPybh3ZpamMZkhF0qcYQdpOACXdXLKBlYg8iZ4RyRPDI+VQiZa
g2FLssQ+UJUI7rtWK+6CaXFMW+9gB0iImd20voi7XYv1XCq/UFG2JSkeqH+/u62t+g13Tupa74Dv
+MJVbxAnvCRYXwxShGwGZghbymeCGoje1OiO35YBMUfqEtgZE8/QWIekdu66i/45Wsa9usDQ6Ztb
ssAadTU24pGX6qvaXT4HLWV9Zf9us+nOQEmBDWaolYCZuenj83fnNe8zTgkEixv3kYJyLkZAu4Ti
ORbx6zSUwWzXp4p6f3NLf9amTwfDi027Oo650zcHMRMEdk8/EvYJNy1NT5uJNZaJz9c0/eQvdrXH
8q1e8u5QXpTaw+41JhOLyvl+ANF3V+N+HXiMIyJPFevsXDnyiJO9A68qcnuwLZTb9nq/DeBpWlGS
WJxSojneXUwIpZaO2EyS1xTZl96Yg5xfXrfIzNsCqynnR4FJSlT/xvwFhVp+WusJAr532/DYWGLc
Dltrfl5I6cKb1IQ8MZ0aPQl6O8L9HysjrKlxwDkWnvUagfOoaXHhZX2s+fhk8W4LmKt1fiuyleQ7
63W1kncFsdWUucd6dm1/0/VDXE+XaumoQxui0cqeRILIpD/HgB+H/8WmgdeH+xZsY3E3MrTnULNV
QuxRw6j1GsxWdcRh6r2IWqZYxEuBCe/1hGmtlVNbtlNyrCNtRwRs4Ont00qqmZtcrQLzmsLD21E9
le4Nu9qHeYbU3L8LxznTqp/y2tgtev6B8+k1a+JLxRANjTayHRq55B6Z2o28xYdIqT5wM/ZjzBmn
BcTMLKvzYtcHONUPegH+Wvd3gzJBKXlMo+i+isGZXe3QtmGdqtfENR5STGi3Onlb7OjmES+aqmpg
I1sRID7RQRwkAZc8hXEU5imuk6DticdlonTmPh5uK1Ef+aPXpd/zRvvppXh8merwNDfeZfGuSsIQ
TbcxGXmutbAwMoyY3ozkj5a8XCqkc+nY40sC6aIwA/UZZ7BHEvQe9OkHL32JYuxmGHa/jOZLRCRJ
4XyS8hRUjBuLGMFes2vGGqIB9G8mrwT4kIGzFST73g2kK3j6syrydu6j9UnvfqnNTe0IB9fvY4Ut
P6wnEJuwSeBKWTpun8Vj7pB6WYvzM97NzHo9xnOUKtFYk5uFT8rQETALXW3MyQ10MNn3IEIehqG6
4EWjd+ceL+SoIJYIdtzapAwGoJnDZtaG5mHpzx0bulFKKAGdb0KWzKefhAM8Odtw6c04DJLF88fo
4vIJYVOwnwdHmDCTLv24Gb8WhUC6qXuy7AVXSlwCeHEznGrY+edYgGtw8xRturpKfajiz5bAuiW9
ElwXaJPmlx3Ge2kXus6H2TWh0DrZ+ohPjQ6DjPA697430mCyel+jTd5051BU8CMcEpzwD1ajWxLd
MYM6tlqb+8JraT2oGpW+29xGszwZmhr2VsfM8+fUYHladSeDgadhk1eMFQ3SkPOyHFrL2NeJgmrD
KWD5Mztgts0tbh7Im6hDWrlTVxd4kGlHBcFy5vZ42A50D9jfwZczfcISiAF40q23DPBFARqdcb1L
4yCKPuv24omTJOIKNYRj2+9FH3b6WdPp/jA+hTvuMxHHYwVU0rJ/jYZ96glSpXn21e5VS1waOELb
8gdtZiIO19LeDsn6NqQIP/O9ESm7NFVPzvJpMfxK9I10ZiYsmvuWYpJjWdG+q/tvIy9Ri+sYW2UV
cgeDlbp/MgHdFaAL4s0h+277VateYnV97lTYlZ4CoGh1Z2vazrOy7OEQsscYGRY7U+2OSpsl8B8b
8qrUhzofQyNvD0jUCZ+qIE30h1I5jtr0gVRS93WnJQmuwVlKLR5UQ/9lM65XDcL6VpPLGWtPj+sF
/4fSu0Q1+8hwsvNo3pok/7X0eQ7fg3whrXJesYNIfG/RSGhkfFv/NtVk8uOqCkyd9zM6b7DwX5x8
PGuLvVP0/HlLGUcP0HE1Lbvpr2VWBrbyhAAu0CPjfop8k1jC7tnUsLbFTZxZpfm71ggHSiLiVywW
89bn10l1jkadPY3z3UicRmK8TPbvZqouutJC9tV2upPvJkUMhalrbIiTzbmv3sYK88SJuW2FkXEZ
9gza1rz+YUxaGK32R4emOitzg+WKmCHHA3x6mDb0AgCaepkfgatviWmC8BZhDY2E1Mibxo+6H45j
7Ym4groz7nC6VsY71KMHm0efR+0tVkGQgEDarX7J3eFa61QgMKN/toP7ExeTs73V6cXuicKNVwCW
xL3oBZUOVdPGkNYipDnWngDgd1pUqB8bDHoooZRtUzWOjxm+k9xBs5cTjaWl667T0ZxhovuToApw
T1xTM7MilS9NDEiDQdnZ6g+YgRC0xuhMEH10jh3+LVtRx1RD1V3nwZ04O+bq0th01UlSrqcc1T6k
n7g94maIhaO7IHjCzeDc4In4zbbL8WAUbhPIr9qFMj+4w3qeyjXud8qgM5AuKu4ifpSs9SjYqgUS
rfjPpK7VC4JgghnkN2frHzutp2CC8hO25ZZ/s52cC9hdCrzIYh2GgWbsqYzrax+5LTqjS7fG1eta
eQX+uT0jxbksX9V5HI5uh4ZvjormFFmDslsmyw67ZrDwDeFbOq0f98nQVwf5CxZmuRwQG9Edy1a+
OhkHWq+o2ll+1RCQbz3TXsuvehnMbWxy6Vt1O4cvF715tb7P5xY82Ixq2EX9jhnlfMzwWWqjjzVa
f/Yqr77SfUG1b+r0ZPTPhV0+Zemmsx3wQluh7o3OegQ3mmPGOetEwT/hljAXv7KrprWPSQZlPLOb
gz0VBVcWhnc9/qMawi+3C8zJeHZRMvrhYgIFg2phhJFZIFvp29z/ZnR8VskKS9yohR3DSbpgzNh7
n2s2OySVUTXAaziQ3/7H5aYV/9O6docFM8bALqaOao64oXGwcSQ2dD128L3gaHW82OKYzPocFh1G
JxU+jO6Iu9iqPfT2GhTzEqa1ChyXxC+e0Yej3u+rzj2i5nxqex0D1Gw7T/VDNC7zQYEqUSkZLtBx
fBi28bzq5fdEDaNxs0PBTkv6fleoI85qNeIzlVIPGyKngaWZbAmsV+3RQ6/bZdWdg6Q3S84TMaQA
xPGHkziwjvGmh7qaBtU8TBDftvsV02XOnLM3V49GaTc0uF4iiLvQtzijKkCFrQsHeFCpyWlb18nN
gi+vkumRTj1T8Ma+A8WEsgfUPc4uU1JlxLY4ebM7l5sfTAom3fJrVAFtjdy7Lu6DbtcXR2lvtTew
LOrtMOAgZPYwIDsdtmzjdIdiW8IWiDmghB90LI3qGnHc6v6pKA+8NqPnFMrup6x071TyF5Tces1R
W7Qz1N56DmfdJkDOwLjPws828R11eDbbW+L8bvilcWP+AV32F4w60tQ50vC+VFUZ6pkVhWWuHJaY
gcRctHtHSY8IEXfDwFwrJweFV7K9WglDWrX9o3cDD5tMab+itpu7yU9W7ltD6K3Qyyn49AJZcaGZ
Y34/p7APiKQs97XRvNdchHu4uDdlDeC57nEb3jNenvAdobKJJsItlo7GpH/a1vhq4GLrL23y4lg1
2TL92cxGRKtZph2aV6NQzHM8+ZVOQHqKH4mfJvsy1z1CFDgjWniEd7BFbmP7SF52dkKXiNk/6o8r
TYbE9Wzd3pgDFEHb6PZFUxq8LUtEboM2pAetsnH0LgkEFQb3elWsR9AVnU4ygLv6VA9KvZIL5Awc
RfPB1ZP2nNfrneSvbgKmUOztLUrL8lK4whQ3Nsx9V7nzXTxH55XsOr+Yuihwcl29hxJr75Ktjz5a
eIanUlPii1oYSFbbPD3g/4+7v2G1d/OI5Wfn4vGN7SELviRx+2zAvQoSele/X6PnDTL7Idaa9tiW
3WVd2+jSTs5FA0GhZwP+ZtxkHIYWP3B9dLm3xzYLGa5Nx0RbJ6T68JQm17RIxXXeSqvObt7E0DdW
B5wovT95gus/NpZwuqnPcQ4xrkrJtZjm5uOsUQeNE7b6krg8FZNx6Kr4Ip/pqIdZ1fpNaXT7Ee8v
ZvrbCj3ahHLBlNlvhk3fc4491u5+aZDxfZHW5RzT7UeSsV1S0cUXUkP5QWrHY7VGvzX0DiCTMB+3
WP2zxdUztQkBjOJRNpCz9yuTlhoUQMDDxlrrnGnzi5SjyKm7JDAQ6YMPBTyOgeLSdEBNxXe7uX1f
FEjPI5sGkYTULwh7rtkMrb0Ye9sk/IABfokZsvcxTyZlytafJsFhm0ar3/8qpaIhx5Vpq8vpC1lT
U+YIcbLClZ+26JwWJdswny6TZxwLA16pShwVLGMPr0v+kgs7X2o6+g6yK6SA4QrL0RPwnJl4BC23
r6WjnGJP6fetQmi6UrovktQkB9Rl0nPS6njbS5qux4TJp9o5eBXcOyvRj5zVwO/i/TpD9Ecn8emy
aOYXuVni87ay/HGymb4QHXWe8uvkH5ckDUlX+L9BoXzndens3ATCg8S25G/WiX0BicS4X5CtMr3C
ezJe7qzBYuEJzr/rAbvQXsmPBKZaySgd4Q1w0SHVu0fuJzCxL8KF/JZEQ9yxubBcXUHzVhiA+AhL
SBgkcwCnA5IgIMBAiwtMD8yoyMhXbOwC/1Eshduyf5zEjF8i/bWhHsnZ6cJ0PlljnB6W5dcgEAIN
zOFLHYIfsjjCcs06ycmmwFQbDfKXjsItN/FogYj/qJgz9bOAFWI9/tBLQi8EAcNBqQZASli7iSWd
V7EJl/zsQBkOwO3RwDrqLSpdSYVVurUIwDkXjimiT065KGqF0+/cv0tGAg7Er1tP9hTZLV8chVwA
NCkyK1+3+zcpc9mEbD3b7gREK9+inNXqHZYPuq0e5PkkkQCCeJ+ZRNiSAzOXcCwzTn/5xGLDQ6yc
tntJ4JUMEDltj9E+GNNKBoZg6EoGgURrVq8LVqzeF7CxvZRZSQoJafY0xC3jQQcyzE7RaNMaTwnc
2XpVFEb0kkksH7fUFETOdozL7WQrpu2XLur50vVCCUgrZGRyoaqI9awETKrQsYOZFHq/sbwuo774
moCXJdghMbAvXY6yfeJHUjHwUr5NXv+lhqi6jGgyhbE3oTuC6pg1eNoprce+bc2TuKKCRgXLj2OQ
fTxkYdAx6Olh8i8J1miOIK/MtYCJXFZK7VZzWBq4zQp6iZR9RkIdhXvrCWfuFM5oSQUhfutgGS8W
5kBfUDyT6GknuDGSZEhPvDOMen1gnI/zPsiRRLQXmqXWooVNGkCSsTF9jfE0ecK8hqTZOyxAqO2T
xghHOXwhezYJ2kncBtNbnxK4LrFECX/Zas1BUB6wQ8m28tC5cX5Mu1JnwbBuO3qMg/wclhFGTZd+
k4eD7YmybmRO3SmsOrU6rkn3ux/oiU3iG0FvHqS+B9M1pBUAbM1SXratHkjXjXGfXtHLoejZYVd5
lB9PwYwO0Q+83q9L2NB7n8vM+9r+VkPNvjh9aMSMTz2YK1i4KOAp8exbffPYNZxFeh/rT1u3cspw
TH8xbSSmlS9oKpOjBIO8pf89bgjmBQpXe943dbS+uakTYsRLKSz4abkzkfdEQoOPvohwAlZQNNc9
RC5+J0AJqDvMTsG9qVb482qZT6HJgSJg+69DUyj5MP7duUPd7bNipDbWUpx8a2DDgcNWHvJm17V+
0Tv9QS74ruXe35IH+dujFAmpNeUTaUc2APPEBFnPpt9xbX7Msa3sity7k2BKlq1PnTmXPIb6p2Zs
903ZfGgMrRKve68TfLNSHaIAoaiXKDeejalMjqrZxn4fN4GiNs2phbj2JSBoy4SGl7xGQdCXG0yl
gjrplJxyDakxLb0oZybSKcOO2m8UpuDEyt6Nuvl9jO2ckXMJONDMJGBLfdmAWGiHgsGXp6Sk9Mtj
Qi7zTKfmipDNYj55L5lnCXyLYHQadTcUzsZ167S7tL2LSihCg5FQxIlLyV4eTPKipUhyKmykTlCb
fXzW3NBtm2Ynj7y8Kk2YaTayNpYw/Nvt2HYJELmZhAAGebBO7VVKOwQP4QCK+NGIQj53UaUKEdUy
aZ+z89JOHSOGzvplKoPDShi/d24aVrZNIi072jdheTJVhjSZuHnna6td7UxPrwOLsHucSOIQsS1j
x7pg5JYv1sElDfJrocjtLzehqiAazPUHSa9S1gNg9tGL6/pL4FJOmIE1saWCXmzBIMiNWcoS70yW
5SIkfpHxoxy3A5bIaSD3raGleRCXYS6YY+rkMXZnu/E8f0qAToLA8riQR578XHRUHnuja8/y8y/z
+LeCMfNX8Su5V4YNz1b/qOxZOcmqcRgguumowWBmOffyjUhYVlyGtqWfGqgmMDDSP7ZtwYrCcFzd
CFYQLMqW0fcyxvVd37e+JP5lUYLEqGKEh8BJHv/yQlJz+9jE3llukkS34Emgo+Jpo1R3MVL0KjCb
WoDYEqPPbfR5yiOIylNap2+jokahCaVTlgh5bnF7EfqqpEDNAvv/OqQMaCPzqhK4qrDZnbphwZcU
NTH8aF8+Jbk4JYupwNHDV5nKnEfCykRJKVm7M97uqTV+ymtGnjrZ4D2qMDe+bh8IWgMIVr7BPSqg
Wgoanav9yrKYMZfpV3juhbjPf3m1pEb6XnGKyltNfoKSymAXyc+KKCRf3r3qYnHI2/dU6U//dxkP
kRusfTodMgxUd043E/aGeMcQVDI7/45GcedUCO230WMUL7TaQtlqpeZ1pWWiy4fe2FdbFprkzokz
0uljBPa4witmxs9KDjS8Br+Ks3PO+CGyi48J0d2BHAWCxtbqKJ9V1pB6ky/RSW70iRka5yYkX1R7
FdbzJrB4lUOdF2QPyW7sFvr2JR6jv4TK9TTu5nV8kUQTyUEsaqZvdmc9aIkFoC5k9XM6egdcN3uO
6jTUmtk5YlAQuIZymTP9aUXZL482S/BRpbpQ3i6FNTDofciFYltS30ghwHNrHn47GS7/qlPCtENq
k5SaPyfFbuGph7Ji2jr8SBw8/PCD2Q0OZ41Z6h4iUe59aO1EXZjKSe4wuJzNXv81NtCX4ih9NRTs
kaeM6Vrh1n5lkFQnV4bkyDkakr8Ec+eD3LxkLGlX1ZlvWZ/spcpZ8G6I5yZypM+e+jwheyJYtpwR
jWCtGTh+UxJEBwURx47k5IdWsMT/t1xwYUBsENOX3tunU/HCO42IrLFPFp7i/ZYNlAO8TDvq31a6
bn0UMiM40KVOLiJZ6qZOlixpqQoaqV/GYAyPDpnboHickrELr75y43uME/YeMSYwysnLsKffkmoR
iTJcPhBiBK4Ma5gz5e/bPM5HfcIqoxGtBmzea2pmLD9B35WaPbnQpM2DZKB4Otq/0ok3P16K6CPG
SG7ttgNGG2Bb3fhH8jzHROhnI5jtBvHeh9ZQb7bD9DSzEqCCzr6uuUM4GGu1VvVD39TEGajpPiNI
shcMKfGWjQE/oIoEJLkoh4GbEO+ubxaWGQcnGr4oSKY3vk49EVOC3io2iaQtyiqpir+ZW80ZpnUK
5gbf5cqQpYF8CLLQHkTXJnfaWltPbmTbkhMk7zamekym/2Im6VbyaTf1u/xKtDKFX0ldTKZWO3JD
RXt5qHVi0rm54iZQaVu6BdsifCqd4VnVkkOGm7dkMOERBb+kGz+VmjJ0tQQFNBoP81w0eDpkfQgQ
wBaGNCy4dV8nmFBou6MZ1mOxXRRVv7YjSTiSrTl1wOK6eFiY4n7VD8q8uMJ0vqA3XW+yD/By09rN
mDn5cgfKM5y4gXTfDl9lX5+Od0of9cgXkGTia3Klwbti13sfCZ2VpJqYevYaWUBSti309SM2oVLl
P2v2IxSq9zofrswBvjhrwI3vbWQdIgsvKletA3k6DGP3U+4UvZxJidaOhkYqmtxZkhIq5Ffehr9t
PRh/ZF0ljx1ZR2SD7QVYTd3XPcDDCkAuWFSSm7utPXYa5OpIQakUlxCtRvg8raVcwJKFPUxCgEs+
i+xr5YKXF1hVxzdSFfeRpb6m3tzstlf5Q/MmZPLxou+Wwvw6EGbottFQ7V/aRdH9TqyfvKHdZQJ7
yI3yEE0GdLMMOk3aq29z5H7KWwNJmkICJDiGq5R72blLonqklrfIq75vFUKAdBi8GzBIDI1QErnV
MsYzYbtL7eGJJd/4hfLZCS04GXon+TmuuY1+Ak3itF6oVAjiFOONaHKoqOENymeXzuFYj4+OoCOP
I/loasUIS6v2cmGIo6nRuuis55AKkvV9i1fOEjSmx5HIsEr0RXrRq35GCod8q7PifsMy69VOeozO
GtAz+bfqrFDPo2WrO+lEvZDgwGfDmTgN6meneLTOzKzl0S//79aLqVwzxydowxLHoKIoGU6T5ruS
XZRZbc+ywbKWAvFzesg2VQ8jk4HjiGkVS5n3aXJwiqNCfljiX3De5gMTjT0uaOkM5tXhSl4u2/Z1
XKg66gmwji/ZrjxYxrWomUPknwwk72DzVCfV1s7ywclSch1xsIjUBvBDN3cCrZLvlpBaZuKIHKD2
c/ZGi1HtoJ6QV2VqV7IpUKBYPP+YK5us1drlvCSgdg2V6XmifWKKW2X7wcKX1pyab/HUtJfI1Z5c
rNb/EhXTUdK3jL1fpxKIodSU57hc9PL1ZVYTUybSoBBowiwq6d+jZl96K8PwyhzpcMw/8ZZ/tEWk
PaXzAXf26auLsuz6kUS+c+HaUMuFM9AMS4k2D+Fj3pk9F2tR+BaFgw1xClg+IvBq1NO9s5VDmGwk
fg0f21DAarA3PKbNIVATyJ1LDLDhNk/Sh4BWYb5YBcNV+WHZCnQZrSfXWJzTknU6ZvSkk+c+5KZz
J+9blIu0/VKUgRx8NotdtxnfWjN9SXr9M1GtizzGZc/srCmk+RRqgTw+akcv906yXYqMziR3eReY
FRPVkiu3zmLOo+TNo2XygRSVCh7QcE/aJnUuN8fSgrFz85q7CMq1X2fcMQZ2ckhdneY1IbFnXxL8
k0z85nhk5FOCa8p6zHGns+sx2rfgcCzU5UfFKBFoTP1TNjjPjKl4NPSrRTRGD4OgfLV5c/SMCZUz
AFXZViTxMBrbuIv7KioDo4CepOfIIStjs4MxJ2PMmAlD1pLxoOFwRfRn7AY2LkwWvAJ/LMYi7Eoq
sBnI1HCnBq0IQz7dscs97vu3ommjEOD4h0Jmb9iTwb6vCG50qcMIs/sZ4eAWIMb+cKzuaFV6eZ7g
wIwt1kA5VnDh2F0QpF1ouTju3IyQWX15iGvI10qSH5I8A54td2qXtX4SD/EhM9heim2NgWaKfK91
t2XjDCHA6XD+b3drO7aXFqqYXeVnckBbRGUTmDUiqFHJY4a7wvzSjS/umuH0gWXHkxvbBGhu3Z95
XiMIAPiXzD1hYFjGYlSHgxG5jyQDkGi1AGIZtXLSWYm7qELJNmDtoeNrsmMghX9gc51q4WGVN7e+
9JrdqDfuPov346wOdxFRTrUVWfA+rEdhkErjz3RpqQZ9N9BgBNrKMZks926yJEft1HZtGaybcsZd
GPA4MZ7ZD3H/OaTVr6Rjl0zaYl4IjboNS/u+Raq6n2YsHOQ/GiYwdd9wCutKHVbJfGPCxMB6ND63
FY5h3myBoSzkWjtqWPYaPDuYqvaIEy1SzXLfl0hpeTIVGuIZ146YcLsFQmuZNBn3rXWzTfe5txoH
7fAa+xv4+DDNb21fXiuL4ZDuwOLvdeW9cWLcuqxm2XfoEhOHLFbXa394cd+EnVNBbyqo9TYY0vqY
Y0uRjcWx98jZXoGlQN0YORjwTuY6efFWLK5cmCGMmPVbXmWbbxgJBF/yeoYW3xtHsXfu0uADIPo5
4KcfsRM/AonDBlzRw1Q9NvdV8hvVaVB4mB90eXfp3CTde7CSUfDMhe/2xWu7jBP9Qrb4EQlq5cS8
cPSAmzG3L4ZDdjcsGOVk9Nl7IyPSLOnEz7WpITCSQ5ZNQ8gPl9BeFfQbHtq8ZS4+aDZIwBy7V4U5
60bUV9fV7yaQTghPL4R2x6DLezbi3w5kimuTGdAH3YWc4N57HfUfXmv8thbPCBPCilN10e9SBHb6
/7B3Zr1xI9uW/isH952F4EwCfRvonJizUpma7BfC1sB5Cs789fejqk4f2/d0Vddro18Ey5ZTOZAR
sfde61uTH56fUBpPBx9zZI11CBwXrS3dhmHqUHujj0dkQOGSMG5HbbQLB+q3ydZcL7fDW8sUAKAO
vgO7490nDoYccN0FnjI+taq01w16xxw4084oY1AxOJx7qXaLsVK7kwoaoseTlMTqwolDhPiukR/t
0ngZ6OEc8g43MFGyn1GD47L241c3VaKdkTXO3tb7u3bq7U3EKQpBCCUH8XRZqQVLraKNJxIGy2Hx
kdhDiqWh3dEbiw9D1fEyojFBvYnBUpnXNqpN+B0OWdgaWq25Kijm4HLuX8yPiQDA6ejIOc01XQxt
XZvtkz9UpldboJUwla+hOZEJRo/ICG2SN+3ykVacpxtIby0Tk1rmaxYG4zDwWqevTzE9eqXWx71l
Zw2aMCb3MOz9vXRyLDRchSxuaCySQx2JlAxlBGmZ26HiMXkjSpd07VrJ8IbOlZFd/YG8/lsgyv83
w5ZmO/z/GTN5i96l/PaP43uRv//ImkQj/k/YpKKSjjRjwF3bgoY7p938kzapqPpv8B8E/iNAj5aA
m/C/cZMqqvo/8JLWbzgXBL4L2LuuJWBQ/h28pPozdALROtQboQOqJMZDNdxfuQVUL6Ek8GWn1W52
61BwUd/nD5Y/JuvJt1Y+jQXoOZO+qn1ll7TZdmi+2yntsK5WhWfYV+nY2X77w9t2+d0d8COuZH5/
fjANfD4rjbeBP2BZU/Ez/OwsMVW1TmTWI2erUe+hVdWiMF07SnOXDhFdcCF6tMzA8Bt/jBaaWsBV
Cipnlfjji+1n1fLPn4/2s1ENkCdPZU5BAnyM2t8053fxR/8c43N/Qs/TKv1iNAOJtgr0VmDmt7kf
y1qiUD2yJ4c46ghH8jeKdmyIvVgbQTycis5AlAbvZjQrJDcVVcto5B+JO911gRgeI039qyf8s+ti
fsKWoRsCnzoQUswXv1BDfZW8A2cyoBuRlppZ5ilK22rts0OhnA9OlY2sNE6Hb41VpLMFmZKvQfEb
tWLTyMndJIa+Z3NifXcbGolFuYnK5DXKTaghtnL587f3Zwr670/WNekNmFz4xG/M8Jof3t2mUApp
+9rWSRTg+AgOSUBwll2w2ONrhO0SBf5qGF7+/Jd+Akj+ZUz547da4DJ0wvdIsf7lGlMnJDM8q63T
2uYhSAu6xH61/GzUhgJVaFA130rsxKhQ43wb986djYBApO5fOGTUX9gh8zOZPyQXCq1Jyrf9GRT4
w+ufRl3DJJFvq9S2Nx2BZ7vcxQLYdcnOVBg1arV5QZ6BS2D+0hnmStQxqpO4RWkeiM6rw/LMA6+T
YVC9yHSHGbalwY5yds7AeSRWA2RLaHEsy0IYC72jVuj8wANUloXBOcJprHM/DsU5q/sFM+KdMqqg
qXVz4NgoNW9SlGtiEthO/umTq+hPtao+FZ3d0xKMprNULpnbWsusyOuNmznwg7K9RubnUTjhW8c0
8RiVnEVKhJZZx5zNmayEbpDz1Td1uS3a4Nwbst1TdjRe7ThfkUx3nurGAACg04qm2qj8LrsTr4yp
CiYPQB3EEOKSVJAai4PLgP8YRNj+RYt+rtdKaljabkRV5GuyGbSliFR/mUWmcyQngBaF1Q33bMrh
XtGat8R+rd20v1rwzjaqZl341R9s63e6Wl4VxlKLsmi7HY1PN1LRNQf9FaYoTV4jyDh/h7hOdO2l
cZmj6Gof3jkR5MjMBxFUsPqeWo4DWZD4d58VUtowXC0Go9ha5TT37hg5RxUy1zEhWxOlBOXq6MgL
fHMCqoprP3vMFY7Gq7nrClgkrDc4Tqf7NiHFXG8lZpLOos6g7cHEIlxkVYlXW6WdhgTursPIszQa
V8xyJPcvgm0IRvtvKw3eSu4h3LtgmrCj/3IbGRSYhkERqWLGXCp+fjD7pD1ouN0QDrhymaXNhUpr
QBGEHtYHJNFob4pkIfVNZhGFSaQzzehDLLsrgOxy44ccSKRToticTn1A1PuEGhCyxFudGuCcLOUQ
UH4W3TcGuJzY48r3EGz6i1hH0BC1+yHUt6UNISE9sKzv/anuN6LobsShf9jhqofcsoCFRNCY9pS0
Vb5FheQQAi79dVT2L6h/p1TW567I55rpqCk5adklzoccsObMBsw/JYtDeNe0i9IuE2bODerbDFt9
ngCQcJ33U2xhVHewdqu9SUGgzwWkiTLTrV81ATnEzREyWCVQTiM6o5yallqbPgILe80scWv1r8is
v0bygS46h00lukOkuIWJsNDV5iBKHqGf+3XV7Jxrh9ZLH3gi5qIktN3Jk0fm1DRgMoqZSVi3TNFO
3L7UeT1C32xQ3glupMPtvhUGTRDHxOSvG9ZBK2bFc1QcycJoPYHV1uqnb0Eqbo6otgZWKIQ6p7rP
/SVHXLiZFYMJSLHLQS1QLvcvoegeqwprjAkO0etUODUazZ5pLNdSKVKmXf01M4Nd1FgAhwl1BfPn
7rBHaLnYjAR/b81W7lVJXaIQwDGqOEpFTx7vzozdmgkt29YQhdt40pAQAM0MJ/I7nBK7zqRiEwtX
dhN+iZpMWyS5f9InPVsh6Tg3iujJHaWT1NnHUOutnYY6CubHQ1WlX8mAscB+jC+J6udr3c4//Llp
VJhRjA5QoOcU5b5q6eHZTrwuTKB2yY2UbCgWUfBG6f/Q5NoO73HF4clOVjAmEPR1gQ7neLS8tvsW
zpk6DARgNhj0jwzBJTjR56sD5wk3ACx+xnUjUmc66EwVUFnGDg6+XuNzLkaWhzHwxlF5rydx06m6
lUKwZscFiUDiydThWjRuOZ5To/VkXW2qkIRA36oeOcLtlVB+qVuqViDi0QakRLhujjPrAAVDtmkJ
G6BHhlm45ZKypbbRbGwIMidysxAMYQJW3Z0UaL8x0e8HkzOXOdMZuxcdRulywBeHUI/rpjdt7IUC
n0eUQlyh5VGnd7WRFHv3k+tZTXIZGTnFepsjKLH8BEi1soEK8FZ3XbEgcfJiKk63zjKDlboevTLP
zZc6Rm9YGdaTg4Th6AQD4GaC19tWonEYDfTkU8WFkSJXDKRzTJEq6MWHLnxxnIJt6Nd3WGYyL0sz
GA7J+FRYNINalZUja2laZd2m0eLnkHKNPEWlXIf98E0FFBn1arExUg65bStuql198aNxuIWEGy5L
/UjateYBRdpGZpqvpRp9nca3+YS9tcinpKHiriJtUnd1nQi5YGt0ux6Xzm2wYCwh57vTjTQ6CNLJ
yfrovyRNr+1iv+3WTCZhHBLwfqwDpT+mdvQRG0bgTaa9y2zL9hJE7jp762nQZ/WX4z+lZsedB+S5
sYednfSscpG58kcTL8/cN3Bt3wsIFyJFU62xTelgZsSasIXSkxSzGOzUbmWonWDKZ51i2KxwDZyD
ktTwj4FDrdWpfRYBGm2IyPU6VcOzEev3ak86MPav1ssR/wJhzA+R2tx6m79RKK9n0Xm7xMxnbxLf
Rmcs/C/x1C6IsYi+WiLql1oQZtCR66WFwF4dk+9ug4PAThDTF8NLGuDdVQS0x8jgQ8dEpMYQZCah
h/tUTZdpxXg2Yv8dnuuUiRT6vXKZZXOkvELbFjpK6fW1cu8XGr6o2F/Wbu6yRKOZbPRTms9U7CK7
GjMFnpBBHHyQ4JH82EeF7HrFn9yL3hRHN2ty+LEt5gdNe3PaYMMpk647xjUmLaHhVc5wV1YwkVS3
gQs96KR40NcDmJrK8UXJibyJiGJJnQ+LbWBjRXvSPyK69R8611I6zOuipiMPqBzU5SI92xoiZzwH
67RGHm6l36GCeQPzM71vj4Y6PtadvyJk7S4Lqse2Ui9mgJS/NL+BTcZ0OeghxGZroMHjMC3TuidL
bb6P0nwp62zbFfIxU41+z8gL2f/0VZB5WsEFttKrXUh9Y6yHNvpQTO0SWMiOkQZ+SoJWajfOBwn8
sx1JHAzxgllFzQ/gHtBr4sBG9zE16EF2dNK8rHodhBaCKOvBbQ4FaBUsr6mNnkKW33W/eo/lzDRm
Tc66o6nIrSOC9JgSiMM50dw4svqS6yU2XN4UQ+1jHKRod9llwc+7GZBzTmVBa/jLENVhpwmuPxyb
UDBPXWmih3EqPkaIRmZ3TkuzWRHPO0CqhzHjVNqw7XI98OqMRqKC3WWZJLiJufHItaMTGJDRZ7X5
jrH/i5ywErp4EBfloN38AFCARmLRoOkvWJkizxppBI1hDGm2kes8cct11Q7g+GUKhptQsZWWjQ/F
LFmEN4BqoSkA0kQjgfPFVQ1AZYUBNG6UCusuzXRPCdFlD7Ch3HF+fbfMTa9KY7UIC+/sMvw+Rixd
SZnj7HRNz8i7vWX1zD7Qkw2xumSlntND7WUBKLwdSbjSOVzQ5SzvgfOVjOmdg6WNOMBtC631GHcb
goqQNPh8sdQRkImRvSS5kx6yeTgjUmXZJAR851HCyNzuvuSisTypX1C69ucgSdacnBAHzX3KwaXv
rr0UAkCdFltQ1eg5RoE+bBq73Xf1epC+us6K4b7q2wf8vuNGx8dH9KezzYeqx4SL0aMrtgCuWCUj
oz6y099HdfcRxSTvZM5UbVCu0bhlLZq7fm5hdovWshgSSP8EH83ViV3qrNjxRtQeSyXTXjrZB2sF
kOSqG5q9qY4S316wD8R4shmjr9DCiYWKsjBHPca1T3ct+MjRY68aQxKUwBLa5km2ojtC1o59cRnZ
tC32ey6vIGSqpir9qnNab4QXZOfyzWg5I8jS4ZQX9N8s8HULI3h3O7NA6xh/SDHt6e74zDvoRhM7
SnkxZW9NwEobsKhourix6uLUbd7yJtw6HZe6FjpE2fEkUYDgPOb35XdWY7w0bNtmWGWnoBRoj4Lq
HAyBp7kqDnJ3CrE+Vk/5qjA0jYODsVEpHJayaSfi0NwN8R5P6PDC9XiKIS8dhwqFQ+RDEDan1zwb
YHhbZCVNpKsKDZZv1xsLHeKdzFKHWAwF9Q82/xD6+mjgi3aDtvJYATjBiLTe4qnHuiVtNHHTQ4eb
kEakXl555mheK5YRpXxjFNXdDDujkHWjkrH4dDDHwMD8ZEd7S0E4x5FxHnkr5cPUN+eHyUm39mQb
VziP1UnmyWtaJ3uFNvcuaaoEpodyMLRELEP4NUs7brcceKKdzUGMsQ7EQXJii7UOiX4F5kqdRkj6
fm14mm+SqpGrN38zKmG97ypMj0VPfpIryh0ooHGvVJG7deiHkAtX4CwpZZly4ZfV3jL7cmfW7w1j
8r1A1bLnCnwlnWqTTgEJhSIX+3r+gj/+2YHvvayFfMh6/9ICPUKaXLZkVgUswrQS90mNc5BzFeNk
S+33cv5SpbW7cplbLkbVZLrYVntVmLjWq4ijhd7Q4o7yPYnNzLZcJjVaCzb689u0AjVuYHInISda
BaPpLjU/IDhSRgJ1h155mo0PaB5/KkOx7iLqDWB63zAj8genHLaVGavsBb5xqEmHrefvCJ6rOOY6
aB4DHLeKag5bZtHcbtWHwRRiRXQjro3Ga7TCuLCI4LpL+7eMd1tR+h4MKqmzTpcxPCHzjM9eTddD
TJBdDVXzYOYh9lo1e1DqUFvwuOy6/VrqaDGSLjjXbch7YdbO+fMLcVUPoYm8HsSd0jSDNyhFdv78
MmnRrUtDueK4i9Q7frRiprCtmy50CxtlBjQYZ/u2S8uSUSXXdu2rNMGutsGSlaTyrYWdQFGK3TDZ
Jr6C1E8uEjU7hYPzpUPp1ij6pSyTKyMYsEvjCfcImANlfCNCh0cpYE1UEed7ppxdZtabyQ7P/jAm
q8FpUcQCGcWnV05BuJZxeFbM7M6i0FkR+rfyJ9LqgHZxrNC3DBuQvQeD9KTJmF6QKZYfVRoUKdAL
EgQXzVB/VfvgUJb2SO5ntymTFEeK5W7ZsZa+PSKXwnW7dHLQEkaUepbomK/h3mbuaHAMEa76HESc
XYB2IydBEDA/PNpK6gaO1XaoXjgmMttX4Strl2HIboi178jiAgmhV9/LMcQuV+urpnkVSoFAEpkC
uakEVqfOGXPIrKS2t43CKMfB+SwdkBGwg2zUiRznTc1kF82CE+OzU1OWRwjpyF6duyGvHtxq2ZbM
8zLZf0+H3FzTzCQDpDhWqni0K7HkxHq2BseFNtVyd2AxxDn2ojcT1wlL6yoqjPquGa1HV3txYBm2
UY9KGn6BbZ2ka+GAnyhvAzbeUeFE05fVrvVR9kfVcNMN98UN+xcRq0+qU1Byy70zYYAsHVqD/bA0
xbBzFH7aVt1qkdF8MEZ2CjouN5q0PTeTuqEkbykQuXpiU/SrMCi/SD18MCxiFlpczYiY1DcAm99D
XXlXDPGiuhg288ZAkIz3kE+VY119b1TcvXJE2U3CLVX1sET1EZnxaZwyB9WTOKr4VRm3xSEHZmcX
TiqaqkI9dV15dRJnJsjIr6X1UijAzvTGvg7j5GIV6pdlYnujU8Kux+O3oGt8chSmqcRi8xi7NlMs
ymv/Wvs29qhhI4xy65C2fehHyW0IBxS1abtQayziWtQdGVgfRrso7qOYiYIBkgOCDo2AUMuOvix6
r8Vxokmu0yFoVkacSKZ4qsHeF66V2N71Vt4dApvWQqaOxopTFTNlSrOF07fOKYPyTMWUsI3I7zSB
yHcwIMEAY/2KvIULDBAP58Fon2XT16GO1F3YgcMOGhQJvnEfhLrcuE2AvissgpVZAO/1FQOFEsp3
BWXWY1E9qhVaH7vX5NqX3EEGuAvDkIwnZfDqFrbxWLfoFBJjKUitR3esGKsANQSsxXNTt9i1qIvb
/EuchsVJ1ZTHJmFhVSQ4+3hyYBMDfS8jlWOLBb1myq+pxCSd1vPRn127l+XaLec0lM7c+rqU2ySk
0k859tWl4q4z1NisUGiHaTkt5xV6WeBQxEHPfSIkaprCqq7SVuILcN1HRF73hq5wVdCVXeuN1h+z
Q+ZWkWfGksNyT1L6pCN/d4FqbOvWfJeizgH+mIcQBZ3nYl/14iAbtmRBR0utN4qFiUZwq5f5HgFU
tKH9SDwiQaXk7cn72vcRijYt0lCJjSxI3ur6XMePuN9cs+pQqhc+ntkWxltllRvNr65+XMKG03TP
4p3ywhgJXjhTS7MQr0mpC5QetYsrxSGljH7ScJkKpgUqQZprXPuLpsTlwaKGl3gwX+0g0OEioPgP
QJ+jhqEzY2DkGKLp1U2mdazW2LqnrlitXU3W67incZ7gktroHYiCvr2Lm+GaplO2GWR5DKqOYiAe
V5okfIC0gnWLzuXg9JeW0+pZoVwYeqU6ZkR2tjbaQKyoTV9x3aZ+j3ANlWJMcbmpfH/YqtMs+7Fs
UhyR3MPlN7adbJGRJgEwnbh4Twgp080CUUfP0iFtzC9llVxd+HgmChivkhZE85EbuNDve7Rsa1Qo
z7nd1cvAd9nALIJqMJ2vzCbFTup3D4HqQL2ptZcs7cwTGvMTIQavZcNrDdDcbXIKcloz9NNx363Q
jrsUegZCcfLGtk7vb5VSvY61SG+Nn31PoPmuB3ydWJTGZD9p6Q1J9rCX9fAcdgATaQXPzKXAU2Mc
/ENyGA2mEVOmFofWcr5qqXzSekdhMzKGdSJtbN2GjwC9FiPKn+G56YtxLZy422vUT4tWOJdw9g01
hNwGSVR4WJj9RcfmvFHqkqdfYeFUCsdT6bvve624x4KOOYsbez2mPR5lVBiKrne8x+Su6orW7Qrb
JgUbWSHxlu3ZNPInzU/ye1hMdA3l0eknc2v2ezdMu3NglhuBFqnh0dluRpQV7kYjJfhgmYzSW0B4
J5oi9QEYAKHqxGKUw9GIV2lUCq+3zOJOl/lEKUrB0OlDgcmFgRqBlpSE8+FajzEMwnTeO1Yjtyn5
oMT7ak8VQX4ckqJx0VuQnQZ+OySY4OR+dNV5iBy+tUmBiZO12c5XC+6d+eHzTaeAA+iAjQ24SbMS
9zVdZ0XnThmYoDoBXYHa6pxNJ2RJsIf9pHDG9sgf4LCRa9rWMrgxK4TDXiKtDUZJd09EbXOtOrqG
MvXrTWiNQLCzeZjosk/RYI9DjDu5M70Hdet7eTk20IAoQWMKDm8oKdC6AP0no21lHWaMEQd7jmSJ
wmozOIZ1H6KWYXyAuyru5GqCCFXlw50Ks8oQ+rSxQ6faVbMexbLDt8TQgq9TnOaLeug2ucAGLtD0
buyaSiRutT09xbar8sM7gSXOysYsdEiwWyynlrQfmakXo9J3luG7G9HOhkgmNZhu/pBuDh38gygu
EkigX8ZQ0Xf5yNKhw2CLXKStLTuLh/Sudy2Fd62HD4BHa+hbjaGErJiSF7dozMUB/iQm8Mk5d2PE
Bj7L46LmnMfEOie9DwDToU7pAjnHcw36bpsZ3mCBvxlChrZ1xNwgHlIKOwI54rCFnRxMS5pn+65X
+BLpZ+EO2Zbg1PlGbR4JgUDoaSzpn4VXIYtokw32ki6dsrYVvV42Tim3rqGcqmak3vrW5YV+bKvu
oI9hf1fX6CcBI8T5V8fCsYJasA4KtuUsvAyon+BLsMnXCXNSx9oFWQU6pVOt7RD0X/QW0FQRCt0T
IycrlwRzX022Vj6UzB7xVojcgKwWBMOtzTUiLMJs71TCudZl+h6wOuwEh4Z1VcDesOpoWLlKaG3b
kHCBRAgKiRZDf/kR91Nz5Tg/+wBrsbQQsuxSbBCtM4x78oq3ZT3sQqoYMHM2VMHUxWacNuQgGOk3
jCIB2UyBQXIVqnXZOUtkQazEKcKpqpqCQza7YMTEB5AOR9cMp52tj6+9xchEaRgEVZ0C1YCc5cEq
6TQ1kQJ0G/U8O5RyDruRtmLtfsv0SNy6R1506KB2x4HHSc21VYQ7HIGz+gIguv4yo8gwFEH+GGfl
UQ9pd6gCeAiK29ySLDiYig/Py67vjHo4YvekO2TiyLaiCcIqXSpuxkeKo6LzvomKhl9gjP0RB9DJ
VAVY855cCdg0Psmli9JsK8jdPfbiZGCsalQLwbSDLkqjH2uNBGItXiWWnd6xUR+Jj9vmSuVgDmco
kU9ZcM66dzSV9WNgklmYxSnYpgmLCinkWaG8OcYUnYph2sPN4TawzOhseRmb0FEVhc3xX1b3+H/e
BonnsVV7HFMYKNYuwXLLdGJjkLGIHxTbY5B05dyjLEimX/cakR42YBFZ+7umHsZllyK01kXQbLvs
OXD1A9fHyiJyyeuxEEGUGEGCpZOyxnuwb1qnXNMgU3Y0K1k8287eV8ShrwgeX1gFsI+grtnBfarX
Nte1Q7zNJ5tXqjneIEdyn7OE7gaPWmV7glmalY3NMhCiOMRFB5KG6VQytssxA6yTjGZ6qPm4L5W0
gz3xHgds+w5EE/bAcVKRl02NpwX5s055tyibPGFkLtYG0YOseYm9hGH7tUZX/yjpHXKMqj6QyjG0
dvSEVLN+OQ0NG15eMv2C2MCJq36NsO5uWt/gRDUpnoGvfIclECS8BYdQGXKmHdCpV7Yx90m1jvzX
mkZmFE3ZpQFEtJzyVjspAbNWjpjV0Wz677GvvkUmxtcx0VtYhRy5ZcMuUsKgiUZ9p7QE3WnYDWok
pCs9ZOhTJaI69kwvKZzwIqEuLOPMulaFeIIsltwl/r7NdgARFE+XxTUFVXfUOg5gI+4LC/T7HTGZ
zopsgGnlpzjBXWE4XmIm5qVIFP2sAUfOStoBai3zjVP43XWIq/469iQMur28K6Xer/NuBv6HSkBU
hD03lxL1Ws1fMNYSKgGdAuMp3zIk0+64ZNamOwkSFIJxWtchy2vIaecUTvIc1Vl/q7dTW9ODcxL1
ps6zIDcS0+9/12o2towRxzPzf56tpQ8PSRLlF9GPOwPn2gP+P2XnqxigXQBrevesm1Z37mxkiMFU
ds8qHFdvmHjWn/+azZIaRxYckiKstp0fgTxz3ZuvqPFHTR1XV+IZyy0qkLk5SgDffYZRAd/ATaKh
1McU6oUhqRyMmJWtgE+lRLe4rlhpxXT41Mz8f2GfjksJidSfSPuaf5y+yeY9/1HX98f/+j1GWrH0
3wRaCIGSzrQ0ZBD9e93853/Mf6/C4XBt5A5YcUk4/5esz/lN2KgnXMNwHFocOsqoP2R+Kv8kkOW5
hk7+M7pA++/I/PgvaKh+UDvhGCPd2kC5xhxQN4xf1U7gViPHGDsdLOn3CGyPnN2YjLleTOfRkbOG
7osI203kjOuaCA0DRfbIeZLzL+11RmdUbmV30fxbRm3pp+8Z3coJ13kRHzLTXFTRR4GtIcwfWdsX
IvNRWXMa7Y21JOfPYVYUMOmkQiCs4JGSBgTIiHwWHptJ1Vsw/UVgEPHo36SNNUu8j8POhSjJQG7h
Qj4M7hDY4xbglpoYpAP5QyHbyUXNbE5DdTsrwqOG9FL6lbXiLis6BE3BabBi3EPd3fVLUsPonL1H
cElDDAvY7m2Fk4SNvcX2uQWfe/GcwqOmm+Zm3cKh29ho/nrq3IPrB4/dSPPj6sxLXSTypWytOzmY
36NOfarT2enr+sXiVZ1qKmB4xh5DW5ABLtIRXzEXvjoc4NW17Gs5CnTxBVFmzXGRjYsPH0m9du8a
9oERKYlB71X2aLUXM8IAH1CGjO3KlT7WdIotS13EjbnU1aduY03+2orZ263vM7HEgHDYz1EP1oOL
PMzsxJJzaxk819a1x9gz/6Ut3i2bt4wfnbJ+OWPzHAaxNCgXdqhweJ5ZL+9ll66rzHMVrAgqhtzm
fWTBd5tZa04AG/oLPT0OtL2avRxwIdVcHJSaSv9d1kxMMFkbBGd21nOePpfQQ41o3yjKytfZUBUg
INl7DskiMTO6Tcl+bLiRsMzAt9HArLSduuzoB2Xmvu6p+jmMZ3Nrl1586NN+1UDUNhwW03sUheTZ
sTepp5okx0lQRWXpBvTfOH2PeCeqcpXKSztUi2i46CGfGqu3kfZbWT+LaG8wiAjxl7g5dsa4XYXU
pHkReTy5zYjKqvHlXuunQzu8T4wcY2ks17u8DRYzmAOQQaBf8+I5rt4JcjiSKcK7Xz9H+XsTvP/9
dfcUveJDKz6a/zEv169FOcooCJvPaPl/fbe6/a+Hf3wU8h+n2+bh15/86T/W//Pzn4P3YvWt+fbT
N0wqAQ3dt+9yvL7Xbfr7L/njJ/9v//Ef75+PAiLk/T//47WgjJofLYiKX5bQP111i5SU3/wfuzr9
lr/VP6+9/5RUs3z+5pjsovQ8Vd2iy/rPpZe14zcTVYptwagnLmWW7eYACkJWZfM3lCgaqzJRKgY/
qLFg/rH0Ahr4TUc0K1h8bU0AVv87S+/PAmsGCzaRfvPjwLc2DNX6JVvCGMLRojwKLpj31DV1HpPy
nJRZnZe+koV598Mb9G+k0/PD/Wud//3XkZTIH4RBssanXO8HLSmOzYjQlDC8KKl9V4xVum7b3P4L
8v+/e026bqmOjd6PzeSX15RmTPRg0oUXR4d92nQuEByNmfNUwMRK6dz/+Wv6hW7/+4ti+2T3sgzN
/m85ISFnWGcc0+gi1QxhJYG0m2CcYbY2PVUrozHGKhFwZifNLReJfxpH7ayV43Smgo1W5hDfBO7t
PXLQvyVd/nxmnEiZBxkmanzTmdWRP7zdaIQtNdPU6BKRiY5JsH2IydSwR3wVgNaZXprGq2Kb7X31
/Ofvyc+a6fkXo1nG4W5RwTHP1375CGpcy6qZO+GlFoi9ErSJK4YN3d6t040/gD3QVKyyYyOeROQr
5z//5bP94JerjJdqcy7h9uE8oc6njR9edptp/mSkSQQ4qknXhtXqtwwXnaZCUzZV5o+TVKg7ae3a
M7an9Qv9L66Jf/P6uac5TwnLAnMq5n//4RkwRnKb3AeUOLYlCtiMplFjR4A0LSYyZUoiu1O8paJM
59V8+At5/b/75awYmkP4kqk77i+C9SlKNb+26vgyRx/eJj/tV9Jn2N4kGCNwHDJRgfaodGaIyLl8
/fM3/1O7//MtDkSbj10VLGuObfwSu6HqtUDEVMaX1BXpJgggN5rGJ95s2PQNH8CVO9KgKw6KtJDS
YcvyhsbdUQ/iNbUbeUBZdj8Z3QoOUkfhOvWrKI9xIynQsQZVqx9St7lXksTzW1gMU5iUqz7gTAfT
lGHfbcyItAQDoXlGr5brON+FUQz+qrTy586it9wrEMfs+ECB3Dlr3Cw7vWyaa1CG9lrCHDgS0Yr4
r0XQkxSnLiLFJq19qtMgKA9tTzMzzBsCI23f3ZsoNFdlI5bCoPCZJp5im5U2Q3OX6bfyGOVteQjm
LyTI9LC6u/I+D8ctxI8RhwZIsE9uXYeB3RUYWMkfF1dCHr/X6NcB1efO2pXJGSdWeReP88x16C4q
ufQrzbuJTmq3RkUoIkkx9YcVUrTwjgQNIPAGeUhWMpD/XaZbq0EwGiulOORFeLTMUa61GVDW9Omq
NsUb7abvf34ZfC4tv1wGKNUNSg26R2wxc8zJD3dAP4BYDSc/vvSjechwm9AIiKoLEUfSa2lmb6I0
IlaxSNKTNJLSI6n7FveczZgGyH0JCQ9oEOqMQdWTownvY1fiul1ArLkWBcBZQsH8KyKX+9Ca0lsU
/hdl59Ejt5Jm0V9EgGQE3Ta9N+WlDSFL74Kev34OazZPpYEK0wvhve6GKiuTGfGZe89VAxOw8Sz7
5K2UUfxiDRy0iUUsQjFPngdnUPus/lVWaA0yLzRYEHVyOxajRy3NA2MhlVhlcXI0Oq3eefFwG4AT
LWvRWE9jDzOoSfJbwaN16FzrhPwq2UckBOlB5S8rRgmtHm8S7ojDqHzGPa0fQtEMT6PrxkcVumuN
TxcXe0aeBvpil5rboYpEWatduknf0Rvd9LRi5we9YmtUMlhXdkMSrWN5p6a7GhZ0pVyBDU7Zn7hu
gEpUuGwRQiDw08RywQPVHXtE7f37g/yQ+zsf5TbhXAaVhkuEiyU/3CH2SM5l3AbxjekSd1rL5iHu
2kvKjmofpgkocxn4G4j38SrEOMj6qD+HZU54J8un5dQo+JVVjEZBCfaFUt0jWJmbhjhsn0vgkMzx
L3ruNBgcw24n0xZXNIPpcoTkWBS+tv7372P8XYLw+3A2eqbt2q50PzgCbJZZUB7z+BYF93JiS8tx
7C4nvdc3ZjXuB5WqpUe2qg+2FzgNKxI/2zoTsqXCpVUi4OYzq8/f5zXeIuo8U84Vi/HRoxDmo2cm
ja5u2Qi5IpBbs7TiS1LZACk0bJ1OVG6LBJ4ZaVtLzYt2qN7WUdLqz4YpLi6WWFtmW8M2BvRW3gOw
L/iIxeR+cqcZ+t+FlYvxz2aKQLMuuNs+fKcRVOpamjc3I1B3gfoCc7Hxo21TYiOc0jjwQmmup4vG
lO+QCt/aFEV5myx51iwv3ptJVVze/2B0nyySWTvdeU34gNtT2yoXPr7TbEtIHbs8rvSDhqb3we3v
6D+j57bPO0b+PtpOyyXzD837+2Uh/WZcxXnJGD3XyXoywcZxwK6FncYomXGpp4MEgZqN/bJNfRhe
lf29Uhp+qibZYnao9oWu8OuVFVhWx6HjrUyHMANSOdnqrEYbhZrmEFJaGT9MfDJnI35tEruFplT6
2zpJIS5OWfc0ZawjJEoOShJOvAlSQlnClAVtAnk9M+1LkcjqXLBmUjx+d+EqFymuA7bYItXPtLK9
O56CNGsQCmbuJifi5FSjZ7WyKD51DoO+dCL3NCa+ZQX7pD/anZ7i2OWhRIGbctEFLwW69lXgvSqh
JyfExiabIij2RtrfoYFZSHR1sbEMq1xPsEcWgas9RMyoifL16mvuVT8QKTjoYQhBcysvuOFBKFb/
/gLK/+Mpcmht+CmS0uyv6szsmK72utXcsjbLzlWMN15M8MbxCzLHTjOUP1PasxUtyquCIuLXhXv0
qzjdlIps7tQE3VwqVe7xUZjPJPtaS2armyoOxE1Kakv40MNLazPQKQzQ3JFukVrE/e5CXapbvd6G
YeO+dsRIMhVbuw30v2AGkVmt/8OOWu1gBQKkQKwPC8tVxioWEDQcossl7N+rD3+AYbDbXhyUdFaU
y3OuWe6+ijjttdL8pJgz5mrtz4vUpZhmooWzSzf4Av75pTOMUFdWkbU3w84k9iDrzQYovQqA6hvA
K271RTXduA1UoC2N6reQUXM2pqb7pKg25wv7w+sgwhp3kG6bOpjSjyWtrhmK87i9uQlGh8a4O8Vo
nwffgzZJCJGjgu479JdfdSCgPjf2Q1IO17BOfvRT4n8dBeEr/N0rCceACyHVTrjTNu00rFmPPBss
7J+MwPQgC1G9kLM0PWouIQ+eqE46CvgY388nv9E8Qv3wG3lInCBcew6tijf33/8tUYqcx7+0tf7m
NqjRdDsTu6yGruJ2FUoOTDlHWQbpVrVzVrLfYc9/X3OCaGJloD07Q8DN5ZfGsYvRUYMyg7erI7Y8
5UbPYhucc139rPQB1ENtop+roptekPhQp934FVfwQ8xobl/6U3BOfJd9f2MS6BSFUEZK4n5lpEEi
MqLXAe0SsqXeuALiJ7zQQZxnxoW7qHDbv4hq6ZvOKgkq66D5eCLYc4G3SksSuRxgrOyTh2NToC3F
IGedQKn6C1NM/gW5q8DzKyFH99ZNw6j2VIAVXqSjR6xCrENKTvD+lUQp145pX/WZOwE5REi14PbP
b9yy3Setu/enlZlqw7Ud3fKEZ2D25in7UDYWlo5zxojNW5TXBpvYKJtBARYHHnuJsuIVR+XI4V3C
z0u2ZURYlaOzVSsJ1iINmuIEJ805KznRdRScBzf+jXunzxea4y2DsQwhXPAGc3synXXv9YA9B8yJ
wb1Vcb8UxKoITTunxLekPXu+qq43iNbNZzvttf/91ywzNrbveRsxlO5q3u6+ZQECimqEX4rgIF1F
DrZHP/fLt44nyiq/eQQoEJKdPLau99Lkwatgpbr1pVvuAhZo4PaS7hA5/XCMNGtmRJCB25ZwM3W2
zxyAYjpgs2whbuohhlEPmWvq7Vsjtl46t/o9bigt7LegrwGAqepLg7Y/bRxgknblfq2a/E10wnsI
OqI8OkFgIG7xeqv3pXNpivilaKWOlmWA6QSQJlfzs4BxjiL0YtcMIWVG/IysEUu2SX8s+yDi1bjq
/O974YOL3aVZpDCz8Wky9pKSgcqfX0cIWS6CnbK+tan2oHHCYNKy5Q6vbXkOZqabw2Aet3X56Dh2
+jyW0WmMaJl8Rkm5Dq/TRALznEfeLDbBvxpajK/LeAaUQWM5mGjVTQjHn9STc7n432Px/VW7GMfm
Q0SIj32O31V23wMbuhkK+R0YROyCdp+s5WR9cnH+Xz/J5bwyGf6BHpAfZiqB3w1ZHAmCq6r4rRpQ
95I2UmnI4v79QXwskOffiKEBA0ad41HMC6H/Hotpy64g4ZC7WehlTTrjRRwF6pMf8vE2mQtwil6X
faIrDEaPf/6QrAkxoBhBc8szxJBDnxnbmeAHVbzfuaaxMp1DY+feJ83MB3LD/Iw5FLAYIS1gCTbe
hT9/LCUSY6/Gbm5TBfjKZC58SHxIgZX9YvFNumfc8pMGtDY02lOgz6g2bfid6pC+22ZyPnkT/rrb
55djmXRYuq1bnCIf7vbUHjpZJXV7a/pwX87SEoEGaiu0hlw4K7xL6qRl30htlxrlQnG5nHJTypk2
ef/3hz4PlD88x5RitCAcwNJkD/fhA/GIg/RTS/W32WTlzFJShgM/Soxy98xNvk28nFPFqNYOQWpO
7HSU1PG9RnV/CEv/0QoHbxYTOMgCySroDPZu4avtJv0NWQeLmgHDN+le8jJU1RtAeXmWca2eTJTB
1FifnCXzZvKv32Z+X3mMGX2ys/7zc1ZJNCR2UPc3xBP9qkbAtE4KmE65jBDpJr08Ej8JrJtEgEWY
ZPbBSPx7BZvgmlTjOfIb69zlIbQMsJxBZlpXFYX2dSiih9Kov/ZTbaJucq19Ho8/CkuhNINfdLfI
Djq36BgUfCPqRHlFE4okOgwRWgUp8qZBOFdyBn9CNWm2aekpRhvT1yAW0Z4xyrnyTH/37w+Wed+H
90KwaALKYkmT+kpQRv75XlCl2VKrp+7GDqA/9IaVrkkLDGPZnhJrjE4BytRyak/UNMFJI2cetMmx
IZBonfXRg6el2cEWMdaVYby1VBzbHlHZQWsiRZLkcPU9OKc5VLlvbY8XyiPLIRzjnexmcANEEQTT
iTyBkJpOPdiF2IABRWb6MqxEj+3CH+4ZBrkt72nJGe1cZ6rRAttKhO8+sRBokbUXe0DENADhh8Ew
xquMvGGd1eIxalW60TDQ7SblLLzWA8HcIrPxDIJDdWtH+WnvREt6d1ljeiYhkeScYqJhdrVbqiHG
6BP1y9VJBtOckjVb1+5TVMVYyLWNXUVU1J5BCClSx+NUieg5Tmi0IyT59WCywwDRjlcELQUurI2F
yI0JAsEomoDyZw3BtewmOBaQqS8tChQiHnTsd4QcbZtaP8NgT7546I5W0BagMmeetgGxgTTbkNeS
ZIMg8ZqN6mEHsBXe6Wr+1KKhOmlsDPjIGF34QkK1Gquj0ovsECTWuiiMY5Bk6qHz8mppEInqeaVx
Ze4+4IjJ5S4uDSLlnIAoAD0+igpUmD/a5fn9D+01Sxx1tmXsQZXnIR9q4rPioRsuespEboy3cRtB
qCyDcWvijnAKw9hOqSA4kM9tlRvxtHR9Mzi5XtIhSlpmQ+aezKoSazJ9kR2L0j2zAzkIs6KwQ6Lj
Z/h+fKk5O8023oAeU6emKGoGR4ib6uuCQEUyXcNuI+brXS9S5ylHMVUj0K4ZD3JAHVwCTJkCG9dg
eML60d0DcXFmWBeIdw0MrP1Uylg9SRQGcAHZE+PDWevNoEDQxc89Cv2NA4GXfhF+MVHEaHlDtuNt
9mD2hkknOKcSeqA1OiKttpoh02Mz/mjKvOEkxDBPlfY7iYk190J0e24ShEvHnaPqqjy52glacbPp
wKlHecUYmFQEhxC2zPB+xV0sN1llnWXdatvc+MJteFJ22e67WDDxxLimJ7+8vNn5WfoYmzJ56EO5
tjVXXQPGW6s6T+ONK6J87YqC73OtiYWRRNl5BkpPbe88xL5qlqFfEHPoWLcqbdRzahZPyZQD+kqE
tW657zZjis4vloSFJZkDjdnvmnNk6ui/NGXveiASWAzxTbNCOvN9hp4+etxTmOoXUPJNwh3Jsci6
7juYxxoXSUtfzYZonc6WgMzIvUd83x0RQGALWveNMIG77KYX1w2Le9Km4VYrouFYSE4eQouvmgD5
k2bEMYOeQUlA4Ede0KRkJrYb0iXNXnvJWbldG54g4c7W28YLHkK+D+tgcPZBFHUkQVoM6XFG1rVV
L0Xg+AQ0EzmBWg0XVUiOVOzUa1lVMCKI9FOtDwa0RXMZKxRZ7//aJXW95Ww8IoacnjQ2872XPcUt
KSp62P8ejIQ1fA28IfaibldisHXVQgvlHSJA+FiKzCUDpK6WuUuCqh2Wr6oxj9o8zwg6zVr1ej9t
xmM1pOXt/Rsc5rkC1gaa2ZHcIsmtiyys2HHRXHOkteeojCLACNiSzabxFk1AoW/aoX5QXQi+hI3y
0uts8+Z0cX32pXUVY9chhFUKX72FvSQLBmy7RnTRtJJhet78JCWuP5nAs/MKYYNrrm0d1VmSui9d
4RAjbudnNK8tQyOP4aeI3aPV+7PZsv6Vl+EuKvzoDpc1OiL2BuUXm4jUlbkqfg6l1nH3iwQ4LaR6
jwPxFjgmF0/Q7qfOsQ96kzYYjtXaaBhqhhkEcdh07dGLS1S/OssW1Nh8Gdpdq0joFoIOd9QFU6yw
uFFg5g9mKy/IH4/k71Yrdxr2bQFBiGybmnc+bJ3wO0wOYAnC+RbFXnoNY29ft332ySTB+Ni1csWy
5nPRV1Fccp1+mCmHqaEmR4XjjUipboWaxtqq3MKh25TDl2FgQldGwW/T/JZmuJzYT1SYIb3gkxru
fWDx317k/WVAdZCS7bduvNPU/rNzMbJ2BG2ohhv+pnAzDuYqkSx+SvIR9/j6I0P4jNpUd1Oeqe1k
Raal4lPvmYIcGyvyVoXl4YcB/3/HxbUaHW3nE5JXUafvi9kRF1UwOUzlwIxNq5BLLbjYsvEucT31
KBw9WNxZ5l1QQcVbodKvQduHx7qW3oLM6/FNgf4LNOE+yW5v4rpEpYw0WCc7o/Scw1Q9k2o9PqS5
gaQ5r1HBR+PdBme0NAxRrCAWJWsXNsYZdOJPN0cmDXYQFon2YxyM6NmeHUq0G//fIp131WHiTZfi
GNBFPmoWItub+iLox1uT9f3Ob4meCCCXfinTpwh9a+WPt1DyNsYm/KMmZVNp+UZ6dOMx/KTX/NiZ
CZPPlC6BnkxInL0fOrMcf7sYMInce0Asa44hnLRO2K/+XTG+r8f/eIyYFqA4ZN9jWehVHPFnwehp
kL5q6ST3yEXFANPb2QY4T5iTE70UooTvag//Upp89VTLZmsgg9PzLUnWl1YeWjmam6YYMnI54mpf
c/ZUdis/qfDfW6M/XyTvhHB5P5As0kh+eC9acltCg//ch4wULJWzAfU8GE90teNJ1Wm4bIvL6Ncp
O+6EUy3FrO3VfnUZRaEuTI2U9aMyPe2xEoRSOoFcWz3pMiQis4mO9J//fk8BFH2swk0eIpoRGGZ0
8H8xAwemLbFRRvZtrMOvSezsMrtrv5SNbW+ckTvI0NF6E4QrXjHHbz03/dH12UhLFe1kZGqHIYsa
QDcmIAjmkUzHM/+xLQjojpWfnMZxSHf41J7DIYpJhvEv7/dJEgWvSQSRZwzsgVCtsNo6Fc4oR2jZ
zhgmnb/sGytYtk2R0jYyH5NNY40s1V1S1RWh2TsZFjbN0onLcl0N4Tf6P2uFE3GGCzj1DS1iuwhl
fR91vaNIzH7pRcDucjDrvcOM0AvibOsG5cQ1GuLKmVSygvBan8v2Ocf8s+joXW7KkUetb8CH8H7s
MD6kC6+we5IqvZxV+S2aKLftFKYToEMOhkLDCSqCE31o89z0Lw2Z8FMSR8c2EsF6CN16XQfs46M0
DrdWFSEodck0sEJcmCoIdxjHgfjKhqSGTAdpYDAixZz1aBddfI8AL/tjSMVvj80ONIuFYSjjGsvz
fG+W5jnwqDeLOGv2vQitR+uVCJ3yotJYQC0R4FoJcusaFAddydGYTtNDE2Mgo5aLD7xfzrNCRT1E
iY+drzZWmDj1S9on37XEwRWXwvrAz+nte+nGfAYucbRNHy/L1pErv/e8M544c1Va/pXEloHdjxs/
vP+B52rJ5vUUkjX/6OOMPBj4nnCox3hPXfXQM/YhZCJJjm67rau2ucMCLS7vR3Y4dNPDpPrfwg4v
na3GrZPhb0GSnpy9zMcOb5EfmUdOShYPcSGhra+jKk12nT71i6EkcboWfXPEz/zVZmN1bLsUc0TG
pKUx4N40tn5qxBN0H2vhRD7pa2Ovjnmf3mha33QkciQu1GKTZyhUcwAOkA1c4zwmFdakhJcj6wBq
WbzFte6tMJw4y0qJ7pIb8pFdWLRK8JEsRkzV6xRIwJ5Z4ltLSUIKsgjxsWVqadTZK4lM3VOEcdu1
An5iqfxHgL7Apa2ywPFu+99TfVHKeroY5kg6NKEJcSuzUyAqtZF6qa8iwpwfuQHXeazp56CNLn6I
Y7HEPrK5THWsH31fP/Kx9WctwtvYghIc8MXtKFVZn2ddtnEU/rQx8qqDSZNF9xfuRgUDcZBiXNpV
Gh9zp/4+RAUy27TfAodk8hsiLLVqm5RWiayg07Hbdc9Opcl73TeU3J3923baYWeRC31oguCQBw0a
Uh6Wyl/Bier2MYOSNZdZDHukOCYqKnclA/l1SBbXImCAvkQ7nh2rWqCyJbzzBkMUKuM4hv7KMAk/
dVMLe6KO1yNW5ECVof3Cl4wiEYjOutOHasNY+EuJ6fSYYeZ/r0Q76OlTH8tTOl5rQ+1qxiY89kI/
jr0Dq2IAmRZoY7yUiUzXKa49uCJlvqxqckO9YrL3rlN6exoQbGHy2tX5typxww0jXW9No+2ci8q2
MLToK+oWdSeNF/Ly6NJ8ZbLCDJagykFBUqGVOVC+BYcEzcJCtn187Cf9xvWUHOosvXd9RPalgIdh
E2KEZIs3JRna/kTCWUDyR1nMod8Ls6/7S8oFv8laTFK9lNWxxOkyTjdm9qBW6yMw9JuKouHBGbz8
4HT4tKByKFF1lH/FLRhwC+lKH7dNd9YFXrMKo/Sr12bLvvXtL5Q6JYBMltOsZXLQzFD11BR5h5gW
aTMyj1zaPnkYfHY82DpnahnXvw2reGAElG0m2lq2ZcTkJvp4TeaGCK/GpsAhvtDSAYZgbl7HuvMW
eADDralZ9nWqi4uBo7humI7VpU46jK6NRxdOXYt76xHCLpkDPqJoHbXUXIiRoO6k1jU2DDJAXGTh
XmNsc70qz5qIviQ+0cWgHjZh1CQrP0+0jcdvtBAWe22C6lh5O5b67nfqWoVw74gOr7F6J2SRlDGu
6YE9YWaTHcYXNHtMcy19lLM7yE/PXYhpFAq18wkq8n1O/2c94TAc426meKZPmh0S/516jw4sx9gG
mDHBZwCwaC5hSMXLRqTPaJbqfTOzsEs1oZsL+h2fu/2gg11j4Uf+UjfKU1eZCVJw3d6ndXwMgWdu
e0sn+NpLf9gBcSmDW1jbNrQk++XIXssavgibnRZCeZQtpia85eUNAoLxONE1M2ipHiWoSDx1r40b
rrk1q7MHNBukBYWVuAbzH04eqI1ZEzA7pd+D1HC+MWl1VwZMshL0E6Gl8cCiWg8/aXmcj9sIMStd
4X4xwBeWKT4qPPWqa+w6zJ1bp0OkweDKHtRtIAtMrRUfZQWc2YRvNTTZNRtzxilRASI8D4u1mVna
G0cZSQFZTgPOWvggyfFZ9HmTzbA2D82Ef2mZpS2Cgoj6zPLvegyBTm/Z2r3/pCZnitV1XvstrIa3
0iC6qHFgS5F9Hj0bKJmF8NfugLxgBDmmqfBkRGXHKJLZGxB1UsUTGZ7TtCWRU+QPbm0Qaz5TgbwC
fl1p4h+jCzoVWbDtOd5WyRTU19bseH0OWZVgEIOHWfBH4DobBBEYR0CQUN6L6FC7xrAlyM9beoEr
9sJW3zSrb/c6yXuD4usYgOI362xd1XEOWsx9TS2jXuMSfs0jI31xfVJZutF4SEbj27+r0L+EsXxo
6PFciQRlVma6cx/7nwZRwWmhbBfOTbfhXnpJxQo1Nb6rURhLqQX6E0nWF2+a+y9asc0Enf+TFuav
DQwvwRI0Ufxwtn1/yUObBvlH7AbBnRD755SXCrNUf8Zs/hURRbYrS4CPZqC5RFWwg6B4xR0OgQwF
2SN99enfbwgjp7/KcvYd9HYsvGwkcu//+3/ekdBjy9F0pHQ3LuxNofdP8HSAiwLvWzG6pMHi2QJv
3CWcs2VLtACy0EEnnjmxuJvdFi4Pbt78IRLySGjxztOMau/W4vi/e31HjithZMNSdaQaGTC0fAUX
P7SHPTWT8+QzkuzL5pst6vYQFs7ZHA1345FTdHJVK05lG/6OsiLmG2JH8BtqdWUu1u1zM/5qaG11
KkeqD3dusZsJQ3jF9HgZS0OQ+1KbJDLFy66zHlVpN1+0gYGvqbfPqk1fNNe60Wm3X9wEEYwtCHcY
DLycYe8YuxJP852/TgM8ol+janY5T4QXROztFx2PzHJOg6669ERkkH4Xgwe+i201yOYz27unqlc/
KXm/tY0MdgJQ3tbC1ju1POfVgDl3xHJ+qxuAM7X2YidUor3pHocmynYRwaw7+KyzQonbdxx0WoGZ
H4IVdEioipOrH/Xuo213r5HGVthuTGhX5AG/QZ9oaKbAB73/ayis7zFZKWhqdWdrj/iXs95udqbj
Btd4zhxK5qGszDwQ6A6BFBYwZx+8Et6ENaKVZouNW5xHn7k89J2nd0WCRN3SxbZEU5w4G3Qq2dEB
67H0XLU3RA5f03e/aSa9ErZVYnHqYFf7fX5WTrrRsSKfsjCvz93YDrfUBPEcjM9GMZDeXKmdI7pv
CXqopRlipZUz4azwf7YkuJ7CZniDQskkJLbGdWlFzn6iRFqWUWydB0/9rk0n2rmj+3PqxQhkTYmj
Hw/PCQKQSPjld7JPftb0F5dGANnEu2WeJDnVq7FQ7fy3F1dZmsYCFqXw0vbCaSb3mMVe3XpS5/kf
UMLMZIveO9bPVcr4Aw1vva8jLPihDtPVzc0jih5xgOx3xn4hlspqtRd6eA0VI9EdOFIPfNHSlVEA
dAo6SEue0inxRQNCQqXWCru2QYRTpm6QUqxlCxcKWyl4Y0KK5syMGY6Ykk8x+rwRegvpJR34P5cM
oXPTLSDTFPF+ZFZqDopuwxuzdSq+1a4Go3Pe2BF5GTG4indQMN1TNOSsmaeEWeU4kjhDbPO2d+p9
Gf6yifn+ApXjrDCy1a0Z/UZOTm5YVP2oiwi53QTM2WrKaIvumCim2JAwlrrobsrqB3En9wqaKsE1
0z4H3XGJ0ZStJq3XngFOQTCGIif9EHIPoxc6xTZ80Ft9K0ozPTu0p2DDw3w7hHV6VBHrFzCL+sPg
sxlKUktCxRt/uX7hHVxc1WS5OM2liYjVhWkKN9zKHisd3Bji5mY7dvJOTlJ2jIe2uCFBfUaskL3q
dQ9YHPXJkjlx9loaGP8mHcpcVYrHri/02xioZpFVoj27jZM9uegpkR1mP1jZvVZFkT1XUosJBw6y
vZ0T/W1lWXNkaJWtKHkinMQof5FKGEfkEAzyI0DiAe+bmNz87JRm9TrpwTLPzeB5TCz9GNHC0o5D
BZpL+Pc/9KRpVmVZ/sbW0m/CKi4uMu/LbRR48bmSLBi92lGYQBugiL1XLyan954s4F9XN9XPfIDe
E6tyat6OfE0SIKuNFiTpsWD0uUT6DdwrsE49jzxxKfVZhu73xKwx/8Or5w0Xr0wIIFSG4jA5NNLY
JUGBuTOvKKrtFbyIF0617kheYXq1MfosHDklJ+YIbwyKIYxY2o1lUfYY2CXcQDf6hbJKOxnhb5tZ
T+EK9xbHg4VoUCD7LAiQ1B1VXKLcHFacW+Mum2FjVpheArv7zpNvHuvB+JUY6W4cC+OpSdM5kKku
DroDHMXQmK1wsv7Q2LsRYDVBCNOMmyhFtgDr1S4g/CMrjQ1gb3xByHgL7If3fwqUfGIcYVySMFcb
3hOx4lvSrNCawMwzQIlUuYp4735pcSgeAlnbUL3eymmIvzX9k6wo6KpOpsRZZu5SS6x+byBV8Cdz
ZYCn3Y9K+5UXuf5kmSlQTv1HzPDiXIY/y8Yg32oQ/m4woVvIqdWZBYHw9mE8HcmG/G5p+bDsgUvA
8AmWVjypmw6gYVtq9cNI0BGjWOVdRqsyj16dKeTxsbdsJjPlkhOQyWjhoK+COGsYdZxBFzTntD3z
ETFVcXTnZMvuq5GbzaGK3NNYBNkiA4e8ybSIxGq7NRYai+Fnr/1iaMHwUoRmvQybmp61DKL9OFRi
53XleE3H8lr4Vr0ORAFZsCsUJuQGMm7pvYF8vEVt3P8kDO4xGKIFKI6eSgMYpG3uVMUyQMQcT7W0
mnMHMnIVpPgKWKDcnVgH/JR19qbPHEhoOhJlZz6SZERPPOP+BYk7efB77PI3w1HuK4aC71MJLoSb
w9x7qs7fokBuRgmSvifj6OI5ZGMTvgjNq2mfBBkD0Ltja4MzBkZ6GHSnvraPuesQYeAwgArc8B7N
617Jcn7rNrABEVPond4Tcgqktic/MHVC857aOCzCnEFh72iLap59pCOnstGD+dWYqpAIN1WrlkSI
W89UbBeEw75GMvLQVY25anQt2bmTvkVCacFv872rZSGF4aS2iwcIoOUXvEYwnwJ/n1iSs4hCeRUP
+dUSeD9KTHSbdES2P8RkK1k8u6P/lsZAJCI9/B5U7jMwn3M9q4W1WFPbQ0lmxoO0y++6L6Hyd1Ln
qPRAqocBAGr+uwcaBcIZ5WGwgkc09dEpIozXIZly1UWO/mAPhtr0QXctiaW8a9lD/X0Ky+itdrBj
GwkMN+X8GgXt+L/r1b8XAHBikE3jsJojQT4a27BqJlETutndnwgDiTUbB/DnkjZzVoT82Qu7SKXI
8EGHaUqIHH+2CSPZ8wSR+tm9tjFCIBElYVpTASSrut8WEQr1Vps0HuY6XWujJtelm5PDHscNkCBA
tE65RvUUrixbTavWK+jwQQAuMha1Ky8nZzfgFKmgeif1lHzSmIqP8nJhUsuzIUEuzopEfkQJWEhs
oU4k7JV1sUbUe6qy1DhZdtQvFCiKHU6EYTWowl0XrGn2I2OKdirnjT7ILUIAKfkTMGbvSr6x+WKY
5QArUFtltVftjMJGGWEX1hKFSrFFKve1SRo4jrXxGhnFd8fryDIhseYgveCFXDNtWXWMc/sfLUv7
a2bGD1pdqUdAl5/ofNAa/v2peXxqDC9YRXroxf/81MCt6Tissvge68kVt32Ek0Eam7SAcw02D0PC
sNIQQqwRHfgHuLrawRmTfS7iZt9VtdrZcqDOiLRTy4DrVA3G1ZxG6rWx2PEXPSdKQW9Duf1FNqfM
wzVgJX63ckkPDR221S7YGpmbPVsANIO2rIo5V5zjFzWyBDXwlNYagbAB55bUGWUck9DYjQYorsmw
mVB7wWNpNNkCgDE+gDq1j5AifjuRlu9wDSfrvpcHpNlwvTM45bqPM0GFiHZhuiEo4LhGTP6IfsXY
d7q27eoC5lvlv0lMNe8KXuCq3aKWwt90yn3yAV/M1+KwFRtRN+7LJF9sBevTtadbNR8QbQPau4lq
QL+zKLrstlE8sYHsjnGmy51yhwdvkD/TcULwnjT1TSWMNjNDA6YeEk/PEnSFMiZd6GkLkqdH2Rhn
ali2NThDvBnZTgwL9qw9+0KWIphkb3owrSMnf/Ax4ZxkcqIJN7dGWlWneBymZTVLj02FYsgzeKzY
zgFhhy6zMH1PbeyAKlCvGg+hfdStssGiqqVqXvXO/1B3HruVI122fpees0EXNIOeHO9kjrw0IZSp
zKBn0Junvx91/wuUpIKEHt4CSiiUsorHkBE79l7rW2DlxsqnvsqM9iAdpBsiZbTnje0Ih9l0tzWW
wzXswm5Na/sC8teI/2ReYlIRry0zAyeWJPklcO+ntCu3369q/9IT8JFBolwjVMwGLfHJrxuKMaaD
1SXntknngBLzKZ+PQwayokDpLRITYD8EnYwrFAOISoheIZLOwP4HC9oiuuCnF/S1K+BbtLZ0BotM
9lERfnyUdK8RfKxlfk5Dr0cMzzQxGLJ+IYYSaLLGbIzJJDhF5Ch9x3bpe8PfKEygX+rd8+Tk6RGQ
UwckuDY32sCwqkYvfq8l7U+z6X/p6Pg2C54LuAUpGgL+j68UZYuNFzAvz4aqQcNbOqSzoPhllbm/
FJpLzhCDuLp3Xqyk0J48v7ul/t5Q5l0URjkcbSASj7WnNpiNjLN0Y+2YITPCctaNK6C/f8o5ktGy
4qPJeO2g8uDc+GRuGl2ntkNb32buoE4azTmSiY0XhyMSCAzbv9FTIhPyOL1Hl3M/+umtP9b1IqHZ
sgv7JLgOXZEuEvBCGz8a/D0dBZSF6VVbWPXCIjpw3jb8l1Gv/5Co4xFTXDTHdvTtM+g++K5uSkMt
ySGCOMj6SM7djCZN2k7RmRj1/qENw6M9stTYfduseqOBOjY2j7xniCN9cqqgoRQGvcHEiZlA4aas
an/gDEIUrjsE8brn6952HUQRLGqd3PpkRF8Yg74UPaz60OIcR7IHqSljqK+Ixyo3ZFPSDPUNyOIR
An0yGJoh6QjewZ/mcAjFZiqcHS6zlzhNnzQsMGtvynSUiYSatOI3niQw6ujHhjRsdtXEub5CTFmW
jnllDyK64JzlGW64awliYp7dWqtCn5wfts/3PveHvZ/9k8acydrq6NxPn4b/9DJm0mdbnyXprVtW
KUR0kJxIOIU8rKF9EB6geNm1x8F9trLCW2mtZa5I6nyLQvZYA+nYLjaL58p5RKNzlQzT1vKR/lV5
DsyWVNY9BeHCQa+2k+nk7p3Y+Mkz9eXxpcHoovulDUe30fssx9E0L5R6mHfnlsPEmrTwAfMxszEa
vwvlFxssSkQR5LrYf7+QfSnPWDPwtdmsHEwRwH18fBglJqHIm+rqPHp9j8dEgQ3v0qfvL/Ivb87y
BN4YhyWTdu6ntclCTh3W2die6T9OmwkjycJFiLMl/kY2l7E/TlftyAnu+6t+loezHNq8M2gGwnSE
+OzqLxHq+XVpdufGeJtqsOM13sImjsgVVq6+yKbq1/cXFP5nigOXnLFQXJY+iGvNeZP/bFZ7Cti2
n9oYzegQH3u9Mk9dO16P/sBBbgKk41rOrmIcxmFkZzsggBujBUhbJZuRkdgiU4xG0sHbI5Qk2K0c
7DVMihpRLMHLTu2AesOrowqSBZQHUU6PInsfTa27FHUS7zSPJIZQuS9uX5LWBVj0Blo+IVVlmqPc
gwavhXI80bQer2WEJ7sIreca+CFOVn+rF7o6wqO8K0mvXw6OBVbbF4eS+IGDgY+lmPF1jkw2uWVJ
lLD0wOyhuoj8KL4RwTHiGKcP/nnovV3nkoqc9FKdrJGVs0r9xRQJXlvoMdSODHrGQmMWeoQoTKLX
3gmnPwlmBsoa96JFUYKfyBUbXZTtroDCO0GY38FXQH6gd/k8c73sg9GmkphuI01/G+a8g7Droj1j
uXUcV1t6mmxhas+oBOKUoT/XsW/CYwCz5Ap9Tft7EQHPX+LXXXHwsxfNmALtR1waDs7IAJvGvsDu
C59S/z024UkY5kOvT8OVY9RvvUsodTvHeDvyrz9V8sHDhriBKBoaWrqtg7F6nCIqFQ3IU4V4rxr6
4TpSRPb1g08cdtFbezqUOi+KsSiDIVd3rF1DyI7TWJD0OauijR7IDNdIzcj6St8wBdm4ZdRxqrX0
bZx5L9htraU7KRfuZinQt8KhcJaiBNTY1EN/cInr3lvmtI+sYji22bBIKlqYmhQvZtb9gr2e7CyT
qA4dNiPjUNKelSsITCrabRa23DIOUGrO+EuI3IRiyOg+H7kQGHKmdHZ+iBmogkOmyZBNj71I4S3R
02wLuttybJkq8y5Hwbhg6uBLmSAnTJfCsEsQaDpE0pBsjlijftKiTQnwddafLxCgRAuc0EQ2JWG4
6UdSfywj7eYFGiDEFECYioiJcN1pJXsOwFkbrYoWkYNDu17lYilkh8Gjse9whVpXegMye5QbQkaR
oIY9IUulv8IsDs8rzvgbN0ieWcSKT2a582qXECWtfvajMUaA2l0VIokWSutvW1cHgxWqw2RrjO5s
fSATm3a9ZxJ8UqV3aPlAl5sjHaLBO1dN/uL7Lqr7Atp6YVfr9xvMQTCC0iJjl0dmxJen6XNJUW0G
99fEYH3TZr6zsZyDqku176QM1qU+h8jjPdvEkwWfEOrqcepdin8NCVYV+LSA83trdK6q2KmPGnRl
J7tgs6V2YfPHrrDBCdY+utggYjlTev2ixOzN51u6j0Wsju5UcLaK0lMpsrUx8Nw7hveboSylGLpJ
mPcnxygoEDL7l45P/qqx/vrEQSxIHOsOtavXS8EyB4HCEUtyfc4dhpJt0BTj/Wim+0oz6xekuwkj
UlAZenjzvv1yEviVopApeBZXNOUVc/6UcZ5V55uMqUOqm5zSYnekTyfV7Sj76y5tSV/nrL+ZYuc4
mqF/HfMaMFzQunCkuun/VL1CMKSTT9N63UYm7nRfYGo0UFEzsLYeDY1JJ17fk0JOvqA7keGXiDEM
1H1y6Gv7Wu/7iGeoKg+yxk3d5nF/Comc2sbJhbNRsYmdEwgfPWR13zBJU2ZvLNyh8DZMkusjU2Gq
L9WfLFK/tgzw1tIX44VTsFoXSisXmq2SUwMWYzViEAg9A1P4VPtQjc1HQzLh4iSPBB5uLIrJcpUO
PpOoWtXnuMLVKkJtYZa5ZCzr8hY7GqMkcf/SQNzFxfSrL5gHh9w6yyK9Mxz9jPGjm1VZ+S5D/2H7
gXsZZtYl7NHqZCpgdjoqeMt0MZ8ricCGOJI4IRk+negnSCS/YxgdgxqlPQGyD6PmVxfmQDUb9dBf
3Cnk0U+9bsl5NZhmsnhpGptBjo9hy69oYTOjrcfkCtCDCTSa/oonquuhIRrMH+gtpjmn10aV/akQ
/a+INU3nEkv0kCutqUi/bOghcqfBMokM1CVJjkmnAahO3bbkTAUtBSFHG3v21k9m5q4l3HUKTJxH
lxA5vTA3IwgrjgqkO3S+/rebxuICeSwSXvQHed/84dnwjp1tX1XMyhfC1IIjkbTTOW1eHA8hRZDJ
J8fpD2jc5FZh68DWu+g8VmoopcQLWhlfYKRfupZ6zDM7mMmIMGpFcTtVBJ/p0gTfTPjsLsKRYoiz
G4RHd5TebrDU36Tx+su2pGkYcX+UWsosPQafaBa3oAEciBB0Y8aSGC1PVv0hCCqiqLAyTJ5frxAO
VmjL9ppm0vOdXWHTWN7Sl4i0vj7E2pSdrDbGSYE3Z0Sl/xSsY5s2UIJJcNfL8i31Jo0oHeks4lkC
jG+iOrW5WMQBH1LbX4bCUZAblbP2cfRvCxrI9Ju1U+ikwUtGcAN6tHzq/VOYPRBlUB7B72ZrlNv8
79OGSABsHFZAkCUu7MtSeDyOg7Ny3dSbZ2+LiliORy1HFx8lEH+5NbX51hsbcQu1QF45iuNFQDDn
xjD79xYt7lo/3Gk2DgfSq36LiCmeNFh5kkCexjLDBcweM9BSWgeAiDHd2iOoTDw9xERAXHI0d6OZ
uD048tScj1KLdgtt9cxg31QTqXoJqp5a54QA6cZGv4IJTwr9MgZ390BkDqO4ongq4JJj+NGJu8zH
JR4CiLTsdJXpXWmAnczBaX9LQYURIzGfmAIfbFpzB7PAjjwkubN0SQGcy3wKkG5hNOO0Q2l67yWY
g+wYlgBmopQQXjxiWkSvSbeiSxLFFLepNBbDCP+zsxE8CBregRc9eTYiFMXMehtqdDf14rG1ap1e
PfphbeLY932Z+0UWbAkL5inmPPQf5peA84xSHvSo1p1TazxxJ+ITMTiNFpBM8jk71Omf+ixHf+j8
ZCc2/S8NQ64NJNbmL4MjxWdhO11/AkKZMp8rZS3ztmTjYsa21AZvJ/Hj9nTieVmDPBlNzgCCfJ3M
VoCeU1lcRV1MB9wq2XZTU17BN8zws8P0sfL380jyQNFtH1x9LBYTZU4lAZALdDYs/aimosCMNm1P
9hNDwN+p3d8Fbi8egpzZCCJqa2dwRlsDG6pfmSI2saheCmfQN1ZQ6Uhn4+lBdhYDIH5PaAU2hsgs
TkFd39N0N/Yp7uJVXOJfsYYmvKCaXI21uECTE122bYxLblDNttcCer2BSSFjedhiEBAfjDpnpNbo
FlY3Z69y/IBGT5oYCr5rP3LO5Dv41wXnsmVc31ZanPOYoWsiGglqsrKbiwIhhpbi/5t3Bz915VHD
GMdxSQO73Pbj5WQN6ziCY5LhcN83ZsVNy825SMZ8fAy0N1HI6IKuIUJO9re+d88GQaG4teK1xlJ/
V/IxrLhjz8lUjvxP9OSxTfx4JVqH7IVB6/a15d7adqfT2btqeXJvcPJXN11GFpdJCvKOdEeLuJW+
vewIvprIIyZQ2u8WehIzom1QX8BPPcdxFhHoEcItJGX84JEeP1SPNOzdy9EvyT1gYbsyOb4t6LfI
VZJkyS/klRBLWc1rfC9b11DqqJgPrZoYmSKje+cgBidd9+KyqDgnEZYW7RJQgo+5+yJB5UYogx/N
KcVW65FVOaFmIxbq5OUtUiC59jsvvhqqHgwqKOmlIZV9shnIcwBMa5qyOdBzvNuGcrtTos3+1Uh7
sP0qX7oQMwgKqpmbRNpmSGS6srq02WTpCPTSUJJGZ+lfNdXvNqi0XeaO1cop/fLi/UdstEtZociB
8ONeFpp7k3ngjHQ1G1XtIdmVWlScnbne9pts7ZJPRpqy+SrKNwdJwpE4kJWRG+U24/BM37lYDroq
Ub9xOGGiPAYZCblSXAF11Uji7uSp6HVcV3mG97GA7Gp7E718pL5u5rKk9/KuJK1pEbaRRM02kFeZ
iJOQnJD8MFvr3KS/olUdyOKGYGnrAAOr2FUhEU+dV1/KsoO6xQHXjYiO0PDsVWUHuDawd6A9ulXl
GM/poMITxKk7kHoctIX7WII4BRVncpjxpz9IcBEx5vptJCjYtFDzdr7vJIRS3xstzDfMmBymhkFu
HPyiW4BUpNLOPfU4Mo4t5qRT6EXb90G/gdR+YURoFllpnt+5RU7dczeOIkRCQlQauZREzOgpajBG
O2Q1puVFN/+A66Iu8BuCaEnYm96hMb5a1A45A0MeDshsGD/2pXsh07Jdj4y52dT6FpceyyxuiBMI
um0puKEG4qdeJ7RGSdb9zhxCjRkMr5uUQ0TsBcRl4koEAZx7pB0N/VVsT/Va2FG09lSIwRFT6Vaw
i90pDtAsl0DZwsTX777fK77gAiyLiRx8FFSqnmcgzv/YESG5zeu8ohJnE3Czg6VjV6oqXRf2cKdk
zUyk9Ukb86udbHPKKymXBWnnG86S37+Q94b8xyah484zNtQ7Nn9/dgi1pTOizEvEWQPnzgCmRxjt
+/4R2xIhflEYopoQFCWdmePXNDjhhWSGul306iF6vELorjaFlSJpCkiL9KiUhOajr/av0b4wOkFG
ahIRcgwz+qG0o8gZ0ji/4glcUVnKTTfZ4jrSqR3TRB49+rgMmcpTGHvjvqrs6wBt+mIyzXpTRkF7
GWT2/fefwNdtGxnHDLDQwWTgRJibdP+QDU6lgUzTmpyzTSjeELsWvgqmn1KWjMggzCwip33QbI+z
e1Y+fH/tLyQmy6Jj4tjzhV0Lju6ncQmXzREiK+fM/D8H/WLpywI+4F6kcIAAGZBK1aPfyYe/iVOX
S+yb+T4I0uEwavq0SIvsesAxvVVGSkrJPJhNNZJiCB5Awp68QBvrV8Ng9BAaF2WNvSyt2xvKy/QU
2H+NrGIENtu+vn9T//KBzppUFyawNZvcPs0xwDDKDgOWe1aDTiC13+LabFP7ohLSWSvQGNA38Qm1
MXJ+z4h/6G4a85Pz6YYG4SIAE7u2xf38qXMbx5PMKj7pc9t3w1awERR9D5ozfiAvZTpUeUnhkE1M
0VS80kRxMXrlsFDFuEkxRd3qIBJ/aMTj7fvymlzBKJdxrmUhTP3c6B1zE2WC74U3Q4WLwNVwcDt/
i6hyOWdq1sqQk7F4Lxb7VjULT0WHElvWIWmtF6sotVVHpuU6rafmYLj97VQUb3mbrSszdS4wR5E9
loh26dqFvA7OAXCSW1B6v2rXsdd6xZSbWV91rjpid2ctmEZgcexMV6kXRjcwfOw7pRj7lvm6N9pq
q6Mlxnzl0i6kW8GClO/p4ExoKMIjxb2x7ojxXTZBZ91jD171Ebyk9yRQ1kvwKzklZyhhtBfhbezS
4dBMmq+gorVr837Isvwg0DAKFV2XlT89Mn3R971Mj1pD99skNuaUAy7amEb9yvHRAT3fMa01+h6y
QDAuBz7h61jNwbpDtfZbyBV9QqDV4PmP/HEGUY52Kjy33g31EK17Bw1bVgnzyJOcL3HUql3QC7Ee
iQ8M6+mYltorneHwqkO7tLJLJEd9X6B0URiYClvuIYzIZdi9tlMX0D78VU5PBV3fNVLbdNl4TbzD
3UZUubSTDaw298rHeOP7HNF0p3OPYHlago4NPBoZBrjazeEqKuaM6QQeIStGC1Fvix2rK+0djz+7
TVs+urELZ8N9nqTW0qWyD2FZDxuXD08XyiRgsSbjw4yYjpvR0+i5DJ+ZvxyqefrnywQ1raT3MrX3
cczk0/Ao79wET0wr830pkJNlLYJdDAHlhpn8OsQKc6XreAzQbMv12BBg1cxM28Y9vf/IaiK3yKlZ
ytqsD30yG+00z9wMdcwXHWT+3ibQ0zSt7DhiHDxqFVPBAOSG6JM7ReTdyW3qNyNe10PdLCTjvj2R
1mKTdY2k9eFIWtEDB7qE/DqVcbNVPgj8cKbccmQloukkbfXAUD666j0odYPdGwdyr91d6AiIHElx
SmvwrzETBWiw2pwjiZKoSUE/yia0D3pLdRi1cDYGm7x4uk4eM1V2Fq9Ih6MwnGbvemSiVmQN6DTN
192aTTddDamXb0rl4vSOw24VVTb5uUTSb5jLXLHW2idDa1Z0XTy4CYqQgFq/mgQ1qEt/b2C60Gh2
s7PjCa1VVR77AlO2DGJvkWssvlHYPlVBWB+IpiVhmzZpbL22+ZtwR5vE6JTypiT1WdIudMZLfRLQ
GVKPdCXv3k6a6z4N/CdC0Q9ESptk3BjVGdLYNdXrwxDju6nyYUTnnY8bWxsqNnMCGJF8Yg5Lk5sO
YcBRi/J5HlFx15XEFVVAMddu3fDMJjZKdEquRjFzaIwbXSeENvO8Zk9UOwiNCjdS3xLskDPCRNYN
dl5zUIc0YXeh0DKSeZ/te/Sxa1BHlwm6KzAqE1LoWDXH9x9efNHIbDy2JtFr8HUHRkLITsg3oalW
KwPMgG4f8C3fDNKpb/UGoVglNPuyzp1iXyZ3HIwWhOYx9zGsl0oio4X28V6Impnz6uttc0RDtx8Q
r+6tGNIhunfy8dJmG2CXhb2Q0F6ueJRlDErCMfGAoOzwz+A2DIMI5b7Pug3s5dfIaOwLOf94/yc/
zUiUHn/wL3y1as+Ic1N38FkBOgdv9bEOATMOYHpsohtLD/UXL2fClPICdWLWfMUanBE+4o9iHyY8
5WMoCY7POHpOIePbtnHwGNx2rYuKTK+My0qKH3b1r/IEix2dSpUmA/Z58dlV1RhenaFbj8jDfg6B
jW2Q1BuHMr8imZyZu8SFYgw5PQUbB6+VVuqHjf1LWcEQmFdA/MJsE7ff99h/1GmidCwTk/dwU2hc
qm1rysKMzFctCdacml+SjjW1/u0m7fRDY+dLRcGVGcfzw+HqTCc+fjNCa1nnSQi9Cdp6P4xqP+qw
Fb8vmr4KZ+gbIVWFlUh4DmK9TxeZEsL3QkjYGIyraw+T6kYDvwTdb22Ubr5Lo+ycIHXXQnVNfHu9
rlr4d+igbiPJNv39i/larwgbQ8+cgGVRyCHC+/iOnV5EmN4G88YdsvsG2aiWwcTuGhtIjnfFJGJ4
pHr87XF0l5y0JEfAY+hEkuGxYBgVjL9bn7RY9t2HRqIsLCAdIPAQ2klNMeGYtfjB84eW53OJJXiO
0ffgyncZH3weMWfeGAPoT2xuDy5oroPYDZc4SP1DGNOTxYZhbPV4fHiHQjsuR2BBvl7rVfQ70nJd
jRPKAj8zqHMya4WMFTmVNvknIh3pSrQ1eeIWLj9k2NCXHPAVbaMlzPSiYCeihG5WSvDzPHWYujty
w0m/TNNruv3kGuNhXZL8Q2vLnzZ6ZU1vZOo+sezRlamdkSgkgpWZxd0z+/cYzvrjFS06EnLZpJBx
D3ekQF04CtN2QFLeAWDTUlTDi4ZEATtwd4FxB3xU/SZ7TrYYvD0kJQWF7lRtSc8olxxCqn2eQczN
keMZ3nQikr0mKUjjJhvtx8ncR4M1HqJQT48D4XLM00LCL4x8RRHjTEeU6Fj0HGLBlGgJTdPbHU7R
8lc2olXPpKRpWD0lgtjasENejJVDW042gZ5Y9piTMxio9XHYTZo8Q81kLYs0Y1f49wMZeyttFMlO
Se0Qpr1BcC3boVV35Q6wNMVqaubEBiqmGmWwgcDurgqKo2MiqRZFXjZLKMvE2mZTujP0+DIcolMD
aOjkzTOW5Krqx+hi1OlbtEX90z33RdUgHAtmO7pU1kQkIp9OGkKNXTw4obgh1LREf53GNMXHV1y+
1fK9Ip5xliLPBzwJ001FGbr8/jn9uiTyAshfMSGVY3n9rOQYCs00IQgItPzd09h55Koj11RDXCzT
kO6J6ZVLTVxCsRc/rBBfnzbH4sJc3sEAyKP3cYFQson9DK/NjaWouV0UZAHe/GrKrhq5ryL7NUNK
8f2b/SIGFq7ncHiCn2zRi/xs70NMDVS4qlBs13ay81P/wECLEtqzSGvijX5/NTGvtx+OkcKbEc2z
OpujGzvAx3eYxXlQRy4+CcPNgGxM6sLWxmxltdJdSeVC8daKvfLMl6Et791Rb7h/xQ69Pvwlggts
l/ZBJpB3wgIJlO/Rs0I5oAqCGukB/g1JOkNBuRCpqx2d2rqFMQtwMLpP8U+ue08PXxtKy6VdEhXV
R8a0dioBzzhq1CGI9RvQFxmW2rZfD7WdnT3VjFde/VfaRAqLHMB4UpdcszQRofHn14HTMGYb8j86
sLIN/m8kPwE19iT19dAHw+lde2lkCNS6tD4MdvIKSg9prO/+UEj82wcLX1UQisS8hKHFxw/WZ3Gh
pTNaN87o7G2lqyVzLuDmdXXs9PCp8H7cW835Qfz8XXKK8AzDFeyt+qftrBl02sdIS25KvzuA9ZHP
bUnwNDAIXxYVHZLKOVQZGwAt82RRUxQuRh/6OJat5aQR0Wy9CCuS+9yByJJk2tqLPOcU9mayEhNH
almQTwdgjNATJA/77+/Er4+ax1SJl86e9s59/Ph5IXMK3Dh1rJss5uyUBzhOPOiq0v4rKwxIej+e
XSJwv7/olyAkHjH0dgh4EYvpPOifHnCiKovO7HvnxskEweKohbZRgccyYBJTVCo8C0OdnKGdYJpm
/Rq/PdH1HWiYRI10MQXWpSHuNkGDaeyHl/YvH4hwKZacuVvokUny8QOJQXpi5GPZLSdSvHHO3Rae
yThXV7ddYrU3sJNPQRwRXZcWchPZ418gVlQloQ4zI69Xum2Mtz5nvwhASMqUoa2C+umHF/n5LrcF
5CWTwCSisWiXfl4+EunYadq7+nmwbOfAy8U86k1EryrcXUXr4nMy/kyci67EOKpNiQRx0w6ABpEK
HnV89XfTRHcF4I+3onVKoZ2BJv3pRX6ubG0xJ0mRHTqLEJEdf9rBrM7w4tr1vLPlRP5FW4aYOxu1
R3KZ7jzSplayxXZkoyhYSIyYu3KoxO3krgNyVhdIZM6Gozgrh320rfQcmEE3TKt3FEuvR/u8spyr
HuocSdvt2ebO0RzLeW3hjQKe8PZRAoIwDSBEVkbY3QHHDZf0pMw1PBXkSlRz1yYCRQhzDzRLnoNc
tTvDmOwl/Bp1bbrq5VQ3wx+/V/bFzEqZ536SWIA+otYM7X1a9c22qhCrKNd66RWKfzUSVcpAGlD2
GF+SXnYfYuLf1iax4Sg0EQSMDATrQWYvXqTvTQ0FXzAdihGOOMzHI/YClK+2hmg9nxrWgQglXB2/
+n5v/FJxe25009mkPgZOgDja4f0HRfG946vosmLGzQCMgzSzs0UdGMFeG+jBIhxcdJVd/U5yDG2T
RoZh2ZLvg5wsN7Lk0CCOX5aKSgj10nYwmb8abZFgFk2o7pzrIdaKG6uY8h3U/3BHTdIfPN1Uh4ak
8bwrnEvku+kV2g+qvtBrD3qCLAK1tjrxkN9MKe7jsu0eRlzazGdJmx7HC7N03oQyrSdAHkW7ZIAQ
n9zZWkf1Dek/GlHe6d56cI1oFRo1iogkOhmi9Xe99/aemVH14s0RA8FpM5M2LomqhIe21IxDGJC4
PpbAlQpZH4TnPpmth0whaJhr5upUlY6xtPrI2hhu3CNfk4gRaNwcZDT8imYKUhzk/R7kwB8/6vO1
28HVsTVf7sKheC2VV6OLf3l3bSJqqleFYsCAQ/ku9SKSMRMrW6IJRU6X7KtA3Ot2oVDagMnqGXEq
bdz4zuJNzuylNCJf8vvH7p1M/c/tyOZERQXD5gf3DW3zp7WVJoBtJIiebphdmV0Q33nYmw3Hov3k
Jc+wZE9CaP0FZOjoIPLxuguLchcMzavZVhcty86OXiJBNpLHtWJi+0z6iKcTndzlrbGxCu9aR9Cy
yCIl9zV/ELHvzRhF8uCwKC3DXN2obDL2Dtl1CwvDAeqetPwpHfDLAsibBKA4n2XRA7Naf1qlBdat
Iqy0m8xBIwtIczip7HkEsrASehXsUk2vD5nR5zRRu3u+4ehNlQlIen/Dvxz3aYs/I0hMnC5xWJ8K
pN8b38T0bQa/BM7vrUt5e2xdex9D0dw3CnRPLCJQD4ORbYosHnaEHI2LBK8hOtACt8RQbQQsUHRf
FtxcVox1QwjDoffzBxKXcrmYHrUxQFeVIANiEN5gTiPZMDkUhbOe4sZ99p32b9szgv3+jvj6WWHM
ET5qc7rX84r88bMK7GkUgjM0WAzHOjT+xQASprHiTdbmxMIUP5UUX2YktsuORDsFTobL3WjP+8I/
einVCMvXNZvkVp8kIImqm1Zu39qnIXe3ANqMgxON1b6Q+tasfP9Up6dwkuLQijZZhTb01QAR6g/7
uvO5wJ9flGGY5HfYVIbC/VSl9W3o9A0Jabc1k/1FSmlCZFNcHzoMMyjp/Av9feyvI0Im74zwIWNT
hECKQ09McBYQ3cRToS9Z74p7lxSEUfrHhkkj9IaNEYC/8hEZGMoKVkgrZsaoVe2lBQ6/ZoAMOQCh
7djGW0aF6Yqqwz10KK8PTioJDCqsW5LGecysdFgqTxZHV0PWGmvpSNsyNDArV5uKBAEUMuQO1W5m
X3pBsx5bPboVaXxgZq/heE2rhUmcx5IhWXUdj+5hxn0vEbdiicGQ5bu8X8dTeGaaauW9DMEglvqc
RqB8i6Au39pjAnPvRKnsy/aHL+AL+vT9CwClj0kKtwVtyI93RVcq+vytldyWDW30ZLTfdBfjGDbb
SgwnVjO5sXu100oEth1+S12ZP90E/3pnEq/KmdpEh0nj/eNr6KMInzeux1vlawtyx8n4q/VL+UeP
eu1o5M4mdkq4uT455LMBiREGw1HBP0zEnkeky3z/ZH4+YeOOQE6FEcRjUMuI9tM9iSQ/jSxHM29d
vfo1tOZ14RY7zyOeLxsvx7G60jAUFpHzU7jBPCP95xbBdR0GgtSGLAxz1/HjxxD5MxyMbuAt584S
Dtc1I6drVCq3nUl7R5Fyv9JselU2rYZmEGehWvy43YRaxacmj01MB9y5/3Hj/K9i2S9fu+ZP+Tnx
90NS8PZPcfma/am//UP/vwUIcz/+496Zo4z/Ezw8v9X/+a/bIntNIyhOf97TiPdv//Nf7//F/81s
F8Z/cyfxZQIlw4hIm/f/RQfb+n+jOUAFQqf1/VfcYv+JDjYMfsXQDEsgLJ85k/YfycH/jXKEoAlo
tgyVCQP4X6W2z1Poj3ccDVWTYx6dLJrrEHLNT1uCFfCL1p7tsY6brEYCV5ZpVquXTroVhmAcz3rX
1FeiCXpw3vyCV+0v7KAo4NAU8dlv6bK+/4L2w7hMusA8VXRxbtyuumc+oV4UfeoSEP+iqwMNVUnv
3ZfkyplRpj07czRAlfT5rgms4BlhL26h/llIzcRnZ/ns1PzrRI5AuLrp1kCdltJk3fOKE/otfXRf
69pLLPPgNy72q2ROrIiGIsEfrMQybRNQlWRX3Rdpvun60X4mkshemwhB87IEyJa1CeSWYTgl1Wx3
a4CNj/lLHqXGSuTo0esxQGrYuCFkWtwxtiK+kZ4mnjjD6g+x5ZcboVn1Q64Ft4nRxG+ijO9snxZM
yls/TD0pIFOteasaIeHMzom2NInDLUS47Lnr9YPbpib+VyO5sPLhqGex9Ts2GFeCFWpm3ES14zAj
d7ENK9boOkR7XmL+VqG8jIJCPWpVlG280ugOCtbddWdl+FolqaqO+8urfldj2ZOELmMy2K3wHrJF
TNc5B+rSTrOo0s3WnRkGD14+Pb7/WRm0a8MM+lfhVT29Gb1HUGI4O01aza6zhuhcje2lkQpzoRuj
PFhlMvwfss6ruVUm2ra/iCpo8quyrGDL2X6hHLbJ0E1q4NffIX2n7rlV92FTG1m2ZQk6rDXnmPtB
K4/XRU4vHXz4ePQBXucKHJuTxtGdEZSvAdHdh7Dx+lVeReJCHxhcjVM692M6jhtDsgmtRsPZpkFR
HsH45/vIC2FssUAh1YjT2xdgAjjbGYH6qXOycVPpwLknz6Rbk1VrX4HKBIVmhvtEYPG8HHWTvGJF
9XEYBc27q/GvlBVodFe/NamJ3kb57SOuG29dFU10GiS16Rmi2V1qUCBqweNshNu3D50c6ALzVr3w
2YpFmDnikxiLi5Z18BcZb9ziMz25wd7kluf/9JP/pzFfvA9ZjdFnnLxHGvXzmt9d28BgNJXV7dxn
4lCPbnY3d222NyrKSjLQwcZRaBh9Y4rXOhyaJ6cFcyPqrHhDMdgs3GBSX0PYPMJf8/5pA6wSSdXp
YrCPhcCxvuiBYwpXDz/+GP/qll1FbzfBouvT8kXg3lyFTT1drEGBCG9LdcbSYmxtClst7ra7euz6
TYrJ9qJC20AeO4vXgviGhYIB/x02M8APm1iF0N/5tUv31qMZXURx+Kkmw0LfF6TQqggorkc7fkhd
T26VbsVhnhP7LvB7qE12T14VQKX1ZJXJ2RzzF7oHOEFaV/10ZYqrQERvSePnG1FX6s6lrn9pwE4t
BqV4hknUgsHGJyBgbO1apFd2veGt6kAGd7kly53nech8cmGvK5brjwm5Ivh6argAkkA44Ev2V23b
Z0s6LPur7h1KPgpi2LzrpPPcRzjDekFsyneR4QXSsQeiVtvFRRhFvLVqqLDYX+SBaCUM46q2HyAw
JSu70erN6Lq/LraTfyXpp3Pmm2wrqmCfTXb4hbKBHnOpzGcrp7FXus1w9mYc/XYAYUE5drpw2ip8
ALjAdtVV/k9LuYi4M/2lfVutMpdEGytjoc6dAkHYstQnlcNVOfvej1vOM5nJo3eZ3KLex1FSbwch
0c/j5jaVNo/5QLtFNaxPEWrGl7bNghPC/IJbQEyfc+MAtILQd4mzwWfd1f1/X7Aq1//vO1ihzf99
h5D1RwfdFFgYr3yQzXdqGdmH5cc01uM8gIzQ5R/IMBd1AMLatRNGALN1lj3V+w+j0f7CnqLpRBSH
fLblvL89ntctLYU6cDa3nzZO4ymMv6ACVWczaJ2nSsYoLthjbiwzdp468ncIIbQ/bl8U12cg6DoG
4IPPtyeowFdrtO/BwpDdH3gQgD420qB2DNz7BpHn4+R3/OPxsenNjeWARrid2mNz7OK8f3IJO9+P
bvgamgbQB+awNxfhDDeKbWxk1MTvpA+xUO8Fkvo4zV9kna2w9FcGv6UUy9t3SJ8cUi+qvP3tVNvh
zh3N4SlrRvHgjPLt9nCviSPNOxZ4t1O63GJBNbE89b5y3urX22/r8hBLZ8WFWhBHT3Cx4Xz2qn9r
u84g6icJIXeiYLk9XpJKkdte9exDXB6ihgre1EKfroHBotooHyhvZ2vHMWgs+Fa0xPwoX8akj5eN
IAsZSdFHbN6bDFe/JiKAZRwn7oOD5X+fjG24ycYa01fQffaj3X6oeHp8T6axeyXCoX0khGebOQ0a
SqwTCM7bS02MNGyx5i43RuuBeAwSpDU5Pxhk6kXWI1+JE2NcBTBQ78NyMDC1TD1PDvTRsYjZVqWo
wEZRlMrhNH1kWfqKyqonM3CcnzvzwTbM7J+EGrLw6yF/qYJar01jKk4aiie1PAnGXJjGJRBGiUMv
Kr9w8O1m2x3gM8q9GNMEzqeol4hjES5jdNlHBgNhLz33OYNjStbz4OIMc6xFBrLu3fXrAoSpGX8p
233vvFb+kDd7Ttqp3SA0dg8pCToq8MbPYWCrLa/TfEyP9eRWmia/F7afCF9XrWUaP9RSryGCo3zE
hUQhkCkAOhqK2rIb91MzGqhwnO6gWrvaxWmhT2DEaZs6I7VLWysiH6rysZ5oTdDn8J9txyHwZeis
t+I2c/DxfrYF86Ajg580pbRJlQQ/4+AT6GMkjADdulGxBMLOhCooixC1SFYNDaMdwS7BP7yQd4bq
2n9gNQ/NEPq/op9Pgk7371jo+0rwc6d8vFR10f1MJTuYsAy/I8946UO/+/aMa6eyjL6GLP2CGDN8
Da71UyJi/EK5+UcKy/hZhdyZYOfTzyqzCuSQej7ICfK7ZuO+SkfVHQnsmu6jRiXLPJ/HbxWae9dr
Gsy2Vba1YC9svN7apZVd3Qs3keshV8mTUCZhL2FXv+UOibli5mWkWNTswqGSFmIfwmiIq9Vo7KV1
nVlly8av7N3PTLLqnQikfSVbhfBJX2aPzpRCgPW67qy8LNkBY1z6Eaug3G/bu6nIox0+5eiYFFmw
KVHM47g1MkSVnvE4zVztzF3xYwxd2aRGt7Cztv83Npcy1ukvsnqPpmHbPDLi4uzMlbNItIvuHc7l
WzTj7MntzLizi2l4M4PyLuJSfGwMVtuNo/a3ZzV5nx9a0+6Wt9Oe/eTaxMW2vZ1yfUDnUSMZCtcf
iRVI8T69UUA0zhWSrgXLhX1ryOFJe3TluYDibeUNzfuYNB8+sQIPceVOj7bIzreHgaDegK/m2mFd
8o4vDjMZdG6Ed8W5U6yrcI5CUZkK8yMX8T5mlP+drOjdYln+ilKSQM7U7Q7/+1QWO2qtZWzuE1lv
NN6W385Ahji0qcEg5aldbTDRK7e/wuldwi2uTwlUsDEne/7odcRIRyDJ0Yc3exon3a0KRBifYP6X
t6eCUUNBbQ3Jo274sOLenrdDic1fF1h/k3Dt+lX4mqXYQ9RgI3TNrPAVxFG/DtEYMdMyP0ZZUX2a
yYn5u/iYaYjvjIA1y+3hMJ+Y4cPpNcZwchdVCCv/e3xm4dzze6xI+Ye+coz/fgzyii97tPzLXOfi
RLJQvpzVXH36cQZuO/IF2hvas4aNQrgdbcAIhvcYY+XeZQqPS8WA9cpPY+0ofGfdBFq+AmqW69Jy
4FJ7mXwd2XgtRSXbfWjHvy06R1QnRMilnTOSn9c2z7hKWPf6dMtgdbbPqsriixde1S3Eu0cl7qcQ
E+HDZAYs2ojDu51FtYBBP3hHKJ/VMRyEuW9qstbzvD83uu/PbeD052wMlro1FHJdHg9JaAv8oX2Q
RYrITqt5BZY/erwdgKMzSZEVgTcDfxmxabx9IttGGEFX1UiFMBiM7AmH6dLyVPRwO7NcB26ScpwV
oQbJJi6GbDPS092ZMr1qqJLwrR+KYpkr2zhEzINk8WLzpdYID1A/GWY67WZp4HHujeBDEN+3sKQ1
nqMGV11t1N/wnoKPbEIwZLt1xJLUGnb9yCo3rfOVqYvso4wNkDgdG8ukm7MPCqzvRWp0F4AKxcPk
h/Hi9jRsK4wDPXcUCpedo3oiUkd4VoMReVzAr3PRSRhjmVziyzAfmo4ck8DoxbZG+c92lK58ZA6H
2+vxs95dawiSu9Zp4BUJxM68zKF32h387GJj47/6IMl2R/evelGAzxZtE88b/4qS1NcdGlDkHo+m
F6+MSE+vAmv4hvJUQTVd1gTCBYK/cHLvhhwymHDR9+KIgv6VOXCFIs8+12NSf3ahfU/8W0hj1Y8O
TcOVlluht8Tha5RsCuOQDgYEmtBR+hQ4RbNugwaKtym9e15+dWjc/qxH07v3u8A+1l1xSh22IbID
HjYqKzwUDSZKRXX3CSMSLpGobA4RsquV8sJvSabWe2i4xdKuPOepB9O59sIEwrJKZlIOPYKtDYB3
Vd9/uM56iJVzdayE+4mvrVoPt3dhFoTkdtYuasXVo0YjOayCv9qNHj3WL3styb/SkfbOKbjLkOAn
LnjO8EIMIOXLjC2hYH/nsFenqoxmTpGzAwHryUq/GFKTk+WmHj3K2P0YxEACU0wMMckG85IWO1Rj
j+V4n4V6Y3cyuB/s7inIB7kqc+7p2yArRuvzCnamK4oQTZDFsKQ69BemPmEJRv41GDMdMr/Vu55L
bNPO8R7TqPUzsuXAVUwkC/yjfTIlxSHr9Eti+D3REpY8zdVw9BviI8QEnTrSCWf9QKUajMEsXeIA
vLogd8CZ3tsJo5SytnkaiC9nND5v/4Ee8xVggruXbDqp/aRrksWmb0O49C1VrM8VsZ0bv/K/64Qp
yGFRf+fHZCTHVtFsLRNyU10ZeqU01F/TLAgJLmYU6bm3GqBDo4NcQA8O7khqyw5mKr+yyg5PWR4W
DxVguv/qTlMcV8uGX3QapQkusIWc4JDwIWIh9/XULyvMbRTpjXbj5Xp6w/cDvy4bnOPtVGcjyXTp
9NL6cXQvo/rz9nCv3HkXsD9e5V736hSYQpENwXWjNX5XeJPOd7XAve1qqJMiK3A0lpa3smBo1KYz
HEfwK8eCZfrxdvq/B3X7ajl+41eBZO83v0TWTPsIFMklnzwfP2R0srzevATXh8AlKJQ/Fn4k5IJn
ZZdcJ4J9mgQNk4SfoDOd4+3E1u2Ari+Kl0VYeRfzKimwL7f/x4Sw7IaCxZ6EEnERVZNccoucBq9R
TLKNl51byKRneib+VroF+mKjvQjY8UgrKvsI+w3GOfuBT6lZq8tWl9vsajtCHuc+YDHNGS+jFfO0
+yCuD9W6odFdRPk2L+v5GCLTXGYdAU+oCefjf48xZ4PoN0t0GHl3Mrn4D7IzF03fYZ/gzjhWtvIv
cFYKbt2mx13OvmI5CREfSCF7IxuvPQtASjviVtyVD8f9NfClWviRX5ynMgD8YaPPwx68GZzsiktP
n5K6OJWsmh6phG4sGwxt2RTO0p6hStxOw9SQzL9WshrCGRl/1ur3dOtrSh7arO76IfwMr9pCp5Kf
ZvNRpXcEAAL4i6DKkjok7oVdL0EoJC/17Bf4SXzEWLmBsBR9Y2iqlpqgZa/IA34vioYXiwTht8cs
6V+hxqggzrlT1/dDGlX3BuhLCMH6SzbGKZDtAZIEMDrb8FcYQ/WxjcZxPdr9LgrTaFGPvbUHoGKd
hlG9GATBVkEwHfVke6c4r7n5kgw1eSZz1O+0GAc3poVlnBoEyLvb2f8eHDVW67jgZUWyrw4j5dPD
2NjVgQ5cvC4spkvhNrhtZ6JUwjBbNLYI79MxeWbb450mOk7bxvBbPLNN8oICw7xjoxAQjhWYmxo/
1gIZEaut60HP15RAYU+LtCNgeOjS7hHzD1ykqY+2ZdV3j7lSnyBLp20tp5l8db9TC08Feq2zDOIG
ha6VCe5iO5qW80xaZrKjALB2hGIsu75MeX11blX+z6xkJqGzIY3ZW2W+8j7MLn4bnRRMresnZ8zb
aIauj8cs3Za9xRRQjAYW7qI5Q/6IltxC4tuyj6n02eslxl/hOmBms8q5qyOAs2EXo8HMrGA3RcnZ
6YnPqGfVPRd1BmS+sDQq3pbJUXvJBtljfm/yzpQOCGtrVPkGrjhiVzPL7mIiJK5AfhtGPINaGffi
rvKEYPjhMLtAihJc63duBkWsoACxUVdrVc2Mt5jHsT3Zg20vA+67zdy38ylPwXUEbDThR3F6O2Sw
3m4Ao511fbLZKRrjPXkl8MnvysLDEGnRkUOYxcseu2nfmmX3MthBuZqIytmNvtu+IMyP10Fm7Fsy
SJf0/JlEbv4hA9LxSrM+2MwoOQRWRCAizrhUGUTQyrI/6DlE59sBbBNQi0Z8tyygV6US1cs4mrgN
/IGdKe8aGZtGtLTM7rUdZvHTjRQ91ZD82WQfTKXKnxLR2ABhgg97dPzzOM7la1/mB4oo6nI7UwNu
LOw9z7P2vBPilns7GE5wCakF1s6/CZoA93DnbtuhNM+Tb7SgaMSrp4wMqlNibQIrRiAyAQVfJeYw
L9jaTEuJZe3HKNd1X4Nnut6cbtDXJcc4X+RJ628nEOcsXAzza6hD40T7qHsTPynkkjc128SkFNFf
DIrwQHbtn3KVhU7HsWAxTbN118SLMaq7hz506gd/WsmUYAhIlq8NOeNc3q1zSPttglyUj9tii1FZ
0xFtzNLzjf7sNV22bRkLN01Z/DWenr4RMP2EytNPoJJ+wlGMiyZFaSVG/DwmWZvH2+ngiFfsdmS7
1NwteyhLWPyxkrHK0if8ze1C8kmeurnGHZPGv3Uk+EMHJ6UWKXAx3b4QEnl7aFvoQNeHiI4tly3I
4o1ZGQbbHZg/uvTLzTDNxkVWUGimTEHf6pElrlNCTHHMta/ymndbxcP4gLr9EHdx8xJ6qGm1axpL
T2Jk4nPPd85ViH870ARt78HA/s8XorRUmystYik7VbBEKrC7VxMkc917S60Da1WTAYbSAR2Th5MA
lhgKfT9qM5hl+s+VXnQMKOfGTVkfTeXWkIiH/zncHpPVgzXJVZUBnwZOAsP/mse3+Ci93N7GrZ7W
c5EqsZiLv1kCWAJfbN11eI32k9U5O8NPsvvYcIlfK339audkQhYW635/GixzSWcKQx37Kcb7vD8W
dKYXAHgIaCzzl6y1jG3ul97RcTNzhW+QoVAbf03XwNyo/jkllYkIEDX2AvaPaSCjTV8U4YGUTPJy
MVdtK+oAt4cK3WwVFa3lVFvlurf9Kl2S8gETLujohJkxqwukeyvQk9YSyQQBoGFsv9xOx+AZO4q4
o5OXEsfWv2thpl+011D5mlNwEoPMHnRkrIJruhqQ32aso23T9+PxdnCoZfakVOdvxewWB0dTWNMi
C+/KMA4eBxfrqjWZ7zimB+gQ/pgsXW6RtZe2zzG++c86+hLtYK7G2dO7oivcJ8JVFPnPeCZd52ke
3Xu2wjvbluEXSW77HKrGqxEZ/tYPm2kbdn4AWpq0NHaO8/l28BIrOM5Igltt0CmsIlJ+J/peftJ7
D+QkNIt5cEAUikAfBjiOz1Gq/BXCiZQgdOmD42KCSdRZZpCpLcT0Oyi/VNjCl9LN+ieD5FbUn/Wr
aCJIXkrdkyAfsqCJPtzWDk52mYG1mbvqNRgpndt2jmnY9KpXlHU9rjW21Y7osnVp2yGaiCijYWD2
86Eax2VR2ZrogTjbNBappgK40YtJBq/PXHS5nXHZPzbeiCyws/0VhmJGTl8jKreRtWNAx+onyjTe
DYMu1h4haCfKO/KQBVmPsGaTeCo+4EdrXtuI1mjbyzePapILtaGwsuZU2q46qUlUp3Zz+//t0Saz
tp5Os7vKd+JT2WJ6GVKURSHNUbbm+VJfvYl2Tn4GIcTjDnmEtcNB3xFtETnvMlQobFzSAOzOyWlc
RpSJiWtaz7xDGxmSLBl08xcaw2TthEjhiZnKSc6dY6QU1bEPjWlXxxBDLKKOSzNBFIofta2c5mKm
dbVpJufbAc24tOYgfq6bqFmSZY19IyWo20rvI5dDY0MVsg3v4MT9qjMS6tOub94PXbRCxUd+6uD3
AOsseCR0WEAbtR7lanAUb+HYQlUxw3IzocC8w5eMn7D47zgzA6kWIToIxeGgGkleRjH2T4Utganl
tfnDjbco7bD4M9TEwDz5az+lVGe3NDgTPncERWHwjDkB3Gyt+23lryQJ8feUZb37KC9YJJKg05Tl
u5u04Uc105koGhqdFKbrZ5mYhOTN3xK6MCnO40JHM+0aq6pfOzPaQNcaHkFtX5feBipT3NMsDVWL
+zUpwGrsLTlXh7YJqgPV6u+SXuSOOiEUSeUC3+5E8NB5qrwf/u8BhhD71aNjivnYxN3/e8BjMjPU
TUfVmWLruDq4G4UbgBkEmGGytAkacnKaqyKZkoG4q9loXbMPnaesJ7zHHBDwB/b01dpW888lwqBL
3TRZjEGwaaVufuwC7mfJOvk1jaAQUD8z76SwT3kvYCXlukfyLIZ96UEagsXyVRQG016X5F+jZFRX
ljmtW0rme1KbnhkB7E+8kxi2cFyhqkVWS2DhZ99F4jNwuRez3EpPRLzMl6kx/1jgUW3T7QuhY7+5
P0yfPiC3BQyp7iOmH4ALfJTv1AsF8ke7eGNsw4VOuOJr1JF/6SHiXRdTVGCcKr+cIYt+LS+BYV/j
ty8Q3xPzbJ0FTog7WtzjZmYT8nzVVi0gt6Tfyo6XVzWXmOFxTm6kdjN5WptkqutPqsZdMdVfbuIH
a7NNEjrW6ZPnJOUTIuxsp2Y4a6Gwiqchm+nKyXSN5wu9ZggFevTJKIJ+/BY2hnVwa1suAdmbW9P0
22sIUHXMwzGmfplP7hrdQIArPp0e2A71B9dPSfv1a+ME8IeCeE0zA6tvt7OaZCl9d3jNqK1BEStg
hyrL206GWONCzEg/HJ3H3omsfW0SJAOLsH8XIfu6BDaYRW0N2KTjHk0PtI4SGRtN159ePIC3zSSM
92lGKyopWa5pJxnvLfzbYGzdB5NF3AOEjs/bw6z2QTXzOe+cLo8/+DPWmUpNpC2peyxIpcAxzw9L
W7hf40DPp+mG6NVJ+sXt2+m7lHtyWXKchjyNCgjNR2X696GKYDY4f6ZZ7tpCIjFk4bet0jFdAWq2
4ZGHu/kqkWmRz8z0Z5c0ltvTzObrLsyLP0oFDBfCLD/KkbDSKfoara6/d3JhkIowdAfd2HqRpQ5x
ZdK9OpZGzIJLwPHTkRKwWsYdahLLpQw1UlrepzJV25gAlp1hdO6KizveNiGd6RwqRUqW7p1TeMVS
uxKOe+wYT0n7o5PI2VEpD1Yjpb0Pw/aShZ1reEhUyABbGOaKtnYJokjTvongP6YLWLsMw78CNMVi
ng3IUsAUYShGlyqxz3IqiaiPWm81eueqIbrAdeyCCzzejS1AN0Oi3Ryi+3EWx6Kfo7VbyHkZNbJD
ODuZS+Wkn7Ush2Vjqm2UCvHY91Auioi8wCF2+k1UOOQs2nNDBFlGc64W2bL1pn1AR+fxdsj0lV+e
htG+8UW8mAZbnruOi78YK3WwVC8XmcXlBn30l20yvc9K7XREZFky2r+5o4w3IwG7R2E9fez8Md8Y
e7cip7jIeg0KN3COoB2zubzTjF5GSuGgDS5s+qpdoAGRBeWYLezEKrfoRUiEsdzHPo6cx2g2Wnpy
c7Yjls19RK3rLqXVqwUL2mMS53+3h4Pr8wWI3iJ/usIzZlKBty4VozWLK/zZuvpnd+NNyrXLYutF
W+46LwN/AQvz1xX9JVZzSncz7FajJp6LSp4AMKuKBbKq7OQXOPdb4pGQYeXW6yzcjA0iL9Wb21Nd
oj43q+SrcnltkDmAvMYpqONcuIuSOXZtp5Vzcq+H2/8Yndr1WOCfohWGYa0lFDmeze4Mh99c1ywa
0Mln7MZDE1K98VcieSH4LPsKMkr7uSU2JID5sOHJtWvlSC+o5r2LI711YtmemxBgaYzwWxYkzTtc
ICvqYGegQtk1p2+hbMdaFY2w1rIf86doeNBdBEDOToalWYqHhNrxWx5uPMcoQUDI+R6J7m/cOx+a
NeRdOQ16z7YHPmdgPDFnHONh9rc0CcWOdQklnbq3n9yHri2XckBm0sbUyFppw4gt/WkxCODFTt58
zS5wECdrN/0QH/REB82t5odIJWwzlR88DQ70LFGGbAvD5IVlqoJ8ntavbZ9HxBGn8twm43tOcn0O
+TrXfvIcBYa19Ow5OQZ9SXKX9AnHZI/52kiUs/1kp+/NmHcUZOJi77io49hSMAUqYiMFUIEEhBDk
TqRRQBMXxkOVALpeVPm1oGuQDpbygtMa8+/gfUEF3kl2SecUSd2iTckpUwDS2B1qAHpo06Y7cBK4
sisSfi1fP7KTCPYkeQ3kdHMokKf5FYm5U8AytKm9hCDEujlV9viWBm20VbvQCKq70bee8WcHl9JQ
yUrHFk6UAHRx6ERE1orhIaKHsY1wOFr0rhbWrIOLQw3sIkFdrbk+PumRKAIW7OwCdyK7sANjH6GB
epaaz2PWxXHGebDwe8chGog1kdN79xPF/pUXZpJ1sP2S23Z7aAdZXQYDJo7J713dTs0BCJ+i9Nyx
GHXbqVtd5QgMLh3GpSmpw40tniZHmRvlQcwimHGjCzO59Dt6S+7CJEd6J9Dsn0jGIG6kKC6xBBo+
22nDbqXPL0Omxm1jE6MspZcvp87U26gFg6x0Tm/KV6tRGOI8O+OviobijtYRAT8AVUFgu83FsyGh
Wqrjm+Jr/vAVoTvWaKr1wACvBWY0GQzJqmJvf/F7TSuY/KntPMsdpHq9i2vC3ZLGlbwQMKlU6Iq1
pJtRjVrem06uLpKAyDVdBG91O709t898hFr7zB/7lSy1uhhA8dF9zQB5dYZ/KKkWvt1li7rL26XR
N3oz00KK2T6eKxlEZ2eal+gUi4unSMrUg3dPd2k8pbM+ZbJEylKCU42an1FmpPY6pn32G702/Nq6
JAGHoPacgyZ5uG/Go3d7SxLGqr3pqC+z5bPGNUA/18rTXRc7hMTqDN0Wn560JmaXJHttg3464PnU
O4opRDV3OdnQ10PoFdWxG5uzTpvoiOiTiJ38H1l9ySoaG4OKLvYRxrl66ZqbJovOmAigASfOhJsy
ri9JWab3yTwss8CsLqFr7Ick+mfUdbf1QA7KPO+OPcr2wRngRGPp2MC7cS/VaCp+VIoV6p81xMMD
AnZknBFvvp1debHTdRCawmWL6PaS+nQOWqMP9jOsTLR030MjXJYJp0ix1EXtQBYzKxv0FOO7GV3v
Ur/aIseLLv7AS6+HutpCohSoEvdhac/HujCOZmZ15OkAwtddJdatG/14uYMsD99ERDE/HYV3ybOA
jrNo+8WQQwW7PaZEZKx5fNsMBPv5Tfvdm0rc3e7VGajsmqWbs7qdiuutW6otFUmSyfrQ21Z8PkOY
PgyaHUpXD+Fuuo4E5cBNQPY31H09lhjAvE2sJJ3VpwI5JLDk+rOInN+YLIKvYAyJM+n1j0DHP8RZ
+c+N/V2X1tEfDBSgzTg2EQBS/rHJVVs470EkCTZ0xaWRJgQz3xqhMasJ8WCOwWpALFJaoKPDKP2t
0oyIFLf/ZjD8GirX+8TQlDPYuvUH89mwGN3GecvnIVgMUSBf7Qg/RRIUwXNmlP5S251+SkeK5hnX
0GNKRW+FTBhWqfTM9TxpcT8OoGvQCujzMF71LmXSnYDYBNtAmWBuSjQBokafSKqBuWdLpu7Ctp3o
9bntPgqH8RCZJBg1mYIE4cPF6IRrnQhXCjaem3tnFzHyBsm6AdplHLj4g+riafSVThXqxy645q1C
EH9q3BQ0pK6rl5BcwCV+NQsFMVJr4Zj5u5Exg6E/tD7wIqGLU131NWiUgTma5CiuLmajxt8RU59p
BtXf4OUbr4sT+lsFhXdZ0m1Og12GP/+as7nmXWEqgm6xwD+HmSeozDUAiOEPghPACNKbhlo+yKlJ
f/LceKtmq//yBIvUpjP9D29ANitVgjTFoDrsO7n/Si29oJZtdi/8XazTTHb7DnPgypeDeGyoqK4I
aGsv9my3624aiwcX3MdmIFbrLLIRTD8ylBNmtmlrNNcqtGO0O1xtsMYaUe8TVQmaQiVyKeh3eyIa
gWvwe3dzhLg5VZGx1WVbn2YbPdpkuM2ZAPUe5W8/3mcVm42kUs4D9M103Rt2/Fjwx660btRTmwyk
IwpLPNt2gWNyNNLXUvURuMxkerOdGscr9JOP/qqe8lF+fko1f5tFVH7XXfasbCRaoDaJKqynf5p+
rEwk5WU/iugAeBnaq+ntv/ddLgbWCehFEUpxPbCqd6oVFE84I2Zf0kkMun92bJ8SJ0WvLvznFHfO
t+a+Ijp1+JxgbfPDdPjuzBS94KZ1b04sjEXuh9FLL0W/tKQxPuuJintrTuWTGPJxpYYsvAiTEO4y
6s0HsEPuugrt7r4HGrbpnak+m3gOtm0ji5OpZLqrsyg9qoKtkjv16YGYXm9Pqz67cxFXY+0vyv2U
xu5BoULa1SUqayh/eqvoB50aYwbnNdjpfchwvAG9UD+geFZrAN/6Qk//miqLJjjUbb4i5K54RmE3
05Uyx5ce1NiSggFsWnad/4e9M1mKHG2z9K2k1V7R+jTLrLsXkstHcKaAiGAjAwI0z7Ouvh+JqD8j
yKwM+7dVvcEccHB3Dd/wvuc8x6lInv2qWFJJvaMPHicu68AS81McpF9A2OUvhjRfFY1pfwc0dyhC
XX6T59zzm2KBJ+Wsz7BTxPSX3ffDbxuUnfxFDCeY7c2WDCibmXFQ/eiNbcWpgzz3vW7tG5sA1udC
87+ZaK+fagmE/BSK4VutzK0zWE1AtQfNRF93w0Nmo2xshzK+1+UR5BiErzsdrceGwae5jerI3oTj
HN8w7Ywefi9SlCzsYOA5j30ohac+bkP4gMqPR3pLtprSLujuf/1sfURQUlY4fz67WX7902/+fHoh
Tb3h/vnMDy/TUKTZzpq4ef+Pf/7d+rz1Wz+TAMwTgcvCPglPVT4Fp5XYvH4xF3bz+iiDLGy4dYtg
smRSHtXinHaUn8opJKGu7q5SWTQXwaBt1+/QFxs67cgsP8GEv1CCsLuakeSe04kdjW1epV2BWSHm
2u4w810FhOjQWh9D2L9hE+zWH1rRRRfp7IVzOT22of89ZBVLtCbewXM1ll5IUdsh1zpjWi3KGyKi
Vablgk06rEJDJTBdTyXzRkuDlxGFsae0OpoTNmgYee9lMzcuhhKjyPotIkLj3BX657Wma6dxc8GV
7Z8zq/5ShpZ1n2hmcG7G4Xvdm8SJi7k5EdZgHNpqiDZKXdVfrBLriIwOuxVJdhBBJ3+telikmlJv
5kE29s3AfWXkSeGRYCAjeq/UI1OHB5Fhest6p6OF3qgo5EoFM0BcDbNHvrRjtKGJlJPxm9bn1xE5
NkDGTWth5IUqcDKYks7VdYaS2I1hmsGd5vlF3dOtMe9RUWVOy+pxL9gMsXFsT30Tfw8QLWgd8tyw
xUiiC5wn0lAT7wzvGR+wkni+HhIGkmcRgqv0LKmafdaWYR9zaL6HXE2MYlcHGyWAJNSbkeRFCrE6
RS9oO5eJ7hY4xKWgYNoEiO8Wmjd2meLU/RR7yliXKDDl8lj1PeErY4NAn1w9EMrkjz8LqT+DjrwL
lgDBimwOp6cGJofQOomJoXIlbnTqB7eR+ZyzjvHKhh9S7xO3AcGP9OKCL8BhcxIo6y/or+AJGFCU
lbb4SsWJCtpAAGczGkemBm1DxBsGpzKf94kRe9y9viPSEjhXX3p2GDUXkzC/Gn6j78A6ZoliUVui
d1Ln5nDR2wMR56iiMVIST8jUG3jQRfN9QpWmm8Ls1M9VdhLWlzKJy6OOCvaEgZe6wFQRuay1Knvx
fkYTDa8/1hPaxZTwO72F2WTTLU6hAprMoPli/dYGQghh8ZEpXQ2PJfADwJf9VzH4YLjuzcgYXoG4
gR5vhsdkbtptYCu1G+LawWtrl25IvdehOO3N43CnlndyI+wrPCTzdiDyHY09/U5ZC3ZFl2mO0RwI
UnwkioEKeqN+Tss3P9IeTdK8XdWcDfKQQSEYvUfkyaHsuuKLpvakLcqFthXVdIuERtxZSgm2okGu
BoKirWsLHBWkI7mruMzgZGYkZ3M/2gO4TL147oiSVzN7l+kzUbJT0hzxaeLQ+CzPvvplzJPNgC7U
pDnyrBkhod+kFZ/xc8ZnVaaJjAKoflYCG15P1XwFIILEo813Q6R0+yFCw+hDrySO3HoMKjFg0SKm
qc2IhvZzWb6FyncsDftgx3r7VMjLkgcl8bXGRhbyOouGzp9ImzcxzYyydJRLTbpXa2IpotyvtkOD
PLY0nJFFD5WVmcZJ11xlKKQOER6b+yAKzuvvIoHfIK+r8rIoUGl2LQXGqv5cxLL0rUjZY1Vmr9+o
dQJIwm6rjTJV7VOe1btElR9kLWfBBccaAdv8mKoSK2MQC9ngW99mqTuEGs20Mom0+8l4CVDxsw/T
tzFnBn8Tqw+FYs0bV/8pFMJ/sdD+N0HassADsW9mtE+WCbcNywerN6aXZXHSdFJBabCtr007upoN
Vif2nNzDM0megzx7JnVXfwxGlvl6SgHM0qxxmw0iO6KmyY7ro0FH9W5ZkUmJfvnNn18+POfD3/30
J+u/+PPXok4AvvvGZWtW5KePARDfqCyO0fJl0LoA3PS/vl8fQZ4q4F/wa8WJJpDmiZXmxJCEBYF8
SICPihqcjClvWdak07GXrPGYqCaRhqVNBkqh18e2q2rZbfvW2NRyELr9bZ2q8kn2Beh/vaw2JXEH
x+lOI5PtqBpE6ZJXtYRK9U1aHcu4fUl0XnicihBYKJPUUYdmMrvrw1wSQOeWH378TaeTfv6X5//0
0/eHyiTdlYqotr7Zj8eZAsYxsMxDJfORyk5jnDX68rg+6qKQ9/M3P/vzKSx7PbZ/1b5cjk1Th9OR
GJjG6VLEE3LPXMHCaGoYu4qmPqrLl/fvZVuuj4Ec10cpXXi08VSwDgqGZzp91XFAlp46Yj026w9y
obC9UrfjRKS1yIOWeqDaHK1YDzdyHGbc0slBG+LaC4cO1wr/fH2xGQLAMZwrBke/1S/Xy6Nsovy4
PipYsx2r0ukYl0+cgU3eJ+q2QSdra9wnph6/H6X1UIHEGY/tzUAhjwmpgBcqgsNYeGEyZsdAK+bj
LEkTyiuIxYE5Ta5vi/ZoNSZLjsp3tESyyXOSBtCvyc0IloYgEFaQbUO3TenpuxnIoPa5GrALqtJT
0SiDF5n0wKJYto+FuQNATKU0lElqlyqw1cuX9VFLhBUOu2mPPqM7hsHQHXVJ01Jnfbj+sA0mf18V
N2YxL5HD8Xesm5hKu/4ZkHxEFl5lsojokp1dZNleqUw0+Va5HzV7flJj89ssi/tKr1FgFUN0MUlJ
6smj33zrVXOro5x76XPq+DXqzluxCAdGYx8A+vREmJg3tUrhqy7c0tdVGoIE2UDnyBkjbLTFQzch
II2nr8SsHeYxyzYl1PWLgrq5a8OHZo7TiRyvMv8yYU9BMI0avHQIDFpfe9LFaLhUHp1EIsyjy6Lx
goUTWvuUkIkyMXErkQ1K3zd3JDK5LT2rv0H5sdxEUqpLG7vAlQBG5s74DYKhGr+lJaTkmlQnggPs
K6yDu3ohb5sEFyDoazxTGh6SGEfKqAFXmerLFiG+uwTyvdT6WbZp+9mZ3bHeUTClIObxZBJBN+py
xa6XLX1+6x0w9W/hAv5bsgBUoZlAXP7X//3fcA+C1+JvaABdG/7BZ6+D6OmPp/z7H3fF8pM7Hg7R
S/gHEjgeNj/jAn7803dggKQYnxQorAQSCB0cqbXwgIfXpv0//yGp1idZCBp/C1tHJqQVmMAPZICk
qzADNEUsXDRNKGLB67F9bEP+Trc/aYaqKyZUQ01bEij+4z8/wPU7fKL58P0fLPSuC5bTDTSDhX3x
J6PCgFYMTM801YWQISxZ+UCtYRcTsMuVNS+ve3FmJjWoIV2lma+dYKM89AqFm1TyWWt2xrgN81za
s4w3nZRhYJvlQ3FQyYhy576bWc5J8cnI+2d2UEz//JmXhHVODGFvwgT9DdVD/Mo9W946AQWKacK3
oxFs/AVOhGYobexSMK73XptgcVDs+I0yyEQQlc0HCkizGWoER0ufOm/LrTmRHNpx80B6AZ3exfP9
T9fHj8P78+GEJvLxeIJcsRUN/ALatwX19yvzAwNSXdvGTBmVQsmtYVgUf+zpEMMnGDpRHOJM3Jep
UpwL0e6jkBIT9J4WvS/g6sj0wV+Pd1LbnU2jleiANeTg2c03s4tyTy16w2nYqrnJZdOPxT4h5mbT
56bhpcp01Q5Te5RiHOSZ0N+ShLZCEKSuBMXxIR5nr4vT/twNtJmtrYLjDWtorR/LfnoVc1jsV/Zt
RHIp/Y38az7Zr40dp9vEUDpSxmT/VJUyb1bTj2asdXu7HPRTH8bE+bZVW7k4+V8zs2uYJEbFfX+u
LCNd9WfSlrDjO1UIzsQ0ktf1qslzc96L3DwAxxiYg8hmny35GkTGCSn7a2BJ+/U3Sd4MXhdFd6Sv
lN+QFaLNNGhZYHbfB3MdbsNSvozRFTkpbqlLFncjaoFAhrVTKS5l98991UJGI8VpE/kIkUm8odQU
uGZhvL9/Wba/DpRDvFw1/R0bwjMtCv1UEAHgZX38olDYorTevWTqoLDj4d+u7yzXVcsBw5MjTaLi
q2O1QplNjEdCT2nRISEW6jeixnMKHPcQDzoS5XTqiF4gHXRIgtyzKN+7MpnbdJfJ30tQQ81SEezS
YhxxcYt5J0W2S0pftItEg6Tc1NpDo6Szq7dKetuieIowRro00spNh8x1Pe6DWfCvA/J3TQRaOxC8
4GVK5SnpwSGrIvNB6g8g4HmBA119e5PFqOYTLsy6zKgZktG2ntjKVE22t8PJSuL7QMmGQxrojqYp
8yUeDFaqTYGY+oWSFhsWatiONoeKl7kABnIvyhr8EBA1c8NX9jL7drIeT0XiEz9AUOx6pNYbAqyc
O+UYtUKWc/xZq9P50CaX3Vjt5v6wLJ+quyHBshFofbDpsG5EREWt724OUpL0UEVok0lI3qxflRQ9
kuW2ykWtn9YTBVkiBKKRXsRCdYo5aRytquvbNig4+CbAfiGG/dRZN20FY3i9OqU0vG3MNNishz0z
1YMvJyr7I6q3pRyzktOmzBndZBbacRq+mMnXQM8vZ0mvdusLJwkYRC2l8S5NvIyt+ohh/GAR+GEY
HjRQVX1ebpNQfqjnBpdIg4R6qjjzUbmhOU0cgVWZx6H+gsJvj55+cDW9Cy8xEdMkQETS+0RAhqlJ
pGJDHMRyqta3D8Kjo68LGbCS9igOxdnKUNWClo02flINO2CGaMRzVWwHFr1e36rVbkbXwWIwOo2k
PODRqq/VpOf2zgHHgJfOYlU4OGNwjSxDGHjfzhkJa1bL97tXicsYO6Zy0TRjcTBpIrnrcSuMFsf8
Mkc0ftU5LXR+kiwnCpeS8rlBWeNRwDI3pEY9rSdDYKtlrDG+aCxj3v+Fb04PWpO+5C37IiiP91ms
SNfmqNwbXYIYBtk6FEPMo2rUXPqdTtYwlHd6hwc6FcEVOEZ3TiGGyU2HB9oBcai4p741mysD99t6
u4T9qJ+MKPwMwHUGAN2PTmmFOSW67t5WmUz0GEdWy65cGlGGp7r9iG7V2K83l+jj3C3zb3RvFolu
PFzgi6nI/1w05A33bROMqDGHl0aU1q6wTe6MrgmRWNjkGOezfFLuUprTJ7qdTjIHvC9jjwwvuY2w
lFKsx6FQo+tlOaocjDbiKoqiR1znuYfE76CGSkO5s283xWzrbtgJAz1zzbDzlW1wfPjqlz2j2DJw
RXE9vIR6i5Slj47rmZJ9WSemrXUHIYgINkw4OmSN2svrSemdPNK8xEKNVlHSqXotz5a7id19OHpm
eWqQeG30So83WTtfr7+eWvV5MtGqaSNKKR3m7mLtJsWzGy6HTqWg1dCbJy1uQfB399RLxTknsaUN
25OmsfWgQqt4hpRrnmk28EuW8yXJVr83/buJ0vkWMUXsalkV7ssOPZPexOGRqHtFiOeux2NJ57a9
L2f/TcntJX01utdDWbtERwhuXLKvDM1yOkY4MqLqO8iZywymzIwXtEYRlVf+HmfMfM6x7HhzmFbg
T2hoM1iDDVXs/XpO64VI2xNSI/ozS7rYRV5deJP61nejig+G1o1ClCOzT+YBF8lcQ8sue2qUF7F1
Xu8HuDLRxjJamlPLmCNFozj36uus4rjww0qB06Y5qjwNL+tclGY6k7BMKbOGqVMDbILywbdvGho0
g0hgPQlBMHWRNxlYsObC3COZh6zX6c5QYfMXoj1nAwqrMjCOWiOabaIRh6w+tlEkLlI7cO24EmeA
UVT/iu4bVfj0GNXglJirKP4l9+vbJqJP3yQ9BXQbgQuVYf3UcOFZThrL3RZnqxtODQKtyiQqmU7H
pSzv2nxPEIFFCz7H18VWGgfoVT32Xzqayx66GIGEnly4LoYD4scSDcFBQqftBZqNDLCAblP1GdgA
M3oqgyG5gMjnroPqemPIIR2hNqnuW02eHCOKuiuo5qim9f5uHdakLBdnX2kFyTmK2pK3jPI0rChW
z/02p3KvSKeOxv8xDotvEXmKaJGKzXo4/D0KXEyXc6t5EvePU5JU4qlKSi93WeX8uOSXvBPdkTr4
ugWjD6px5W2Ok/cp26jNnU342Ol9vgLzRIVrvDJSYPzr1Q373RlaYgb4s01BleeibcmyDc3mopHy
c2LNk+fXKeohrW227+c/sIMrm9Y+BX3i/kgZjzcW6CHShEKFqNCB+KXGKvE5B9YNff0lzbf+TD6V
dJZ6oinLoK63xVNaTJxyFhOzr8kXhDDmXoWg0IMyS5pyFmg4lTLltI5zaLavWUeMl+bcFq5UqPrJ
HGbydvOOSmCoUQoP5mynJDFyN+jfm7AseW3BdY11pfxGKYTsZ661Vqb1WRrCWdot1shNLaSHSWEU
bc04cRVcGZ2qPLehTAMjKYJNGTL1gaUvRtPfY8UJNvJcT7eijbxwKpGJzyx0+qjAR9v1M0LFsW72
Qd9aHnTg0pNRNGDnn4HtaO463oxRS3pUpx+MGWtkU4EfEMID/5ft5kBVXCUp4kN6n1GJ2Olpz+0G
7uQSKFp3bFA1nMJ028tpe8v8gICypnYytN/XcWS9R9Ybdt1MzXSVXZzBjdsb0oWG4ukMSrdH+mHN
i6KkxsrStrK2kYujxML4rCTNYx7GEY6pRrqfpsQ6ra84iYJpdVnLiabz3doOjE33RWoFnd2BN2BW
tn1cH5WKsV+vSsXOo70xotmHp9XUN6lvfnufk/vqfjAU/zSasu5aaUWd13pj31echjacGMWqbJNP
ZJoGNoZdHPjPwyJFRwAXRtFeSuHgObgQHba02aFN4gucFZnXLpsqUCXBNraniicUN4VgvKRTZvuG
G/gNa9tqIinVmimyT4LUjYXmY0+4HrqmtLbdtPjfEH/PNGomwHF0aMzqbajpAUi+HwPgXM5FP1Dv
QKvecXXAO42D2cNcjIDNLFkk+yRGq8ujNoPVEdv4VhETC7gF0QFNr3nZwaQBEAJROdZCe5uUTbG1
ikZsDAPtZGMKEybEpC1CPKrQy44HfdpjMdgvCLWJECEF87RuIMeQk6CUSnpptnThZ3s49DAJejvB
S88oF4LO3wZ5iaR2mp7K9T/xZS9nuuTkQy/t6e7vfNYlm5zQ080cidu4aqiP1u1LG0hIDT6nSkp0
okXMXtFqbO3K65BF4zeEGeLagBYFVLZB8pCG+kHU6cFHUOmqGM0PSpHq6G4sxEsC54MzdWBHqnEk
G0sNLuz0WZI1buyw+IKFNDxWdPWZFrOeOjtp0cf3I20t64B1mzLVCERmcapSrl24Et/ziiDFPokL
h8XMk5xJXxC+yOcmUZ/4tLetEoEyQivKsS/O4KYgYhXIfIEze8GE3BQfENG9LQucfGZZWoDzLgwW
BqOJgsyY6nxvyE3KhFs00CnUJ4Se8S7EVflFK4k5SS5gq+xa365vaoTNHUudm5lNRTGPHBKj3NLh
HPBzxJLXYX/cFYP+OTLi7FQb9ANQ4uhK3BzK0qaua8gXjdEwj5XjndGSRIQJOFF7qooJ/c7WQunZ
6WF/8g2ZVquF3r6f7NZN1QJAOOFo80ismK8rb4xVERkrRnNh3Cqi/O6PtriEmkZRL5o+W8sGPoqr
a5+sFjb6Rg+PV7xX6t6rU39TfViLNT8VcyjfGDBzaAeIJevCWPNKfyICI7JR51YJAhDj4ynNW0Li
08HaUPT0yxTVrU8BoZjyflMgUqbpjJI8LDZCBG9RY6nsIihNQCiTcDbuLDSSGoi4zdgkb0ZBavg/
l0qUD5US3qypqTqga1Nb3/gHKmtZxmnN8jnwIEHNO7xz3jrY4WHUTxb5N/RDg+w2GMcXMb5EZl1u
w2LczLpQDpPfoeBhSSdKZOu64QxhkDugHSqvZME+SSXXQCPuBhl1rw9OAdfsMRLlOYzb6YzLf/pN
LepDOAWWO2whHHoZuryhUpVaalU/HXkuANXH4CpBcUvPg1qgEiVKjoliOCY5ZHmrQUYVMkYqA+8t
qW0vacyeaD0YK4kiQ49P7Z3iZ6dZTUj5rNm/jZOZvp+KjPkJNV7hIOSTt5niR795+9pyrH+5cFQh
DEUQcmCiAfhLFVDqGJYR2YcgloKXth/J4Z7IE5cCPXtTKjRPWsEIvYzxtdLZbiVfZqyrNqbcKo5v
2yq608bGWMFimlZKusH3gtAAqMM2Jhgl7o9jqr4ZKszCCjFXFuzt1iyvRmHvpJRyVqVrx6yX90qo
PfodtvhMTwT2Pxb4cW1bOzVE7kX3rnbpn+EjCXrIc76m78KZBo02LnpG+Dr/fIHqCyn5w0GxZcIf
dGqj2l9hqnZHNznMjMjDnqIBAWlUJ4b4vs2zkjpCo+6x+zu+MvVUNFgPSRAFn5OQC1eJosuAuhyq
aRMCWihuVZwNW4STKK7C6DVMC8VpO+sNXoK9w6V30zGJnHJx7FRI7+OAkGiYIByamfljxVfaI5o7
s9+zGSTROrBOXVeVW9HYL5oBKzJa3hjWIBv3o+yIuLAPAsqra+Vm6Y0FwQjrh9C1puSsym+G3r+G
k7k1Kets2ANEjPBg26qEf7BU9gIIiE4aYqla/0SvctVZBoJ/PsTar5ku3DaqImvUbwXRBRjOjA/V
5zJUad6oZeqlvlHITL0JG3dpfmrkatznbFgTvM1MI6CtJI33Fsv6g41ndifrI5QLvUIqXSJarEhW
nclE3Wl+8hWEorwPMJ9skUS7s0ILv2mtTWdk34Y0+Wyg9NhAEsucBMMMyZK2un8/ETkaviElwT7t
HYMF7Ha97io/q/aia5/qcceSMblVtfhGD4imSMbvAcEuuCRy++6fj8yHTOHlyFiGoXL9QZBWZRI+
fh1QqoggpXwGehYZ4lT00n0QImyRTbXfJ2KGXDVRW+lN/Uxln0tSHxq0F9TYFbumdZ9K6qFOEfv0
3D1yhBRTB1k6WfhMGXSD7XpAkFTrp7Hv1UOTZG/rJ3qv6nbyDuqqDnu6//Kbj/UroPj9Y1m6RUyJ
BWCFQefXjzWV4wxvdii8SmQEuXByWPUpDhmU3YXSybIzNPauUSza9lSFkZ9sbD/WloR4aDe9/FyN
/bbs8ScuZWXguSHlHWY4Mrys89QOjiiq9CFFH7Vp1db0ZskoXdKqp0CO3hOQ/q222P9UirYqTJkz
9w+ds/aPyyeGovzX1tj6Vz9aY4byyTa5XuFl08TRoSL/qzVmqJ+ErsKwJ3iH8AlNZ9j4T5q29Umg
Y1YJbSCVgtGZ++JHZ0zQUGOaVUH7q5aqojf+dxpjy/315+APusTgBoP2zSMMJob84f4TDDBmwp6d
62h0UvTEY064TPebgA11aQf95WUsQ0bwYhqWan1oF0Wl2tSDkEmPbrE+5SRdzDcBIRlCkHs4Y3g2
2G0WJLIi3LfoBZThYkDezy31zZR9sbSrsb2o3V2IVyrOD0X/MscXjKPbpB0QowBDQkqgB56BjLPM
CneqbsIeYd5Mk1nUVJalrYm3kvgMB7Linra0I2uG+9PJv37/PD+3xf7mYFrkASiWzrLUBHn+610v
1XRlyClRNxaRx4N6aVLd8sfXf34RYu7/ejBpZ8o0VCHuK+bHcNNA+CGgApasAhz5pm9pVsxyvytr
mUHTQWVUOnWqVx6dhodq1J8rDEFRpSHPI7Edbl033ZIif2/RzWlzZzReu+Ittu4HPdiAzNiY1kiG
tMJR/1IFnIqeQMoItLG+TWvDs6l1lrVPLel5rtgwExiHPiDSnufhpjW0bUfsw8jRHbp60yrUVJe8
F2pReEGoYnK2E2XTkPgcJdKui7Jj4ytnWmObecZuV74wTLu5NrsGCCy7vFSyzgUn6E4dOGv5TiaS
QpDQaBkAKSimsZN3aGBt/FrssuSQzLrLdGEsNnolgOT9lkSTYyJPMkvbUbNu3yi6J2U3FRLFqS/d
XmkOA8F1Db6gHAeXBMXCkF8XE29ONy1Q0+OcZBtDIudcowo/uTluPzm7IU3NaXQK7dkmEfw9odaJ
xG/DatN392gBHbi7u4bmYp3sa9aTqaJu4yDYVj2lyuIyDZm9Ksmb+0ttfjVGCWxdQXmxvVHD8qS3
ROzcVGHjqY3v2T0pMLzZXMiLPX6DVsLtQ+EksbJTO9yt8JcHoOiUem9Krd1ZBi4tO93mSyNKeU1i
8pBa4fjSMy6OUx/Mrqk1HhZ6Aokd+vcso2qnWDDj04P1XMxsmyqPZfFejSOGg3QP/+hAoJFrjNVl
GH2dM45n/WhygsVsbPJG9eZF364jhJSOdCGX/rSzBK0blmNZwWmO8gt1usUDstUTNJtzf4D2c+tD
iOgnYMFG68Zq6BoDq7fuhYUAq05mfvkxC1kcCq4u60vS3aBScXVeHvjswEec89QVYBSJ0nO6WT2O
Bu15+V4nWqOalbNa090ttIu4MLZNNbnSLK5UNdiMagVPDNpuPnvo4dhIswhlBx1nzSHy2RfvOBwH
mhktfPe+Ieq+nyHRB1bjptFjr+QY9UcBV1OMJxT1+m9W4+Jvb27TIsNX0RXbMJkuft5hxYEiIrtg
DJHpiSsRotFtDC0ffoqlaQ5aQkr6X6OANlPbs/c/1VGIY5xwA/tzPHigTX8zpv3NyG2Jn97PsqX6
acfXVxEeqJyRO5kuxwEsZvGWEVUDPFpiUQ8dGLPqb0a4vx1GLc3WWTXLhiZ/2GTOWV2WYpjUjU2h
p4neyEKj4ty+f7B/a2Hz31Lvo/xmzfKEROaP6+i1rl9Xsc9lVHWvafHLGmb9Hz9WMLrxieQvjcXG
ku6hGYtK54e4h19Rf2FeVzFHG8tE9GP9opmfBI0sVhSmIHR1Vf38WL9oxieTAsKyDpANzq6h/jvr
F2XdIfy0tFAVhZWQbCw7WLJK/hL/rEmdGkZ5H+7igjYHVrKzOURfeF3UBtmFGbWVo6mg7Gu9ceYC
1C9ri8tsimJmtgg+CLMmDJ/qEmzTvGWTeTLE9HmWbKpLZdvT0+RJ+P08XLmdw4TLcIZhVdCG6Ir0
MUtZzBdBfzniTx+Zk4Mxp/or0yyKxvg7kQmHwdYerBBrNWsjp1OsbuOz4dfq4soOZ7Z5pY1Wf7oT
0yYOoGHQ6StdbQye27Lc2aEM23f+nsqN5NDTw9qims+8+muW2JIXUIXx4xGbdAKDWVekjZKQWdLZ
BGJo4oZDc8YE9ZiMxcZXvtehKVN7LC5j3w82DZQTh42pO0zWCyj0uzSfi400qGSsyni052lpkqXJ
ZT0Cm6aUHjDTt9eRUj5k3ffCgogFSxsruAo2rfqaltmjPR6kFDWD8FHvImQE2Xqc0EQJqtFe1ibP
oZF+983gRveD18xHo0ndlakvcgUWEoMnzd34hgqh118tX3ZTysBuEQf3tnQ1lur1PFsgdKzikawK
MilYpgTSW9NG38nUxSnWGTujM49kemxmmrobVDS5MwzKbiJ1r0tZGaSaBlKBUoxW+dD1NcYXxjRK
ViZOX6FfwGDDBhvEbpE813C+XQUWAu8sUrAUZSgCgmfW+TcWZviGETBKwFlMWfg8zCjVqSS6FbQK
GYbOBtk5E3301vjGuZkzr1YUXIFUKrI8vZYA3s3sAAEVLI578I8C9VjX3SAg38wVbA8gI25MuKAL
3xQZN8BChGcckDJ7LceWC6ai+1/0Op4Uqd1KOQFns7UE219WCT3zQQbsIeMu2tSkipiwoLBY5Dji
iui59cGkaCDvHUtKS29Wb0oFevoY2qNXN9VjWOCraGp4xVyVrCxfdbPY1rJV08eT1CNX4r3a5t/b
NMqd2JLgCxrM57HabvORthJxPIrRH1N/umwbOoxmU+OAZV7yQG/WtK1IS8viO1YOu2mm653kvNUu
qq/1FQ1X28SU93gQcBZucrCg/oIMySs8GRcBQjAXvMYt6ihUR1i7ibbQ/CMygmdFSRc16S6Maxi/
FKFoFzhxWt6FnbmNJFxnYXBdy6XltFrlpAMTdzhLx3JkVAjK/BprYEwtietAE/njXPYDkB2YSIp/
DAH0gOlgdYYoXyZBvkqGB6qWW6VKHv95bf9r2YD5jsK5TE/C1nSAevrHsoGR4+YIOjPYWenCBC0A
oMfGEtmucrGmF//8Yh8i1H68GvUXXaMixfj5oUjRd0KQCOYHO9MivVy2r3UWESqHVaswZkUv89Bf
NnJyFZsF0IPfps7+Woz98fLsjVEpCwJo9Q8rC8izalHApNgVSfKc1yaKqfbCJ0NuJzE8A0xbzkVG
Z8RPMYRkF9Jsbv/5CHxYa62He4GY0UewcMx+3K8tZfus0kWwS3rW4Up2EYTGoQL4N2kpPJrkNwfc
WvZ/v0xV6CjZsPF6imxiDP+wsMlVual7xr+dOjOphGa2q5OrtmQkqQfUF3Jeu3o4H7QEbD82oge8
Lze52m0qJTx21uPUaDu9zU+g06uIjFP9MetOVdw/WEvVWkn2almdJRKJtCRlKEpp0dMZFjNDHX6m
m5xEengRmBS0+LkR0TEoH4s5eNZNn14hmXUIFCyv6dLHMZUs2gziYqrQ1EUTOpEyu+/s9MK3WJKH
4fBUqfbnLFDg5dYYvDROIYIfCzlEBPNH8a/rGjNv/TVurEUvpzaYIsRNNumbuk4vNUGtgQLeLg1K
KArT/KBUsPgs5SGZrM+MNHarf56qiL5bbZ3haE0uRWHUVTNkTW7ErnYLhnYZys7/XxSCNyXeTWNt
9l/XsVxWSL+kwS1Pf1/+CVX7RAPLFKr6/zg70yW5jWRLPxHGsAaAv7nUQrIyi1tx+QMTWST2fcfT
3y9S12aqAEyiq61bUrfJpEgAER7ux4+fIw/JJcn7N/uzjf9j2RC0NUGSDnglDZn/N/2D2E1OJtss
sv1lkDu+hK80esxAvrZtWw7/zrekf8brIILeI7AaNHGTGMafLwu9LE+SDKUzVCizO9LUVP2CCFms
/gyCKNLem/EgnK9unqQQcvVSVPH3ZIQjfkoQFMFdd4gM86M/Wkr0lAjN0B+yZAq7D1MtFO1D2ETZ
8KPB9aFHMTI20lPsa7F3Rmay1eExlu10ShKzyR9aJB+TL53VJfVtmkQFcsBjXk7WAwaHZYjEZxfp
dykhCBkXQ/O77luCus10nnSsEunbY29sf37x8VZwKPm1XgQayaV3YWnZTA9yZAExZ6FVKF7qx7WW
3Glouue/rL6dXODiYNSCG+zCbB0SsD4UKH3oZje50K3IgjHhbfWRbHiqslw70zpQIrRldbVKtc+5
geT8+zRDRgUIBm1Y/Y9p5CnjokhL5tzVqgYIenJTZfA/Z745YccN+1ZFmBWiXnhgPriGroSS5FD9
sbsWNdUdLnyjjVWp3QjkQAeR3fe9V+nnxPINc++JtoweXD6wf8PPc/WnFptV3WVQJerq4YCIcWq9
CxAsqX/kejlMv4RbIldMWhG2jI8lJjbCe0X0mbiNlChCQbVCXg/GvqYXNTLE19/567vExvoQvJDD
Il3KaWXYMz9So8U1JXeyEomuaYTERp7jo52XFuWDg50qyg7K0/UVXycL/7si6KC0n+UAOrOPzEBu
I/XkS/YkHQGfoZmjh6zRoWJehtSndN9dX2+2qf59QpMTzeEFd770EV8gAWiHiDirvOLslFjI1Mgr
7sPW+qkjdvj1+kqzaQ35aFzLDkUleQlNM2N2UUo98yQOFPMcJtCY1Qk9rRK3xBrpQLwaQ9q0EWCd
jsupkYNLYQlwgHbfMcznx4fU1r4BwOJskgcGorSQdtWh+d7nBR1MoL1dC09/b4zkr1URZ4frv325
DzRAc1o/gqO33AduC/I6pJ1x1rP6ITYYAzbT6Z8w959VLy8PVZT9vr7gchvQpnBRlDOFbSN0Iv/+
i8/iFkoem5kaPJaZb9+MJaxY5N9+hlKteup4yLcuZ9m0MR1BpCRzc2cYN/wFpk/r0jzTCgcSndpf
Zm66yPGpPytqpLvrqy33HF0TS6c7gr0sd9DsVNkiD0ah5/oZo+IUARgsb7QfpnrJmQZcDaqN9ZYv
kyvN0U1Ngh0c6NnLbCwo0RqF9FkdfO9j7qJBHOhGfrAK7VxFRXG8/njLzcK7FPQ96H9yTdqzfY7y
pgNjoQwgPDHSjodet1OR9kdVJmTnTt3dAP628QHX1gQt0ZiHsW1Ak9kjFhFKAk2b+OgdKkp8jDHQ
esaJrvqOfIB+yswy+IiMTfHj+pPOig15pG16VuTY7BmgJHu2b2xAAUqNLnn0IvFToG97r4YafO4E
WXFZZKeGGH7nbfQlauMvaWbbu6GqHq7/iNdY5r+/ARFddq7mkNPMH13DpC2rVSV5VKsOZRK/UA9e
hkweTGQpgG48ZXWI6wEjYN/CJNm6IeRe/X/Z/7+rk/+rNNuodpz5QU0gcYylGDCZ1JJP0O3CHWKB
SAlM5ru4w1XWBkHXxJDcX3/oGaJ8WZdulAMRjwNE53C2yXAOjAHEC/8xN6d/8sZ7ENjT772mfggC
D6uowv82irG8d5ALO5bAKQenRxzDRWnTdlsXY0LvuajYkJeQiUvHl+s/cPFeLv1NWuWWpZETGrOd
UTC5zAidh5x4wDwSeJJx6EfEPVMlqpiwalGGsAbw8DbeutEWR8GCAsSwIlcap55k9XXoTHIFcYDa
SM5I/Dx4OuHTi6IzhJujFTAdUUfh4/VHXWxAFmQQUTXohArz0iZ+Gaszd4iqLBmSc+1owRlPNi43
JQzuYmTtadJMxm2ppP4xRN0O4wHgwuvLL6IbKzOv5/LEhmYtjv6U+rZbKl10hunr7LmEo1u9jEp0
/EwklcB5Ngre5aFnQQ1IVpgazexFfINl7XUjSsZnJ8/zGx1F6YOP9LnHyFAPFd7Upa0EqRgCsDbA
pzrdeEj/SKcr0W2c/Qsp8NXx47eQSzCtqKuuSR3++mNXdhMiHzHE51JQZ5MrQqR2tBbZkLRGFwl9
5vdMnrv4FA7trVWH/U3Tqsl97AmfAe5sa6xz5VsgPGKapDicThrGr3/OVEDhUcuYbCot0i/hBBhL
QOpv6jD9bU3j4c1fHpAHnAWSGvfNhaT4IknQDOTbMxTBziZxGDF86wOWc0+XBEkztz77yrF6tdjs
WEFuKmvFmPJzajNH4XiO2OuCpLgcB/2GuSjkbiyE868/4SJTsMDNgFbYb9wuNN9n7zNw+oCjnp+R
nQW8GbynXOm+VsiCXl9n7btxiOBx0HunxzFbx2pF3sAY5uEKt3vMDcYqvKodD3DS6i+oWjxfX27t
sQyaHvAVXWrQeZIfFWGjjKmZnRnYN7+TeikwCqg3nRpd0utLaTLQzk6ISQlNTU1+wDD3bEt2Qg+y
yYvSc18zfbTTmxEulclNPYY2xoN1oz/Ujui/xsWgdaDHnmbtvK4Yin9BmP8vv3ftFcMRAVGA4kCm
MvsdijfIecO6OKfelBzMsnhE8wZ4zHGY6TDqX9cfe+X6Mbkc2TtMMxsQYl5vHKaYEAFP9OIMrbu9
LbEbbRWkGUv3d5CDfsXSOwrfrffXV12eEaoEjSYYk75QRqzZpYdtYtf4CP2dvSRvd6WHdKkeiC9Y
HSNDZsRfbHf6+9YV5ey4YN+iummKeeKeKBVcMlPU5xp/hJuwhmWap5QHDsTiPap8XEUOWk7XF12+
XBZlfl8l0JHjLnIP5hNq5sJRwyPvvEuT7nNcOc9M7oyHvkGhyitgx0dalW3UqmvrOppmoS5gQ5OZ
J9ZwAypzEAhsx8aIeWMbZfAzFAxYQx2x6nJKbimX6QMIEX+8/sSzcX3SLSAxl4qMwX0kEcC3X++n
is7GKLCQOqNloh6R405uwxaHA9Ots3dliayJipLmzhx9bFVtB1cHmxmhNHUrFN7DCkayWu0ayxBb
xxs4bna85buQm86mketcjv+LO6CBQ5wir1mfQUnSG/BebmCfzoIZQ3Emb2kONWOUNGSAD2oQvL0Z
+/wvaepqVnTjJZFz46QvoxsRDcsdzgAsSbq4r9+VgnxhbehhiVgiZWtpwQSJI9Un6/O2cp/lgZO0
LAOLUVUjvs0PnGY0ULrNsTobXfeUKQ28HTaFSzsOagjD4U2jebcbW0HeBa8DqsnDCXrdtq7Zi+Cd
4avMiSsy7nhXNnkDnJMRiQtrtFUztBOZEfoqpBVLGHEfqoH3hE1KeIgKuoIbP2X58WW6KYRFe4lf
Mj+IWASYBoBacW611H+vT32+L5kGhDZilHtPwUI5tWnd+lUf7x2N/Ylyag9CB/mLkePqQzciUXT9
Ny2/CD8JVQtJC9ToiMi392I/dmpRZq4zFJjckIthXfmsGM+M0pe0LTCFRd9f3XoLyxsOEEGDkgs6
A6IwT7q4uM0uoCly7iP1H6BY59bvKgFoQvhFBO6zjYnMQbLhd2nT/LL79vv1R15JQvkBOhudtI+/
zIPwoBZeqJl+ee5j/EZFUfz1aeXeCt9uj2pVjNIUwr2zsZ3AsM5GbomEFS/LwqGNQ+TY+DVrX4A0
xrHQRVlDV7rE07DoKs657z3rJUq+JttPOIN+pIk9fmOeUz/GjM84BdQKB6/ZXeN66r1gznLfodMB
SQAtzUaUbBX28W1nBhvM0ZUSgv3KYILpAPYvocAkdSWFYyJPHsR9aNpf+pF1zQZgzVPsx5qheUzY
n8fc/Okm4bM26N+uv6XlS7KQL4HAy0UGvjw/OXar4WyKtvW5VEx/P3i8CYtyZaenPswSGRi1HIjx
+qLLwIiODgRg/mCfLCIH6SC+cWpCpTbyCSSITFmnHXDP+3R9oWWuRenL4ZPZCPfl/EQUkcJ21P3p
fIFE8gbuaB85xj7AwhGTX2FvPNjaeqRZqgstjw6oKy/uF4c+8Oy0UZmdOZee9QfRKgXLGAsqIHqI
SuxvtNNXPh1jVxrVtq3T350nz8wawuzzWu1cTnKGjxLhtkQzdsd5H49ZMzDHmKvt7ZvfqJz1kgmA
il7P/KKhkW2YiQfbsG7kHBDGMWTSQXoTK8nvC0//7ctRIEAjNzRC+zzdSEKK+gZ9hLOpa38xLXxW
swEi5KQ8aX6+VbQu0yrCFvNf5MucZ3UespMSu/WprdB8bTmMeDbv8jDNb/BYRUW4yd8lBQ5YGATk
G4F7bV06DpJCTyqJwNTrXVMkfsMxic1zjZMu7Tz1mI7xXR/0H4NY+24IRrgSs9+4n5ZgDck5DSX4
93JsbL57UHEMQIeEcW6jTj/6noA1neKgXYDTjciBH6em+GqNOfOSzEC+/YkpLl1h4HcLFXS+OCpF
EY6ftX0ORXODDhvCaWlRMcbdDhgtdOpNh3Hd5CDKcH07LQMPeRgRh1SRvyzaWI2CMmo2mhDGtXGk
WBfh+yAjUzb6JL+5vtTKR6VWpziAtsecw7zwcrG1jfG6Fec4sHERc5vMfG7rXvtTIhb5nmZf5OyR
w4zQyowcCs7rq69cLOSC8k5BR1fleWdVZkYqXhWRpp17YNm70K8Z0417a1eq1k9vZHSyl5qkUW2T
/gZ4WLsZWcogpV42fsgyKbFVggXCTsw/0UrXX29uNy8ZjdNyPnXQMCUaqAnC0DDWTBezaKdBABjJ
f2TNdQBZoYfPkUzQr/+GZaDkJ9COdzX5Zzier3+CPRVoHDA3jsgQ4x+lZafnJEM9JAkYS9MpJ4+w
oty764uuJEMkY9BG+Q896kV4blqqnFrUzrlETwFxCc/WPtfIofyox9THAALhpZ+eHto+7VRPwRXH
ypJP4BfdabDpge+U3ivqjTexsi34UWSl0JI0XTKAXr8K1xuoRwLksvUBw8tLjOvtcdrFVZ18EFZr
37U+Fz80lvIWt8/kUDlDjKwILmXXX8/yeMhUVRZGBqM5vOPXP6SIPNfHXMY5Y6Vg3OaBYux7T4g9
rkOQeiqusRolf/icgKhvX5kJayby6C1zic12w6BZHRWyhwUfGjc7+pi/UMoHL2YoddckLNwotcUQ
JUTX6wsvI65NXUlbUbYY3UUnIDH8FOdD3aEicCCy132bf/Rpf3/Sh7r94ilpl+18rRN/Ipxaf5bo
Xf25/gPW3rlDyKVyN+imzs/BELYtUg+Fe67hY8GQTU51an1i6PSDOaW/Wzf61LVbSNDqmtSJ9NRp
CjFb/fo7V5OJggTjv+dYwS/Z1fvxkDv+t9asuXQIYPu6cmvsIrP6zfGXxJpGO21A8oYFNlOVLX+v
U52zWspkGt+2XToQ3nrNZ6zKNf7GUSiOhaQJX3/LK9GGhYn5qMbxohcpi14PVlEPzjlm3Guv1nBm
Ga7WDmNEWUGfu9jbdr71tHLTvq7FeVqDEXwmTbnO51DDYMJ0xJ7EOdd6rt7FWR+dEw1Ln8kkwBfF
Zpt1BQci0aNpSMnt8IbnYd1SI7cfmF0644nwrMetD5bqp7vWyCsUevLkwFgqs07Qzk8hSkZQgK1f
eC/6D2pKDR7Fbn9W9MHZaIOsvHtKejoyAEAruCNq7HmT2I539ozuc5mWH+IuemrRnmAE4EMDLrex
yVbXIzuFziqhnnksMZCrRI2i9c5tHDgF1nUtdomlV2TfBzUNrV2N+QScxXxKNjbZMpbw1oFX5ZQB
tca80ND0NgqNNq7xEUUVDITxKVbz3zS+fpVRjKAtHpE7gUUHRm/9FgRoLPYalxmDm1AwIYFwxF4f
6cz2rLjQvOosGAH+kKMNv0f2uzxga4Z0VaS7X402/V1lKOZT+WuHnsHvs69iWoOce8joXCgerx+5
ZZAhz7GJ6Y6A1MCd+/oXKS49LwUx3nNu+dYd3Hw5TtTWe93j9rj0nXrTwFlJYRDrzR+CTJLvL3tv
Gim8/GkvKj4Vo8448YzsHAn379j6+gFf6uj+sstrM/07YA57q/jktZ4HEfX6cy/TWRbnDJJeMGW7
6PBGTkTZFfv5Gf9zRH/wq4N26z5MKa4Z11davGFhUK/rJliz7CnPH1Mq4FZB4TknLBoQuAIS2GkN
BhLw5LUdJcuP2rSfsZbf4uMsDhiBm3CGEgrdxCXfqGhrPRwLzzv1wn0QNU+JsQ4uA9gm6FN7ouDe
2ErLDEnyLYHswFFZdXFJNqmW6cAuUMSxJNj5OW6iwpCOHHIvtY0Tf0wFkizI7mDzkNPNj/U6YN6O
+YTrr3wZYumhC7Y1nT+6f4sUyWimuoSZ35/8joE5L4iZ5NArZZ9WNo5xOR87tmv1qOYJADcDxBi2
ga07wfhPhyAMMtmBdYesgPPW/IkuC8RLdgKRn37r7LBlGi6SLUgaea18QUX+mKbcL2VdPkiQkami
U6CZG1jHYqdLfIxiETzVgfi8yFsbMU026MqjgyHiwXemv6PvP7vYvWxs9PmGY3ib3gGZKQPIElGf
necBtzCysTHjpUPCg1WBHJCTBx9RodcfrHGsvzKD0W50XRcklsuqOoLDMB0hLs0zM0NkRoE4RXa6
dO+ZHcoPtSkYKEmxIjNtwHQs6JNPTk5XY4SEdOodJBHUBD/kHGNgpJiY/MpI7NFh6Px7AiLtftso
Nq7XRQ9V/k4SDUSbydtlp+F1tMN8JGHuXOPtILvEXmPk+aMZ6ebXyuv6P7HVBB9rJGAS7FAQqUQG
NwP5Mir/rd0++TuwKuOF0aSGeTW/gibdiFRvyk+hGT6PToBvM+y1Fq9zTZ4QfHaerh9G+WAv8ysW
BGKzUYMm1JLGz8oVreioGs0yPQnHIwLkbvy17QvlD1CxF98UKeO41xecb3hIqFyywEFynIKO/2wf
wnLB3ySIi9PoCOaIskxgkV2ZSjjtm9ztrDcearkcHHMUDEDLUR6bLccNZuul3henMsMFSy9bax8n
g4dFsGGjnNcn77N6dB6iqtm6w5Z7iqXJk2X+BNN3kco0oqiKTmtYWiAqG9hK/r3DaX1fN370mblr
OnW+iH4PNRCGVmA/bCRh+/f6216c+stvYJqTbQ1ANCdGam2FjPIwFKcQI+99X9TOsWyJsqLT+n2H
FcSuGIBXry+6uGp46TJvoXNF+gCzehZJNTXIaisLqpPwhnzfdypTM5oZHwbs4D8hiRnuWzXHoL6l
M9nVuXPEoa9HZrQqTtd/ycpmA/Ake0Fvg/phjlWhreuMistsmZhwCQJzTt6PFqLWTQn1+PpSKw8t
Ixy8ANAgOsnzSmUqo9YpYrc5hYXQb+wg0r+1KlSLiHmDo+UjJuDGUigoIpi5lSduhi7D9VPbpNQs
jrTLk8o7Rar3m/q8ggka26vEyDf3rOxHP/YYhcWqdzvm0KcL3BY3KBHyBL2KIECB8L1dTrTBMJoj
s+oXiWJmlxAQJ7fA9KojGRyxt/EVFKJ1bEjJmtvotmp4ZM2G1X39lS839+uVZ7FrCuK4TwNPnu3i
vRlSEKZh9eDUGROD3hNGPubGgvPiRFJs6LmRKALao78y29cVeK6JQHd1CodezT/EeoME8lFgrsJE
VZKXSnEf2OyCbwVq4gyAMk3rYSQ6oacptohTK+GFPiwQE9USPYIF5GtFidPWNGNPYWo6v2P4Bwip
uhR0OIuO6lehhM1PHeHxx4Ke4NdpKLGbnjw331IaWNlu3BtMDUnci2xmFmFRuoq7vOJ39OgkfzQR
VEaQ2HUjaP92+Bljdn/rM6zsOJv5cdR1yGiW7HIs7PKx7qfyJOg/+Ye4MRnwSYJBO8RtjqP4ZGr1
JzfQgJ04JH75xiuF6xk2KNENZwpU6eY3mBJiV0PbLTm1NUyrWEcRj9Ltpu8R+WPPfYqFgfyIu5Gi
zPceq8rpK5drjMbmguLO8F5dZJREp8tsBeS8n17gIhvm9njSW1BRmI1BqlfwI9xeHY9vO2pydUY9
SVEpjgGdZ/IWFuTXpIL8cHIi78Hz2s+y749J66OfEMMH/oGNcDrfVfMFZ0dtymDCtw36nDES2Dvk
c108EnNEsp3w3q3Fl+uPt7YaF6QJoVM2URZwR5FEYe3mBW7RtvEuNrmhfIaVECiBIhiEg78RSOb3
knw6WgfwKCSFYtE7MKoyxN6iIESP/Ltrh8DpI2a5H8Ed3vxkIFkECGjkbNc5npJMJZ3BeEhOjpTt
Mz3qW0nl0ie1/4/gs5Un4+YhfSWdBiuc34Jamg+Mc6nJiYcekSYExIl713jXqyhp53X/nb68vUMx
Ot6ppYc21OQ+/wuXiuGfAd+g25Jp911vBurd9TexuKB56TIRM7iiDFiX84/clZoXua5Jjq+LHgmD
9IuVZd47xDdhLlcYRfZZ3t8g4tUfjYqUxRhIve0g2VJuXNls4DncHjB6V9jkQSNSdTL6/OSLOLpP
A2rMkAmLw1jQvbJ80vzrD74SOQSnFvIUjQEINPL3vLigmaT0pqlw8lNf9YxPaEl8k5rkAqrv1kQu
E6I+zRpujcjY4cOQb7z3lcclRusuI/L0qdiKr5cfKkZakFJIT6MHabDGdfGGcWRj1+XwFSYmejYe
V86vvkpI+M505Wwhqbckn/Nud5eEqm/rBR42WLAnu6EJJxtJdtP8AnzUPnMik296XtensR/CD3Fi
GH9pVJj/OMmg/8bP1P072P5UbBx5beVkcDmqJKHkD/RLZvdkFTII0VVKegpbbIa90KhPl5woT4Hx
e7Qcd3U4Ke/9BqaKaOLq2HrkyJQOzMFdnCaRO7+ZHOziPV+0G/F9+ZGYA2a0FwiCKQdA39cfqdC5
M7QijC9wFG7nxj6MfcjC6NFi8rnB8pznbSaNeZBFuEESXlt2MBq094F+opOUzzzmne/d6Z7A+yMD
TUQuFO9sBzuK66fgIsLwMk+9rIrVlTwFDIrNOVyJMhadUWfxqYyy8MasB/ZGnGl4alT+z75VfqRy
pCE0EnH0kUM+tEYaEZCJk/EEsj80lAzMF4BEghHfmuUoNnbI6mtBaJS5QOrUBeaexZ47OuYYn7j3
on2aOo+paf4Utc/7yLnbo2gThVz97EBdfHOp2zT/7K4GM8JAeutUd1ggCbx88SjIn/qqMI9Rs0Wj
W54AHk0qB9GnJXuagxvRYAVGYlbRqXVHfWSGRUmdY58hpHrEmcbQ/os9zQ4jWaJDT/yZlQeN67ai
9ljO9LDf3vVK735QYWujoQ6Lj54oc9DVxjdcOeVMMoBzMUQPsXbRHEf8tffCLk9oDjELF461f05x
SWVEWnmqCz5gqQG31jRFMSBVG1w1c7HzOzrVA3fzXh9zZc+laZxzQV/h+hGQDzw/AXDxQBnJA2hc
zsAlo2jatBqjlEw97h/MRCIQo9iCd1e+Mrw0Sk8QTZurdhbnEtxp49F1ktNYplV5U1Zq/ctzvcrf
B0qFMcj1Z1o5NLpKn0Bmp6BX81Pd9ID63dCBX6Ww/uum7PY5wqw7DI7zo6hKa68om7Fk9RGJldxm
nBp4Va+jZdcUVm5PUlwAd2rrjrZROzxaiREGqFXS6N7YyPJfN/tujKnLxishk/R7tlw1aAWZcJie
/Cj4GWvoy+nG0UzHf/QmfYKsTGc/35q5XNkrug4YzsABU7zoXr1+RBxxItwBsvREw2344oeQBhwE
6DdoomtPBkBG3YigKpf1bJWgMLoRJComN6gxYGCS8AZ1m+Q97kjRXvMGqhofPLjQt2D3ZU4EJZQ+
tgobjrMwhwXdBqny2pT3HY0QnOqa7o7E9XlssTPpHcJ9WWRYkTaoYA4JMM31TbsSdiHEAZABu1Jy
zEFXtMkKu4vr+CTK+kFXqx5tQpSfzfLhAgZeX2xtszLFAS+GT4nq2uzUD3XVZ21ZxVQAWcz8QBPc
tk2h3UIUizbu2LW3CuCExi2vlVR7lkVMHqh4qOAz3SOS3zfc5nFnfRrL9o4QiBdK536vBPBA0nc3
1x9yLQyg4cDUETAfN/zsIe02BcK3tBhzCwg3agP/XRihsRPyws4JhneKUfUbiy4gGL4hgvrgm3gE
MJ4zP5gDTokRWFt88nOKVIfRT/QOSBNQ0oLmkzrUOIiBHZORjSxq7gMrtbaMClbKGnikfF6aBppk
CMjN9iK9t2LfZCDQT064bXgIyanuZ6cmq47hn++NAI0wDbPvvWu32VEzeR2YPWbQFjY7TGtfn+YJ
2xm8fYmO0UVlLmUqk5MqoIEIm5GoNnXFTZjCDymyKN01aekDmAS4thcwk96+BQC6Gd9hVmrZyXUB
xGJPo9LVVaPK7uMwEO3ndEKr5JTWpd2+n7IhzX7Q6iKYbay9dsYEvpqyn4s16vwbBG5TwIUDEvJc
kwpWsmKcYXJwSemN+zc/JjRseuLw6ylw5rHDbg2r6vwyPKVxbOziXHzSJT5hKR6ZqV88uYXzeH3F
lWhFwYwOviUnUBdnKyuSsalbR3kYTa+/dVD/ujFVsNUxuLCOrGkDUF45yxxhSTohYC35hfRooyII
tOCUC1SpYhH1O1PnXnfUvr2VHVitZlddf8aVi4g1XZO7QHrXzu+DAT3dMLM1IpfwvueucZLj/X1k
vrMnUkeriJ4cxdp4zrX3etHkYMvAAJhHS6VNirYLvfAUg3jAEe317Lvf+W2P2mSX/66yyd3SMlg5
oiiaU4VKiiBSTvOUuJ0cE1+V8KQqSEkqlvYcBBi2qnB2d/iHR3tPJ3wR0tR3PXrBn66/5LXVIcoR
M3GexbNidj0USe/+e+mmWH+hP6s8eYn2DT3mghDt31k5zuseUYMi7vn6yivnUw6mQjmQc5QLsl42
TkXhN3lMVk5pJfqE6pqh3GMCPrZxPleXkvqojEtQfczPp1b5pUuBz00U+d9QicpwTYszgA6e8r94
KLDYi0oEwi6zOy+IfCGVAXgoSUCO66S5V3M560OXfON4rGAqJPIQ2hnnkaL481oqcI02CJIIzLvq
IkzZwyTdeaocEzeKx6Eoh12T9RqGiEAWXi7bbD5tNgcNu5u49Z60THU2Ts/aiSX8CalxC7FgvpWr
Erq5bfKLygYoHETa12NvX6rYnEbhHS5fPqNo5gZysXbjc8cyjkkLG9/rOZY24PWojV3CjT94D75N
FJQSQTBT791ROyK3971x7ce0tv5oDrXH9Q++FhgRCLPZWWBb/PH6pucdmsK3PIKUY77zRFwjiWT+
GZvmsx4CmlT51tD86oLUVlDcL/M4swPbtGZvYcdJlowVc4vu4wF59EczZuDRbj8rKmOn159wJUJw
z9BNIjXmoM4/KpYfXY5JILmqlrjf1TH0PjK8Aal8zF3vTyum+OOgmx3iqzU9nl2hYTWzcaouFtiz
akvyBJgdE2wu5m5fv2VLLX116Apqkr4WuKSW4zsVr+59GAxgtKnV70XNGKY+QUJMc3LMsWIC0xxI
L9uqsR6gGIk9DHfCuGH99DFH2ek+I2hS2yCEf/XR1ifjEDGgjsQ9qZCb69+MgQnizmBuV8tjcW92
uJNhd9YfO7wUD9ff8cq1Q8SQoxNyhBcg/PXzKXk3ATknEGyS5EssfywV9MfWAWYKjHzjlK7sIJO9
SvOIIVYwplmBh4S8gwZ+Fp50vcGC04ZMhgmess8uI+xyMrFTN5kXa09IX44USTMJW4uqEmJdgvJc
CNDPdDS58x/oSbCKYlC9QsIv11+ofGHzDUPOwELAKpjGzF5opkV65ekSzvSYEq4HpT4qZIAb+3Ll
XuHShKxIu1fOfs6ivethidoi4XbSacV5nxw/1a0dBsWasU8ib6g3kr61DwdpApo3EuFL2YGqIaP1
mbU+jT47eRyq+9FkXDT183dx6zxsX9FrHw3smQayKaGp+UebPCNp0OgAHKxpE/QR06J+4D7HA4Wj
lVkbtLs1NBg+OZkemDwl3AILq1mqipXoFDSd2DcQWuMSnEhvUVQKmz65r3GnPsRFNO7TkS1TVBpw
njk4HzKPk469mHNUB4cKq4frHznlFl69tqskGAwcDGbNZfP6mDIJSEkhsvok6pyKMmIUUemaLTHh
tbfOlU5CyMzqko2FLJxaIqJBLySDowSDudjpHTGthdpwHKA03Fw/K2sXKDkEdCj6nrKimB2WStT8
N9RZUId7ahnYtRm5Tt3aeNntpeNxSZcyRL8OZWV8c4f/plCkcMLkiXY2CeH809N39TxzHMoTXL6f
5QjmPWrtZ6rrb4X8P5mj/Lj+0GtniQEt8l5aK8DD8iO8qNBt2CAoAIoS6qVt3vixr+9gq2DtQWKz
K3uG+P8Dwb+Vq1SKBpCzwftCvGy2f/AvzFKnGstTrPe2HAR0ot9eAjig2pn9yYwnzD4iXLW+aDUX
zw50JPh2/bFX9pakhWiQz5jAhqrx+rFhRw74o6flqU10/a6S4HdscbGFWTi8V3H+3AATV14ziYP0
LqDnxyzQ7K4pVFGWoQMRKbby3+irlwfg1LvLsABCNI9BCgJx/QnXVmR614ROS16GZu7rJ2zi0etL
TtCFFSErRsdGbiGM1LNbWj/R3NzKj9ZeKSJ0sn99UeSbvdJmcHJ1VO2SlgYa0sId0XKfOvQfhPs8
DJzb68+3GPUjPYA0KGFgRGA4K7NXqqB9qaPgyc7NjG8+TK9dXpjiqJpTdKRMzw61KAtIXmRG+HIH
uxjVqN2lj23Edv50/desZPwSK4U4AbkN14jZw8MiDJxUceuT17n9bYrV5sEtjB5BDPEz0dSz4Y1Y
qm8i4WstHTJggYSynBFYAKhMUqE7m9IvzhvSiR4/3huwvORWrdnM1GUalhFQFuqOu0L0UOgvoKNQ
B+92svlJdS/pBl5e3Y7etBFa1gozC+a4vCLoLS/AmanTc0eP6SXXo4L3dM16qPzSN85BlXWpcICE
IDkqFLR9a4zDnTUm6c0YMEnSOHp+SLz/pjJjRJdbXKoXIhU9C/FGrxiBi9Yn+VCCAnggvqQB1ILQ
SlpEsMyfdm/riMOGb98eFAyUZVJxS+Z9rw9j4fGhzCIpCOtme0uUG9/V8CwOql1H5yojDU97UpnE
I0e/vjFXQi33GRw8kG/m1BanRPRukWQQS/SGBQI1+1gqVbEXQ4Vmo4KXhWN9QEuOqTF9qyBdyQpt
0ms5YS/3wBxDCnwfIqJiYZ4A2hAONXKIADidx+TE9WdcCQXQWwHlZM+LuY05AmAZpl9g/JCdAFQb
gO2YDHFXcjKyfVkWBp4bfu1+TpS8/TxMSnJWskz/ortB8rH3JvsTo0vl1kDiMiDwk3jx1GkQWxZ4
UlQhGW0hZABHrOlonTIWOMYM9HYxPii06lGOVuF2ZzotpOtvY31l+JeoR7vIkM1CkRs0no72KmQ8
BsFu5IdOHYznczd9DMzqAYfau6zcmk9bBn85uIP8KdMzNBzm8JkbJ1S+xsCiGYjHlNQ7cyTcuiYN
wMTeagAu7zZIErBveK2Qmhen2PV0pqQTOz+VxDlsSCP1k5Nm3R654l++bWWn/6CSWntCShxEwXHR
oBCQv+lFooS5SdLK5tgJTky89+Mme3cRNSra3r+PaHRs3G/LHJtnfLHeLGQ0SVkEyRhAINa7O7dV
xK50cYd7+16BecdVipAToXqeJFhooTYqzWK5SFxbOD0jFhtXqBS4g/lnkMNtSp4/Xl/1gli/rkq5
rEgAL/J4lBGzZ7OqIGTaJoduhGk2hop1+14POujoHaCVSCDhORGKI3Qhx31IdnMnRkiseqDqNy72
ulwWOTY1jOrsJYCXtpC5rRxlkqQM/A2QYOWzw0+UgdvleyyIL13JoH7XVfS3XfCQNDfGW0fNcLOx
wQcKEJSNWLa2HmNndAq5nKXoy+ttNtmtP5ZTWmCWMo5s7TK/GRPavROT47dRrP69/ilWlyOLAqyk
M7rIW5pcVTsbEvYJywBodtwNBydFWr7Um89KA2v9+nIrB/ciBCJbvWKJEg6FGUP0YDlTKWjSlIq4
UWu7OxFc+oNuFRbDy1159+ZFSUoBlOBzgU/OA2Kl5YrvthXNt1hyl2jEHZBEZu90fXMYRvNnFA5b
QmRrV9JFGpahAyCDBdSutKbi6v5I5zOwuxJZZuFiOmjUANRpqnTfHRRRvtQmU8xeKLJ/mFiF2mn3
vnvyORSPXWJ7uGv8X/uNx3+P10sn0ZV7gRSMLADdbHLGObamiRAClJkpD5fc8MK2vRD4HIORI7OS
cJecb3PljOP1lZeJALU097887hBL53V11HrogveG81Bao3/fykarZ0Xd4T84PsuHZCncb5mYA6Zd
Km+2SqPGkuBeVhIzKNll+QSLIq+Fux89hJ8v9xKnb5PaKe/V10EN4B1cGC4zAPiSOajoQQ07Lrgg
4P5I011VYOqaivku95QfXhOwDWKUD33fD480DzZKzJW3TPOKmpZpLiiM821uuKHQK6T0T2qCm2Ye
9t/1TP/WKM6WxtvaQtCDZcFBAb3oDdq+i6bDmCgPeld2B1Nqq9ftZ9vD0PH6vlkGJ5I6Jv8YfXUR
hpqTohHyaTNj8mVzF21pDCrbm9oLw2NthPn/cHZeu3Vb2xp+IgLs5XY1ydJipNixHfuGyIkd9t75
9OebzI1FEuRWsAFjJ0EyF2cd5S83jbvrYLx1rEx/FcQWLwqp3AoFO0HH6IZE9dzU9Bs8ifKhO3d2
I199Ff883OqLx7BJ2zvQxBrZ2si/vf97gd2InyDoDMvXuHBipacU7VOUEFIsZRhf8oxaY4mU9odK
gJP3x1vfxnPEJu5iwXtcZiVGaEtdmvnBb+NAv8ajLMBKfM/77rOqlO5kkqDsD7gxwaI2QAAF1hso
hljwX2KoKu6sRAqKcMYWmbRp7NH/KiLUXAr/GO3mkzaY9/kW2h93I00W3mC8q+iDEG44q5hYxa1F
soPfdFX6ElZ+8yi3BUVcPetuamuRAFYoMekysiFYP+ZIN1XjTe9s5WQnpn8xA17grJrIl4V06f6P
29jlGiwI2DNYtWH2sojB4Jw2nWRIkpuW5ncOwdwwDIe4u0QyGfP+YFsrAAUCOhRXhNARebsCWd3l
yM84kouawGseKiXsAjpaof3Y9/pHKZK++D6Ug1atDgbe2mtogCuwdFiBVZ0xkBoTNtbouH5WvKod
yr3gkv7gOWxO1AdfENctDzbbBvhI4Ai4qXQ8L7gaF1GmM/Zo1LSj55ZTK9/DUKZKQu7ywdcpkodm
R5+sBsqXTwVCUfSALgELfoG4JH/Yn/SNCxN2Hoxp0D8Y8S3fv6zIVT8YM8ed6yBpUxoXJlg9Rz1d
tP2htjYTcZxwoxAt8WUeVklll3U909yWQmcz6PEhaFAlkL45cCve/66DJYAnREsE2M+yqBn4meRo
kiVIV4gRU/6qLr5H1hf50vtBTOhDCMl/dNWEHMbi5oiCTPI1rDnxeUPRaJzM7+GQSR+OrW82mgA0
NKB9aBBHZ4rw2xMyZAP0DOwtXX1AAUDtKcyWwLPPBBRf8xZhCt2J/8h5Kl4K4s2bVCIRsL+GGzGM
kPAnlkARkR7Q4oxCy6ytdmg9lzah1Z9kp+9/jmmEZlkdFMHXRM+m300A418CuT/0Zt66KhkdGA5X
jaDOLk5Nkft9j5cgp6ZHUiBMtK+1LhyHCkQZ81L5Z8xaw/UnWgTss/CrllsYkIriVZfTIk5ztAey
gf8XtRy1/YnZOEccZQiOvFbw85fwlSGLpU6qdc9VFakrrnpT19GTGSZYzkSZL8W3/eE27kqKZsTE
wIFIxpbuDpMZekhJ17YbB370rGsjzPyJemWsTO1DOPIkKCZmJzMsCILEUVN148ZEl0L0U8HEo+a3
eBeasedSomngUgl5tk1IhilodZGYWYH/vVBBsO5/ryqIkosIlpeB6BlOAr29JYAEnW+plmuVwA5E
/NUHkwbThpRpsKmha2kbngF0Fm5ot+2lGgzpPHUJ6mmq/7XUBT2FmhctZsQ7UoS/bgbeI2dL9X56
8di9mon6debQgIQ9anJvHBgQEdiIkWPQyFo+akXQ9I5RJpZLXTtHdQyw/WhzbtsaidZu6pSbRDnl
7A3TobW6vp4y7nVa9CIWZmMuzmrRTNXQ8u65hcTFhzZsdzFhxVx1hyMgZB8zGH8nqcSD1k+Ep5VM
UyBrpeGijhrEnRzGh4Yt/MHW3ZgR1g9cvlCqogy4OMSDmkaNFvKzUkJlMiAgx60fQKCJmRY/k5OH
WWBY84hw9jfR1v1pgd6gwM4VyjskZuyXGK/LUTL26kl1xxK4qR+TFSDHmzy0GKzRxCXlTmN+idJQ
dldzKbjIeaEdfL54DRYbmbxEFF9p2QM8XvyGovBAYIWO+A1GfrGL4LuXKS9mDnRwsLMv+1+8Mdd0
N2D0CR872PeLwSajAk3cBKprG4AGte6THFkfEeX+VgqDI9Bfv0GZOkqpNy4HEUlBLIGPhaXFYoFp
+6D5bfiqW6JfGXtRdcr1/rOdANURECgoCkf9tq3PJKAA+gTIDmL/YqdXUpLIqEcobh3BCA41f4AN
W9Cu0QPtVAIgelBtYpoE0M77V9PmHiRAFtBM4rm3O8ro0jrN4a64ZkyQLoxmUCnJTkNnv0Ytx2x/
Obdm1hB9YUJkIpvlIxPkpjnYkmq4bVBjxGl+F73TMKBzgYT+p/kK2x9wA9RFnQL9FxGnAj5YArQz
wDOKnqags/rpr9KIrQvmi/WDwGT5MUVHeD7VWR00UI2d4XwaQUmdEKpJTyHton/7aMpot7dkaAr8
h3ihjCL4YfSQZ8fchEGLvPIl6dvohidVcqPnZNHx9vCh5/25DmPZnVpkxXB+9+XHLqRVuv+BWzMK
pgjlQkTquRUWe9WBMhYNfqe7fgqRzy/MuxcVX9osf1ZT3gmlPWoPbFzKBE5UbaF4EcUsBQGglXt+
oBe2m8eyfM2lSL5MBSfj3Z/1ZhT17bZExzyQvKSxXbUXEFeYXieVT6kT+9FHjwLvhcO9uRWcUTVF
DYnyi7bmRFpdVVQJvB3X1gmD5SCG2THS+E3DGu2ggNw0Lrnc8xRob2yg+BmBBjRHdAlbZuCkRPZr
xlk9K7UeP+5Px0bFk3sIohub2OAnLIv6CSz6us8m253Z9THJ9GVss+GZha7ObUaAUNP6O3tRq9LP
KM0rRgHjpTDZw7TvjtxaNnoMXBdzGIvkKLKzi10X6KGeBT1wsF71v5cB2koz9QG1mf5SZqzYWJG0
aIORPWujk58CqbPOnal2VwysyxezomNXYmJLQij8VRQHoyAugKQ85MBvvFYUuKj4E/GLZGrxgFjJ
JE2kPQg9tZV3Rvzga81le1KtNL+zWkesxI2wlsFoZhDkIZexzNqyOGyKymstwKBMhSqMMgY1+66N
5V9pwybBaIvSJcYhyhh/PNgj4qp++zADWwXSpQIc43ZZfmrmoFmBtpbhIh1WPrQxWiAQJyBW+yTi
MUxFWDmEh5Wo8ikleXLWU3TZ/xHr60iARUiRIWPNrrBvz23lIDuUxbnh5l7+alrGT1WCrCLUeeio
Jg+NlB8Aszfiaore9FbQihWqgsvqkybkYX0/s9zYo8CEeZFzFtDTs9aYyblkU+Wy3l/Q9PxrxCDw
bCqYFOYygNAy8LLHgnD91GYEMpAyiLk1MJyzRJUZ4eY3a83WbaWdoIt/2p+p9cbkdyM8AjyMotmq
gS81fWQmhWa6shbEl9hTp5OsRAldKbTDbQcTq/3xNio2DAh+VGR3FAqX26PowSz7o2S6s88BXInk
say4wgE0mrfSTNq76tD5gwKf39Kk6C7kv9KpE1Jh+79kY4/w4ZwO1g0Z+WUXruDvp0FasGL0RNNY
eWk7/Wef9r/bRf+Z9+T9hdG51DDXYUWLRqzEL0FzoNOQMlRf7EnHFVCJ2ctTYEztZvgr4NqWvbQ7
KfSa3/ul1MZA0IOloha8VmrS2sz0K66g5zZUHkyhMuAHHEO/1Z6tevhsJYc9wHWGwJA4iAuqAJfe
6mO1UuoyWOXjcx8F0bOPCt3VHAIeMbvEtErIMKYlCramwZ0AkcD/MDhTc9AsWW1t8RtMckXgeFST
lkdykrvAG4xifPYNqb/IWFuoMb7TlL07Uzmy71jVLebBcANV6EvxGi2eIsnKphDS8vhMqXtC2a9D
NXjy5OBrpsrjUXdm/WUCGo0lp0FRjmLjYisp9GH0WOLL5Cz/O5b1+klYvVQBWLhEhWH5zoNC7e/X
0cRB+mXjNvgaVQGufs+pikigaU017SfrR5cA8pGAlF6BAA7vrXEuxlxMZ2WOapQn1fjc9Jl9ykCY
Xu26914kHlnEYgv9AI8t/ntvHi3GQ4AJ1WUCWKpPy/wjsszITib2q1oVyAaRwesSVQ5PTpHMq7zq
GUm5/DKFh9X69cYRI9OyxraDrsWyICPMbaM8allLC40NPYNoOGO1rJjh9xdyY9uIu86COAQjaIVz
qIoAJAih4XMfJH+ErV27SV9WZzlN84chZW33h1tdsEQAuPPSceZpgTW5WEMpSNJQLcDa5kQjqMlQ
BslTcOp1jMwRJBCEwqbIevehF9wk+IWirons1GIhi8pukEBPxmeRqY8dirKehQuSwCj9DwDV9YxS
RwWTKYAH4GuWb4hWRF1bjob6DL+d7lrSw+Ino5sG8xTp6d/787neKTS3EH6jdQjUYeVEG0hDZXeF
qnLFhD/IpWMiVvwtuWqPVm59GojbBDAFLjGxzHJPFqmSm6nRqs/6gO2rVwc/sGbtb74BKF5PgN0a
OZSELMOFcP8TN+aT1hFvFGpNJJPLPlmjloVqeYH2bIJdviTIz6glxemw9S6tQg3i/aOJCBm5FEos
q72iQF5pQhBMz75HQuwHSnzu6/GvHFjOueuPBPQ23kR0CsHfIzGL9DQQusU9GvWJ2cv1cBdArDrC
UZLsNsGbhwjAhB/kV8TjiB01AUZIk3XEAlgnlpx8hLcVoJJkGisgmJIreY6wWH+fTYwnlXUUoc9s
bTUXP/QCbMjc/fR07TubwxVQci0073WW/tF5oXqqGunL/iKsbwkeaWy0uQHRIl+V1qqcRkwjDdnd
C8L8oa+Ag9kx2DSAq96prdDcD8ZoOtBl3RiU9FpIp0AsJ0ZZLAVCZ0VP7b+8ezKelqaPU5EZ425e
t6yDaZNLTxPgv3d/qZBHgNfHBb6uIw+lVEpNamT31qP134YQ7dQAWFvQAWvDgPp7kFBMfP+YdCUJ
swkV1tehE6CRE+ZJcS+xFj3rIQCwdHQSGqJkGDISK9c4Bwq2P+j6FPOOobwjtF83EGBF6Jt6k/oF
oGOsCjwPUEztZ69+xLkCr/26P9oq16VgCZQDSIyDbcKqTBoM+ZjZQVHctWpMvWuXNTDKaYDT3oaa
ippW77TW9NlWony8AO6fhpvXaPmR6PD6zhQoFvIaEUKwsRavneNg0Tj1TnLX0+B7m5qf87JKzman
WaesE/rhOsxyhQB0/+s3TjXjom0nDMFJvJeAkqb1GkuH53iPC1F5wyfvQ1qWyolApr76UTE9zJDs
PrR+pJJkfEAsyLvOUDA6rPk/kZbrYCqFtneQBQeOFlvHDHo0rVY4E0C1FsdMCpU2QhA1u4cV0MTz
KIfyi911Ck2KVg1eCc9Bck+1ExxlPOvFEK1qUDZEAeR2yyiggoKd6kOQobcVR9qV5l/Unk0kWOwT
OKYmcyubmxAlkqTNL5UU03jbX5b1l/NSw7eijoceyCr/CZoid4wprO4kR6yFkr+OgfG9TfTvveF8
6broSF1yHRyQBiAsh5ADkOlVS5dooTaqUKrufmc81xH5DZXmfyQDR9D3f5lgBeq0Xsialx3TzGyN
jKZbfZdr/6sdmB91CUnAsabzUwHEuAzq0QHfWEwqBYDOKdaDPV/WliuzbU2vVct77pl3+qOuGigv
JaxlXfW+JQNEp+Hdeg1UJhBjBclI/YrnabFxDaQv7NrMRhefUvUW4vrwWBn6U5cewaRXyyawUlyU
BMjA31ZcwKgrIT/HzejaotcLnR5gvfFH1hx6ZK3rLoyEILqAHCALAVj2bfThZLkV2/Ywuq1Cpyq3
Q0TQHWpztA+sf707c5kLgOcrPvVhVf0YEsg71hQ1Bx3+NfVVuEeJXwFpbcPp2vCV1CSlGt2gkBGm
aKbioRwQx68LP760A+rw/uAEkBk6gBgFmM7UByg1mw3bAY+V40nGQxZi3Ng4ZXuvVAiw+3t89YDx
CynmgcsQaogrBBUNXN+JU1ZFzew/TIE6D83mU1eZd4ri707m6V+geskjBnYWmXjxY35Jr40Oofqi
kwc3NJWXMDXtC8J1X1KzfdQgtrz39IrBuCU4RhBWVsK/hpUbduMlgzszsHKNAfzR+WLH9g9FJvqY
0nczhMSIJLZ0hygIqUtlm64ubOo7du/W3P7Pspm9pirtq7A+DOdXgQCQTjJNPFuFENWqI6xoAKPy
akjc2FCl5x5hx0sYtQb1zK4+5639Ix+V/jqGSXepBDFrf89snGQMbgCtiILXmrCOeCm8STQ+XRp4
SDSMmCroNc02CdzMbX+o1eOC4BafSMTD1K71+Io0rTwFmWK3rRH071Oh3izzjKcSygaI6sKD9IYD
ZPnWmHTaqBFD/WT7LG7EIZDIlGK/dWcFiqSE5oT2PaoUI/5vepZnT8ZE/3T/QzfOIekKLQyOFfTP
5dEosJqDH6JVbouQ/UNu0zExnaRF3YLiNBimd7cNEDehNwPWg+adyA3eHsUiHTJLa8sGTTzS+VDK
vlAawd+zzp+GjgpCEPHH/idubFo2LLJWRI5I2yy52UNSdrIRNFSD5ehHCZngModrttf/1YZMrVVS
EGplEgYjPKzQrFNSPpinQDTdkZVZ5UGTghFEMPCkziWaUBWo/THLH3NcFs9N1X0aJwq0HdqhJErG
ZSgPddY3vl/UplG8gjq9BqtGDurDXu4Vbt4KtojMea3zAANTmcrDrNCdUhI5GROgltQnJdyf/lVs
8S9kWESntK5X8p1K48sj4mml20+0WGfsX4jIxi3UsHpmvzunLIJla7XVUTa4sbdFcYUbkXrcOm5H
17NsMKgtuRdTNJoS895nOHQCdPsIlvTr/mdunF4YxNT+gEYLfOXijRnyLOvxlypdP67if3Qjk//0
0igmC62r8VvQB8oTAU97tLm3ZhdzM3RJ2F7AYhfDFlEvWV1HwxxSTA92jDWMqSbEMYA3qfusoYQH
ISU7SAi3RhUtSAxBQUatsJUNHWFNDira9JH3o2+L17jOX1u/e1Rb5atAzkjTeHA7biwmn0hITC1J
SFQtPhQbTs2fOp1TPMTmAzCB8TTLN8/iqJZy2LvaGg/QE+UkFGaIUxYXlYE8tVNmjNf7HuLdLS1H
AJ3apbSQOpxtXvb3z/qUCmswQCg0CgGqrBZSnuCYDJF0r4yPk5VnN2I4/Lv9PLtUGM+Q3EbBvwLC
cq4mD/uDr9dTDG7TRQK5LQ7q21s5qjP8XS3JueshKlAtfBRBKygzEGYoWPwh59G1TJKDQGk9w/CD
hB0Dgo5UQJcZZBRSzA3TiEERMbqVoShew64t8ToBsx8cVK03LuJZ6UYg9skH2Ldvv9FIs1xvB8e+
mzLn8tR7xpDf/ISI56SXPmLNHmBg6TJqyaBfAi8anitLrf7U4urdOTtlVwraKB2A4qE9Klbjl3AU
T/IRFU3TvqtD90nwNsqu/RSHmIzYrfEBIeAje4CNmcbwjpYE9nfCG2GxvI3cJK0XtMx0ZmsPbYQD
oS2EmQQKdvLwW9vfTRvph6hIwBUhThNElcV4jj+pZVm1iVvJ2T9BO6pUGfv+Y99B5OpHNBRQqEZ3
q6ISOFpCKxsvnyFW8g8awflJKZEvmCYeZTMc7AdkwY78bNaBJL9PcGdApzEtmkDw/rIAld3XcWlO
yb9QuNrDGMKRKzdrD3WqNk71m5HUtyNFlEa6UZETNxdv3JTbLpI/L3k2fJ6Z1i32wudyap5MfXpv
KVTU9mVgRGCIeHuXaxAYtVkGVpm4Yx2FP9uuBviuliaGOVTYanc0C12/BlbSHFTLNq4SgnPST6H/
vhZMgXIFw9uLU1eNEHma8Vyepn6tDePu9dkzRaOftcre299yWzt8li+lT0TDdlkajHQAnEFXpHDc
6GqEANY+z+REDNmVUyaB49ofb+s2QRRGbG5k5BBCXpxhRe5i7lM9caGXNV/sCguRGiOiSzNk5TVq
s+TZi+r/o+JdPBljVt4aZHwOfsM64uAXkECDYEMiEpTF273VJINcUJ9LXNKin2ELhT9HfIISOCaK
OXiDYDziRm5UOIinBDOSaxuIyRIQXdAHzxPk+lwzoH0bSqPyoPqNjf25FJwhW9W31OyLJ2BINLA0
I/6dQK+nYloPB7t7Y5chPIRkjaBP8kwvpr/rki4tqEq7IZcIFY2pwTx0gtw/wEcyeyDiqYwDO7rk
B5O+cXXAF5gDSloMa6Z34gzUW6PcVS1qPG2FmDju1ejqOYV/8D7OR/RNx5yWwkx2ggFDu3WZKykR
Xno9GB5XDvHOVGe3AZm3ObTJSW2D1HBuLHlIOIDOhjlR+0LLrB8aGDelIz0FMtWnLjr0X9mafSGt
jjebsLJYbv4ALYM2arvMxQTshz8I2LTdBCe8Ah7J6oKTXDd/Inh78IJvjUrFkC0NKF40Pt7u96x3
PJm2UjqjiQTxrk885wxGD1pP+5vsFcFDlB31zjYXgXcaPQ5gsEIb5e2oXS0XkZkOqZtbpX3FtaU+
aZAe6aDFzVVWCvlxtrOVs6p8NB1239zgyikZnLSKC8EXnlaO0Lzdv4E2XhYhlUTRh0oI7giLcCaS
uwTmU0UpBtfkNm3MK8Ko38o4f9aLDGogEqUKQHJlOoIFby2DsBjSZ5TDSnVCm/pqNLUyA/iIlBwh
k3QOc/O3udo0JtpP0X46NjHduOxE6wXmPTJNAMoWy+AYdZ/aehK7lFWdkyopLzgDIrAgOL2SR4/+
uKy2xr4yFlVjPNKFrj4Z9NulpxJhpXLfh65wyT4TtxdnGLYZVk4WNeQazcQGRk+dED54LZVc0yBy
S23K9LVUDTAIyG3TjiKcyO4DfWxeZk1BK0JYcH8zbM0OJRUePq5CSvjLozFaUyAndejWmuPKUfRi
ZkDc5Nr4mAawQnsewf0BNzYBcieAvpB9m5Vy305NEExGrXRT6Oop2VHbK9FDr2kIZiHqeFZzYayg
E9g54yGNYeNTUW2FlCkQL0KP4u3ImakWdtvZuTuk1f8FY9OdBLOARttrO6RfGvRY9790czy4YcLL
jU2/fPImen9ZXReFW2qNca4rdoINTwWuBropM9ZfE4Ci/UG3wgu4IQDBRX69RmkEPbwDyQsLN40L
hPT0p9bL7n4sfUF5+rEtBfNHR4VJ4VqBmvS6P/o6mIJbTtBI316kXkv2a2HFjiFUllw0NF7TgcBC
HXjnhADRf6pAEsSIMBVML5O8rEAGnldGoaJKdwEnUgNCilj1Xzw/a2+iIbT/aetbk8EQjYVkxhOy
qgUaSWlKhRL6bprByBMjxhlF7B7TZXwstLMUVH9mSv4tYk/tj7wOHDAoElo9RA1Aw5YRqtIjKDda
nXSXcqc5GXGnXWqZqnkg0/vYH2plyU0yL/jRSLPB9FlzHiu7BtZYDhLOZ2zX2Q1cyAfmHKpLamFE
HwRmhpVApZKOcXdiuYjCXYGXggoWD+yohfgXwOlR4i9zwGDnOaDc/5UbuwzEhRDNUYRw0vJGT4wy
1DWfpYiBPz54ivI76n/qtcLm6TxVaX80KZsLgHIbDWOqDSv9GiVy2kiRAt8dw05FpABh11CqjUvU
01xtqxy9+IKOQq+AJPBj5AristcuaodkUi0jaqynQDnSAUnojFLbbX8yNg48tXDBr6eUB3t09ZxP
SeWQH0n33qvshzJG+qu1eFMANfYXLNKra0zNDXVNubohoaSdmv4/lAlo7syC0dB16QmIS/+XtFhq
tAyl29i7mwVQfmCH0rOnpLAwG6qmXc+87H/0xg6goEcAMzd1VkmbhF8Iqry2d/db+iuzmcuYxB/T
CnHN6bANsL7IuUjF90Fx5fOW0XSkB3ZHOVi6e34nnUetxalwIOFPDBMvKSX+pIyVcZAtbI6JwQVh
MmELadrbGS0iqYOjYzv3OkGFBDfjP2Lh8CagOmPDJd5mRynaxgXHUBSihdoW2EL17YidNiX4Z6Te
Pa2FJljFBU4bCz/Byu07WjpKBvJtFmr9HwIm8TlvExbyFZFX0/YEFLLcxJlqeJ4sad4deF92nX2X
Zl11vxIMK1scp4SooPKE+ao5odTkvB+BKwhdNAiBbsMoXmUJTjEW/z4ndYg8heAAaJSTZkoO3ndH
lbWN9IDhqIMDUmW6udjfznelx5HSGAW7ypTi/Czju4ayTueb5pmSaiVdqaLnw3fdHOPsKeLRqa6p
EBE7FZR76ZkGCCFdqnoASuUbEbXIJrGmoybfWkKUSbHhC7ETuV9WPemArm2Z5B4vescTEIItOQl7
4dwEbTqCWLg2aqqdHAdYfTyRLo44R11nsXqnA+w+SYfyihulBGMmLszrJHxS306cQC73cSlNbpGU
IJRMxT+rbd3eVMVPfpe4+q6BBrOs1uCotibiq/h4DOdIHY4IiOtQFhkvXiKQEqKgsEJ3yZPZ+LUt
u3XvJ+ojtrfqcG2zNpCvahyiW43SiNpeeRsy/Wbm+nDU1t64BnmNKCSBFsCJbRlhoow32FOnyi7d
UHaqibZZH+NhWVM7ctpD8tjmcMSxwgYZYeNldAcOXjFze5LdHK8kSifY99ZYnp/RMwvPXk75bGyE
4qXoCYYG1/9kh82FOvm3UNQ4KP4hYyGYhpavJw+S/h86LyDnoWXDbUOMlHvz7c5QRjPEMjlgQYDj
SWcPRKV/ygOIoDhx5G160jjgR1SlrVkRbHuCfNGAWd7UgKMCq1acyY2h8Twgho8QfuD/QA21QBXj
8OnbKJGTBytgGVA7owcw3yu/vLVNGqMJUqmT26eJc7MGKgqpD2tNajz/UW1QXECnq7jaZhJeYb2M
p3DiIMKwNM5hRF4/z3tpg9ppCyKUuAf4uf86KxtPCbx/4USCmS1WVIunJGsMk+A85CfiSnIbMb64
mJkpn2oNtlgjtLU0LrVLHMXUfxol+EMH7SrwICjGiXqgX6BB6Fv4Dlct+wsmq3kBZSqfxrpTH7ld
woNfvPHaoownsLiE9jTbFz+4GPWsCQd+sOdj66FGynj1fMxd/ZaalJl24yXLoM7uT9PmoLRV4EIC
1VvVYRSllqi1WRPXh6l/bgf9KxVhiIeDkiATzhnyUvQY98fcurJQMkFjRNzqq+u8qQyziDi0bowL
RXwCaNa7voZQCGZhbfJNjtAQOrVxSclficKjCv/WF2MuBRUdnr3Io96eT8K5vh7Mmn2homjjdVl1
9QAE32QJS0DdRkBWEyIv+5+8OSicGvIa5McAPL0d1GpybyqqkFtLJDFCGwL/cOdmC5hKKBQTGr3z
P7x7THEj4GIgghqovm/HlILWM1IrU9lPaf7Y2oCOxgLaddk20QNY9j81ybfe/53A5gGOiWRgrRuU
dPakev6ousillg9JaXwILfWrHHTTxetxtJ2So7LqxsyylJj28j/qesuHGJPAIsv4LDenhn0uffUl
70BKtFSw6s52FZmrcH9eNzIxKP9ESyTigj24WMsirrymaJjXGJr9pYyIRkQH0BAuGPsjbaVVokgE
AIdyBuCf5V5VJ6VMETp2U537yuyF3IYTaSdRPpaH4nX264WPJp3n8FRWDxn067MKQFoUkMEfYgW3
fN27rhnapNcGFwS0c0aAOHmWRTjVByTYsxDSHI2DYPqx/+1bA4NeALUOAAcBpkWTszUtIK56IW5D
68uk3M1QfUms9GMRBWC8Ku3nWKfvxmgAkv9lyMXCanar2+wmhgTGdeqT7s+x59Xy9VQ/aTqFhv0v
XO9csLZgX1hYOlKrypHmK2ZqS+boyqaIZKy+vZupnF9MoZuk14hHzADb/zAoHTeA2TaA6WX4lGhI
s5UJ0Fo5VP9Jk+4TJssf81L/GPTdYxeglb4/3kakQFRIixFVJEPIWi4CZWjZluI09eBiZ4fJdBxF
D7KMIYRn+P6zk4BYk+mu3/TIq6+OyWGdhENAI3SC2jhQLwD7vg5tnN6amEQoEeXp/V+4tQyW4GSQ
calr8AgiEIbZGcPgyk35j6pULuwX7yrQtYpA6WjyEc1qFauRbFHlprAF8wFJh0WAqDVWYdRxON3z
Dm6VMHQRZCo7QQSxsvlj//M2RpsFF0UtFl7R8gAPkwchNvS1+5iQ1Ja182rnVAoFdiJACH5/sNXV
yI2oIGOBvTPVirUEf5eGZhEC4KKzhNdf191GDf5S0r/btYuBaNMDCIFVDRpi8bYpYTqYuKWY99z3
fug6vBZVgJNnyA+yJ18c7Pb2P221TRgEvD/qPLLw/VwyHg0LuaHY6Ix7aoU/Wkt+Qab1hkwOQERN
cjUrCq/7A6pbk8kjymAEK+uYvhs0pbB9D+DBMKJDmkNBUZPc/GBWFNZ4yY0L6djEnewl6FmT89R1
Ht/UhDMk8y9fKI5HlzHR22svyf0VqajvQcc/bCfYaxAI7CsWTl/qJLGvo915D0Dlx5shPImBUDsH
p2wVjTN9ME8QzodHSSK/uFu5UPu8Hif7XhTmk1E+5QY1M3i+KL03CFikQ/W7RJ8g0PP7/jSKJ/JN
UYdEjNyURJEuyAZaaVIgz+WVcx896HRmGKU3TRhi7Y+yrgcwDKhnKnSQ+9n9i5da0s0qMkYDeBbN
nb9DSR6FXEeqflWxks7w10ub72Hu5B+DMdC/l/qY3TscGYJblEzRwTu2ejrn3JMympA8XZemI1xG
kjjVrbtZ5t9U+KJi6WUJc7/EejVAxhUyz9r+BGxcM8LhBYa6hS3iWkXYyqLCMXrtHmeVfUVhPILK
nUsnqOMSNcrDPto6NAKkA+GHFifcsTWCBVaoWddWPt1rH6NYGMjDw9wpmNuWug6SwB4qbBkVb/x9
ljxwUt153f/o9aYWvwEeIwkwT+oylVCGsbMlZeQmF7dQJ7z1AJTGNfEnZDoVAWcs/Ujekql73B95
fTfAkxDKpPg/UvpZdkynKShK/vH0Lyd2Tq5nWq4U+wcNxPXCEutS4qawQ99hdXBpNkWR1yjD3Ru9
VHlNk6gvz0RngYTTkq95twZth+Kg27TewQxKKYMOIpnwmqiBRfRUBvJwD/XwB5RJlMwRCUMWiEpG
OkYfBclYCXk592d14xSL6526q5DrB5ewuKUorw0U/NPhLgJsgSHVRXWA/nw6O7CVdekK+SfhnZUo
qKT8D/UtMcTb+0qo2wH3Fx37dc1dm7hAQrzm7kmkO5c8MKEfpkZ6jjWKnXYt/5UGNFeEvIZXArgX
1hdG1UwwGMeDm3Njj8FEJsmhwiMcZRcR+BR1QWUn/JLY979q0/RoDNmj8Cnbn/SjYRZz3oVjUPZD
591r2qVihlFieqiG4N3vtwrgm4YiUSgruyzLWUrVe0QU3h3CmSuqx3bCIydCFCH/EKnhUSq8vBxM
EJo2MTbDUileMQQHIItSmRrDk+1UVozZvTadPC0tb2GAXmwZkrS1Kpm/ag3qrRyo1+7P6zJgAdjO
+aHNRRuFlsLyRUrStLB5Vqcn6BoobBjejzlb9Eelfgoaiktdehjtz3WMX3cvg0JqFZRWUnGqWIu4
jHuS74ri6cmMBvVaIrxzwozyk5zkGe3KpP+zF2YMKagi15MASpsdL4Pg0EFxKR9oCvto15HEtpb2
s1RH817l4Iq9mowoTODIpghU3UahmDV4REH7M7bcieLHU0anbkuXYa3VMUiDgzlbpD55EqDANi3u
HqWZK5S4g5O1sTRwsXm7uOKYrmUwlGSdkgyAgJ7yzPkRptQUfct/nFrnMWuQeDHa4J3JNF9G8Ep+
gyofKe4yCavUCj5T3/JlidRenT7QH5wMVTvVk/62s9C/+Q2FYjNAY2x/Sje+lDsEDBLYiA275AoX
SycdB/Vp9lVUZWDpszalidDALZHokmp9fvQ4Lp8szh1yRLzIDAy5ZNkSCUYAieQ3CHaiUn3Jre73
0Na+h1N+N/BWefcXCpElqNVMMDSpZWVv0AKTjM6ZnnCxHP7P8xPpq8pUpyc1iqHL0JTX/0S71H/v
ilKWgRFK04WkFSLqIt4MEo+sJ5emp5wH66yqdNNlK3hpjPo1y8fgDNGQrocwf95f0NXc4kcrskj4
mgSX4OjeFhUjHwURsnFoFqH+NQy7T7WR/t0alIwN1NAPBlsdSBM8NP1JUSRm0GXPO/CVKNIjxX5q
hnK6KlLxXOqUwWfOzHs/i5GINVQSBUq0y3srKjvNTOvJfvJU5aUvrLtXYxBEdym5KFP27T8MhsSH
0GOgc7fsMzednmhSp9pPZiWPl1oKXrwBtUXPRsoEqMSH948GEAqFD0CAFPIWV3ISpolRFZb5RO8v
uddQYE+y5k2PnkFvwRFmfPvjrY48iwbBiQcHEVvOxmJnouCf12o0mU91iVxOaZBqzHaTNUryDyJQ
xulCO/jGZbwIVJQARdB/6IKuA/EqiAw9UxPrSZZytflSV1oRP5VRbNcnbIK1iSpSGLRXowzU9AnQ
Mzof+x+9+QNIRegEi3KXs6hyTVqIQA2vxlNOW1L/gECiNl2RB+iMq1rEoc/fbybpAow+CPkzmtSD
o7I+l4J6S3hOW5SHf1kpbiJs/qzQj5/jLh5e8lj6DPbWPtfBiNCUH0QH8jjrk0lVlgMJsJQDs6q6
F0VqF2Y1SU9+qSfXFNs2SnYADB2/PeJZreIoYhdQmqJsQBi6iqMKisxG1jfJM4zX32ftzBmxHOKG
zC+7h1P7m9BFOrZV3ZhSzqbIsrju1gGUlEamEXpD9CyrnhffSxsZhkfdswf/yfakKUGgsCLh399I
W4OiZSGyWkruK0nCAa9rpzEqquyJ8SxPtKj93P7RorB3IjR4t3I9GQa7VchOUgoWjce313nXgY/3
0V95xhhePfdmp1/7jpSnHtLm1OL0frKnQT5hh23QwvVFhw7PrLYQirht+EPoanQexqXvnwQYIRRj
6c8ROy8emQSed4bubfIc97L3Ipfgt8aqDS91CPPGCTEY2B9vYzdD6KZSArGbFu6KP4jZ2WQ6xGP/
z9l37MiOK9t+kQB5M81y6V35mhC1HSlSEklJFM3Xv5VvcIHuPriNcyd7tFGZKROMWLFMD6+Q/ubm
ECLQSAb6bw5f/+mDwI7DQI1sqZsLwF8v9zhj0SFknWyNvuXPBfxDZ2UfA+zS/ksoFncWCxs0/nhv
0CX8vQmqNIGjODS321Skpxn90l3W6D9Ar/4N+vpn6cNfgSQRxQ8OfjCY+etvWmrX0LoXxbYkEMnB
dFsAl+womCAFfG1v2eHjzOYHAyLuvxTdf15NFB5Y9/x/g73bgfPXT1Zdxxoth3wr+nLaBqSEISYl
bAei/s0U459v5e2Tbs06gNj/YGkT+FhjbQyiduXpTTRA1yKH5nJswXbsxL+eof/p83CQxBjcwFIH
cPnXX7Yk82jx1OdbcpugkPryZZhD8kuFuJccJt//++P/zxP7hqbfXgAoYlAK/nYdiSgYaKNduVUm
+hGn2EtPKWygluT95kaV/7v86Z8lHR8I1iyoXOhO/7GEYklsOIfHPsa8JmTPcRIIvZhORzlyO6AE
f4DopJpWqk61f4dCgw/pivfN1PwLzPQfLjPcOEDXwSN049v9DeGYOx6kuP1wn6JRBsQ0QEtbXLlD
EuQ8/+uo8G8f97dimzSQ+AnbozOKABXSGYEUGiW1dh0Mtkz++3+/q/98L2HZgIqO17+G1ODvWBY3
wNyLVJfbuDDjvoWz3PJIpSp/92OpkHEfW+isknYZPgIsnv9LCBp3FmAKNEeAgjFM/33r1C0k6nMF
PR94BgwGJFiT5Hicb0qnGxiq9PCJtbb8l4LwHy7wzZsDOCXK6z8dE0IxNAUC7PJtX2OB26djvKe2
nVezW9o9a0363784EDfc3ClQFv5pmgBsrupvM/5WD2o3Nf47BgEfJ2a2LVr5lhVIr/2v7+lN+g1j
pNs+HnXvr3XB2bGZm3jMtzecmbAk3ElrPnTTv+Elfa2FfR30v51Z/+miYmEMRy8gI7Bj+lt1GGs6
GbBukV9pECADVwaEaerkerudi4I15v/hF4JaifMkQ02qs7/+wgJoM5PD7RdiX8tBe5q6Fy2gTFgJ
aA5OkYZZ4AqCWP4xwkzvX16ZfxBNb48tZNX/8+l/+63V7KN4HgzqbgT4yiCS707XbbKZkijsaGRj
mCEi4WfRPX1Mpky8Fryt7yQ6w8eyg1u1M/rf2CaoxLcy9BdQDQkvuPLIuMaG6WYf+Ndr0qmY+ziI
eEtY2ZBvWRTwrUsHMapxVarK9y/9QhpwlLWJZHdF7E017dU8D9EOvUYctmbpmoWuvJQhu4K+n5pH
7SvXPSR9Puv7airY8qgFS+rhrq94NHxOyRjCppBZ72dIN6OyAEKHQJ/fEiwpdoyA34hnIMTNtAuR
T5cvbGoqjSwfyCVgizLUOXlJlxZG0NDHpNkGxiNtgSqnTDk/VAjlA8wVW16IP1qUtfodCeUAMIeY
z+99xPht8Q+rkvCCUtWTFwP6XnlTBebLpu6bxrcrktDSf3vs1MwpJbwTuzDDUnJYzTqZ8yckHJZg
7dHASn0xVRfLkwDIFb85CrryJ0xlJrnrGptkp4bmptmUsBo0Rzai1XkgTdv31z5BIvCa5CWBDcow
LmVAPnXf9Ac7YKTc9nkyV1+L4K6sVyJ2td0m8PWNnljhK/uiwSztfvbFnJQPiiIOaRWwx6WPuRWk
X0nfMrlzJVojtUqJyNKjL6Iifint4lvcEeOykx6apD+gaRTmo4uwyf0tdW9L5FJ2afSsimIWTwi6
FcW7HxjurPVB5ZgTqHXmG9IFFm3LngzNN/PdDfwSs56ekKxM5RM0IEl+JAPhbGOojemTFFK7r8TQ
eX6xc5V1axhFwuB3cnKsn7lJiV17rvLwOsHQeKIr6DVdvjdR0cuH2LvcbrHJDb1ekTZx7p1iTzM9
iiXUQPMzauIdzj5WPPYD8aApgzWcHUXwVfYmprpvz25QpdiVTDJ7zHvEf15JSbyGxVlK8rdZobw+
Djpr5N5iuwiuSsd4RFejoxawUEAKyiOZKjI/1oSl8yGfTOOPlqihPQta+OS5FKLLLtJCS7CWZAzt
us2Gfj7VbGrxTOas6Nc055Y8ZVbPxXrBvr/+CNRm9TscO8viTw3zsGG3APVizxnSecYDdVFoP+sw
kGWD2JNGPFka4cv1IcF6XeKp06eKaj3sYiVmt0t81OknEnPR7ZJU1gjTG0dSPlrpfbXDEQ3EUNeo
KwBF7W8p07a8h+UU/lYJQRv5USAKPn6CcwGFF2AKv6diQ2tR2U3oUBPONqiSHfFGWbOhvDLlFtc5
6rCNXGp7noYhKX7x2aUTmD4Dd7/4yMZ259E7kPuiMEJc+nmoxI7OYXK7NMCRcjcFmZdnbUaP7KyJ
VmoHoiiFF50Vvrk0BDZ77V0U11H3YCD7KZOVqEUszjR4U2whL+gA8BtXql00xIY9TxjB2LrUUSw2
Mm+tfWsTK5oe5tt+1hfMC7fUsCjgUbUjcmJP3Tx4d5gqeF0dCBhBzed040BvTEfrZmvU3LXriSG4
/EKy0rv3aUgoDGeMIXrYWKe42YgGTW27srHJ7La21Wh2mrOWbeH7X6prXanKrSkkfu6HtQyfn4/w
1IHVBPzLxSYVYmqPxg6duGgs3+ymR4hYIVYqUrZBgnhRW/M6kTJA98djQx58wyO/biu72EPbZCp5
ZNgq0o2awDNeIy+LDButnHcvgBsrtrM1y+LvIajQDytOQF58aRvh7ZqI4LpNTfSYHqvRQolBsrFq
37gSxBwahh7ro9RDv4AcSJq0uExiwmxS4Tokz9rAXeApKF3QvY3yrj5FFrqAx3SsSdjl8+JgVBOU
VWe81QV9JkOpzTZd0jl7QISeGS65zOcKNB47Lr/YAvnfDnyDBJ7ICRn5XrQSuItGJt64bbtmbPcV
GVDFiVa+OskE4eVXwXiIz0h+MvpCOKkDnOfkpPSOZh34Nis5NXm/blFiyTX3VaWPkwUNGlZQkbT5
Hq0tLR5T0VcEazRcVAqaeS3jl6z1ffK8dLCL7yEUBq3jxZskFkcZqal8qpDp2opVpkEd6FZVqKb0
h3UDrV5ztgjzUg8QfwOT00XIV0SinbxY2C2jMMN+vsgf5ABYe61Zg5UZFlLN7Y/RrBpQXSfsvjKY
L6Is3cNOYnJYZ7lc8YP0kep2OErIfPFwq8keZAmz/hPRUW8OIF7RdOtVrKKfUty4RCvNNLX7IckX
tu1o1GCfrGD5LOmqa+aMP5G+JJgVKnjtIJcj+Ow6IyoejY/pe/orMLnQm6IbErdfxuLVszdaaHfb
V1MYd1x1BwLwWtTBxhsc7UPzCAfY23HeKyOKE477mZ2oAl9314sG3YUkCF65pClh8abJFrU8VRXX
0bcnE15G3bIsekIuWpGc8x5v8Xu56Cn5w7yW7XlOpzneIZylbs6py03/Wop66Q5px3q/7UM+9IBi
fW6qN2Di3h4pPJfLNdoZPFR105vhOEBW1R5Dm0b+InvF4qPl9ZCsZWeK+aSx4QINM207mv2Us6vC
TdaLuIJDjTjfaFf2LVG/RUBLcSF+jqaLFSqPvtO+G+IXxInUHQojS/2BWLGMz6btK5etnAA+fBbF
SNSLhwu2/WWQBRXtpmlI/SXHkwzrUdTp/CBjHuZHvzgzHnGb2uQx5KSbji1uoz8KUNz0CTL/rP+u
JTwGIEidkCK7FQ6Wz1fiCz4/uRybzksPBm94lWmUqaND12S+spnx9NXyJGRIo9ZDGx9x/s/+NRN8
GF5A5cF9QTEMxavAE6DOILoE9x6bKl0+a4DrM8yIVCT2MkObeC7HwiMqZvB+RlJNxtin1/BmRPJW
BguK5k5nqlNX9H9LiXiHsbWnYcjiCYtx1lU/LbO+pCBSJw3SX5tsMu/oto079WKu5JlwWD+uc2d9
tY+0rebPuJp0jWhFXUR+5YpQ0V079APMFYzmUfY6OebtIfLApTeDbGHD3UaqJBcYUhT5Af6UuMTA
GMf22xmctR0M4PAgvOdRStK3ust9wNVIOn6iOrT2UhMnFwlpYEvMgs3wwDJYDw7B/KzroFLk9FZ9
ToCXlPOwrCDkG+s3+IxIxDubSTXJp8d/ns7CTslUIhTTozpiwmuz5KGZsmER9+PIO/fdqqwnO6Cf
nfru0kFO82qo0J++5NaiNvR9wnscKWMN4z/AXC5RJymXvHgv1UTFlcywWBaHEqUn+hnHdmI/TAtG
RYerMkQd7GZK1+gNiB6aH0zXcvcEz1uTf2fDFKpdghwndkm6rJr30TCM6Yee5mXcVq5AZcfTX9f9
XdLB/P5zyGkTv7VByeHkSzmGfqVgXNW+B/w47JfKKW2i/p4XMnH4dNnb8Rs72ImdmsizYYeO19rn
meKbHDRHlu0PmfbMHewEjuCxt0D0vyKC2NTPODTdcLWNj8QbrPE52gUAkOIz75qKrB1YpulrzieL
XZZ1YHBgBO/QbH70Bj5SL7lO4uic3TzYrz3uQfPYUuicX/JA8HjrQBj5AbiITb96XoT6FnQVcFHz
0S3dc45U2fkC40szv9RjwYtNPM6dPS5B+IDHqi7kMWVOqD8Q4/qwHgaERNh7ogq863TKvDF3nrC8
f6RZNpEbvxdA2EsLhH1EjiKtSP02VV1R0JUA5b07sXquoq2I29a9ep5383ftSDFsRNfW/nmi5Si+
RYa2+tXSuhwr9Apg9Q6Qlg2+BjVqxjb0nE11Sl5K0RsNxDezYA7VNoQrPNd781pWbeofRrloDX65
6rzbs7ry8xWTTYTj1TjVHBwnffoc1VG9QP2IyZWsutqk6eOcZATvaSodyg9Om759kl3El+5uHFjl
n3NjZAN5ML6COpK24hA4UTi3vgKWVe0r+l2DhdhQsOST8YnrMy4YQgs9KYtlnzuNSz8VwGq+WlZF
5ClOF7TUKxOHTh0bsIHYtYdL4qRXLB6reQdjkaH/EaTn5X7B+NJuMR2x6dBKvPifYyz68BPO+rTb
Zng462a1gBZPLiVfMrnDfBLZH3DU1sm2K5EL/77MiUWKbx/BpeXYWV75P0XRNRw8XzneIJ0K/QV8
BLnwHtBdamsKt/bJUVMmdxRdQwYoTxWROgIGi+iuKmWqnvu5Htz3lKXzIN+mtBzJKUswvf7Ckouq
bd4gJ6AE697CtEhLoOtnUDhaaA4mhLTdtw2sUh7DFKl612ccBQAepMGm+xguLphIyxl1/AL6bWZ2
kQpxuqclw1xaTlU/nsC8V+4pC5Cp3+MAlhIJ6Uyz6FdcB1LvYA/J1PNs8j4c48TN7ArWdjd8tXOS
mLOMO4eDNeNsfowp7wPGqyYMKCzL0v/KPWxC/wQJEdAplzb0+7iDO+qRRROyUlYMvWyp7zvT0+Jn
G5ybfjQlVnZHjr6GHPuqGPwFe0nenHPkuJJd148heqdJ1qdHRgppEamc2HnX4Qeq74LiSH/NCJLR
5xWbB9LvBYHEeD9pmHK/auDw9kWZyrODdTBDeos1VeQFa5Ge4znvZdbe4E5EC5x91C7jPsbp56Gh
pbAI/azKCWmRLJ2W6mnyrI7OdJg6+XMBvbh7kAwy4C32bqo84lnGcYBacLMzKWJES57TILK5vcOE
Vi14GkB1codZCOofhjoW/kynRi9vWRM18gKAo+0vIJJQfswVvOY2E/wi9JOKqnpp4EVGGrJ30ZKp
F+xr5+kJf0aVGyeyKD1K383Fn5IlXWvhp9Sl5ogc3spuw9ywBAMaEKtP7MUGsulaw8NvU5RD+yph
/dIAXaAK/InaWbdrWR+p11L1RXHfCdbUrwhfaM0WlknK/OAYzPJzKJFEd7DVgk1Hn6oyvoRshPK4
XPhQnpAQvsgtl/B9PMAOb2FPc92VPDyakEbtI9R7i/6JvZ6npzFG0selhAWofAYIbOZLlIGds7Y9
fCSvMxn1vEVDZOSu7yuRbtJR6+6YaZEV1zR0ZX/mtY2TvcfZ1e+owuuMAN42pcj/zhrn7FkORTGC
bpvSZQPHAjM9w/hbdvoB+I90H9jCp34N0lHA6QWgX88dUrFZnh7zCCFlPwsEUzt5kxxSLFdEgHZk
PcJdnb/nua/bZVVFYFOdcIKPACCK0TL6QTsIbL95EYnawP9kMeHC0a/obWyA31xZMTsUATTvzbF3
sA6NVlMfcDZv0YDFy7XtEIJ5RZoY6dbYP9tuk8xZ1V7wZonpJ0mzqDylEyLmn+H9PJoLbTGbHpou
NsPzEPmInutmGs0Pz1ydPCFHb8QRLyVwwd8UDyXAn3yJfZatOkxm3W9LBQiV6GsFf+/qegJBYZFU
0+eJldWkVrCeRAFQElKDNSCVsXyMOt/P51zHIlzlKGa24S1CudZm1CiUq2SqbfuuRZIO7iHQkreQ
GbPMpM/Cct48u2UpG3PXjHXd7ReFU/6MRYgqfoQ2butfQIT89G4qG0uDRUSKFv2hSTjcMlYFLkyb
3cVRQkT0PHGq2gPP2gTUuBSHm/qkKDjdaxgTX4uHugfqtccE3WFKpwAqv6aWNKZ56BGhkP7MAJlW
R89wAgHvYo6XR4zCVP5JZxElZ2wYM5KuANN44HQ3w/tTlteh2oKpj1TSwmB2k3dtmvdRDOugSI+Y
cqACzw5F1JbLp4UCvmGP4IdEKgPjkOauX3Ul6eofcdxlap1rniXY3FksBdasyNj4nPWjEOdKwFcD
KEKbsM9CCzP+1DiW+7VxehKHGXSuBcmwbavWHm2p7e4EsvVgKZTrvBq/Et/m/gleem1tVlrBU+ro
qRynj04xIi5U5Wn/SwypXZZV1MNnbCMLhxnv3gHHcHiPMXi4VY8hxF8HVY3DIa4W2WwENIz1Q1p0
S3bMmhBn3zVNJf+izhbNh+cwiNzrQjf0pcPk7K7CU9gVgkoqan1P2mnye5qnwUBc62e4m+msTR16
3mziX1Ne0XTvwaeJr43kYwCUV3W23nYmAupTIFqhaO4TZqn9DJQagjwI8Ox2y0jhTYSGY5EAZSh4
/psWnJ7kjN2obQ4LhJiLgcQ99fWzgh0uEmZyDIXlb4w+if3E41Sr1yFrqNUrXpYEloeui+vNMmLO
3eLS4+m+i6wwiISNoQx/TbHQbdwDB+88e1akMqAIIw6JveIL6rxcdcTF5goXKJ6yVSMpIn5WU4T0
yt8QdzdoLFOmakCtAN1suCMpNbZbJWUbk6MPUDor2C3mg23XDEmz7iPC8OFRyKhsm88FTgl4HcHE
qJpXGSESAQBVHyql72DtpNyPpJHLvAk8XZJ4lUVwFAC+zpLUp4AjHNdhZbO4H3/PTT8uxyWy2OYA
Bw4Qhqx0T6IkbMB7y3w4V11bmflOLsy7cC8WWdtfGbB0Te+LIOArFPJQerVisFEO76zxU/HBrLDa
rZ2Hz/8m4qNs43UlY5/QB4yPpYJJCUpM8zZaHtfbSs8QVt/P/WKWBIv4fpjSLwf1c0Sf8h7mZ4gI
AKVXpI9I0U5ovgFBq+3tPTa0UYsdsGBhWoEsrL2DXKXDngLBtCgW73MBv5az8UtmP2bpqb0MKurL
C+wZPOTF6ABjiB8iS7oPmJAl8k8ARdU9R02pok3asKHjD1GaeL2LnIj0JzZNs/6Gr3LDX6eEVPmO
IVaPb4A3EP42j3mN92hRISv/9FGHWKA7uEih58LsMM50ZZqCl6+ukGPyqthIcbtLpD9jDrFNsDn6
p8nLj0XjpdsnTd+Hx8JGPtzj3ojBrdD7UHjyCQeG+Bn4UFmt4f4RbjxVozGSR7Ar6/C/vMdaIu3t
crYsbvy+7bzNn9toZssrlGgD24webgE7Quea7vOl4GIN5y6DeBp0fXbXoRsH5jZwXW2Uxr/HZqah
+mxZu3TvGRogcl/2WpFPO0vI6DQdZo0VFBnZs3BRHO9GFsflvoQJEP+BcJS0uteKJe6jjEgVPRJY
UWfdvbVRWl4wS8QAKSyuFhAnFPjssYUdTApwMx6FPTIYRBa7oQPHdN9nRUd2E3iCC3gcvZ4uHCuT
bmvRn+CMrEdOTh3obck+EbapPoBlR+kZZG5YnsQptTUgZlJnQMXTlH8vDNSQU6ZHJPn6SpuANCcS
Oljljx2ndAVrCFxCVzmEfpTY5lRnLfzSvsDiom4ebdWZ5ogqUeinUja+21lpF3dpJ2RhPzYGwNUB
3zzL13aUlm2m28pmK0M5ZBvUPJ2+WWhIwvZmX8OPEXP5/CQSqpLuzria8z/gk7jsy4+OLHsLI6dl
m3o81WZFVIW+ALGe3Hz60AhAgy30ce9dOloF4WSfTdO2yzLWP3G8cO5QFilIqXDlqsNjmuBH7n0x
j+FBREUyrQ1mUL0zsNGot9bEN4Wt9l7oL0CHetn1w6K7R6HLzB1rBTLvru7UFK3bHHfjMR77JDnX
APzweMsaIRr0PlYT6L4r4BYm25cd7/1GB6wE2SqPaZ9fhYoFPxmspuXGJzmLP3yA1SgQb347CF0x
1VuwXfx0aiu0ls+qnKfqG9Fecf+op8XW9+jnmrBTmcZioQhFZw5GypFCEJNN6TmJ4xD+VBMDSBKN
mDCQjleXBiMR9lvdKk/H2UOqQwLeIqoEI0818kdgQApGVLKv1VJ5oNhRVp/QXlTV6+1giA4FSnp+
hQmyTS9aN6NbGzBw56PEOJ4cSHVDg2tbp+GUJ7erRIET2gOw4h4APWSf0TEGcB0/i3KYbv53LcwG
69xNmVkVCmmfy6rExiI6obXM7WluLEeHOvXNclQZqscjDCjzkgMqHszwWhXCDT9GLZtB33Pw+M1z
g368PVBLESmPLKtBuGNE6ki8L1Fqs+1CSc4vcCnP44MiQwAlbgTtAnuG0mH9WS0aaNBKwsx2PMU1
ZuzvxadptHW3Pf9GQ/ww/BmpZNG4irgj5Tvo3Yi8cGVs5Kf1FAfwCoAYc688SUh8nsuoM3RV0c5G
1wEjUn5tosLP7waLE/OcYvocUHqnjhRnIrELHe5QyUx8AYg/Jn+GkpDqrZI0LCeDUDB+GWG5DCE4
JBrVS8rELHaxizhWO+gcpvQthy9W+i4BjcYvpiddvksSJadXrEt8frCKpxYCj2WZxBc0+9bqJ19y
yn+nNR+g3ooncNWfoPbOxy9sfQv/VRuNt7MH7jYhqCVbLMcgLIENIcoXAOklGjrpz2bGq48eB3mB
XzGixOZ3PS5YcZtmWLonZcYyoNWaR/PHTLKUm5HzWFwL4qv0wxmZhK/McZfvOomlxw+WDwHGRAsT
7MVkbaXR5KK/7N644Vq9DWUm83NhNbYgDjRHtRaFseHTCcL9voPKVJ4HBYus7t7zOsq2SZR08ZtK
B1q+kSmm8aYtIhcjwzrDCgdowwQzacuBFRyaUrr8bKRTxbnw4zAf7aSi7sckAquOVVsvKKfG5AHa
spbxfe5heIUxw2EDJypaz4d27vVylgqxePDqxiqiSCCFAyhyYjMf3KefygglvAvtshcAt9IDNvUR
fxOOZ/lF6NkmL9jYVdUx0QCvPjCW9TggM+HK+nVcoojd3jKE6SDqyxq648NUpTg5baTEWqWJrb4o
EL7pHMf9NO+TkmNRjEY+HrcjjgNUGYpVEAw/y5m9RgjUGD+g4CwUfDEJrT9mqFOiwwim7/RTCR7T
55DEVXbU8Wz9Bou7Pq5gSjpJsi+GpV/eYs/n9LdnTdo/Q0S65JdsibFFxVwSDyCFVkVQB5bgeIGg
CtfjxICTsn3RxUu1HtK8ZZ8u0YR+9AiGr59EiVyTy0DSUYB1VsZ826VwRj0uOG6nX3jKqubaTSF3
b4ETR6B2BLtqC3Keo58IhGzYdVbd3LyWjSrbS9splx/SOI/iAzFUuk02uXj6PZoImI0uRQE8CBxa
4X9U1lL67EyEIWIV1+gAT3A4HsJ3CvUzUMUpNelXor32b1XuVPJeTDBJ+CY3oAgHulwQRrlorHIT
lUz0mqqEz7+BC5iggDiN83wKlUBxNAgmgtWL0dqzVWIloCoDnYO/MDEAYiNgSiTXmkP6c3Wloe1x
UWDnbWXHM/6qcLSrPzC/i+tTPUNv+IohR4rLjHV8vEHOVN0cNVZL0SktXFjemqxV/rjMU5qsUWgS
8VmKcsyeneVq2pdJrfnLxCZXPM1Wzv3XQLJ52gEZNRhu41ImW9Y2M/mEPQ0zX46HYd6ZJVX6BMzG
hgNvgyivowR/7QlyAtU+Sz1XUIzD13Vo4Z2blNMpXiKOnipRWfhlJjMmp7kmJHN3I2Tg6OBSmqor
b2qHBeSSx9VhYvCi3k0DBjQ0W0zkm16WZHlZQBRzT6VRhv+GGxJZfmqdifmU1S7LPmaPGvJMJBCC
K82ntjkgbSShz1ojvPQ9I1k+bXSWo+UFL8mbHlvylvATxACK/YQMjqd7HJmO/pnBGOov40DD+NbD
XEp95Uw04WLKdqwfPRrE+hSQ5aFeWIe29bpgCaX2iasSIN89hMRvhU9z+TUv5QiqjRKNZucaADeO
n4QsxXpurRzOqghZjSgKhY4LRkZpcpEJw9J/NdTVPO8CBuvlxQHsjvZqQcf3OQXS1wdGGqV2Ic/Z
sEGEVtZfMfYm0zPDZqN+c4sf0ycYfKoZa7SeLy8puCP5ExyiCgG4uHYVjKrqHNY7zAu3vE3xVOAW
dYlmu4W3RbxLJDTiV1VCDrZZbOC4UWAZZf5RMCH7LZ5bg78EpJecyiTq8uwOVBG0y/BG1vrRlAhn
NfdUo8XbYZ5ZSrUiSAXuj6M0rFtWI/bD7XOcGa3AdAmxPNMZGNe2Hz2nR1ZjMYiK7DBcrLiNRXc0
eVTzP1AyZIlbNTUm2jNPZBzBsQgdzLQCuVGOBxiVI61ViF6J5yWJFveBtZpt/vS+r8uXiJQ+vYhc
Q9g/2RpcEJDkfbzDcFXS9xDyaNjC1mCMYZs4jAU9Fvjhbhvy1JILYTIsT7DMaNhubuu+/tO1OSTl
sE6LaXoB8D8UzV3dM0HWOI2Y/5TJkhbnmePpv/RZRd1Og6I0Hzhoc/+PsjNbjhvJtuyvlOU7qjEP
127WA4YYOYukKL3AKJLCPDpG//pe0K3uziTTkl0PaZYySowIBOB+/Jy9165GP6EF5T7pxfZZSS6N
dc7FUhOr+5Sr1HjUW/nk3qQ0olDpCLmMyx3W0KK+kbqXOxdwoJf82uPE0F871WQbJxGP2ngnmQBJ
yr65NO/6lH9xDfx2m/y6fHMXI5MHVCtTY8Td7ZSYdgnaalVqnipCIj3fqrTFel7T0hwu69JqlnuG
P8y9W3WihUYoUp8+xakyNfedAeP2iqLLmR5za67Z+C231u8Wk7LiUhtd1Gh+6wy8HR9+KLNHv1Tn
wj1bc5N4X2ipMSJyy2ocpc+/l8bzQF8mOzrujF5uEUUpT7EzONmRSLOsv2UQpto/vXHtNh3dqI9z
7psopOf7Je6orWParhwpcmHROq2XqTvmOmTib2Rkp/KuyizNvWTWZcV3ak6bNfMZ67v6XTfxEZ5V
lfPgF33uaudeMI7Wjohm6iUNlE63s2u1bfX5IBKNuqdOO6HQ1J4NTK5FTM3gEA1rPNYISJo7qgWW
YHuis/cDnO20fHFVc9K+aa1YYNfP6bCmDw13wXizYgRIjGDqdGkd1F6Yy1UiTW+6zPTSIBbTMTLU
YyWHufTs6CkinXwRVf6lQMY032pZZzVf0lJHbTNVmhsfNHRQxo8UZcSyj4G2lWerzBFpOfTrmyuk
cBSzs+i9FrfvGmucZYp0whjfD9qRtlNXXpRqKc3viTstJo1ObxjzwyAzsyektUl5eTNj8J+PLLZX
Oatj99ygeklPrMercVq8sTfPDlgt5ZbBOvFO1pZkeGlUDHjvB45D3qXMRq+4UjI2+Vd6xF59pWYF
2ljVKUqe91F0yVdKBaBDSBYHcdeTpwaZoXI79U1HTJt/TbyJZ35yO7LefdBIonhueNjoeCpMegDv
zZZeXybCGeQZCpcY74QoRf+wor5RvqwA1ps7varm7s4gdan7ulhTmIrUiVi8NzR1d80sM6f3qBq1
Zd8khq50p9UV8fSat6VQzKhKRqd7qRSnUGxfeATuXJhxnre3fV+u3X7IE9e568xZa3+iGVONG02J
lToLm4zv/sTpsp4fR2OS4jXWU8E7kLElb8nDFem9NzYDcrcqXY3HqV/r5VrJjCb5gkdbF/c6qhL1
qQf/p9+RA/QrwJACo/kmM0Z/9zltz5UvpqHK6anMupMnAN58zwce846UVU2WD2oCqRwADQ+ee7Pk
AFxOBPxmkq8jnarS59ls7IvMYCB0g79o6m4Ttsb1zoXJPpDuk9EFGdmvWQNjdUWrNWiOqwUgwZQY
C4A66lv4azVni98jsx4P62Js7yeGbioCqnLEp241zM7tJoXv6gBEGdxcX/GSOjt1Zg83ljl062hH
nap+ez4M1Levscax+htPIMfRlF6AdawnUzq3qdpL7anV1344dUmOMsic117e9IKi/57WU1o8SY4Q
4/esBmz5Vpo9hwq7UqAl+lmHdPtmtDs3OdPXjp37WS+c5YknX6HnxKTD2nPiMfRTvUJvPjC6R4xp
dW3GvMOjOTLsXXW1ypspo+t+0TmoHZLQmLcb3qkR0l4uWMLKexqbhnsla2YjNyiap2Efl/ibHznX
xm76iRvrA2oFVfSGMIBzTmAexo13+uMhN+g415Y8AarzvjC1QNHTTeq1bSeQKAojpbHeSPeIGqp5
UPQNSq1p0ycWz7/wjGA61lRgK/RF1fdvQomrqeX8ZJzcXkyHLFsbAiwMzT79yq6YaefiQDSbEIGM
4ieAuftPtPcfdfAWFDOYkTgMTP5vcyP9AXnq5dakSBDvp4qqk6ZX5zdERDGNcPOoLT8jaX305Pz5
1bZ384dXS60pT40YFgFTnkOnl3drPX8xbflzVHAJE2f/H6bTYLIDW7R9tg1Y8eHy9vVK62PtrFMi
WLY4TF/QUpyQi+R3m8OyR4hpueX4ya318VO6OhQvFSspDrUP6RSTU9Nvsab29Ms2JvDZX+iEitKB
yoajXQzTSdIPj/7eYvDxRT0Vu4+3MXswlL6/kyBtZeOsWtVJrYn+YYvIaEDE3kFJvNeaEODB/ZSO
9OElN3QiHqMNxsnk/b2RXRtXNzf7sjnFSxfzyMy3oizuR2G81VNzk9vzw99/xM2n8CfHwPZ6hoNt
gxuVR+a9fywutMxq2uaERrjxSWmzQmNItE+eCHMzY7x7GWO7aaCb0JT9YMArWVUrr7eaE1bwpgKj
a3fbSYKJcJ345hQ31rNidfGvHlxv19y7q9Q5BactmzyS4d47CfQ7jRsWddcVp3qzoRzUTnaEKcbS
qMYBfyQvsQdo5WqrP7d0r/JIVWnKXbm6Rk/On+kRZA9e5hblc4WacdjNCkuW7idKMje3dC5UVERA
LOGn0aiS81Us0A9eidg1mxfiaxPjNSkQOOyrqbJJ5xGDOfYJbPO8rF+6cVLQX7R1MmS3tO8N4xbU
5kxdYiJ2zY55z9wmPQGZbsk3METp5p+YUj74uHggcRltPAtyMUzrnbXcgBvO8NtcThwyzuNsf7dr
63tBLxbVWX2GwnxsF4Ayf38DbYvZn79ZXpR8QRfjs/oXVItyaA2OO8tJbUonZDE1LpQRZ2fupZ9x
cj4+G8aGygYHjOsZ8ey7z0cjKatF1ncnnUR1X4z2nbtad1nOY6kqELxy9dO4io+XFD85zAyOujiM
PpA3HWOxrDnuptMvMu5mr1xbODSAJ9UgrgZ6sEj3D4vTf5qJtm2Vf7yuHg+jp5tAgFl+wFq8W9bp
lC3U4HZ3pnOi7pJctFHWk2xvL8Zy6FzSi3WvygOdDl6IKM0O06rMdux4T5y8P0vteH/leTOYiuBd
bWuEylyFN/uHPaZ29ALcVCrOBScvf0PnikmV/qqrPTqd7rvRFvd/f1t9AGz9esntVibu3cVR9u7z
UzjmyKllf268hAntDAwIRIHCpJg4uFiduBKsyodygu3lKukK9gogc5qa8ydrl77dVu++CUpadh6s
qBAj3puHy8lsG68T/VkMG7BuIhBeYJAJ03TUow1ToW/oLb4swumS8r6gQRpgOQAhmMBaaUayQF09
oQfXAiPSkfSjeTRbIjmbJPKWVNwO8BA+2S4/wFS5fBRgVCEYDyCkvYfNSLoQHH7G+fwrjXu2ZBw2
uvqMlIZ0TrEmUYVKMWCBmIOqq92gg3rFxJL/ozPk7lEeMchVFDBeC/heaCifJfF+qBW3d2iCGHK5
tzdf+Lsv2MnWHIXguJxNnTgkSUpR00n3shgJExMyd6N25av1kF/7i8yag2PU5idX6S9ua1vfLJng
L52PC0o/40qdV2Wgc9RedNzj/jyoz4wH7Wi2jTO71n/IbOAz23hdoRF6fCXe+5uaOY+gY8ALYm/Q
ghhZeNAVWy5BZmVf6kn9LHHhfSnM6204J8agaGdMYAh/fm5NVxk5cyHTGsb1Z+y5N1zDB6XLz/bo
3WCJUANpOT9p+X+CFPiLCwtJ38AG6oDZct5TpGD/ZHQGq/pc2frmCHBqTw8My06ssJ2W1AzWqqC7
kqjLf0xo4CO7cKtQAGJ+pVLc1tU/LFV5zyjd8sb67KauQbmhu5zmYFIw+/ksE+X95rC9FHXaFm0A
3PtDrQYqlZPQ6PApMSonCmjZ2KXYZyW4Vxn1hRVeyKmqX/5+ZfyrV928pyTQ0B5X3++CVuWSXoQ+
4EyDcFUuk7hQiTtZ7TU76HqdDwdcala6wxukdpFnxNNnYKf3O/72san+PZfWEhlO75EDnoXIVdVF
c86ETI4qOn9fr8T6LZ8+dTH/1SIB99jASglUnMDu7WL84dtkYIVDMFcIllS12B+Mitl1A8ZqNWP1
9AusYIpkOA5xPASMIp1wkc4Y/f0F//gQcZfwyPIIcZpkkPPn99C3UhEEpGtndNsV0zWtDJG9v1I2
5zh+UgJ/FoIRFZWYB1B2n0FtPl7t7R4lj0+1APR9WCYXD8UpbkZe3RBJpM8Dwh2FV6ZYFv/z1P6v
l+W/krfm5n/2NPGv/+bPL0279lmSDu/++K/L7KXn8P1z+O/tn/3fv/bnf/Svq+dpeOv+9q/s35qr
5+pNvP9Lf/q1vPq/3134PDz/6Q8RERbDeju+9evdmxjL4ddb4HNsf/P/94f/ePv1W+7X9u33314w
og3bb0uypv7t3z86vv7+G9yDP9wR2+//9w+3D/D7b/fPOS4dMTx//Edvz2L4/TfH+ic2e53pvq3a
oD82W/b8tv3Edv75i63CfJLxvIkE6bd/MDQa0t9/M7V/cnbW2QEhTdJv2tZm0Yzbjwz7n7YD9G/j
mG04Z1f77f98+D99if/vS/1HPVY3TVYP4vffrHeLMW+AotmiaiZa11Q57b27f528dZH7eXsWlZTV
QUqfhhNHkOKBocAIXLxoQ71+5fDVNM50GJxlpB2ZeMGS5izV+WiTguL6phPv6BhbF1lafG2Wedgx
MQnXJK5P/bTjFOBr6HL8pVXwfLZeEiFwAuvLCGY3xcaPvpYA2YQ3+nZTJGBSYyML7CS1gn61nZPi
OmNAwuQSNPZ8roW2hpO07rBoav7kJNiavOR5GXqLZz8dL5Kh8HxEtaGSoIJMB+OQak32kGjWj8Go
W7+eO54Wg9NZbJRu0C5Qtmq1ePrDjfDva/3Ha2sSysvV+0N1uOlNPQDtnoGTlMrY3VaPP6xQWlGS
xJzq2p6FufBph38dV2UKFnt50hvz1WToFpST/U2JE+u4emOo0lS/RJHuq7UYaJfIoNdEdUQai2TU
K8PUnvST58wiXIrvXScvR6y6UdOqydHS26iT6eLXsju6ajnt+Srau0KvzYAz8BteOHFI9HXferXw
B3ygQXnfzCVSRGlcIQEZQ1w24miWMdpm41GPpzUoneRL2ZdGyPjzmHp54teVZ4beuDyvqvrmbcYN
p1euhCafWX2yQ5vMhc8Y2PPLpfNtA2y0MTSnWkKJc4CJnpKiCFtJqocikyZMTfPS7MyciZbe4ESq
y2gZRLLv6uLRwSOBHCexAzv19ppiFHvprsZeW0fulRjhVFoVGCrV9V6qdo2CQmM4gUk0RE7wkE9t
fL2Sl3QyuOzVlOTX1eqnVrbsMCDgePFIR0AdcprjxjdzO0jNtDtVhdH4S5JYEXc9p/RIA9JDVvyY
c8WmImLeGVIgh9OkVIdhIZCrMZP7oh7lMUNfeVDIQvHHtVn8yfLuM8ZSUdK7YQ2ynC9BUwPULAwO
DcV3KSADJnS3qjRKPxfcnrq4UvVpjhIpuC1iMl3MSvdbq3QudZfp1spG0lljpJXiK42wbzH5mo+F
1kSTXLDWMM0l7sfFRSsp3E2ScR4ttf9hpw4ReFORHWtP7KZaJJf2YPgjEPhQ1s0FG2u8ax0MklV8
8HAcJjWNZfqv0cQY/LLRURtLZuYVk61owhsQ1mY2Hb1FGw8ir/YFLOcvGGsTkUU2fehLpgHzjSP7
O1mLmm5uPV5qins1rNODYUCPqURewEmwkmCwq3E3ZF6UIUp9aFbtoHRwrpHg91eLVT2O+rBnJLME
SWLKPYOlEzbfx7LnaE307hTSBfDCjGjqvQRNXjtzHLokfgYOVn8+sXWVWt6jbMmgdqY41E2+Jb3y
tMDC/JF7yxFtyEGsMykSaVeGhcfGabZzWHZSRCmtSym0EJeAGnSd7Vva2oZGLq6GguBxkUwIC8xb
xD7BUGt9oKxNdpgU0BfEK63HdtR0VLGcGtRx2KPc7y9T425ENHpKUl5mgW3bD0Stmi4XFAHMXlEF
3uXiW9wv4wEsZrFzbJhpVrycnFS3Q1VJvjLYTffIvIyzbuUtuq2VN+jIC8gVHE9qtwqTROwa0qcY
hDspgY5aHzEz7aJVYGYfVEOJKI0nPIgXxYJBuzTJXq1n9YQQD1MU7IQwVyxl1w/Ys0a92NECHXw4
O19cORfRAiUd47f2VSFsaY+kJ0poOeyzxrqi5e9FmN0eC2XcZWMjI1U03xcru8777BCTnLavq+Ri
wL8XuC44L7Nr7lv440y0nIogcZn7TEXBqsxhXmcZUFsZLlDfxapqt46CxSPF5tAyKw+Rvg++Wa6+
VsVZMK8lSvhcFqwm5cmzJtJaZ5Z1ta+JAXeJeLXBqWSJ8l1FoUVGfB9C/jEY7q7dznaJ0sNwm0fG
arsYHBwLBClzWSWbI+wwbzb5w36Mh1Qt2odZyWTEEpOG7qCw9Lh5e4HZ25jiM/O4/Zbk6XNOvRee
m0azFyKfnnzPXhvkaKUSQqFBjCUCM7beFj0zA60TVaByzKkKswFX9aZZ8igmPfRS7sXFOyBxde5L
vQCjlV6BsVKiLjVfcrU7xlk3hVOWvplqp4T4o4fb3k2rQHHsaWdrowra2G6inCEeLjfnBW1+ETJk
GfYEpZisk1wrkRg/065QQlIHjgPK9kihjtxDNT51c3mJGW8J2l5zsQTiVVC9eIcO1s+iMT0ok3ha
BjW7yjsEhFAOAsiZ81W2rWqkFg5DOe5l0rqYAooIZr55WTh6kOp5RWtMeZ6z9C7V05+lmj7i6jYY
Krt3PRCOC3WymlDPjihaLXTZVhp6OGdTVbD2MWDvlTpIVFP6jUN9kSqpP2lGeZJ2zEHSmC+bRhtp
PXnSxz6++iwcQSF7Bfi6mEIjJlnRnpoLPWWFzt3jMmpxMGTmU4UZLBqFeYwrk7lTkNRWT3XCVsga
/pBmQx7VimJe1BSjvpK0467sldhXRDNEJRQZUHWHOplk0Gp1G6iL7e0t07zGO4HH0DWmr8vMU9QN
B6YhJm+tR2KAi+Z2lcW2ZybY6y6L2Va53IOHmL34Pqr6dVLpdlAqzk1t2stVnjd7JCK4WUyLW9gF
BAo7BRFxaR/NvjOPpCrw5jbuYl+lF2prS678BoNd1u+t6T1s/ymNYQZlazZ+s+j37aq/6uxekVHN
L/Psfh3H4bFZvDqqvHARbNyYcZsTAEsZFH2aRK25tpdNPXyTOC0Csg/93NPaHfXxOo/jBYLx1Bez
0UQWESL2OO8KprwRFFyMebplRBmdQl/tRydwuU17DAUByXkqVV93gWVrHB1f6FJ58RgH+9NqHbRU
zNCpsISwBr42vYKM01Bx17qLP4wYv0bL67ZGBdlntSDex3F8Sict4Em9c1x8vlZc+15eH7Wh676W
nRv79TRuIBAolMxo4Nxsmgv0sFG7dCeq8uzW1tY3XOQH1COjjxHxsZFmssd7gAwzzcErJMjySBgN
UARoBBPKGyMvRDBq/NCsHI1rVczk3fOcJa72bWzqsJpUyyfHEP2tlX7FMCv5WuQNfq351M9JIBkm
hFBmZCglkNJajR0/0Z9iZFxmszDASuej2aRXmoAPpRtV4rvozFhR+qDXC2WnLArOpsm7hSLxo/Ba
f0GdeURNXkR4dAOBo+qGbmMZ4ja7MXR1+iKH5WTo/YNLfM86qGWgSC4NBvzD0EUqTojDOMcMVmig
1zEzdM0xuyCrn1lu+5PZKEZEPjVhjOwQQbyqlNHN0yIF2hq1SoOlsxYyXksch7l2swjxlewYTW31
oKcC6zC8nnLXZ07WRigiG7+bEEnEVJLU0RnrJl9aynQYvU0IDCW5csS9YS/dPjWnr4Ym5F7Piojh
NoUSSSi+lJP0mWbvWdYaX+lZ/qlPBrIlKn+O9a+pvbQh7ho3KmkZ+IyhYZBJWhJsfkrgeMnPxvEI
YOOh2tsboKEm/FtLxFVVvvTpWDyukDVbsEZhB5MqmNYpJWvQprBJxLH06p5QSBmRfltH8DQUXxbb
4jOxWpat5/kAWveY64ajpxWvAiXgLrUWli6ppdFSfe/r2bespcW82vhydNP72Vlyrmqy+LI1Vr+X
Yr+aot0nsEDYPronl0opXE2+aNG1lr/0OLbcwriv02dLzuxrwDHqWME/vUOAfkLzUJ1SbbrOPPNs
NnVxsvjaGpRJe6ukIhbqAULdSVnMLCra8Y7digmau34jIQknmIHbQDS+VnBrtwb0J0Zhc/9KTyQN
C/OtlnaBtiy56jQu6dSqCorooboZPIxQrrvxAZ1qP4/m7Ctxel823hTko/mq9Iq4dLFfBL1VFoE1
ek3gDNTitMoDXMoZi2hOVx8l7C0i+TOLF/pDayku3Eo70Wa3Qp1qKLTve2a0vFQ27opkOuEec44c
GL4YHnwWTP0HRHBFpCu14reatrOq+a3g6792tfFnlj92LoY1up97S3lySNHbJbTofAMTZVAKC47W
ECOp0rUrW2+GfZJ6r3JOfjqNVVKeOdQji7iTiLdCHcBusFLV+1ZTPiY45bHRO/MFLm9wPqvscZNz
XGOw43va0oTtjPosJtz3KJbT3Ni9X1mOEtYqGIIx+ZJy4roCajSH0pvnqIVg57tsTSFE+vac6y5r
LUdBRMfTCR/7yerYivtiCpiTJTjeaDmVvJ9e2tGCQrLhlYCcOQ1LQtveVibNyXa6SEmzyCe5kcD8
QZQSDXATTsQAh32OOf0Cu3F7yBPlAqV7clXPJY84FdUBcBoCk1GeOkfuFcdIT1QtMsBJupK0beHZ
HJrJb4r62+x1YYPz886Y3YdmVNSgVAeWvdUJkQuoAa0Z6SdVz14qu86v2+m+IuuSnbPIySixvVOn
zDQPJGr5ySSfa1JbDGHjXZx519gNb/sSq4taNKEZF44/5SMPrxOkSneWhQf0KossZDZR5qjkV6HI
KYG0hfhKv6TxvHNn07tBf3fdl8ly0FceX0tl/RlLGHSY4C5nzxOBo1l2wMifOL255y7sqttksh/6
HubaVIKlsMwA8MerAdDYR363FQciDeqiwP+HoDnsPQupwHPcOE7Uqq0TUXLsIZKbByPBKb4ifd7z
BHShHE38xLOJpcRaQgS7OAPnvA76F2tw4Z+Z+pPqterO7RPmID3FZRl3j4vm7ONs/imnATJ7ptLC
sTjau9r3YfRsznLi2Hpmtms7U90LzNA+O9AwTQGoA1zUvR1tYrqgFRlxxkvtZ9sv7tQc/55K6Ukf
n95PLf20cb/yfZYE6RV25CjJDkrQzmAd3eeJmR6r5V5DTF+jGwuwF5Qc0sA3JKO3H83ijoc9hVqn
VQcTHr4+JN+L5CsMQv2gyzaojELgZ9SscE7eSMW+SRnufAGb9abBDsT6muoY1eU3GGY3sWZXIXJJ
ESUjQgv8kTzbfZxHiWbfdE3a0k/xfGbvUarLmP1IVzfgowgYhYStiwg5TyPHmhnaVc1LPOlNhDjw
jfpgPevqQYUWxX7d5FFP0XESgD90p7mF/6Jdp8l4qbeM+zS1LsKsyfOdUZVHJ4uVwNawj3KK7m8X
LW79teymA/XI2aId5QNkuKSUCxa01wFS/8PapS9qEz/YtmAhHavHIVO20VpzaDeLWWatt6s1gqLY
wCP9GikzpyceMgCSHqaL3GkvFBplCYq9M0kmD9JZOeqVKl98ofysRkozAq6KncQu7Gd1c+Kgo5zL
md9N/41GzVTF9NWUxbf5qIE9gTyW6RTSdR42/3cWVEsaSdIeb6Xr3CNvYWUDTngkRziAgOKiEm1e
HTvLjpOXSM7JUxoqwit3xlDgKZztEOGd3E2cIZOOX7uwFHtbf49YSZ++W0RdHtRZPe0b2TfhoKjK
wfNmDqhns2dlByTDGnx2MpMlDHgiFSJC8XFpt0FGc7HIHwWInh2YHHpVKu1DkE8a8IXZr2s9vV4s
zu5Km5w8rXvKNN6GQ3spqpqHWu/yi6mLw2LRuqjV3SVYuwyL0axQeHkLWXKeFVYcO3TDiY/LpL3J
Kr6tchpQTSVCr+/IkLKAq9mDE2p2+d0uRlbnpXrhLNaGae0+Khp8BlShFWjrfVk7j6jBdmjcYx+1
abu3UXKGtbM1E0xopBbHRsJ8/dFemMgx2y6sKvuirywbxBw/lRV5WUR+n5cW/SDaZx91f83OfYFW
uvPHpJ+jQSyRA8HkUDGv9O1ueJoVjp099GJONNjr22q904lVj9xFYY10zIiC3w1Lr/3h2OUt3enr
Ll6sQztST4MVv6U2mmQS2A7CQtGXLwmLC2jPwZed8TD381H0Sep31bQzsuG2Vo1+SyW2fF2/MHJt
Yu5u4xkZZSBHlRj7uPsBFNI5xJi6q0xc8qye2vVan1TWEzyUPkqqpVzlKeW0lqzem9owocLg4rFV
9vMBKze5NtA4w9GF3kJnYI5UqU9fMje2Qq330hA+7x1IAu1Goc3n96XNP0/dcEV3QngSx3Mnm3ZD
CSunNJq9MZKZqsAF6bs8spHD6RPj9tEhgsUbqghR4O0gEE1aDV8yJxVfmWH7IEpwfWOIhz3hT/Tr
7M6f4jGo0s4IZvoVu1HJGDlR8RcSOnHmQmnZOMW+Z0w/q7q5rhTrABiJo8T007DaJRKAP9lTujFy
jTFE+QnYWV3pcBXyLZVjG3iGThusnupg0F6Au00XueIExdzoodOkR9WQoz9UdDidudXYL5Afs6cj
eVgfVnN64ONTRYq2CYyirQ6zkT9VWrcGg+gGsof1Hb9HuH15hT5QC5WBlpgotdDLR+9Et7kNZJru
vS09GHFkG2IrfcHq0B4Gw36jlujPdV1fE3c+0wdbkm294snqUw7XnXWdStOIhmYsAiJRa1gTC1tA
v/wY0zdJ590bUo/jPqVsOivKaei8K3TU31jgxyNDEz0yJnoI1fTQGRMVCoz7fT/oP2xAUAezRo7G
g5udplS70J2NtltNNCw5nE1S0rCCNTBkgkOhMUajS2VQj10VUrH7mlTzIOfGDLp64fgyZV1Ir02j
c14lThcYM5dLGcRVbwyOb9nikhYrVezaRGVbXy8tf9Kn9ntlgSFpYlXsBPzHAh8k4mGli3KvVyPO
JFg5WVOm1eXipDMJ1k0K8apyTqnUX0dAKb5V2MkOzEIgVi0/pY4oQ2dUfxSW4h76qvrZD97wZTjX
7mpzD896WBN1m0yDdlHOEExWFUN5o1vWnaB1VyquthuG4QXw2MFKtO6ABOXAGdF3RVWdq6l+Iwfj
FfEmZs5f66NWh04CKbAs5iBnWMRKOnYBkRwwDRSrZ1vwVl+oa+s3MRYZQAgcA+I0lAOb8rjmUKnK
rA2HdggUYe8KHTCnmu+opBC9LDafuE1eoB8koQDkdUJi4AZ2pZm71Ss4wXbNZXk2qZrPtZZrxz6F
LYeqJoQwRaswpyTb2gwom3YZ/KIj2CLidbogzZI5JNidMrGlWzF5pe53eqL6DQr0Y2LpFHBjGsR9
xZI10ZUZGcDuAIOWvs79tVPdCa6FAb5KxZGhL+FA12g3rvY9sqtgYLB/cuSQhAvFkCO3M2YC9U4x
1tIv8SkEy4KfaFa4KUi2h4la7SpX/DTytmHZKOpwlvpXvPHFri+LbwtEuboGfwGNICj1yj4O5hy2
ZaUcyh6+Rr9U6YFQc422MrEw10mmPuVu1kRsTvqQQSBGpx7poxXz5WhZYJkHFQXUUZ2TG2PpaGZ5
+lnpxvQcy4FJiymGIw7Pr4PGeql26TNNk33KX/qK/6+AH0VVOiGRggJjv87Mt4O+dOxIuwONm50G
eNzGWqVHF0ssxGW8+2u579KGnmpHe8tstKAypRvNbX9ZNqoTzbr7bKy0ITW6faMdcj8A17PtG3z5
5VULecKHyFFFQxd4aSr2EL40shAbjTimmEfF6BpKEFZFxqJRmscT/FI5hUuSYwSDreFlBI4RTnse
NWv5aU8cdsGP+VKtmJtNzNacim6ItLJXObSKnyqcvEXJ7UVH6oDIBXOPhoZocRucC+aum2kyW8sa
ZNvZS8qOE4HLcrrcdviMKBsgu031wzor18IWOAZy3lBr2xGuxhtoc+ChK9J4yqrgoJTCUmObDWgn
P8ez4h0qtWOx1V7KkiCtbN5mZxYdmCZno6VhqUpys+FC7huHkWs7Y7B3llAgYMLPsV7C9gFGQDdH
TRGzEdJ7AMCkHTOt/Fk5Yx04s2v4hEujdYD63+G/2lMl7RiSc9ge3K+CEf4+nWCcrbpDmwihGff6
eF5ZXAID1jJk4epK9+obWu5bndKeJ+CviN0bbacVtLUrw47UuKTtnTbDSaV9NFkAu/rYC42FXbi1
1aepZCVW2RcW64Zm96afdf2Ww2W4WuIuUebHWc0VaFdvJm4Pf/zfJJ1Zc5RMG4Z/EVVAs54O22zZ
JybmhNKo7NCsDfz675r3O7EstTROoPt57hWE+GUx9ttmiIV0uKPQwN2ndFyiAiwlWLLuzU4NgEhM
3OQAm0uI0LYKxUACG6loa9xt6yEbmWZc7M1HwkWDqnW7eN/6jx0ncJybHaky4/i7FCK71LZuHX2y
d4WXuozw07OD6TAyVLbR5IZRT7qPglzAM5kjsdbJ717vygvvwzRVeqLfx6euBuHsOssPaq/+hekl
BhOgoYwFUEISkqach90wjxCgIZ+cjcw1SXeAw1X4R0JitAPRxkefFMOxh9vALkM9njopdy4f9i39
w1RE7JW/+bHhi5+b7Ya6wsY0YNmlx4/u6b14tedKRHajP9nK1q6l3hQXzfCZI2YYvNx+KK3pSPVC
zvuW+QeIUIkD+sBxyMU1sDcgFO2CmqSZUOj447Xy39DJSBRlQe781PPpwPdD+mShNYvvwul+7WSx
3Bx4ksNcPUK9Vy/9g76zik0sLaFqdsyTjO7puBZh30Yb+RJHrgtxvF+54VZlV2xeIWwjnNwpddz6
2Fv7bxTYUFqt/TQYfGDjqjgShDqYLd6a2WrtpPTTEoaNypCRmKpFo9VSn3QzbEw6JpriUyIVfJ7k
4iES6EjvVU0FdJfnUblrBQkeQ38wvfSpZLh+kM4b7oT03JP1FWx7k/j+apKEYbyMdxnBnJojD8JF
ZvrR0Mb6R45LFBaBYZxkenWwbBlsrjIZ61o3yBpqmkDxX0AJmGrTnZRHqUfuop5qy6Bmvi8WDmnz
xYeafeyn7i/JF6vtL1FPeGUgm+LFxmjTLsbVLl/Xqd5RH5TR4sCcO9jkrxoDQ2itqQqrUsVlr1vM
9Oqj4RJ7YPT+CdnpHpvaYdFwhk/SyImPn9JDNrBkbaIjRDF7mr20Skr4SWrmy/0mJQIO0waiwZ51
Wg04wlH7m3ejnqhhVxeSeD5bzLyPViL84eYWQ3Zypuw07/saWuPmh3ovsheiW/eD5Xzqq/tjG/jV
vClThlmgrGJprkOvppOQnOUE4xXuND7nJJTImslq86CkdIK5SDmqwh5p1JXsMN8lBUMXPDflbRi8
74yMWt7+StIVNQOXWzB4BHHsUVMa1KjIyYsNHqDghTC8GJOMGaIAgVtciq9qq39ZUz4yyM8no1P0
P7pu9zT/NtbFif3KsA+2wqOF//vQZLsR62n+Nd8bQ7aBLIUzoYvDgzYFuFDTcOm6LFQ+wyBXfRaU
NnO5NUOUzeUMuMbluuCfP6YpaWFGPhM7VXQF1H3TR6lrb4G9Zv5RkWFmrulJgQCeVyV+rYu+HopJ
2lE5djmFeWl2bTNPDwOpxt9Z574aqTNHnFoybA01RGaTbQnPb2QT7j3tcxrsWvu7tByZkKYU1rKH
9a7R5Rpmyfm5aOyWbhO3Qw8FKqqTxmbzgujBRuo+JXc6lmvlnoNRsW+ZflCOdhtmuvsFke3xyhj/
0kG++hsMVroQhetV3Z6gZWsDh8i2UI46Dzzm3PsOobEofA6b+rMMZvPEI0JWXH0gXLwOpnKWJ0L1
TgK/YIhmxI0AtULWfTuYM6Ia5xw6CdnKetHqDo2zVgLzzeo+nrx4vcm4M5B079YPHfgLWKJdhrhJ
2RWWjHwWnySJRbWIT7yMXNrlDXrASJqG5KF5q4h+lvnNJcybpBgS5eqe1bTbGjZYreKx99tvHG0H
TOKhGueY5NkpyTnGcRF6r//9QIDTz41P7bBbML+T0Z7QLFlnn7gEOb13nUoU18SBLloZlayQ7Kg7
BKXFgHbG4Pm6GB/wDx6a1akKO1DMjJh/igSDe+Y5+u79M+vsIVHrvczW2E0GOaeH0EJF1U5OGW+V
xTG9ZP/WnuWmE1r9qLkGULvU2AN1t0wITlxfNK8D8cxHcgB7cR54kouym892PrBZFjNIlrH6sdS0
W7rngTLT8epCLR2m3anjTls4o7zly56aSw5ZtHlrMtPmGBojCY+ZZT/oBAAdKNpoY+7wBkrLfeut
9reqOhKoAbjO8j4x9gl5biJp3OKJIGwXLD0rw64HHZ1G7zQQY4Z1Baas1n6m/LZX5t7RdMoyADEl
tEvDoGOuqMGW9qw7Eou5UFe/XvYXJAXEmq2mCoV4svdmu/YaUoXU4h3qKz1snX2Ih3H6U+hGgJVm
vCKBvaixu9UFXKhewcnYw5uRVU/oavsLjStrkPr5b8O9nVS2rhHj9h5DR5PatEapni8BzaSPQBMR
IYtUS+b1By5zGj760y501tyaPQh8Z410sb63nqLCgMLszRlkQrhuHq4+key0kODJnQKr2jjKkNOG
bYqYh3CEuC/2D0wRMrD8EsgT39YBB+wYtw1IdouqGlbtfSjoVQRgAKvuUDKIpT0BGOWJzNzYyGqC
Kszt0uSaAeJfs5I7FiQjwpXd5yS28VcgdJs/l6txrwiwUoMl/s6b1m1SuhU44+pmxJQYT53ktxyg
wgOavWHXb4MzPVBCsMU28qKgKnQdSRP2H4PZSNOGH97kIDwfNKQdQkb5lh485ZaB7SxZMLb+9wIP
dRjduY4d7ruWdpjYd/UfTcGfRGTCduZl3+RWMvdm6F0a7S9qjN9ez+lsYiRAEOuCxqbemQcM2un+
s1z3YsRe2sXL/E9/gnnLPpfCWoKW/CNDU8DDi8VYkBb3oCv5CJlzLFKRoIy/G/Wt7UDNwcjTI940
h7wLT4/0DNn1hAK5khexd09IBRuOa+u0aGA3pKz0EZk4xbFsH3gi3ryep88q6sBBthFVvNXeKJZn
4oIfp357KYsGnUyj/d7JYr/07eDGlr32L5MzOmzSQ0DPykCZQJUHHFLi0JbbdsqGOZoyUrlZYw5U
kbgPA3BNtcrtNC9Z4uuLF9DhmL56glSw2QfG0TzQpcXKjZAcnSgXyJvmuXrKtPbqd5p3pfyGF1cV
obbkdxb5F6iw4t4ei3g1YdaZqvDQFfCvVvdT4oA6QGnU0WLzgO9DG7u5nSadzAJLWf9I8MJjNzLO
w1kQIYWqx9TfPOkAAqvODmlpINogJDERMVFqxvOMeih3jWNrlybsg4YtX23RmnXfs4AxWIY6yLOV
dCJSwlM81Bc1bFe9L583bz9mzAPna5W38r1pmeXHFDyk2zxKDFd/DPPM+bMInUCGlRBHtAZnXeU8
SzNXH1l3ejN5R4LWjk4Dw0ywr6PWl9EZXrNpnGLbL/0ohzM9DzrAdEZacohGKItG+7XeKu1nlSXL
zGBiGuWx7ap7GMllZSi5DhCnRyPVbrRCWYlZ9360GwmJsi3eZP+xc8B1CUO5pcsLScMGhQyzIF2D
5wp+jaju8UbxComI42fDLf/TRRU4Lh92Iz/Qpn35Gk5Uf3O0GE0Y16xD6DGzpJbqz7aqJ/iXzgs0
ypki3Rm2h3WyDCAWBE72va9OTnJ97J05wSTtR0tmX/yyHGKX04FpYA+pE/uFPWYKh4k30m8JDdd8
77akFXOKZTi4R/yJ0K75FdaxRLgpXjG028EyNMB8KVKEon8f9c/MruxLM1ousTcta+HShJNeufFy
7xSaNuYz7XGH9cmJO42ruoRhMD7MTbRxaeCM1zJbPVb6TOlOv94yu3zR/Yoxd7fjHFrpYuXUQPUm
bTOA/xrxu5dZKz9TmnmA6UT+JNHaAPHKGFOrAeZcvG3VAu0pmogwofOamvaxyHQjGsmrPuS6PSd1
sX2Di7ow9j1ZI6Hge5w0Xc9/0uz3sMctGCrugnbw+8PQbWhe2+2YYjVFwMFc6OrY52szS/be+Idp
gdQYwcpk9yxqXknPFbn8FsTC44pZXfUVIlGaAnyTYUA3Xm1kBEAZm3axbG3hvUmhcDvaowB0pDmH
JthYaGh6qLvqDtw2Rpyp/YgEiC2qqiM+njEEJkZlh0mVSG3+A7oDVrmWf1Yn1ULZ/3L457FiDZj5
fRF2GmCUXKpH3xnRkTbpfDWG5dMeKfdJwUEjMbL1KQR/W70KEkABnxfjyajtz5ZOhnDKRR2Q5oP/
bEYCN3tI/Tz684bSDn0CnbMecYZr0M5BIHzc9B7lAho6bZDIy5Dt3BJVakWt9P80JK5TIWycdNl8
7Cs6vWLbdyKG05fam2TQur5MPJP069ong3rNvcQUcEar6C9VryKCn49Ask/0RNrRyEnj+b1BVvVL
46XZiRxWsofRr3Z5NHcwORnRlMmGmrNqsz4ZBoDmpW6eqEP5aWgm4wS52+eB5SO2q+q9XaAytYq0
uG1qBBHgi7gQ6kTKj1dcyeH8qyQveWUrLUybrWbyxCi5kKgQ+2aHTXQcIYm21jnIVgPdyH6oyUAz
zdr5aFnfncq6J8ezAlKOSCE355z1Z+iJacqGp/9+pnL3hcqUm5CuFm30bZJY+BuOwk3sfblAr8YA
atbjfz801ncjIZRqpEVRam5uYGh32ntaZoRkLlEWznQb2ro5AjZrQWsBNbh+nwaDM7TRWrNLb7jG
HvgWcCiigHGc9cnKNUgLdAiZk3rXrm73x96vyLCQAyzomlj6bLxspEK2mtgvJF0SnaKg+4guvKMo
pH4VqDpmK+Npq/jMEMaTwpf3x92i2+qwb8urGoDOHG0BYrW0171iM9u95bHI5+NSOvJB6p0TFJa7
Bb1bsryiDNY3/pSnz4m0UTztG0qNDoSFwQjs0e1JtJlN83NLOyPJGVypzSqBIBTaadETa2sZsB65
zpmWtsdiapGXM4TuWLnZFnTUsWvblJetYptbm3DJlPaDrh2t1z6LsjWAbdCZduUGDEPL2toDTioi
lw6b9IZAGb+Nen90RZ+eCJF0GTBVIDbjklZQ+cInyKAwlzVE5cLebfTvwmUK2pHjhYNI9evkwN41
ZGXHg9vY8Q4c+bSCrIAKkSzrderFXTMe4J71q7X12E1FYE36cEfy9sj8HFP9Zt7XNQKGIDsV64ZM
vS2xFN9DRvUQ15EkkAI1Qu5URuQqJoyxKkFdW/enn+9twJ1pfja1OFlazhOSFs9ZZ5BtDdbNP7mF
nqaTSpNbMwkbJas49ZZHMJIKdYrZPOTuM2+yf1trWkRJSUNgrsGHDBtZIraDi7U+NQScgPsyj6z3
dWixtSSrGTVz/sdHEf3/71/7B7+brlO578EkWSP8vr3WVf89OJk6IVwtQhPiIxg6pH4WppiAaFkr
cEZkDtPgnQsCcJMS21iDzZO5HKssWcMXQwkYD1X/G+DVw2Z+63mFj2aTfmB5/kNeiRvbnXycavl7
7sbbLgs3AaE/kZLP4UA1UKS+NR0Jnt9aUQmJh+VCnGhuaYNS23+NRdaGnVAA8QUYnGaNl43Iw3Od
e/w9mvzM+8U6IxIQwd77MoCk1SN8ddi7+2yOl5153O6M5mTft/Qi2559RH5Tc800Cqep+EBVa9YP
JQ60YCKmkYi28WMGM7a0NFROtkZKEy8rNVhX05yT1iqNh/5TWXK+Orq5X8UmM+rTnIAYsJI0NTww
9dQdsSV9l3177hs28aoW1ZmKzahCBhF4AwIAVRrnXVIoJ9v1mtpFdoViWMI5N4ug7pbiCKT0km97
dtzT+p+Zen1QKteIKDBM1nFvQzJ9oAapRtcm24s8wKMFue2FL5bVpTQdcjPx/ShdBK7j79HCnMka
0p6pi7j6Rd2jlOPLqLTmO908KBbl3WinqwPS2w22dfNPTdYN8f+k+hn2SaO6wZh0YqpBWC+kTf5b
S4vJFVnbumhurC/pbczuK2vBv1rnXdh4i/Xq870u3vVBlG86Eejsrnro0XcVFU15oyKbXJduPdvG
9KztZptsBmW11BTX58UERu0M5NlysPSgyFkWXHGx1/IsSraGluppt2NrQrUFQFNxYnS18KPSnfwT
SRmSYNZ+jORo/shytZ4Np09AEEgXmtshckbE5AdMgFh4W92KCPsPTNOkkqBHLbYjnihMJjWQo9s2
4zDWn/2Jic8RvLBa73zuNUxuhYwhQDqQg1AtiJjAiBASDSAuxynz39Z1R2HZKD8wd3zb/EEnmTMz
4YG8Nq7c38al4Bpe0TyTvb18DrL99nL0uZpZZEeqwYzb2DjPvlmfuE6bR00akg9ezwJsNdjpPcJV
iQFc1T0u3gnwMnkHmqr+IJqoAk/hISp7oMCu54FqJwrWizG/Wp06+WZuRXihHtrNGK+GvbGol7dp
ZmLdqafYyzrYK+4FmkZJqU5/expp8Zvz1poef6IsAKo3moZWCbbH7IZ0RMg18VebZM++MCIFUgEV
dNwKDrBSakAQHTcys/Frt/PhUOL4yxtA4wFmmoM5Cu84Oht8/1c+D+n7ljkUOlUvRseSJ3KTrlJV
a2csw4FXA5y37nYP7zx1rUqjfdmeZsd8s0Z/CLMUaLgeTI7v9j8RkR6porbCzGb8tOfUuQAYT75T
Bantb4nRkTPr2FpQZO7fwuxerMz5msJtApcZVf7oG+iW9hZ9rUD6uYg/jZbdvMy9L3/lpzD3LRCu
NKOUoe2yGog8dmqRQGk7SaMQn6Yu94vnwU3Tl2geFNho5W7hPG2EIU7ulJi4ihDW61siZLYgIehn
Tu6dXXR84DXrHqqu/Gl1bJv7ro+Rk+1PrlWcBFVxR7/ffvUL5DF9MhKV4+6EZc2QZ1FY5Dlc1/RN
MDfNyk585v99dG4tb+WP/J2eN7LQ+8z+tL3rjqYg4M1D2+ya39xcrySJ9XGJMvur7yo0JvYJjQMR
vsrRQiP78LSxuLI/N2MgHAjOsWredQNtrZlV8I1x6prPFEfqYN+iuMwSDb+4cfyiFJaCXrWZoR6V
DYQum9wCUHeX8XDasFnkIYLiMd6IyL/QY/jkt7L5hQUJTVvVkf7Wi5tpuWOoGnWbvPWHoVHESRlS
e5C0hl4QlZ5IyD/0xtIeXbeuYvpfiqSYiiEwHC0ytxZfDElrO4QCZpWuPW5mzndi/ZP7pJ+YRFst
Yl6Omj9giHTf3d5cEpmmvwZEhFFefa/b9rC1bfc9ZdmXNXlRC7X8Y81diZYQxEr50n6cGhBvhCo9
6bqoxhGVkNpH/pDjcPqRvU9fk30WmH2wj/B+mQzWavhZoQVwnMplsSVgp1G7njg6eJbftoeBefaF
5wIUP3f+aFbphexAdjx0KGnrxnhN5f6qkc6Fv29AB3vXsJvjZeiQXoChTAfiuccA6TLAwGYb8Yi+
QjSKbueFjWMjHY4tkoCxnWYVpXT1UsxLNM08GLzG5Zu00EZ6nn0gfjsctvVZ66syMaWnHztmXppI
2PxGlO86Ejtj/g0A9I/OrreKYsgQ6KUO/aYmeVs08pXqAuAvHxFZC29opBs59M+TqSDRC1QnKHeJ
ipicL7UZRSgsjSK6bL7MpaNCLPrVZU79mjYv7cnwSYXLaaaJh4ZZiI4ih+9QPoVUIM/R8kUzFYGk
OVtCbsqTnRcAZMbwugH4XyWdxwEBhIz0w1g+uAL6owWvQEegrKW+UBfL5AkE9Tbg/hty3l81eVfo
SBpzbIuOCUJ2P3PBOEFEozovOPo/3XkIhCxytgijTHqzlZFDnQHLpgfokulrMP1TFQKelvjCAw0E
n/4qy29N2E+OtLK/LVwooB3aWMP/QSKKuK6Wd5G98WLSLvsFqYaiqVR5Mlp9gxYGGWKdpcOhdFvx
7q6/lMsGjLzSOfes4K+72rPHpqqvM8odnXwfZ6BXOkU0Vy6XNvc+bC3147zUSfhWy7kjCZ34wNa5
MFgQYjVfvGXOErMjtdcT3YNFnCGVhX6ZIPGoXzsqajP0QAV8KkO9fa9N/ixz2CniM/QDuUnMqKXu
kXJjNSFdjolZQTIPzbE2NCpSPDVC4/VnpnCbTNa+PI6i/oUs3TtaI6RgnW7wyEwums8wM+JOPvv3
n1XUFfDXoYvZzEeMbwVas26O/OWJ0UR7JCrzfccYdUL4beCkVOzb+/yZcRKdJL1HoU0QH19TMYVp
rX+MVfYk1mwEKeF+aMt/lTHYj+ZYx65csE5XN6f2fZpV50eon/6oipa81X1Fy8enj95mwInFqU/d
kn9I6VaNtH4pIQv80PTxonRu9+6aA4wktpKEpxLhHs0N9XNPiS2h1H4sRMlZy+qEkmlPrI2MgE6F
FxnyayJxG/djS6UVEBvune7G1Kyqh2M/DRkmlJ5qWRTJae1/dNNkX//7YbI5dPrW/LeuWnGXU/xc
8nkBMrTWyKEws6JWp+2gPLyonPLvXTbZU39REyHk1vxHNpOdSCmnOwpPSQvhU8gV7ZE1gBTqXjwI
PSMqnOZSbdHfB+w/4b7Mw6FHJ0Oclp7Fmyo1KBj2GJpNAmIYb+kEBzUAmUYpS7cCZznWKY3vJSdt
rA3yzSjbX8tmASd2aCpGCqMDcyvxKxaGc2ga7csh5yuYtGy7dMoF+E4xP/Xpt9EvfEneENtDlTFF
lIfcspMKjblaVR+YfghZLEPw6yfVLRTUZQYDYMMQxxVk5YMZI1r9W1asxbKVx3k0y4Npgc6gwwS0
VWuMoTaP6omRb6qw3klErTZx6HBNuROOHlrAES0mrL0ZdLbEIoALi/0Tv+Oh7pGgwOBQAkN3SDCl
zC2OZv2tu2KLyHmUcZN3L6k/bkmxYgknRBLADWcsbXh4mkvvCN85oA5zTeI5ZiyB0qNvCceq786J
RtMYUQZeYLdSBuX0U8B6HBsfarEv0xGPqXMthZyxalNT4+p9rGneP6osJ4SiPjJPBxpdOiMdzns/
sykfyqxwo85gHKu1piFkWafnVs7huqkf9wqutDWC7m6BJCsZmgRStlAoHEZ3e2rFct1KZgbyBNK4
a7aXDOdrtynI5BGzwLj+J4w8NHsmopUyYqr9RH1tZvekT05su2q46TaUCskkSJ7MO9Bd9A9uvb5S
MRFMzCSnNqfWQ6NzWrF4HFTxs75z0UQGiIOGMIj1P09MrcoPmDcJnGsohYP6CITVJjTgtcGspjUo
ivqv6c/fjYXTPJ025lRECntWLgmo+0FmUvDI6LRlY59ELY2XlRiYvudNWKfCi+mVAKNHlltb+WFQ
zkfW53NgkJcNMIWmuU6zYHGVCMwCLNOfZHmBJAPlU2sbTqwgliysqK7Wy8aEnujLdqubhYtZ5duB
GH7uxKn98Lt1i5beWBFnfOq9ZC1Eg2FhRAlFBb6iUKIefBczcCPQzKHMhh5Y25fKBPPwPDKJVOae
fFVAYnLO4qa9CtNG+EfRGjoJsF2EHObSfJU5zAwmysnhA8rszj8M5sz5XMI11kc2jiDLnaTeisdq
o2OwYZMtD4uZodelbSfE4nGy7bv99x61Pebzq4upz7MXXuHxOFbPRBKeTb6wcl2eVhfbmW5Mt7L7
RKX9ZlrWGHlZh8SiRiNSVD9k1x1sGi6lR3xTJS5G07w0Zv656w0MUTcTI9URkbrOUH+usuLMRLAH
jywjAnObWGRRPtHdNM6NCmhueO0UZzVTyNNWTeEEDwjxNxmk/DYUStkCgW/1Iu89hThXY3Js8b45
R/ofQGeG9qUZyTPoxhS9Et1rgwADMGYOFNBuelw4FHjLIkOsv2ZDoqeWCAla7DiyxItNe9Qrp2Ib
5NUmIupRj5ydzuBCTWfrEMoVV2LhZGcTcqtYDQBtU4c1610NyMyvIqdkfZvSgtlpzh+pqpEXNJe8
9qHTc4jvD5MkeGDs/nCyqwf20M/y/vhP2q5I+4DuqYo5NOoK3rJMWNlUgupViwZY2m2F19BF7iar
I74yhLCko1cxdSMDLlZkw+4mvlqZx8zFZYy6QoYEq3e1F+41isJhucPSuHaToUpW26NzVmet03gB
kbHjIm3RK6/cnMaMz8nPfiAlW6Jl9P64Hjw0Zoin1riv7T+9dTvl/QzqyDc04KC/Tov1NLr5EPB4
X622ffPtOgZr/aJy5DSNxg/qtpkPe/1b00R6F42SHGnbf7AOEJFgw1qHe7PqYYZf9wqcg+nWJhFT
U5FS3TeqoqxGdi2xn0i3fWiMAQ+N8TgiMDeZO6dO9Sd8IQLzDNDUfCgBrsHa+yJc0L8elkU8E6t0
bNi+bEYoDAF91DtIcpesOOn3T2AZff4ws0vLW+TQtIg0yiKIZWqoi/EfsKv8aQaEgXQ93xqbI39W
2ZcaWu9sIwIsmuJRed6bORdHteYMo9N6tCf8EJa2PTQ+OoayfjM2PIljox7I8E704a5m4D9oZsCs
6LkI1oP3vMfpeYd86Y4dXUwHasc52AUd5pi+epMq5BE5N2+OhsW8iesuN47r1n6yWYRq+Ukpi6RL
DrPoprsQurX16KnfSuz6OW+sHwI1+DJOUziW63YA+JKnoUbtQ9ntscpx+xmGix0NIEC48On7uufP
+dC/W5kN+4ulBhAWYegPLOnOWYlVOzaiJ/a234CyWxo9RQbAr1/G0fsxlXlzdfWO/UdLOdSHgKBF
HfjGinZRPreLdjTc5m8B/RH0Tr3BzTY64xN6+1R1p14fT6jQLju1ejQxmXccCcy7chCzds1LSjMr
twmSPB/CF8d36RzVhLKPxBT2fRLF+WEMOVcgA2/53MXpbD+3o7gjyRbejopiOykqvt00tavmh1Wt
M8y7ZYXOUuuHoj5qTvdJGQJEXAoiS4nuTMSO/96UJ2Nx3ly2AGLWkQJn+NQVpoiKhjjGSIb7CRs4
spjX2VeExmITnnP3XTCrMSOhT8MZigScVLOQHNJor0ecD9p+NGFCQVxon1v2kFH+Ff0W8TTr9C9T
v8vpxR2Mmz21DJC69ZLKxuENx6XSFvh5G+u/LaWG1nBrooPoqU+485/p/gk8U1y5nFPIODsQs9Bv
fjOHjeucPLvhllC0R8rJaGCz5coWncZaw1VZAMXSmNDgqITSokFnpUM0b495Gvem4yXahL5xbb+6
DEnCqOkYyMFtLYLpT6VP5Nt/vw41yTOMMHdb5YdWiv28rD0kCMKLicKkuUf9kg8wrVnzgckgKIv5
OnJFBgbuFQjBaQgrf2eVGj5cemlUkWaQWc2X3XGV1oIVsPPSAGCsjOvFLWKnWV8GO5ph1+IBKDGc
K/XFmvxA4CuVewO2UN2b+GPMz6vzk3uNmaOka3jBiGlvsUueqObSXkNBqn9asvNoGL/6Qgt7rUTe
rXFS5jyGWsUB2U1xa2jUZLY+azqLA832KMiInQ4c3OcDVZmHYiXtgEpEPHzLzzID1qkpy4AAsQIa
CFacu9Owr3HrmUcvI65aQIWndfXeqfSoUYNxWFoMt3zA5m6sqL/vsTpMcDwuX80O72LW4109Pb/t
FHgksHl/0SqcqsaLYcoxFndOfpCyfOdfPsgO7cK9AHnU7kEsbVWQZcF4aIwnAQrvppwrpKYw8IsQ
1e5K0hlzh1vynVW14Csd9Wejc06moDURiwEPBXKVA8wun9zGMEuP4oGmbiL4WroK+KInAi2LDGZo
qdRv6tJfXcfjgd21H868fqU6IIXGTMJv9hvlWz05K+g2GWpJSbMf/ZVVnRcL2GoWoDRDTKwHVT8T
AuOMNaAoXjETPdbFwhMwE5KBeJR1CYczvx15zoRe2mj5q+dfZlvfXJYK7X6vMwxytGXa2VqMlbSW
4jzYEM+WN11rOkPQLHq/t1kjFaklwIoXoO3kXc20MRvkWUxaPAOeR68JnoWwSdfnDHQXJnJCLcZ+
zcWDQurvPbeFcM/sZ2ohsMM8wRLSfXQmUQWGyGMKoGrsbYhTBnf/rO5yW6DBu7GFwt0gXYbnVpvY
Y0o6Xer6E/FoU40LZvf6MJACZbQ+LMv+Rffqn82htrZgXyLQaL+PSb9ovA9wEf8at+1zsnjHAT0n
mjV5idD7d1b3VCiwBJrI0gQly4SPyQLCI5ylPFAmA3o7NkxDe+oHBKCcJ99iZxkL4zC4I/9l866b
8Y+DWuRh9uCtqUCKfJwsB2dqWmB8BGhO6PfqH90aL9ywf2xnRdJc7Wj/uLa06Wnd0sfd7+qQB+vb
ntJv4iQ/qEj8W6wSUR04A82rYcddkeaPc1k9kOsDcWoVPwdhH0Q/vhcOmnhf0qZC9HPANUAW7tZ/
08H1oChKD8x1vnWrHSnL5HVDY2qZtB/R3ZiYdh7Qt/ALFAsmur+H2u5uuBdF1KHzvevOf/cjFCLJ
Lh+LZ62hhjooZlwCHRfDYYSWuAcDPHRoeCPwD3v1NCBunJszEzD4zkT7U8VwuAnOPW//H3vnsVw5
smXZX6kfQLY7AIeYtFldgaspgirICSwEA1pLx9f3QjzRWfm6q6yGbdYTWobKYJAQx/fZe+1PL++p
3l5/ye8D2wb6EOYApOYm4rE6BpODnO8IapMxv63kjZLnEAZbcFTftQ2JRda6PmXdvEsrop5OWjxK
CqVYnLLHp3Gh3fqYE+hTyTZmU7FntqMvC9oNkGpek1Slgn/gl7zyS2orXLDtIxovbJGcaHyW2JfG
GbNdNMHDED61Ct6Bp7ImFd6ScORx2FQlhjx2Ah15uVNGuA9yLHb0Ep6ZY/bbiNmCyDWZLYN7xUGP
IZIOMkCj7tCIKbegRx77wfmVT/klHYfqANDtou2fyu/2mOh/ShYI22jmz8CVjGFWyehovVQjykyT
kPQfZQe6wId0M6pT4bv3aU1fhTcMrDBkEsS1/YaERZu3V9/nZf/TKnVLNN34AH27pTGzDEg5P8Vj
HSTqF2sVdG+uxvWCC03vLhnwXdLDy5dY6xHTgwbdRZJpg+XiMDiI3HAcLMJtJygZhJuLrzP7Fah8
v4ZWFJumKn66OnsdowVlStMuy2oTSJCOTm6af8tsn/VEniLKwd05qHT8XFz12Dfie+Poj4GTrt2Z
wUjgm0zh8lasV3WFDzqSi72NdlWh3ioeImwnir3DyBn00Vhu1mBd2EwO67vVoNcud0RZAXWkeLNg
Y2VpTu+3UZ5ym8IudC4ESZtAVlFzqBlj3nJ0Gvs1xIRksAlO5sRvlyRQoXP0UHSGSt7wkX6aHmJU
WaFBuIzp9NHkm2ZQw8aS7de8bw+9IsLNFiXbtQvPWl2+c5HiES38gOgGNSs/xt5HwOiJOZezom8k
v6Nsm5hol3wo192FZXVc/4iKn1zElRHHw36MS8LtNxHFr79/72wjiCiLR0XPEYiEwHJqMAZiDPgC
WKwNBl/8cFo62yob8J2TwMEI7e6Uus2mt7s1Hs3Gvom7X0WFN7FsnCPe0HZHASuZWTJopIVKE46L
cSWmQTkjOc1yzcON/TTsbXseqNJNfpS5/dDCZyLGMTyy1YSi0w0qsHKSYhjM8TFFLq+6+eB16Ffx
fO4nxlAZndM0n7ZDBoXFmCdsPBrPTVsdE2Iz9GZpSEwRReShdeq8stnCyuKit7W5rcXqg2d2iArc
adPXZowK3HzsVF2DJ73m5dbOACgaahCxz6sE92zPZYmH7Tdk8e/gz79TFv/CIf3LD//n/40m+h8Y
pbunf3/+t19V+2+3p+D5/wHuqGsiOQtwnP/jH3jPf2WPJgXsgSsw0c8/E0v/+Sf/BiCla+QPC3+M
hLaMc9RxQdT+DUAqTfsPkJ8M2PxFrJ8dKKNEvFfKqOH9YUEGX+GgJgBssWJG/0EgNfw/AM6C9bHo
20CZd6T730GQ8rf+B0qm5/guRFPTBivGYE6zzV8YurMblnZfN/mF0+x09qnyINHG6sdNKCVlxpP0
rr7x+GQD1QgNP4wSn2ouOOcgl9vNw5J+U924rXWa3E8x19801Z9LBDiK+wnWsxV3u3Y4W7m6zoMf
uFlaXAzPZ9Edmg8Y1a+1O0WXso+fKAWet4z25FvHXl/EhNRSO/c6TL9P8dcmaTH01KwSVV7gqyY/
2o0jaQI/MvdGVZ4JLLeQzU6MsqhOTFbb0SfRHmJaly17lBEDIC12iAIRnbrYPnPWqho2PCS2NtwK
gd3Jg09ajfNyoyj6iRjI9vdGxBgcYzPEet0x4JQ0IPw3pKWDaSCl0Q9JezS09yDCrt0vDd0gdpq8
Dsnyi9I979D76jKvqCAUovJcZ4DTKMqAaNhwkhTjW51n39B8sUXr9tTnDxn4sGCwub0dWzOq9vKb
p5GTykOf/ahLatOEGT4qbd9HoajQHsoEwoPezuOINDTG16ZjV+flnK3M0WSwS7KLbTnHTlgSBjNp
m8aX8Xoeaw5VJsUJBO0lQ59GtMiam52PL0ZbNcEs6VEQ6o1xh+Sot8bwXYrcx/c/3TR/f4L8mdMK
2u5fL0BuNsd0BFxyJe2/dEdUktlv9Or6gnhJRyCq9bEeF2DdSwtNkYDCmXYRjKgEnEMrny/Ka14N
JKWDlfgvC87uo9miYzYJTAVoS3tmLLQKWu+/4BT7IfvpuRwQbjVoht0qbsf4YneeJx6Z93/REI4U
nEJn6KTPQpF5mEWr2CxVG7+RP52d3ZKOkuRkr09mER/y3jNwku197KVPOu+POi9OXO7iURjOSz4J
E/EJtS1O63rnL4V5wKqGnDKkexw71teYxoadby0714nTvWdWIRSehrQD+/ZDsuBOqBBHjuUcwmxy
quWIY6ffTSVkTNf4IAZKlpWu9yblmOYPeYHVc8geF14NvtGXx7xPbwbGpVPp8G92QuttMFx1aViJ
4QoDfwTci7Vigx9L2bs+p0rOJWCEXCuOnCc2UkvjAUPbdjAGc5uKON05zkCQj+43T5IbmPoY1kE6
gfe14UY42hJbMSc/ZkzdR+E45X00R9eua+1DhGzNkWO2d7Yh4UfF6rVNBOPnbDJhDIiwc3Es0hLj
i3KGQCtUX2ueRrxWUjxTH8RkIHvOBDH12Nk0LqeK9vkuNI/oRNO9MeYYY5yOebjRD1Y+tqfBxvHc
zZ8zMfZb3jWXHNvEBaQqUCB4YgEFqeIarx+aSn5W5pIF3TTe6qEjsTNq8YUaz6cUhhPfIclBoHRZ
AVUxgz3FididychgiNWUD+aK/uvkJltaEjxneRItV09Wl+YZ3uHR8yd36+BaO80GnyTgNRvRHT0o
GpguahF+x3WxmYcp/2pOOAKJUTIYSOOxjWcAVOm1LUjvY67nii0rzihpUVxhiZk7Q2uThjB2d2MD
0y1PIcguxjlyuPacub+mPpWc1cifgdlDokOnzxazy46+VjrBm6cwHYq7KWOZJmfNCQ3bNFtwvHC9
cO8JK3v7UWLXoFaDVRYND/RRgjim8EMH6YyvzfXTdYsbom54V8MYrftpafZkj8w94sWLZpy7TpGd
7VRTwN8z5RhQqICs5fYFwMhiOWUhg3JbkvTJnPka2RyNIoImGOfhnNJYGW/TMkyuYc4cniEs7cLe
Ns+ogcVrMiVBoxoP1Aqxt8kEiQjvwzhLz/twLdnv2bMQOu1wHDgzUWrweYh/FmSb1h3ZUlv21a8L
MrmDukZRBIko4sb3NBveOHTANljJEbfactCt710nZUNus39jRPqr5E7d4hFP9wv+pGBoWd45QxWy
lvfsL1xTFuwH9FWQEOIQRdlmBoryNITeR5+jdhjJbO7R7WCQzbhubKc4puz/LwQL5QUXaYC26dwG
PbEha737xrWLS2lZL6Vbjley2ctW5TjQWCxeEqdML6LZGU66LVXXPqrMCyy3bE98uX80zMyk5YV7
hB0Oo9PjAZMbEcrKAIdDUbO6p1uxOiVWh7w/IMuGWXT0bB6jo1Ic+hZsxjWQ4ANQ06MnMeYTpTn0
8fxrMPWdvTCpysjGn9LLXYs0uC1hHtwrUAk4QXijZW58GsPR3+eUaDFhR5wJiXrnmT/D8+Bbk8Bv
2fMV5jb2h2+1P96I9wELmfgqeMKY7kz1xS09jnT2m/LS/BbGObToIfqO2d7dxF15xTk4MB9Y37RT
9HfWF7xy2TU0msC1Im7kDtrWOOKeVyQzy/S5Tt84nUM49Hv1SGSBTanuSVgtgq+2mz3xuNEXL3ED
p6IHhnXWR11a3SkRnE39ybp4ZDIGXs6AAN9y236AwQMpUqLPjjjkmxXzkpseTx5b38QYx5veYA4Z
vPbZTzJxLgtdErRYncy2BaKtTWnptj5C27of03kGtDZ9FeZrk6kDIUUBp6QwMSyWp9k0x30a+eWO
3CDnq3Th2bgGCxeTVJyLYRg3FOc8Qv8HK6ZSnLas2yj4VnMDeso2YDSCMopHMLyipaa2N/MdXqMQ
AK3/lJn4JWCtiCDG18wTOzyn4r0vIMgYKmsADwIsIf/Xb5M1OtfAJQDm7u2dVQmaULy22eCEu7Zi
DWov8udgNi4bHtfaDd0yBHUWOXtoKyAgWz1uW8tDd+m+1niUM7q29cAKYiQcuePCHLcuJiorym7G
5H6ZkklcUMXZAZJhROYK74m6ZSkXdq3cLRCwPjC64TDZooKDYGUwhJJy0+SFvY+wpx+icnC28PK5
Pkt4QlULnrRd3hlgYtRKPhmzI7I1mm+8EJdzhqC9McmUgzgjdWJJ0+QR905RnnPuHes5NhUbNrc4
j60HycZuvzoemWc6kAK4+YDxhvQQxusScgKjuHCerSY93Wb08oQH3cmtjRedZahvjlNtvb66D9Mq
v9Vl67EZRt4BMLEfQdVtrfCu7KajBct3R0VlgGJz7WBNnlxQSBszMZczuVwbjdBli5XWw2VJiVS1
kjmPlQXQCryIuFD87tChmewolMWlZ8OS8Idi5mURAQq3VjZLPBiXcABeAfnI3CqJ7bOSOjzMYGfw
2OHV6N3K2BDoGa+WBPUzD+YlgyG5MVuHMZO6yF2JOxVHNOwb4plza91NPA3Q2UIbvivTi1ofSfB+
oXMm/pdKppoWlAcfusNeUTrOI8t+qlXbsW0+lEybuypm7pFh4MQY7Ap9g4/7EgIUFeiygpY9P3vM
BwlD0HkSurmpjpKcDophhtZA9UDLksHgBO/xPXegORzqNtnPbSi3HS7fxo/02aYwSbHUgfyEtsYL
6IrlA7tYgTUqHG7zOHj3ygepJeWDKI2fxmLfnJRnluU45wVazXNSrEt4qmeQO337lI3RCYx2vVsi
86lcac+dE3L7yB7mD5zaJA9/ljQ5HWAwbEB6lVcsEL2DmyuKibN9s7Dsomq4P+VkHnuCyzJb2Mdg
3a667mvPqksUGYZtjzdoio8zinDvxasc5Cxw2ZNxpzAZ4mwun/usnM9rS+8Zatk5mw0ykAO6U50l
/tVWBHFXC2UDknVc8IiDAw9mTHvxQhFoty+IP5prGVbEzyCXhjPBQawHK9UWetPYHcpab4axYMUS
0sQMtm5hUYgFSnPooUeZ6rEo4FR2Z8vmwCvEd+sg13VJ1UQOTsvp0gtiPDiM6yktMYf1/hOHzheJ
HWiL/tG4SBYxCIKFMpk21OfKkMO2xC68pzr9EAqGbhiWW4co776pbBMQpJkc7No/g/JL+ZpAn2U6
iBB7kqqj3GLkq1A1GYsGXD25E//EaFwGRDF4lBXGj0JFV663pIF2IDvnVLbmK0ZVgmaEcdtwBbEW
3+jZBQjg701QuYR9ICZMygWaCAPDbMhOTMYPFronJNRfOlRsFMXyKVLrQpeEHREnIcQInUgCnbZx
5eJ88GkE4QlsD/9VE9p6Sv/fXRec4j3pIhRYEouPLaT4yyFqEarNW9WMlyhNn3AYuexrk3lh+1Ln
17YdPrLRIq/U8CjrQJsyFUa2COYRXahch4AOnpsklLZWom8wO6JAJ+zMq5njUVTzOvn/wpH+XViz
1nT+J6LR0GbFZ/mvlTXrH/ubYuQ4f2D5NX3lKD46dIT9QzFS5h823TOUkNKj5VnK5yT9d8XINv9A
LVK2C/6IMzRizj8FI0v9IRlgfGGhaDnwNZ3/ll70l8olS9kSFctHL1r7pRAOuBD/VKrSTB4uYhX6
THAgZzpNOJg60IJVYGzwYitZgc03k93nUXuYt/MZkxNJSepOeMLuqHQLOqtmh9EW3k6MzkKzBSFj
WGE/G9M0jn/64v4fxIW1LehPt4X7+7OlHtazHVetOc2/iFu1RzUtZBcotCpkK13a3s7vzIPTyg4/
OtUwcD/eR8UAMJicUmbyale4ohcKMohndUUbmPjt2V5O2bHVyUujc8SmpkivckhqHJHlc+rXzktq
Z8XW5hE/4ynTxXGs/AcISujbPDH/iwY3+1/+UfRdSmkKBJtVJZR/+RZkntBAgSfWV/A4if2sThI6
Fz6iWeUHEJntNdW13saWJbc1RQfnUaAm4KZN3mbwJUFCY0LOjG9Op5l6jnYKuwvo3m9s4CFeg72/
i3Mj3NZlRsIvG8qjZ2KThEftPziJ8eYkyHkc+LAzzqgxvD8N/HABZDFOi9W44jPYqx2FmgM9V2vq
EuvQUCYFogylCqJwzn4KGD2R6rkl0Lgbw4bWmNqtL4yI0tXDnWn6725OEfR/fjko1/yPz0nXctBT
LW4UJU2F4GT9pXGpLsQoOXp0wTLDHbK6mJLxAj8EYzA7rIxTU1zhrZ46uSf+ET+FLU4H7RbeV7O0
3nOi5p+pcoCL5+2BpeZw9ZxL1yr3KgtWXjmktUkCC7EjXeyFBydQimTrmsZT1C1yG+5HO/MRF8rk
sAwda31YN/YrihXMwZGCe6aUHiEnvPQQ5wI257hHh+gspNedrWl8yYZ5bxW+3vHP8zaVIMonxvo9
8da/+1h57PuGnAwLqahiH4W1eyrWn1NDvS/7Hup7d3Zy1lBDOT1AaavxUaucWFokqO5Yq3boCygz
XL99M73qZtkDwWXXzxs/qKwOBgtyypiTOfJo990N+S/XAMvJLWnuQKhzIh6j7mgM63XUo3il6pM5
toWtib9Z0VW0E/qm8DFFTXIJmy8C7ZfEK2IfzT+fNdVLKCRuHCQ+kF3HHG+OA89siKePxqrHdV8K
b7Kz3DNdHyQAkyrovTHBck42HqAeQ5PC/z78suPuEQ/8rvJxPpYeezqRkDjhHvYW5xSVmPhYGIFX
UjYhJFERFm04nWQ2jkOF/kjjQLMbSlMEJRaNQoXTFXlma8lmOBMrALUdkzTF+mpU4YMSlCeVI/Uo
XoMd2K9csbOT6hCGwxNUuuZkRHAb++zZTyPMw/22AzewjfoVaGLKY5tAPVoNJm2jUCxKYJ1J8x6B
LaGgPmTyxJQ6CVbrdlrZ21hLVmStOz+iz6tTrfyzN0fncMUPmRiNcTVwkqcfZbzL4oWHNCNAwfDO
RSWS/SjUk/I4Ska58apnDZhWMlQpd3nrYI8eeSo/JNq+pFM4H6XtcMJJRpp2ogu2F7ZZRFAA2J26
Hot/NmX9RqhxOsQuy0YlSG1itTlb6mDObXtNvJn6ncX80mH927MbKQOwfaeFtewu8uHY0Ea0HTqi
YYtvOAQ+4wzIs+afWIzyXM+GB8tw+AiV4NpEXz1PbkypbA9d0u3dWymi92KpKdztk/RuqYrw0ubp
bnTb6BDOM532ZH7vehwm2Hp0ynO5JXs6h8t2gG/P0YpTKzTsJANZbpaLFdhjdXDp7uGV4OUBuYro
QMxkay147Fq2nzvCrKcKofSSFnN2zhgVgRkOVKxPWDjxc/fpCuOlIPwI8i3CvJxk9l01u8RfGvfZ
tcK3mkPw3URcdrOM+POyhXO5XYTjtk+sZO97XB7SaJKTCc8D0Wy+62pnPA2T9zRY3XAMe+sNOQIE
WfnauEO1y3sLX2nDJrsycQuZU03LxSrzW6MRHbVF9odA8QOGYLUFmxygOmF+JqtNhDM6ENzGK9k9
cID/GHrnBYkq37dxnDMU8ykCdcEIxsJkW1ve13wQnNub8GZk1wR27mEYCX5Eml7HTuqLG4bJLozJ
tfcGcnJhiMCoiT5b1eBvC99f0Y0gqyRcIlFrolM+hlYgHm1QOjguqzBtDwTfwJwYF2ZtjjWufNdm
jpOHYqeaPpJA2PNLhT1n06Akji5sC39pfoDrxLxkwAksjHRru65+N8rkG15XkuZerI9egZOy4vMR
GMYeaJyxz6KFT8DTfbq4OYcck89C1nm0tYzulylWSFXdHTUOuWMZ0tNGdR+Lp8pJ7lDCmk3FaWdn
OaW4Q5tDE0Z5GNyiBjnms0rmN5hssF6NUW6qlcXZtZKTLD69bG3xMWLywLLgQFhnFSxP2r/pQenz
M98MREKyAzRNZPs0gUo+htPJsm3M3ZrM1xy1+yJeOHQZBdHpUZfXeP3QxdZVJCtCZZmm6yxscXYI
rFO1+sORMrxRKbR1Rnwx+Edb+KTDcExd6BiJa75kc7s8VvksUc/j7+7iRLu+yPQZ77sbGElkBWlp
JF8TxQHYs2/CstTDbFnVvSm9YdP5frLx2qV6HNtJbLTKlvuZh/Zd1DcxYJYM8kypyM6zhvCNB7vD
IomX99ppbDiDb3/thwgf7MT/sgLo+88PmgU6R0QnIBdQ7EIJLt0f7F/aN+xnuSi1XwlfQdwu9vPi
4p9c2pEHMf09p37mGuh1NN5NqXp0YGw957Ijimaq8NJEM8dmXhJqquVBl5ekYLGyGKLY59IPb2ji
8V6tRmtAhaSwM26TOW/yO89rUA4c5FXGw1vbedeylj8iC9dWpKNXBfHn1kj7CCSPajrhrCasb1xn
5SU9CYzXG5RPPL/C+dFVJGunpvsYmkPSOdaNkvQfIkeoz4a8QZoxm/Pv//r9YUzKOOAx+KKUV4M+
ah2xN2OkIiGI79prXVqcHOfU8491j6izgkCZ7ZoM4T6x3ryof5wMWHGFNF/8ihaSxY8xatRTEOfJ
q2+H72oqxqPHgKIgTp1/fyji3DlXMe1PFMm5+4GWw50viLqRKKrexqb79KBt3Jfp2L1I6NRNjmsx
hlFUj/A+IJbMNUMR+i9JGl3v5wGMPHZ9gMaxLNmOYj6MzWCBPSHKJr1hQEMyGTTELoUFr53r+Iqt
HLqaemkKcXPnKbtMIQiCpnDSnYF0G9ZpfqVTYYHpfIEi5F0KH52ibjCIY0Avbl0H3cmNw8u40BcR
r/dlx0/3FOI9WIbxxtSqr32xXNOu+ibspQ7aCc5l1iMCOZ25KaTBmWZSUzBHyTug49V5Gmv4EqlL
9pjakZ5uZCzDfFfjNtU7VzUPcw++WcpM7dWY74zRpxUONbAirH5MJOEVY3SZjBTkXrKRtRla+OtZ
BnXZckipDAykh3Kxkib3VYr8m3Z89VwyHmvgxEdC9dhdkicwFvDulpj3jH3PtmTlPUTF0ZEebGks
Zxs3f1cdSk3dTd8zGsaISIVgzaFnkLIPfy6ZxjBM/LuzRuTVUf+coSTtrYocZJg5UKkEzLKuGm4l
ENxNyFQDniWmncutQMkn3R2oO33QCSuxKs+9izvFPFlJEZUymTZsh0hosCU0HTSPXhv9Ab9lgKjQ
PIDVqYJcQb8t50IepqgsrzO+oRPmQTi3CfwgSXFXuVRiq8s0Oq5I3A1OvX1rlg98CVnCUVjKGUs8
cdJZMZK0koKGO6naORd5mN136WebGjQb2rgPNOeeWZmgH7zkloKsjmYLykI6vVQxiVVTkovwvJmm
vZRKIc/9RvjeflyS9t3ugpzg0csH3J3oSKXvq2uu0BgXp7fu7foCqPJHEXvGvogw2ORu02BBs9ks
Y9MLGaROOscNRF6HV5NXdT9773GtmYxlqm61O3MCC19bqlvJqsLtbKKjFNn3gTrNYHIV92oDncRd
H92JQxhC3YC7xcfMMYdLOTs8ANiRbgwLp6KsdB+wbsPYnnh0+di/sohKmtIf7mHLg3RXvM1KvJmq
dB7ZkuWPnX1H6wxbsXHKca9NLzwZRxdCPKdVeGNEftzJ5HhB2OHQH23YnfBBTpPVt0cRgSnSIzm7
khN+DGcjbfsbzWMCAXEquWnFQLjThNBDlwzQZnrffPOnWHp3z2OV0SQb5703Qq6OQwJcbc00EoKD
oNxeF1cW/9e8pmOv8Nu7aWa9lpm8yGimjRby83z2wPPm6VbV+P9TYv4xaDzVsbIGYeqT2qrhBJ6n
mONNGtvPtd/mhzKKHzx2fBunw6g3D7SUABu6pNi3Ala3PKPQre+nqD8sqXrr1JAToLcekp50B2/K
Vbk+TOz1GTnnTceMxWOuBD+UciLzi1NsENZUQ/ER6RpoXjCp5ruuvJuqqLYw19aYunuI5AR3c8Up
m1ivr8rhyNOScwwm27Jvev2w4LHk0GTwL64kT1Df3c3mkuzdAilCFNUbKYLoOGUGBQP51Dz8/kC9
1KblTXS/DknFLNdQIIGIvn6MKqO5sYK5FPD6YBiBMIpuWulPDqpfumXu6QSI5AuwrpdJFMl97sES
AjatLpmw73vb6B/mYqhel8TaWQk1rrb3PEyUX/itxRHProKoMOT3mcOOrcflvZ9imr1q8VY53OIe
fQt3FgfJ3eSX/kcDgs+tpfsz7Ytf1EvFL9LQnIu1xcM0Xw+x5OEexAqNJRKV/rATbKjj0caVe+h5
TxAz4OHdtunF9UYQsj2+h9L08diNC7yaqIgh/FmcuOZGXLlzLo1b6PPojd9C01kegWEp1lbw2JZi
efWakYwPXgoew2N4P9r5NxZYCXansG+Hazo8NEVc0143wwPCAXWRaWxuDGfxEG2BlfWgCJ4twe4p
LElTMs3QhFySAzdaGOLLWO57y7SCWdvOM4vUlOKm/LP35NcIyeitEOm8J2i4HJQeusA0p+holAPG
T+W9TdjAg4m0YKATfQBI2bOWzPDjO4AyutScz7y5CQh1oSZxlxCWc5vT0Jvz0bUqH6cjRwEcsuA4
HB1+taYQM5aHUZWyN0Q4evk6kiXHjjC7ptmnqvpnf078O4jzZw/iTwCQ/QUnJ0OOmRy9ejw4c95u
dbLiIqfpCffFDAtzQNLOuldnJC9d+QcAtQBOy8k9DtRs7hf14aTSeYPwA2pPLhwfyxmLsjX5tyL0
P0XX3vpWLl8m2zUeajm86pRC18Z4qzzkDrLz8dEtEskdD7PGiTho9139pJtsDGhXipHQF5DNPCMt
CCPc8K4R2D5pC13Z4o2i0RYET3UZx07sHPfaIGcEIeYaQOhKsHZR1SkanbukscwH22D7WQrjWxbH
Fm7R+h4HbQFmIwNyzGBAFw5hWAH1vEteXXs6ewbThLOE5ocKqZgzs/pH4cEvgUW2oC3QH9ErGGLs
VPogRfZ7tkdsplneANONMns31TrbFhYYwB5y0DaT8GWWkK0DdNsXCgjd+yFNX8PJze7iTnznhcLK
wyYO7xkyelkoGN92vNlPcUbUVrNiYkIfLOAvxMeLzFlexHzWM0vTJXKmO+gL1ZciEieWk2Xn+S+O
7RlP1KpuimHkR5OhvhCD3dMouRlI0b70TT/cMFlQNYjBAUSSlR3DxEv3SFLZW5LzKG5c3Zx+/6ol
xM948QzYZvyidq9ObKSvZCOIHFr91TbUVRjR/Do2qr9NWsCacZfpNeR+PtcuZga5/nBuwPaIHPhJ
/8YRT7+RpdIgK0xic7wmGFwxmEsjf7JICn2Rcrr9/l1WWK88tYLLAZPdG2Qcveu6KT/9/kOdBZYW
yxOPFEgiHkSi37/LHxrvko0KaopjHwdKt18nb/5eNssR83f9ak/d60QG2ROuD71pNPe0Rh9raOFE
sEkwlGLcmarW5zyhvLaum5eZXrqDDyiKMYqpth64mW1EksS8Z8pE9KMGASMj3QWDwMUinNDcu+yC
NlbIqECNLRHWAdKN9mh+r1BpU/dewHCeE/NhWRvQes3mT5kQVCnTCTH7OnYweuvCu1pLCI3Ay9VD
W9LpmnDqWosWgx4Hx9bzs3ALp2bZeoN9hjvOlOmSmkoccpTwLgmlyhXHyzVtZp6zYWo5iErzqElc
eelZGS4UZxDWbW7kwF5Tmg4O4Gnh6tStsR+Ic/YpWX7XN3e94WqUn8R60C1rSFvh1V9BY/S8u0e2
nKyw2+w2mIwCnH/qh1x3H4sPr4Rl5Ate7v6Q8S0FOkBunZkNtgOVNLcuopIzrK4i7d5jO2oCsxMf
g8ul7UHNw8yD2W2mcGvTc+dpzV4LJZYOJGTmESRKEHXDKU8XAvBnORkUobVmeHHiT6N3foqGcp92
oJMssi3YneEjJoZi5y3VKQ2jEMmpPeKUFxcrzoozzvh9NTrpsV4KEu9DD/aeMd0fuvCRuiO9C3yv
ZevY5o/mfOoIKx/qnj4indxib8WaDCQxoyGLLgZL51QDq4GCzavCbBke5LeidukjHvJLz0Czgyth
UWo6YhKIKdNKLd62eF+2da2Y95blOR1iC4d4REls/wh9usJ8GH663Yy5FEXO40rn3Wmwty9IrxRV
YQSDSAq20NkdpGsUCZrmdlryXNLqrsqij76O3ztM6DXfdYMJE7HUuScICXgAjOcad+muS1bcVV55
qPpJfmnQg2jrS6+kgPu9dpL+OTGNB69/J09rQbDS+x73Gdola9Bl4cxWFtWOlnLKYcm8mzPPkTJM
UYCc0T9kZmvvazXj3PJwfRrqG0InlRAR9N3arOn6iimEb7OKiQlSfeQkn0R9jd06eMbIP7Q60qYC
DtGmxhirnDxbGSPDDM0FetPS3yw8RWmv20vemSFUdTJbrS7oojOpaMkzBgHyFGVAbKzFkruUjrwa
Ho1yteB0zxbsnC+62Jn4fxJlmFRImE8j/qUdacVbm9EgrhRds8skQHGhNG3mjrxDBFgQfi050sLJ
MB4Sck9q+Vx5LrwA1JM+nrBoGRCdwTUuSOLWxe7nT9QqsMpmE0jfO9RIsrhHvlQWqMJad85lrD1a
RAj5Czf/7rvuSyQllaT+8tEzmKFoKQoCAilfUhOE/VxO+HP80tgxNfIiAZXFMGh7XEehuanca0Sk
gPQFGm0V0poylW4bcPIgekooNqRLgvdWnwKkzJL6OlU12DeL42tH1i+nVzAm1wtlu73lCf8/z4yT
MzVLZmqdCFefU7vfeQZ3vUaK3dZh9NWHJ0INJpFU250ZXOT/Iuq8miRF1iT6izAjEAG8ptaZlaW6
6gVridYEAfz6Pcyu2b7knVvT012VnYTwz/34eIBauZstZzxQ+cqn2siPsQ3mJQSqpNvx5Pd0jDn2
pmVVPa8yc9QXn6wMwe152ORiOPQOyJmalgxWTttmJwMPVXZeT4Mmqe5A896hR2DsoXOAONpO6OxF
i6w/MaPF5RFk+8Tpo3OY4oBAoWzsvDwT/CiPLitm3pVyN6nhHR6SCQnG+MgREi+z5fM4TanJbcf/
sKEow9aMD4Z9d1EcjiDroDIiurzRPb5yu/AehPgtA108+8J3Hx4eZofv9rtmedhqb6yOQ/s6mvP0
XkfqYRRM2ytBZUzhWjt8veY2Xr7kpgp9ja2IzTyIwFX/dwYS5YISCPWr4o3i0zG8gFdkWsF04YTb
ZqOTOn+OvZzW0GjOZhBIrm5cg9xa/BTekC/m2mLPX9VJAEtbRXa/i0PmYZHDdNCU9i+BVLtuY3zg
pJ3DY0P2ULYzF2ZLknvMfOtoZ+0D4+9FDgxtxhpTpmwkQrCtCXv22Lpwb8NFDvy/kFaPmjDntg04
Eep3nxj3mtp46389jxQNEhslQkDHtfcNBMC7GUva0yytZFWPHxye2rssAviCHqcJnbkGVrH4c1DO
xdEB5eIip0ECNgk2FLJ2pLwOrVP8HQ1xi+zqqweyvgOnsSGQ455wQ3N3au2ffknWRzf3EOrANPYU
tejmd9zSM+aAj2hq1GafZXjd6OQ6dJW9NJddZzk/bMcs1gQaqVlN7Y0oy+bdU8FWheq3C7Vo5Xmq
W5sdYwjVK/s0ufbVNWVx6ijqLBvQ8nWeh1uvQTwxxidIWrj1+E6jbH5lhsRmWNXE4Ar21FHq10TE
/hmZGqtQPR9c5RzpB402LRvv2XEGDgG+vvoukxzuajPBJMZAzKRE3HgXKxgzNoDidXQqbzsUPwZL
mHdd5ue8FJtmDEu8SU4BsIMIYl3i7RIEMKAtNMTMan+fFsAk59Cod8Jms4/KatrCHsig/A7UWDuo
dgnNwmPcE+RQGcVBaLCzf7OKHEATZFWUS3aSuWP8i5OK6/KIdlaZrwF4yJZU6kFFhNmW0gtvnO9d
MXBMMzPOISOlqC2TqwqkGhoUAl23LRm5YwWigMI/dpjWMNkNh0zIW7SAD8alIjoK83JjavORF7i1
695imeWS6CYVRyM3NpieUfiuZudv0ZR/Bum/GQOiryUgvw3BrbYIdkSygELFuDLQ9EgMYAoyu5/2
hWO8tTbZswhWdjeicxnUMyVFjSCfS3vjigwtozI2VaT0Xjo32Rp0ZUl8AIGLUiTfmrbLL5yABClY
9Bny2BWOOVDoFqjN3iZekBTTV9B0O53QDDnZ6jWy2ltYdYv3uvzreHN6koIrDycGgebfHTFhuyiP
VbtPhf/mYrbc4okKHPnaYIGeKDCJPddY0FaEn7PuO4GRyDc27EdmZbD+RspfZuPJ9/9h+smHkaVf
MXIRqPThhQthvXeVCSgkRI7MGVcGbnYw4vg5EIBeN1QcMAN0i5McMa+2jXHQ9m/lEEQe5umgOcEv
2JIVaY3q2E6EJaa6OTBYKs+lrB5pgyHTmOoXphV7p0vXXh0sWRNGKk6gux3M5p9ZZXs7yKZ4GBNK
bWvu8wcHz1iekMvNtV43tuPvowoOdpi6lItS+UYFA6l57GNurrds/C1H9y45GAbWKA+alczr7KB8
i/9Ype/TMAZvjRcwDq7qfQvZb6U9OjsVs0Hwilm0Dig6b1KOci2NYpfcfhcVrjE1VD/xikQvnGF/
6DnAOWdHEqBFvQPQGVyNETHL9XfCvcYGao7jkb8DwXsyDGzpNoBdFvbu6tqSvE8Abiv2aVkajGWN
K7F3B+bOtTKSGNEsQS4h6mbqZXLBMygLrK2JpZMZDJbMeAatEs/oyind6+cwke8dUfEh5y2wcuUh
/4IF6OyQViiFbkqxGbI80ztAARXKy4fNRYMF8lipGnZrnpWHdlT2hhwLJ+raA2zr9Cn6ssOU3eP2
7erxe3TG8api2KjV3yaBNrwMiGXtZze0aG81GXa+NztBJ+/cdfuZnM4xJQz5EGCMCXyqbutxizzG
nnVPmrT95zX9esaEc+CYWZ35nDb4edHcmWEqHeJ5Hak0qaCmMpzcq6h8873kidHqhaMYXThodapT
1NUrhbb/W8Ks5xhIhSQF3r8MbD8tOIcd4wag15bz0TH4XGIHNIkwUal885LGXXcoIVFDB0vgESEs
clL52TDsPU7a/0FUKt5Cpjc3NvHq0lX3eISQQk7j0bJjw5R6RFE+XjQm68PESuY4jGlc21xaItWG
usNs19v2FSKyPCIvNzC6lD64ln6N/kNdtdi8tQzNa15i3ffSKxK9uwXtZ63yNiIAE3hHd+jjne9g
r8Q5ph5BiNUSZuE9jdgBUY0LlegXAtgdrZ0Mt6Yy/JcIBHirp45Bmh+c2jgQLtFkg2x1onSw1zKN
121oHdlTizXq5ryNckyXOLP3yRAPnPHpoQJE+PSOTDyaK4H4c+fb8qT5mBRUCUgPF5BD/1R59fOk
3weZQQhLkJwuOKufwT7uRjVzeCvMk+GEyO/GhibK+MS5nkrH3LPOol5qxfycvwA9fVvu3u9H61zN
uYcwSzOLEW+bqYoPtlU/alvT+1LQ4921GJSKOb5qotg8s4beFdJkt6tkdZ07DFJtMpzqiSXcr+E/
BgUFIKpjUy+yEbWJDYHodE0yZ6Xkb3TaX/TfuXxt+URZHCHjVtzShP3fpm+K929HiYB7abzlSF7I
hGMB5TUGnIi5tvBxlP2miL1nldCYheGU5G6XvGpffigI3ExQEDtV4ahdW7cH35Us9jbxIipCfgSC
9rRIS0CZKZC+jNN+lsp1kTG3VhP8ZWJZh2xRpbsSkFrlddm+T+b2ZtpVeytk9c8a42EfS96sxk6H
Tc/BKqnm5pLDN39KgaM907/ZDPlspeFPPxR0npsoJXRaoWAx06erQmDC/e9PIvN/JexMhoXQcpcb
xlGVAR+nzv+l3UVn7Cy16zoupTp4dAZDBdJcI+TpsixQwFoaRtXELW7+hIz1HenxL+RNBVsn3omR
wqzUqgKAZ8Z0To3pbZ7BO/c6v2I5prGettXNxGq2TlJ5UbYNeIedFvyR8z6mQ4HRfRUrldz7piN3
5w4HtjG58QiLFc5IIC0N+6NS1ouLB3fKgOr1alhJypC1JECjmYTDCH7E0u/2sbCetFbG+9rvFYuI
hOJUmyRi4h/GnOOQXwg4bcIBWizyT2quGkM2bBpEC7DvvGZBlGCp4t2iLh24uX3pAJNO6KoUhi1A
bPbaXV7CBqGI829IdGsRrCk1L4PD2KHOeh5EEnZpx0koJmUxX012zjRlAeZA8Z+PdVow7GiqTZNJ
sSlBKYA8T9K1VVMfTBvGWxKSHawB/cPA6mBJCxsdw3LA4AJt6kyGLjwMBD9K9RaTGGVbSPp0PMF0
Sk9cN3YNAuCZhHB9TiE81hTxHdo08Lae1XzHvDWrLHafskN/cvL05nmJ3A9mqPdwYB+c5O4lXUb7
0GIKX0TRYzEgV14+XD2XRoaui7dYb+ReNzgouFUMH51as+aqsLk5cbVzamyGCPdfFpMXsmhanKf/
vpReskBH71WZ8Oha8lWUFGNUjD8i+tv9qrYfHitixAUHqsjUbbX448PXg5+vYNZxeGV3b7fjlB51
bx2pULaJjgoPFAEDm2wQn5FbE/upvBcZcncaRXUkVYnLIu7iB0ALg20ZVrdMB5sLqb/vhjI8GcQR
Mr/SO7f5jbk8WmWdfx3RvddOkQBag34/WUHD7+9D5LPD6iZxODHuyVaYuEYa1NN7pplMCgvvjpPg
Lbf99E9UD+Rx0hQ7XbevlsBFg0ULP+q66knjzv66p+B0Pc+4m7iLo27klEKhcAsV/JHx1J16S37U
c+SQWKMmGiXbi6AOMH+gs5JpqOwADAzE69YO+Jm6KAsIcd277fnlVs3m0wCttS8YXUVsjBlIZMQY
um/8BGcELjX32nPlOqQtHZbenGAFmf3fyK9IfdmdMqH8w+EouirJhyRF9pb2zauFfT7SlX2Y5quZ
RNSnzsMPI2yds8tsRowLbi6h7dPu3yaGifsO5aQcNVI3JRiTM3Y72x4OketQvelb3olh/S+PYAi4
XSwxXc/yosvPnuBosATwlu+WThluETNUQnKje6L7KQsUWe+lTnKe8m0Rgn2fBnti7pe/E4nwrvnY
dauGI69XohmJEvuqV2QAyCg63WTapv9AT+O5GZucOX7YbAJX4DxYXmroOCt4+ekWWtKS6OSvxaTY
8QxqOjqbeXChUWDcV+QXzppYzGGM1B5QYcnNCG5O0liktAtmiyHTLkfV33yr/vLoW4PyDyEZcz/T
ztnw2F+JbXz27Fy7VNrmGVj6P6+2h52E7LvDZ/avxjlzBghcn9Xy4lfFblocInVSeceh3v//Ez5b
uGyQSwykCyKW4e6/BKJVs6sIlR21g683nIs/U0PVz9gm10n8SU1ijxyQHwMGkPP/v0xj+uKDANnz
Lstj0C+wE0YJ5Vh9ZFk/c/6DOsGQIaHeFljPJEOCQjmhxiJJ/9X2ZG6HcELUsG1vm8OLJPc1YxJb
Nk6nOZkRrk6geHS7es64Bm9F7fOwhKqzdlO1rCveAl4NLGheQThsKbZaKcxFR9FFp4bPFunY2GA8
6ukLi9ijVCNF3OTs1k1LHNkXnKAiuC3nbAq/erf6owXCR0wMaheaJigjeM1GFu0S1b+aqVrQ0UjO
RUolwwjTKMWRs7Y7TMS1l519s8T/yaGxkt2/jsh5o2jPmz3rKbjkbEqzPjWguUkB44VRzTffP43l
9Dkfh3R+d6d2MYdGKJGpeLaObI61VWChS7p6Y0xxcvV6q75phoLoETFpNuppupQa+3FBu+7I5tS/
msqEKmz8BCrs/k0JC+FcMSlUzb0jvPXqSK4HgvzgvpIEGZ8ZcZTOfhWCU9nUWea6jLt2JWtZ/FYM
qmjemcxx/Gvl1W1IvoJquKO1Ii/b1HQ4zDJ2LX2xO7soPhkLtNemFU/DoJ+ghCj26STxtcnpk6gH
07hMrVjeOEJLimH5RngdHUJ5CSE3T09zMz8NM2pvtl3eZ0bSj2btNV59It0FUAKQ8qqNC40eSmWT
TWcCo4bc3SD/gxGLXI2vUyRXcrOKnyfEsVTZeypVqPJmQmJRkd65Ql5Fv0zOyggCAIapcxJwylG6
YvXGX05JzE+3l4+gi+URy8DF8rP4wAh7HwlyhX5B4ySlqUB1BEZgKTq9g6+db6OxQY4m5kuLU1tc
ozB9abVT7Iy5qE5Gx0xAhdVIp0cbb6JK0+kqrPyQd/QDD44BTIqGHTCo4udoaetsJM2jDuzw1QEa
xkyR9uHGps7WoAOc2ByIqq1wEPpm5PYDJcAlykBy85M0fbpTMD1jF08DVvp7kwU/mqW0IbXaiOWS
ilxTj9mOZBVp2OSeJrm+mW727ceVfAdhEd+G0vxtBwbB+8L+IG1HeWhjrC2amPdZqYJLKG3sE2Kk
YF0CqUe1xyrr2lRjuVaw5xv2Ntrh35JYMdk4GFrWKZAKyDrsYZJf0kausYEB7R76AEyNL5yKuFFq
YsP240vraLBiGo7BRB/2LFvIYxVGEy/74ctXfKwjd/v31pzunS+IKCPmtrpLzr7nwWjboGNEG7tu
47XbRZcmnC0mHgjvgv4kw0QmsAGRcPrCQBYAbQ51EZ4cvTTbB9O0jlg7T6j485qzFg+ggTjMPZ5B
FzjsurboJojIV7p99mmHxNp4ROSljTPv4gyvLQChc3nIUgzZ3aC4gJGex4TRNZtc+eMa4P94KQDC
dtbcnXJP1Jd0eaGGZR+3LoOI2RYrD3yCwSfkEhDpnXl4jpWtSW761USda96Yq7iRe9/l+4bqeemy
Sp1i3pWrEh9kRstj4bSgqlJrR3ihXw+FMT6aluVY4RkH6gjHKQ412zHSLjcsh7SXRwou5RReTS29
fXQrkouZexK9XHqG+Bb3FIXWACrn2iSLjQ0jscj0+pyiwFGKrSFi4xYExnyKM+uZjXTKD/Z4/+/F
W/5Je8dR0jrbsT7zTHJQxR8Y7LoKP3A0EsT3eu+jaBNC44Q2r9PQL07stdW08Xed4YaOhwYisOZc
PLJWrixDRd+zCKC7mCEWP+ADySDtS2O1oPZKHn7qrH8FKtxQAVps8TmcmO0vSwywubHyUvqHo7vX
6/ZjTI9DAiOYEc+XjWMda54ellYGaqdaW57xKz3IhCSHEhDb2kl82DCMyIisv5Nmj9+y2r9W1cAH
pJZfHnlCJNMEDV0Thx0ZadO0B25QYMwXOQoSPKqG7uGaiDZUUXvA16rU9FnyfQJbzu1bCFb7UcPk
ZIp/nlwEfS5FyYbZZfbgmAO1GeYX/kkafgiKvYdlG98I4R4xWQyv6DlUOrWVxIroUJXRt+9mjCMg
1rT2EuAOb0R59ti96ytGkl3P1E/Nn3mbqlvi+xR7aJorEPyTSzrX5XvkqIorVMGBirSolXcj8mz4
bhkd0gBJIob/LLZxC1c2gGMV1dI5dxPVhCydw9a1W2fnNBE1m701v/V8JZUBMU96ujwuWxvHxGgZ
WjPydBt/CF9/KIKMr+Sqf88az1ajyvwei+BHwZ3NYxj87Fos9ujc7g29HMBF/8XC2lB21ve4aNJ6
T030B3kfpNg6AI3XKvspDKKVYiLlGGj/hco6wCpUu+26wUhvUXvqY07zTcQUbR4ZK/lsRXu2IvLf
dIBfJR16acY0LBbsrS0N9BnI8y8KQTikTWfFlHxjm+QjOhPuQe1G+stD4IUQWJ7F0FmXvK/bbYjB
aCu6hqpBTJ8Xpw/rTZJE1oEOv855VkbqPiP8jrsSmhyeX2MVF7N5TfDYrQG7tUfWNswwgx8fSW7g
U4iifeUJUjzgPLaE2Xk3bHfmYsm4xKHrjXBsgYvJdXdD5xfXhL5vht8p+eOfTCjoPmq0uFOxmpwK
u5gJrW9dGgnesbAwdZrV7zLCLJXP45tbJR6dKHQu6JjKw1nW9N9ZRPFD/1DHwq9XUdogF/MY1gk/
KZeT/vHfi4AFeyBKjMN97OhfSRXZ/7axz5Fd81czGujJKSdws3eSH5XK4OhjByHrc/Rr/a7SvLt2
abMfRKhOkeAkDo0HCwXIvHsSdt9F0hunGSvElfj4idN7/iyWFxxYG9Oysu+aQ+jMXsnTNvxCGgtP
2oOUxFUFN/ckb6AGPypVcn4WEzw3hvlTBPQAYjA/p9XwdIy1dYegWG4GfejGpAa3O1MhHdQOfb/w
89vJ5+Qyxu/awSYwJOMHsPeC2km/OCT4M1+MrCZC1BItycfgHDjRQnS4U6FtHmZqaU8igWopdX4P
ie296GLS3GBEj0EZxyBoLcLMAKxLoCifru5e+c2wSiWvsWl+AousNj5OuodBMBN4rsvyVZZHgTDA
Nc24xSHtqErNw0td/ai4mBykTbYMR8R06mX0j3NoAoLRFPucBlFOVTQVkYKDSjvSUljkiXGm7jS5
xEVyLcOJm6/hRy+DGKOXyLdxMS2ID01PJeYgH+NNM3vDtbdf3MrmII17mRYTLna4106IP902M7y3
uopdnopVyL3lpGxV77QFZN5iAPf47yVzuMYo7qsrOenTBNL7rYTm+WJUajvVcKj9haXFS7WddOS/
hDmPVBjWhNnRtAITam3I0ftmDqbzoUK9TWudnjzIiivRmwX22WEfudn0wGCGzkgI8lwyMgIpbG6Z
4MqDdAAOQbjn3heWL7Vlg98LOY4g2lrnxqdaWbj8MC12QMiKI/tGWFfnGpmMiapwNxR7Wtey2gFs
ucnl5J2xmvTcIn66SX6up2IpIaSF0JkZMWLtXBckuz7oVqKOyn+Xy7mIUyoFBqU1bnlyrWMeeRIz
Z/BlZpFzH+yl98ZlGmtkxnBgTgEhm1TG3qS37gwR98POlXFNp9aBeHlMMDrcZm1Pt8nyf3aTsE8W
QvkxmzCRQenB+kUt+ioB4HxnGj3cy5mWiXk2xN5MNEWEofltk14k+5dJVhdbX5eu26Z2z3YG34xU
wL6ah2qbVIAVcqwZOP9N65hxkz0PgkldlyTzQXaJ2itP3FhWy+/G9K6WOas7UB7vmBLKXClS6LtG
0h1TUDZ9jyRpwbivz23NVXoA/otyOf4Jqz7cjpYB+oFCBczZ3meyyayFFoRFFFAb5a8E5HfjHHLH
tSktUJB4ce1W8d7Jo0/Cq/yEhrjapcs8sJjnRxdn1Ps4tvlNUfYBfW34WeSuiwOr2dZ4DHnQJU8D
rI11RgmTwTCQAmNqbIxtOnV8UbmfskoPAWTGsdNvwxBMN0v03WNS/ruitvSkGzgbJdSRk8wcIB7c
No4OQLdV2I7yiuuOP0lqDAWd6+wYzQIgyE2TQBcXA3cyu+cIAthECv6NCeHV5hgIdTmuuGpU/rZC
CXNs0vqV7ruLlbXNMUlYSulR3zkVBZjs9Y+6vqUq+6cjwzuNubw61OE2SWq/63xItq362UXIy1bZ
3Mi4+rcBFgnJtbDbO4u3l9aNg8f+w0BxqKltl9EWJU+sTItzkh8Qmc25Xnz7ZYzyzp35bhvKvFv+
0gnj688AnfgXzYts59KoX0G+ZEeKDBYfR/kBtIThC7G2u2+ZW3d0MYzmM5YYq5f3xXpSaj977XX2
Tw1WfKl7NYLdWf6xB3t/GZOKcRbnEuwF+a70+v6UEGS5gshMmJWoF9fF9qEcgCJQMK6VP5u3eLKn
4wwkaFUOay6P89PK3PSKIZp0peFgrGn9l9ZG4XVUNqxHl18pyym4RFX/HqBQwwckupQF8MKQJuLq
KzV7efMGul9kkQensDYICjfma9EKgEIyC17+e4kGEnMtQFi6pNzBqna6cMIjq4bxIihkWIpAjV99
bq2EnLhwM4zWtXXkOuK/0PRiEsR1rrKU1pegdp0HTlFPEIdvQxnXUCvCZ+PPb5nlULZhVsV6NMYR
Z47tbj1QJy/DiKvaZ591w/YxkGGPSCEcSdrgxcDQ0zGnc0x+Rg3tRoZp9o6OLbbSBZbYhLx99Ww6
154L5arvw0dWkjJBKlPA1t1xj0tul8m2u5tt67w4/fsYp221gij+LeOApzhK0neVsLFZqSg2nk8x
drv0O2NEFJvUtX7Q4fWYljbNfGizJ+Xo32XmOnskubtdVNtUfjKT7EjUyHLvY2N949k0N7yLArZ8
RJEW5J53xeJ4YCFx3yTXkWUZ3UU2BJiCcq73qnsZEpOjaBzS/2uCIrYRISdhxj840B2xEqvXGOs8
rNu8u9nK/dl6oXEtymG8y5FJkQgGeSr7RQLzKlYWsw2/jeBO+ONVUifkmqRzXasbbgt/5wNHKY4/
tGjkIDA9Y1lv3G5mSWa3SEKXyHs8Jx8pd6A8pgoeL1xztLq6uCUgqJ2iblaGaV+iEG27Kq3ibHbV
ZSY5/3ACoFUqffr+riME8xVgxWps8TeYPf/CD3FB9QAkJAxmubysbCs0b2bguTfZuPhDHbq3Ui5h
QqbVa41C0zfaPFBaFQGKyerLYEiqWNuo3+EQCB7/vZgDCO80PxJZdsgkXjoTTUKZMYUy6A27CZXt
ijV03ggcKFxtC4q5gsMw2cXVJd+7020mD2YyfUx4c/adS3VIw62UgyrreZ1YDGea5kHG/KBqz7nG
i8A8UwzA5ZP7mCgcylk6tB26nortoPrkNHnzhbNHsHd5Fk80AjK5rXxYfuJdcac60oRcvAGx3Hv1
AFtTMyiudeWdWsfGCgoBTDtldwsyEDp03+0DsgH71prmdRN2HiiCf/Mg3KMtcKBoWsp4JixLbLyA
TrZO0yhR2VwbzcZj7sRpeR/S6UsXLdyCaZTjr4aitYZpld3N1sn3bHkoHI17hQ4MnDfgU1tAO3CU
cID496jVdyuLuyNToOrpeNmeNTTBgWvX9ymwplWJ+LKCxd5jdbbiN7i+Z4Vfc83oKIaFaVkXO3f6
dcVni5ssgUbX6V+nCu5yUFR0sCWDf2sz0TwrKV/dUsWP1Jw++tGU97IZ+AU+gxTYZh06JxPy1q2K
Z5cWvyecwOwhTnpo1YAKjecEr0hLLWPzg9ybfajtOruhGtz9GMiRhxq3M6Xu3/reibdxQr1jTOfN
uXCr9ky3whG4oLGnCNw4+YkyTnJ5ob+Xk9wSEccSfpllLi4h4mSfWPJkhvh8Bs9eIR0aN7cfwhv/
jl4hZ+3DsdnnoW/fZi9rDgFe084a+/N/L4J74XnOcKiYNQ93ViU7cko5Gw42o5rJxHVkZnTVg5uQ
TEH5bPxectyeq4Nb4cDIS9U/+7QjIK2Lat/NoZkzvARXIjPA2QwkiZj2b1aX8Ik37HrJTPVvBZ5o
/EcTQ3zoQNHghAyp3SnfMBpsdtXs24jjrn0cremRjwgnFBSQ7a686dxKXO1u473OlZFfUqE/olC0
e3CttA8L991kLHvxkvb/Xqzl/7aGOsyNMg5V4bF5/Bd6NGL0Rb8s7x3jf3AJ66Kb/O/AV/uqfgy+
TZSBn2VV1fWn6YpDWOPJbRn6ofoEa4J5TDYNVa2CKPqTu061UsxVvWKwl5bcBKtohIgckLX23krk
9sxJ+FknB5bWhItEQHZJ2sFliaihgPfJZ29ZB+416zEL/1GfoNZ9V2a0/AFUWH4JKhXmzKb4m300
c/ijtOOGGU6t2ECeme2rq9EwASRoo9dx7NLVswRax/ot1cXHxHCT25S/JhEBkQgm5UjSfOWX2GQn
i2KnyN81Rvh78aOB+b6URfjlV9FdLjEdYyy2iUP+spLBZyJoMiVMQPpooodznL+Uai4TlvBjgmKE
XJtv85jHbWTovxr40NwSpIKSzQpvyrrr4x+EAO+21XxxkuagE3GSbLZ97x6sRH4PFMCoVl4R9k4d
7XQp+i1nQWiSqFimJ/7Ffv9KsOqrZMqCorHgHoy30Kufo2kdwqE2uLGGap8LTNlauNuBaRJ20neP
JYK1lcC8/eGE4grz9g29FgnR++M34XiMXIvacopFGQwn5CSxH26dEtikOZQ49Z1vNbx4Wv60B7SQ
tokGukFiqjs1IbZkor/duYhMIee4z0Lkxz5bBm8oIMF4MaL41zDzRM0lCcMWKLtGBFi5jYVL5UfX
dr/yLB/gYhG/FuGRJzSiDCj5bYEIcuh1mepg3LuOw8Eq9t5FzMlr9KO7HRl3rWf64sIao4P1M/X0
V4x2zZWIVYBd5DT5zmcyMHjHi8EfsKhtLZrRrgqn3yXFlUePEc5GOnSBlWPHWX8cHhqResfSfZe5
wnqe1eZpyCYHnED6A2gteMo04XzY6mqjUkZILjNX0n7imWX130CmTAXK4CEkDEuUfHwiXFVSM6le
ZzMGELOdyNi+cGFkQMXc9UsAJdjYowqBYJofzESjAxPcbJvNEU2WQAtR5vhIJQVX6MZVMBH8Sz4S
Vx/armJ0HW2TUnzX/clzOEFHUc2bg/rN3Ecgw5fUNMCGYwFUn0akNia7Ay1XXG9nkCXKcx5FGe0C
kf9B6yFULKd/wLZ/EhpkO+Cr3K8ZY5ULbWG4pzGHv+ULpuNj7XSwRoU8WPl/1+gBtws8gr9FUvxw
YSKQOjnzKVxnZoBR1uKo1uKAqqb3MctfJ6SBhmGMauiP4VplJdGnNSEOtdSMraDOGf0xa6pXgBqv
wBXWEeZUbWJ4whX5yabO/AJBYvpnKvsCP+LdcUZqhPEZYi/977eIqVGjcy1/ptjnJ/63MZjAELr+
F7vtaQI75dvRG07vt8ke/uWWt2dayg28YkKjiGdShsJoCBxiHRP3h0i5zZKQex1NUJbLJjj/Cbvm
yYwlX7uSjp/yh2im7wRiNO+Q92UJ40w9/C4u9XFswq+6sQCdlMAQguJhkS1eQff4Cwzh06KErfAF
wf3pl+ScydHUOjpDsc8kA6ZCjFB4e3uDF+5Xmls/DaX/0BL45DTMjbV587nMI6ZR7VfSjWq76jv3
x7PdZrfOBZKbu8aX7rxjYEf+2nJd8jVR8kYiiWsWXW1mme+6SPzk91PBX+57f4HbPG3kdvT6bdAs
SzTNj6s+Dt4hAzzYlbe+Nm9N5LFs+rvc50kFx4Bw/wr9CfKHQ7lWds4N910K409Yl9/Kqm4go5D9
BLSjjJIGXJ61+6usyjc7/iZQcMZA+k6N6Z8wHj6d2NjlRU/ms7vBoftCBD1yYT22NhTH0TJhhXjj
VxbKfzGwAi687WHW6QF529zE8ZQyZevP7hh8OP2ScOaiWbXAMAA5c6/3Kd3jSJbkwZ3H+k8SMZKd
HL0ftH/3b2A3MbST7Fv4sMHapwSYiQ0pxJGi8+V66nj5wx3bg5rri8+JcfXfbxun1tG0G7zakiYL
fJJ/5vplKCoPMEzzj7bG31VyDHIBnTQg8Bx63VUBeIEpFq2nyOP6XJ4c/7VvaWQx+2axrf4janzn
qPOkcNDAh/0/7J3JcuNIl6Vf5bfao8wBB+BAm9WGM0UNlEhRwwamEfM84+n7Q2S3VUT8aZFWve5N
ZgyZIgkC7tfvPec7IFWrVRTnmyHNbkEJPUPdQJPQriNnpOETMNevtq2uNkOoOG4KlLPU39k+KppD
mmt47ZttVPuHyYJabcmjZl1lZXbNgQtOBw2x4LmqXjRvWqHkXQvOZJFt31WY1zwn2Vexc20m3Spi
blgYB6MYH42GFcSV+XN90fr21hbMWSIbL49KDgy4gqVTEYvIfgbWydjnDrtSboEHtJzkheTC+yll
OlBOnzjqaBhYUbCG+vPhTMYjXcr3KvcqUPScrRNgoFrl0ieocQMAEkHc5BIYx6oWp8GAvjg4Z4Do
ZQFCIiIBlNmsMyawqbyrUsFeKTBoOkQHM5lmQ2jTK91M36KUZb0hGM0QZ6syb2gMAJAnkLAEKYEO
/4FQmA1XKRNQuAeSofjIi8h13qZup1dRsyQ2lIBPhuILBHRv0ZrNK14EvTx9xqK/UgOYk2h88YW8
hTXTLBzmz0PPlNAUeL9ga8ZgfBtEigX86+QHxGGZW5jsCcNJrOZVZtVjWEXv9ohkQaLUqo3wpEXc
/m797Sn3TUwo7yu1EknzyNzg6KbFXRXlTyq8hdxGik/Mv5NniSb5gvDrrlLYf3N124jmVOAcaSqP
ZTB6DQqyQVUAVBOUmx4/xNwybcvpxWzqk4NnZmUVj1bQH23UnHgKz4NUeMm7O8PE2Oo38oGy590A
rpI24DiN8VSQBC4DRG/DKwZKYgvLbZlkr1OaVoSoDWI581wjkAFlQjKVM7knaqZH+mTsLxLOqK04
83ri1JgjfjL9XCO08bTpwwriY5xOW9g0r26kPxo6RDA6QDaUWOpPlN1SdPcjad+pNbxUhsW9kXjP
/X3kmufStT4lYq5F2EnW1xhCrfywrTsZRHvpZx+C/OdlXxOKE/jjFeJ9TDI5PfIxo04WrgmFqfGX
LZ0OzTC+HGsAfkZ/beFmw5sIloXoXmiTIBB0zM+8vEx+dc86dbZS/aaxeBBVdm4HdZm87kKr5lUf
xVWtjzsSA0igs+lZ5hSKdfhtyZSiKkjuO4cQa2N+gir5QtxRGNJlpCJZyGl4AyW8czvAMrnh3wc+
aBPBO4y1O71tXkcNfITQyldPu+4kajTPAO+nwuIuZXxgN9oz/uk56ZArloTxYlJ2xlmAO5nMhQMB
7dsiDT8wCFATah+Mwu+breHUr0Pg4k5yHwruFo0NZhI+loiKeF3UOa1KnnQakr3GjmMpxKV+59+5
Q320K9Kuh2KvhPNipIqeldudA2mvDGO8tmFAMbYyLrXNpa9gCxSE081pQKz5hAQAzqHXwyPpi2lN
f5ihBYZ+ECMRNhKDYXf9SAPkTbOat6rEvC/F+4SIbCqL75ZUb9rVqMQZfWwRVLJaVTGQiJBI8iF9
ylzzI8qsT12zbwSLCSnGtxXHaW4a7VhGpBiGMIzduLjBADnHmh7whlyZbfnYl8O7bxExEeGvcyZk
DU3OF9RQ8FvMZlOTbgtKgYck625oGD+ECeZl208IpYPkQWvHnBqf/wylqZ9+V6WDRVAiquRwUbOT
+2n2THrVHA+I51LE7XXSJduK8MSFTWCewLK+pI0KPFAnYI++f1oReSlk8W5Z2bachFxwAOEbj6t9
T9bxokSMzSijIIWx+IhhNvWAlRYjfV8wJBxpGtV96Grb1sQbVJr7nSCvWXg5D4ZQ8IXaL2D3PJeR
dhf1+irIHB5hEAvwlD8J/0D3GOZvTPsgubjlrsbYlbVYnHTDR7ltK5xfONQ1nW/ebj/1WYdOH0cD
JRI/jBkfAyP3iA9enEen+w4M/rsOdxCECmc79KQTZlEADn/iyvSJfQiSd79EQzPNy8T8yoPbYqvV
Tn2AXdSbrM/G+3Y61qYJgQd+cWxeVWsxA8Si6Jv9FQKJ8xDjtkwHPNdFKj+1OqELOaw1dGgLWeXP
bj7mqMwYX0WTWERmTa7cFNx7bfmAoJ5smYqX6tEm0W2PGwG6WxrvnixuJ895c9WFmcJLk7s8A/C9
aIH3C6klAVJNgRc9gnMZ3lrTrEIXdwmeIuKZFNObnegYVpkOqkFLa+nj8xuUH16aLIOccbTjIPhB
M+QY+iFsxLue+Q/eWKGY46RQBukeCUG0yALRzTyp+5wlIbD7B62oL4bDBjkMCknHkyRaJ4K+Hvkn
rxzQDqfutcbOhPPnysjHC4i6DUnzyywC8wCQ0rTax5JgibU+dpcG5YewemweemMvIpG+DIjUmw7M
Q5c9F1oOeVqYEgZws8PBzZNqFAf0G++BhYszbT14aFRTXZO8JoG6sdVXEQ3XhLJ+l4N8wCb+3Lbd
OY7Lo2/hO/fc7aTtOg3pEJzbC8CZYxWm57FHi5MVWPtGborRumT05LzmEhXBrUGF79tbTKmlbx9t
dLVYfEyaJqn5lU2oWOPujKzkS9gQA53QuXVa4vgs/IfYWQqXQSOTTRytmoHKN4sWuhYdoim8NxTa
wOJZBtyauRXh3mzAJMH4NhBuLXCWh5QrAxFBfAW0Uxaini6xl1zwK4/+WePdN4b7ABYrQr/OdNR3
VgRHBuiqV+3IcjA6DbP1lmHdZwi8RUXdRhg8kETF3ZJ7fZdZAYSH9soc97AAUYIDz8OjSQ2tLrXj
vAxGfMJzhHrQavfKsI9OxNAHHRnQp959D1l2OqtBcw9PAGxf9qbM5nXOPcqC5LpRww2xwLetGne6
6AGgyXsuJqT2CPTu2DyT23u2k+box/tanmn33lEifBATSrJph14z8czrOPm2J04jQf1qOV6+KLgz
yOJYjAxqYUo/gH24s4hEzBOEkcgWCSSrtrrJY2KRDIFqEq95Iq2b2pIsSTY9eIPsBMkOVTaDh1gQ
J24nAQr6KtxV+SOGk6cqj7LZwXQwDb6FuoE9lEbaZiQwnuenKladDLcIah6MzL5xCwwIZb9Nqno5
xjhhkMi0on2CQHnxdOsuqkiFdMiQ0tvrYShx3HnxF9JRAVffzR1aGWpvgzkN0RaNQXHEEvuKfPDa
wspIBPi1aMWpdMatOduRop0Y5PUEL83T8y3OoEU8c1N4ydDhUN9M1yQdYtMzjoaxceL8ccCuSYWy
UwOBDbjGIdpe091/iUs2vLplrXIeQkLE6y49OFQzSmYmyrgYCGqtLRn2QHOXEyGygX1lD8R7E/7W
eVjx+9Q6DdXwjrjlYBmYEBorWoCZGhdOEd66rFCjXUm6WxKJSLBKYiSozXwL++SU1j1eTIHcfTnN
KxXMYFY9dU5U2CyJnhyWA7lXee98C0RYrNlsTSJCxT2S5BvWlrUsCYECFLGxJdCkStLsp5vL0KwL
QDy8MDnXiHTgT/OeXdb2Dn6FrwawwrMcXTxrDdPEAtepNltrEQnieLXjZ0PUe+K6eOPJW+WykdZl
+j2N+oX2EBiA9z52buM+u7JUdQ8bYdsn5yAhNqCcB8lQQ3TvSjbRI5eQpObRPLeKRTwJ5D50tNtm
fO5F8iRT5wFh37Wp+xewT5vIz2+jrHlLfQY7ZLy+6h7uQ6/0lo5N92AfFOO17kHta2X0FVTavZn0
r6HwNnk3D8QqOSdhoBDukJqEtENCSUUQhM5Hm+/srEEvUT/o+MZsdzNLlyetRZXePMlZb9Vr+nPc
Trvc8NZVGr6I3Dw7qfZuGeZXlInjj/TLYqZWMT+t9a1vj86aOd1GM9SGEnc7OUOzaDjpBoGe7pyw
xmpeX4U/WkNzXqP5IflWnal/N3XnIcj0o2dbt0T2HKv4M6/9O9BPpA27PKKTaT4jJex95AuImHqo
BmSXdFD7ByBuyyLZjqm7olW1KZyB7aCkEY49hWF6dU48Em0T2FLginH+iOiu7dtHgP1kwEHVy7p2
nVG6j81dH2GPHcorMtLX0NpCAmv1CZ8QoICiebJRTuMcB5JC9hGNopDQHOdaH2KAd6m2ZToV0AvR
jo2oPxGELEfOAnWWkErnbGzlnyJzPK+pdM9xm1+Hvtik0n+b2fyd4+w956Vq60scMOMsfPAFmvIu
EZymIhHfxczBkCmTUastT65+wLzyktns92n2bpI2y/ghuOqBTyBRgv9so6Qhfb4cjvkR+spNMOn3
IEeeqlrcuo15bOMXTyNHs24OQ57TN2TaHOrDfcSOZNtsmQ3D7nFCR86J+NGlgZ9kw0fMGGXh8VOR
nUi6MekDqbyYcEX8PfTFzlblLvYobYX35BLk1dXeIWW8rkW0RmigGdL8IEr3OGJZMpLkhkeXMlo+
hrgRIku7nqLoW/U9/dR3hhZfooH0m86Xgw42SyQR5xpLSBuXl9BYjwlbGugsLOrV8J3v2Nef4M48
kZx3Nbb6tqs7WsWkGVv0IuwHBDNXifFVB8HeSquDq0f3kgnrANXRJOY4G/CFcWqy6KsuzQIQUp6z
9NX58D1PVKSTfpTwSkBeUVQlxDUT/NGACsGfC0/ymqDfVlOPRKW9taa8Cfpu/g7eSkyhObCrHoWD
bhOl3oDmRF1W0gNN8gP5fysVgQT0RfVtKe1pwrySFMNmADsE6OJEo+EBbPILoGpRptdNrD+FPl1L
TZPPbnALd/ipr+w7o2kfATXlxEQIOJHelTJae9sSnYgQlzvfHarkmIWfRY1vGDjUeB3qUYSfONhk
ceLBzCjxtAv5nVklprBx2LqVqh6Rw321Htp1DUPXddE1m7zM89dITczYv9gPmPKVJgJz20aDP3X9
QWM6tKFYr2EVFCGNQ1JLg8yKzlOHATzp4aDpwQPTg4IY9veg9bVd1HVMtZXiHARCKI/TM8FT5W6Q
c548uktR6dWtTqd86YPG5NjfVUG1rUIwR6QCG2tP7iKT28bVkQVww179+EeaJsZfv9IbN1nnHsKp
Su+rK3aD8qr3qTkb3spSuBUx3ClPOxXjoLAqISUfypWpBdrBmP+BtsE71OyFSznGNmG5Y3uohrg7
/PgV/U0wdeSwLQdi6Vda3qgr89UEVnOoi7nD5xvRuMGY8qYbLEPC1TbuMJZ4LlR58LuiPHhJgpH+
v39fQidaOeRxISEcjvZoHYMQEHjSXTttfNfr3pMAtYOcm/R0mHNWUEN2zie1kPE2r/E+TFGvEVzL
QmUjyxIRAis9Rh+s1Gev+ddROLxIMyW0LVSkzrQj+u2puSNCZ8Ing0rIRatFy6oJ7jxIP5aM4wMN
RszNNqLFhNzvPIm9jXDL63gQT74fvOGVpRNbiUtruBfVAItyrRMarATpEFZdQ2RPKUhHhs4YJQ13
1noH+k1Uv3sAJlZuFRIP3tpfhXmFVlLsUOLGtARApsIzc2L73dIUmXDIEhdR+Y2fRqz7VN5nznQS
UFJDHc5TCwcl05dmQ6SNHhFhHZlrEOv9UmnWZpyaErsHD605aZ9I6t65cWpKl3yDZqQlt6YA3tHp
tIy6uWwvYLcpZo+ZtG8nthIqu3c08Cco88+9hLoI3erVJmckGdszvmsE2r2AOpWxESYuAinEt+bA
US3Skc8zeqR9FO4ZAX7UZXt0CEED5Du0y3VjOweBFCEAuwop5L40c+Yv2HkjLL+QzV+Kmud2ZteE
NaA63pKbGbSSMvGArDnFSbQ3pP8OgTtZ2Rot0An9D/5y7+AN7srGpL358b3qosVz6yTXepGd8nii
rXAFM4OEsjk9sgk+A1fMaFBtV6LTn2S18TROojBEUbwatFfZC8xxvC6cVc1sphrKJ7rot2Z5o3kW
QYGTfl2yeeIrorbB7om+ch4QKmdtef55qIduoSvvSljDBfAi0b81TcLQvWS1fS76/kVPvEeALcna
0PJt0HD5ppYaUA5Avunm0qhiPB3QEdG89rXyv0jko1HjkopWZ2plD0hteyrDRdjasKlAHzFy2uNb
pTMXGC+JNKlgoFXHZrb0YD+stIqMZ8GHKzANty9JPIIBjQ5BXtArqJvvXOujld6JTUOC1dJKpwIr
nX9T5NhHyIuGZ7fuXZcoxUZb0dtsVqr4iuAActLGcFKkXEu69qGnz8GDzKgDtsWyDHctrZGlwF2B
EdHHfNRQRwuNfLjpaGePZIXdkjyw8ToEZ3FCpJzPVVixwacrAR8H/V5Hxl+PpjSBMVR41Ufhx+u+
9A/AkOwrUtk5uD5FfcfxF6wvIqB4j4zvrCNkWhI9OETMVmMs27B/dlGC0cvE55HbDFOER0KdEUVk
eZKIBT6bliqq4D2RVteOGR1wPZ/qFEY6JAX40ILzm0qYzIWK4SuaIQegZebmL8g3Z+++t6JA+yjc
5sMpWhqMZQbxaTgwEiTYaG79OMrcRUa+7/FlgelkDk9fvGGiPU8BWLjxwiBlwEMlP7DaD4z6gF4F
Wo3EZXAn8mLFhoYJMQ6WiwOjzip6ATfamMGAQVT5gvxiaUs9fJTtC5buejfNFTwyqG00wHkMiA4H
LtCtgQvHV4Y7fag8EptoyKalmXJUMlFldIt6lP7GqY+Ac5hOR4m5zCk1VhpqGYrmFBQMsgmX6JQl
Qqd6MyDkXRCNa2xQJ/i39PaQZCmf2AQ3R9ztQzaU7UTK0xTtlRY81lNu3iSRwPsp5AGBGutnam9T
fCbroST4wZwZIANNtvXY/mheOEAZRbzS/fFdC+LuZcx3Vf0jDsy5ljnZgpL8hZ0Wj8PsW7nokM8I
ozTHA/R7/ZBn2evIiPdgt9ZHFJUoYjXOdJ1Cde3vJpXXy9YwcJI6nr91JRHdacKmyq4nV4UwGc6E
bULVrWdzPk52U0RGSkc0RQg6/9buI31lN/b9f8z5Qv8/otswiCb6c9JS/a+37PNfy7fwI6//ta8T
flf/nNX940f8lbqkKf0/BR41EzGMpeOC1fnpfwV1a4rcJVzmliMdG3mIafNX/yd3ydD/07UJBnal
shDuSIu8GejYc4g3f6U7OKMwoSpHN6z/UeoSmU8/5RhZloVoz3QtSwlT8R7mFPGfU5cGUUVJV48+
Qj32EyboWz/h+GzI8tTaEf4iPH1qGi42s3RQfrXvH6QFWdEwvLvBkyBq1P6nq3n8K1rsX1mbHolO
bOr/+o85ZOi/A8f+ekckm5imYRrS1cUcUvRTDpQihKiBrYb+IGQm3HRkZ2vdReHnXpQox//8Yuav
sT3/99Vo1DgStB3X4NdXK12tq5pe5/P7xLxGbUVShE+6UuYyGwV4zSkIgQBrTsAM3MzDVeCb9yF8
X6CIw8VEFsLxx3wkqvM8au4+rL3VVJnfIsaX39UsqMNII6LWV3U5bsrRuyJCvNAkSOhoh5SZDUfQ
fEolmh2yGAHqVB8aaidoGOmqGJ1hm1jRldEh28YHOITMBMicjGR+/PN1+PuL7krdlArvgTlHaf90
0Y0ODXdXMinL05Kjt6/wbYrou2rukMv/Q6Sc+rsvWDeUJaRpmYb+2y1XBl5TdgO3nAfVuK4Ab4wc
8dIAyhhsccGM5+PPH45H4t9uKVsIhb3CUtBDf7+lGPK0mPJ4RREWN26t7YIoO9bdGG+gmJxFGqB7
9FdRwegN4OfONKfxwHjormAkQ/ne3QRGfZOK8hjNg624fyirm8Bn8E7MBP33ehdqZrmcn40/v3F9
vuy/PQu/vHHWh5+/lh4qdBejH9lYrXUbYG1LtfAzmlqMgh6dKvRxB89nlt5z1iqVs4A4GzFZBnvZ
oS/S0Yr8v7yheVFydEE04I9YtJ/uE69Mc9FVib/pfBgvJtRfdPZhqV01WTrnURL67RDzNw4XYxg2
aTtea627TUrtAX7q+c9vxv67r1UK13Ftbiac8b+tFDk8FN9sseTZZUFepHanTQH5k/rNWCZirczu
aQgRIKLGpWUYoPNtm00cw0JpouY5t/ubFuKhB1VY3zQtkKMuTd6FMJ/hhOFT5sHHGLRuQIHtpZue
0FjiOLTpf8slJe53VI4X6aO/hXlDqyPjMZ4S4E5W9TnUsKDz4F3vnbPQmmcinrErpbijKaX9lmpS
xd+JV237rHnIW+NVy+yLwQFXE7eoGyiGXbS9louWZATtg8V2LSP8Q+WYPRU2dDhCnL5b1V3sysIX
ZD07uOJo/YVL3WOs9OfL/Gso3I8VkopMwoQ1qJaYqvx6D5YeLGQBonMdjulrq5EX1UTTxZin6Z3B
7TYE5n0jtPEfVgl9Dpb8/d6XhsQxoMNcELb+6+uqtpU1mXNYZGoUp9Vji/cZipC8l6FC2WOD7sMA
nFIvcmX+/JF/ZA3+9tqKddAQrqVMbvXfXrsLJypiPNPkzFnJoY4bmk+YdaAHrKyKUDFU5nBc2mSv
W+1O1WdlO/m1N7yNrVtjBNLBE+dI6qYovy5QKzBaByglzeI2jdDA9wZL+V1CNN00yUUVsYckkUMP
uU7LpYNEMgwRJgU6OKp2OkR+Ha/HpspXDFYult7xp1nzTx9Zl//+NDlCGIqiw7VpQP142n56tIO6
6o0xs/yNqSONgSJyxqzRmp25SV19UUhGHU31rHT2QkmMN0W7997RWnXYK+hq7E09e9VsUpnCqjrp
1A9SvXMUgiA/YJ8y4/SI/XdL8/d1jIFQa6G9mfjdIikR3qhqJzkwl7GiPdcMe4nqvmkGOgButDWy
HEFwH0KztumRxsNKYUoaKw3ql7hodYaGaITL3t6IyagXdojVT5RXsDU/K+UixPGwHs8eWNWuvA86
aM0a5KOzkprt0FBRHMjCF6jHLJ8q2VqZ+k5wAsICxRYHlRACth0cip4vtIvg8A0CPSGsnIeukbeJ
z2cJOw//UmGea0AGnkmuBWVbwyw+j9eDM5F+rb2h9bfXHEGwdnlLFBZog0iCYqQld4YGsBZJPdkP
0PTIDnPS7qjq5LXl0C9872jA5/dj6yZqjSvS6TALbiSTYaiS0zJ7CLAicNZLoKENbAoBvXYkzDQD
eF4qW52rAqztKIcFsE+oYiD1aO3dBAS7LS3N3NG3QdXe0Ta3ZLRKWcPbKIxxmAVbadsfDW2m0aLp
XsfiPSaWG6s6kxpBh7mJ31k3dlZsHuK0o+c6E0xs+dc542P4X/5X/jf14LzH/fosUuQaNsUZ7DdB
SfzrOmAK+E543oEHMd9bzSazhV2SpSBzok1k/Zx4314E+nWuV/68DPz7K7PsSOWioKZYYfD46ytz
dOZLG2tvbdU6Z+vsXsIArEruA9SGKyBC+1aZW71np/jzCxv/vva5us5aa7kS+SW2uF9fmT/tG82A
6qj1wCUMTRAd3HrfcVTcqio3aR4F+JwTag7R3phWed8iEWxT+lc2sUT4Qp1xqdWPRg4Eu5nGRVEe
+9j/BBtw+fM7/ZtLpCNa5vCgm2zAxm91YxH6Tu52k7uuBuOdJ+ugcosZZnaqNISflnlvsysOdEb+
/LL/vlZxfX562fnvf1qrkLplXYXvaR24RCZAP0ESFyRHhzzYf3ol8e/lKq/FaUt3iXllO/zt/tP1
ZkAFNrsxgmHdV8ACrAdrRKSVoXhvnT22V/DJ8z44gePuohc3bleALEFQO/EaczvSGdKjEWXw32g0
JvxMfwlBUHZV/hSgmunH6gQULoFpjDBRWGwHdtUPCyu57gyWiBHj6xaf2cVv43QRSOtl0kDkdcWA
gMdVOY1lgFr0y+/wmxPejYM6smfAZqWfStcZKGGsGnCPuaMR3YNQKo3g2y/Mez9obyY8DqrFUBLk
yb5tsqPflbTry3v4niRDzVNZ+tFb1X4DcbcOZJKAOyQexcK2F034iUvQydDN0bjSB2UeiOrs6I34
YcDXAUsApqJZPViigJ54Z6afTfQeVr695IzXQ7QYkMqDVKfNGphbhJmbzkEkUmaE3WPcCLiQ2R3U
HmSBAfAJYVUkqkx01lHk7hPRo3tJsnVMs5xmDVglFC41co6sYqpQZa/YaTpQUCEZB9kT3cRLNvAt
lH6BPt0f7+HJnmJPIOruo3dCMT9New3LX1+3PRtseJOYLpBbg9p+Qm4TayzHLsevfA4gA0VE89Fn
YFTCg8bC2j90gXcc8dzw1RTuZrLmk1SNqtudcC+iIYctdrR7BghOCuVIQ6Q0DCviwt9rf8SXZkbA
z7VDN4LND9vwO3Zo7CTP9E6RrmSYzzHbHRucatbEvuX1s8dtFmglLE71MO68RCSMlQi1rOUR1uo1
BAQgRulrSmo4E95TSUYDkjPjriiQLzxo3oWBPJJNyztGPXygwj0HKVeusD2+AkJrN1qO7lPHTE8G
2kL1zayZxmM3swvM9J3Ml3HrBi3fn/NqaMjRwoEvojaKYwiyyAVU5jaDv3Yt4xTnGsPz4ujwY1e9
276DrlwrOLjNMJnLLgClpFLirZDvifg1BZOK1okrI2/jGStcu6TOawO4YcNECaXQlWlkJK1RZiDe
nFLQ9yzLbq9uS8eYR1fYTD2SoKwWglsm7sg2XGU6IyAdHlbBQ0G0Yvto1/y7YvsLm4C4ioDVwymR
W6ZFvC/igHRF/b5OpjlgK32NNPOSWDhzY2qAzi6f6SacKdRujNGm8teuIOGxxzbO2bfYhocM4idW
pU+yBb4LFbmIKAlARIFWO+a9G9CqHhua/GZELWV3X5k+fPhBs6ISBB6TFHiGORVXQfNVGooZfmMs
Vc0GaJaopEc0+F1gb5zCwfiGlMSKDfIQYEZX05zS4BvUVX35ZjdMPMtnrCkzooVCTeuhMuej9mA0
iCEt2syLwKsa7Covc94AWgSUXBPC7THybryov/G06BOBD45ueud+9J4D2u9gA27aPhlxnIoDxpy7
YXBWkY/SrvYaQM72bZcQVEII20zy5LV7+v/csZ+E4FBrFILe0ri1Vb9KZHcpzOK59tWBqjtd0UXH
JswYm/CIhSnsjShrd4m++tmYmpvWPdpywuqEml2Hem9jcbA1mNrmXZRx/jUt1Cg6Rgfkg1WxCZR/
DFCh2BgaERsIy3rWE74bFWDx9rK9ZmUnWtdnP7cujcpvpIFxGq7AlF83Nekxms0X5Jc1IkhYtZHL
bCufwi0AxINmzl2D0pwdz92S2vkGDD88xqBfJzCll0nUr4o2O6YaGCQnnuQ2xGq/cO4wC31TfpOG
ExoowLw3T2V4L1WyDN84wvOmBe4dWoZEZ45XXMddGTsvuY4iTOiPdpgS5uQ3YqU14cmCYGG3PDrW
BEKzYGxuYnS6akuLZwzSsyhcvEP+Taf6p7RJ4MrzTDhzmz9N2TIxgxAxSkCnOSVrffJmxDl6nxpL
COilNchexNM6WboovRexQuocVHcWZhZVFf4qs1Z4sPFZoQDa2GN4GlxvZwf8FES6t2POWxgTNAzq
zQYGyccNDg6uz0WTJ/d1sB0SjbFsQ1XPEZ/0QotUBOb3+L3TtxqPsI6HyDZIJ2yredCk8xSSEsFp
Y0Q0RDDdgG0pPqkkiDfodm1NTjuCErAANDrsJHdZArTP8/wk8mllWnPZHnJG5WF/DQa1AQd+xTjo
VhAHvLC0HCWsjDe+VT6jOzjVPgJoxkEvxuie2t78Rij2FSY1zxNMY2nVWyPOr1pL9xb6EL5nVf/u
g9Wsp3bXDRgYkvBTGvRBbMvgaKJV+7ifP1mbrF3D5gzonS1c4qxDLD222xOB+Vh2KOfmRqsLe80N
jDdS68TCaZJ3q8A7WYsspupDU5E5tOVGZnUo4P+h1rElZdOvpbarGzSjlQCXwYl//vufyqrMk5Ol
6ZW77v1hjbd/MzDQTGJxyWNOBVPyxuzP+iClG9hHoLa2/gbmcNinSj3RA02N5JvD4Dg300LCorIV
2l5mig7fZhI4bzTn4EQHKaEPPFb9QNekR+8fxx2/qIP3JAUELYJ95xwJPDtpQPdyjaLVqp5bUT9P
pf2FEJmrhhens3namcwiQym6G+RRaM4lFyyR07WZdS9hELgLcpQS5JfZKXNtfnIJplOD59vcDiMJ
jWp4tTKL0SyBXx5J3ujNToGDhlLzHuADvf65YjXmMvG3a0s7W9qO6wg6+u5vJb0J0AZOUE6uw0iB
V2MBoqjPJDdI0kDx69k70DncptQOyxkM6vnVUTHCIp17tu4UHqAr9RwBaFoK2V9gvtJsZpDa6+Zt
NcljNGX3nhPcM8UyF10bEiEAC/PPH0L+zbnE4GVM4JkCxfk8r/j5BommyGm6NCDTRNj7oMNADKac
RxYp6RQd66h6LqoSWZMal3DQD0Z1hA+5TXxqYDujFCNHZEeAzBsecciHTXKc+wRxP+0NqPFzV1uR
oLFsNbU3RH6y8vJUm8EV0jFkm9pVWlD2/vkTzcOX378W7nNd0c6Ecmr/3mUqA1eGaCLVeoJ3uLYz
BJuyvs0REa1iju079EpxHTxPRD2W02BAdPfDlTCCy4hRdQmgnZUxzeWy8s9RFOtbW4bfMqzEPzTh
zL+58lJaHEKAsEtli98OWp4c9I72BGxyCI9rN86vawybABh4wjjx+bDBaIbZcq2KlY/ie6l8agSv
1W4B0ZzpigN3gf4P2MjeqQ5QfJ2d5l6mmgmoAv36ii8IFZT2ZfTlfYO20giGG+Hmpy7HtMBpawHz
ZxkTdYdLdAl/xVtpHDFrDioA3PBRpe7VTMxPJ96Rmyb/8Pz8zSlMStuwJXMhxdDK+PXOqzlplwJN
w9qiZp+53nVEPw59P91ZzUyu/3xb/O1d4UiDOZSi8+jM38ZPCyFk5TR3c+6K0C+OaCbEYqKjh4VN
GOkbuwTcBAxoeCer5//5C/OAwYESTNqV9fsq0RhVGELh4Mzmj4hKoKaaaXSJuvjKJDjWz+RqIkF+
hdwt/YeG699dYYtJo6Pz6th2fntpQiW1CAwvUS6DyzZqW/dVC/uspec41Ijl0OP9+bPqcxf1tyWR
uRbdHUcn3MH+0QX56SrnQVSaRArA6S3ZHjOXX3WdD7goR5XeBy+TqWFpYa/4sdq3iXu2o/T44038
/yk2nfOfvo7VW/P2ry/mQZC63tKv//qPc9u9Je0vM+v5f/hrZq0r9z+d/83eme3GjWxZ+1X+F2CB
DAYnoPFfKJlzpmZZtm+I8sR5nvn0/YVcjbLSPhL6vhvoOqhylZTJISL23mt9C0uAy4LIGVvN035O
rA3H/ksnIJLxLDdO6Ca39J+BtWb9BdaM6bYjOTtYhOxwevhnYq15f6m5IkZWZtaezijhfzWzVu/6
v88NcbxkUBiSQZKgN0dT5vKYkklUGo4pH4rMQVwT4VpCt6QkE6Uszs1sEiLs3Lj21qtQsOi4/ZuO
yveXy3X789f9OqZWX/W3T+E4Nv9H21yIyx5d4I7mjM7MegB5Vvl5DjjCJqIkep7nlrZb2xKDPSZ/
FylLZy1eChUwLDWBcAqok3nQy8xzOutf4wqWczzBxsi9R2Emu6Cf2xPmGj9s4e5PK4uaa46JD0tn
7xGa+NEwiQ4PKuruqH9vEPB63PNycT3B3XN0h73GdC+2eNaFBPKfHjy4ZU3OoKkzkI1LUHqd/SgN
MArlkMsrcqXq7dsXVL4+IfGbTeEZtjQsixOop0ueul8XXTIIB0MPl/qxqZGwJfopHf92RPXABBA5
sAV7Fbe1QcZ1Wt1zEFnlE9HPmoEKORXJXWmZJ4tUt5y03FUZ68eyqT70eEev0sE2V6inBl8DnQo9
gZjkjMHcUN/j3D9PZX2/GOIUFGLjFF+cRjxGdF0hlYiD4Xo3Bp2aUph+QmxOPYvnILT2sc3PlRIP
sh1nn6q+RYTrXgFri99ZlI3fLwrga+ZuMIp0SobfTlwtTrsoAn+v0ZcLSaaCrpuT9Wz4Of6WzkyO
WRXtq5nCxTER0Odf5SzPhpscWiRNdt1vRxeT09u36vVWoe4U81+60+xSJjfq8jBCep/d4ioyH13Y
JlqBI7bwqM/0Lqg37Xx0vOLnKv0fZwDit5eN3yiYbLqkzhhMIdVl+mWraFI9HGdhmY+97CF2n/XW
fbb75EcpcOUQc5xCQ08ZEmlQnMMWiXXYPad5I7BzDxhcridd+4w2Dx9xwsgJGv8O9EiyGk2ycXAf
vHd91Gns1QrFxzUNTmtMLh2DMu/1x508r6jx0EhSNLTHsVANRHHbW3Tii4TEEORs9IIlvgutJ7lj
2XAkIJszByExM7bxM73SAEmTVNDHOwIrQMo4/GMG3q7fBg+wAD/KkFS4JQZ9NcQQD6Yp/pjw7uK8
ddt95obrppPoHRwg38A2DzXM17gRDyTpFhuMJsQWqXJJS4GCkUE0z/09s6MvHmyW3Ok+1F3QbMw2
E34YPxtOhS7VykfmZKT5tDneua6It33jPuXj95Bjr/JSEJo+TeT/zAhmonbGVJXh8oobf87M7wtN
h4NVBWfu0pPTgiPRB9lsRokulrDHlKx7XLjzousrD0421lnQPs1W6/R8a5nT49vPr/z9cXIFGySG
a3Ys1d1/fX+G2FyyIJzF49gnMCear2ZNzGTm7iMr24Vp+YEqakCqZ+11p90OuXlOIuOYlNpjqBmQ
y4yTXlUnLJyo/1W0CLoZoieyOCQg4jked5GZbwl3uyPZ8WpySNEOSmPTSvG1cNO7sJ8f6MKebLl8
Egml09gSFMpknXa4PE1PeotXLoXkV319+2sb9usqghcXfaQh2dgZpSGFYR9+9RpRrI0iHaPoKZM2
ysbxyWzNw5SP35Zlyrayjz8tWY+UOj+Muvvc2BlesrpCID7lu7nEE01GLYTIJEVwiXm/kjSii9wc
fD36JlJaIPoI8MOEaJXl4xro+7XrtIc0W57TgQK3m5NHp0aFa+ld69dN/SAzMDgZxpIB/fpccbLN
ot7bdLWDlD5VqqDM2AwmO0AxlJY/sCEuFJNG8BVWI4lKDX8SLVQvIWbeOGASxxp6rYmx9QkrxXuD
MYh/C6dVcQ20y4MV0OEkdoJjRx62X5YU2D0v4QqmqrEZmb93JJhCTVrDc3R2eg0mzOO2t8VAkTWk
K8FUAn0p3gzALcaqm/t+Z01gsMZkHdmII1Da0TEjdwkgLWZQ8t6uXUzcEFWAJBq2iG46bTiLIH8K
83TcO2n3EfGJDU5H8ZoXPaYjZ4MIb+XXPJRyOxstrq2bcM7XwqoYq5R8t8amBYO5xKWpbJ3II4xW
jsc60kbdt0xlFeL5cn2YEyBKCMxddV3X4tLT1hhMzTWTs36XYqlZTZiumJvbG68F3uWFFTJ3Hctq
pwV7WXU09PWEuXmbuf4cP7mh+XFWgFgiuOifmEigXfJvJloAkTMs+3yCHLGUNbb0ajqA6l3uM/OR
LhnOP72bDmFLtMEY0zDqwPbp5p23MJWG3uysOWXIzKn2MSrolSkI7Rpd+r5ziB6vTIB39cnENALw
F4Q1OpQ9TmRaCLE53+Rj/fzOe/K6/FOvCXGlFkNndl0qzpfX6JfdRgZL4Yh0aJ4g3H4OyMBznKy6
TReCQE0vYRSFt2ZphX41pVaNwcxjJjZ8ycCQ60WOZqPZcib8Av0sR7fztShmiMrutLyzy7wciF7t
Mupjcjq3PaSLrnWp2Ei6kkGDYzVP4SQlSgLvLq6rO6zuxXpKTMxamnszl8tDEswC45B+RuCEoSzW
kTHjlR9D0GlzlT6LwLrnGtfkBGGejSNzG6JKXVEERystoZE26mw8pBA8jQWjAZJAiZTGdek3Hjpm
Lx8Q5zs0adOlB29jY3dzTf3ZmoLvWSGJ8TPGZyGbex6jDzGyqlUrgQdMSiemT5ygzOyDnWinMSC1
7uVG/l9xR2Pil0f6t+IOHGMXt9H/+8AkNS7+KFBWP+AfgbIt/6LLQUcPgQUrKWf+/yn3NP7I5ZSH
ztgxLRMBM+euf+o9w/3L4Vzq6uyftkdHkD/6p9zjj2ilCUEJqN4jxGP/q3Lv9WaNrs9yySBQP4gd
myLhovUl7aHDvpUQHZ0bn9us/D4RBJHamNJi048n46tZivNUoK8fKiaa9f0vl+4Phd7rw+4/v96l
L0KhSQPKu9gzvcDyNA+IoS/T8CnI7X0rzEPhemDo3f1YBjdv/zr3T18XIa6HNYNbIbh4r/boqGPI
AFLP861M3rfGAYb9ymm8Q9E294K0wEIW30nG2VCj7JKc00jREiwW7NwF3ulgHgmEOUWZR95s8Bi7
HTBc0w8XcfTg6o+2cc7KaN89Yx7Yu5113TSnlqj0GD3SVMPpygDno6lbgng3wx8ZCg9sfkOo9448
7vUo6Ih2GN7jg5fesIh8DTLtytX2gxXetScERIdRgIaNnL3610UqwabrmyonvHHEBSOyg1UcsMbv
gIHsk6zb0pa/d4zT2IX70sjuukW7gaWwq6tgJ0oiD4bcTw1+Ut9ta0ce0uhjm05rT9OP6oe2RDyS
0H6tz+6POWreaVD96c57Uh0UXZuHz1B//ss2YLhA/IpIelgrODxM/pBSBbangFG03RjvrOZ//mWW
7TCAoQx2L55yjcwVuOGW56eAHz2vgYhuAtM5ggvzA4z2bz9lFwXVz6eaBr4qKXnG3Mun2kliy+pH
A/IHSJfFHfZ8/9Vol08VeXSmN0IyCTYD9VN4xqO9yx392MXZDhzYc9gByK8JtLe8+eu4mOdZku/p
eT9QBL7zMryufv/5lEgR+aS6yTZ3UfYRLcMW582eP8PlzXlcAFw9Ar6AlpJ/eueKWK87H//8MjSQ
tH1pR3JAfn27pdnJwMn4ZZmd39rTvK1aoEr0GAhGWol09mt72ITeuCYe40Cu1nWvb80UUjkv5TyP
28SF0NFx9i3KWzPiP6/GNd6bQ9vimXLRi1m7dJi3wTBgMB2Og26Sxv0drOVmatKdh8bR5khWQtxG
/Uv5R7Lnwr/WopuBg1248cHNoq3Dxo7sGKsGlizcoqExXHlBtHX7cTPTKCrhqSvuVBECaGlnP5qI
OGWirDXWyk3CTSdqEEIfezGjrTEP5kzqFsVPgy9BJ5VWfgpaa1XZFnKXaVvxw1K8W+YSrcU8bzG2
7gYj26EThT+WEZMcre1qPLoWRyOR7xquUOYMG17VHR4nApQgNnI6inR4O4SdgJW+oqL0tLup+mwZ
JCt0nxk5M1VhEtGG2+Aafyux38nKqqN1soTbXvT4KKZNil+VVBJtWXwXoGuJYa43Ayge0TYogxOH
WJUBsAvBdKmvw9Fm3eUz3GV7VZjeWhnGxjr282UHLEelAbdd+DGcvXuSTdeRIoRwuhNDxFfOd1rP
T+JaJRMnZhjcWADWi+yOMekWNKVEb+hXcxaJa0P29S5OxHjd2uOJtKRtGXbkeBI0DGTQ2U+wAZdZ
UPGPAJZgfGFatHLQMzDpqtIBaJfnw1ZzcbZ7OjAEgDM1Y7OcGR/FSwaRv+J6aAMxMROTsy6n+69t
oF6t1B1I+OdZQRIn3UAZk9NQENbZ90dGyeiUipOhjddkiVy7FXcqKVeei6m3pHoiKBIEQdncdFmA
0kEq3t/aquYt6AyQSJC0WeP7kgfQjg9I7b403De7J+JTiWu43Kk1kWixIeSFdqD7VHXdvor6FfHq
7Bomo2Kun/vDC7NdFQ7rqEJ1QJw70SXrvhoRtJMy2E8AI4mU7o9aSR6DZLbvJbuWe5cu9gOW3es8
Lm7d5kYY8aGtnIdx5FtzE9oOCFvc7Ys+XKtv5ma632qTH9bB1gloG/SwWOZrsjbXkR7tjPiWCG/U
F9ZBOBkmD7Ki+K/i3jw0sdwZQbeRqoBpwu3bCwpycRaMf8/nLCgvhirHoclgCwPJ7+sFZYy0JLda
2Bd9M5Cqoa3rBQpElRyKYCOwA3WxPM+LdypGzIdOdop4E6o5Ooi8u0mY9pgdRIL8rq26G0iRSLtw
+LIfooA6JmOwVo+AFVm4gUEyUxWR4fogdG0Nitd3w3mr/tlUqQp+Q5W5qkV2CnnHMszyfZvuXBEf
sAwcVEHb9MFaWl8yWITEyd/QaDtA1dh1KIsCYjSx259yxUmmd0YmCKxCDYHNbtaIHE6r/VrLh6N6
XKxgFbTpeeqWbSSjO5vBZJ42+0yMAHbJYOaOeZncVdm4dQm/mqf+SMmxsmB+S3dYg63dms2y7UuW
KijCEREG9D59NWlz5yu9TnAKswc1tBZozpZBuNatdj/hn3YQqYXQg8yBiCF7104RqIXwQRNI2CPJ
esXfT5mvlmqQFevEkbAFF4JxGDuX0XpE5Kt+dDGPKOPoIxLRuBTmDlyhvwjCIkBiOMldzHUgxu8Q
p9G9V07oRUa+KBoQa2c50TqbF5Tp6S4p+H9+KnFRZ0RqWxklGwnBrmyma1Tgu452tTS95zJs/o7S
8hZN/0rbm0N/dIZPZWEQ7MdHyKfrRB82kDpPSTNck539zonjon58eT6VxY42kDqpY3V4/XwOkgRu
I0R9UNVAwRfakbSW6aUfJq1b0TqEvwBfLIVPTQuoxRevrYYEABzLjATFA/R3w/j8XFnBBqfGdeql
FMv5yYmiNRLyzTJc1znoqW68jkmQc3jeoM+BGo/WVrxsh8xci0rFSK5tuIEorbcAELc2GR96SK8I
SnoqOfnpLCAj64qe7XQ3+1kh/sfGsv3bpk9JQTVFE5sKmqpFdcx+OeOJbtTHoqg8f4jivWXSYofh
5fIyJePG0bsVgiu/Dsgz0lne6DBnXrRVb1FqJuSh8fesv4Nj7RrazF33Ub3lqU7sXGidp9nCvMve
A7O0j5NDmvAjYLCWM/8LVrDLeAWyfu0U32PD8IN02AjFpXOZtpIYVEFd1cbMHwdtU0lWrRBECJde
rcVtsfjdk8CFqLFLd0aGJKFbFfTGoZSiXFr8GnJLxISgMo9j5NMuh2Hbb+gi+WkLXYVtcmymrYg6
8Aed6tysMTy/d8j87Uz7cnFN2hSM7Ok7XsySMidIiDcgklvDb1d1MEvjkWDAkE9sXwWDD1Sei7z4
Xp3vbDqjzrzgA89PJagXTxfnzH0YQbBaAlBfXwFC5FlUF99t2ZpCOhTkRtnFZ/Vmq+/99vqtVueL
1ZuXUPcMyzEEXVP15PzyZFRLGcWwyjn9x+E6r8e1cHHsdN475aU61//+a+jfMEpUE56Lcz/M9GXC
XuD5BpGRWWbtAi95RztxMUT6+aJL3UVHx7Td8TxVcv7yVUhobtKpSD1mRtF9wmNIevO2Zk6aBZxJ
0/hQ1qy4bJgN76Zed/uy0NYub4IG0FRKMlugtr19df/0aPz6kdTe+ctHKio+LAgb9sYAjLNuAX8v
bxdSMMWSUcoO75RyL1Xz5WWmd8DYmBaHbdkXl9my6zDo9NDzxxJyzzBu0jBdDR0rFQGmk9Gv66q4
fQmfGEg/7m0O/vBFZvnOmvsfPoeHj4W+osn09PX3pvQzhnwIXJ+IpvWAKnkiBKGB4hXXIVw6FoVs
N0mO7yZR0Rr75Vhdddr+7Yv/m7+Ekwm3TUhGrULHSHFx9UutGaJw8Fy/a7v9kJOwF0zXJRUD8Ixr
9TDMhXpI+N+yvJUGu0HS79VbWdTsAmW/L9rPMJLWRMvs1OItm/SdC/W6BfvPI/vLJzRfX6emrSrX
iPmEAXYlmd7MA1mF7ce5UkENlGQZNDoOrW9flxfr8eVTQh1mYUzGcc/w7vVvjeZac2zOTCRBtSvy
Lcl7GdayPvbq7OmkJ3VHAlb9oJtol3Cgt97xo/9p0WHMSd9Ht+mpXQ5oSm2Sdb6wGgTi8yyHDZZv
VWi9s+tZf7q6mDr5Da5LUNzl9zS8Phk1MsR8nsa1xmFotOSuj2ykmey2TXhv5THp79mOqd9VOzLe
4r47pM8vWnE7T+NGHaU9BGMVmwa5oaD4u5UbQj0arZ0W2k8hFNpq/uEwa0+ifEfU6aHCUCYNbeMA
+Us+9DL4MBN/p1YaOaWnELcLER9s9fM2HAGF6dlpNhoQjOF9j7msjQf8e5mvDht5zwoVQ+DQA+YJ
kghcVrNx8VVdpCoauGm3RhOtNUTxmla/82T+aeWypYVkCfUHUoWLN1g4aApajWunVwOhVIX/crBO
1diCfZ8i6u1n0vmtB8K7ygQZEYDDUYVh5etncnHROHOshw5q6V+TVmBgbP5GfX83h+MmxrfA/Gal
VpBFr28iSiywOyewKasW7ywDigPoqcKUcB3rv0ulpip4vyNKbLXqWeR5aCTQDLM4RG76SdLPqGCL
gLn3A/1H3FBuK19A/NSVy1kz5K6BtKi5XGhd4pCM1mpFMNt8F/BnqmAnaudQ5kdVZw3UemqFmMja
mwZ9hUG0s9JVEk3HSfsRVdqanfvEOkmVS947oIGMO5tWxEN0ty6Tt4RNfY6sXQTXm4xPjy5CMA5f
cIwcAtf4qo6DhLeRwpz56gE1au8dHaBQC+HlgoDSyRMskoZK1nl98ZljRxkhlq6vLnSVUKwSGYQ3
uwy6J8+hHF+sK1FxBNOUltV5NN3szDquDo0Al+nn+A32jpi82dQkY7EBAt8CLDfD+7efkj+90A5z
bFYMNdG+JByUaRhOMzR6f6yDb2rwKRIQXaG9U7enshFg09JLZPbeCe9Fa3V5gRzm6PTFkWLJSxXU
aIlBLrjMGM3SpLFo1hhw+/XkoF7AGddUlIT36rhB4U/LGoAZLgXGe2Vokty+q7vIJ2M7XS+luFUP
tJfnn0r2PptgOtvJT43HBsU22Zvu1Qi5Luyi+5c6y+VUTBwWEbYF+QGGFh20wTqTfCBnfZ9xXHM7
dVjsIcz3K9U8Uw+TxjPXpd0+ZPNNeUK1WeXHgwKLhn1dbSgJwT1rayI3V+SyrNXenNA3GwncVA/z
NOw8IvcSya1VRQ5lveqfSRqjxBFfqVuO7HmvSiiTTRP/x35uTialbUBR2nTTpquomTgMB532NIFW
qXPr8NI/FMG9KgDVuqtRLJEvdaXWWMreEcNrMqgVj/hx2p9Uk4jDh+11E5FI0iqA1DX0LZ1zS5n4
WmyQQEtlz+9PPBSqyQZJ/2GIiQaDwVVTVKg+mcYPxPYzRqRgU3Msxuyr3koKK0xXcWXtWq0QKLO3
epL5RX+a2z3ULEGUhgkOTi0T9mNEuLcNuNAe3ZPLcUnY9PU1kzxRWgE9haGYtwOPvdusjZg2VfdY
cb7ssVH2FY22xl4ZEO3IIcVYTxq7M6xVBZN6fHoal3b6LZs0stPx3y7Lto2GTcLz1eU8DHT22I02
NQ7D2fyh2xoRgvHB5ti4gF7L5Y1aFnrmBiBxd2qVCpNxPcBXCSXyukbbNEW8Tgfe3ZkkRqQKTUhq
GyoA4qUpgn3TnX21MxX0MvH5bzQdFioEV911d6mxKedwS8w4qnw8lXCZG+DCqrERMNhQtylkoapB
kDGwID2Edpj32PfVp7B5GOz+KGJaBS3LYomspBs3wULpZnyqc556HFC8KORZTH40z358m8243Vjf
LI6sBC1zSs+RB52dgtSrBeRn3m7eXkleulK/vdEcgJABM1z2Ll3PRmCGZu45nA2HfFe4cjfEYD0M
exVOwTqJCz+SPJBUwLq560akRUhI7JExUjsdTJtCPWq/UywHf8fG8F29RRF7iaeHW3VQVK04dYZ4
+zP/qYh36GDQJHV0w3ypf34pJlpiCTpm5KzS4vMy2ZxmHonRI7gh26nOYBf275wBzD9VbUoda7sW
GhfM6a/3hdYoay8KWfYavLm4TVdTBIgiyj5LeuotlW7mmmf1lPe6POguHSnO9aoXmybaB5Nud0rL
PzPTXclbkBOVTJzYSXVIQmJg4X3NOjpRCJZ2Oq5NvaYrcpc592OQr8w687sg2kza97D5PzU0guf9
N5hZytjxn5len77n34tXYmj17/+cj1vyL4ZBpg7sxrUcTmDsvT/V0FL8hUlfgYVsF8Uzmoh/p+Pe
X6iClcnrf2TU/07H+a8ERxUP8il1qIc47f//16uGVXvx97/KkA113Pz3dWXHZ9u1BGJsBNaEq16O
yJhaz2Zhj86VDdT1SiuJKnUWO9xqmkGEbdywAUereWJRAfDNZMdiqPfLpbr9+btefYTXJ9SfH4Fx
v65YPAZNtItDUtCO/3wEhE67oSZPwsBavq4HJ703iSCMTTypS75guiQVcbOQgT7hJoSV2pXAPVhn
k8Ddezoc29hw3ql1Xq8Nv3+4i8IfBkc9DcngYKbAh7a0IdBnp0k3pcdSVrGxQnO2+rvFG9+ZXV6U
+uo389Qhm4BwJf9QZIUCZZT0Eu8qHvL0SrRBfGPHBM3AJ0Ht1I23dJmJNplmQlW9+hy732bNip9J
GUT8pyCLb9+mi4X95+dBPSE8HGiCTshFcRswhIzyYWQgAPPyWFTJ/RyGDepyZD5SE916dNP5SFjZ
Ma2X5lznojmkDoH2tf7Diqv6GVILRkR9XOmTJXwczNGqH/rtIlRSJ2rhqwbJIW5ADe1emQBL4DPd
yky+cyi/8I38/CKY6JBj8PrBIFG3/JflHj2qO2Qz2kR+5+OIZW9dpfGwB8yTbwSNgp1n0OMcWpuZ
oNu5/qQQxYzx3r6eF82Cfz4Gc2lKMg7Av4EhNC7A4Eaex/i1O3Z6ad6SkosarHNY2a3rzqSXOxF4
G6RuvGlz6AiMdYvQSN85hP/pg7DKWCxDdJQkd/f19cjsBgxdbnhXXWU/tF6VnpcgIZqritqN5qXB
eUiMU5/Nz0vSQ/SkV78doQpdCaP0Ht6+KBedJXVRaJ9gE5GeTSPFuVyOehS7JEwqAxFyxqVeamxn
oMEr4hNuoPyEK28cnou4MTdFy/hohF2xKRrje2qOmjLQUmtOpL/MTZhvUasU6zrlhzkETHxZqsKn
E//2B7Zed1xePjAyCNSGsKZYsr2LxQuHQJGMHWI0VDcLVGihH6Vp3YwLaCtZj9OproePlUmMvLSI
LhluvW6ZHpda21u4gu/CiWFmT3zQbRXbJAkLuDxzXr6ESd9bcONu5ihSYt6G3MaOoRzaGNJ4jBig
a+be1mF7PSRTtU1lOq8BE1TnaQHqUDW9XJOe4xynrjtxGphPbkb0czDmxrrqBgTDy/i91xrn1KIB
mjSQjInsM2gVOPFHMRxqS9xKSKy72rKPbj1+XyYi5biYyU2Wxpyrw6xdERxoryJlN337ql6Mlriq
6vSIg81TYkp2ugvhRp8ZJKkwMb7yyLPzjNQ8yaoSQM3JIzFGOayanFjreYCjEopBO3EGP+mNcE4Q
ltxTIaKnwhMHXebWhtOXTVybrvkRWTlXIhimu3m+rntP28bJ4pCzQJO6148Fo7IfnfkYAAj2kce3
m2jWPnRe86kfNIuFIiFTMH9m9j4xuQY/OHTLQVh5u1/IE4+/WY1bPpHkt2zIX6XvEWXhQY71qUra
D29fHuP18fHl8uB6wy+FahP05Msb/csKpkWdGPMI1a8crZto6NrrtuNS9IUB5puM3ce5Wb56CM18
uyQvz+siDPomBZqsnbuyks6VAP66f/tTKZ3f66MECVmSngQHaMhnv7l7K9Gj4hyF4rQ00Y0zeD7D
iZ5irQhOmB3EesrjdLOQQBJn+t/N0CEWnYjCno3wbDflJ7z5xWEweKAt7FjujLdbzycCP6ARxQ6d
VF1DM6vpjXtyZEKqma4fx3Y6ulD9b8Q4fAqtuSc5hkBmL4gJnkeF65Ou4dKiAkNDyvBdPTZPucF4
LbZhmTfv8RZfa+9e7gsKP9Xbc6WB2eaiL67DK677ybR4bPNvSeyR1VKjCTdjF0AxPuFdHnvyJrYL
sR3nqt12IFF2eeou7xxa/vCAsCbx8rBLs1fT+Hu9pMdcn3i06CcM0VGfZHr0gvljbHkU4oNrkVVJ
BGNcTHil60pcZegu7Mj8sViz9WiZjb53IvHOK82A4LdzHhsdYkzUDBh/BNOD1x+KSPhBb2rc6zMZ
MXeK/RBX7bw3Y7EcEEZjirWXyW9AQCLlz+jJOk21jfvO8ucWQ8TUjYi4nOGjFTXmuXRSe2OOx8w5
OQ0E50rrnXvOgBuQFyUa+cW5k7LTSKOvaAZVZ+Fl/XW2VLs8GapNFWl3dgRPu/H6Oye2kjXAieqe
gd3VPLsEDvfwdhatjJ6WRNvNtVecgMbDSMmyzjfIYMUr8M0MJK4bJ5quyCezfNdNhlMSDu21a7FQ
W4FOl2e0Py6jvKeTBfFR+FX0N+4+9ytIJuhp9IoOjqWd+zoqHmfR0vUoAoTv6RmCqH3g1jAgTlB1
5HrZnD03B3bkWHvN08TP70uEjynNPX7LmiYnqvI4n+HcD6W9qhuzPTfOR9GAwg3rBkB4kF2PSAH2
tVctvj0TGltKaBzgXFetZkQ3da33ftUJ27dAJx5H86ausu99hH1eLjlriQHJYYQsGE73Hfaij0h2
EJnG1+FEz7W002zfVvMHMu5nNDpluq9T4yHw2rUnfDjgME8lAjMPLbffVAFJZ6WsDgkd0Bnd+KNt
l8l6NB6NQCa3jlM2O7BQMYNbwz45bYRYX1FoTE+p6FVMl9la39wWSZJ6FxG2uNACJ3kMSt+EfI2z
Iidj3tDadUa4wd4u4d3x2QN75NoZGd6NaVcOxdfSndptYxMWksGB7Em2pD1TxHeZN8d3uL06BhDD
1szpQ7tmVX7Q6TCuSuUnxFlKT6zIb1nyoMZM+ogYAd//sghjE499tIn1EdG8HX7vkkbbwTLi0Rfh
cJ/HVX+ftL0HUg9RYgn0HmnIcD2VsrlO2L5kfH75i7Og9upd71vpJUQyzfDGg6C111CrbhtDht/r
IjgT0WyvMiIibjSLrHNHtJ9y6XzoAUWZqGg/pIURnyLKp5VuaFeECkafMi1/issiecxpfPD4EOU7
yi0HxB7jTlCcgFyYm8q0CsB87ic3N9V/60RfegM6S3fSPAunxkg7KR3kVwH76+hosjm5c7teqio+
1eS++VqY0jtp9mbSyX2ip9A3R+GuF9trVt7E++kCuw8CF9aK3UKMWWh1BIv2OCfReERdRv6ADghh
aQqJGGeByThZx6iZDpbe2BtkXMZjqNvWUQ81l5iCnLh7YjeAAA2bsYvIGy2NHqgS+1xSjI9dOJXX
5GtTP8kBYXLGk5GPHtYDb4nhdBpgtepI4/vDhnHH8FSZkw16yiTaSn0yM0WpvKRoh+auBqNoj/et
U0d+rumM+EM3uYaDuIsbdyYQcLau9CqDoN+71qHyvomOtzQz5+WK/lNKdrv6RZG78SC2HUWP9NIr
iUvtFvfzKGNtx/nOuS4dk9i2SRJMoD6AnHDGiTAb15PpmDilLOkTtzSevaZirjrGd3Pci/uovlti
+znptPnEExI/OOqpMZodsZCQjKymehwDszvSiTsHU/ekk5Hx1bHqT3bohU8poSlGUN6OLM5tp033
nLO6KyPN6a8WoUniWc1fqEP0iJhK3Q0zRKPg8BuOSucMl+ChTrNbqXfuFt5qyziNzKgmjWZCjwdx
/fIX3QRVgzCNKLxoaFdDW2ULRxSCJfplcXYMvqfTVPXXlcFhDwOgdoilHj2kTnltNliwaLKsEFe4
p3xAFIPp7Noyv1dWglGM6nSNgTf/FI9knXem+0VoZEPobVqdEqfZdXMgdqJv6iPvub5Pk3bcj+Iu
Jn3yBDmk2wzO5N3PaYQOtjcpStEuGmO/c70Ht6mHH7C1ZKbhGF6GAHIpm1JHKMnBbqLbLOm8Bzvq
7aO1uKcqbb40hFbehca2Wng1JjRCa2rLjsWuOmdepp8W8R3HZrAvTaxtJNXM90PdfBFRkZxGnU2v
D/W/49yQH9pAC3xhBjhfIgiyHZv3abGMfF0VFnzXCWZq4c4IZNL42mGUvg8Vk8yWfXGMhUUDcIxh
COJ8OAdybncgVb5lubccJ0EOqhcN3maeSRQisiK7Fx7C19FVMUZSO5NQkpznIDiPQzqdDQ2GUM1r
UPDIATfWuo2G9p/zu3VEciGucl7HfWKYnzPkpw96S0MJd+m0tsTkrmSA2W8pIoYUmr0pvMTdtJVx
W7Xlsi7V61eQub4q+vYrOe6fF2wHV814hK5VYvfyS/ehqlJEjGodGQdj44blAxnall/U2o7IxYxA
r79tAIZ7UZBnmhTunWsmMyrHRX9IlxsaqdZuqspkg1KoXvfY+jddUacInrOE+Nhm50Z4+YAM7fHL
A4uz7HwzRWm7yQXqlT7syfUZyacrBsIk2FxYGyfM9ZW5EDwm4vbeTZQ0cdPYZvEN6vrnPBlXgofg
vjX7BIGV+5y0sXc0JJNHQtEJHY23U1CnW7denvsuCrCPxy4JLeD6pv9m7zyWHEe6LP1EaAMcDrUc
ak2GyhAbWEpoDTjE0/dHZNlkVnbNX9b72dCCQRBUgMP93nO+Q0lYwyX43Gr6c+Y/1VbsPKGm9U6t
V8CbG6J1YTfl1ozU3aWdjBvMBsWqkLTTy0nsuagFK06EFuVwCL8zb8jNmIacQdnKfnRd422VgWjP
VcWOEEdvyRFHfpVRiufaXvuaJU9dkD1HNUswwIb+upDMVLnGDGu99KdFk7bVNfGMdlVqPpFanaZQ
8sbVqxN6H7Void6dnPJi6TiFM99m1q4CsNNFyWV87OXaCh1Sz6YElK1HJE6v8kPQ8gNJU0Vrcs+3
jDjlpi0MfGlEsAydReDuGO6kE9cbETYJqYLoYUNzJGScFQ7l8+pcW80mhfn1mOnePujb7EFmvbNN
DE4fj+YVwBAoO0nhLmM4v9sk0Qj2bbN4F6BwuQXOKlKkegSKtKgxjR6jZCfLoLwWSollnuCRzOyB
8CpKOu9x5WNra6sd3stwN49PM6iu8ft7vYhst6Tx9cf5xlH5GjssyEqmrLSsrEwsEmlhudTIiDVy
Jz07RSZXBoDAPuXAEE1IPF3HsF2b32yVEhuUesMT4TXDkxuGWwyrwS2OLUBykcukqnHPDkmTVVIt
YBGT0XDGerdv/MDZ1vfFrWH17kETGVlx0jzo2FnvKaouLebmrDN+PbiJ9wBGvF7RI6mXwummR4+0
c0aasl615RCfLbPLsGam0yajFHFw/dFdYeI+agTWX+2kqhf6EFXvqUliun43zzJ52Eiti17qUaNt
UwL4JPUnhYsu3IfxQD3Z3PtO4J0k0CrPdz+CoFRPXTg661AU4VZN1rsGCO2x9dVjN+EcNcLpIbLF
SDcvV0tWwNpTlboFRpNR7EecJ5omfTxdi8RiHFqUNJAXrXSsrSzsc6xNAzpiSz8bg5JbusPf6DQ6
Z/N+01PZ3Za68wZdiu6VftSs4Cg9gsaGiQkOrtvGWje4z2mZAQJUtetwea+0q07o3EaLdPzrcbuK
ylBdUR/8dZO1/j2qpygpOh2MsI6vv92kfodwGFRkBUZiMbSkOo5d3Zzz1mjOIVZmk5/F1uyX1Ojc
o9E2QJT96mPEUg8itPpwR89b5WXSLTwiJ5+13C/3ngYbDZauxozRtLnYlOPRHUJGSOcu7ORoxTKd
yBNxmE2Ie9YeSwhiCZjQobK8B0oDnyRX0PUUJzk2kj7j4xJOS9wy9RDfsbO1ngrmIBO8TFyg9gdo
9yWTGmdhdPGbakdxqugN7/3I2GZuhPG2ihmSom9e7IefsN+1Gyejc1WN3UmlEPL4IqOXgE41c67m
0pkGOb6kzz9WAAKEGz3y5bsL4EruloOovCGBXnKhTi7zvUG3sCmrPuAns41dVLCgaO1wZVdi0WAo
Nyu1cwMkv+bnGNLtIjSDeKv5VbUexLAwuybbJ4Btn5pJMNq4UbWyfXc8Zg6TEz3g67GM4Mn2/eTU
DvkPuBLDIWrG8UHvsrXTWfLSteX0kGqI2gJJsl+geWsoFnaxZL6uQCUG5ip3FRaJILtqjZUum87t
96HtbPNotK41SAlIhLp903qNKlyeHVrAF1efI7izre5MIqI6l94ojqru8MAXEYmhbb6bXFdBkTbO
k8BgV6vaOA8lOIZ+ow2mvgHy6ywdqKgLzwO4RT0qPsKB8rdWa33KwNj0Ttyug2BEJYy89t54jFde
QkFVNUG31froc9npxaWWkuiytroxyTsArbeuTJSLh16SP+p5X5nq6S8sqFaxbfn7nuj6o5tCf9AN
4gWGcbLoReM+d2ocaVIr8t1AxR2oWxmumD4GJ0NZYlFXcsJFwfQvc5i5tZPKTgwS7tqfQIvVXJw2
psDln08WBvfOKr7gFNgIoyODtCjMY4FHkFWB+VVwWCwk9MnXsfheqB6jjuMEJ/BliEKVj7Xfi1GQ
SadeKZmnG0Mf0zUWxukpFYaG6qkkY/SHrlx1q0wiNkVBW7CNUDfESWo/pP49YFbq18Ftxc4lfWRB
olvyoGdsNrkT0eADswDVgpvkY/dPIOMXjmLP1WCtjUGCnb8veELqhwctKneDbX4YDsJpM8waLpys
/WRlbhyvtR5SRGPH0ojfXE0vdlmRoprrahb5NUEAdptPZ9fPOEXsBmhzhb3H0Tp9VUVZ9liTEHfT
hu960dnP4/3Ga49BYHhP851AIKWhQ3YxjNB+JoobjUhpj4f5rtMKbHL6GG/nux3aRK4vfrOad2br
FqaRAn7evKeSwIKr65E7hyr5eX5CzQ9Gb+fnHdH6l24oKF7P74RsHJZOTXD8+Ta6wlgxSHfb+e78
lxWQMTXv7Od292cE2KAOE+YPige1fWJACvd2LU59LlBazNZxJcvlSPV9WUsqgLpwPkYrAYNcm+ai
84ALuOUpM1Lt2SxH7bmNqg250/3D/K/B1z6XiZrO8z3qKOHSKNP8MN91tNRiriTr7XzXdyGO1mKk
EnPfW+QaNqMH0ZXo9bTnTuTJmZPpx/ygTo7uLRqT3fzY/C+PHAAhp+f5zpDZB2re1e3n1iVY6tEh
g2++64TUthGWIkK5v1CmPEy3aWBs5p3hcGIeFBZqNT9axrhYuJLad9mg9tz4Q3qxs/F1/rBGpyWP
KZHvymgZjySEcd+u6qf5mX6u32IKANf5ns36h9xXfzrO+/Hbe3nfzIfd/GhC22kTRSAX5kf7wuQB
IX1OZt6haAb9GBR69/M9sAjKr2bV/fxwVqYIVxzDn4/93J58375y48d5Z5EmXvXWSy7zY6Gu8VEc
24D0cv88qadWFbSon7+BU+vGRjPr+uf76PK0AbIMVmN+birVdDKKOPn5WoE/wY7sjZ+/Zlb5+rPD
0kuI6hLbhbkuEiHOv260jLWtL1huTk57+uP/893BjMsd0Je38L4Mnrf/Y7NGmwQB8xZrlMqGMvvH
Nr6Wn6oOcuL8/3kvv3YAfsc4EDOz/fUv977S/nWXiK187bI0X6p57792MO+vFhTyyroaf+7ht21S
M67PmEvmXf16T0nfoQ2jPhFuJ+lmi1+v9Gsb22urvT5Rn9SbYtfbw8XzRHbS8h4evN+1Gcml95s0
RhU6PxQGCY9HNtJLeonLX9vMf8038ybzxr/uzn/VbXixQ4tC5n0n87/+fDl7fiXTjOW+7qz1vM1v
b+HXrn97i7Fd4fLP0gDQ1P19/9NL/3rv8y7lGH4WUaRt/nHf8ya/XlrlQXOcvNv8n398B799ir5K
WV1l1DF/2/Vvj0P5QGOWxBJmSvGNyRoAbd3OXpqSOWYUUY8j/Cp7yQZpIKPX6Q3fHy2YLa1CP6m3
891W6+tNkJLdMG+cTKxQqvukHE9n/mInpr/Pi7BYzhubvRWfqiyoF/OjojXUpWj1T/NT436MH7QI
JPf9mWOR+k9KvczPm28GkDQqKdTTfK9P0gP5yMbt554m9S5VG1/mPbVeCZK5ieXx564w9i5NT+l/
fYCG/BWRUYJEM5W9QI/FSpJ2MTwU7nIJ1rdZB7Jsfm5ljGqv+Yxp86Mq8hAd3Mv1marOg903zz4W
MXrB2vgQDma+E1Pj7kgk1W/mQMgSk6/iy8DaXKNu+d0ate9p6TQvfW8wlxf1eMQ6UZ/1iqxLihr2
K1Cgh3lT2dSHuDend5vaA3zs0bhwUrYH0NLEDviZ9aSCoYYQNhTfo+6AzSD7ZmuFgwKzTR49JvJb
m77CPrP65ObJcELgWY2fjdFezfs3lP+5DNLgkxMouU5FGeC3jN2TbYZUp7saMpTmPc+7pxi5y8kG
//CInluF9NOuqZqCg520+bbWfNKmmBACvOcT+l/j+1xtKtsHs8STmGRoqAG9JcWyGZsrsxR5bsop
eIpSz935rg+heuqw+065dSsSSd2n1IInFRnRHlyzv5g3pqMQPrl+/pgbIzG9yu8fAcQ4Gj+zPaT5
G2HpOiUK+sdIMLK3SuseRslUqoYg+oCl62H+ty2bYGd4vYDJxlZ9QP+uqvvwErhCe1Em1un7/4XZ
OYdyJPWhsHOLuXBv+s+y+ZjuQQIOCSsPHle5RWLI/GurlUfHTvvXwY+7jUtA+76rffmgEeywyPUy
/yorSrSBJ14H1642OYbBQxoM00OQYBuc9yEiey+M3HvVSyvfcJFJDmlktQ+RLkeaZewjpbvRBAjr
Bg+EftJYIBy7AeRB4jc/HCPFO9rolHtFmRp0b6w7fkBzoCM5+c2Ky/b464YLS3sUqqACNv9TYznz
159UDot9wQxaTFl6KJHLsgbCJ668qFsMZXW/tZv+FNKROU0FeUddW1/mbeYbFtv9af5r3kxkhshX
jm5+yqYYi+39WfMDP3f16/78FPJFi01og2T7/fV+7bJt8nJnZupbqE90Zp3xSc+D8qnMp03C0uRV
uXp09u/UZpCQ4aul3x282B/XbVUGr0QKDCuIKe6uEc4xMUZn0igYTMtCn8oHP6SmZ7b9ubrfG/o4
2eu4LFnP64ATaRAER014t8zv/CuN/h+WUSXR1iucS2TSJAgqsiije4VgvslNbH7AXR7bVlHlT71o
U8uyOoxOS/xGHRIvkri92mYtYCHlUG0cKRYv+nDC6GDTMIsrNM5p2HjHmgxnLsX9SeslMp0Jsa5B
Nvt7XJsdypMc1UzKTDgdq+dytJ1DJMgjMDiplgLhlMy0nVA+SSKgMb1Y+Z9QUZwyt7W/9Gifiyy/
kAnefKHMsVP0Mg9dCjG9VBXKs4E16qqKx1cdRsIYdPq+1Lmqp0VP6mG3FfXwDEdykQ9omks9djaG
f5QqiEDry3YxWb5YCJV2tCojc6mIPCAyg4aG/hTbKG3MBpBZYoXxKgk/5S0R9mk44fS3qU+rgRPP
KbS3XrFe9DIz2DOCoZ5ifX4vZC2GPiDHr6utvZO7wVJ0VIQ6/ZAM5Fu7DibYLq8AHhhFBk2Mfjdh
h8+9lei7PNGLrYW4SRkZEdDsLurCYFeP5Vd37N4C6dcPJoumNQPf95aJ5DqzwuzmTANm2drWtiLW
uy0OhSgAwT/pJHM36j31MbCbYziskgocjSjb73XIYrzs1H4oDmR0JdtsqECNVfSGrbwslsg3a3LH
WoTmUDrpPXqo0tpvPZrxEHT1W+D5hHsZH13U9U/mUH4fC3VrhAweAz1dT5kcb/4UvXiW9t30snaT
jd4l43PuSKrJl2YvqtWLHqFGJ+cVsZwVvphWRngk2DLbzV46P9uaQ8HQSj075Bt1x/bgkSG6d0jo
HcroDbfZWsizF6JmD1uTOnmvb6ye4agqkmucMDbF45PkZ0+oyWqyAIJq6MQVmMWKahUaEpOhQt/G
snoyrK5cAO0jthsNjW0OCVY1N1v5qb6jUnOBaWhRgCE2NDRSzAnd2Yhbd10KVhYBRULdt+ut4QIG
jy2iovplSL1zJZp4YCivpmVScJiFNcnxd9Kr7rdryyo4ncBHLLzSp26lWcgGbZIeQKJtsEP9kAbN
SiiObonOdOKU20l4m1I+jCSscMGneU3uddYqQKlO+y7q3QiG8AKVo16AZl+aMs+2buG/iqB6TzjS
1vEooiWR5O9T2eSLVtnflTSonv/fG/qHL2Fpp+s40DaIdx0kdvFb02Wf4crH27EknzAVab3OrY6w
ZfpOdOJthPfTuIo7lFQRI05SFhTTQGriBCZiLbzbLXTXX7DQInqOUw60OBwOM9kikopoydgaS0Z9
VeYqONTEwq3QgFNAslJS1ftPxnXQ5N5PianxGChH14CpiHyNtsay1MD+ovQwlqFD6nc9ALcGpxIv
Kz0etk6jO0tTD+B4lGsju5jR6O3g5oNQYsoX1ReV02zNdP2bVQWPsNO+gAY3twMSvnXp2qc6dzdV
1D/j9Xjwe5Ev93Fk63QF5DMT6Kc2pHFlTSQ6JLq1L0S0bTypXwqkNRMRVDuITCThdCwDumpKKc6A
PjTcnaWcO2+29Rex/VBxtV0w9S1JuBPrpK8vVu/42zwlDg4qvLcnjeANXuJ3L3tTVr3VM/uSEk6/
0MwKLU/ov3NcNkeWfQeC24+tyfyIc2MTTXcGKAFNK5/6EyKnbVhUAVSq/r138qOogf2Vjnzz81Id
Mr39kar0PFDAIJVHX4VpRkCgZn+tTQ5K5VLdc8W3SOXNriuCb3bEZo7mnS1ZXIasctfS1wQ8Zg57
YRLjJLttPThQ8cqu2E21C2DV6bEW5fr3fBhfOBPhyzt6uTCC3Nm3PXX6JOLcjSof1qM/WVtOjmoT
+HG+VHn/Q4mD06XmRQj+1IMz8UH7OCgmTCDOm9IZ2PTB3pRjcxlU8hnlMZRHQRxYPC58M/+e5WN8
djocK6RdfhdEAVXR50DTHqMpxx1ur5icJuuGTLLnDKR/1GakmtITt7Qh3jOgPzd1SKJEHFbks6Tk
BmWTeepM8Q1kd38UbtG81DXTMju2v0yB7i60qjwmucOhmffwj4moOPpfzDsbFP99PI4Jnc0GrmdY
EZtqhvGzRqeDbHE8R0N2MQphU7e+9wk7a+Si8MNpNmZ6QeYXHUUBHHgyA+afWGZzhQzXzsQFgAaN
SavxuWII/0zQVzxFkhp2OZ2hWVKTmTDrJExtp94EPGa2FycR6dIS9rlsq+Ju8RzWbjdU8LHxDHUh
nBQ9cd9qSZOx8OQP1y+3VZqY68i1xBFaI2NyW1xHj8srCtpzFRTN3gxSjzWYaR2t7KliQvoKq5GF
qV4RhVAb9UPiDR9hgcbZkpG502Id7aEzIldotKfSIP0gB0BaSUqGk3Bee0BRq65tL0WStk+KpI+F
sMerkqK9adPIWiRlmg77mo6Vni4LiiOnQo7DDSRGdKFBKQlg+wSjwVvbXvJek2S0CIVxh/wU0bbK
DA20rsWIGZunpk+/T0ZsbhiNyUzupiVZECXJJgS1IVj6AH6cskTUdeAZbbGSKh5vVj2AIY9ceXDj
oqBd3239yt3rHqusNijEsoNGs5emWtL7jY5RQ+RnwjJO+hhbpJMRO8kF5NB4ii6/0d9stx5ueR9+
j6ehWOlBxdyWnK0uQm1ak0ylWdDyzFD8EH38DGoTa6wkBnCQ5dVJ3OI6tQ3li2ionwr9zs1Kxbou
lA+9jqS9qjIq0jljfa+l3YiTj3RDhqKt1LVqq2X5V/3VZAp0KRDVo2ZvQfNGXortKm/3YUSvWlTR
eK5dGSO1LddZ7ootrXuoZTl6C3Sm6bmWKxIWNo7wxutgdpCkvMbfumn2w1Huldpu+ZpkLC+mxsuW
k5ujULobwEEXxyyvGETlMNG2ZizxOkSbE1bFkvrxahiEtmyRBRyjSH8vk+9DnQ5rlXxt9GH6KmV2
9ITaaArDl9smhzGBfedWxnPvVf05UehezSMhTuFTXZPWlSYBTHsAfo0JroAz2tuZk3jUVJQ8ot4J
BcUGHwzNkF8xmoy05/vwSH6fnncrp6WXbrrPRdeSO5hNh0k63ybV56cgJr4JZzNTiib+mnbKvfTF
hM9frmNgcQvGg2rVq4EWSeufaoemQ6PGfml0ZvCaSOaVJXIPNpuYnEwSSqxv6tvOGrpdLetjXwwe
hcmvdZ0lR0P1km9ZUT3wYTkbFa42CBX6fsqjeGVpQUV/OS22Y9/TasG6GY2gQKXWXALnLJumfCzs
FLcUCOrAIpyWMgKi/sK+hSVRcyMdjH1yR6BlqdFsGyMBHOuR9Mx6ot0YUN4Oowx25eheTMAiz8l9
+SGz6Nqjfl2nbYQjMk7qtUOyyrIuMONRjI+PdPURrmmduexQvWzqPlY3JahmmxWiI6t5ImMg+KBB
aa9cS8lV46rnSYVwFeviwev68YKzhUEJDd8uNOBI+LF9VUN7dY2ueRqrZJlUqjybhvZJIzzmQA7g
QFsL8WJEbhk8qPZahDoIN887FMIj0jvIo5Nv9P1+EN6wdiB5HvCB7qKEvmWcCNpA7lCvtZbue1Zy
yiCn+0pmX7QLVHcvzNfuEnkc/DTbPwCEP/jKtnaNaX2dKkHKrqc3j8gIMU0ostR6+kgN0R91oj3d
mRlry7POiJwMQnJQJEx2apxaffoaMO2mM0rzJXPANNU4bZ+ykmM3aJcJVs6n+ca2S2eZbEoys9dx
VjUH8o7gDGjiZDTlRRVS7Epz6yPeWjRdb6JgD29tg502sZMryiNBSRkxcCdldZtv7AbjY9ubCBB4
ZNmN94W12Qn7kBGEm3VGvUnHWq3HkiTtXivKddcZfF+m+RDHNIUWo5Yay2FZYPPdse6ANBRtAA9v
1aDVx/Z+MyYZSQHJHaOeWf5DZV8HkUSrViYawl+je/GtKodzjQnYQrMYV2bwInU5LFjP6S+1Uzy2
cbYeo8n4pLgSVnXcgNicwm2TCfEy3w2QBDIPSQYC7GTwzkwI4Hn1wqLDOremZt9IfFxinAbWk9J5
yRNVPGvaPTbU8nxqFZ/yvg6+RaQUZf2mKmL/WDTNG4J6qCZes1N6cRy8kGVkbdwABYdXUC6xRSs9
ojx66ccGHp3TF1syez4prf3aTH20bWkaRdQ4D1b0hSQ+vj5ohDHhZaBQKJO26AEcVDMsLm3nPAx2
t6Iqpq0gH5jrHDw94K2uXIUNLR8cElud+FqyciOxnRC1LALSSi9eNzqXobn6GO3ul89iwwHyJU5D
E+7JoG21nHUUYxkBc6lv7L0JD8sk/aNnMUOioEJqkevAUerE3vbK7JTXiJ28IBJYLJNiYbLYvnmR
VmwqA/CBMzCDacsardKg7YckQiSSEk7amV25rdPUOwZT8S9K6btV8HcdvTTvxFxbB+ABgV068g8/
DoGOqGw9kzWSKbqTLlIwkfiOY7uEpaGTHt7q35TWeUdCX7cNGZ67vu9fIyc8hhK++WgfSXsneDPi
uF3EsRnsZCWHWzGK8OwnMAUsxwTJ4wQU6ICbOVEIdNJsxcYyykuY+Vc/95CnhcZqft4o8w8jk+4h
bvQPO49ubRwZR5or3zMxGdseGuI+dkLMcXrzyerIc6XM5J28AMxz403+oW7xcOdmc1SKZleMVTrp
IIv3FZKqCXt/lUl1SDEULOBUDbcq7WhHVWV3zMZ8UcW5vgMUiGTTSqmiKe3tP9sW/vS13b9uYLnC
Mmy00gbrlr/L0iMm/VIzoEcM9V1AUYjPGVabpR8xQ1FdnEGVkPpWSoQOUnMzAhAjmvkNxrDasOQx
8rxLXdTR1oAztWfSjpWyh7PVlqy4pFNG9NRzuaizxtlWg/8QZ1OwGpOHpgiI5f6Xz4L5889jx3ZY
rApHxzgjgUv+/cPkQWXmLVKa5ayPTfL2EwGx6YYk2uAsMjDfCVNHMJicES7xiqM5FUeUXsZFyLfq
3gjKhtbfeFNXHgWxry0t5fN8Q+x35UzR2aBRfYK8gnVc+NfWrTlD71Lc2q+8HRJuezspZIWsl5yz
kVFQGkMqUkbntY8Kx1Azca0ux+GLQsTNlI800Gg0tzmgzUWRW/oDQrdNX1qfey0Y3lgADySn+U0Y
X7GC5Pw8MdYnSv79DUQntnDzw5uEv/c6lhVRZOibNBAQKxgXF+MAjoHBQe1n4Vx6vxSQlmoyD8qS
lX/Pvm2nyUOcYSxS6Zvnpqqba/ZjMkhzlG9FYCP9Nbtoa5nJK5Uq5+cv3JMYDEqmLi6k2j7Xo4z3
SsloI1JqxU7aDregZLoaJPpHUSj5uUCuYbilMEHUNeKNID4E69NCb2sQ/K4s35tSWwy1jB6pPRFp
MWJARzboHDR4o0WTRVgJ8DigDSQunG+205lMdhbkU3vV4bhkndp8oy3hLqcsO1Y2M5q27fPlOKLY
9/R2HXv2tO5bTyB/bb+UVgZAsim2HcXUUyqNYwK5l1yHeCdwYizcgbk6WY0WhCuGIBINTUQrHypj
GnA/wFMTsQEjK/xPIVYxaoaFg/NpgR3FpCQ+3XLpfeEDlis5ViFiDWWtK7cWTN0zH2Oj+Yn1wXfq
kfWhFERgV01pr8tK/6oi5gCSlPhNkfZosFAYsy5I3xj/h8eIMEelZ8+jY/VvTV3vubrFKARC/z7g
L0XAe9J4o+Va5OkIq/qprFuqFIW6ENZSPQXKC8sFEtDmlnY0geqk3s7vGOYP8IkYLB7H0r2a5T/o
lopPkWY9eVqC5Ni0imWoqmxLNPq3eclVpW2+ajVkPeplYG+b+fQPWXGZXgcB05oG9mS8Fzoho+bd
SFKQzh01yIiD6kTvjYWSTqW7Dl/rVI0fKuZ48YdxXw9QyTtdRG+i0u4KwJMW1t2tiXzjHAptTf/s
GSVe+OQMA3pLic611zAM9nW6YX1ZPqTb1MTeE+aO+cKl/Kt+hMvPC/RMDc37UJQAxnofadAe89GL
LgMOjig3H13NzHFcWSFFwFRbR4ZH8iq1icSf/KNItc++B2ljHqv+P1wfW9P/mxTwf6bv9ZfPEbld
v+MCeMpfsAD9v9BYOlyScNJhILkjAf6CBcj/cpgKzIyeO2T//shfKH1p/Bc8AJtUI/nXA3+B9E1A
+kQISdezdPKW/pcg/T/SOx2BHdrAn6sjdjPwZv7JukSgODiiUVTIklKtfLTKpjneAI6h5JLIueuC
UddQdksTx/cPTOOOphVfkSWU+7EPaHOOESRhfcjWoUYESEwPZmpPZuHDL5XlY0V2NjwoZ9daVEZT
fFjrTlvWSotvegLY1ycgZ9Hb1kEEw/AvV84/HXN8OGIEdWhmDiVgaAR/mMKnPNWSujCitas57041
XkKHLGcmnK1rfwaZ+0Sh9tO9s7wQtfOVJffJZMptm927N3nffzsk/oGIYPJb/j4DJClB9zgCPEvq
BL6iDfr7VTxGBVl6SZKvtSp+K5zmvXELXArlqemsbonOPLW9rRgj4jzRdx/CEsEmakE7t38E0INW
oeN/0c2wJs0e96c7kSctGKP7u3k4okpbth4hK9lSBxpghO4rmLd43dmE4FKULKZkXeiio4wVc1Gl
76lNzJHjiLWLnb7+54/6p2cUMBlART6rzmcV8GL+/kkzBQ9CcwN9zXWCoaYPJFWaT7AoWCiT4kTC
lG/i8PmXX/t/fL/3V/UIGZR4sbGt3WdRv/ln4zGNZZPnOpVQ9yEO/Y4CdQbCu6r/ZS5/57j8Ttfg
43HOQuZEe+aynP3jqHIKwo4tq9VR4yqgSVm1ZmI+YHIlfTgw4uPkAsX5z9/oP7wk9TCWD2hHPfpJ
fxw7dpZZrYHEDlp03By1sdaXIAUevIw5W+NZ/XaInX8LM/wfFBE+J0ASYDYGESB8qX/4tY0S5H+E
F3dtSmkdUp+yg80VKD/2ZXokpeda2NM2MMxshSDQWP3nT/wPx5B9xzjwkd27B/+PCbyTUj1nsYk1
IQNxDSpgN7reAoryvPp5KWxs9k6++d+/KOZahkSm2QBe/zhwNX+gzWhjMLHS5hqIZwtxTq/6Va7k
+0DPcDnJf82M/B+kBr5mArh0FocgW6in/XE4YeJtSQzA6W/L6kOLgksdiAsqWKazVH1XTdZ/lViZ
3Lu/kQWTre2yPPm3TMF/OHkc3daJdMGir3P+/P3kKYXjO41NVdKMht08D3NTjq8i+v6fv+H7N/jH
uePwQmjVYc6aDA9/fx1XtLE+jXcSGymBZTquE1a4Uu3uR3OpSITHT1uJz//5RS0p/nxZ1k2MCga5
SBzMHFh/f9mgi50xlFW8jqSDgKQIH+ifZEgUri1y8AUleGTqhrM3QspLQ/6NIxK1kSRFtIhaBMoP
fOPQ5BOKUkNOic3zXzLqN8QlmetM5d9A/b2ILDyjvJ/2rk6ppdNO4eg7YO3MFNOx/mJ/Vp15ayxs
aCxivhmluPkoGyOqR0Py3If519pI3k2y4gpjeuuz4GOIk6tLA8FJnoPK6unb9CjeS0EpGehwwhqN
TL+FU9NJTVPjs8PiTDrhJjeDT3Ez/CgihWOnyG7WpAA2fg257g4BwHaXqaiWXr0kemDtein7etdT
fTOynZe2e6PXHx3Devb18YApclcMaqEF8bqyUKFE00Wf3KvDPpbYbZ5q2iyRr1OLGDdpeOrcYG+A
qKMxdpG1hyLOqc8l9e0UC3aM9zMSz31NcInwPWdjZzVZBbL6It3OwgqJS/ROzLPa+DZUofstpJi1
wSlQH/kOEdRSn6goUoTMXxcjQ9c+9RXdlvIloupwgvj3MNhZcYxMav26RmfmnlIhsbXwI3T4V3U9
2tLb+dGbKGpB1BFR/tE3wX/zdR5LsiLp1n0izJAOTIHQIrWcYHlSoB0NDk9/V9Tov/ab3UFbW1dV
18mIBPdP7L22CgfKgxBrzaFOp/KpsV9jNjhgS5GEDMI65b6Ff2OJ/woceLCVqtD16zoyVlBysYsl
whRodizCl+MK81i9rNap06IB3W842ayAdBaYQY1TJ3avST6xThTxCzlv5rr20aCbyIF17ek/gU6N
1TmfAKXmeWNtkafH6Ga1d5fpqzP45VGHK8gemdloPTenuSBELi1NDFioIIuki/eJfzcleHfXQjy6
eracNSCde1NgI6cSCxxnGu9X5R/4yFZUx/q8aUt1wtKZvVlx++6L5KFozY2OenU3plh/FXKlHqJr
VhePjY9SwnxRsOCfNDHszfQHURdiCB/qqmaqD3J3FtJ8mPzrvsxCyyr1U5rVkQPRZKy9SBJyhPxX
/LUSMoCexMGkVP7d0NSPHnoSLfWnu8zYAkCI96gUrpoLFhafWbT6Dggp1sasBtydmZgZ+bgNRJDl
h3X6a9EtBtAFKyihKfGiUgjxrpbZIJlO8Mr1tjvs0XQHA/aSo+mBU4otp9zluvGFQJ9UTHxQqGYZ
6gZuk1sP3mAnYcK+hYG+s2sRHNxsaP62qdmlQh5Z93WpsMSzBEVf0s0RY/AdJU7ORjRZNvZy9SwE
Jpy3yyVjwc/MQX3IxnyM3VrcFgywVBkwRbo/saXHbssza1OvMRqo3bbZ086NR5yaAh9n9lAgTj/J
uLhfGpxOkz7bCFDobQevIdLDufks1+HSZQNyC5+hOf6ADyQwVJkHc8re9Z70EBpac4ej+2ORQFVr
+6GcND3UndXcDZd56LLjNE2/iHXjSPT9J4sFBwh2Q6qemcJQzP0W6+QEdTA1Hv1CJcTcej++qr9k
b91VS2jxEwddjk1wLJOPq1ea66aftMuaDAt7GsQGJSvNudC/U5JOsDYwqvTlI45kUo7N4UqmlROh
JbtNEr2wjdWfGRNwOPXOIzSjlIX+KRk4lvUBylOWS7wu2sD8Oql3QldRNTTkzzAWDJ1J+3Sb8t6b
CwIXWY7zh1YXzq/h4IuNs9jvqiovi8QEHb/LtCFuECdUUBsjLcvyjq9NJ95n8Ajp8ZfnJbsbeps3
WTOW24g5DhOzYe9Nrum2sb1dZrT/pMr/JraA91imT0hTP9NPIqQekuTKc4dWrmieh9wh24IOC294
1XabwQOEqSO6cesZApTip4KuSa4yGUuXhFPrUVS63Cac+QnyiBC5gTq02rKGXTN88gPJQ5FJN3KU
uO32EPunC25PswVB7Vipu0loE8LSE+y44XCFhDSp7TT3YUuq55aNrLlnAoFfMi2DcVm1R9/UtH0O
+wuqvr6bhiw5mQsNGhu1qe3T7axJXhlSNV3kKJH3Jtt0CmVjEN8ChmOfq/kmo8QXUFjeq5kM29kz
3mLDa0ON4y5wS6YjbscKpjDd39GvTkaM/Liv0A9Z0DAypiahkEylLay4BArCsGPLMefRXLjlhoMK
9JKfWSdit+cI85Ed3DY+32PWX5T5Y2VIAtg9bs3G+XatZt2mw3RlCHqfIBcEGL6yfWneZizeYGHx
8mg/Db5f1gHlVc5PmG3lZu0aRLQLUCewT1svnZ6XtEqx/7pvfcl0jznoiXnzV7usNr/T+q274fN7
GJ2hQxbWoS3b0Mhy+950ZbBa6BRTtJgtOpEM4icakpjdcsP5PekTDryZSyGf7tKefzpB+GojRcQU
+AJbDHsh/2JbpE8zIhtSwC5mJ7Hsl8lP4+20xdwBJdcfq9j8cJkKitrN2fW65YMTc8u2ebcRZUm6
A7ckpAvv9kLPx3Yo/jIXFRZDe7qMfySwbtZzpVV6SBLFP8Gy+Wgl/kFCMZm9qY36UvDI6MtvOpOf
g/Wfkshh0Ytt9lkzE2f/f1dp/x9qiFEEDaNBJsSt3WDY/b+LNIhRGSdHOnD5jIwy8a+WYpiIDPHt
KGGGFRTjVB27jvoCtpU6oktmVdsRYjqWy3le9K9a0gWBmeIV4O7Ny2nYD2w+Dy5+RMoUefY07I1m
/76Osn8aq/RfhdTPj1GRljC7wTpfkbf8QnsvjlBbzonrfq1jZW3LcklucknFiLk9ZG6nXdv3//vj
41K9fcD/VRw7tAAekDSPeDnWF7ci/f/pYMeBpUXRec1G6b9GpiGbpqMN/N79qqv8n8a2+rCaZhBj
Mt27U3uQqGcsm0Z61W12NoXgxqIpR1yKPTxHNZnEBTSgMj9D0/DDrvJ2ceP9KXcZd6PH5nm2zG09
YLL0LDWjwTCOfF0G9cUqt33dp2fCYpG6VybrH1VPp0x2nKiOmWxaxea2dQovuDPM2GU3KIlOaKGI
exVzUbPP2qfZXUDvDsYeQghCA6K/UJS10VAZ65Hv5YA8qjnOYutx0jGqFbzRTD9RFpt3WFQhfGhJ
vGnuNINpRZ2Bhu5F9ci86oMYDm+XFOjryPUGbWCnZMEWYEgUkFpm0vm7wWSfVZlZ3NasyJ647lm1
wlGUyYX5p452YV6PsIvqg5clfwL9YVNQUiC0BeGzaupJ/0UrM3GvGYjBigk+m9ZFBb+HTUUQbEgH
fq6Wyj60rHrHuX9tG5M5ddsrrtaByCOTJ1d3BvuGOdpqTH7OnvqyU3QeiczRVJh+u8sNs941GosL
MfAzQXI1TmumtYckXo4pM61dU1GwU9yXu67Wg0zDgNeAuEnnz3pMyqtWUi3ofnEpVrqMOBOSUD4z
jvT/IM2Z/4mvKu7HvZyLJlIJ3bTfwVz3S14y2wKNoS/JQVpj+dLl363rbdPVLA6KfR12/DFChfgj
NXAKa+0O20VHfKmsuxjtcJjhUmcEkX6Os81Axy5/QUDTQzEdMAvCYo25b9nJNO/13NkohDOUnhW/
JqGAEE5VV+DLlypMM70IklJ1WxYCJy0+9quB0oYvIhS9h8i0X5wtiSD/pJnZx44QDwBgGi6RmZs4
0DF6gGPKuYIQG6B8EcCGmnkJ25voKqMWJ6DFnIwdsN+Dl697d4iTIyiJL0M6krhulvOA7zO49Zo6
g8r7ZKsu4DnV/UZY5rFtWpypPfVULRP1Amxv60kJRk8rCdChPmSyml1ri2igpvGPzTRrr3OaRZNf
lBdREp+5lmigCqWMXS79V4jc45Cw4FmGU23OPUyadFfXLj1DOc8nA09IuHgKpngnk4fObodTY80X
BN+QnwtDP4jBNUIqJzym2poEbeVWp3q2H3rRjfx+U3ZbFVJ9fI/fMxBiuOUx1J0yRoeVL/FJA1iU
G/NhKn3jvhMFtl2nNXZS1x6sBpxYt85nqFVmQKmOGz7p5z0w9Jah5J01u959DiNLmBU+Yne6k2h/
A13DG6O7/S6P0ba6lSGuS+X/xLVPzDZJhId2/Yr72jtZKYoIQR5dkZt3nKf5WB26Cr84AMVHWDHp
JeXC3vZAT4MpARGlGuOSLMXFybv5qOY/QxUQ0i2MgwSlILcWaCCGFQmJqv61VvzjI8wpUb/vG8/l
zNTXJfQsNIFZbnnbhtMpyrgAA7NKSlbZr+1kB1o//5pk83HxLyYRccNviaNpl6iMBKokjvpme5NY
vRbOXEU8E/oGzVlIMJB/gG5GIYZ7MCnT54z/0JvZUV2kgHbBJZiDO14qC7iAM4IR1AQW5bX50PTF
3fqmei+XyduQKHnTs5hQVwqinqqW7sXO5Sf0ppc4t/iTAp6IwEc18AbTkFtxmi6jxnuXuJzmnihP
qbDrD9kBQSAdzZKmH8h6/tG99bdP+Jyz045w0fkliOZc9uVdkTgpQtD5C+ngy2xUx4XlPVJQOO0q
Ho19mQP2kqW+wc6/hPlyQyT03gx+T16KNuyAAmGFKJ4Hb70TwmmvxWuVzFT+prykPAYsSJW3Iy/2
jeVfvu1aOPGoy/KNUJxxvVbv9LTELmGrPawwbvWZb99coAYBy+BpMsnWsY0qcJggnypPAONtDDuM
Nd3cr4536PRY30IR0cPB5tmRfgIDINHhq0iTB1YSflcZ9OEQD9pNdi3zuD4DEZBbKsxf/PIn1BMg
U1z1kCyfcZfAWl/y/bROJNjmxa/T2XftMu/YReLMW4pflmd21FgoFryY+ctAT2xr1bssGWlYa/cQ
F8UPPA2YTW637kXZXsXU+YfWcx7qlAJs7an4Uzur782bLsDV0vYArEg2mvM49m55N6tvI84QaOoF
DrTn1qdPq+xSYvRA4blkyRLADgKt0jZRU76q2VkpSpidFFX5nqcGIaI65P/KHuhP5m+2T/pGKZok
qDKHwiu8sEk9gh5GB1Q7qIzQ7IYh9P+jxE/WB6A8tqZpRCNhHwfoQBtmQixVnmDEzKEz4JbE9L7G
M6QB2d9pRe9ummGkDsyxVen2ky2662oy3bHnOkfkX38i8XKR5o9F6GSkDzCmR2mou2or8vHYMTuZ
1n4NV8xoW5q+k5pktvWxcN1gPDo+MbpHl2NwdrIBVeqdwmu0cWOleHyouvt4kaFmCmgIlVi3TU9T
SUi8yFiD2NEKUuWsiK/lB94CkTJ4ONAFoZMIZ0DYGxb5BtUTHvuZiDUnu2mGUoV00zkzFSj2er11
7QIRKLrqaTB4HVu0mr7Kt64hGFct3xWKUq8Y3udRdFtb2qfGqUE1xNbzbMbWxl1pSMllvnF+bGeH
0DoilaE8rH2PiJ0/Tl97JNtxzDIHe67TQ0kCyLaF6gGqJs+iclR/3szoN2sqFIAa1RmTqG5lmWHw
KgSJh6dlXoD9m9XShgoaEy9YaqBh5pfgwIKEMwHDq4zrS8VyMXQzsIAMu3/GkRH6yoV2lUwFzSQb
SXEMfLRKJ/i92qnM27+4QEJQ+MVpnl1j56woR9gfyZNdOcBCOsDUvNbIr63rf5Ppxt/OpcHXBaoR
anb5W9b7qSizPd96ETJzuCnlGowvHY0pgKZ6iy3AudSGz/AllfMBTx1tRdJtR1ebNlNm6Rg3usc4
ntJn26u3WlE9aC0MSTh8BHhCAYC7lRE/aZXTceY4J/1lcPYEUE5Jd18V5nhdVnT7VSlEJBMSIRVn
g6PQGs4y+0dQdnuKZ9XctVl9Bad3L7K4erDYEcKXScRWx+l6hojRkG1TD5HQcoqqJdaieS3Si401
VwF3DtPUyR9Kq3zp+8RCDacTdNOo7q6u/PfJgnDoOS+dQz6MzIdTrBnisvoZtEQJEkPi++l8Y6cN
CGPB41gR6A6NIOwUMw6fXcKf29mD11PItclmtVtCpbQmv0BxrOrUuZqq3ZV9nzLOERtUOM2uXCcG
12q5Lw0EsUsqqI0trre0sE4GVLrtdNPeDlJglRz1eWuYpTjXTpedxrSLFpcht+bX0xGSdB/gnLDu
6Sa1xanIN5TILsCjby1QkUHjIjwcps58Kp3xtV3X9ypZ88vqNHPomyvStqZ6GxM/JWS2yiOzuK6D
I8nDdapD0lZPeNvmsMq/UekwCm5RnuZjcmIkbd5uH8hRrXOt5zkLHLV+zE2h/ysKfz8TTVeRUHtP
44R+XnlgiYjm/Fdd8OEeGb8VYabl46U0Gd8USFyL1u/vMMKi3M0Cvdaa58yqH1Ot53bslnTrFZaI
uh7XTkZa1SMrrnHTMKti0Sfvcs64sDDKdte5xrK1a+tf1bTav77xL1mPEnyszMjNyTrNEFc/oI9C
/GPU7z4criD1/PvByCRJRpV6x6Vl65b25iwZOkzbwtrDS1/KQpzJK+nRQLr4a9wZp5hbHVLvSWXU
Wyg3tvqsYoSnbGz5KFvQij8yhX04N2TmKnGiW0kJYzdfxrVzH5OKmUtbUjKldBHbLs3rF5C9MUNF
toSNjdJ0vs2gFt08JLgTRL/EZ4/yqDW9i9b2xKRo6gv3zbPyEy2KJ/cbdX9ZmuxOG30gMfandGm+
Y6yT90NRdtiemNAK8E2BMIrs1E+3qx5xY9ARfmXfeIG91t4rjF17AmgoQ/zkH+Sug2fysTJf5920
VysofvI5m2BY1S9VWg17HSsJDZ0P5lR3kdZn+DrruS6Bc1XMuXLKcEW3wRp7evCXCQ4WnUlqoctR
5GJHqa5e3Im/LKQaL2xpKDXJPejLm6g1Nu4WcCSRYzcpSEh9X82m2nWjj3rMMkEPLgqbgex/U1Ed
fdJgr9SbmwRMKh4YdkPpWp0F0/LAMfAtqb58ZPeOk8XvssBL+2dD2m00thR0UmEX91Pnn1jmaiuS
halWNjR08fqTaTebASFwaJqqYyUzcYH1xmZJCEZARvw19d0n11ob+BqrzoVc6mxZnnijrx5lMv9W
v+cX2ppRrTHPpAnHB7LpbsNzi2lqgD4ZtzsKIgKRWKWRCvNgk6SIUwEjoL8eBkcXR1/1U5jUZPZw
UoZa2TebPjYAxsrqOW3wfBQls1DX8v50nvSx8jXYr3+axfM3uQ/oFFHByWplvFDv8CVVB9UtB7Ar
KEUH4lW8CjWt3z01Dje51jFa8B2J4kz+jCaU3RVn4rat+jsvxR+hwT9lDUsd6HwnbL156qC6zTdY
3lz1Pz40vA0bYtiAiUWztDJ2NchpAMiB0dMoVIXtx/zOp6MuSqRpNV4SCWKOeaV91kfC+tzmdRFI
GL2WtGCy6ck/81I3yuEPB44/4QhQWRAnBuTmQV0GLwaX160y8iw+5qDb9t4cVhR3dGEbuJtM4JQf
KvyaW67FB0phcaFOURBpQCZKv32mS/Po6sYukj3XvZHigKQ/DXK/+isFh/VQtyA8hfihJRc0Hrj6
fPYoM3sD0vLchdEVPwWjzqo+0FV/uc5FkghM6CGyR0lqOjIZCB0oPZLcYWAiS84QXewFfpOuxLC3
aHIjQZLwR7pzwITwu1HTM7g6WDTDGyu1r3qpZLjGA1YbFDgkgKTbfkm/J4d49olmXbn6j1ozjMlr
4HkrgMqmpKPqOLwzu8d52nyaM1m0U11hdUjpKDrXZDA6X6hLPk3IqHUKMcCN+68iLz4KxEVBYqme
9yDSNYff4UzzVGEdZ0jaPMODXYNS44NjzLzPazaBpc3sxjknpvtdOaJjR3RLbgLsxYfGUsJ41JDG
H1kaT6k+XVw77gP6Oa503J22Zd+BQX/S+fSrL98Gp0qibgQ8maVTpHnyEQs70C0Ttt4iXjFhRNrA
JatPSA7RBbJG89Nf7IV2CcPQMm6ZSqlePRiICJVGYDlumPpcMfynxfps1vZezIrjNZN/AohjmbZe
VKLNC9EnkwGgAenGAq1yrk69cH9wCLKsG4diyyG6S1bNCvQOXTvhebHgPqAnFcGYuiL0ZmIjUE+2
WfLscxqdS9fMgxJGr57rcPiSqmKAJAkGNz+0zgglNUo41g20Z43Z11pRzHY+dxBW8yBx2MG4fvLn
QsuyhQuKl1QF5TXcMd7OG4HvcXaxVzf2hWJLJFNQY17711juS16Di8zMv0xBofPzd/iHnKEz/Gcr
sZ+XcoXSCS0NsCrTCjS8C+U+xDJnjgwDupXW47mL62brNQqQTfLNclltCcHgwodRedsSDcmwhjFr
uGCdyyyUvAsUZnCDee7mAoKcBZQ1HvEyac7RwYmEjozvgqaI8XaB9NmzFTOJ3t1yFgmfPE6klvhW
LB2TPOJd2AXu29gn77J7EjFD/nLNz6mL2yTGJIQeYjtb+gQNzP92RD6FSwyKZcVguLEK4yHxQOPF
7aTvRwYpOfG4T+SkBITqHA3lmU85et9TM+tgAtY7RvRjOM+khMr2T7DlkETJyi5JItOqbuat6tS4
8/qY1+oBSsfvMHawD0bQVvPg9K9uw8UNU/UMr50llNv9IxhrjpqlZo9nfKEBaoOG0uzq3i9VKAQX
e8yEPrQnrcQSg4uC0FZ2wGylyWvZGx58hbkzrpL/Y+gCA+TfWPg6elTvffHLFwBmTWhU448O2cda
6jfcxxJ5KyKMXJ4L0CDBLdNcSKwc3fCGcplNjvBoogbWoR9xkQTUgMy5mGrdSGPtc+n3EeTZG5dp
/s4dzIq+aPa1iUJVYi7La/1Bb9MXV8mXqhzuYZp+a8rfwiZ5Ik7g1aGx5aLz7s2MAdfaYY/IjfoT
pNcrG3ECJ51jVrun3p53BAPAD5HXuCpefftRmtSxtyk+5QyXZ7FfNfCc+fIpFa7JMnnuGvPcK/97
YIzMKnK8ii57THvoNf7Y8k/PpwREtzcBiMOsmo7caCQRQudoH8ELMC9FaD+t9qOpUyqheYDMRUig
KyroXT1Vfyjy5G6u3u01fRhtyvzVjTcCLIVbnl3S7Tu7Osqp3LGmBDRBt9amPjssqQWtcySr80hj
hMII6Tt7MjwVonoY+/ix9pIH2DE107X+DJyOVfg8W1GBEaEQfR06aQNaEvRuWJgCLqSV39boxtGY
MEhClWZvmoQeZidmX/kcqtl4cRkFod3/tzjUAojgQ8ITr1Zbk8g5ImUAp76FkJ0qmuUKMxXJ6yj+
F3uXaAYNq5w+8kEcWqI10HcUMjCIuPfX5M4yV9YsGQCL9cbEtt2NWDKCLt3qOBv6OYYNQNPwWtDI
EzrNmZkMBAU/lroXaT555MDjACIzrUj9r2xUFhMEG59s9ZoN44dW6Kd+wEckl2uzqn91s3AeT2AE
Gdjq+Uvnd1eKqf/YB+cKsVVIONwT5ca5M+EOTuUCV7fftKYrIszB5BWJbJN2IGic/k3qzsVpXjox
shnv9fcuicGW5scF1mBU1yQetla3yUGqBKtnYQ6frh69SyDtJQ3VagFtthR6WRaAqU2WT5tyCRGH
5y/x+yD8b7xQV6dlU5chfmEf6n6QI24Gk12QnKfV/2CpHC2Z4bCQTAJ9aGzBwB5cDDHqUIdDNgeD
nNK4wxQFX8jvOu9RxdG/PBAVZeDxK6pbs/vMc6aFxNRkV2vW8F/XO0Nv2/uJa5T44lKLWo81Lusr
7c1V7PnGrsn20w01XCfyiqlkgTgHaB+e4gm+Q/LWFXcZcZL8XdBqTblbxES8gVCPnp9PaIO6t9g3
i13GDGCHk/wtdm920eorxWxUUjG9LI5V7rTe2+DLBc+bLMl9LNa/0uLr1qx6y37b7dpHz+LvikG/
rywJ4NJP4JJSCKOnYVbgjohYG/DNIn9CAAqp2DYfyoL5BaL2ns0evM5aczOwws5+6s4VjmqtFKfY
9p+hVn6gTtnno7pqo+DmgmrcgmpZ0ieLENzafU9nvgkg/ICcQuV3nwiKKXXAnTDIj/hGw7TPjNAv
oPR2M7V2rYVNUl0WMlcidL5JlOdAelPHPSxD90jgarOrk/7VdsmLJv2qDgYTZ3HrTz5b8PwEnFgL
Gr8ewZE/zO0kH1WFFbiJ5S7HyIGnoP5C1CUvpKf+dZOZHOfpuXmLUxVDoVOAKDKNeHAWJlhdiVBI
TZXvC+c2cO7kVhoCqbA3bzscLZqLtdnym4hV9HycEoAcs93zalQYuYfqvhWhWhAoUY0riru5OHRY
P3yLVqta+9BDtt1bfGe9f4PDs9Owc66L0YwDLam2DBg4xaS2byvtmpb6C0pq+ikR/84ZTMJ4+nRM
965c7DMypeeiR+1DP3HBHPjRjVTNY9y9NrdfZ8zJd8hNTv5kp4wlDu20s7eG5YmDJtkwGAtBpd6r
RTYxBjbynUfOOnDQhgVVqMRrhoo9jJmAx5TonaX9qLjZznapb0fzPdE40m4/hG6R4grzx7VQpxmY
UlAsLTYeexJAFkOEvuVLXEjyJdHKY+cr/5hPBlVE45/mMX6hURk5QqkFsmnEyoiZ0EO+UXi9HZql
9c4ePw+0GZtbrihmW12dZgMzfbkiN08ZT6cpX//6X5roLXBNt+PsajQwVMoe1SWR5lIh+VaE7NTA
bF2G/MHgX42U2eLMDaqPF9i2ButNLEwoNqLBI+bWWTEW+TYuNBtYCcjtR3udXixlYBpMxp+cPb/+
bkzESziu9opv+Bjb6d/i65wXiTotbvsgSjgBadpciTjwA7Hmn4yu201bzaxc1zmJEve7yLL2zhFQ
huw4vk+F6YUZQ2NgetYxR6+AHCI+5y1jv2n072jaBcMjIXf9mu9TaJLHvLPoVNv93Nh/HcRtysKJ
ZC05WlGVdVwkQv/OclEQ3/AnK4RKqaA9Zj1ABWgO1H3ZL76qQyPQ6w/o9S3azo3vUhvqeR5vZuqI
7dhb9/4837ulycyhcvEwtffd4Fn7ziqPk9WMZ7R0JA1LXGK+D8HEI34gNuW+0Cf7ikov6MV8P07D
j9/ice2Tdlt2s9ykhmZ+2kgdS4JFGBVaFseN90dT3vN4FBBxia4uoGaNzmcKNp6+Zni1U/XLNUT+
Lk1I3/w6re9vCB2MUrXs3dbLkI8jwRNyGRBhDBEOMEZbDV1Bp+wftIePEPs/MFBST64sR8w+uWiU
BaNf7Cy7eWPzzZPRm09EL4CJbBYaGlxvkRKoSkXpPmsgFbawCWh1KwZQiUnuovGcpRiM6pKoFQns
PsuKyI3JkMiKmYjjGfVkOd9sAa3NOaTtsBil7XRfddrnCFmNU5WlJywmBmP4ap3lfcB0DOJ94Mc8
2dTkVTkOIC+Mm7CVH8uW4k7v6Onl7bftD01Y+/xTGXh5nU6kwYkbJox0z077YnfqvZntO6Y3Rat9
dTYefzKZ+WlPuez6fVum75aVgG6hjTY61OifiMeJl6+JSvEVuEStuRT2/G5nHXk22oRmxUABlkuD
eQLXWpR49G/6GhPGa/b3q13h8WTSFPNqY948Wl0jHytVgJ9TbNv1pbMCoFxy27ZCZxSlwQmFy1aZ
x0HUCnSOQbTgCtcxY2vznwEecV0spn/YED7NuLm34Zigg3yCHgG63UtJ/8HcW60+44Y/3ys3PZpV
gNm8Daj28InDFWrVL5GFhBO2TFVl/ZW23IdFW11Vi3quRtMakv3eAZzsIpewbDM1HyyVir2Jsa91
hr2rA3oSSY2Rzhi21j2HEOu1zB+QrrhUIP2ECRTIU+6ot0nVj8UwMD83+pDguEg4875opLsbVxMR
r5pDbKcBjN04cjrM9ag56mjBMr2rskfsoIARF1AeUINJT+i7nVe5D4Onm28mCcguacXbSdyGXiy4
zlD+qVG7Hm5bT/55WrRqq0Dz1FkhMPeJR8NTj1O6fiuSn1Jznk6p1nyp1t77YrpILQWuP076XaZd
BAHbhbbob9SXD5ThvBWe9oDEk2lcx+WV9UxjW+kAkiJ1jHiqGdxSe01KCf7MiY8Ujc/NAsLfjGm/
anfRd6lLpVH73AMLxJAgtq02KBb3UMSNeyWKr13Nh6V4QTSBZcnfGPqETjPnWI2T29Xx0foHfdRg
pzM6YT2GKKdrcGY7+g9WBb5guXT3k+0xUVjnl/8mPHVmbEqHX9RYp+uBvf2+R5lPolN14CjQIx6/
vxXhKYI8th9OXMi9z9GI9R76SNaZzXUQPBteOUDGcuxqc1MUDHHfXqz0pvqpjG3iEpaI/zDbtIyo
MOy2c9C1AzmDhffP9xgcu3QId7Heu3fJwu6qSwt1NJWxXQaWAHnaOfQXOsHfXXY2WlFFt7JTzmu7
I3f50WdMFuWAGAMB0ilOGB7RBY7ogA0DSB06aD1MJjbJtl/cu/HEwThzE7DMswmP4b+tr5WlSJ73
TTTRJAcVTEqMpyyPwIqvw+1w1+K9yfKEow2Tlpm+2uwLAma9SxCyj/CDnjcikJqc9swdiqCZSrhX
s7VlHv+PmswKJsaY8ZrWmzJF/4YHzDXdP8KOOgoBHTJe40Sm+wi0OIFE5Hf8D+SzbG3AH/Koerrc
dCYKMLZZl2Zi392h3E0HLpchTzeWZn9N3TJuBBnvNC4X5jzvds0ntRg01+1tSZ2ZbGV6cZSp+2zo
KBmKpNiYhUG2znobstVnjVva4Vbo9eKuz5xHTdwGbiUBVFhR1pggA9tm0usbD+p249FzOgFyc9hj
nf4aMyYn0vHaTWwAmzHVoymDR5vUiCT03jrBkiOSr1YMmlDsIwlhWcNgjJfwxmZbinfsr81JFX27
pbb6Ttak2w2D/1Zq6acqnXWbKXNfWD6RJCL9upngy6K3Imu85UfJ+cXQ5RMXYR3aCk7g0mvb3CiY
u6TqRdz0uZme4UKujQOAqpHhh7yf1GzvuS1t6vm7Nc7ynVMyVzUAnR4W94ZVRGsAcf21tgu0U352
7w99t1cY42iPDl0RD2ECIG+R9i617GOxzuHcE5qFWpnMnmF+SAYiqrKOoL6boRjRulNMxzqBRKm5
pIIJ09Wu0oU86IvfynC0XY/q+YE5wHLJRXm0stOqIZxd9Tm59x0iQGVNemdsdnezW7dMnTNwkFL/
VBabBJ4kRoF32f+wdx5LrmNntn6VDo2FCmy4Ddy43QOCPkkmTTrmBJHuwHuPp78fSrrRquoOKXre
A0lRpapzTpLA3r9Z61tM5kCjvjc1V1UTnqdKv5GHg8Jooysm9QwhPWr9ftMCc1tq9buXTM+modx7
q732GRj1KD0SFccqF+N9Y2ebMY03AxphOFgG/w4isKUNCbZuB8Akym7q6T7GcVuGcm0AemzzmQ6R
ls/fvlG+lsCxmOdc7bS+FXF0JXTlTCQh9+yyHLMtcRsveDNYtmfyZ9TaZ2KmLtbQLf2MbHmhTLyu
wQruQOfK3nuu1WaZm7wYSQC0R+bZJ2mhaHSQcrAGtaiM4rbnDM8BMkfjFzoX1ATBuZhWSjTtocE9
tInx0hrymuTDYxGFx1hqG9VbzHSnpOx2/fyH7/T4veP59fH/m8XGFNGT8PNfrGYOTVa/dnb+3tXR
FbbnY6VZC4tyMnL6h1QbHvVQlszB2+tkBZ9ORLGYxXdRVacwZWph7Pu8efEzu1ikHJeLkdcLxtOr
xx7FNXyuJeZ/OxHqlz4rxiXooHw5rJGrSRaTNrJ3OW2ILi0WyIZjeI7NC9Dvt1IPLs7gb7qsZUMh
+y3qg509NSe26NupfcKvdSzhCCG0ew756LruxE7gEEYgkCEFxrgt/JPdeB9etdCj4O5Uzqkwk7XW
QME2xUX19Bd7Frgwa+rTZ+qhpRIVUKTT4hhV/U3M69Nno23PQTfdHO9FNVOS8qwLAVT3YfT26qkK
w0MSPmdhAgZH2ZtmupQigjKsbBtPuVmG/9Lnxsz9O4OXOmb1jlXaviyDq/AgEzaOGBG6nwKnbZfA
1QKXUEV36sWnZ06vTWS8NR2mEBBxnrKF7v8IF6ekAdMIPhjmh/Vx8p2jkSdUUExfmDENiUO97/zi
qD7Kflf37cYmPaJAeDZWeHyqlvkoio8pDretIOcAhI3aRkcmLiSC4tTKpzVr3W1go1ig0xi1l4Rr
eEFzarlmDcc1MZ/SWEA3RyPd9I9WX69Dw9j18egqrO5CgQ6HsXxN5vDCLwqfzjkin+Mpr5mcVMo1
afNXQqyPRhzfptRhyjdt1YiF1TTCkcs25SzXUcZr6Nlv9BZPsrJfEEW2rF1klKIrik8G/3qlT3t9
6oCnmYeiqG7jm135PATsmGkiO207TsmKqDkfs8S7RrBU0cvT/DprsbzQdBw6URHIIjHMapSHwo+3
Oj1ko/tPhZZc4FydEyO/THG/CVXgdFp0pD48qal5TKVYJnq6mszqZlr6q4hQU+j8DmmyVVvOUVgK
ksuxYHPTheVbzE2z7HJCogY6zlI9V7bxA533sUa2AWHiVVGKt8J8VUUqYBVR2jN9n8Fqzd6wKEI8
81eZc5W2ynAGGjUtCGbl2FCHLwJZvm1jk1v7oG3fNLX5rOiYyCn4IZ8OLlI+zSv4WdoyHnIuIS3t
f0i94TFgYZ/6xqqTKOwa/2H+IjSm62NNrZpyxqllluDqqg6BI7DTBTsdfNv8ETZkP8RWc9Ox5ha1
9tQcfce84WT/MIOJsQqYTkbDRWq+2zkGCP25y4yLkO3b5ItrGavMf+MlFrWr1NgxEuTxwlriaMOf
toNh4/pCHntEGUyF9V/KPB6e/xGL8anDnZjkATFb8Um35VdmBvfeDre20SJfcVYhGsKqep4pJVAw
TkPx0sXZzTdhAfnyApoDfblHaqZNNGA8svRS7fKrkMpDJcYnaeSfOaoZA8QU8ntmslFtfsRe9xxh
OQiaM5vd3ay/LdAmij4EmAJnvALiJboHaTrbVuetT9OjEWwrRb4TW3tXvWipA7xY4PgMFkUgP5hN
rhIGpnqsfDa6c7ZrMu+IJnHYs1eWdbB7xXPLIjsLBoN4t/Yl2qc4Q1fqnElRI8chpxA3h2+7CRQ3
MMVbWeofY8TDEhfDsUqW7Ey2Oi0nzTdprfpRIzguVp0TErmVYfS7Er59k+uoWDtqiunuhcldb/Sv
KazcNH6cdLlOmf+oUY8YolqgjFxJNb1j19s5jFL44ggEm+gCmUawvrqEOi/yjCtPso3ZyH3m74VU
dl1rPNS8LQWOgwUDLgSV2c7SDww5mOW3K86Ah8YId/B0iil5BMvyGjTOVdPC41Trm4a5Xpp82OD7
Ee9s5wOMjIPtNPEDRuWFLLITEjo7NBjHjgA6251fix1ezVOvx3eHc3J+noTub6IAPMgyzpTb2A7H
Ihiv2Wg/qORIjfoBbfE6CI1NonR4OiviO+KK2VB14HYBT+TnmEuq8Tj/MFgOgen7bqWmiyiFjdMr
FxvuTZur1zxQ1AXw0BtLpuWoeHfspRQlDgqMNMdnJnUsFckvOWlXvreHNG+J/6m3IRFq1XMdhRcf
WWDeNy59KgEmzRt1/kVU+ZfNmRPBgUzfo75y5/tetOMjIe2PicQRykqyaKMXCHiLXJU7mjCGWzS8
S+TAcJkDAEDpKQh+eVP2jq3oOejrszV2l0jdywap81QiooJWlIWTvo/NutnYXrM2MXitQsnqtUW6
XictSoKke8+A+wNarDrTvlY5cr6QbLwoB5cflrJf5QXDNO6UF7xiXhQ0y2owzf2EgrDUHB8Mt1kw
8uZ6cLw0WVsyQN6TWeZlkp988gzaQ/HmgSlEC0qbADitgIbtbIx4S0CIvynBAW1rGlbHADCn+2fS
OSE6lNlrWqS7ApD1ppGNs8wpWRZjUTL+tbVplxF7KicDuRCSkdH2q23btxzJ7T4ARrwMmFXG01Su
qkh9n4woP3tazuroNWAJ2I6eeq2i+kPH4rjDhQfBr0AehdYCpL5cCvaVqAmjZNsSK5j4XbFrnbpH
hoLWA1tQsUxKXAVNb740Q53v6YJnjFeVpS9sA6hk0/EeRB6JT0GYrS2V/QGo/5IhcYDJxLH6bWfo
k6saibkZcTAscss2jkrAcHrEZRCwMlEr5OL9tPVy9AligIkKLRtxLYrrJQOKO4FHCXujaXpGMHwx
hvxbOkG6FQ08i8GoiANK0btUIjeJuCRGhPhn4ry6bWep4wPfgPQ3bVHIx5qGcdkMhFvHHXaAMeTy
aVnvk5YABHog5bmWw6OKH+4hKsLXyuTPHVjw7SfBEKYeHpUo6rfEzocuuhue5JxI6krXH/0ujd9g
jWJpsSh90r4iP5YJbC4sg7RewncAbn/paT0eAlVN1hDPcyZ8tRs0QtvUHn1f62XdjSQOIhVTQZ/A
xh0zWKS8ajqbHzqoahqqz4JkN5VKtZWMIXs/fUtqoZxTqtSoiuM9qj3kyQ17XVr/fTOd6yJI1oqv
PotYvBJ6SnZka1g7ZNW7xqzG69RHR6MgU7mxSGrtYXvxbG/GiiSeXmHxFpH7lABf6sP4EHTGT6P8
UtvpTiEM6kXq4DJN5KE59kCItGyng32kZtwRknFD0ICadgbm7MmnSX/E9CL5qQhzV1AkN5YCJDSR
mLWddVDW7Hwr8gEQwgjgmcJAKoDuBTAj8lasoslD5yX7xI5xkTC1AQ3PxRrjryWoogz530Sa9G/T
uKuZF/z+F3kX30E3r8NMfIA/6xci7Spwj8g2SvO1ztn8YJ5YRnXzNCUMyv1JHrHk6S7T7OuQ0xRj
Vvwgg/oUNg+pheeID9Ze4APUV420W3RmS77GekUy8mwG1N7J2ok2uZeAWlWilUP54BKvF+CrS032
o4iWwxQDNxkwJJrZSxs5wawtUlDi+KsiH/eVP4FSJZ7NiyC19SzBQ5ttKOO6bP5UEcSN6OazxBWQ
HWqkKHzLh8TRgFFDikGbaX9gWogWdXBPQ3HLqSBVFiQuiAASAPUoPDVJvw7bOtsYJhcAT/u6M5TS
bfF7K21GBzKU946f44ga71pq1Z374gzT9BN08hYKbLPgCbQX9hRJ1/OUg1eq3MN1+VM36j14STPh
rWuve9Hi5KCpET+J8yvLeP793PKWpad8mbApsGoHO/JPBDvRQEbooEzvO2cpBkKBR858k+Z6JB4h
qMt3T7X6JTD1rQ/Ted9P5q0fjN1Yap5LrspXlfu7eeFc5OJBpPWqsGuGSCbYtpZX0yja28SsPNMY
5veYoZZ5yaImSvR2nXTRTSmfiY7Tlw1RozMOlG2/At0NDWPNJnmpRinDKkzQyBfLV52oU4Co/oEQ
En0ZmBjGyZ1BdbP27P4WdFl5gEskqcK2Cp+pYY7aMVSK76AiZiKyKfpns3lhfQ+j+qv1vTP4e6Z9
wL+GOuBlhxBtKrwm6cBQunXwkYX1qdLFNfdjEuGr7x6e7yI8D2mxM/IchiqyPKiuCECTSOzbNjpp
ZODoQay4KnK3JTXLt82yLTaQ5hs8MIzFkF4OvoaBjMdET+XTVI5PLO1NEOo41yY2u4V+iBtWvzB0
MEr0xKPOQiTHJl+W+IWlb/CHoMrSF3rMzhZdTayz/xQaN2GbqdxQ74FVTK4fyO9CT3dp361zp6ZK
NdrL6BjIXX4NKTN+po7vvvFCVkKwGJkOWfzmzJ53ucGu7zSlxUlX08c+9NxG6X7JiOGVaUQYENND
ZbafrTXN1ILvtLAfMcaY4/RUWsMr5+9jjqbUr6xXHjkMKXr6rvfokg1rE4SyofefY+wYphLjFwGP
WZDYMYGNAaEeTQ1arWHjifh7ig3EKn3LMGfS3j2sTQ1K3PjR6vJblTsfGQUEW301wyCovQcO6RZs
sU8869XOUvtjxPeAr4hNPYvdcCEdtv7MezylOZc48AZDXVmTc7fb7lsJo52Sx09O9HvAEx8z53kw
jUgb8NASr7AcTfWgzMv1LDsUln7WrPgnHgOGECz64U8FFcoV8q1wdamQP36fDfFBeGryjMICyKI/
3fzAf2Qo9oLk6GpEzdwDdW6XoFH1s+9Ogx4aRC+KKLYk/F5Gr+DiNJZDssn0t9Ln2+lWKiBB+gGw
oClsj+hh/nt+w7CaOHp27GQtk2eh2kcU7ks7za7kAG/lBK5LPmZ6um5tLlIdLym4ydZMn0wDD43s
b6XBuMgjvz6zCYtUnQ1rwKd0QEbaWOLOaPW1VikiLFZUghFeXn00ebW2I2Wp1M1Vj7xriKuex3F8
TZ3igZprQyjre0BmBqBDndcA05IW1uu4xwdqppyko8+JZiprnxvUcYhrr0Ezu2hEiKJFO1w3Oc4X
faswtM6D7JYh7mC5mC0h8PDQ6NYZMdFo+U9Sq85lxgdsxjwoQ7cCMnZmSZMCNPTw5NCyl+uxDi+B
L1mf+Mem4tQr1qNlU43LO13Hq54OzwbvRzqRBa4OaCGqk5btgLqdpYrArWr8Tzs3v/gRtUq+W2n2
noyADirvJy/3pHF81135LEOBxmHsnvSe41nPWXun14lvdtDpzZOG0YAT5Jcxs1apZFFu+BaY5Phc
qmigYo/AOqGEG1Bkj0gMknma/tl3eGUj42WMObKhke2adB6Se9prpGin3htMnngWCSyxJ+SuF+7h
D0w4P5G/q7hcvcG4Uz5yurXRL1nEx25QNyaDRnOuvwxWTYKvwbVn8SnTeKf60iOLSVLEKfxXO8jq
Uss0EGhsxBe+zJ8YdwcLNZTuVCmFa/YNt2Ol7hipdwvNGr+10n5oKI87L/s1aRbtH3gijUwSllGw
TFP25AwsORvW/gYtHQOiViPMjnPQgPMo237vD8QDqd3aMH20vlmIOjZ7Y5HyJMizZXPjkxheh/gS
uCP8yHqjHIFG3luvSKrfi6HfQkG4EEWeLwZ+wY5yTsRX3AT5ipA4+PsNrEZWWAnvtmHivLlrob2N
veBXnAePDo1QYH9kAzO+jq3XMmAwyyN1pN0ig1bsFT9HbN+GTGKZIyfxCezoiJsnInKrmI0oxaVC
SIGZnJOGEtGGnDrqlJIRzVCaJHvM6/bKt7S3uI1QRocT0pep2GXN9Az04NQRDsDyE3+VGU2eSwIJ
YuwO15o+vJlFfONpLmrxNE0IZGVQ/5Sx9wlx9dJ2xtkcIsc1mhzGZutfWttCiswMK6j6zzTANcse
0Fr470rHc+4k6ck3LfScMYpZxSFSmG/Vdr2gZmw6eK8q1mkXUfg4P5eMxXw4qCwpiB4NHHdMiB/Q
sRt1FX2b4N6QlXcm/OGr6oO1aqMiq/E1uYM2feRNssoikqjNgN9JRgBFVfEi8nnTYdwk0WBlG5xb
beKapmwfYfhjikk5z2INZhEmQrkVzMYOaTh9J2V0KitrY+njF/XF1UgNemOVEjgi22M1oFRlaWe7
KhukRT0ab2a+5WSplmkXvE+xc+Xoq101/axp8haeOn0Pfr0FQvWWRZc2cBqXYQ/yPJPwgzgQG9va
hq16x/rXLlmE3/kmtWWl0p0mavPMbM2N/W5T+T3TEkNspxGhaa/x3WfANbxzW/SflWjkumiZDo4d
s6VhPCQqDh0EscjyjOcMJ42flcRb4DlOC7nTRjKzEQKfOXtRzevA4RsL/0qtxx80X91ufp7xx1Kj
qdZjbSOrYOVCeJaBojSYuM21pSnjYmNwf8VtXK5aDwoPT+depdoUlvSBECQfWlSRY8mhlV4k8PJ1
PqhrzfQORSrXgK5+PEIY+C2o5rxCfU8kAiBdlC9aM0ty2pO0lO9qLDEb1E9GnDzw6x+aEWSQU97C
on4RUrz2fusAZaGZMhWGdlrETg/bMS0qChytmHVYz1YUSRSMPkDsVF9y1W4rM2cNWYz6NjHN77ri
eHJUnRveiImWMk5eMcNqEY6zarpMKSIwOyVRJMJ2oUbxfuDSW1SVcUe0CY1t8s991VLUSoJCoGJC
aBUcKXri9vnVU/QPPdHZN8KXlVTC60ppeWGt7KWMiiUyZsIzikashfgcyXNCysCgoYW3gV8qhduq
DKBhNEcwGWMnSh4oQoahenr0bedN0/EEW6aNB8TUtoXfXThuXcvWvJWpjDg9WZG7+kC4D6OKRZF5
b2owJK7Tmj9xpW/BuPOuA7mvPGtTzMtFETVwiZTwrU1OdVrQGhVgq7oUXWefBSBuuhCIGHa3RYdb
xjXIbdtawzgvRhf1pK0FEbYyDsFgywIoSvkCoN1a6J5+wjZd8BTKjx42ALIOJRtLGp3kqvbex6jf
k7Z+tKjFHrSWf723WcOkYl5bDztEAheqgmWpNo++yikv8iLG+zG9FNgHLGWPCe5niLlyo6p4HwoP
iyOPIcZ42lbuA1v1i5XJ3HMh3obZ7wnYnymQSbfSOA3rctBGtdo+5zrPbQrJagFeZCcx60LN5jnQ
vCfJGWQo0a7x+IUDcMtkprcPuIa/U429UxqGT5h7jtWbZfvJSoekRZulPILAAL/DdFOzWZdx9T3x
zTY4UrJ6mdhf/UC6u1rEH2jx3iMQHosuiN+98ffHgnXsjEszzTbnNDG/y/oqehTeeYWDO2nYADZ+
9Ghq6YWZ5/DwUJm81JM6B16PGtzpzsdI6PVio5ooVaDdYSSLzgRPHZgAKPusx2yBqDV/yO3wlnTk
uHGFd35JaFpd05PgsTGYfD5V8lNR1gEZ9IQozV0LHbYTG0SSBNqc6dOvQAKxdMcwGqU4AAZD+ynt
sqfSRYQRqcFTBjo7tMqfSGbP/DR8ImqyLHB/BbTBTgKLXo92DqdXzURw4ZDtEA06NkTrO83nSreW
zbaO6zX6iw9RFs9FnSOXKK8yoJuNu/ZHr5Hs4CPAD5ePTzZxJ1irgFbkOc4wtuN1jIIfpyK2QElC
uW4hdEdLa6OFXysRNio/NfpjMty6cZNXyoFWGoZmnv/SahUvIx6TzGSznoPnMpesRj44Mvd6Pt7b
SnntRAdXPLCw7GpQWHHJLGyBpDkhsgEDM2++rZwGh61vI8a90lTMpNHPiODaTtiVSDNl+5QwdUCc
GCLdYMZhR2jc2P47bmeGn2i59qNW3AcO5anH8GikmeFyTbFY4K3umGS7lmROYwc1KgrzXo0DlZCS
HkUOH7PREU902YQ+yFS4qQpMraG6yzznHPoMJyo2FJn1lo7Dsa/DbtZ+9ctQVQ6cdke/bZUFBHPT
HYzigBn2rht4R+IuffHQuyxE5++CMQjWrQ9ZUCrDS4Xo7RyMFKZtEUOUnVAgqY9S79u9VhTekS25
Nj4YA0pCcGr4Jps73SSFotKSAl+OnPbNth8YLssAO2gztY+q6Dp8YHRB/kGb1Fe8ceegphwyiE1o
CHzAOWoerQ4/S4t0nYruEGIOs9L+M6/3lYI+lilIs0loUzGPEPgEe4AJ0aQetOEzsYcVTkzH9a5B
gy5iNJ07nMp6NUr87rbebqbBfISrE+2rEsREnCCfo9kF7j9KEk16pKn2W0dKz7JniOrCQjk6xRde
wB77IEPbsvMY2fgYy0GaLmpz/CQFbc2K+m62U8vmOb6HswWqxBRWYLZupos+0pJnVfHml8rOhK2i
GNmJAufuY5wE6hdAXkZ6F5rJu1LlWFLKrR3JK5rqn9afHhVO/SSvl8RrnoyIDzAQlybTcHf1vMBW
OwsO7QX6H3gpLeNHP0zOkUIUpjakm1Jl5FbowCA0bJeMHpcJTz8V2PgQkVS/mDR0D5zxK0z/9Nfd
mG+cJN5quAqJY12UhfFiKHgNQ5ZTg46dO+yC0sVbiwcrj91Iy0CSEZPimlDT4RS+JF37kM8xRho6
eTeIsy+GKeu8s+HzB+LdQfXP+jpbVhKxNd1o5iHZ6hm7uhYc+KHEI5TGPK4q7wF71CcHuYYXagfU
RcckJ6WRaB/Gh+MnQYal21uhS8j3LkFvhq+DHQBPITu3kOeUwckowairpUKG3mvuG+9ps2pSo96N
QY9bq+93wuAD67Ruq6YFYsYxDV2mFD8dsGuIzAxJmgzkcuf8Mv3Xct6lsSGj2YFQRr0abXSNb5n/
iFWsjgAsvLscLUiHs4iq8NFZyng8UWh95+ou6VntGZKD0bcyhJYQF2NRPGCe9Ny8TcEBKSQyu2EZ
vMGPP4QEbkR2+N57HYOT9IpM4RZgrqc4ZVaMEK8N3irTQ+Ff27TcUYY1c0RK2vnELmvONo9x46Ew
4eoyECA58ssqyDgd7Lk3Nc+WJHDLo5ItsyupnsY2m7N3FPsiHXZvw2DsMavbGxWogqoI7YTbHV/o
mlT6ES3GWaKY2HPC4Zua/F/0bqesLG/UWZbb2r3/GLCczckkNmNaHNUxYjIArF2tR/3GQwGvyB7+
D+jRvI8fe49vtDaLYZa7dYhatH5FC0yNMgm5okygiQtCrKwB30pBVUpozU+D5s2dSmAHgoSOCmH4
WsSZ+jaO5U+YKoeO72mrDzTRoYcaPwJA42alT3Ccj8CRINRVwamyRCZU5pIIbloVt49ra12F/jNz
5VmsneAuF4zXPPbdy843brGe3lt0u3ZTymVfaDcza/t1qwPvCRDRhwCUeB8ZwvVldPR7xtRokNsV
aqmlkiyNCvtzZikvUePc2aS6YspPELDeplT9pBt/HumckU0Do6CcY/eZHaLZwB/1QbumAps28fRK
Xt/VMyhLS8JfifHWkVV0qMJY09v1iX6L6VVgHpSRMTMavXWvELpg0LD1BWudUofAYahPg1m7Yszw
EkkU0+F5TMhmyKHnCDt8DEvt1lZQbmnYF4YSG2DmJNyHmD4vMFcdQUQq24YgBfdXRzY0xnQxJPm0
AKvDBLSVX1RSgztGlKPVFDyop7FDFzykvmA6aZ4n/drxSx/yofkcqNMZy0ec04SKYKuEVagSc2N7
DPq62CX74tXXylOujJeIb5M3TnkoyyZadaIIXcQmcdY6OAmwxLcI6KTH4p3VnA4UjAGB8hURL7bo
hXLx9OGjAg5TQhnKCrUDOWS9ezCFOB4g4nwiRg8lpXxBANVi9OKVSGkb4SzcQpm/jNyiuDJjDkX9
WKlJghXuycTuzQlpfSQyuA+WelSs+lfjVdu0GukjkAaKWFnrbXvIpoTuW/7U5P72HnEebcMCUlxM
3KqtsB/quv3AHnKQPPpjqMmlPtqbylwOWfOo2s4NyMHNTsiQoh9o8APCs1Tp1RrSxEx5S5JuB5vn
Q9E7XNDFdAEmsNNSWKI1WdbgVwqrWGaqDwnNc2utGtdm377aBUktah6uOnSZAKntQNzHYMYliCWg
uVXL09OM9h3RjdtW8qJ49UFrlQsbutWA3i10JtipJJ3QvxZHRSPviAoMoU4LQFDpwfThJkXD+wMw
5krn/tDGHh10Y61mNUc4khLeNK9hxaHUMj5EGfRYD7A/GCC1TBVwmAFReMDFGAefhAWbqaASH198
mewbXf226Foy1XkItPpWTf2m1/yj3VP/F1V5GJsnMQ7lKlPpDoNZGQTdIhX5ttCUH3MaLnodEMur
VYs6EpxPyWuBzWpZleASG3nxbJNTvy53ZvfhRDRKTtZ8NSmmAr0JTwqxI2FP5krCRcrW6dHOYhj4
iOHFUDNIcvYO948sURtl6isXTawV7+OsCG7i8mBapKckAVo67IyjXq8h8/RMiKPTX1PDV9suaItV
KXh4zEI9dmg5BjXaGln+jenkBcr/Wq+5mDzR0LWgcIQdhsDedoOp3Falm6LeSLGgrFMvfKp7sfyr
IMtwII8nWwHbEAuiORmbd0wMBGupVmNwFOjMyhQgK4PZ8VSNUDkYvKjsbQqDdxAgmNtBgGUrTWfB
GxoP8Ggrx2GnPWlAkcTrX+0Bb5UeoFFWau2RZjpxA6rFRWP2/fH3/7JbxVx0OKc8CwUe/r0I9Gm4
KIhGpvSEnmw1lxF47ZI1c7evVRppel5QU3344FhrFDxUjEZG8iUcHba+ULDwn7zUE3wyZ/obqfJ/
U04AUv6TlJPsm8oM9PpP1oTNuPv+97/wz/8t4kT8JtGmk2qhghlF7i8IX+hZD/77X8RvkG5Vx8GD
5GgIwjX9PyNOtN8YV0iBE9SRQNnneI6/h5wY2m8o4zi7hBD8fbjtf/mP//s1/B//Jz//jZhZ/+mv
/y1r03MeZk3N7/k7Vv4fyJqaamlSaASsWI4lVM34U36C5mRKY1Qx4XrKYZjhSBn7H9fC07vJA6Zv
oia4qgpBAEwqQ4S6SvKdWe/BEoUXb1I2GICbLUlPK8W09oZpYxsqi0NU2XBKCgtgBwE7I/5g3/cf
7Dk+V+3bteNjvDB6G1uimPdyPcAQUwtX5EKB4DAZUALN5e0s7TVqepDfQ/eVqtW73lWfznSKSvOl
42LzCgTgUk+TVeL0Ftb4bUVhn6uoT7To5LEfcoHKwNszB/WiqMV3JcJ3xdA2mWWsx9KBglh9lXl/
6KMNy8WLagX6mryiSzfDCL2yehAwO93SQEPSRNBWRHtCQfDjwboq84npuk+ASKFz5SaKhTfHWKWa
nMWSPShJjbtb0/IGoylcXqsBvqa0cuXZCA5CdMKKrWxoEdLtYI/XJPtWc4KYdIwxfd5XK6cf5kB6
5WGsWdAlz0mhqifOq5BBP4gSj6bJhUZBEDSCcDgOA9a/gP2tG7TeMu4b1HHGg1BxeEmanNmsMwPl
V7gg9nwmFAgg5JEL6S+h/VTVpsckgiFDbKYbOZKyjXTy6kz5WTyLsAJ/pVBAtQZcFYp3OQ6ty3ri
FzbFDXvEfFc5CkwG9DRuqTEniJH8OrkG+niCNAbVYFGklJ9TZ2cPv79n/3vezMfEPzlwKn8+arI/
HDnzv/K3M0cx9d8sAjTBaTnSEBrxOv//0IFd/5tJsJJlCWv++/8YrKRo4jdbJT7J0QQLCVszCIv4
+7GjmOZvKkGJppS2TSQS59X/6NyZ0yz+89ixDFO3uGYg11qGrRum9Wegb1R2LUHDpL5XuIQqS1Ld
UKkDJim6tRckyMz1EG4moeNu7mkdzCpVbP7hM/v7YfiHw48P6L/+IfCy8JOaRBfrHMB/oApTXlcF
JENUYK227Ezo742k01e5SXnbyR4yW1tdxZOCa99vqdEDDfyFrnv/IjeH4/zPfxD+CKqUuPI0nVvi
j38QM7KFL00rWKmNjpbEzla2T42VaeykuolgqJyxKmhA2/8XWTJ/ilj5/XvQDA5+xLOQiyznTx9B
4FngJDQ+grbUV2JmGeWTuDeB+mrX1bHUcwqc4Nvo5HtT6Lew8rciyP9FKJL4bx4GzRTEIem2DeNa
/OkPAapP6eUgsG5DWtB3tRUWztKPUqXc0M3HLMU0h3RNX4x2fqA1IGDcSIawOcDEg4ryz5+KPwYK
/e0TsaQEuW1xVtly/v//ATUdixGDclYFKw1rC/ARjdQQeisDTWthp8y9Pd/Mb5aSes6/iGn6bz8H
QoxwJZsUBrrxp8dgjJ1Oz6qM33pg/BDrSrXKAoPBEtTtheyscVU79Kma47HPlN0EDQALzP/sx5cq
1YpmStua6wteij/++A5kwXFIuKdMtlorFPHvuUdUaaLpkAwTOnsWb/8qjYygrz++ABwDqoTHrcFD
5QP4Ly+AFMyKp3Qsdr101A7eX0eMyFBpItwbPoNVsqutgktkIXHOGftM6F3w0o7JYGI3G70y2lqV
EiafbaOVKN4s0hqDldPBbtugdwr1jR1rFq107/SQAFlF9APehaLLTqU3lvy6jqnI+v8xd2Y7ciNb
lv2VQr1bgjTSSCPQ1UD5PIV7TAop8oUITZznmV9fy5W3shQhldS3B6DvW2ZeiXTSaMM5e6/9VOfW
MG+oMCbmUnYqaldukMJvhGw5N8BpMV2M20EXSCa37phyLscJmrl7VE0QXHlsTvo44VrHbJ/FJIHS
iGh667EKi4p2k4Wf7JMAYjmsExPZ+DEzER0ibplhAgv8KWKTx6DyV2apAVJntcZ2P7e0zbZZkBUp
dMp26pJV72KlJVYT1SE+gDiTG0OKdgB/6lTm3rVxrd3K0SV9a46GqHoH7ccL3wU1UkMqh8RyHqc0
HJObGSKTurEbXgfBVUMk103bjuwgYouElT4RlU9LZ2oa1PDhFJ+bvvYoVcOQwgpKyA/0nTqrkDDa
gIcvbTdJcytn3ROdSQq7t4KL58k17lGOroC5SpJDaxAQi24kg3qBw8MuMfvPdR/sYlFW0Z+pNgTx
E8gu0LPmRmaTwatL71hBbUE5CbvHR2LJKgVjOWzMedcHWQCZIMt8ktB5pzOcXl4RITqqmr5kxmgN
+0CJeLxXTEDBliKYO66pyjvdPjYbp7y0YzAMdADBaAFbT/cmVZoaEE2Pqt8XzrW4p303iNZoF3y1
xy2n9TYWAGo2QRxjevakpuBaz57drpGkYdDtVT9Nz27oCPPZcX1p31St4VXvW5bWciUbFTQPgVXq
Zlt2EoFWHkQ2h0U3QMcmDaPEVc+/wB89GaP80DVFQkl56HAYeFXO1nbSLUbxsg1784Av4zk1p3Ki
ksUHUwE6W+Smq+cNn3BZbgVxTfPn1gXcvc4gEJMOjhtjJpntXQG/c2GU5b2baYVeHAXKLjS0Gx/7
cND1xqpTf9j4ChoZDbUwaMSlpf8y3equ9eE/xf04v5itLKtLTc5MsxvHIQ5u6ZHmw0aBgzX3SYuY
/HNAByKENoDQ5RkJoyHQr6i5nzcu/A3MaRIco/OpiJsUUBR2QwKcrVhOc8E3RHTBlyAP4unYkBYL
rSa7jprjgBEtu4mzPO3exSomIsWvRmBOEykW8GUmrfzb0qOntqnRD8W7Ks8zSlTatnFwL/MkG9rb
sWYm2c45ioxDVhY14PEWR9FLbcR+eOeOrTneumZDgbnlMDLcclIv6jvuLIErzACbGJep6mt6/VSX
ji3niOCivV6ijMrnyWlOKok8daT5H2tYZAbe76bt2hljhZzt4p7IGzf/HPDXpbe9tjMeiD0QSz1b
LPsHHLIeDI3GBpKhQ6uatzIRefeIU3Lk9GRjhPEulCU7uTcsp1ePrmtm3hcUutRz2P+l802MCAyF
+OTnycGbTZTjCIuUNzncgBiTxzIBI3airqHhOLKzp+Qe+JFPVbMYVfHo25HRetSpOYomy4KuUX2H
MalTd2rMdI/DIY0pRpqJiyfSgH9Yo5wXsX31HljZOy2ILMDj4TTRSTV5YN0mUdzQa0rqDhljKPPq
3qaZP9zkyk3rBwvvfUIudtBGe0Mpm2qYVlWTPQTDHCUHM4PmnyORKYx8FzCDx08tf7q9jGPglDft
yGn6gA3ZHz7mvVMXu6kmhGGX23XVQbhQ83ALLssOL+lI/NCez7PIMJHKAvNAKKcJKcyUptWt37bK
pCWb9dmDQu4x6uVYI5DZwlB0JbOoO+XJprBH23pGGdBmoHig2EQBlF5okWKZMQmkYJU6kUwGHfxo
RCVROPV1/vH4ut1bfxBMCqPZ2EApR9osD0ZUOs2nkfKR6S5bdlr8+G5k+nrUiWWk8cbJwpGuXYdK
HnxXWrd1sPQiPscXJk4I691CZG0/YpordHa15bozlTG9I7nYohtlFf1kl5sgmgd5bDHYcdSLu3wa
7obhG/TrSt0oHzNJqpZPP6gu6kuSjo23iyw0+Sevj6JhU5S+W2+KaKjlfoJH4ey6JC/th9CDGncM
yIfx34WwLdJtZxnZsOvYzfqkBBNLPFxSkbn9cUJdlV6arpHqXZQmGSa0wS8t7smN47NtTb5/cY3C
QpXoyZDerOrsTh57HTTW2RlRJ92YULI6EGeFX9qLqlY4nGb8LPlJljg+7vxcE1aqMjWGxVJrJkFQ
4mi+Lm4be/JJ6sqZ7oRM+pH2urCnj95QZNFFJmOMRM+GrqmOpmxhAGExwJNI4x3LTLFFAZ+j7hBB
76TnsmqIBqvqsXRuR2fSFlL9yGvulS1HxIahZYGVyWo7iO7qpAvKez77NLn3e/wwH7NCJ8Afbexd
l0TmtXo0gsZNXlDjRvwb1cThB7NhDLyrHGTQZJLhZj2MFQzqE7QcSvIG7e/iHEk2Gv2C2m8cP/CI
h44chi6u7rGMz8XNZBSthRyDZeeQlKRSbXwj6aPLZPh1vcPJGkMcuHJN8VvFwbRnTyDJbAoKuGJL
G9+PfWmjQsFUbuPOx6YTobOQqZFHx7occ38/MBrVJsyIP/tgMJWHsK504DzP/hjW90FB3vWxaBqH
QmxYDhVbu6oODoIclxDGhuzz5gXpt+0BL4PndOg057x9nbnKf2ga4uvvDbMKFITHtCGtGYPCdGNV
sSrJgErGem/xZ7u9E819As6qobVOMpJnVTyRzvCyU2AEeXhEd6PCp8lrW7Fvi7yybtWEK+fi9mz0
3+GTjKpbnNeROhL/2rmbvCKF+L0Ghdg+Yg/zChxysZWe0oA0oHw7qwzoC2dmK9n3/uS2e+EAHd+r
qCyyZJ2StdZtGtrq88HmbClo5GoxR/Azs7rzjmk2zuhHisiJiPmyEusdIpOemK0WRbhaa1nhEGYX
5NbnOLcjtQ9taD164bCrFaCzgN09gzKeenLJJz/dI+bIjHvazJ64YclV8T7HfNo8+Xmou81IdEqO
wRpnzgUcqroCv904Xbd5ZVb3pQwnccqtBEst7Ytanh1X6M5dcHafxa12RY5lymnNbr5RfNrGo+VW
3tCsPNBZnosv1q+b88AxQdz4rGXjwfdm1zxaRpnqRy3IBjymSPXmbasHkI+SQ3b0nAPsGfZ+kJTN
qfTLpj+bBRvwlyoIDD5YFHm2vk28vI8p+MWQsBd9MTUTMYzlEN8VCfymhzRKVP7imZlggAWCEsGi
zekJppvenXN5O3eNZUxg9XEbkVDaIOyH2mUnTD5Ed+ixe1+5rHZX4Sfyw7OwxwZdC1KUJDgbY2xG
m4DqmLu158jKPlqWmYWkdJiEgEXtkFlHZ8rChlrnKCbyrRxYLh/LaCr1HrFrEcG8ojuU7By7yMRR
ojTT+1EQcAhgpOcMd3ZiPINfiMrSCvkcD1HeNIE760eh6CQCKoH35WJnhCf1kisEmpz9JG68Y55N
sQcvnEwOZBFGErnz0rbroqJNaQ9zyw4ng0BSx+8aziviNIuybNairN3u5CaWX/BuC9v2PxEbZInT
4OJouNQqdEaYwLTEjzrrg57BwFS29gl1rY9zaNRq56IYzkjnaRk2RdrlAb72yvTQdfac3Oz31VBl
WJbAPhbWn6RfkF5QxUYLXz0dc4MPfzSL96WhtH+LXWmghRzYpnFUPTq7B90YJp1YF5IaesexQsB2
z3YnEpco7nP/3OZTYty4YTlFDzpxSWFsLEsYD5YiVfsjh5oeKpJbUIWMvdFOt31w9Rxm7CPStSg8
KsS9Y+X2mS/MLlExSj/AIB9Am4f6FqT3UZBhBeNVlhZGMGtKEMaNUQeuTqVevCnMbLCPPihx5xiN
I47hBL8Hk5A7eGLT1Wbe3pASgmF76jFZvY97v3YQtZeogULLqRvsj4BXjzjrRYhuM3fGG6adMnok
q4nPyOoKACISzFq6UzmhI5zy/Dq0VnIyMnysau6ol6MS7OG4ki66JaayzLalX1skFbH9I7nRLm3L
uAkhhMtT2DHw9tI0hbfjoYXQl5Oym/OFZSFdZLomZvbWvu5i3AVreGvvZSMksUSdLDsSENy+Q3gv
S8S6bWAM6IH07IEW4u2UBzFPwsCW7QwNuVPQL1dVc3WB926Dx4pCSatXc5dXxR1lf8KXF4JZbKKg
rdzuXhlla59U4OX64zgyWLASBhguhhZpyc7pr+gOX3kOeYZtztHMLhnqx7nNjOo4FLPGRp1xkjgU
FGH6FQe52kY1LDzjQzCyGd55bZI0+8zxWiSdUVXbR6hdbv5UwoQWZz8fJmtrhb0oz6B+y2Y3B37b
rOlsmNm+M9nx7mr0C+Zm9JNWHsfIaadNCd6l3XLeMqx9i6pm2GswB/ORZoXZr22gTtNN1os820Vz
kWEEKMpYHNogHZoTAi9O8XU345wli4lOywNzhVfvTMew/HM/O9r9MyHKxT51TpkMmyFP0upJ5Pzl
973FmTZa1EYR1p/V0ABq6GnTVGspQgcyXOeb4dYKnFgTeGc0hDFXVW+tG9HH6mYuWFOODB2PsMqw
zQlY9WF+ooME+3JpBrB2WymDwQLxmSFojAlgCI48ocDYU3vN5MfKikx98vMgxEIrxmvycVm47ZMY
0n56CpVR4FocpVvEnOznqDpm0+xP6yDt6nob20VVbyefIbimuxmx9A+T666H3qurPcVnoNEB0Djk
jGnA1qo1UJRsdUs387Yw1IiKRdgzKR8Otpk/2S1r+2TpAgd8THFjuHQ4NSAsEH/Q3+VG5+sTeBWv
OpBd0WbwvqWOjlUTZclVZhjI94OwnPymYSMJJ6yd/Lkl2SIsqytvLCPBNAwTeUTCWQNm4tgn7o2i
9k3sZ3UvP8gG7fW2M3AznMtCNcNVQEyr5G5w/dr/7PSxOZ10VTje0WhlO77HWWokxoJfkw4PXdd5
44dJSkojifI7tFJZmFfG58xQlTjUTuDhQsm8Se7qsi/s+zBG4nvqPVw9KbJcHvTDCEcxeSR5LfiK
KC+XJAoU0I/8pp3EfvJ6N3uwjRjbOG0BYqMbDD/xphEOUpUxw5Wz5tBXFPsgqAdna8iprJHDmwnV
MCqM5iGoC8dY9ymlhaVry4CcFLjEOHLZehdHAaJL7agcY4UUHC7JpQkGIkmIRhPzJ/RiGCAFH368
xHuY9OtoKhDuON0IRF1FIsWNO6GgfhiCPtHbPmoQ3zOjJQVzc5Prq5iZplCbCO86m8Hh3qAEHahx
CTKxDmkdmmqrZQkgtuK4Q0qfdEB+JS2GQDxlFNouiShxppaRcs2T9ByUKqbTpXI7gupm/e3SIdv3
xSAtemR5bmyqdrDtA6sNKNkJwUK9rmRIthkTkEXig205wBtV2CEZ9Sqybc04cbKNqI0JM2Akw3SV
s0pgxHEamW5mTuz2O2oJNnnLIq2hMThEIizDjETopbSSUm9yVDvTobFC31pVYzeRH2V2on8qkriI
txk5PsS2SYJzjlc8fLNB9Wt8dQ3X9JZzaRvDKZp0H6xtPGLmgnaoiO6cwMzrT3YlzPCc5W7At5Tn
bWfPhJtayfDOYC4kXsIQk7+l+TxA6rME56UkJZv3qP1+AKhO/BmcLkmhaiGBOnh3AQ7Mdh3BGphh
60BPXouBczerXAgtUE0IwpDZU9XDrSWQ7RSdAV1sniGrbgIeSrg1WuKP6Jp0BfyJXst2I/nsPEgb
VmJ/8ADjcGj0pa5fOmPOUI9AngH4LpCib5IJePgRmD6epx4vQEF2jMJ3a6QGhMI2UkD13SjxxhWy
eLfCPW1j5Eap4o57PCEq4vDCergeiwiFFizveLya69tyTcgSuMlcDU69DpIqUnhIOGC9wBKym3XK
oUxtx24sxpu8yA0c4n4ct0Rp1xMRqfeTUMF1xZ1bKkYLw4Lic1MVcQFswi8C8/NU8xmf6rkeu4dp
LPR0W/hQpX/TqbnmsH/XMKNC7nk0SGja0YKjVfWmLQFwq3FAQM37HjiSfZzNidgcrCrZb5oQr2Po
sXW/uc61VfVd+8N3bBPI2jzvB+99Yt1UXfzexUzjh96BLBzo1Ac53f+65WD+UP2/1vctrk3TwaDv
8Oa3Vaw4cU+HZc9scE+mAL42IpA84EhyurM4/EYkZod9fGNScIAfC9wGHqePqDgQ8jfP+U0rzrGv
9+K49AMtl9cv3/RgssGDS2sbxn40vYNtRhc7MQ+oISjTT+fCDh6s0Nn85vdfm52v3i3XJAjc48e7
nK7Um56L0XQpAW1wLzAln3uCCWWU3hRU7bAO7IQzb/u5WliV/JPO1LGMsTSFLepEXy5mQj4DYjx/
fUM/ewbf38/1fX03BooZporBB7oHNLZjrVt14/DswV+NO2Z14Z0zYM2/vuTPhoDlUQGnC4gq5m0H
dIrdKMduMhMvmO5cH6A+/vhfX+KHL+jbU/77Et61C/ndr0rJY8BSr+Y9cQ3U0C4FKZ8j2Wwh8uJ/
/kr0A6VJn9wxeKOvr8RohecAEX7PySHhlRXNnSn2oVUcfn2dtw3Db4PVNjTZdcq2WA/eXMgBS9wT
Jj3vk7FAsRl8zYAfUmyEZijSa1BFipurl7VcZB2ETXPy1PI3tyB/Mna/v4U3Y6UtXST3mUWGztVR
5IjbWXmHKVXk9MXbqEOO19fZujL4cHU9bhAkf+zi/v2v7+JnH5Btmko6yqRzq95MIFRgBCercd5j
tiTkWW2ySa182Ni/vsyP34U0vk0KNl1S23wrWoAtMqahhcLXyi8jADi7v6tKopiviUKnfm5+8xn+
OGCvl2NSvE4LUr1tB2deO7N353KNv86nz376PFYA/J9//aN+fHavrqLefBYNWUNx1lZcpX0Z0z/h
mazS4TcP7lsH//UM9/oiVyXGd9+eQClJ5DYXcbppM7hEVxBMOBkfhCWXqjhbc7qYiBcrwWS18jCL
z7BTfzNSf5xhXt/CdSB/dwuDmXLaDHiaNvkCQfgJseSvH+RvXtfbr95v4thzYn6jApKYzpuMzWZq
Q5gqst8MjJ+PQ81uliWTj997/VN63wpzYx4Y7q69DJzDbJ3U+ETtdTfLDyV4wv+dH/b35b7NQt89
OUnmgG36PSReTIx9d54CLPf2ElDh/9l13gySVqZ23hEpweeFMV2tIkH7xkDpev/r61wfzw+D0TFd
i7XG9NC9vH58ckZ6RzHrOhhpCDR6JefsWbr6g/BO8XQWbbYpcIP++qI/fWffXfTtPJlUAJxDRkcc
E72GfSmCzFa8TAY+mOpAY+Off2n8NvaMlitRa75dUIF5FjQEu2FPyQTSNzTBJURh1gUHcAIwr98N
kh/WIlSklmYZsh2JOJV++uunGgmWAnAHwx6ptUsNHruPHKrrJImZmD38tdYJ+Tf3wd244Gk0Lc/f
POOf3wO5Z55B2dH2vDfrAOOGflYRD/u5eIyGctOVG9VOOwyjW2U+z+LsdF/b2Dn/+tW+FVE53366
yxZOs4MzCG59/dMT7ftOwR5pj7MPCFjP/ukzpQ7zNA1T/Szm3rnrhqr9oEs0E3NdAd02A1Xec+Yz
vpoYVre/vqG3M9G3+9FKskqhs9NvzwpVWNYlZdphbyEkrQgmakjH7MCjz8X611e6agxffUvXS3ks
uwafk+fKt5Ne2YxzGtohJX3ORiUOWcd6brHY5ZG7NVOMLoW5rumDtmjXCZb43Qu/vtDvP+W/Lk9b
h+62pficXz/5kN45iRai30eY071Ubop62ITdXmQFJjFMxcWG3T6xLNUW5dDCjshacyCVHslx2Kjg
Pi6H3zwR6+068+2WeOoGszMP5+1epCQ5ITSLYNh39T3bkgV0pVXYFETvWlChXuyAEwwOrj4i5tv0
bzAq7cFSE8XbAlviRBe3+HApdACrJwcblEmIYeKd6T9xwiW+8CvpGMu504s8FkdSqNZu0mxNLBE5
gTyDMa0AE23w8T78+kXLNxq9b2Pco/jB42J3jjrt9ZOOEaLZvlT9fqJBQ0wgqNN+RXLPMacwhpXo
SJg03I9xYelhHVvdNWqWRKQW+/qw1fCUAaEv5+gz7MWpNJcdMNFf3+FPhgJbMsSTFso5ZKVv5h9y
5NBICtHtbXyR0xwsW6tcQvnrsRmjLfjN9Kqvv/fNyONrN68Cfo6J1ttFxA4q12nIAQdiGDYTMJgU
yuJAGaL81Jelp86mM5Xsu02KJDtSf11zg/QLp/U0FamCRlxZ8Ys5keq0hWWQAG6qQ5jkhLuWyX0u
HRP+rpyG9tQ74KPWdWtX+oPfDk2DqRmqQb6P/QrCIuD6Kmww+He1vRcJ6Jb9FNPZPtYh2PPDYMh0
erh2upPlYPdFvIG6CWdhB2Rztm5rXDXGseppD4NjKVrnHNU0qYFgFu1AV5OY25OYKZEfSJB2/c2o
LPo1i4ySR3eKMsQYm7xp835DdmlZrKfR8swlfcXOOdeeo9PTlNGO2LLc2CjusQGjHIADO20i/nDf
LRyaVsZeAceN10YgWrUtuk77u74XdQnQ2zWQ/05JZn+o65j+5opS0JyFFv6bTGkJNAbWCSW6NtQ7
hBeexuWeIb5ZuzrD29Qq2tMAOynurzkkQCodbLNL11WoySc2gy6W6zbCYHMyXN1siOkU3sE022bc
FXE/FFh38IeSs9Q6RMIw+mcjW+rec9rdrwev/HHKtlmm5VUGK9Gcvp1HGxmadaeKhFQFzP67UKk4
+IRIB0y8TW8umhZGUw3Tki5oGBz7Cbr7TvdDNm7oLpjtnsqsgXA51FGyUSk7g1OBdyTci3C+5iIF
/uhBsA6bfhclnZVvuqqiGAaOyrSWpS9nzmth6ZmbhIrcdOimgsjAvqhTF0C1Bgv665+LWPzt1+PA
UyPf+Kr1ZIF6M5tIreEnoo9ArcivcdsbXJZIj73mbu7lGvP0ClDmfdsB5tPyzhagyVPFGQEvO1Xr
e+qwexDTy6aKTrYDY2Hs9yxRFN3HW0yjTxnfxyJswjM4RcSLpB5O3Z/EjZ4qo7iQIn+nw+zGr4uD
Js+Kqt4lAJWnA3yXoZ+vujztl7/+webPfjA2G2obGr07gsvX0ye4lrJ36OtxUie4TkQPRSLOSaHW
ZqQ/aDHuLd/biszeJ2l+BNN9SGf8/6L6JKjxwlWwX9ycNHAzvpRe8udvbu7HuZ2V08INgBbfxHT0
ZupkANHtMZpwTx/qcZzcyzyGm2oqN6MZ3KlI3Wk2y/TkdpwRNr+59o/LJdd2NEsKe0eey5uRYPfk
NEUxDyb06vedLQBq+CRnMCLC6aAC48w8tvccRD6N2jh+cAEtde8otYRN9fSbe7n+ztdzOlO6R5dB
s4lVjvP2Jfm9HavaCJlB3XdllR86EX3uaA6lxtmSw61ld4s6vAQXMmhXyDXBMvQPIFoJ4HFefnMv
8qf34jouhQZsWcabd2K1fkY8rQr3ZdytqfDv0JxuImjyBnGblQKMWdaHNin3MYuAnX2dPfHw7Rb+
73trzi89eoX/cf2LPxEuiNYtbP/n63/Ek/aP665e2pdX/7D+5pm7676AX/1CpZM/+ped7fr//F/9
j/9w3j1O5Zd/+9dPRZe3178tiIr8e1OeabNp+O9dNadu/JJ9LLo6+OEP/eWrcf5QkqGBUhN9PF4Y
i5fyl5dP/YF8nQoN/6NuzCGA/0Jppg3/7V+V8QeHkavJj6oy0bbXQ8l/evm8P9ip8Hd5LjY2yoX/
lKfmrzLXf41f1zBt7oEdP75Alyg+400pZ4JbH1AutxeyadsFDLJ+JcEBtYikF2NVHSOZFDvUJ+se
BsV1a+KvC+/9WA7ZjnpLs85KelZ2SGO7xqI8w8Hc0P/+JPz6fWgCKeuTOSMTm2TvroF4nHk+Jrua
hrmhyIIky0fMscT4hg7fbe7A2a5mUXPuNIdhpSzQSP74XMtyW5XG56Cs6mUd+ucJq9rQbsIKhLlW
0dfcqI9ON+90QnoPi1K7qCCv97b+SFb5MpKm3PskDoOlgsA8VCsFL2BtRc27BuwV3nd/KUROD8ov
13aHNRk4mNtlZx9oKEkg8uLY0zOSvnNEJoXbkSxoqV2W9+SiO+gbvPzS+s46UOjIZN4bS9MPnjvI
OSAhhiVb3DG3ONPObOwzpAPIB5qKyLN7WFIOgbCsIsKDhxvgE+kz2RF/CbISodhyLMG90UP/bI6e
v9CBaazcGXav39ofAx9htuEbaEtE8ZGjItZcxGEkSw9kHKniPkhgAVpf06jbFEb96E3GRzYABKey
SUtkQswV6nCTOLSK4C3at4jQXYRIIsTAMjcDRbUm+Jx2Y7Pu6JwA8BjxXCEhtbMJFuNwSmG9JQHx
N7n9IQVVF2XhucfUzX1C5iMWz3WNjwGZQqEQl74uiC2sHl1FkSs3h8dmdJ6MLEhW5ezLpXDpVQZB
isSPH0rXCs5y154Sc/5c+/mFoGx0FkRTzqMksntN/YIHmClQmo5+qc21/9mjCES0dliuXPfRGa3P
AmLasjOGaoOR6X1k1y+TRzy055a3CHnsFQSXeqno0C8yOaMnrrOGhFpt32vDBsfctfYmY8Z0PDIF
/JbieApYKLiSloPBfZcbKQgQgoOqESBIoe14Uyc0nBUsiRKoL03YmtTCCloD+jYUDVgaeeaG+NNM
PsiMZMm5nZ/o8IhdKC1z5RMbzl4cRs1a+9GBoPoBWTsa0BEjJOloSdAWqzLnbNfN/VZ6WMctY9jO
RW0ugr5libHfVSP0U1XWT0A9XAZ1SGr5JxJY7gAd7CKvemfFE9uhkdyMBgyO0aknpyseDYwYy8wi
fwBQsh6Te1JpnqRVrPVgVytRPw7lSYckCiSf0JSYQOnA0c3jKeKEs5B+BPpBOjcoM9/rK/Uwq55w
sa7ScDIXkZhIhQjYjl5rR6HZv1eC12QICFyyemhMzCJT09+0NgnyYQK6YawOidl8zMsSGGE3b0iC
3aC4u7KB0xckX7c+huKl5VXPjW9tR+uEJvWcGvWGRGkNeCT5ZGWzs+6qGCOsbv8MzPjA41nNKnpJ
JIgEWLFXylnUwZTgiJUdutaCtUJcF+cX82PdQ/XTmUTnYK9FAHQLscnC94dV0FfbqYtfcFbkSzxE
n/IUtUXmjQY+p6gGeeTw3c0evb/6Qy1zjDFJcqOKHq3s0OyR8JtL+E94eqcPwaDSZUAIOXq9hYNO
ZzmO6QsiQryMcfgetis4Uh03a6/unpPCOESkIGLlKeOsvw3seaNEBbmdTZ7Tu7TaBShyb5pPky0P
oAkiHhDa8khADrAHOPJEqFxMUSe7mETsRcX4g755bL3OAcmFwj8cFd9xCrzDCVE87IfZMfmX2Qdx
A1zbXujRNBcQeVa4PL62VMWJe7HNhedUD+0MygHV4Sq1on1dBgfCvm7AOkSbdhz3WQ82re5wN+sR
7MzgyHOdtTt0l1urbg55Xdx1jrm3Be+jGMATtuXXCTQ7phV3SUZMCaeLVJNeA5lTz0kQfGTdOflu
dAfPBMTDMD82agkzA2xpvGz8ErCTZRNQTloycnKge365EwYmmaTmMDsD2YfM7x5FCUFFVQ6pBkke
n5ai3nAtp+71PuxaOCOO8ZB7jrfqgSUuObG+N2trK0RwxhaD9xwDukjI2GrcZq/B6PSecQsqEbdI
BTAyNPz7NmRCNmfyOsZHE50cqX+cmsZuCFd5nH6I1JDCmMKil0xU/eXsbxBYbJ2kmhC5MKZsC46T
0gS5R/60FWbCGTIqujOTstip6xEm6ZqVMGvEVyhZpooEU6yeC4FmYpt0IUKaLtpUJTTfsiXuEk8a
6Kj8ENbDcAZqrQ+WRbxsZuidznS2HHWBP9CRi6gB5R1nQ3oRqalWM7uTlWlOR2X65O5BGzMgn9dG
NywnXR3QNEM9KcN8BSZ42QPziG4jWMIHElCfqXa9h4RGKlveEOsQpHtZel9ZCs5G0WgCJR5hqlLU
zgnYGzmQXk1hcim9lyBvLk4UJherq+OnIvWPZAHeKt//PMf6DmPF2kPOH0XeNT43hvQ1kGaHMg9w
/0z8AXTYqyvQHtcpm5ZFoFlJIaLB+LA+RY1triL4HBQOcFoAKZ0NpDp+Ox9zLVYAcS/eSP4rs9a6
bvKvRQoLQKe1WHgoXMEvRmorXf9T7ApFOHoPmHJ6KTqSsk1sYbs4BF4VfCjHdIUo6wmhMWw5q7/x
PQIFvZZcHlDCo4d5kHPrs+fTG88Nt1vHzkBWkjz9P9qNrx7+/fFfvhb1v9w8bB5f78L//9yUc/L5
7/fk/941bf2SRhyfvvwN17gW4P9B11D6D4+CH4dXhd3d/XtDbpryj+ue2sBF+80Az7nzHxtyYRp/
UJ41LWyoJuc8VAd/78iFsq+8Dpv9M3v4v/7G/zyP3P611f4VXsN+fbLmb0FGQnGaciRHa20b19Pv
d60zPfRlNCp7PM4lni7i+e49FOtfclBAVmd5LxmuKnLmQ+POMwcy+xrf3sdIvDjxVpQKsuYuNSxM
yINod6OAkuNFbv3Xv6vzvNtJPmK2mPFqGBCpG3oob/FY+QtrqrNPXdutg1In2xlg887TcbIlsjPY
siaWz+0U71HfzoTh9uJUJuxaWXIrrN8QJTDgOKdmzm0gGDS6f6P1kN+M9f91UNHXEjlgE891HIuX
A6Hg9WPxc4lNZwYaFBnuo27wFmnfmh4LiyQCNDbFlwp0o4+P6lNdg6tUtlHeuX7S79qqN3eGGwZ4
YLAL8LvUx4j+UqJF8WXSY7SQlq//g7Dz2m4b2bboF2EMpEJ4ZRQzJVLBfsGQ227knPH1d6Lkttx9
zrn9YAxWACWLIFC199pz3SMyTziohmDwcSCb4iy7WsmIPZPwLwCYu4Ps8hHULtuSlVFXNwghqfBf
wassv7RuV3CHbeqL38TisR/b19DotUdYwZ2Hadp00uOSAhzTy88frzLCSGP+psAgfTWJ1EBDYVNV
2p3xqmjj18kJgutcnLPShrhYuyw/tKH/ESQEcwfFKp4nl12XHrTJKaw8sa8dnDUy3wExhyYOalJk
vGelshlgC/3phMphqsfkaxp5mzzFFCx3rO45z2dD1CL4+WoK2+4ZelG9zM0yuYv6mOPDeE/qtiGE
YGpL2Qzxs7g2PGEDwAd32VW45Zvt5pCparpGC3+ODOoHdV+czlWmLpH2z7p4UE8jhTbbJogbFa8L
FQNzxPjbDqUWhKXCa7n10snlttbcojx8tCiPVrk3Z+zcAIpjlu1tGv3Z7jG0Uoaeij2X8oIamfHX
OnrxVTX+6C7m7qmLnAuFljXcNLC59aS9Fm2a7xuktwjPhfqFhNg7jtcofAlbXhwc8xZhn2lf3BzU
MQvbehf16VeWlE9jntk1uToIjkOXPgo9yu65holng2pyx+Ya3LCBnbCm2MGpqyjsNvLgpjltdSg6
FgSQN4+oANMXByesB8i/1bb1Gu1VJOkWVFnwzatDfVmmy2y6N/EUbmC7iX5Vpu59QH/pbUQLA86H
9blEala9W86EgYFp390gwfDDRM1txl31XjVHAffgK24P+sYdyuFB7xzxgthg6xqV/2S3CiZFNkJM
faCCrdOULlinXO3LruCzS/CCOclDDnHwhMgy+Gha1LXvYEtTq8AM2R/70r3cgrhMXBa7PA52qO17
fc4j/+picRt8DMo+LzFj1MioHHA/EbfM8oMDqx3WpYjqb/JAEB2sHRtEvB0cFFFHSrm7m0hs7JRN
kl+RavH8t43F4OkRzg1tdxv6Cia8YwSU49f4MvTjG8axM5lSMc5Ue6Z3x4/YCrnj26ROmI1qegWu
4K9pqdf+8dtz5+e9/XdayD8yPjxbUKYRIUXRRb6RGp5/3MvDSmRcFH5wrCD0sWVKYsjjvbAORT+s
UtbKL2RD2S0nFovluTkN9o+CCoyzbJUDmKA+Sp6bLGPhU6D2nSeh/AuPmkfdlTB65QWl30w5z6a1
HJXvyI1s/HhHHjM/dGddkjB8SFSU7Au76VnYQ38+YcnQrsJqCCidpxILfxU65fDkTDCYIKwgMHc2
JTiU56CP+nWJDmLTsU57Zq/afTT9AkMKtwzKVZVZ9qUs7W2DpgVnV74vC5+oykGNbfWGrW3yEPgJ
a8i5ScQluE3FxnZb9fbR4+IagJ7be5iqTLulOqaITQf+93MKUtyV62fKVZugZdpT1QAAJDXo5cZb
5nnZNnaS8KGmIOG1rNot2/TpPcgJSIRVOBxbMxXXAJ384v//nN2/y0MgkKjGHJEmkES4DiHDPz7n
IGnZG9e2gmO66ax7tOynoVu2ep6e2rkRqMGPsokx40VD/ux6FqLuXnsyRGM8K7TsxqEVqPrz7Kz+
OaayymxzvNepk8+OGHCEK8TO+UY+5uVzvS2Gn32yCajKHsosWCFiJ4mfBzkmJSXMuSSy2R2UdnXE
3TK7e0aG5L50kjmIlt4tzEpzYVT6BbZF8kihc9R/7XCf3yld675SYZs4ffoe9TnmTMQAgSxQERGw
mVsgdW+/JcR2vKR270oaaVu7fw9rO9talR6/Fla0l3PsFiujfor6i6v3wxG4Zr2SA//57ihtkdXz
eYq3qTeCU57nXD2qePTyyLumwnpjdzO+DTpUfHe0cfadv8TzrLLm1k7h1WMzGDmEZyceqQT+62AO
6HiA5aXcPgxiKBX2hVHMfaE22vRekiyPW3N8DOauUmPRrw6NvbOgVP7LcsaeVyu/rWYcSGxCnek9
hqmrJv/+vpoZbKsfWgwyzpRV+EtK5vq1VYzjmRrMzAJw3q1Y5eVH2WfOA/KVVgtw3trVF0b3zcvd
ZaEmzRcDKv6m70qb+taRdCUSdL51zCDE9b0t+uqmd82ww8y7Jlq6SeTf1cj64WlKs7WeauE1Lfku
FmmZbX0rxktibooiCW7c0/jAB+9COvNP/HYy/AooPWus/oXsQXdODPO7KJr+JQnJytVBkeCrxCAR
4/BBdwJ3FeV2/FxTXl02UFYoXXRXsyCIypAmj1eDFTf4sFjhCXVCXkDHRIL13LfCfgOsiEVSD7NN
kEEmjyWmQ8za7lCoD+EoNPb0XCILv42dI4WRD5ZVhvU6Z1v8/3+5NZnD+f3DQh6K7ovyYUTeKDTs
ORH724o8MmKnwsAnvc15l22pm+Oxng9V2I1H2ZSvZJ9hDhuDBf7us+tzhk7Ii1jdfFplwwulGGVc
f76flvRrR52aJ8edqetVaOxbNfZftSF87popvcoWwSk7czEWjKorHNO7gjPfC6QWa+9ZLRYZc7OY
hoEsrN1ShELTmt8vTitjL5vz+7Wtl15la1h9vp9S9BcrmGHDV4u70FlTsLutjQIevha6G0M2nTai
UMyCtYC1x10eLOqYEU3czCGwH6IRkJ+hEi+Xh9whVAyTYlyU0zRu/jEgm7pRtMuGXfR5CLh4C6JK
rz5w360qcGWTzcKZWJZmIjvIpgBuTCShu0XlYD3qRnmW3bj8BXtMz/0V7IByj+tPseta/xo0jf6j
B4Yf2+74lRpxg5WDFl89z3AfqHFCR9MX9hXgYbP0RkikRGSAFhMrGUbLXkZZPN0S1777Sd2cHN8c
b7DHxYaSfnwh58GQ6+ORS2hppCHR/dpvzQVfRuJJumJfyL+9RJb+Una+9sUpi2AdDJGxy0Tcv2nu
2W1G9YtRKPVD5lECGifptM9VqLx6o9unpKjtU4OA8kT+ZhM7tX+Q/XwWBcQVrMmpqnQvaobtiVHa
j3qkWI8gmKMDpR/fPlpzfw3XfstCZWa+60yr1eA0+sNJTHgSLu2m/tLyuR/QwHUfzSStwkOeai42
92N3rCtiW4o7jFd3EDqFfq2/mkx3evcoQ9Wo4XoxA3fOCrndvzxejX8+XiGMaIaDVFCgaQb6NWfK
f/sCqm1lliClhpuCIn9JvJ7kQm3tcYbwidfPh/ZIdW7y6M0N/u7JMbP7e57mGIz1Yx9sC7AASznV
bDrsOnUzf/DN2rg2A6YOiHGamBv/QCU0/n+QcKKCCCU3l0mbjpNXTfx3nbYlK0O7cLpxlxvB3uCj
uXSqV1/kq3goX7yps3e+O9VUv3JgnWv9yx9Diqv/fjdCBSNQ0FHUQxDjn2uNNjTgW5B7v/la8cNW
leFmWdV4m0bWX6rrXJ25hVmrvQp5im/koNpM/tnIjKsyX7uyq6opBsNh/ChbhmdOSyuszEtWZyA8
bK4BXfeUJ3mg1vKpERCQBT7Ot2Kqmx31ncDjQX9RqBnOwA6lPZDXcAsyDDmbZRFBeyZPtJRNde7L
x3HY1AIU2JQRpDAC41LjAfI8t/oR6G3BnhWfpfJj7FfL0f9N96XrhGv+9vxFkmagK1LRfjmqjkbt
71cUzjmxPUKPeXJTYOQEofVFC6LiqVZdfdv7VrOzPKxnw9SlIk/E6jv2thg+ROmPLLP/CNpceyYO
qaxJG6mHaIzqE0wLF91I2z/74s1wE5BPU1Is6qrjViAKP76Yo1YfvVhb23OLcms8SH69inCZwL+o
AxHOYJzNSZ8pzreJnXpn6vanDYXVWJYrULdl38ch8sm6mdd+chx4ZOV5Akb2UNha+2QMDRYfWhN9
t9JmVSaF/jWdoCUVxtie0EAhaDfwiM+VTF9ZPYZw8bzq8Ws12sfJCCLN68hHwO3CO8shBMvN9ufB
m7Bylk0zGkzw2YREEihop2QmqCsK5hvYYBo7Q6UWrMdMma3XCHOk0C+d7mmXdn7Vgs9a8bWP1v8Y
qOImBGWtsNKZ51Vu+KCWyVkr/GEP6IE9h5pO7zNNtNSjbyynwzVyi/gwVt4R5PfaUgL8jn4dKnB/
B7+gqjj2ILMLde8MpgabA6xHLjz9CjxvWM6IoE2gg/1BORWu+95J7hM8CBLXRHPtPttjyRKuZNM0
4fuMhFVmBJSJvXWFa+fYYmULyTzfqPGEq40oi3PW+RwirTjLZt+ja83qPiW5HqUIj6h/3tUtYNbY
t9Rj0rHmHcHJfgHTvkv0qPyu2OJH5ZfqXcX7eUtmQ901Q6pf3ayKQAek7stkhw+J7XpQ47LEP03q
oBzjdgCXpbjRDuwi4iDZlCOhG6ED9TDkxBCiJ1Np9Y+ZGwb7aMLUb6VMpFJjA1XsxzC8cufsJKNy
MrJrzt8YXPiYngifphdoB+mF3Mzk9NY5NYiREkWjH5+vfQ0VBU6duxpQpJGLroxLF5fJdlT77GiK
2trFvUj5xWrvqFepthFuPFyhOI6r0DCmexflyoKtfEKSL/6WKi6rUD/bmInr4BCXD8ZepVZ0L/Sl
AY2CgmiK9RdBQf9vUz5eyomfp/ycWpFzgVwj4lMfBtXRRjt2nmrQWUlBjD+28Vzqc12cKL9f8Edo
9joBqC3LBPsRaFu6jJSmfU8tViAiKv60ia15hRt+dRriRTkJ7X8Rgrnz7vH3Oz6ydpadDlpxxH4O
t/a/36zqZCYoG2F+h07DV7JvtS+5RhzMN4L8FKeiv6E4uBTz4mJE87zOA+qvzXlaXBLAarM7ibjB
Q8Zpjju3Pk3gYo4jLPEjZpAqpQVxj/syV8wZgBQ6jcL7EYfJ1yRKnZdkEsrKhfd5qkM2VI7SYJFZ
oxjMqxB6j9nmr7DZzUXbe2gAqZlXC+O7H1rObTIb5xYM3pqC9ekazl22kYcrEXTGVg7G5BL3Suz0
OIkwt1VUCpnZvBIsS6djZVQnkxzMY0Ii9jGdnIQqkmCTKQObWfXs6mFwIbYJv7w0IDBQ63+nMgLN
QxDYG9vsHNasHfGWvjW0pQINlOIQNMbJHKh1RqrekzY2vxRBdBlbY7ypfe2fjNqGAFXpxhevozYN
H2EMXxQFI5+o/gKKOf3aKCbmuAGLuYTrCkWE3d30gTLjBBYCcQs4rM3Ur010qbfOCMSNNT9uLl6E
924ZFh96q7+xuX8PMBFCVOdH1e9Xh4u6mgpcatl4pBFw+sfVga63qQvDHu+dYGGJNgDOZGU2e8Np
67NIEPRYaae+TXZ8Iec//IjQMIKPJxJuT/OSkxQ2+dyWgrRCC75N9fTsOLikcTcod+bQVhvbn/Qv
QOpILqbjtZway3yoU4zh8vhF86rkhzMAqleiznieejVcw5UOz9lgmTgPDPGDDYPvGoG0WpV+3r+Q
UxgodWp9guJqcAuEEz7FLoFxGuC3KzzgQm8Xh1VK3jFudmVZ+K8EmNnTTlTaCOBILyT5SWO77h2I
QPRkhe6+FK3ykttddoxV/HaJ6HdPcBfWKKGn4zAf4jSfZmH0z1fgJbaBURo72V9G+Xf84Zz9CEXz
CXIa5Q91eAeiFd59C/GSAiTjKPsaQ8WzqdG7tWyWaqMcccV8H+EdYmarjifQ7c6K8I5+oEqvuYKx
NkhVi/CsTygZRDfYR2QQ5jF+SM0MT5C5Q76y51cf44lYWmNoLOMoMr+woWF1khXfzJKlEOBQ59gh
18LENyCiMg+IsTqydWpeipJahbaGgFBpfv9SO8rBwBvvm93gtqM4eolTnOUdXfzMeXAzUOCzoYON
/OJk6IBGzwfBGAT9DUboNzmhClGddOTen9gZG3uqrhs0Kmr7Tnjt461911x1UWMeKuCT1zq2RnJJ
vDUElFvgDc7d7RoT+6yMJDeS7Df+m5uPt7amcQnCPDw3BMvP7tjhYjifWfENRvzkv5kervPsdkBd
oAy6q1l2+/iZVJtza47Uq9sa1qFJBjAJoBPfokhdCJirCwdrdFJXE9u1+eCWRXOSTfkqI1YAR0KL
MURkQB7QMv8+bxqyYGspdbwwTMfsVp/v1RWOstfrdM1eUht48vx13m9vg3mZj676AEJFPKBaxt0X
XhioCVg9YUqIcESemlQxZje/jciX6CCiatH7tTjINouDd2gOPLLmt5BdH/2tMKFa/jXtt74mQCwC
Gck8kJfAFwjp40pOlH1yomzm6IUHkh4PaapAlp0P8XyYxbV8VOLHZz/udjX+u/NoWRuUZnwOFRBz
Pk4mhFwszV6JV5/vJV85OaZHLMluMVSqG9HcYwMR6W20w36rsbEAHEtzsroXG4edRyP3jKvd6e9W
OYm30LWVNUEbfAPmWdRM7lDqP+YEVg+i9100cWmHgytYnQnu40m+ygLoDVWVa5s6DLVjYdrEjfTv
TWOqkCVjfMDDIRMHp3oSYYeVWNu845lWbiy4K/sa4/aurIHDRGJ8cGEd4VtpiWWRwEQKUJ2vo0qL
T2lUiANRRnfdKarxnBjaH3jdZ6AmUpzP7OFrRX7haEPxv5nRlO8aBU85yqJws8yK+Gj4WY+bt0iB
kzXTFtMneyknf5wxqsukVS1iEpzvTWO8qfk0V7Kp2034AL3UhS1odue4ApyzcJXc20wWTDve3QRf
DJxpCYWrXX+My6mq2nTndiyuadY4u74J+3M1uliVuG6ZnGpENR8nV0FjbTVF2q/xE+RpcnaOyx8h
gw1/H/Z/aj1uNcKGVy/TsqvRp9ZB4TH62QXmYuEWChDJBSzWZj2ZafMUeRG+8KBfvmJafArNDNFV
76IVrYzsO043+YIc4/CsWKOP855Zn9UWP/dJ4y7C6vrVdaB9EH4oL/LQDFF5uSitX+LUMvciQuVg
f1eUNISDWvE8kF2jbq0cZ7KOAVezoJiQDHfjNFzzXrdMWHadVfSKR7wGy5Wp2dY3hdDKEFbfqJbU
gPAO+ZFbcnVJMxLwhVlb38rWoH6pd9+aEsVThc/DPhys4CmFr7D4mJGJxzTzxVWoxoHiNmMbF4RL
avZpe6MXL2BKh5MCn9Ew8vm6cHKcM0w/2rtc1bdciObgkrrBblJY+bI38j9CT2eTUZDueYlLpzkS
vMkBjWIiK7ROv1VJlTxS5PPRkoNO5Pxp60mM4xEHJ+54VbFJ6sO3z24UuD8nyD7dynC0/jxBxE+W
XxQHpa/in/2f5xrQ+moEjrxDFjWbPBt3jRt6zz7Zz5XwsKscULq8oB7ETVcfrKNsqmV5afoAGuY8
GImnIW3qZ+y/lCejJRU/91pDr59BHf0hW6Q0/IPdkh+VzaTSwAMBo1/LZggWGs0e6cdC73eqr9VU
xnFvQtj416FSFWsPONLea7CDKaqbR2RbHSEqgunEc/BX38cceY7gsqUYdT5djqcjeFt36JHVk3Ra
x4XQ911gi6dpDrl3qninbgNjQmqlrhCQ8iPw3nIlByJ7Ir7etW8RIcqtog7pgxYl6ktTOjs5IQ6Q
CnaTMp40YfAn0oHGywHTc9gJhe2d/PdAoVUX4nrgiq8+YeL5R7p82ecw7M9fBaTub78K5CvryrIy
xwcS+EcUR9Z7wK9CZuo/fhV4aL/9KuWojacC9fwFI/QfkImvo5lGR1tTh5dOT5+rDpNHMbcMUrYx
tRD3cejqexxaC9kdItK6UqNyk6ckOm7R2mw5JQdrrNR3ZeMlKzlqDRSG1WZXbOICxQZ86DuYQqqp
4sJ+7jPS1Lpbx+c6pipMIef5kBZJfI0sI1jFelK+hZn9XEWm+aeZ3IahK35o+CV+nN0NLI/txPh5
NnnRFIBW//PsKDCLt6x3n9MkN/8U4smKlOKHOgp82jLHeh7ms8Wvs+XPzshtffzsqYhWP29zI+TT
c1ZQkCZ0UiVsLoO7XuK+pE5t9L3NC1SRGU5bVY9/E0jqo9qbzskPKA8x0Q68c1tayqmmRtXcwK39
0SpU7wGolvrxbsBVf77bpJe/vVuYpelREKc/Zao1Ldi+bTyk4o9I3Ux8d/o/ez9UudxD8xFfTvNR
8cttPmTlWc7qdcW9GuNBDslJXBnOsXRxuuvYJS29qsR31ugb9LC84ceUkXQHSkmfddQI0MtzsXol
W5OiEOYnyDkDAVVE4LW/+/hF5pMrnvIq5pDHj7dWyx+VG9eE4xnLp8Q+dwrPil9v4U5myPYp+Pb5
y2OP6W7ziK+hKaxT6LIjaMsQ1NjU2hfhexErSfRME0u8Gn3ql0JV8Nr+HzOU+K5H6aqB3rsXCrB6
igw7wm4VLFAiVriLK8I7E5PyznLAJbS1D9zo9Nk1wVRZQMRqd6ENczzIEaomSmbdB5O/zqSWFcB6
mmGkq5vUEMUa1DOjgxdQJ9mFS3Sp4l5nfBydqj7LUycRV7e8+i6HWKiVaECdal/coVb6r2pphVc7
Fs8yK5TUpbpXQmrTZLOFogvMVZ02sjmwT1tOFGbsK3ixj6MzPnSZra4KtxtW9YCBdO4D9pSvWm6d
gFDKYcUjqb6I+fCPATlZKGy246E3+RGTcQio2TtYSWoe0gYXjoXsTMrhleI7b/Nbn5wjZ3+eotiT
hzn3r7fQlTjeVq7K/21+a426KsK4ywKrOxBbQ5A9VCk1FViIjte+yApMB7JVraTx1aia8Sr7dRKD
iC9TdftzBmaYD7XJ7kQOy4PXmyNLoY9TXcP7M3PS8Alor6tzDxlK400nlvGKxCZbpWavX0y/7iFk
o+j2+nI4B4NqrahsTrnIAmqX+6Y8RHwrD1oIRXrx2Xa5z61BpNcffXKgzpvy55xJTreyVxUO+jGd
Mz6OCRXNRmiHAqYQzTYvmpbgMFCnOSlkAwheD7bNAgmO2dX1/VsU98WrhQB4702Bs5waAKotpgZr
wiPeVo42cYV8OQrsk4pAZJWi+lgLaxrQpiVgJw1VAUPfWVTeCKU/ycOQVLPJb6+ACCpYqgwayP9A
e5GyhjLxvUOTmQtFE0RafLi0x15784m43HtceIhNVE9Y6Wl3xUXpO9aNcZSDloXSvGtIF8lRflKy
Ff4gVnJU0UV9CCO7xUGVc+H5+YuSResyYav/bHgEaEe7+NJGwPgtw2k2sonU5hS5KVtXFIInAmSs
T+um3U9F461jIU6hNo73yhEKhPlwWsVTP36d++EujfcSZuQeh6FL3o6vbu/4J3kQQUidtXzZhWW8
q+w8QTbc5K8CQNzHK6y+f3/lK1D/8G3HLJoV/nGcD1rjdkcMqnvM1MVETb/VZStt6n+OyDlpYQJS
TEoTrz5N7D767CUY+vgopyIcZ8LnmyqJjQDQ0qaFnPs58M+J0QBb0079W2pgEAtD/qzPB4Wc/ceh
Sjtj6QRDtv7sayDfrAetylkFZi1fKR4GSVA/GN3QXOVB9iMCTXHebYLd5wAOZdFD1XHb/+wDxtpc
HeGvLACkZ9lP9Akjt2KarmY27Cy9Ya9X9igMqGk+8gjzTpqtpKso9dt30ZCTzPQII0IcVMBH2Y9+
7vu73tDH7TDLDBq7u49dtSMoYjzp8NdvIfR80wyLV9Vrk2M8CaDYc3OoE3ODPVy9GS1jeIwV3e6e
xobvpoOHzwkmLAbQLDryg+OXyxCI7Tbt7U06Z2LMJFt5bq8dpywb3JUTpricjkJfy9GsGbyzfDXG
nfMQV/W3j35L7Mcubk9a3+FwphvVNjWF+mpgt2H4cfgto+B1qVeufpoU1Tprdo7efw7HzY7ErAbS
l/9yppxghL6+DAris1Sodhv8bRRKSxLVXH6uVs3Q6PYdEZJ5afvZLRe+RVQMED6B8HZm3UK9NHcN
uiDqqHQgs2UzmMd8Pshmjk/vahwUfTnWRUh6yW/rgx5iGskCGFZHnzwHto6fTJ4AZtIRrqH3iVAK
8zyo5iY8RHFuw+IuB214WDZhgauX5njcleEzjPjgWQ+o9mrKO3zW8LmPo73XjONVDsWW+UMr1Ow0
jAaz+zhYmkjC9nIw0Qxq6RLNxKOBUbTIA6FP6hMSPXmdV/dm9tr2aXkZdPGtTtL81az6ZJfGY7uS
g0NO2AYAtvkgm/0cdExBZZ/DhbC4XHwi0U9DNxEK68RXtdRYbswtQvDeY71U+jCKiapqxcG2rPfB
KoOnwAani98PEeei3iZKNW4dzaWqh92RFbhfCxdK9oTd2IOeB9Hr5Npr2d/G4c6yfFFvXAujRaFr
wYNltMFtqD1xRmy3b2wPb0X0DNpqGlVn5dkaIWYKCa5OnuiLYgi6b9inX1zL8J67KnC3pdVZ245P
5AUZ2Jn/OxoifTAWkabWVz+EMBFgWLLS8KrtKCtfeSbVF/hUrKc6Vr9g8Btvw7RJtrIppmJNKLB+
bizD35UVbz1hKvLYZWqAwspxv+kImzyjVX8Ec+mhsNIXtt3tesJeAiUkWkYNl6aNbffKPfOAeAWN
p/6AJy2MvP6eQbdeCDHaK5CNygpDEeesRcghx1npFZpdu26HdHgoIsO7Kyr23pRQ5ZjC6SfoESG6
JIdENVihBe5H01GJq+hmI/tSZ/0dTNLwZgY2PuruUC2SJPki5oeqfLJGVuE8UHhyly2VgswJy0ke
yLJNUjRYYPQybetWCXiiCeWE7NbYUtAYbBXHG7+WPUx/Ey9fMshESKdgW+OYjXo7V9eQZ/qntihe
LG+ojjmwjie3IfDCXfBazi3ZpZiGs9KI+a1l8+Ok0OQDTMxjSA1TT8ndXh4ICf189dmU33B8rGdy
8a/hQAzbwYyzJwjzxniMqE/c4VblY88N7G8Rm4WGeVxkuIfQbNwDd8sWnox6w8kAivyv/iLSXhSM
G5ASprW9CnRtPTSKfxxcVT8XSmLtc6N9KxMnobrXyS/kpeud6Ve46to6DNomapY4dOXvdUdCECXh
jyFxF1ppYlUNhew2BpmxcoRZQSNOMCaaBPS1Ph6yY9/X+dJHQPsmmsJfcYqxb5xhfEu7s/Dc9lXO
wgOMWaix3wJVwVgFCsJ+IsFh6DkrMz/QjsGvg0N5KKhhWPmxBnipF5BTolYL8ERy4ltuGvkqR7J6
8weKL//xiuTw7J30r/Pku1BXGt9IGP/Hu3y+8+e8AN5VxXPaG/X0yu4ci2EiGVdhtE/c7nxEPXTF
2EvtR2oOFsaQ3yYcr64FhjUvo7+L80RBnNsbj51vHPhvi5cKsdFRL4lVy6ZuJ9ODzye2kudknVGt
SeSrW16Jl4+7joGL0jGR2UH5cpxThpNMGToFtarW9M3pg6VRlWscVVmid8B8V7Dxv1e9ZnVPfhCv
J0Q3r8CxnUU+Gv4rC1JnMcx98pXsk6P/c54PER3Dx2rRND1P4QVq32YlHP6OkeGzppsXcF0SgNAp
xler8YNd6bOipX5m/EqEbDVN+u/9cj647UtBbeC+Q7r42xJIBey+9TUqzj/XRklmGbvAa8+66Af8
ctSsfM1jIvGWDS+Le289LqYweJbC3b6lPL6rvJsU9c6tDJ79TQp+s+QE7IfHjJi9V9htjXXI6qbI
F5+7K7nZwsHDPYFI5+9Eph0z+fVgFdiYj1iukErI3rhYubDHt5qw08GlHmjpzSCgqMmSs1dQlfc5
tWAXOn9dosmECCGzdj1JOxu3p9lILXwkD9Hs/WzEelwXzRtC2wfqSZM/PmdQbNHuC6diRqRGr33X
rpJ8D2gHhLxROOEKNYtYGfrkG9ivB812LvNYukgXLKe2HqsExzgtIDovPxL8rb6PsIofKycm1jwF
RIvmj3CePxWBBaHa/t/zk8RtyWDNN9gm++7ElbNV6glDDjtlO+OwnP4Vh2YNlF5VHV24aB2ksb0Z
7ou2UtZ5SB3nimXKe9pBylZVr7TOBGWfmlmH1DnmsKB82D3IJrv/uVaPClU1fna0oVuZnZo+yA9U
wYLloyk/7SK0vlsWBcXk079Q3f+s2SbbyGmMLvVciowtS/ll7MZk1aqFu/cNs3vlVrbQFf5KHwlV
rZl42FOZhq0fn8slKN2DjrVKTU18vRvLRLl8CHRYNFEAA/xdNvUOOKZJ5tQuR7x37Gzn9MYf1LBQ
Coszx3SJe13flCIPlh9T9LzadEFA9UGbtpfB5gaimZcq6uZLg4D5jkThDJzHYHOtVumwyliHWyar
b49yYTGY3YV4PWVn7E8PcYkcNxaUsTSaCK8FuZAlGVZ9X5kWSxV3UqGrGvqiwpf11pD92gJCegea
7V6seHqPy16nfhYG5yLydXUXG+bewl/Bo+Dl8nnQWEuv67acr/W/BiLgcBtuC0dU1PmpxgT0JF+1
oY0A1aqvH/1eD9ctht2rEdV7bKmE3gXYgwJYoykPjg5GHBkuzJ+cPVFrp+qq5Q4WLIvJ+ROwNcny
X82Jv+u+AND3OPsxLBC//OgDFe3RfJCvqqAi6Re4MSwtXv23vs8BeVo4AFdscZdYywGy18HS12xI
b2XnqVfA6gUk7ZalS+UOysPox1wiUVco9rJIuWip8d0pBBv2jVkj7Imr8gv8N4zj8a+9JKnIH/GP
/Sr7zQh1AtF5OGB97K8oIRTdk8t696Bkqr8cMEs7Y0swXaehwjZt/m5CBPSXOhHL8+iGxoMKgTLx
Jlh48wE7RYvqcS8JyMtY58zzaVqF+3N4LBqqX8O8Pg0+2Qk7zf+wGhMlmImRXOrr1jpivXrsrcDe
61WfbZUmUx8h4TVLgjjJV25xJ6r1zD/bqFj9H1/nteO2sq3rJyLAzOKtcpY6t31DdDsw58yn3x9L
XrPn9ln7wECBFSi1JbHCGH8wbSP74SgAyfBr+3O771nWiWiLc+AglW3LoA/3fVWeEOpSDk7YKgc/
Sf5cfbVFrSUQFv7fYzidKWtd1R66UFlUaWbz8LnWvZBVlLi/Y8GEFRM61+qiykQPOT55Sqve3Mma
LLAON/eT34SAKckI4S/5OgyquLiD9tHMNRftweMw1MFSdjpeiSa8m1gr2WuEqbk2TPaMsjepOMeZ
jeGwsEXDq5+DwMG5Jz3LXiDrZyAz4YMXmxWmUU2zCYUVnSOYOufMiOIzKEdl7U0Q+2Wb7JUdf1Uh
g2CQoFXaKvYnplUtiaZFVChMqqZdrVC3SZYK5wisHSgChyLsHL7sr/qQF+oR7cwpJ7TiO360j7qq
e6t1582zw/RmpeHwUqLJJZtRDonOuVDAhHNqfXNjX2w8G6c42ev5pZgBGNVJVuec6lSn43M9lsFD
5lePOqF0gpjiKBdTuXK6tbpmhSS7O8crHS0YrcXcxsZ2Av3rXePGCte1E0cwGNzqoZ8L2ZbECgGl
uZqF1xBnzT1uu+kJgzNlYxGSuUUuk71bO8WL4gp1wczsfDd9/yFBWM1fGMlDbkxjsBicfmvqyfCj
VjwCo4WqvfmtgjUq4ZBHFWgLBM9WOQ+sS7u+I0ynYlfKbzVTIEZqzS2Y30bEefnX29S5z9vEw7/e
ppr0/oeGKseiTRO8EMCFLa1eeMdRJMoxTXg2C51QcN8SDfirQ1ZlgTLDiiiHfhm0QVm1AkZQUyQ1
TpUVgK4RYOjuXke6/RqSWTmlM47cK4T18B2LPxbsKY9OQyZYHQotXSlR1X3vNedJseLyyUFH75QI
gbjO3N7GzZtfmcZj0AYwsYaCiFNtdd9FlX+kWtkd71uU2OhmmeCtndjWU5t23XOmdT9REXVP/VwT
iVoDbFanreysG0D9o584S9mbtKZ/cQPzBRffa+42yZIcKRwnBdJy1wid3TF4+ba1xmc1iKJrUvXX
aO6cvHDcqRW/c/AlCXkQCuFk42p0Awwv/mlLxya5ld9xG1MA764GUucnGR0k+5/Vq0xbtHqA9UzX
LB0wZ4skdZH66gvjJWXDs/qqjrkbrMpc+9NblOafXlDnkVrPiTlXPEQaB3JYuu5D8M+VH9d/2mTv
0F4MEYtX1PdfCQFONyWtIGMV7TqZdAP6VZofcYJql7I6Wf7G7hAmjHr7HYuKZGdm6XC250JOYIql
/8bEZVq2htM+oOn3rZiXlFhLqrUAbrWXK4kdX7LGz95D320O+JriB+S0zj63fQFKwhbr2CMmJnco
Vh7iEiZcvHj7LHtuDJhW7iWaguB+XSmgLLXeZveCmpKNavRp4gi6qhOn/Cww2Uij6ZUux9xNhf7Q
GS8CdPFn0ej2Ep0S85IkRItxV9HXhB30N6fG+WuOFI4oM3h9FL2kE8fv0qzVfR221jmPnQ35ofEw
TIO4IY0KOiuM0x+G3mztyOr53cDIc7XnolSchzuD17ajDSEEb9XUqXYZLIDNg65dgsgsF9FMRbPy
qVyPJdsyWWU3tY3Gca9MxSrAovK7VrWAYCHeicLOjjVh/lXeFuN3xI//1T7AG/lqV7oOQ6MuYNOt
VcPBGjWhLVmG8T10RoQ9spj0gdJqzSZxQ3RDM5aNLhUIB/TGeAmjZryURtEcALgE+JCD/0pN4y2p
a4TxhnBca2qef8ezZNcPTvdSxLp16EBCrhAoyL8PcfcYq0RRmwzbPaRLeVwbO/uudc6vaFCrB+Qw
QVekprKQr4NONbIe5keELel2rH0Oh4XHxCDrieSUtIJt5Nj2/+m3bEJFsh7J/v6ffhH5+w73H2Qe
y4b/clIiOmYbzL1JmF5kMQY4ibGOksWQPa0wEpJzdXoxvNpZI05CGGoe/dUhq33D6t2VunfEliq7
FIJIawC1HFVt500hIvHkYk51xJLUWgWZmX6oibVmVm7eSBMQQwuaZDYssxbQytNbrdtEg4z64g8e
notONFnrGtfG5TjrB+QjSiQD2lBNLfTnsMi+tZOd/uiwt+x7rX32UCqBcGjdBgI+J8Lvt0AZ0S7I
ksbeVKJQgCGFMSy9Nn5MDV4fUPK0k22wYocNKTtnO9jIH+FSEV5JE1Ybf2AV+/sq5tBhJej3SECs
ZpczjdB7bAnJIhKaCoSGXffi+/nob/MYco+m+Ja5u8/IFRT2Qn1rA82TIO/smoUtolzExodSw0aX
xPGfjtYMbqVRDod7G/7N+VUM+M3YjRvv7o2e67R7PfDGM/6aA7k25QFuuH+veQnSNrVw3menkqOT
Jq8oyBqXMVUi8H2quTIjxXRWbiSii6MDfaczmZJprUxqse7rOnKXLejV4/1SR2BrlREFXfptKmyy
so1xDWptVZrsLZMx2Ou+auxm3BFZSz8/8gjhGYeCan7EBxkGlmy9XzL7oECOePNKNsqbzDRIxVJe
EleLV7j4xts+SfqlMfjiho55tuvQQ9hDu2muaoTgWdSqwbcm8a8c85VfnVVxlDLSD5wrm2Ubsq8h
EhPuUoFAq4Ws0XVIxwckdd/QKrOexNQyUZo96G4m5KVejz8jneeTs7v15KAGu0FTyFjJsY0R2deO
sUPQptXS8+qfPvCiwzhY5U7+elt8hm/onYQbphpi+vNvVnZE+Rgue8Kzi1oxwmuQZPpCTlfhGPaL
dOy1K2L40X/tSKYwuioxd5icQw5eqJjL0nTF1Sa2QrCxvBBfcAGMUCBiZ+xKQiPsahlh8r9yFgPi
C8uGg/4m90g9Vgpn2mrQzlHr/Cn6PtHPRV2LhVIIc400ILlg2SjHOIlu7C3bxISbKOcCa6fxqOXO
CFaPQl7JtnuBQOFRXmGLWJYLG7+vQ1+8mw5GrGkCX8JEgDlB4uONBHC87OpIPQ7CK5H3wOXS78Tj
JPQAF6c5l0lzVY7kwSslXMqbynIoN8x59gbGb/kW4QfHzzDuTrLXN4t1k9TKk1k7LHaYAuc4ZvtY
Kr51gqRAY/FwyiomLc2SWBBwNXyUF8KdUBQJMRDzjehFT+0R5nb/0zJM582Y3GGbcOpdyzuVEfmp
rhrCs6xq5TKr1PpNCyrznAkgWfImRxlQZQzrcCtHTbqDX3wAEsMeTeUlQ/tRtpuBFZxyxeCJmv/I
nPlzXcRjxcON2hNikK+2rhg3zF2spyir7i9GXr47ZCOW9A7IFU/m1xQ8xM85QbuzaILgHJaZtiQf
CX/onw7FilyUq/iILKfF1BUO7k1zm/A2WG2CRiFJiTwz0XfG6u2o+Fr+ioMAj/tMg+iTbGtxyNjC
Mq/PpZYUywl/uYfc4/RM3Dv8ZE7+geJFCCY1SA8WBjhrl1zBh87PTQjInCSCNqLx8mPlAiTPYH5+
9wagWKhDfuqu2i9FnukXxK/0k6l13arq2+nT+G2CrHqJjfzdtfRhoSqF/S1Nnc+x8/wf5lRiXm03
vz3wQvYgFIB9RQNaea7XUGp/B/y1VtsEP5zB/GQfZH8j4oLvmgXtR5lyE5RnnF9afP8urJn5RVaT
8tHPzPJ8r0yYo8grWSjBU4sHJGLJjJb3yWbmtmSVYkMLYo7sJ95vvG8cXedN9aNsyqsoWrP51day
zZ2HtTgi43ldXmStt7Lq2Pb6TzlgdNL+cVLg13cqzJD7+PnVhKOzo22nm9c5xgaigk8sqdSilW/a
3REBy3sNJnt4ioxBqPs5EbqP6vEe3xe9M2wij/iADPfnSfdIdNF7gIxg3XrN/Cab5SiCBTDY56Bn
+p9RgtSB6vTOwW5L62zOBQ8QPqagutdh25OkTgBX3nvQES3IH62/xsq+ryoppGIdxl62lK8kO75u
N1JkR1rIsatBUWwi8oV98+sGCcwGo1hZlR2xV/sbGAAwIgzVZsWksOKCqdkOv8uaHJu4pD2reCEr
UDcKhWlyemVHqhxkmxza1iCTvUpFeXl+U4+MyWK2kz8UFcoLiYfSnSk4bi01pTiIqA2uRVnUT6kq
uk1TmuZKVpEOzx415UlWKjmAHdAyQo9kS9CtenJ1JhBRha+yUw7TzeZ33FbOUdY8q7F3PWZry0nV
e3DgeBi0BomssReC3KgBn6bnbHIhI5avuh6RyAwI8+XeU8yX5Ok5/EDpwO4nnOk3GnlKeU/qNb+L
OIh2cpy8T7bLohZMSVmOvWfZaofCNGfR2uw2gs9QvAILTqPLbrIJloG1HiwHtdJ5hO+zoid8nhs9
xQw+0f38lM2FvCpSdpCYbx++2r+GySsbG8DTV1vfg6hKR7BcXx1fva2rHoYGHHMyAw9VB6gCXpFQ
PR3OCKZS1O9xpj62UP9/V+hNtnrSfyIOhKburDzk1Wmy9VxIhxEK6zsnGW5h3IWHctZ+MIhXvyPs
swE74CB27oTLNkr1q26F7rHyBMnhSkcHRb3mRuV89lrvr7Bg4NhnABZEnNlBvYsO2/qpxS5KmXUb
rRtoxMfaa8Nb1KPTKQdoI0YYUPbeicNXm6DXUR7TmYEbLDQ3ROPL85jozhLRCI7GbBCZuObGvCvK
c9BwxSnBZgYpD5WG5ff2q8Mv6sdc9Yk4xH6wCtHlRcQbZmDj6B9jo4WrLOvV04Dh2y2b7H6hI1vy
YZX5j1wPxKNB8vMAzCldq3N7rELrzlBvV8CRdlmS7bNMD16GpLjJF2T9SJdOx+dSZADTy8oQl7at
Xfx1p/zYjQYEg8C9wLImyHvvVdI3t0AkRdbuHaFdW2uItNXS0ezUXRW9MoB8D0H9Zlho9p6P3EWe
DtvehXVq9tUl6dzwlqMD2TiOONeKWQky+5B81TonVDD3osgKvrYb+dQt4zV0tYqJiybZiQBlesjS
7N3sJidbow9hL2yC3dv7S+lVpp8VoBuDbaQbrJ3n8Km5AmdZvg2Aok46wriE7MryTUV2iaOClW1k
r4JJ4tLX4ajJatZNO0fRfgWFFx8Au1vtAuqofipzg7UuBx1TQrXCGq7RT7Jjmq++qppbn0MLTWkr
r/y3EFNVgrZue9c0Snp7gQie9awKK33UIKpJESMl68uT08fmQooYZYjObyfNa9ZWCHhk9FO73hS+
I9aVrijrCGXHQ8A3C/2/Bcc9htpnqGkvppU6z0On1tCNGvhJrt+9tlCy5IBeAzpkt455G0Kj3DVG
uEwJXl0AmjsXDc1cFbXHs6wpkDEuge86l3HwFBiBwkNBqLNJyyMxcYS9spe3YpnUGgs5UNj572no
up18Adkkr9gXcSToVULhcvDXW5om2xvhhui3za9c5Y2/0uFprtrKBvrXeymBLk0cmqoW+Jv1AQL2
86UsVLY03lr2B0rb7UYsL5AybldBUCbvmZm0BydhhQHkm7w3ojSX2jS66HJSHdB7wMXQerGjqiJc
xgdsZiymnIWhVffjWoi+ug7AoB79vMrQgAh/5RVcmcB2ZwkIAxeX+TRSBf6vYYiqU5oTrJPHj9b2
9Htn6JjWlZlgJ4fKEWgo/kgSvT3l8/gEBeuNOnDOlp1Ivi0dXWc7Kjpx8jGBOKER/udKVmVHomXq
UkW3gETwf8bJXtwppu5+c6VbAMObFoWE+QVMUz9aenRscwxVtExPYfBqzGhhOgA6QAanEk6xh72h
L+xYDI9W138YSjWAPMvyF5HnH5Db3XPvTvlLp1akcEVkHWVnaqrlkjexsT6llyRpjVIwpGwl1odl
oAvM2n3XmpZWZxYH4mqgB/04KA+y7kVcfVXvI2Vd6YwMSqWqctqCzbbP++pYBglkGif4ZpZp9Nsd
2m+9DRZGeMOwbFGGelTsoN7oWqWeiGNAw26mbOfXIr42CqbxuRdGL6NPTjOvuuhzDIw9pHVEofCH
XiSeMv4iLftpc0R9r6JC59xT6w92LUgvumZ5cvWyP5CGgoWlut21bXLU81R/3NYm2rSeKjxcykx+
fvPuq9JI9evGhPsq2uGv9SAWnMrBZKQqw9QQUu08zIRJfx9mVxpi7MrCUEag7bXZ7nLbTq94omdX
eTWquKgMWoxwNrbT1xwnFxNGUW6s1I75SA6898z35USoNvCHvUVcYW7D+aBYYWKNkROL/2uHccsm
I2u1mcraedWFpiwb9L322lz1sIdZaKNRXEZC3K8tj1SdCvHUpaF5TZpfjda0x9jW26Nhq8MaoGe6
kG2ymNyZYy+7+y7kknNJdBTDc9Ijsdl6pfGmo0aHxqato/1HtRR8mYVbXDPMal4cWHY6osxvtkn6
46+bBjAh26AliPfPTdbUWNfaQtfaT8342dTQB4xbJbpfKVYVP0NFcJayV4Ro2fw1Lg/Vj7LB5WSO
UWcmmd26iG3ULXXjJWwcY8uvxUZYBAE4NUjxsVasTQjMcWkihPbcVrl3Clrjlz7XKpD+jzE55U7w
sSGGruxSZCRucmgZhsPCRRHumCWD9myOSYLOAHD1pEZXx+3eDaIdP/TY+rDsoXyG88wuKXTFNhsV
+2uAO+gfZmYEyBQ5LhrOwVHGw2QRG1q3Bf01LGXITLYB7ymWIvXE9h5b04pi5w5xg3+ku5hGyzuY
ENNe1bFduJCW3qPa5FFTun7JgSd8FwNuQmP4UBnJeJBFTcb9fvVXm+0Vebr46kYlwN0EURoeOO7D
dm6SgAezyk6dUoq1p8bec6036DMPvffL2RLMzS5eypI85dNjO5Pwq6pZ67bwPkoFaXeOUOpDowIq
08rKQoClTy937GrYkwMPhhEIdmmikZAPDbZLWTCchaI9jiNo8MJGm0A+gzGhasS+sx5RZbt/f0ai
0T0Afu5Wk5N/13Xo9d1YhHOiOdihyDk9O7b3LYim9EdcV9+bdPr3gHIYW2aaGPekIn5AOhRa26yK
k3puccomQ19bNSyptqnLWy4gNDtll39XSuQnFURtUwIyPvmTb4pdIbPkQQFg29DoYZovCyd+rFqt
OkMiCJ4E3L/ikgO1XcZxrVx7xH32hPaULQxK+0GBqr2E6lf9SEe+hF40v4wMEfncKqKXGsWqDbr6
6lGFWHCeWObXTVulb1Vgvaht7O76xCG+naMTJ4uka/5cWaGD9/nc4Q9Kf9QX8jovAVKxYWNUh7rQ
uht6NnVNrR3AaUwrG0GY7xCxnpt2cB858Hsnu0saUDB+TOLMIqzomeGtrZv+yhkaS6v5BqDX6TLv
+u5cF6J4HKb8Xd4wuKLkqI7ESas35Qsczf3quWAqOCINnp8T5NAHvve0OMu6FZrAXidnWjaqoe3d
IfwesxY/l6mTMbUU7q+9Elner3Ji45T5tv085ra7Fh0Y6SDpCdVqOSq0PBNe6G5TUInfkUzI10pr
ePvMMaNXfEu2fAJ/2j1X8faT44WvADi3I6dGTBHUjJ+mlyPRJb2lFOPNtGIDeV6mC1RwzDfSZ6hu
TK+4d4QI7AxihSKsuYzqKvycvGkztpN4M9sw30aAkXd9USkvZluf5QBA6Qj8usXWCnP7aqpas1J6
23qUV/HU/r9XuE9ubPh8dyS/TNjl9lgv1b7QV7J6L5Ra2dZQ8siRPaTkCh9Ny2Cfg7QsYhsRAJ9C
MZ+8Eo0cvnyDA2rRbhqIWYtISnuKxow46rqA4ix4nWHoW/tIggZ8Nfvs+hSLIsfXzllThLNuTvoj
PNR4k/1g6ks5E/+3/nGs/wTiU5e1nNhzuB8IzmxjYJSvZWTeAjbCD5Vn9stU68o3pI0RpTDe0tLu
zqYPHxgBA+MNJ7VuY3WF2BRzr1tDJWG6CS8KOOv5Jjnq/7xJ9sKp/D9vSgaOUklsWw/6jMsJ287m
+/aNrWcpyPQ1s0WZr6XqwukK6u5kcYRVmS9V65A74bQ1krSwzp6GZlQE2W2F0IhHVPVp0rrIPCUE
O8bjnfc6TT3alqoCvlE4CSSyudBKAa/wn0K2DXVn7vxpMp8VTZ+2AOandZza+VtVmCo73WE4yOrI
hAK/tnhw3Vg8j1O8HBs3f4A3dJTxcB4gPFIcg6zoHDIvJhW5JY/nLPeD8WhVlT4ePagnSy1DkVut
MuNlBNIKxcQwtxzLjJf+f1e/ejUIrC9I+FgrVo8QXH2nraKiZA7LTBAJgCAeiMaTuE6zFJITth7L
fLL/1Mt5jBwYuwUhs/k+ecukRfXDV9tfr6WKiZyHTbigQeAJULksFJPESA0hGicS0FvYTJUPU4GL
AfmMfFm66ET10Wp4bSAavBTK09jWwVs5mf41r5wf6lzzE2PchwJtCdlZtwMElbFRt5Nh0Rv5OWTw
rWMU5cXHr8yGC3tgA0JKYG4q/7kKBVYqZtqdZLuJFOdCzYbikIxjup7y3N3EtRO95A2S113oBuva
Z3Mrgqja+zbRX03XFlprqAe5zbTUxwLy3FupWeVJMSxcUlR8gqbMCkAr9z6xjVhBVwI3NQ4C7a4U
Xfxk4VmCG0du/mgVyDhB3byrozmtO6Mrj76V5lcHJVagEiFC2GJoybI2bGjRu9Z1QjtppgDd96v8
WwizIyrq7HO0G1L8qG2fG0svrmGqB0vRu+lnX40nYY452ZE8306kyS78rvxrrXsGxio/07kyGQL7
GtnZ4CuRmCFQ31ptEAb31cVoiO6STjh8aG36aLph+gh9BzzKMA7Lvrb/tG1OztSf+LOi97Z3SPxW
prvy5m2PNpDxMVW/xOyGqsAkAWTTm+sZyYJfQnHrhkAHGmvaj7hDltuKLxQAciEuk1Jkq7Dr629V
7yL0O3W/WtIzwPa9d21CjbNC0eRC8rY8RIhNbVGySZ8qtxkXRK/2IYvGu2nH7BYDsCQcWafXiocr
Jcj57k6wIIpYpCjqOjUM/K7ZEERG/5w1+ySBmHqukV3URHdUAjc/gIEp36wY8Hkq2mdwwMPD1LqX
Jq+rN6EQUVZrUKFyFLAqTKtS3drK3liIAm2gwT4HP9XxlhcpEZlZ1Azx6+Hcz8Vd42xuMxMLLH8d
EtnNqz8dbVdGZKHmgfbc/fUKApjn3pSmhXrHH+9406GbC1zFJ+I5PxtHjPu4yfsUpChNsvgaNjjz
bbKxbbVLyGnuDEcV/1wE7kigN9oLKrMgKVVOgklpay9tqDt7zVuqgDhYm9llN4EavQaKN+zwq2tW
slp6YQbJMm3WdRDEr9ZEVFpTCbbLXqXS+W0AE9nK3inPlGXYgB2UvQZ6Y0svLs2D7MWwEwkyvWtO
snf0HJRf1iFi3TAJENkhg7qStamLBaQZiq+qaYJ2JDcHE8WunohsWU/aXCRacEt9t7jIJlfLhnU6
kNt3jAY6ZJw5m3rMnYWNl8pRnadRWY2QGNl7McBtJHcWEryCcoS2MieYRJDBsQUtVhKoWyd6s4ff
EK0lpsU11U+lzf2HStWiW9ti7CSHfd2td+PX3YbXNHthi2id12m6w1TKRiqqUDZ94VmbZnSGd6Xl
OBlZ6UMStP2DE1Tb+1Lh+1tUGkCzuizLWq0cLeR4lnKFdUmwrj0TsRO5Shfx9IlTSHftGrSclfYQ
hYG+sePceNY1wmq5kzg/68BeZamdfFixTmQ7XrMS+xh4FRURDcMWBN4EqmXarIUtKvOhKCBVsrGf
YHtBjYw6t/3AXWCW8gxJV5HfiKy9lvbNsx+FT22Rd2sLK8o1t/hnWagkrHs/Grd67pIQ1syww1IC
exnfjU8W+hjf1MkRSx0a/NXBIG03AQrYaTZqSOrYAWJRw/jCNGbwrQBiA31uzHribPWHmPjpzNFp
2qz+V1X2mm0G4i0bpkVWd+PFb3t/TfYYMc4ZooRoU9y5yrujVd5etztzJZvRAg+AycGQMNT8g5nC
wUdshE+fgTGOo2BYNDN6uM7V/HyvCx/a0Ox+upE9shBsuQ5tpGyMDmF96NGTitBe8hF4WrF1M1c9
uYrW7zq+13WR+9+toWiKpd8pPzzo+qfJr6qnAvOYnZpN2dJjmnqSbTkRjDQehlsbG9XTODUGXjAx
LKn5hsDvgANE1VJ2ypssVniUf7sGmzQ2Ozu7JOC7IAMWrGqi0MtGb7ojD0l7bEHw3K/+arvfUhfl
Ril8chJh/5sFXnk1OPDuuwSFqb7RlNfWwEBHBWuwlb3mnE6x+jomcc1gJa2PmSWgvelVd/AMB1n5
0QMboWp+twRuPq7vdd/s7aXdpRXqBr7PfqOaMtQwGmVW3xbZSdaDetKWWsWh26geZTMkWkc9I6dW
M6cH6xIf30dZjPb03cRb4OhMSfzoOJ1yi8Sz7JItVm2Ze05S9UK2idyrVn82aGplH1y38AlMcETo
lX7YpKZtHLVpco6ozraoYxfeo5OMcMwL3fwYU+BnfpLu7QLQvegn7SiLPjAMpPDmumYK7ZiArp+w
2j58DZHtsoqNsD/hRtbkPthCu3gK9bR8ahHJr4gfXWWTOab9poR+s7LmEUVQe5sRgUKAYrVxE+Gl
UnT7Gmo5QmAOtgcLTdExPG4C4xYHbrDDedlfQysVsAWn7OKPntjkZCkvtd3/+8pXY31DdOjmItR8
iuv8T4GRChzKqFz+1a7Mw2RbpFgqIR8/W5WRQQB3LpQeRnplKv4WpPinbJdNX8VfbUXqqfgzIIvl
zapbInH13ZTaj7KGJBkKXXO7Ml/JKhIY5il19q6TkkuXTa7Z/a6tNljBqQhxiaIIvK5fTyV/YNK1
4VUWgw66U688RJaV+EU2aQr2HE6d5xuc6LqzqtebNlB58v4pfJF+jI6Jh+s/TUiLumsF1BHeJ7W6
hWyes/fxnUszF1agvAxl3u1BSNe44aU6ZthlqG/QGrUW/2qUt3g8QUWuz4YxoITS2MdDpzHRuUAv
7gXrk9/o+Hm/sviG/Pv0Ew/dfoHchrG3e7ZHKenIRVUV0Q81C4lZFXheoe0FOoMJlBPHNuq68GdS
TJ+ji4ao7SU+5mZN/4wSKTtLWILRVGQvTuwn2ypzUKCeq65D/r3ACY1ML9UxRyEiUeNXg+3oY9jN
pJNOXCW/iQCNchWTeZWMF8uy4GdWRr6PWbIeAEvH6z6I3BXsAphFc5tXV/FWt+Nq+dVmesmA87IJ
PWEeIjvgxVWnFlL4V5OndcM1UFPSToz6ak8MZYEHSYy48n/a2Qvc+r5VjrJJviBAV7ZyVRcsSiVL
YC6n+cUXLtFC1FU32qTG6jbxLKAcfhBurLKvdsM05hBk0G/Kh6HZ+yOxuqYtTECcZnTBoDnfoHDQ
3JKyQoKLHOcjG09n2dl2/5KCHQfnG1TvWoFHWsXVR9pamJuVw09DG9HGbl1/kRCNEmhuwFXIjDXh
+xi0OCjMqDGK10Jjzoc4XGxlFZsjfxUGTr732rh8zXWSU0mmgdqdB2Ok/tuwFUiuc03TQdL5kXtr
ycy/ss1bKgDOIWxV6tGtPMwxBzXe2EWoPdt1jQ1AoOTMVpr6jJ36cBGT9yg7ZdMMGh6GZ2S9fWh0
BhjAP3uJWEW3FgSkt0t0xV+qo0aELhfDjZNVeJ5ifHdaxXvyY8/+KbL81JuG9s6HhbUFjqLnsOvU
VeZ7VySIreNXYcwkC20uatPAlhBMKWDEjLTr1xgnK5DHKdQLoF1xAtSQLTqz01+i1Hbu1WqOXVu+
E67Y8P707bFZubhx8nTp7S1VVKQCQzX4HIT/2uZp8VxaU7WvarvcwFNwX/J6BGMdA6fk3+K/XUHg
/v/05u1qSKFGgUFvM/UX0KnndtTb7wEkGRJSmvXSsfdcFV45PeDZhMC7YzlnTkt4ceXmdEhDqzrm
um1vsyY1LkPMRldz/PGxHip92Q+1eMUJo1wMZqB9AGy8jsaA5aHZvLVd6x31NODXL+kYkpkhORmy
YA7SNF+/EzZyzf3oLSN6gorw4ipEPvl4XHar1gCmOxwfjCDW5sCk8SNnQwnK1dva9WhAaEf3oJ11
pyfT+2EI09hxMjWNhVQ7UHCRXFfoT97HNfZkkTNnvjlhDHBv0wcLzpuVH4jYk6KTSbkSdcKDjo1W
0UTuPdsn2/+q1pMIdlPXG9kKqNf0FhPTWqWKEnMEr6pn8LAXiUusJuLXqDnHRz7L6tkYnHu7HA9X
NNiyTn+iBd0RnmgEmDO3hp/a189pDaw4Z3/86Ya40xhkrBe1zvG3NacftU28K7Tt8UUrkFzuDLs7
ycnQq5FOsixU9Oe9qvinNgsZkK5oFhaqKBdnsMLdFGXw9+dq7w7mRV6N81Xmui+aGJs9gA78aeZw
aVDl5Zn/BhI1c5CU/SaMmL7xtyx/xpvyP4Sd13LjuLaGn4hVzOFWWbIkS872Davd7mHOJBie/nyE
e4965uxT5wZFBEJuNQUCa/0BEcGFCIvybOB8iceOXhzjadyLGc6mYfS7BDSWn/vOKM55bbVLGC/R
JwDBvacr7kuWq+YWwJO5bRH4eoki1KT/eWdthuU5QUP/dmc3TekyyzqV1Zk0mVpxZLIrqAatgCJk
VCR/UcKAeZANzwmck3vZ6ZXaypiU9tEVonwW2RXYkXhR+7G6GnlyNOcJcs20EAvuYgD0dHp1ox/8
YBaQnHtVpH5JotYIe8y9sBGtNUxVZSN7O3LKC5hJC2BLEdA2PfwublW+9WUZVCgxzCNu7bexpvNi
p5x+evCYpWiep1LPn4ejNuvhLIHsYnZZqI+9riUbfGqhDDTxdCQaPB7LoJ2OJP8IdwqFBMfchtNc
tQpJDi8zEmZHR+hzsLg6ReRESY/TNGkhoE8vcHEcnuuyRzOs+kBOrOW0TupkzJPfxTRXQ0KnO56K
JN6NpeuGiyhY9vyt4SLGBAKGvv4ZZw4SB2oxvvaA2ZB4cv2HWLUbwpxKsAkQx9ioYMBOEOriAfEE
LnsXzmao8dzMRx4nKsqTvJLj5FWJJfFacztrcWvrjBjsRV8P27jH6LKLp2ltY+v75tQVgf3JI9fr
6fZrffpuBbt1jEMVgMo8CDfvbl3boKH1KF4LEo71LrLYBGX+y8jW57GyW9Y78ygrQ1eJeZs8LVHq
AFY7Vy1QMMfCd77kCJ1Yw2OAP82YNOjkTe17YVTqArUGwKJeYzxYpoH/QDZ1L7Fwe744W3w0onmx
etX9skCYNUqDznxx0rGKApOKGkGga93XOE1vTSWij4G3EFAHP3wpZ4h32QBQapRcgBkEYD8NfbtV
4ibm3zikW8QfxJ0RJcVJFmGMypuhN9812aQqbXEaJz0YFt/jNL3guStx7+XPIu3lpOuJlwZwADLp
hYtukbwi4dAdwAT7e3kVBKO570+YNI0XombarsqrBl9gMv/rXHlS9FLcNwmHngXc0HiZBBqCP+Hk
XZLRJNtRhh2yI+L3lWxjaW2f/3VlRhMuST3fJWoKK6hdyELneGj1umEfx9Ew7+MSurA6K9eQCLp2
qhc+o/MIlykzVmB1cUHBedCflAjtFrO/B91roNNGbrcl+Ygfrv2lmkAhqjbbWWUf3UllAakxcFMb
qLKu3FlteZVNawue7JnvrzJWyKp+CC/HZNxV38Rsc2U04Wfs6jVkkKmCElpXFxeL+UXYOeEnUjXP
bq21T5qNZUs9VI9W6fzy/cT9QnWTINmMglAHsQ3K3v1EUGnmNWr2c8x2adXim3Zv6/OqWcBPIqxD
uCb0fDR3PGx6q6BeNTJd6WbO0kvU6dtLadBHZ1NCYVrx0mCrlAzWcnC1+ux2VUhCErkJfL++cPV7
hD4fvU6Zg2h4OvCM17YFk8EzgBZEuHt7ybCpHRvoUlgp8c6t+Xr9JMgXcJuzY9E37DQddJU47lY7
V0ttVKtzzAw0cNNhbFlPk1DDA7oL8H8iqhwpyKPm6rO8dRB69VhYP2XX2CTeXq3KHqKJ/YhdcwS8
zn4MejP+iePzY9xz/PhH1z/HzF2J4pTn2oOvYYSTsdTTpn9TdP1VM5DmXPSfeEY2YE4i/UlVRfSe
dO2wtMYMScBGhb3A2QDSbdivSrOM2VUDZSS+HJ6brgGfFAs8iDN8NhDATDe5VnMsy0H1ueMY7xrT
sfjlRMFZA6CzroGMPCcKPClN98NfyvQ2dr5z/jYnDZWg3GrQI4cVPwBkGHpFveSKibRpUjtIu+sx
WlF59GWn+qrV2I0teg6ZyeRqP21Enwg6hsOLqyEREqRKc8lLJJ3quPocrOLTtolKTobmfAwYQBQ1
8ogLrLfGOQCywP71qXTGFmn+jsciqZwHFFC8NRYM5SlGURSKYmvtcPHON2JMvE0evw5ZlqFSN+d+
HNA0OSmorid/Q1AEo9bI2amiM17Kcqp2mVCgk05Z9m5gfYy0y/QDXW+k8EF933VNB9TbHH7lbj79
qFpSg1Uxc+Xz6SeySf2haLRTNUM98taqL3NNbq3/rukuyNHfmThrVhue9feAF+TbHIAh2p+zIVeN
3Pp9kDxoNXGMdWb/ZUW+wYn1MQhcC+V5Vwk+Y5EjB2cj7u3bVrA06yZ8b0YQYJWqqnfAjOJX30AJ
AdD8O8LI2Z69VrKW1aC1wwVpzWDGTRtXdrIv+nx7EBXRBnZOsFOJ+Ww6wsJbfZywb8tJO7HKJ4RY
u8DY6LxK2VUjTymLiLzwSnBc2PRKF8fLzHXwSPf8nMxDan2PqbLgnGYuUBc5Dbn1cBKIAIx5uddK
mHWek6Cah0Bxvs+ykvUC+xJR1/BEtTq75m7TwU+ZilenUjEfaGr7ZDhB+aog0YMfJ+S73DYvunDA
8Xfla+vmM3zbcJZtXw3brERyd0w6736oTX4PnWtvQtBC9+rcJjt68yOJNf18a5483D27nC+xDbpl
GOBA/v+HBmXg8F/jmjmOqGaqt09x8ygtfd4ya9sSPoF16jrhbvp4IuRnBellgNUJ3lur31SlJwsR
WH8F5iM0lfyXkaJJMKWR9dyncbSOcGLcGE30xm9uvLga9FON/wKgDDwzbjv+iNQyQ8iQJDHqzKh/
VTiMdvJE6phjuYmhi0QWMFnWleaBZFZ7cBsyQ7IqCytr7GUjpgyUQNAvATU1SBSE7D9/qGP1xZfY
3DVzMZnD76KGUPdHVXbc2gqCgCU4Nm5BtBM139zQ/YurD9NZz61oHzuOku69pA7WqELN8vRZuQGp
RIo/5niFsiRa8YOVoWXs7kdUyl///xGDqRQbO6/+nIMD/Ivd5AivtZn3pAV7aZSEou6tYgWtsm68
8bPgCgCdUqNFh09yU9XNfWjUrwhyEElpc20dkLkBmBIiZlf54XQMqm5VGnGqIOdl/ehR5t0N2ujf
FZ0LHq/UR7yBTfdp4lC0HJLGfSoaOO6y7dZ7u5LjZO8w31FADJgwi5AZnaAvw22KZCnII9I9vlnm
F1TNNs3kmEQSVOvRm9GjhXdXWBG8jQYE127WLGzrwTn5We6cot75fSXbOBkuiwEd0n+1F24zLPrK
IRI9PBkTOpta6zZHtXHTpZTTYZcSrWakxnfGuPa/RyXu2BwlwFEmkpXG+3NUVD/7Rft7LgzaIJJK
6kkTxf+c6zbKRocNAOgF6HX8HkN8WQxtnrwXo1MtZNt/u2KbVS+KpkoXZtx7x9SpnWPuNY+Wn2kP
zlyUE3beKEb7mz5y1O82EBUdRq9X2YJHKvJhbF6g3jCeXW67SgoFwyFXRX1kjjvKwjGGHM5jaz8B
o5wVlpzk6CVjckQFaYFdGmy6IX7sLIuDmD3mAKEb+FTgZ0H1WaAl9LlRXv2rTciBlkBVvgCKsQ+1
JLqG2dTfkdd8tJFtDzBh4qcEs9YEaJOg6/aaj1W10Yvc3/dT4161CrvRHIrazyKHLxoL/0WfGmAM
Isf4vKjNhyHBYEOOcLLhahe+/4zaer1tXB+yaO08axqKMw5Keyc1ruNTN+Qtjsm6i0C8Gp9khxmD
QFkEosyWNVHBLSns6WSqXQjVobwGvT6dECsifa0jp4wIG0rLNvY7axCk+muXxP0SFnAMgbjUX0ML
ToaY/MfZLO8K7e5RNvcwv3Yq5NSVvElpG4PtpK4dGhNhyjxKV32tAkmFhr8QssziRD8KDH9RXBi/
+IIP/Dr9N0wkQKS7sGcDrxmPml4l63Ho6jdORUcjt4avyvVenC2qaOW71ef+sp2i5s7U+/GlgzwY
ekbzbkbY99oQHDeymiscCr1Ge2S3Op4yk+CmbO+ytl4S7J+OXTq5T0le7rqeUwr23pu6RQuP2ECm
L0I7G85RPgznkRfg0pjaaf3dIxtld4wEchqN6p1suhWWY7l70aiX2yQl+ejv6QC/iRW0oHIlb9Ad
aBVcBo95SPb8Nk7eq7sYn9Ql3MS/77fvROPWyD0VfNGsZtYyRyf1jRcy+H5T9Acdreg308tWHcrZ
z1oA97GawmyRFgLEiGM6uNsjgBX2qgL1IK+fjSLba3meffhFOa1bNS049FnBmw/Wvwmt9EP1aw8J
EQUmwzxMb9ZKEQ3voDyaXdFCL5R3Vx0Sv5ZqvlhWHKIij8b596wixvWsT5+EFjh3fsjf+T3r0H+G
NlufENuhU9WAGpLjVUPhNxq14t5oNP9e14ldyc8NW8x+DNusT00fFg+l8N/kRPD2s1VWVcEB6ddy
mziJcpVFNKf6aiVEtN1VrirJrpOo7KPsi3vWFBW6CmdS8uwAkPBtidAIn6+0Pqv3bWo+Rn7TnG0R
1yRhM70AG4nLeJJ056bvunNYacpusrtX2SSLYe6UV9A1mnXZOQjSDIapEVrYzM/FSXb27DMXrm2U
G9O02rOT2oq5CmLrlIseSbe/J5HTNUZrnGKTgDumKzHgrzf8NyLyYp+B1cKtyJP8FATowWdmYy5l
h25+kbUgrduawXoEkXjX6L2BqxkbQzkgV1EDiOLgPQzZtFvzUqFHqbecqlK8NelGFEb6ngN+2TOn
t2rnKs5i4awVlV66FDDAkHB6nds5l2BumqjODuvB9B3CP/ZaSf7aqll5ZxuzikCaZu+a0UNbKciY
G6IQjya0Hjltq1T6JsKvjZ83syl6vutFaDyFwohPAAyjpWy3WBCWVmkiDZ/p3rM+Git8GGEzOOoZ
nRbvITaTFC+DnEXX6r0HIxbmmZ31XtZk4bU9ztWtqLbyBoTAtEsWNxhEDnq+NDTbWaHJmmzk4My1
9AfrWuOK/vA9hYn73kSIYi2rsiPtES0erPAqm4JQEFzNZ9bbEO/i0WJ7jIoIUVphn+y5+L4KzGSp
BXxp/+qQg0k5T0dV+3Ub/685gMPGK8djAZEd//oY2aaPZHgs/3i78za06+OCAzVwcPnpt47b4J7M
H4t0tS7tvljAZjzkqVncpexboA8h3LQsB6XEem6ud7lPlkbECkJLTngfOTbsXnyMepQIUpRKPAKg
WvQ05qb/V9bUh6wt4k82uuBsiq57zog1rAoUPe4L39S2Yawphz4YyFBPZgJoPyIQIRBOImvXvmBp
i3uFFeY/2wwv1LqfbdI4qsVNWPxK6+kzBtH21kE4xdCvjB+sBs47qGDvKOrmzqrqWdsbO+rv1Px8
RSS8ON7aFM0K20WgltspsLq97JCFHIf0oYVN7gCX0Y2rdiE8pzqaqDkdE2TMFnAhlRX/O4l5it3i
d48AErsqol5gjj2ABpX3kJBPlwKt9G2rC2uWbbGuoAq1HYdR0KWtOz1glTeA+rGHr7AFAqOMw2cj
MJJOp2S6tyK1OASOom+KdAieMxyB5NA887aIY+nvBckjZD2hRqqodR9taMRrMQlUJEflXg51Wv2B
xF7wWtTGmxZNrKnYH83KynfyKitFW0vfkbt8dkuSjfEUNGT23MemFck6UNA9vnXe7v1vbfJ+K3Ab
GMfgB+HibUEyYf5n62G3hRM78VB52UM9Fx2ZZICPurbLXWPaeSIP17o6TitF7e312OvWVfMq61q5
ACSn3nJ2stqG04wjdF/B9k/nMs2nszGWB7b33kFUSoua8NyG9XCBvlr2ImtybPL3DRnMsqXjqps+
xCgDTm34aGiWdbX7V1lR86w8izjcTz1o+m/9NKk65DfkE1slAGSE3gZH7hctCYhucoA9m1h5LdF+
Gj74seQLs6zHiz136HOH3xPhQ6UjOkjMK/S+x1gdHfafgGYl5JVUD9Fwmm5AWbzMyXeW/G/N2FnZ
/n80yRtbTzePcd+cOwzNCQbkSyfsYJSgNqUtUSb2gTdbxSM6++Ik/OFB1kKjLR77JICInQr94Llp
+TjlZQ3qrxQLOUS2aY133yaGe5JNE+oX2w5VhaXslG1aOouSa+LMmRE1/FLBymiOuQxzobNlBxzy
3QKfayAUQzGVKNzEzhDt9NkLIUfETa3IWlcmtL9IiXuWjchY/1Gv5rr8KpSaF1oqUCGCFBNetLz7
zNUhekutvmCPWHGgnau9i0dTqTbirLW9/Wzb9kK2a6kDFK8ncC+rYwkPOE073GSAn7ljvfURx4LF
7hUhotIj+umyPksg7wIrNxae43q41BT+pauK9MgfyxbI5BZ1HLyLsc28wL7cBqEhixml626j+WIy
1Qv2whqBK96dk0OyX1ZlRxE64T7plHwxIZkEifg/g+t1gK3p942yNTYJmmvE43ZypJzCH3JUxABe
L2VVdni9hvt7bxySkLCpWdjGcpz8YWO3evbUAWYH49C0vzjseyJov5weG8C+ZolKtUwQMLPsfWg0
uKhGCINpWqq86+20r2fqihoqAHtS+wyG4hqZY4idYhEi0FNDbW+KQ6y4v5tunUVUpcu4M8e1HCs7
kvlWecWfo24ixycVMrfdOuTgqufMHCfZyv3pYccVLwL7wfnPhVqyUZ5b3JrAZBroINbG0D/zIsci
rSzuZe1WpEnjn4NMvdNN0z/kc002yRHOGFUrIyu+2MOBicIVQVobJKmBuQ6q5t/WBTdnhD/qeVhW
a72NjW+7g9vNJsDnzbeWawEuYgGHcBxIudbZukUPf/ld90PRnHjSARnNV24VTHsPeEjR64yWbXBR
GzzkKApXkCLSA/+lxxYgm4zyrWpd9A18fCtxyG0+yt6Gt9oHr2kgJpx2cUW0Vbf5yPpuh/a6+Wzr
RnvwFPZGXeykEEmU61hq3UaQL1y0WFeYiKN0YqGbaUQud65rGaEiohphEXK2MYUT7soOGMsQNMO5
EchdrrJax8il4X9Zb/XhLHvCxvrid8RRs+C8DLrTPIUmJB6jTciTT/gm2yX/c01nkyu1NXOT+egh
Dti8ry2s2B5FlqnLPqmml6ro+0WDx8lHP2ivetB1X5kYto7itL8Cli5SDGuj042rOXIELJv4Z+vE
n7ramyTlZ5NKVN9WuTtER1lEoojI6Dl/VhvbheaJJ+3S47dzskxkcPssJaEcKOqhcvJqSfCqe9HE
qGwD4DlO1xxslhOIMgKriX6Ypc/+9zUqYA4WCpD/gBVQyFtu1ZzM5XdH+vfVf2sLLafd+4a9xgDW
wmbetX4FftC/YEhnY07SNWeWmmlvjWW2K3FEupRd4HG8ibw3vVWuKamCj37E+qFLD/MKe/bdRnsI
iI0cECqtF7IqLFN7QD/NWkSNn+1lm12yhCVGvuYkrz3IptpVhnWu63gjOERIl3kVbmu1ze4nJMwf
+qJU94AGpoWsyjuQfgAzRmIdC3pm8aJEYf30trJTDoM3C1CrQOm5rq650J9I7lnnW4HXsHVOLOcX
Mp7AUyoT1lYzK2VrljHs4sD8kmOBFwPUibTpuYoDsf+udp4/bn3TL3lRx5taHaGHRF6xipLRRSRR
dc4NFm1LWCHaJ6RHlGdS5y1wxnxTIrG7dzJbffBiO17IEX3XvA1a3D5lBSTygIj8TGS4G23buFhh
Zl5KMYLcMPCQkW2yAPaQYiFsYpsyD5FtFcwMWMaQZE9ppH5EzbSNkAX8ofSIItper1zEpAP98KNq
31Z5g2Z9max8awrfs9o9R63p/wrBOvN6j3/Y/tQtPbWDrh+P2kG1tE1sWt6lRenmCTMkuFdzu6wO
EWoj3QjEOsBh5ClSVbQSW4tf/zwYPbbp0umsAnPndxMbUzlbYETiqcxVHWGg8s/ZHHyS1qB2sPW1
HhEi/XPCsa5UOeGU2OPd2JNY62snqvtlVHfdvvWb8zALY4fIKiCZjlYJeK7sItvqJsjxRhhZ01Dh
vyvmQl5plR7ceXkR3smrJsljODx/1+WYf93SdmnEE6BlZyur2T77g3EXKPxyWlIdKyUi/YO4+aJB
IuuLRQOXHq9vrmUe/zSG5KdLjhxtvRLP6rrrt1WHpi/CZBiY5bhaSGHHHGZZag/jD84SKRZWUYf3
m+0szJm834wgNHO3dLC+pCoLwDOfEV83BgDF+FBU6XTq9eR8G5DWAE30THMJBv7nJgKKm0YU1T0r
MvbWPjJmWamZa5yL6kOkTtnDMLEexYndfZqeeC+SKHpSWzfcI1RlbqyCfZLdRVsAus5jXPcpUu6D
tyeYO+fZyt9XCDEPbOB7/u6iRZKwIcVAeMQ4COvYV3oD4s+nqe2U5k7W6/lKTOkhQTZj12XEtAFf
ZT/7fqfArPsMMuBoRoJcaol7NUY/g80+FdXB/z0gcN3kzO7+NqAH7/Eh1IfbJHKM/BRJV/zHJFHQ
mOsCDv5F7YKfaj8or2RvAH0VrXrNk3baeLw4jxZ/6KHWdWU7+2/fZ8LRV5U9Iu9MPFP3lGFhasn0
grJYvA+KKl9xCB5fvN4uwTBbYiN70eGJiFsgXQkgB4pQ6CAU4dgW0ltUQSLcJ2rlXGQnojqNVvTP
GP5ZDzh6oonAGA1nwbOit7/k9Lo/moexL6qlrMbFoG6HQinWcj63EAnYl+5SBCV2AUVGEinOqiNH
F3WPNoDYx+Eojnj2RdtU1Q0k0UdeprXdPJY2GhpKjh9FpxNLnwoFwfMgutfawP6rrbqFQ2J6paZx
e2isXtR3ylCAF3aNCCOFGkCL1xIlYzsma6IyOEelxFoS2y13so1MnBshG3MS1v72uOJc/0iejS9k
foIdbDeOlp2+TEQls2UVd/MyHG2aJvdXcoT8KfDiRidcUy+yKRuGZA/jEkCUUmDnYvsesQh2BEYZ
qdcoqoMDO3csCVLduwJkBgbeKC++kUaw9RKTHODQ+dsBC7gHvY69i4MaroK6G0isEllr0EZQUwLf
fEBoLDtUlTUs/dH3F1VVtA9a7zYPrTe56HL41k5W0xL5Rj8gYsO/gu0i4jo7c2aXywJBheZe8ZM/
O2Sb2uFpDxsbEKlTkuBxcKPqEAB5kAW7k+00jvpZ1hLIFyfYzscJ6tnRUqsG4+MBpDWEvO04Bd5J
dLoLfjXHsFIfhbk1hPtYRbX6Gk52sR2QZtyamAW+wzCejFD/AM9ob1ryBbu4CqN3kX52Ua9/JGHZ
kg3Uoq1pOzteyKhSRzGuwcTcVl3nYCiT4UEgq1OKvHE99/opC5PslYMFVku9FfxgwYxe7aZFIsTG
sIHo5K4vFHBhTfKkwpD7SwcCNVQkoFuyXbjU+Bic4TW+0lAZuy+ROdpmWvZkDrxKfDeJybiDDfRw
W7vHVFBZRV6NhLDVeByvk/Cjdoon3RvEX2H0FXpCQe8c9Yp2cEr8yRM0s6pYeSnjmLMF9Cp20e7e
SMYROpRuvIWkcxb9mPknD+fJp0ZxN8k8LDOCnlifO5ALpmr4MH/KzDDuB8E+wMiHe9lOUi7f6qzN
33e5nvvkRZF+hbcZQvEinZbqAi60qjbLsc8uAgbiuRpxdIxsUa/EGIvtgEceDnTsMSpk3vmUKXlS
1BBjTRuBaHkrphjv0CkxlprHOrmI1pkJFU7OpJe2cuB/Wyy+eydX4Ovx3ScH1Ah5YSMUKHdy7qqO
3HXudPpa9lYo+RyjCvye5TpTg7zr2Sp4RHuv/8p9XJX6eKzewRjvEFh2QGlH1jFC50YKSL4rQ5Ms
kzQIT7GSDU9gxPcGa8GCWPe0I7K9hGoWNevCgO3mQgYEzDvjv3jSxk2pggks61ac6qQ8AHnTL1UJ
AFGdqWBl44LBqPX0wS8skkK2hZjK3JH43dJAu+4t7Vn4sjRKdhXKdK8NzwhJ1HKv6MLfVVDdajJO
IHvYqfcVGNgEPPubJfxlLdzph49/KWqMGQTp0vCv2LBD3nJbPhgpofls7BHGmI4+Qb6VEpbau7CX
iDok71HLMq+NwM/62NDe3Wh4jLNRe0hcrCgcY3QWfeCo7z6aCgS29eykpen4aJvmmSwlIbbG2mY4
+R2KuZBXZawW2lJe1nXophxkRnH43ZpCsLI5KG47NVb2cec1i6jHwGjZVX21bLTZeQuH8QdZdD4R
gD54yLsRncR8UnfjEAdLNy3IQ9q9t0l1ckz6UL0YvGv2kiXy3TRzQ7QpBy5RT9oC4inD5mKCx2Us
jC5f6W45HgdZld2RzmnKaZ2MrQkD5TRywmEM+1OiRjz6tX2uoNuvnKAKViYm3Cf2Mr8LKyjTXeZO
L7cmeSWH1UTlMTbUsdXJg3jcoFRB/bs1n6cwYmc8eKjL2RVq2tvvfr8fUCHtOe/1hKuHg5xvOPkR
ydTve/+Y3Mgnh6w2ojGBwCAvGKdrLbLp2kwqDxjymltZlR1qUPCewahoL9uIADIOuWkwOOndrUmF
sBZVTnsSHBmjJcffBWox/r2cQ6/g0bXh4224z2J1Any/M8GZoTPh2eodh58XOVx+hmKrfxE4QYiL
88KaRzl7dVRdXYZaOhxk1avUa28l/gVskXgu1HiBQUr+mgQVjBV2Bt9V7CzqHYFqZSV7Z57QytOz
bi+rTud/uBpbianzktcRlAqfg69xd8+R6Ucxz2dFabNvQtTbvj+1IUWg5Ijby2qksdY7ZZadZTUO
gdAR4n/uRjY9OGA/yI8ZM6M76D6EcwJP+WutswJZDQug7DXB7C76bj6Lzb1DFMEyzJTHJHOqB0to
h8nBRRSrrzWnEvPeFGq1jk1gn81crcfYgpHOFdp4xaKI1RYawD86yu7DBgBwvjWTds8Pok0Qo6s1
xHVd7zQoboM8oSmQHLLFQ+Or03Voy+lqeqm/N3P1LhOJcYyBb546PfeJ1rg+/91es5s6/V02zZQO
XFrmXp7U3WhN5sG0yLnPWu6FIto7Mx6Mczh69rIOpuHTq16gosdfpUDJULi1csFCTN3XEUKlQ2qE
z3ll/Qij8MpTEG66OkHoQYn1J4Gozsk3m4+Uk91Tr7XZoz/8kl2ysHpy9kGTXGQt0qtpgQ5HeCer
IyKl+LEMwVZWhS2qne/YyvfUhhmYs8BZsNCT+T9dyzAwsYp7UL36Ca8A7wFl9mGP7ZfOUg/deql5
xZfflIBbOoewtubPhmY+0MJIqPlSpD3Q4p5YK37cghQLSr6qmilHknfK0ZmLIQBbJTyXjMvcAZxV
OcqrWxVph4Xi6Bm/qsp8JZVDNiREs1JFKPQ1G5x7R3j6NciG4HHgdSpH2XmRH2wgcitZ1TSs6FXW
831CsI7cavrYZr158HpQgBDV2HbPhbySheyQQ6AbOks/KrW1oSj9BrjyuGHzxk+lA3oWhPV0V9l9
9kp6+6A0Tv5g1mb8VKcaqE0fgcY8jE6+ofQLeVORJ4TSq1CDlomdq13U3Tp0ZpujKptdPru4Rz+K
S1mXY5BRq9etw6ZCVt2kD0/fV/MMMO2w2iJgSh7QLpTvMX9MdrvHUaEBFx7ulN8fIwfJz5JjZNUM
q2jtRBV2G3Le218hxyiBKlhpu3cbjfkvn/3ogyvwp7I6GwS0Y4Q/C0VPryFI+KNbkOy1ynKEcYVR
cVCZCMyFkJVTJPwQ7hFsuQ0y8KCkgzveV1Q5lxyDtEC2mlooGBH5rbE0dHNAvd+hSgj0aoxvsk+O
igC3bIxRt1eJVrCpN1qxjYIshUWNNabe6Nc4z79ycGZ/2ekJwU3lywsxvxostXtKKlQb2d5nRwFe
9M4IlWzTOl34RCSabZUAeu/VH/LmIqh/hCX0jLqPUS6Fv3Ee0yk7pIMyQ7RLC9wQ0TBQlOoP5EE3
I94Uf2ldcrZhJr57aIovG2cMASPGGK1gVrjTMk27H9IkgiMdKG9QKS/yJkADa41D7H2NdMhClG16
VO3upyOK+lEWltV9AIaYLVhV+NsV4iCDU2PtMY8A/FY9EqJbEuEIrrJpJL+3VkWO9cXcaSaFenEa
3s7z+CBKyrWiGuYSAzXO9MgYNHeymBTO9MGonjNWkC0ygGW20R0O/7L3j9E4MzR3GTTgeJ+2OsmX
eN7Iz1UW93vUAJWjSxpzF6Qz4nF00fMFC3vFb2n1XZub+Niv0PaGo+0WwVMOuG8dDmJYyxG95mcn
nrg32SmbyH1s4DWpF1nTS8sC7teT3xI8UUNyjy1AfJGF6sfJpaxYjdwuNTa3jrifwSEoe9VuEQLK
sWx9JewSIf/QXQScp4lmlOVdz46g8XMspZBqubsVek/AaaU7UwEYXG8Oho6cOr9IHdEoUIJpG3j3
tocneFEiim+52a++x7spbo2DNbtRJbNZVR7Xxl2D/MZY+exI/9Ms+2Rb7fj4C1Q64GB41tccxxQP
7f0aq5crymnpEQDVk+ySRezU9ba33AGMU+9fZdsYI7/no+66kXfxrGr7b+sSCIszAjEkrJUk+RVI
zro22vzJ8NTsKcIHoQvd4iybUsupUV9RBZtqxhtVNmFqzDrxfYNhZteixbGodDCHC13xUNakVuVY
W3FB7qAlHqYTUDqA4jvPRJXMKH3IoOjxb1G/NNEcI5PAZpfThJm7CzGK4GOoo+dp8pK/wpzfY1Kj
/Z9rkGn8tvuqTe2nVrT1Bb8FwoL+LKPKcQ1Rs+R/GDuPJceVLE2/SlutBzYODYxNz4JaBIMMMlTm
BpaRAlprPP18cGZl3LpT3TYbGFzAGUECDvdzfrGy0iIRW1nM6uR3kXVpdhhU84vU9DOK9lkLxfAC
UIQpg4diN4yKuHlJ/+su+kcHUGi/O+g1IFFVCX6VsT5eiRTBDySzqtntdJVV6VQ2K6i8mHeSO7u6
80FtXVTU6ulSk0p6xF0DA3rCaiG0EV58BBCPTZYm+FqIZ2Pqw5XvaOUr+9B6IVrP/6jL5gGIDDvo
bH//55GAP+ZuWH30hIPJOgziNYGygWtXPj4VmkZwykrTU4+Uz14E8AotPTqQl+lx1vH001AmyTY0
3WSRkyXGf2uulIdgPgtLMD1BEKQbFdkR75DDgp1KZadp6rFweHuiyFmAHJkPWHL9Pvt3xc+69F/7
jY73c2p0jKw1NL6zRoQrFwLnMQzc2bhrPs1kraKNAMXSRF3DZMfia24Z06LqNvdTtwc/PnrhKkfd
DDNoDpqwYeMZKpjnIL5XJfPZZ1H1WmhNn+Wx7W72UImtvF7Wyys+x4yL6vdQFZG8Naxh/Ghn5+ni
z8HSsKRGNIrDfIZzNqkxpCBkj8++slGYDgbVHpifbWWkP2QXlHjT7R0FWJqgGmrDC3csR+FI1V2L
itSf8jBCtlhXmf67XQKn+ekXtoPaKdTd9NmZMLcMWvMromI8iCrexOpY91fZWMbs8dqpHQ56Y6AP
OEsSkeEZHxMj9TbYJKJmUPaJBQDUGdkCGnNcsMD1au6j+3qJcEutNY/WCdkldRN6drFALcIFfz6j
+DMeEW8pTxsp84FC0NG+S4HMZf6gdNaWXyp2DmT2/jP/7XeVP7bbtWKV4Bi7EASiy5O8Qwo7qjcK
9K9VlmLcqyjD+PC3syxPMFWOnHAnz/7WqkSJuyJ2/gF0QycBGO3Ntm0unwfIaTEqulPyl4YAHOS2
Hy2xcCHD/6WzSKYlILmcqI75e5CIHrAttmNShds8YJlSZPaT6ibhtasH7TIm/ddyrrbBS22CISi3
cnn0p5eVpNqlQ8IQIPQNezIXjwAg6G6d3KzSsU597Vu3Hhz0OnYrPBIiXjNMhdUCJiz+z7bdX7VW
pMSTLH3hB31/dee6IgmJtmVRuJd1eKtGmHn8lAVHy4arEnjptjGEvaxGVYEXV1nLJk32hdIDpgQt
8qAgTtuAUQi8ZiErSmHAG0Waluv0d1y9u4fP+s+iPBst+1HJzIzUWlnAo1dQ8qrcaYk8Q3K8FwkN
BXphvtR+NTzqM6NY1k+YSW1ygd5iMl9VYEcCC9KHN4jUtatMVwM9r8tkYAptIHNezBANeUCrMsPT
Nin2sujMAA4vEMkqGntnbfmdeknyhWer1XlGQRG6/RXVGHTnjgWC616PqWPE1u0kS3z9NIxFtVQ0
FcHH+aLPy5MhX8WjTTBsrv9sdIZy3TqdjhbgPz+pnMkOk99tkLGoIUr/cxxZr4tZf6XAceLPOMF8
1jrV3g1r4/g5jqwvXP9Y6kV7vP/dVTd+DTMNRyWLYFkWOeZr70LWIuPtb5K52MSo4Jl10O5HiLSv
pj6lC3IG5cEV5dHrm/CWpuMXjYmWxa4XLEXmTo8BvpBnU/GchZgb+tYgud5N19wDKI9v0rCS9Q5R
pFIfYQ1CCNgRmNc2k9P2XzN/K9u7MvQ3WpdVewBg2ksl0LgJjfxb0bJJM1Snf0jyEAtEFjXEtPkg
QwD7UQmMXfqxHk6kqFC2mxuq3H4KIYw8O/hKHVzNrNZypMwd0XoMiV/40bOu6PZJnQ8keaDKpvyd
3KZms22NOjuJcC97lIMKvmt2CS7qWiyR2cnXiaVNj/KQ5oG4nxEDXbguwt2yqgJGyUxd6t3WycGM
yMp87nxvyRLeE9jf1NvPseTZNMAKt/Jhce/3Ob7Iy2ot3Aw2yjxMOChXfFaIEc2Qxvuh8etVlxtw
VdiS3+vcVk0EpAf6yEoraoIHFyban6tktVICjpR13h0Sqc3ASNOGjJtO07Sa1DpsFp+95EXa4FbJ
qip0sTeLYfPZavY4ByiduxFglC656jeElyLnRXPqBqyoVnxEeXJAVQ9tmH46g+a0foVj8mwlwv4S
g6eBosNCsOAhANOgPuL22B5MfuEW3IY9G7Coj4WLbJSHyur6XmkarneKvAPmW9qjwpevLWS/rld4
Izq6hW5Z4EDjGLyNglrlMbIMLH6zoldZhCasWmONxZcTUYnJR7QJSaAsy6YA3Yt4wZZ1DtH3xMwO
UDURqJDFNNSuifl9mguyRuT2rzjW6gcj86JnrOC0tej5G2URFUgktaCnIltPq7zKYnZCPeQma0qy
5ouJ/PHh3pYEwdbzhLqSY+NXGT/W9u++skpvUL1LY/UiFI0UiutiTd0LE3NExu8BIO6acRJLORpc
zyXR1v4oUuahOsmqde6P7gI4Q4jjKnUGwZz+L2Wl6ZpZG4738Z8+sqM8fNahzjvB7RV4zJYWI9zH
+exUDpazKMlRrT/r5NlfPnAcQa8FCGyRN/3Xv0L2lAc2GN88gwQXbhmQq/qv3WD3R/I5/VGe4fzx
++y/rFPCztqTNlh+XpDq8XD8vFSefdaZZbJuWzQnVFt3jz2BqvvBrSIddlPkYa1lutXqs6WFq1NB
m6TnX05lWY4BOESstXAoF/qfIf9tR3z7oHTLC6vKgy+XxLvPj5FjfY4gG4CiYN9edOppqOptIOrx
yzCoNhZ0o/XgjgEu5RPEYA1dn6+Y926mkSVm0wKyTqypvjVlCC6U3AW45DJj9gY/3ZID/dFExTL1
rBpDgVekLrKnYtY1G7txX4Z5xKNICX3SGJBRt5/QIYiXLgT7rZ1ZaNfPgmeyS9xkzSyTAQtzvkI2
/BeDyA7y8DmQMAOMzP4/Bxmidi8/QAimYLa7+Km/4X7bhwuFgJqKdt1P3oRPNkmybw4P6qL28+o9
VsiKgHhGfNuHm4a+UnzVorJdj4ZTnTGfCralVtoPzYhqQNaa4yFxLPeQhem409sCikNmGpvODcwz
oZ1sbY3peG3HGn3DtJ1eKrPEMzzwnfc6UgiBEi5EBSGOd15uI2qb47Gz8NsoXaM4BtQizfPmwS/m
pgE2VjTZ5naE3AcWvF+VolGAwsdIJeVpkq/SwfIVAIG9dyDg+4qH4cEBwTfNme5vSoEeDG6rOIHX
lzbLb0MwOq+tgckqX1CylI3DUCRbw4+QUpz7znqSqzZW0J6Zi31Epm6ozPSxm6+tzWqljpV3M3RC
RoOqrOWQip9rp86xsvvnQbEN98ReiAzMY+Qj+KkgcPrt/QMt/gMgYvYCeA7psZB3k26XqLJUxdaA
Be59hGEfbyPhvXUmFrr7tknQtnPcn26khDc9wLTHbMhGhxiiGY5NsNkn+xxO4Q2r4UVq7DMwSx+J
VjpLB5nRU8Iq9RHZW3Qf5waRWORLyf6J1B82aosQ79iYglhT9mFBcP7IEoDKWJiIq4df+C4FMVwP
zUhatGNRQ2j2g3WUtFZLPTNZZa2GJGNhhY/hDLxh6vQ+kvajZ7H5LQV9vCptljL49f3KK60D7D1Y
0NLqk4m8/FM5VwV5ph/txHz+rPJGoR78Ai3jDJvKuZNsczOiNAEvpIUcyzSqbBUNSbutm94nPVY1
9e53/iJK2oepJe6YRu7O02ZFgzoy19C+zQ9FGDABoVM+B2WkYuae5acUxaNlA15/Uxf+ePw8TF3x
uzgmJM+Xny2zblvgY+/BltIcEHlLoSqN1egRWY2+2Z5iv1dhCqSCGfhmmFm5TpzSeBSoN+1iu9UP
3EvT0ejRJwliQpsOP/QqxX8GJoliIajWQkRz3ZuRqhPfeYCLT/jQNo12udOIKXlWpF8kGmFuA5mq
XbxmeDRBsJN239V5kr5PgeocE8KYS1nMgAWsahKFe1kc0GXWyzh97utyOtuq+FX3Pm7BaadtBk0g
Qe6MjNFmPxDpf2gmzVtoeD3cmHHBrvr5c+W17k1WRdUwL5fzsyxlZaqtDB3xZievcHpN6jPJ7v0k
AhVkdF+fZdWf+tQp1eNnlewRgE5AG43nyhP9U6Bkr6lZGh8uXkcwc7PxSkjMBAIKeVvvc/FOCmvT
OLb+IQTK0SE4/rNWIHSrC2dYoeyrf8BmKH3tI74hRZUfwWCWR4JrNTDI1CY/mReQMrO4gkfTVMdY
t6qCPSLle6fGnox96yHrVqNgg45rd5MHFI82PiDRiyyRrRhQYcVUWRaRNtLOaenvPvv3MTo3nWPU
B1mneRN+x+M8JcxDQtvob1gyEXAoQL/PVUkUpOugGsIN6gCYRgFOZpGE4ygIPFS14RHLg+9U1ZoU
YzfL/aj3usLDMg1W81n26Hnw96YLzEMWzSoRu0gjYgHaIX6w5kOKSBi2Xdpelj7rZfFeB0hroeRR
cRT83mr0FoZTffbH7mPEkABibRGTr+Mu042weHOKhriF7bs7WYxLLCxKeOpHNdBR27JQYG3M9oXg
pPeTjMki0RETXoy4BvkppkVKjylCMSRfptDFrY34x41EULDONeCfWQ02pxZpe7QN1TxU7vxk9Y14
LDLeX0Hn7wpz3A44mzyUSa+vVc8rnwuUAHln+P13qJVLiyXxrzyHp5LaLvy/sF96atY8md5UbRNb
VQ8qyjW5xhs1zSfziuWrtgnY864G0fFwp3V26EHBPkapYl6TLIFS5aegBCbtsSS/91qV4ZcwaeN3
tx/cZR7xwPZuNGzbqNMP9ZCPD2MyJhs3NcjoVngxs9lyv7qxcoxUH+kNr0DivnWyay/IxpKqOQVD
BPDSwQgxHttfpB3f+T7FO9PKCILE957KcOo3hVJVDwRQRxbvo7PNS0ESuRT2xsUk7ywPMc/FUhH5
tP6sU4diPDE7oZkfIWKSAe5bZqo9bhrVouwnSDX827Jvzv17Vf3dbhtOfx7z1iHw7WQoZRj9vpwa
y9jlaqDsrKaMH8DIxrxXUCKWZ7IOmdAvRVtHW1k/alW7Q6r9rSXKuExUjBGl/Y0smm6PPd0sgiKL
dZGXB8Jt+ouquxmKvqpY9THW7L5RsHtJLGQ4gk57KD2i3+2sp+a4oI/VJPiCIoC6qTQ0EycPjtNd
gcJQguRMCOJrAJntPYTSsfQwS7laqGeBENXck6gwJDHbGhc6AoUPvcCYFZan8eTguUXaq23eugof
VWQ1nO+64qxtnLq4uYWyaEvII67VfCUxD6SqBB1UpKUHOQwjls/B9XnwGoP5hyCqZvPowHgyWt1E
AL6LLq0aPCLTGa5LdUIcNIROTuZqb1SOdmsTSz1HaKotDN2u3seqqpklCa/JbqmmvNhlmD6F0xBe
NcfgncLVWMc421Rn93bvlWpMvmpkP4KqUZ+1LtxY82AuC4s9aktiJbtZeuAvOybWBxZl7VvVHORH
lkrSHBVt4q6cx67MymNDiv0f/EEmYo3HE7CEcZIHR0l+JZmtbjtD/10l62Ux7trx6HoAI//0n9jk
7xK89pYsRpH/blv7R6HlK81T2288adZSGHV+BrpdIGSTWButSMaNNzjBJiKphTpPkSAUWiAg7Ogq
E5aNTlOX1ma9tqZ1ogzx5d4aZgD11TZvdtZoyxyhuKRpZW5w7a0R8EzVi2zooGucnFYljaFN8Cus
qH3MlXaVGrjrpMr4EGu+/5TUKoiGuCDUW1dwD+a6rjJ+WdFkESjCiMLviOFMWLUsNN+uvhCB/JJg
OvGjgJhJMh/HK3CfiyI1x18IxV0937S+TqRTFrYaaC8a+hyrXnXCpzbbJm4g1oYR+BeUR9V1MKrD
JXaVal33U/RkKA43TtirT5BwzsTwr34QmCsXagqJsTnl7swpd6ZLdMPdOaseATi9t1vxhJVXqnXR
sTLc/EwYqnnoVf0azjR0gqzKU50rxRZwLhHhUcPWW/gTCpkWcroFMj/3jsXQPOt1l4Ch4zJN64un
ZNh9jsGiMDimvfJdXiKHnUzAxl4ODkMy3mVfdMMh1vtaupNd4PivfVwFiMIm+tVXzPYQALRbtLap
XQcPVqiBSNhC5Xnby2Km+sW5ShzmdWdajlXXbdt6sA8FVNHDhJPKrLvxpzxgJeYEYJSaWMtfBmMR
QUB7lgUXpzWFyOHVd8LiJQuCxxb7E4iDdAT+8n30WG4SsYMbTb4LklAIJbC4GL0tQAnF4sEE+v/h
+2hnTVk5vYkJOeGqyIqbhsncOmG3cK6NutoqhoaQqI0eQB3XwZ6ZKsbpAJ95UyFabo6iX/k4yTyz
MUVfDnneL1XrfWuqKvmRqBHGFXDO2QCjRk76Hec1FoNWm3+3chZcUYygVocgcJ+3/kUecj0Kz079
1LuIvpKkMP2LEnvuemwHpPvYBmfrgayBbaCmobAAcRY1EBjkif03EPlJts4Cr1hawThs5MWTW4OZ
D7V13Rg5S1oOLk8xwXS3hbrsBjwyLewx4mzJ2rD66HeL7C4PubXXCXCdsNHxHwrUIxJL5NpCafvx
MRMIUWi+Mm+7mmbZB+n4KBvkmTzkk/JRTsqwk30LVIAt3EqH8ooCoX/2bQzkFqJI/bOuoO7r58jk
2SH5YlVbhHwXj/F8UDoTet58VnkNEr/DSEwlyw4GsvPiL/08tJ/YRaqItMydNdksT+OBzZhXNgiq
/OuoEamk3ZAnv4aw+4a9ZHdB7Ky9jlp+dpWyA4JbAG+uEajF2LV7z+oiWPBWE2c7DJpb6VmHApjO
e2WE1Q4jvWF9vyqMCoT8epRYvap6dtNqK+vtPlZ2oQDXjuJqtxi1BmpZQaq/nQ84rM1aycQRfp82
ntkuWLQ6u6F2ByDodjDuACLB+YrPUdyitBEE4I2nCeGiCuWNSWX3TaAlegjs9Lsz2hlOQVTZdfQL
SWbyug/cLvmzp0BdRZ5zXLEZyJ/NxhGnbkS1Z24sjKB4DnyUTF2jusoOFnHeRWyhTx+pjbm3grAm
1miAEL8f4qXRJ9rhs94X5XhoAzKtnUgI0Ng4eQ7NmfsvubYN4JHCT29q6qdX2QFBP6TGRN3e+8sG
Xs/1wvYHY186tn9pKmePNTfQFistcWNMf+CExVOjFB1u5T420VRHluPsUF8J17KoV6mxCIRfnFwC
DK+m8m1KzOK9DxM0cQ1c04S8KFVs6IO1dZCtOvsTtjblK3sucUpH/vP7VQ2kM6hbYne/CpH8yQrD
W5ua1aXp62896PRNMCUgd9MByc88+30wAOksxs7NNn9rkF1knRAZNuBETKBoRs2wiJAyqZwwOBrq
6FygW+00xU5PIivci6zqdNSbEgztd4hcjfz8YQ0twPSVlU8KQ+GlPzG/ZwX6pkaXnWyntR6ErtaX
sK/YDEAw2w8ETS9iUKpLNw7FLjK0bqF2YfpQBt6t8xzl4mttT+Ckqj5KzbzlseI+I3Yhdn2JZ02m
CvVNtYKd7GAWKqafSG084h7QgQgo42WS5fED/LR6XUeN+dYhmawl4fADd5VnN0jUVw3zm3XvBdUR
x6vqsfShLo2F5n4F3LeSXbmNEDxvahM7Jq+BWSDqvZ4M5oVbJ15qel388M+yJyE0f1kBJHnyOyPe
a4YutmMTZ9e486JtEeEp9QCcgiV+4o3LuCvNQ1NO5iHjToRFnyDDZ+D9mS1AL1FRzW2ylzzI9s+i
bG0rIv4ZKAdZ6lvAssv7aHLgSYeuAJzEQ2phlfeTfU4i+KxRU+qQbLT4IQ50iHIqAthZzb2o9SJ+
79vh28x7/cleKU2Avi+6QTnYNSLXuC4CMUGx4bkqlGjNXCkeJ1cXO31EmER31fyEBxivCitQrhUh
jWWGwugXbO2uYW+NqHlu+lFFkrpQ3nl5BdG+62024PI0sEWyTlNlg5BghJ2I3jxVWtg+5brX7RO9
Icc+18lD48N2aETZLyaj+l1nmJj8NgBMufG4DBcT5VSwNtGVWHlglawfYE6gLjlqM9S5bXjXYnmI
7gpeybn+ixT3SsNV4GPwHeQ9ndS8VWkYboh4NA9kNsGIeeMD8y52JPMBu9GbSuRi91nlMuDJAkNE
csvKCtLgw697MUfRh9TxRM6VTV/WGMrbBPdnEStF8K3r6lc3UTKQdtUeQJHqL9qqWoAV4Hvw6qMb
2nYAsqfYEDSqf8ZBCffcjz68qSTPBXTsPdcrg9dpEr3GVYONi6lWtxbw4MpIJuuidgbg2XDoHk00
hjG0tJ4IzGR7XPocXNdz88r7uFwaNiOxpXwvXKCCWfy9QyyCOJdByLszq48wJQGOXC4bMCcYsFqx
vXOOHDoRWzs+Yj1DqgJp/K1fi/pSpFW5cnKbOC2yIDzTtfcRT2iddQYaJ6VAuMQOhp/oD32Luqh7
V0IYERZUzytRuR9GBCCM57F50/T+lHlonys+AuCJjiGYhsnKttbHZlcmdXqTfWWXSkkOwh+KdwRs
tLWKjfURCHW+sJqART2yrM6SxXt+RIu20i/MMv4iNZv+lESWt0wF0V8z7O2jg53OIirDuFymYXwW
ofYz8t2b0AtlXRXu8I5njQ+bd7JYnoXKNUPIWvOr8Z1svrOV3Yy5WARs6GU3pFDA2+JpMA2eiYvI
8JSVM8aBFOWqEMZwhP1j3upwetIK0cM4waXXaSEPTuK9zHXrR8jeB/vyPrgBOhTbIh1whamJamtx
htJ/l11Qr+13NlgdPtFML58NkWM9A9LWDrIKcQNtG9dNuyrrm5NOyY9I5YFhd2CwIRA5xkFDcggM
g5x37tUrF13j92a0HmPsgn42gbv3MAb6aoW+h6a1MhLlc5kN2xRf9UhTn9IyifDKy80PE1+CdL5I
GbOPqCjRTBhGdVHZ8dec3NR8y6KDHRb+ThYd1i5RGzbP8xsVVQVCbjDc7feIDMGqJv53kN146o0s
8d9rlQnbYYeyRM/ukhTw63x/YJkZqYDYXdt8VxvwpuE0hUd0RIf36Ksbtea7wZb6wLYyRHiVTpqJ
8lRntwk/IHxebfZog7IKEN85+w3KAPLQK+a07W21XiZh4l9dHUK5gswZTFbYJbIoG7JOe0s6D1bt
fCmOaaisXL36n8Oouo43sRZ/jdgtRcvc7KZNNzXAv+YB5Qh+HuXLjMd9K+vkOJrtnfQKkrQsEdyO
L2HEBDV/hhxc7VAlLe0Ku+PGE1vEsaoF3ormAX0wc3bpMQ94IFTrGAH8pQLUd2sa5K4Slnpf1Oxq
D8L8qkxYuNl46e4I6ztvrNiXsl5tVXWdVqRIbKWocBfSt8INra/4PCurVjG6A9wYm7x2c9JEbu0I
PnqwCt3xPKAduzXHVl2IboTbNtfx9IxnzHGCdcuKkMQ6xc+GoEG0KozaeiMbEgT3toT8AlR0zWNW
acalqzX95U9JhoaKGF2ZXnfXFb66E7q5Vugd2A6oZ90JVoqj4RnpGfa06w3c69rAja/1fEjGBhVX
K4AEMBencoivfticmCaRmphLKYYCjx1Yalmq5KoRRNm2D5Vi+XkRztk1gAX8NGW/bsD/rfOZ46Y8
cB6q2vUQOTfs3VQ1m8GqxWybmSGIqCIT6lXYrxrKwTcgr6vBUL0FkaWtp1lcVrY2DuvPrOmQUp9b
Sy0BZzaNL1aIgUZU1S+yuhocAAo+TqXyIgzcTPzqLY1lGRc5QvxwNDs5Q/KP3uoPWcmSGbUHvY6h
j1f5iVUjWSCy5S/uGIdoPfofuBrjHKCGLqBN7UW2WSq7AH4+NGG0LF2b0xR8VeJixWxQf+8zGHxV
X9SXGtGpQ+JiWOZkyvju9/5O9siQiIBBHrExIFO7nHKMIoHI3uSBHCo5QNILh6bS5zrHP3bAybFX
UZJ7lzFzv9hTCbt1vspms70Xuu3de8irfF07EkIGuTJfFAIO3SKHRhx2vkDWTWisg6T5pQvcAPVI
OepRoxzjrMs2datbt0ng8WCOtfU9MsFO8Pr4hRPEC/tBtHaMsUSXU8vOILXjvdqP7CixZrj07NmW
TTFGX7y0IIbPRUIXq9pJST7UYnbCc91r1qMioAZ9ccybEtFIlKDWTd2YLGcRBCzbQvkhWO6S0fqF
jtM3ckH+m6XPoi5Z2AKqaQxQQz62ypnjXJQILZ8ucuOvwGARtOIjXZ631ihQ6CWHiN+Y7l8F2svb
Ouumw2CN7Ympu1hHVmu85BpRNGZWXvN71P+7lWrXLMYj0d3UWJDzgfczzSUHYeDVaAB+IXTf3zJf
bx6r1DnJxtbLulvOrDHbXJbHMQit3xnZrhrrTTYgUYmJEO+qIEiWiRZaL5k1i9zbYfziZIibeI2q
PwnwYcjMqW0arPoh8lbjoOinMU7LhTSBrWvVgZFGJItnvHjLyRsAnOu37N43SuKXG4yFxZfRRdO+
c8RzOBEKH3JUFsI+U78UZTlgfDzZj5bWR+uab3yVIYmiI7/8MgAgPHvu+L2crXfjyXK3o1OOa1kk
R0YkANfNB20m3cwXdeGABgOCjaEhgltSi349VHm/ziayikvYNXq6xavevsN4NSVQjp/YXYnaVUqy
mCoLo0Xkp/AT/Vp99X38I+RZMtdNtidem+ZddNp5KhYeAJcHFn4TUXonVR+mXGwiE0KbKpzoGgL7
OqeE6ds8I9LE5GjvBGGYhVawns1A7R8zi6Sa4hvDF1/RifBquMwagDfvhgdiNkCwB6yRWcHhhAYM
/G6PIBsmQvV4lw3GkuxwsvBcFAQQI7COiiK6FQns6ZuiIS3TIFNnT/wotWjNLY/mjuQRQGsshW8x
ooLAUYFYyGIqgvxWVTqzfGqegXuXT2w/zW1B2nbZkYnE8Ekxj0ZDmqWKsuRWqZm+VSbSN0aoq1AN
Qm1VeVl9ka1qZPbkvAIV4Y+583wohkPgxNU1TqbkBmWrWZejJtayLURj5yku3z57Y0TRrjKlNDb3
/sDJz1YBRlIH11GP54zw2JUM30mprBJBy7nkx6ixEEPEjGZkk1mXwY6ZAZu/NqiewCouO63wCSRM
LBdixb9GqQc8OdRYJs118oDxz7HMJiQf56pwwCKiyYrVNE7qg5G62kUvUPxHZlC8TnzO0q2s5OZm
SNqSCQABGqBmgb16dLJnFaFiSn9C839kUWcc2tgAbIQB+01hFXyLNOvVDkLUifXQ3TDtN2u7n5NP
SeQ9ZOgyvwRauyLMa787pWntEL2q1s5cdActXKBogbMEb6url7ZPshvGiuZGIJG8lUWE6kFH37j1
X+ChpV8H/lPskE0IRS3Ud9MrCZ3l6ddegN4WmhocsKI1Xu0BCPbcP4hQMFMao95BnkS3ODF4a05N
vXQTZPYNJ2wXZdq1XxujfR8c5P9BZO2HFtUxkOQfjeECOfM6lvPQcB/j1p/tY8SyrYXCa+0Luid4
FlStQZ4uZBOakcex61b8qIbyFqaT863zQ17YWpx/sYHvLMoaHJAOiXUpEMfaNKFIt61a/lSHAeXe
wdjWRWmQRtJHAv6ALhpCFg8+RK21qrbam1FV50Qo5eof//E//8///j78L/9njnja6OfZf2RtesnD
rKn/8x+u9Y//KO7V+x//+Q/HcQ1H120TBxvHcnRTM2j//u2Kli691f+RuGTMUadNXlytFMehQh2t
TKuR6F/+zlIGsjkkfnRNWmOd1Xh0VBq8482Q9ViW1e3eIKDkLfWkJcekVY85OsnkpeF9pwoy+Kkv
xAX/KPFA6ilYyYY6VLbgh/w3myUyhNcQRxV1xIpPxw+tMMVrfeqaoHtt+15/ckV0LNtUfdUBUZxi
aHQIaNIHyv64j+NaWSbyEgMTNHZ7Je9C9UdSFZh1D/0PFUz/i+UY9onlww8TP+UXhI2d09yGt5G5
dVA82gqjSZGANrUvfzsL+iS+VBibrFjwJaeSlMHaL7Pk1XfFj2aW0S7MtwjDvr05SwjEhZM8otV3
k6QAjVTHcwboXyOT/CSrRmg0wIeTZQHOcvO5mwrHVBwAfbEFrkto7ZidjnGCwBf284SP8BVyuHNQ
ErsZ/DTnUuGFUhcx0tmDs497pL2WWZ2CxVK4Wf7728MS/+/tYbMe0LhNxHx/zLfPX26PptUNB1GM
/KUPcRZEfNd8LtXCBHBsJGt8D83nsEBtwIPjd28VhjM9+uyQSjWNWHQU6zArnZ94dp+Nweh2/P9E
1Wf0Rp8b+IFj5hzNpaHvCQS3g3fAI6c7ZC0miTjQdvqoL0yVhNqnIa08iw3XP6FjxkGgcminQH18
cLtHnYkXOVGxh7QONvVeFxvq0cY4aZWJujz1k2fFi4x4LXZK9/PcFAusQPk/2L4P6uvMaCSzn1oH
X7WSx//+W7Vt8+9fqyVU11LVeS9oO6BH/vVrzZLQpSFg0Q10J8Mn6mpi7TRAm36SpWB+0XnIAK5k
0bNr50pe/IAhnrlwsYHChrzNrNWIdsHKYKe8tGYyiTywXPt9plnD1bEIeHfoWVyxgZS7GzLgycuY
rWXae5oLtMhCrGmyEFuZdoHO+cTqSRyAAYwbZfC8515Rf8k0qUboU3H6ZYdEvqGVyRVctv1QFc20
RORp/Ir2x7e/1etF6b5XjWHemslV9q7VZev/y9h57biOZGv6VQp1zx56A0wfYEjKZqbS2xsiLYPe
k0E+/XxU7e6aqnPQmBshJUra2hIZsda/fpON3vzm6IJwUykIT9aUQ6VpfLIcxn0n0n01ZOLp/HwV
M+0QfgCWzmRwpzYqpiHHEhn6IZYupW4dqMmx1pZE6VRpsvhdrdqX5xsvN5rx/7l/fpDx3W5xNaB3
ev644muvbOt+5EI+KTmnKtP3+/NNlqkPrDG4wq8P6YUdbWqL/MbRENZ9ObvjqWFYmGiui3ltSxi8
qjG9rgUnvjkm5n5w5fyieVSWk9E9YMGwnNRxxCx0ffz8NKZ5kszbdCeZsV5kY//rxtIIwjPQxQbn
A6Ze1SQIrM+xB9pvN2LoMWHuf5zTzNmiZjLubavs/USmw3fe+Cpsiu9WokdbXJIAkf/j7+FM+ZHA
Ee3QTRa2El7/6YlieYuWGkF3qjICxHEn9WDj0I4QWROX1fb8mEznn7rQ4g0o/I2WjNEV+OF4X9cC
wnrdjSFOBMN9pk/tnaD/X49BMtAIJGmVvcRV8kZZcfGCCqGr3OK/35tUzuImwWbUqI3Jz9Omf1cW
6+QKrBl900KktOoUPS87NOQyfWCKiktC1RbP82JfCd20L6Om8K7PN2Wd3NpiiI7IOzSHFhLNRTv3
OM0glJ5ohQ6t2jKscs6kdJ14MRMfcyQbGAAk073WaPlOlMhqtDV7DIsE7S4rsL93HjvHExelRoK8
34q+DBqHj+ZYk4cXrzI5gEXmDsKWciCXjRyhVVpkTZG7KShkN2fdEb2TsyXJ6xp567RFXA2MpljW
yTANepWuKy6yXrSBMI0ag7nBhn9ZPYq0n08Zw1hM99c/hWNdSg9sTTG0dxmRuuiff7WCMX1gDIq1
7VrFu2vHIbvw3I7JSNNG+CXz2OQw7nJLA4+Y9e5M7OOlwrhR5rd2Zd7G7eB9JE38YidkhDtl/r0q
Qd7ihlh6eyTJ4kEe8Ju7IefHuHL0geUlFwmEi/V+iZw8gP0hocB25tWfB8YHnHmxGOkU/WjIzOa9
Zh233PX++S+dMmgDsx4DhFbmdwhBOdmzwjtUnpXh65vnd2q+Z9o13p7vWOAzx3mZfs7HBwXrQi2r
soPjxozS6MJ3CoXD250ameVbZi3NNrefZjvXUH1zc/6LSkYj+XSacaXDPYeMIo4suavC9cqmDcEP
0QbaghNUndbdoZcaN9FCIJzUWLW5UNJLcHKdZhcoyzC0FuYb/kWFBq/MrXG0abPeuGsdwukG11Pu
o+hrJn7iaGBQRjKeeSM59Otm/DIT5ojnh8tRLjfM/A2MOHNPucCypXl1a6UKCQzRT8TnQBhrmmzX
lkWBhE3MPm5wM1nA33XUMZ/4942iUr74qMRDpjHLxfkA8eLKFQkF3qZjMQsrog4Pdtv1kFoguOvG
9zwT3TaNGNonZVpcjMLM7oyU3DxRLta7iw+ar7tef4tWHlQS+4xwHrGIcKR+XJh0HenWGvAmBSvP
VGLgCf3H6I7n++ebxE0W2Al/O/7Hq6hRr0pVo8N1nZcEOdplVWTTneKVA/nwuHxAz7hTYm5axVh7
Foflfn3G+UBujXvS20hGWp8mTds9MskBlFif4ToOL3UHNdDsXu7OTzkfQF6iF6l2e77TtjibW2QT
avHy1dJD7RVMk1Q/qkZxwilOnAA9aFIL7LlFkkOe+veB819VMWh7Yc3P53slBKBdn+PkgDvrcETr
Szq94UBDLEDod45nNkGtJcbtVA7GbQqDc1OmGaHy62PnG0N12iAXxbRT5ozXQfXCItaI2uP5JcP6
OsYTh74YzKs/H7qbFEX74x1M/K+vzCE/nJ97ftM/P8yfrxCMB3fTov6HD3R+MlP9Xx/oz/c7fyjU
X93xjw/5P3ygb6dX//6BkFtp8NkgaIdSsZKgo/5GKsb09piqMz/UZJik3HV14UP7m4MugyVjAxJc
Ln2eMs9srWAq++gIGafYRpOq7omim18UyKVMRsjkXYS+tRCK7j0rWV47sbfiaX24B65umLNCJrDv
cAyOfLn6xGgYTxGw6kZbA4nGo9cUb+MixVfiZtelmjbPdg4oHClCXLCbF8yBMTV0BoLkUqHhXgLe
eHcOoi/c6S7rG3l5vjcYsXXdTyaWZQCNXRrX6Q+sxjs3LYqUGEG6FaIBvc0f9zVSVzC7xzw97exd
MzG0Koi92xilPjw4CmDRUHeEoa535SJXX5QsOB8EUhseEpIyZkS+1+eHzKbqAxyK0d6uzx/cRezQ
ylnh+WgxTM2lIyHrn4+6XGb3evRwfp8/3iyPMA0ZqtP56eWowXbFcGZ/PjhVpbbzTCZBsCNZtWcI
CCtKoebCxqwmbl4aSuh2sJ4bmchLBPqC0DielY6eGsbWNB3Od3uYcEvSUhxZZXFdFB4hseurS0SJ
W8sgqvH8NBJOQKaN8hZIPCgmq9pXJdRXU5Ls3HZDcyeoSoN51MvXgcwqb0K2RQQh+bpM3ia7AR+h
v3ZgeJPnNpl3jcjxre2T6FIRWgq875R7mkPy3NTUCFu3Q0cpYRF1SXnMlKY8nv/68+bPxwy8vrVI
Jc5Fr4YrdxzzMItd8TludBqRTxh9Sahqpnpo4DVtJE0ccfEwxa81Gah9451cPaew0icFhz0juco6
Lf/1jCVWjrgKdRfn54tpqa+JGIJqRha9rvSYiq8PEe5IlFnq2LSEuI2pS/N4vmk+GJ4nj2UhKU7G
0T7ayxJMpHnenQ8rYjwi0272+aw0+27BGGuJShIFYe1fG63QrhW9Va8B7u9qwzxCMB0RAv7r2Pmv
CbS0jpJr2scR48lFbM+vm8nEAJG2L/58uho3LptN9dWV0ImCHg3w0WawdayrAoMfom23RPfFgTJ5
7YUyxtmhxNLw73+djyKITw//7XkVBHgx7p2GahrUcnzN82qjr26pVoF/jzpV3h5xX7OFnnYzlhl7
g7No1+cbT8+b66gFL62165yxt4RRcZ03uA4qZZztXMnMuay3lhNC0j5VqlF+5fzBMtW+1SgxfUXt
+jsxtyYu9GK86GnRLpPOqrZWYtX3hHhhmj8V1qVn1D+kM1ansbbo8GyTkK2IDYZdQn8qByBx3Pbd
2wkZ0QEjQufCBla4OP9V9aPuq/SloRznX48tRTq1/p/P+ft9oXwqQ88YYh5/xhrOMJaen8yJpJ8Y
jnhgViu2pjE2l/rQD7v/3OVaf21yPU3XVMtSgQ1M17RUy/4btDQgscxzFdZL0fTiS0vFtQNLPGzx
GLxSdAhBxGQrStafLLHJ6eGXAX6Wji3abUwZ0XehUVndtcOqeSgtDyxNrfrbWVf8ec0Irg2vCSvP
mfZy7HYJoYp3Bd/oH9/tWJ2ixbxltiW+avJwyKArWAen6FvBSW5Sm5AxcnnSqp3VSo2xRDLeNjGR
Rm53p6iWjkl1TYBLKrpLZG56mC8G+fHomSFKxchBRt24Spv0a3DTqy6LzGuRGsamtAYHMzlG5bma
7c/f5v/6C1LXnZG7z6qe2yQW/d/u/tfuuzq9F9/d/15f9e9n/fU1/3V6H/vv5j8+Jbz/Pw+/IZb6
7ep++/D3Z/7lvfkEvz5h+N6//+XOpuyTfr4dvtv57rsb8v5fqOP6zP/fg799n9/lYa6///n7ZzWU
/fpuTJDK338dWlFKnTPr36Dm+va/jq1fxj9/Jw2vTN5/ey+/ftt/t8t3XI1J+f7313+/dz2ApvcP
XOnQkwP6qSbgC8DL9H0+Yv3DMfBj8iwMGTQM+L3ffyurthf//N20/qE7lqc5qmXoum6vIFhXEcDC
If0flu3CWOf9PDR/nvb7v76GX+DrH7/h/wzG6piz/wUYcnTNsTSQH0PTPRUTS0v/KzDk6NB7dIaI
gUEFd6sWP1Ey1LdJzN6HqGoflc1LbDTLtrGHCG1rDuOKUndk9HGlRtYWi64eQUmHilY2gAwVjOaY
aapYCpvrS/0kHYy8wtloUbbavrcOsc81SusR95d7bJUeoC07SvK9oEcTs2rdTdLMWC8MBiB6ey3g
58W1Wz05dvbZekWHV0lE+hSmx/BN8Ij8aOpxDijeSZXKb5IuG++7Kta2hJrpoV2SXBAD75o9vjf4
ZjPBKEpIcVN9I5tqYRsrS/K7ZHQJtU2HSs0Edx0a2sLJt1ZKoLicaYRcdzjgU+oc27n1TBBViEfE
567eP1LT5uvCS75llsws3ZV12WpxvFU0SJMQk4A2hokc4oaoQbMIW0+Kd6s2vqssfl7qaXwWhcWE
zGYylP20K+y85IRlmCZ09gVPuCJGI5I07wWjWH+Z4x5Jzl6lndkp+ZwyXmypYqqbxCWSW8bqI1Ck
pcT9Ia9K/FUMkAi3Mm/w6+4D6Q07F59fODfoH3Cqnbd63hp8JXFQ6jB70y55ZHXFp8/1VsZNxv88
kqGt0aoTBlBgD42rbrN3tKU/mIzC8Q/IQr3KvjBWXvGGDJczZqnuNE8bh+0WJ619J6C4ZXEiQ0WH
DFY6OYFV8UwcXCpI58X4JipJEMIXOAtkTbRJiv4mUPHB8Qu36yiVpgvCwb+XCilf0X1Gk9GTrzcj
mccIKHCbJKW9Mxj+FHO25WdstwilTQjWlI50zdjf1E32mGp3WjNOl1rdbjB6TcJitLOgQbyoSFtc
xDFJYg4KvLA0hdyMI0koWNjDy8/2naz1a9OQQ4jwK5CGY29d6OeQRLLM1x2sJyr6AoZSebo3ZIPW
rE7mfZxY3UF4ckPiacX8XortOKIX8dJS4qHIQLMRKBiFSbZK1/+UDM8CYqKXkAi/HtNWqW06ty4v
0z4u8UGyCaUewU2QLLtYoknIYd5wtMkkWfMlyeKCg+9U5bsRmyKMkmi+EBE9fDdA1zfEdNr2kWdC
OS5mHDw7pJ3DoByHpiDDpC2GLd9Rd+EWHfmMclc3xl6Nki0mbsO7mHNIKJn+ajujtsnAxBaYn7h0
MNGsUcoiAvG5k13jiM2m2WYHerbFl830kGMNue0n/VlgPHVoFxzZ5jq28ZPQLfzdrEe3aNDaddLd
Id91of8Bt7na8gxn690ciSdRsmX0q9F+yxFHx0V3mmPnMDfZt5G6GFaIHMS8kOHYNB9W1MYXcrrB
kWi5If+6lZYBeNpV/N9onMgLhAKrpLddPKfv2kRohmLLLWny9cFS0VknxqHu6vrJHKieUgPtGk4S
1X7o4ps5liqNGOqDqbwkc5Dcbjb0WzcvX1sM20snWr6sAiMbryw+NDAsOy33xggTUJNDt8Fw4YmA
tOqoxKXji6g7IDGIQk/V4yAhvNE1kk+TKt5dINYRBTIP9RXCigCmQUSn02WbLFZafxlLHMQbgl1R
t1a+RDLG2l0yU3AuvTRTN3lkOOGs9EaQT3m1BeE5lj3jfZnA34jieNMY3a3diWyTtNp3ZxhPg1XM
28TKqqNd9ceFJKZD/mK0SnO0I6q2WiO+Zhng8Q4/kgmZ3wKMB5W3rgnEqflLWtdh1C9fU3Mqsynk
3Ta2gMBXLdlT5jgEOfErB5Orjtusv1Sr/KoqvJ4583iV1vB1ZiVO/KIFcGyS2zY2vY0XpdduOeyH
fv6Zo/nesehmgMH2WT7uixa5ZOt+mRjMhnHUv+iT3LuafZ962l09rH7HYCewE4Q9LFf09IRzt5wd
bXJnR3dNPZl75mOm36wZMW1luYEl2gfVgD44Sle7xGU78XEz00NtmvZCk2HMsI5Y0+rI3hYAiYdD
672opaWGmedHiV7CISUacyZRiku28F1HvEYzNs8zpNzNgrszltKpI/i1NbjHAnBhaljaI3VrsGbs
QJ+6wC3sU9rlWVAMxt7rk7tsqenVsOFhGcy2By5Qkv2W5KiocJeLFh0Z/Li51dNwNWM6NLsY5MvX
ns0BK/uyXecipfbeze57YtgXpYl/s9L0Cnn0xWfXNgmbHUi0ilx1O2CSgXIEMhOuAxHYfRswc0n9
KdPakGkAZmKiuRlruPCE3PrFGhA6SRAMiRdIZg43DD7MC5NAlAmX/lEA/imwQA9xunyLfPKlmn0Z
WqGEad6xVBkkRwIorlOv51oxtmi472GCkKHnFj9N730RbfEBpjaEroebRll2YdZH73CmrgBK0NPJ
PNngSHAyhTn6tkJKhle3z4rpwMO3+mOOpbf5Zfd5fQVMn1R8RcQVrKzo7jWtQM1NwPNgkex4SVPf
4kOsB1rKCT426oKBRHuQLSW7ZStsEELnBLadXW955aHPhnUcBOhkA0bG4zHqOL1SDVolOonc3RO9
VRx1PQ5ne/4Ew34ZvCUJXGfAgSNSvlVYVsSVXKZAqfedCykKQLpScnJeuVphwvTd5bQhOVj3PWmP
QRQpj0uNnMqzvKdkmUEdCOStiyHdVHmKqXTZ77M5KeFfduQ2qhOBFzFpXyTUX6LZRW1BVFC+Zl5Y
bfPEN3E9eLmK9Yz5WQ5kyWhG/lROBD8YLs2OXlhp6M1VFuaW8U3eH3sqOQPBUM57qU7vEHX2o4eb
T9v3Pzn2XX6rWfe46R0de6o3mhERWmxrPrH1L1NU3hhqfYoapvOJLZ5ct4IrKtTlviExzmyHl6Lr
8QrTBvDJCHNujXPaj/oS4hDaIhpO8qBknz1GAndR6OXdDtmXn3ftT19j/dOV+E5TYzHaCaKl00HS
u2w3tnrgGMmaoTnPpImqvpr3HvRxGE6py6LUF5Z9mKQOpQcMxzKe+3Toj9NgXIxtlR4NlxhASzcO
lFW7LicdkphM8KWuelNxXZ2Fmm4brSWvB3dIW/2e8NKDGzYv2zYz9CPka7+WRnUxLXF9wQ7YbqOy
f0MJP5FVMnx6c6cQPx6YS/EaUZBJkKEmAgC1W4xsdamh+C2RZ5cZ+ziykzAi5sSXGIvslWz8sMzs
wxECjXbRvBmQGA1Pkgo4fWUjpPIyUyNfKcvcn+RDy2Vn1ejFLIsRDE6qaWk/QHfPtzBhl0BYyeyT
F/QVjdVXWuDdW638aSwCHteBP1MOjVIPbtNIz/ySmRY2eGl6cF35bDHYiy6JMhj3ncNEadF/Mld1
dwh/NIGaDXbHrYvIdqlzNcR78mS3UbsbKWkkZhVNFF8JxQ291k2P9pgfVElsqamTsAv+fzVI84KB
zw2ePZDR8Hm1BaPzwQ5RM394seOSlik3apn+DH0YE8PnKwKCjt3sWwqkXMNVv9Laho7CuoF9CyIZ
gVe5866sSLVQ3WFrKmhEMvtG8ZQtnB+wsRanhmEVoesCPEl762afgVzjO30TNCK+jb18Y6m5r5kI
7LskBAX4zMdukzfLx9Rn143K5C2xSZG2gbo0uYSWYaB3ML5c+JZUSt7HIvpAjNYxbhHZWzGSepsp
c9Ytt0qzXJEJJgI3UZKtqV+okET8BLx+O4v+OqasRI/Leu7jsozEEdFioc7Tdk6XR1wOrzKo4xXF
n1+XO6Na+RJTTHZnxQXl4HXgRu8xH09MqM2o7c1l1Hwn4WCSGHgwPJRe72wnLzqknrOeaNFt5S1v
Y0Tb1JTvQ+l+yCZ5cMx2ZyHN8qmFEpZ2wY9ZqFi6Drdz1bg+uheogi61UWRbBzKK3ganS45q9Ibb
u7zAShid3WixO7Xeh8WkLGThpn6PQmumppGNVwWjWV9FU1UQr96HED9yH7XHEPLkn36Rl/lUTgg0
dpOpQIGqWQlozJi0teUmjbSjQ1KzT7d8UHKbob2efkwQbYKW4B7+4xXj7Pk91+SE4+Ryb47QhTNl
JIuqCyE66fuZMMoQSb1ft7zzlMOpTmc20NhwLvA827bN8DgV2FC7ZbcvNJRP6H0QQT4w4D3VzHtJ
tzCrIE2vY8kumuKfviJEhYEpb1KfSoc1irCKairuDfZNzEmijdpyGrBOnBio819C4bYZ3ZJewrZO
UVQWvoqTCKMbljZjTJkNd8sT9KMbMfcfhhQyWEbnoVpEcxETuwxRNQuggjZhE1XKhnytzGd+kahe
sesiXCNNCdKH5yOhFSfFxE4M4AljRZbD0+wMRHtMz+R6LfcVCo0la72rWZ5mM07CVs7r9EVjsIwn
UqPE9r4zrF1FnKhvELfNdeEmO1wlUK+1RhQ4TjuSphv3fuN536Uem0+T5pVHptHsPFctAtZd29ZT
kEfQ5spz8doypMoZmttLe5topIjaVbtf4mknas3aqQ7Xee9qWOxGeWhI4Ed9tn5AWMXQnzAoTbcT
IcnrNhPWc96jkCe3dRrCFMkB6abMSqr+qpCR6QOXHWY1IVtP1Xr0cbSORpCI9tHsE4o8YpLoUh0K
Flx9I93BPD81mqC0FNBjh+q7ae+sgXo0a/w2S/eREb9GUG59LXH2ckG3q9nelygRiPSqF6YKW+tK
rfYteMqaLJRA1eSXlojnyaU7GVL22tLB4pNruvZHsXwYLRsQhEAUwKaJqMsrtgLYhh66vCF7jqzI
Fk2Q69UvANb4MdBuYd6R1vDrXdeufYyP+207j5zoxbOBsM23cG9cl3wva/dghGHfC3zttPKH4CP2
atPdWuNMqYaXVZY09Hbj6KP8/8GFJ2hsoQZIvXZxFhHxXsfg1Xr65qRETNayftfKxHdwA9l7My7F
VkyCYwEvo4qtg0Y0n183gxkqi7bRLcwSRdFvEEXPkAkCUTlvpcmgscLw4GGy+8ofdZoS0txzaAFV
snFcDAnQKH7FwirDJXKog2mF+NSQKLOaxKpq/ctcBMyCmUgErC+XYYCLcuEtcHxTxYLS4XgwbDhf
MmZSg+oi+2mvHPYeeJjRj9oat1pB99zI6oX+ECR/MIK+8kjYymPsZvKHMstoFSQ2WUvUvNg4YVBC
ABD1kOvR7EUnudRfg13ulpGsq77Eaw756CXfgm80yuWQCvYnmbDPoi6ZBnMrsdrdjOpn1NFbVbym
XGWZ0JU/m0JnUqZbVMiQIWVaHN1Rec4LkA4SDq+c1X6r8/Jjbckn9J9XyOSgNOi418Izfx7aW0wM
KZm0WYT4VXGGu5xhc0IlYbYvfGY0eMj8KASgjqKwuXQjpzossKtrnNb3nPvbSoHjhHVLvCXTQg7u
dFWv9WnZjBetaPdjqQV2olpBIrMy7BzSot1pYY/M3E3T488yjp82oyxCeTjf4mXcOpAHtj2u+1jX
vDmR7EEzJsw7a5wt1Cb3e/lj2la9FRRPvqGKXaoqD6Q21vucCYO+HBYFm6kpN/wercLGsRCa1ou6
YVpFD9Tc1q2Km4/lAGu5RaDHZUJoc9kFQ5SZx9wiVMnQ3ir+yWDkS2Zb42fUJm3rRVNLkOkSH2Ic
tQJY9qgD7LkOL2OJrn2E4RqkeUFRuuhByo66s+Ftb1zUm346tGwO0MkrWf64yyf0drnJ8g7djTdu
TOuzUZqJwFWaAJsYDMbwSRs66QL1LHpwjRY2TZS8IiW4I2J92dq1nRzSgmhRaWsIvRqazwbzZcPZ
Rm1Ebcz34DdRChUWLWV0CZDkAbVAN5sASlES9uGEOMSPV+s06SUbuAPvgyczfkiYYQptKKMSNxyI
H8G3znufNc4lPX/SZssCXSS+a+JTppr3TAtG8V0c+jx3fX0w2ACBqnShtqGadXhXKPllZo2BE0EJ
UkflSdNJfFE0c4cze+kb8+Xkia9Gs8dTOXwPU0dRZad4tEWFb5oYEHGpr0YSAkdofo6e5XJMyNS2
r/MM/+rcVOeAasSyyq2H4UEIX+I99tpV/B9zhbiPEKEtv10qOnozf1En/sekfr93LSpJC5HH2Fk7
nJqsAtW0yrocwNGHhlQqX7Ddo82Q3y0EkGyWWgGe86JTgQZwq6DfDPTlxm1QNo12+ZrEzleCeQCU
EYUOBLPgxAGynJbMd8bCpqPorkF+6Z6mDkMtqqx5VkBvewKaGTR2/oBAs+AHmosyAi2Zfmz2EPxg
93Zc7I3U3s0OoKI5oo911sE/dGg8nvt67xTI2jlDQteQHfBSxMycjZcN2A2o8B+gXr+4nD1hV8xv
aJ+fOW/5QgqHjPalCDJTAr6RDgq3Hndwr3sZKOoc0CVoqkWYUdHJkpOxgo6fqnCP8Y1mbYPH5VDN
GdFTVjCFXuJnk85OF3d0oAunO31mRyJIaRYBYaiWX3pEcnj07yke+eHsLT7EbeFjABy4GJSHkw0H
ryxFyp45vHfM0k3A7Vkf6PaWZtxorfVSkUhURpIdgoLSZeaFVYPxqisUH5TTa4LF/No2yskjMQ5K
bagWwyWT8hMtDrZn63nqIe1G3QzRVKUMq7tjV3k/Br5Qvttrw8YhGgnfsIHyedmmijOHszDiMJ3y
y6GGV89Y9nNKBQF36ryx5ph230Vmr6vWZ5I9qJjBYVFIwSBNDId1WhSm1PqG4JZ+tZQ436QYj/Cv
M6rLTHDoJPnGy2T2Gz0jTmWN5jGflZo3TpH7+RL0J3aAPc1JmMGA9s7XWR+ltxlGvUNIbmB14MSE
FdoVgNRCA+wRJdNX2wp/RdY6/JkTAoh71nqUVPqLMxv3fV/iIaQ0vp1z/VWD5/nCfZ4tJd9N9kjO
hFFSPTgXVmV8Zr1OkkRUuyyO9UXDfu57Wf+QONN9NAP4FGaRhmN8xA2cHk41ik1DInzktj+wUG5A
I/k/jNS2iL7Yt6glSld+ytYBgna9kISvdYRSfjQq/71osNaA22svswjjbqHQ9p13I8b0PiFyKqTb
J1gtuzGy+NZD2cVcqfY9WGGk5XIyBkYRoRZcc0a9Pmxqq+fLR0+qYvjPyFrzZ3ebMMsItFZRg1gH
MyYfEYrpatTZJI0/uooaAs03CWqTvnVcf5PPpJzZo4owqHb2ve3d6jjMQy5cuH405Qk/aK53VrPF
4ceqS4U4JJVs6bi9rJcSm6KFEr5Yxk3udE9LKu9ipf5KUq8NHIwUs465Ve2SvGLVyb1divsFFS5q
3/vU4XubLGUMzHrnjOb3UA07L+PKhjjIOxYj6zVGLxWdv9mOXwYmXX1HTYqF2LswnhWMJdbG8x1e
+MWiV89aV7GHdeP7lJk4x+jVYXSpXKd9JgdQp1b/rrHp02sksim9DgbGmCplKelo2Ey4mRbG2Zrb
myzb2MxaHJLK17Tmf+sI9WeFDvBtUH1M5S2gTZMxAuRq+tEIWVPrvatFilqvz+7wwgsbK3vtqJ3K
lCmGZRQD5y+9HEOzjWmw5JS9+yWLqr6ZJ37eOEo/IdfnPi0bK7r8rioJcln370RQMv/gW49i/IQK
c9jaHV9aJ7N4ExvmSWt6hDd3KlWMP/ecqT3IiO9GAyq28Yf4OdYCAV3XI6wVw4XBrx02Qgtxbmdz
LJ4TgrXEMauSN5JOttmArRrbMJB5U7BORyjuvDRwGhe/jCYuw+o69wjLE/DhAwrKcEwMPahz98PN
0ZvZwJRkMApYERlGWgnw9mzuF4vUYkTM2RbjpcpXs6zazsuFAr84pFa+s/PohmLcgL2eXy7tG/Zt
ZiBxG8CykFTLROc87fFIdGR7sUodrMX4UpkogwJGSpCiUJhcrccnya757SBwmM6tCoki0BEVBu1i
7eBILRQWBS40S3WvqOl7LOJrzIbSsJ/ZJ7WUBEnswvAtCwhleYTmvoZvFj84KLNq1BzVU9pwNb+y
Yn6MoeZHm8dpPyvjd++tF8XEhoql5JWD10Fv3/DT6qzCWr5R2swG1RV7kMxnRuE3f1w/BjpIeo/G
iZkZNCt7BedBr5tg3TnGo5TsUSQb5YDi2xQ3VV92lEVddpt6P22cfGczeZGRQD7WJB9znR2Vwbkf
4vwVvqO7od6yfVkOB2qLYQUkXIdBcqcg20blGSJUZbEQfMteCZQRr02y8l6l8TUm5G2Q4FoTRkp+
8lLc3dm5Bsor/ZTYWCHgWw4lasTbBGN1zkIWsPXHYhKKfWf9qmL5MWumEY5ET9KsU9vlcUqhXQX9
pLrBorRHLa9IF4o9gm3X89rFu0HFAnFyG4KevNcENRh+aLhzJG1yhJF7mjDLHSGusBEb2WbN9hOj
wubjiY1Tsvl7uLk2KQkrtXW/NKQIKzXDtZzfXZPq21R1CEI1Q4Zk8QQE4ckDw4KQi+e1mRhjtRCl
qrWBm2oRVgv/NwFnMdC14g5DthEMlmLTeYhEf9GvxPeq791NpqjvqkyIKXYisY1yvueJ1Qpk5l50
2Z7sK1rAhs2oJCxtUOP3PucRzmF4Kx80zTTzmRtjVAF3tCdzff0jsa1PPSJkJO1Y4UkzQZoced/5
9DAqWXC+XJla6zgZlEPodMW9xwjVFpGPUOIWgRapnk4G36vr9gzole2ilgpN2pSDQPnW4mHL0DEC
w8jtq8q5XqRZrRR+hRhgLnrCN3aLJnHL9xwZah7R6h2ahUhA4fZeLdgxQWKIZ1jLGywj+CInQqsi
L7+tB3c3k9VcssoTiPdYRPLWFPaXmkX3Sd/8X+rOq7ltIFu3vwinkBt4ZY4iJUqW5ReUI3LO+PVn
oWlbHs/UzD1173m4Lyh2IKhAAN17f3t9V0fPVXZBpDdyfviwVibQYf4aKokPjIQtMpWTnyH5xFgP
z0ZHobJEZPc5qouNUCn9q7tmL0aMygcTPrvvmB9sdcB+2vbjtauCHWrqNiKu031tMdtWyTtsMmd8
HeCiKCHWeeTQeEqym4qMbdSHj17jHk1BNSmQCuou1V2lRM+iI3mK4ZKeKV+JVOymLrr0bFqaMK5W
SI1OhbdKR+9au6yxdbvbDKxuV1Z4wecBnQCmg1PnnkOcTETnUc9LtTbm60CTHmqwWVGovxUO2INA
OVVxph95hq2r1ERMbolFoTb9UnsDl0ccl/pX1qhvLfXNy8D94JSs6iZiP2odtphCcBUHbBox33OS
StlaMWWclT2BWWr4H7NnzvSCDWMSTtsmnn0sFo2CzZELZYOKeOOB0NUX9FXFCsPG29QlGUp6QhLt
JD5p3VppkEDq1cR+gXyo0nAz0oK2POiYCm5tCmHNqHnr1A89+/uF0hYXcAf5ypzsz0ZBIZlLZUtm
Jteh1+1DoBLuwMOXq5OVWqS3zkrDbJwKLFS9X9BisJDja8p1wGpfTAfF7SqAC0CSBZdM39TjroLp
ScASy9OS9bTpRDfy1h8rfwTRgaRkh1XvEzqCk6LkpzqF9ole2ycJlC6Dlqf+fM9Vbdzqp9B+BkCx
zoOGrbI1dCvfBaRWRSWhA/aOdfkF+9VqSWlosxKuB7Y8adZNSi4eIjc7DMMjUWnjWKG/qI5prEFz
sSF3umDVaJuyHvtlaO0SgzteGQDANSsNFvCkXiy/3SvdnN4MhidUxocCk89FOUJv8tVPWUvxZJfZ
5CZKzNk81pxmrnyugRYRnzNmyQTjsT8s2IPta9d8xd8swboVC7wBDsoiDt/4rrxgXWqjV0myjcr+
wXRB7aIyxlzYFMWqb1mr654BzMzu9+zFfaXDzDktppUw6oWRtw+ji3A/zByuAKXcmmmcsMWnNDjt
foT9vNwFS0wkiUImDxkTRm7ZJiXusoiLaTcKboZGna3sXqmJ7JpiFfIEifMKBc/wIRxDbRVQp7EK
mnT5v6S/+/9NXGcgMfs34rrq8xQmf4rp5vl3MZ1imP8lHGxDSJ0I27EsU/xS0ynC+C+XHsO0beHa
jkDn9lNNh5jONh3hCqiOyN10h6GfajrFMP5LoBQ1VN3UXc11df1/IqfTVO0f1HS24bCmImJrqhov
Vfws/1FNZ7YOuxvQTmTRB2dJhY6y0/jBNn2Vh2/giMmsi+CLpkbIwAbgs6zOPDDXscVOjgGvA7XD
avO58EkigdenrKlTiyWGd8bLFOGEikaqWFqZaryYvZIe5ChANv0+mqWY22F7+nMy4qhiUYTWD7fI
gYiklDIZetM9OkGP3Fvzmx0EnO5RDhSUvZHbN8t92wIiWA4tAYrcRtWSBctRGXpIbrP87Y+XwAXn
3qp2DmmQuTrFDjzuNLme0urAWxss8ho3+t6xuQL42mDh2WBJ61DCUANkU4bgCRS+8mbAdOHJFuU3
awrNdVsq49nUh2ZP0kXZFVaQPNjwN9cOZNLbqHbOAiQxBCZ9NUTDVQkd+6saTlffhXgyvwjARX3t
GIIkJWRP3ufk9ZIuJQdsah3xMiqAJbq9QODfzAXAEt+OtpE9qGMU9z45Q86Vo7/nyv6hE/1/UDDb
/+L7w3dQ1XTddjSDMpZ//P5MGB8Mlpk3LBpUAwM4Lz642Ece5cHvivJoVUbJfnnudFRY8O8jf/XJ
pjy0VU/AtvwC4LV80QMCaE1ajKfcytuXJGa3BaKmOnKrBSWCPGU54X2MZyCjHRUyeM8VCZFiRoOA
+iu/PfdFe1AdqMBKi9wQB6qT1hbDNSwbWsH4MI5dfB/zhX0N0964yJnYq97iVi8vsdORTc+N6zRB
5cES90tLcn0RNXFz1UWW4+om6lWOo+wXSCeLXvO1t6CAVD2JtNw3iuKc/rjH/BTG/kklsIx/vHBN
m0CBCSyLR71NAaU6l6X/UXae2GOHKooHCjVwZLqzKmCnE/w84F5YUftmISwQq45r7PswcLUUwi+e
0x7qju8MxrFCbnjy4h3sWq4uNXHOCsCCCQreIM6y7ZSYv9tVc3K59ndCzDSYNnGBD/ZEWuerOM3x
gXGxssI8WyfxS3h8Dlj6t640gpsol1UyOljwst+eLLs/R1oCl3oIIhMNmKmv4c+UyCtqfZnbjX92
5l8h6MfsWHYOypIS5AnlBasIxvqnJptu/Wi0N9nvBeLjv/+b6rol1cPvsAfbFLYwXMN2dVs4Dt/o
v9TFFLZpM4i3XBPM8j53edl+AeUhllNjmw/O2FXHDNk0vrVV/9oM1kNvlMk31GDz1qV/MYvA3JDo
9IGdWfU1c62EqBYzKHD0o2L6GmYeFiGYx11s1KAHHbnOphjT7gPByVvl28k3ImE3nIiHD5GeZ5vC
7igB9ZoB4YLaI8Soh686Mcv5nI3rI4QMnfaajTl14Xrztc1wKqPk373AvKYKglLoG7U19Zwy0F4p
hQLvl6vxlynNHkjRhSQMWyw5+y6ndlEjnuhUxY9BIQZDUPJzb0TkEMFSvAahO1Khmfi3wDazNWVE
4Aj0qdjaOAeeVHacewobZ+loqp7anihxkCnOxamIP08O5oYKVRUbCv+6Z89AYgrGE+efuRmKcK7y
cdBwBv2z7BKYtwDGq54MKgSfKxaTCzMtraMcbHNK8XMDBks8Uida5urJo0j1ym9grVswLctmHPxi
nXFXTB3w4FpaZlc5RQ0JpsspDkmnP6aMiGavHtnNRaf1w1Gz1rYTxS+V6ugv/fRHw1EI1BrRi4QE
MCIbdeLpt1jLFjFOV146oG8OzpVt8KIxAJLnKJ4r40S4/T70P5qT57rA0XWc0FSGxhJ8s7krRKs9
Q/XSN2Se0rVdC+25NTzzIEKLuMc8CrzGuyA9PcqWPJTZ946M7M2cp2f58DlLvOYsh+SpqxYelTun
1tlRijewggsnj9XXWPTKPnNagvt64LzZ2vgceKX2VJrOdA5TOyDhlIg3z8qsBUZK5QP8ZPHIHeWt
ns9ToSVDNaqOh9T3DUL2YAXn/imay8x1o92qXTsCYFNZ425z06G2DYt4w6p40WfbmmWVfPFvhiw5
+d+//Z/nxE0OKFIQaP3zY/553j//KH/N+b98O7+to20Hyw+/FTCxiCv62pM5uEiUcrDj/CfdKxr7
BFO6yKAy6dQpnv1t7IOJcm5VvU81C/XnVFCQ71MliuL9rEqkO1s5lXCZd5VTfaJHv8/6PvX9B5BT
5Q+geJP+e6r8AXjEWZsC/QWC7ER7pIr+NISe9QHzEu2UsxFjq0fT6SqIxCqZIk/01ofZWhUid6dv
5ahO7RaGu/aEySSjtmE/xX1XX+UgBnoNYsUPtR/l5941Hqje3NqlCkcW68ADKUflEltm9SxsZL4j
1kn7IUvqZ3iu6Za0m7aSo30U+XjHpl/dsq6eZVcFwg4K4E1Ojzvg3oGqNmQMOZlGjdlKgP0G48PJ
Wq8Ue6PzQIjPo67Xqdepr7dyMDFCBIJJXO6w2NCSsXvtklSQs/Qr/DBojoB+tpE9OGvZ7HsvWeKM
ox1lMxyNjRC+dgvhwjxOrnlGndu9ojSuDo1i2ks5q/Utf20kWreTo37gfdW8sL70eLZ/4HM9WBTn
0oKcFgKI2Dp2Xu8Vq/Efc/gvS4+l8jePnWDC/zqM7WpZO1F4BR0ZHayQ39KInfQld/MveGTXKKOt
gzKY2kfWUWBU2qY7uZTVnKn9VwlODs4bHLQNeMnqm2H50cK3CdjE8+eiq242SWGdTKsLH5SGqIrb
xtPTJMxhiUeN9dpm/KG1RtO+qpgP34EVQfzSpab3o0mnR0Cm5qdUU4iNuSJ98TOFRBMryGuDVTo8
kig+WS7bCnTNKJXnT+kHVEhQxEcCAE5yrrQ2PJQFgmO16tSLHZVEFyqep94AjarPRuNbHdlEOXPg
E7E1Hi01Tj4Xk+6iKbT6W1Up9tq17Wqra+FlisFypC3OqaZyspMxu8oeeWhHrebeASfmfUBOJeqt
V5u2dPwXIDfBC8DgNXIW51F2oVp4Hd0xe5iUPHgBf6MvMHv1j7Jp2PZ1SsO9rUfZcxha5gn7h29B
aaTP5txlVvy3hfIke1wqoRYZwsqDnE4GqoXr0KdrJe+1XWkNpHs8sDbeIYzV5qmg0vmJ/Ye6yzuw
4bIpB/q4dhaB4do72deiPl3Uojfj8+g7zyIVuIUP+SknF3OpKQ64H/wy2YGutVn0D6639Puod7Z+
aDrgib4hXpnt27Nk61MUu5BNPS7zB3no/Dlo51a4weq6hmzXYomgFk15qatqvFXTcCB1PX1k5ZpB
uEl0NmbV+NF1+29uY+WHYKavSOaKPAgzo4sMG9I6wBE5ZZdH3/brx7EJy4c+DjeyJSqtesRp9t6V
NKW1a30XufT8s+pr3zGSh8Jmo7fqGpWAcj2c5AdJakgo062R12x0e8KPofCz6YPdKe6+KPsnjx3x
/VD77bQJ2RdgcDlCBiwrC5eDGq31lLY/52iWzZM8Ny/ybW7RjidIAeD2l6njQQFWgXhHln3xpgTN
lAMFx0gnZU1Y2tnKZs8Kw3I00kBNj3yT9dZRjDV8Ex7Kqy4abVJPTqIc5cjfbdnp66x2cjt46AMx
HDzqmM55oarIHcCW5w0p0LQMzK/8EZaubpo/RiO9aEQr3oDVjLg9TPmjjV3N9v3tdZSr686vx+dI
pB1FMCPwaLRACA3NH+5E8dvvtw9qlj8OjYKl3FCPB6uq3V06pScQxAidoauAOWTZO+ZqsRtdJ38w
tIiyGJE2QIBVHSWhH70OtkIIcnakh2FwUipIEwublXEZCl404c7I0bRbJbeVIs0+QnNB1BCo9S1K
mmxNMWp86UxT29pkg4B7hh9SddDXFLWOn3IVuUNjBa9d22N/jEh7LRFA/6Jfzk8AMsn56FirvTyP
bxp/n+d+fifgw4s63JcYxsFxz/hhuTHbJSonPdSubiu0T5mokMpQR/Scp5O7qjqjvPimIraawqLX
LDT1iIovx+Qlz654WXfEqVv1JVQ85P5K5XyefHGM8kAsjIRiioaa5qPIiLTUM8kzI5qDHQHqLdmM
WgSBiYl5DkHd4tW027U6AN7GmDB9alvgY7h/vvpEaonxpIfSpEhaOjwLh3KqyhmL9d3SOUCOURcV
ObjZ4RnF8ISDYDFBgKHppThOkgZ6tEHGfTCrjextu769qnbzJD2izQ55lDw/+9pTOWKjmThDzT8r
q45dU3mXMhbhMsBACReVBuuzVBCl/zVD7XzvMtt1v8/giTI89/r4XFgWKutEmz4nNbrkfhrsxxD4
EpxQlfXpPJCpGBuBN/84DEmzVX0WYPwJutcWboWcMPk86DtnKk/GFAWP8pRa3XYbG3zAWj4STI18
/lT4PJp+PytazRkPfa2/aFpJMYecpzQIKuIon3ZtBOlJTpbzGs18kTPuXfPg+znfBzDHHg/Vr7nv
/eHU3fTpU5zhMzkilROKr3xvR/MGzRwtTs7DtMzU8QF6qbf3KmPaplMhHn0ETcvIB6ZBnYuj/gg1
kDC96SckjhzvXA4VmPSM+00rCkp35qbRxs1eCdGLSAif7ENMa2n6LZmobstyeIOZR9QfKYP1Jl8p
hI9+vopKzEBYhFAq2senGr1i5GH+A+w2PiVjGp8aNBknzYlGYnxzpxyRB2eq3KXA8flICoz6p8pQ
Zz947eSZ+T42yLHKrvvg3F/jvbpt5PPMn28O6Fappqr1U8ulbazk7X+gD8zCMjQblwqbpHnSfQjC
RY9/FP7dzVMOieSp+yiH5AEjNP7LQ0E6PxTwu+KmJX8i7BO1jD7pNWOcK0ZKqn9aLpq5ObUlW9Je
/cCeaJuA4l6yyoD4ERoYU5eW6NdaDteNMgNyAS21GOiQsFs1v5OEyh+g3ORInznIV045hTuMi69B
KfD3Izf+bI5WtYc2duuGKlW3okXvM6WK8eB2pnOJWagF0j6ubCL3ovQRv92IClNV+o0FR2pFWSH7
aLB+Gy/SjaXcOL/vnmvFIn2vKGfZRX3L7v4FqQgIXyUhXO6X71vjLCwwK9KSoy3UU1Em1VNTCp5w
SnSKJ914tazcxQheT4iHFsari1nHSlSJ2Otx69wM8sNJRinlUstGe12Z2EVnsq22JjL2vmxWLcFs
0CAFGOJ5iZa0Y3FuAgUS6O+LjCw0mwRfoFsijX25/7idoduk28kfVXDrNqgF9RfZjEX5Z1OOStdX
PQhWZWf3h9ibvGNbJ0gB89pdh3NT9jV4EsxVGb/aslMeyAL2RD23gVLmHvJRXcf1QOVJPlNDcyv8
CsUyBHqkorzDjAOnggzhsMk+/UhFS7ZBioagThIbxJBy/w6TYV2gBNl3+JqCTs2qi0WSYZkG6fBZ
OGTcudK/6ZEaLRK/b55L3xIbw9Oyg9+QDfMripOx5PYPzUgcJy+xQ4jrcIdzhQHjRMIdB5YwKxbL
yrIcvPCEief4Cdc+B+dYghwKqvVFPZU2drBVpG5bX1mHw7UZfOinPdV2vdaxFDctpT8T35lX5aGj
LUu46YSfnxpfP5MBHz+WSTmrQMjVhy0+uV6R/ohoXgrqMVcxqDDy0XALocsPZ0kwLDr0jr0R/uQb
EgHGx8gPx4YlL53BMPJZWgrh2UO4seauEJ/MsuH+IV8iERc7l+h0MQ/ILnnAEiY+pUUFi0TNH61x
HAhFCkqMt0qtPA5ElT6AJok3WqObB1wH+4tF6I8liK5+daD1aE30LckpaxWpk1wDHGgPCgLejVsY
yovt5R/kjPlcXNwftLDCa8yqnOdgIPiWi0R8I6O5TmtP+UTsDsF9mnsPRd+Ph1IvJiQ0Gj5H7IZQ
EiL+i1TrJg/qRP2ez2ZBtsgEZ6vEVXlsiQx8pE0Ui2hNChfgKdAd51vjpGjenOLrpHUjYqQifQ57
316bYSpOFoDlg9ry51R6ZXxUVAr4IlTSn2qvOyPnABIJKHjl+SO172DkThLTTRB1EQbEPMvKHC6u
kXxzS9d4jUY84eK8m+4w72HSvqaOeGu1Slv3ZtcHa68qteXf7cCidHwYuebXQmk1Cr5ogz95Ippn
XUYNegHrDjRb82fkLhxEd+rKg2wCI9i7CXy1CgvCx7gqLxIc/tebgjD0KL4z/3gTICX/lsaINX6/
KUJ/Bxyw2uHjA1rUyyzrqGdgefJW3VOUbB9lV5gRL7iPynYQVRYaDxPnJ7i1rmUk7CHC5kkeSlhN
C4w2wiPxk/opjuARTUQD5GAKY/Vp8DtUnaikt7We9W9qcJbrR9TgYoMUxNs2utW9ddUf3cIecGP5
p9nW3J2WqH2xdxl3EiCjq3go2kOjrU0SCYL4WzWdYlyW5egorICCEDhcA7Jxtm+4g/jVmwWf0TDj
+nlyiuTcxHMRbDSWb3aoFcuOp9dJ9IP/Ql5oGxP7eCsxB94mPkotUPK7QGmIC87rRsOH4DgIX93I
xeaAV+RC4zFylM0mtraiC5KbSArvyU2H3X0N2rF+HYVzrVkbEoZMCkxWc/M5a/Q9tW4aFrKkVirN
8Xf63GybmDK13n7N9Dg5JONorrIgZNpkf7KZ++i6lD6EftPPpXLam22ZI5kROzrB3JyvKd+DMKEo
QbMPYpq6bhRg+c1oKUeHqTRuSAt/X31yumoRyO5neuVf09HB6zdsGOch+R4Lz7gu7l8SrYV2OudF
NHLCZ3SOcNjblLCVSTVUPejmjlra8DYMxI8GH9myHO3nUd3rqEGf1nLjb8QAf+YK36Xc+PtZIq4m
YmwZIpAzhrK7xoaHncwcOhj7KV2ldm3wIPLYCtQTQtS+UEFQBujhvPnhhIdnfcTo8rFNFVKU974w
PzW+mp1kn91r47W1TUoM4KlbpvaExKkkg1P0a3PQUHQndrRRw7i7INWWMcx+76SqSoVAo6ZLGExU
ZiMU28theBcxzLdsex+dJuoECgVXXQo5RXay5ifIHwd7wjqi/WSYUXsfy+1iuE9If79K3D8mmNF3
C1b4wc3jEeTJL3Ks6xo93lvhZ8mRfe//q2kVTQJtbGbNhol9UadMHDT/aBaNcuHuZV7r+VDOYviK
FdteAFNTFmkO0b/r7GH1s4145ICw9VPS+iarFA7yzZwJzS1SqyRIHklcRmuH5z8rtc7aE7WMd6Nf
5lcXJzYMHJz2Y6/FL3InPYyvzaRF3+OaD1bHpr2kxDYXJEnCBfo3LkSW4KvSjIJDP5Xioz8tZfcI
SGQfZtjYKl1fIgvMvzaoD6+DK5KrfLcV9QhKEs27RlTwUwGRZy8GuNN1FGbtydVKcXR1noRTojfP
mW9jE6GL9jvS2RSY6s3RzUfNSqbhMQ5hUdsWVvGA5t2aZeyI16eCQD8IIM0MYXUEURXtCkoQ+s8h
xGlW7T+hopZHgDpyno2uY2k/6dNP5Oif9NHKcLZJBYTvN6X0z9GZTTo1aK8pkgTiZ7kv9++XGXrY
2HZl+vP7ZlOy48Q1Zh18VWE6DHANPH1Zya9qqTZvJfE/AkC19uSnXn9Se/FC3CUh4meW0Foi/1E1
OjB+RfaoZj6V3Z5auRfHfE5zmzHZNZIJyzuor4rb+kRMeFMGOHZh8E3fyz53HtDDpluyAHXu55UD
fTunnhAsre6nQnJVQ3URCLTm08hDGVQ/wNlUe7KWaLoyFacwnUj3rh4j6+KB4RcsiaxFbrb+w32O
O3r6wdQcSoPnt7CqMS9VZKpraBCUrNmNebEG/ieBJyIwGbNDLV+m/jCW1gx69c+xMfp4KvKKcuS8
nr9q/WHKzLUVhPFPD1s5597+V8Py3dL31sjNF0809a4xIdM7VAov5CXf6lFCyezvW0CJxeDG+z0s
L/j361/OizhVSoXENtYV5LNuXhQkNpvyWFMC8PPl323MEXCrkr0haP1BsQ/RpCNZANuyTpFXk7zF
VnJhVGG3aacCt6B5j3RnGVeGua6svjq3co41zwmC9uece05xzkzO80bDrs5IOvTD0EwXahcK2AiA
SddTiMAjnM25750md+E1f9Z+KZ8TVLfuq87yHmQrNVgKmHE43QdN7NAMMtjH9wshbweBENRXlvIC
kgP3q6hmJbOhVp5CAZDcJxEInBDnpHrbhl8Yy65EiRS29I3tb+ORZ7igyOC+3mqjTl2SGXYOcmGl
CGWjBJCsLG1WbxrdTS4ISzdZ6TUIqsL2ICTOWwtEAmakmG8VEieCVXRHajx9KtptlTbWW1pSLetG
1EPoY/cgw6wGjisL22UBJiO7lkXExLbJysMBmI1qCg2kjRnEoUaNJOHksMoxLArr3X3PG/9qykG/
tMZlMmjNHqTAt3wc+h/+LYHF+aPVlM92b2WvNtv2VaukxSWaK4UD1gD7rmAJrjkUxhNPFR+clErn
KMr2eRogROSGvojnsEIwRx9iNhGnJPdBI5taGmz17J5ydSiX2rgBwT6ZYc2RkB96tSKGNqdno9Jz
LqkGpnxOxsqMbF5/QTaU3+Q45pWfWdh09/QsNVA6ezHVumd+U2L3IC5qKNfEwaiMXQRUwFG4JMSq
zdMUn2f8SBS2W/c4WBBTdeNM/2FGOM+oXMQc8hxtESkPIs1/nmP+lP88AwPUdakPyTMqB8Q+BHzx
Y9Gcj4qdhks0u2hxyzmlbpAH7CP3o0aaZ0c+rltPFJd/bPIJd3I3uabENB7NyniWs4ARNJvAjset
bMZcRCVhgJszWTNaiTWdP3CyoO2AxOZNcJDTwMiq+uS8GnUy7Km7XDeuhbacOHa51EsXQzYRPApV
GW7+YMMvwlxh43fTcGMhGz6EdXOVLTnDTq1vqTIlJ8cmO+ECbtl2VFAv5Yx28ssbm5/5VHI2lg/q
MqxEspPNskC6gAgmWNw/bf4M07Qph637B9kVKk628XSILLLZYnh1zahTeJ/vqCY7wCQjVDD/BErn
6Hv5+7xPCdgSBY2+sdmD4yRJeHGc8uIV6Wq7nHBb5MfG4smerPBKlsTcRGGNdUTkeLuY4PzByqv+
2Cg4PlFA1zw4mifWVt+oj9Top6uk1LKXAJvFRZ2ayZuRiK+Wo6DvNn24pCF8rUw5h6PWhAsE+SvF
DtzvUwdsaqQUyE+ickGZFsZH7MH3Y6fhecw6aSVj6mBKqDzqyhc8Hwl94RpEQI6IQ2cZh3but8y6
g/IEFUXuiX7P983mBQ88baEawXQTQR8dPEzmF2BBa+xo63KFMs29ylEnrfHkrDJkjTMzoKx79cz3
7mZmboXkuLM+ghh2wcBxJjZvMTdAvVopboPeqK7Mx1nye5+rm9bMERq7fUCu8+aRIFmkWvSWmub4
sTM/+GzTXwuyOacw1pEGz2kr5ODRSm3Is/yahadP+hpDCD9NVJSgVufNxN0paEMchZ1GpMwpGYO6
tv5L1iUQTTTqwyiNm55wJHTWZp1oZ/L40V7L1X4vXPKeOA8km4hU+VOYq9oSEaX5agvtx6Sqxbex
89dII0k26NQPwyv3vzv5hAm6SXkXoO6DVe9yrwneKCKJ9/P3el3Hmnhzcu9sgS25xVM5nZow6kFM
05+xDF60Ck7pWeFo18HGFKSdB/SKfbEu1P6olFr1gnnVziJZ8FZQrLOJhzzbyfdrLgFZN99NM7FR
69HL1zx3Pk7zK0rW/I9OBJXdLxTlVb6K5r7/h/Pkp/WuToaic4AIKH69+1/+yN6pD7rqDXuZcnXQ
nx4SwN1ICEsN37gSkqOaDvW2ozwW0RhUlHGMqqvMyBpWkR0wlfk1m/U2QaqgrKHekdOVh9/vSIvE
3rZGOCwbDFZ2mp4Rt583nXJvGRbjBbke6Jq5yxkTsTN+z5B9SareZ8j5f51Dzsh+zXg/Rzn1n9Kw
wQqORKjMdEL8BwUmmmb73geP6pjkjXGWXaEH4s8p3O17ZrQ2cmVLnTgA6lJrjybe9u9ZZwWCUuFQ
kWbMhEprPshs9NzvA/pnj8KqBAX9PCCae5+cJnARhUhmvSBbVM62EybrCZYgNgzEs2Xf+8Fq7I5n
eMFql7nvh/e5VVe/hpA+du9d79OSoF37VBvhYxSoSrIDCwVo9zdy14GJdGiG9PxXPyDF/EEOVgzK
+TVyGbdUnOP71N8T5PT3fvnq96nlu42wKk6+ayxzCjdQdybjV28con0PUS6YBQtfDdX61Wz67t6U
i658UiPsxs1VUytQ+toSoYgTPclDYMJC6Etcpd77IkxiFmmTqLv3vvntIWYKl6LK4ycr8sxTj0e1
endPkR/TqwwPWs1O+Ff/e7r9d/97ql+uD2V/X+tnOOrmoY9IbnBRPYj5YMcljDVqIUdv0k6yX3bJ
Q9xllOt0glTuPFctYIZRn1PAG7O6L7LPiGG+Gr67adOueybzTeVa+BwQXX5GEf+FrW18lkN1F2J7
MjrmVjbBUeS7REzeUjYRilpnaqReZSsaR/es990DbvIrzY/DL14K4I0iLvvUt6F1SVoqbJxCC74U
jf2YKn3wMtq+s8MG3tiAZnM+zu80jTiDToqzZjALwTVLV3adY30zPar7+0Ygh5hfqZanQB00vkXz
LNY0qCBl3++58u29kuFrHIOwZJ0sNnVKXRFOFu6lhgwqZgQUHBajb6FstO5FjmiYGD747ZtsJGKm
3yiVAL00WTtzzMlSCD3NiVy79ZYbVQaKQo1JD2hxA5hspjH6Q/6goC5WuN1AAavxVG1NZ4txlfmQ
CM+4HywRqvvYUgiR/UN/k8KFCpEX4jvtaJuxN6tTWBRU5gAfDPZDlx46pa1ONua4KyLFXrP3IZ3O
lN5cFT7lpXD6/ukFQt/g82BSf/d7yKYUsEdyPDzmyneskclNOGKYyS7Ar/0ueunyZj3OKQyouune
VAcPFERUr/yizo7stI9+YafffX+8v/jd888v/sUcr1zpHsXBfZY9N0abPjupWFNB6l1lK3SIo7ER
q3F2E+kz1UfatlTNbCWbgWH1D6D3CE1pwwEcFahtBYRaR3rhlIeVt6+drN+VojQfKlPBj00M4zPP
XGqneqX5bIXkXTWNiiinf4zasfkB5+S1JxD7UWkpaw+gJGGsbCabGcyjq4qCPAP1S6KW36VxXVJR
zN0YU30tbBfbQ1Nxl3LAD91dZ6TGhzbyyp1Vs4N0Mzt9Q1VN+TteePFAOZqY7PiI4VPErbMKNzif
tetIV1Sc+3jl417x96vcKTWKJ/R/PS+Y3xvNo/9+Ht7lF7Oz3X1jluHBSIkFjGXvPSktxeU1HJtv
1HMFZdx+N3DUWDRF59y6MDE3ZZUaB7Ko8UM11cRM0tnxGqNaOZcly7Ft1PENaDtwELxjHtRcT+Cw
ifMo6u4ZnmTMle+nWP9Z3XPba9Yq6f0Q3gajYLH8vapTxCxHh76wHkoHJ3uT7/Yy6EM8hSbnCZRl
d8IGC8SPW2zw2K1eu7ECg93OBafWgGJH/QJMofpcGRYwi1SEhy53q2dPyzGNievPqgUSoK88ce49
VbvgLUKF2Tzgu+P3mHjxk4aq+ziq4MjuJ+KDbL/trygBv0TDXFBGdP4pR2S98v3856u8V/InP8bH
Qr76a/T/dF40n5lcGWfuY2udKyRKPRF0tzHLP3dG059kC8mFu1WszlrKJmGYDq4BKkcvvN0ndFSW
63rOamR+d1RHyVkpkw+yBV+PcH8CJDsEnmRFySeKD6etZXkYL85Ga7+61fS/2Tqv7Ua1bYt+Ea0t
YJFeBcqScyj7hWaXq8g58/W3g/c5tc+++8XNgOQgiRXmHKOPed5Lqaf7dMll+8/p9dH/c1ozpwI+
FY5ZxsfxbsYsctGK+qrIZLqzSWf1KXLUd0KkJJkhEffxY5rBVjFi6a3PyO3kV0vEA4tjqtd8CDW4
KxaVO6Qm1+9z67d1bi99VpBZy9X1CKc2zyjj/Idhx86utIOCNnVZnDUxBLirluNWsoD5/vZvl6Jw
lN4KvqvI4fnr+p/nr9+pdTfs1LL9meb6cI3WriuNiHkjijzdDUu7dr2SD34Mmm45/nP5b89Zv12/
/LmcWwgwPbPvn4kO7U3DA19FVmYn4jsjgIq1vhcmcguazJp6848LjMZEzWTNXxfgC/31DCdihq0T
OJRaOFNw8EMVwYRDVie2dYBf8Bpz2GZiih8ze9xMU1mfM0R05U2nFBJUeHOII+yVUaKqEPTIxw2i
7DFYjvK6Hp+S/TwV6tN6gtyuexDZ8mY9RdECAkktTOYiHm0rwCb6fFK269VQS9TjpGP5TQ0juErT
/gg6KR7a8Wdf6MV9XSXqQ9aDZbactsSIx7X1C41evGjJkJ2BhKsPsd901zLob9eL6ylNyUGRNNkI
CpBHEBIUUkKMLjElyrwrX1NL1W56lY37OMzFawdI9lDZoeWtV2vqk14p2+64XhVB/pbIxrwd9Wh+
kepO1kMKH3Z9GevWJ5bCYQpuYiji0OXRkCyyJRLdszvHDt7HLI9PERwx1Cj/fVywHq8PtBv/DT9K
fFqfuz4typvg0BnbFuYH9uEET2I8Ry+635yCfqg/nE4JFsLycBmpR9wjbaPEtVwwFYQYzIDaXV8L
5xLVPQbG5QIl20uYqCOzN629Vi+inRja5sP+kZgdrSAKVvDRqYb0uCC+C47Cnrw2js2PDkWpHX7i
rs23A6l2J8pk8YMh+Hfjpo4+LTUAp6I5AztvfzpNbY6CLjdgJ2WmrD7rdK73UaxsnTJSn9Yv6iA9
alL6fbFWA/HPAI2izbZeJPm68rD7mvv1qoHicw+hY/DWq43T2ecUXxrNMn7cFIjy3sqCnZ7SHR+t
URx7UIe3Sp70tPjsZGcNFXX+9WSBwUpPzPa8Hq2hHCnC76u5VP1S9Ia0erp2b/vYSP48xG4BGmcm
CT0D4YbkLiXZz8psHy1iqJEv682ekqh+aEXZP/55BE7SRxav/+8RaY3Q0WhyKjbZAd8PbaEhA51b
5/mwRdpFXbOrSVTM5wYilVqoB4s0SmrAi1IqRCd/6MUgNrVPpPHfjhkU6vtkzJp7vYJ5ClD4CjFT
2a41I0tn+o469TVlR3PIS433Yol0zKOFDWepr3YjWDYvj1/P+/Zf5/88Pu+bjygrJANHbZZPCWDN
zZqSHjJE7LVpAIyzqCfbRNVBsaGyUcwG/I3NbQyTmHvZSp4DCQJnOa1jmb8y+8M681W2JSxpNybl
5K2DkGgb0sotXPpTIpDyYd1jrxeJSkAL+T8X1y16giaRoFnMEeFmIProkoK2eLD0nmR1Cvw6gdIu
G4Hq+zylzb+d7/uy3lut+pEZTXkzqQsQgwTV92Zmr71IiaZAfnTkMz3LjqypgN34WeSNye1WQNfT
fetJOuHue508UzwXThRth2V5rM6wOrreyG5aQ90K3tqHvoLPjWHwQV0cvxnquPXo20jIUZCH9kMc
InTFghkceW8Q6s+i/DkMoEWXOGFiUd50mqav5JY5Xl835pUBaDqppFnsJUkBD0m2MxXFv7ayaB4Z
qEjm1sq3PFTqnSNmc78elioTXa0EL6yCnXOC8tkdFnUDynMwJrlCwGTR7yKnN+5nWXytGqjYpwZH
5ym9plVi3Ctp930+GbTOZQWRXh3Rt//Z/EMqSWlXWKdpBAG1vpQ6jNy2iL4EQlJX7UQGkju0DkxU
0WHMp/oBLS2YwKx5682ULIuKd3v2m7dshvlVdCAtdDMt72RFSndXTIBGoUu73xOtlcqSfS8xI99T
8jqz6ouX08jMO3x41Q4zovTE6ICXNYBYm1Id7yfbIi2kRDx2n6Zle5frwYvmkOml6krzUJWZcw1q
eV6P1i+CxtF2Eel56+E8lRFgicUEgEOldEck/GTF+68Mugl6H1O/zGU8XSYNtRnwHUK6o/5OVTvz
a3loFey/t1pTgDqBJHKDeEYijXkhoksHZ3MJL15jjNfTf77UlkLBce0IdRZWaANos5ejw9it26Q8
qIYT0UTQTZZtkp723YOx0LSXHdW6tyqM8l11quy6bpwclfwPp22gGdcsogedoGE7xRTPwra+oK8r
WcAv31pJFB/YxbM7hWq3LA2zonW2uaaHx7kxx9fJh2a5nA/H+a/z0m/GV8F5pUVBK6Y8PZl6Fz5K
Y3hDfcaWdTnq0fqfoAiw01zfov9elctVPyYQeL26PjhT7APQCvVorAI3BH2IshZdmzLW1L2U+Tlf
FG1/zq+HPh+ck/I9ToQD2ShRTzKlSJDGwE1jAldt8wD3pqCJ3XfkzaT5aznFn1ku9d/VZW7K8TcL
ly/gkfbL+lz2i6Ko/AcVzcEmSoX+iVJ9ay2Kf71uzvk0QPthH8B2pQkewkay7VO15Dw6Wn+ZZBGi
ENbLi1HE9E8AF3aUnj5GiOcRGrkAIfWMfrPKvuxAEKwiU2xgA6hurdL5G0dg8sACjWOdpgN1pY64
C6d1HseoAJJWYrJC9Vbd0MF+6RHA3ltRW9y2FaTsdQhgOV6A9e7kyZg07bVxPtfTndkaB0fU6LHS
Un/WdChZV7SXWvUpcRW5371HFXjbVkSqSlwf//e+cci9UtnB/XVdi6APOgOCagblFih7lx1X+2pk
zc5OQ47qrYclZr/LiK9gs9pfWXSLh5jZcL24foG2fksPJsT7X/RPcUMIgKH77HXCwrPoV2hHZZJo
plu1TDw7hX0cmlxK/OCYNo55WSfGNk+n2wRg+p9pMurM8TbGe/Q9sxqiH9dHfB8Gy9WUq+uU+i8/
I61yDF09gW9rWc6G1gy3cyEgr8HIuEjoK5lqFe9acrFw49rtsR+qB3URMM/Ll2gRNa+HmUy6IxCp
hyrV/n7++xF98ikxfez/3PxmY7AicWRkuwlScXCG/8k5//MYUk9QLkxTbrtAGxJvvQJXI3T9b40R
XTuxDfM8OSaq/7T+RaynkIMHqRIfI879+QPXq99/qmL/iIO2cSHG+vS6lmrZWhGrFVjHtbCyw3pY
RYZzyy0c3po0E/9U1vKU7f363KGU5++xL52VnBSXLB+vXYeaptFq9LchuKnNAEv9rDoLiEkqNyLH
XGfBU7pdv3OW7yxBLO363Xru3x6XBk1wLCLx8Y/Hrj/JWZ7/j5/5bz9pkbdvG3SEFQygU54XxnMh
ncPa5TfJttmWbJtP7HL+dt4wk2TbEAW664yQtJ7FprSajzQzAb23HufgdKbjepa60l0h5WMQGBRW
V3oAS2kaTOVBKeu/2hfzjEanB8L/j0esC6H1SX8eoWbvmdVlCMoipenOznKfBNHyun6/uuuNI1oR
uwZqyr9e8trqC2oBxmEVlWgyHs/BTFkB7ChZMYsgBXWUO07Nb0YzoEJFeNRaNbwZR3kzLVp2Fkbj
UaU1BlkMpXuFl9EtsYef1kMNILJdKvbD1DsVpLxm3CXwta/WZFkw9eeFry2D6/plvbB+F4qBYarS
0SGws1r3ST6e8F1I6g2yTM61y5f1O6nPOx3S7bWJ+YsjIYDPdWq7kXpBQ720xy3+p+La1ml3Gu1g
2hdhF99H6B5dG/TwWzYGd8iO5G9tYrZCXfTTCbFig0feUCPUz+k49I8zpeXDQMPXXcPL4uWcmX/y
G2MAKRxwk4zIJ3RzV2k2j69Bm8/lhAh8ubh8mcw23MSFrp+rWkNPFkfX2rSNYy8puhllGj4alRPi
BTBeYxw0l6waw8c/j+h1E+FkF6AGhm/4fTVGvtUX2jZ38uoQIAp7q1JknWO2TFd5hQaQGv16ftQI
iamhXd0oYyceIvKbazTAbynb2e+nl8thS5rIP56+nv/zdF+N/vZ0IWZ/my6/3Yhzw9UTZd51eCiv
dWNQrw9b4MKadYXjj/pzOb9+t54zsgXBkMIuXy+0TsjiTU3t97rXkr2WhcpZYbl9xoi7kONbZRta
HK7n/nz5t3OlU1HTXHeihiQWdgBoNxPmcsB5vI+SFlg2MBTfZdzrz/6AC+DZbJ3DNFXXutN3FZ6+
98FsUQGodX9D6q9/spKq2hV+0D0XYf2zyRXja3loGYz9BvzeZfThkdBqdoxz7BAYlc9DT4Dvf0/K
sYdjuF4n2oeHOs6UHUQXURBWi1eSKeINBt/2RsqofA3SG4vUopfcUOM7ocSv69kZ5+hRtn7irc/J
rCrYEkHRHPQQzJjvW6lX2W1Ep2WeTzG/4IcRP7GiLV77pGguIk8ydz3NzQm2RE+PgZ8+0vNDgj6w
LXXxNp3hoei3+E/o5E/EpIaV6WIWTd411OHbUZumY14P0TlDb8hCdwDWt36rtskvLdchXiwXylLp
M4/Ih4ZINI7Xk+thOrV3TPfeYGt75skIWUxLeEuo7GVnAgCX7LARHx904x783Ivh87cFZf7MFNZe
bUV9NViqws6LNp3M7b2DEVDt8FxW4fASGr3mShVG6YCG/6A5c72pDY1wVxAMLQ6ULST23C7YfnbW
F8ne0Z7Y8ftELdh4GhFjRc1SozHu0a7cRhpGyJkFMZR7IHY5WWwGCdET+CRSDgaspElwk6aOvxPk
ZxSJc+gK3eb3OcTG9d0TnnM0PIRBb4PAedcgzQgVMQq6iLrFZ9e0cG35/6PHzAdjYIb11o+BMIeI
YN0pd7IjYM3cs4UDzq57cqKeTUuBk2CETY80Y4aB6FCZ2TjqwQmGx5E8obQnKtApFFZfI/F+2JcC
D3yNvrEV81xZ/JewarSTVtNphxSn7YEsolsILw7U4ISYtc0w1smeBtEhIND5NQCsn2f1D8tfEH9x
/aMKI7GhKn4qtUTcJZWWP5u9/gNJBdEDA2mLfvzLVnIkX9qTb6D3tydRelliUJHyMfCgktkI5SNt
BfS8vgX2mBAsF2S7jKXe/YiohL7BZjQQMaWVrpyDhrQjRTZEyIA1aVrrvqGaITWj22Zt81Rwn3tj
q5e3U57f97lxJ6S296UfM/0oGFSjTdk4pTsV2cSakRCqmriiS56gxCkIRyvh26EmpC+oZUcWvOS0
gLPTxT0u4WPl8JoJjfWzmeJSFhJn6axmL1oDMhMLIcyQoNk4pJayr/SPDvs+UidNHpnC+dF/OUQy
sh2sCUBYhFNz7zveZOQPfi0v+vDE2v13NCq3KgBfJ7OeptG6TQY2ZRZt5GqsOncJlWGfeVQqBVJR
+ZiHPTquoHhXM+VJqNK1+m0YDNFxlBa7dAolDZmk7pgzabZN+B6DRz5GNvwbsj0OQzhWu7Y0NTei
2dXpxiE2px24F7AUcHQ3iRmTqmsiZZl1OJeK5u+cTsxeClnVykW3lbEzsDksjiEJbzidb0Jubl7U
u1ZOaAaiQ4DAHOJgDGpSBWlmaf2VtsEjrfjniULzJrSdL13aOMvqHNBA+7vlI/BKin3r6qN9UmOy
Y5BGFDuNehviMD3aUvAY3SIYv8DNtVv0nSCyfJOOzkkr+2ynSUrUVqOVG11go87mVwphZL5TzAla
FZJrfZ3Ig/B6k5wkPeWE2Yl7ERhXq/G/FIdQRDHEYKRpHsRB8kvoAhd5bng9NfBYz6d9ayZ3VmFT
ZG/w4+kAjXWl3YiojWlJ5l/2RKTmWL2YqnwiRQutGILNjeHzAjY6BRb2VAGbSv4mcIttWL2m06Hz
7Qnye3sqBT0J42K3Eo5OQUp9MlxZq9GJBGL1NOCNoXJ2tvW23/sFSWMRbgE70LKtCuOcdn3omlZD
v5yAqaTQfw9TuPfFR2fqD6Y25/yUJZKl735Z2fQQSPur10hUD3XiAksC06pY+9Tm9FdO1DilMmKu
cUAzmvTgr7BZojewPIOsSQxqOFYntE80t++1Dl+iOVMGK+fSM7WR+znDO1VPE00GHNwGMag50vHa
KbkVcuJL5LSbqvo8GPHiCIHKNU9P+Cffioikhjoo70hvxfjsF0fLkh/MG26fsMu16mnDKr7bqpWB
/6w/tFH9I5h0awP46RH16kOLzrW4V9pEbDJ9JEeODJIg7y+Z4r/5RfmoFWStkdnzadb5vLPT6INw
kwJCt1v0bU7pRPyS3Q9CGKeqOzo25XWbMq9MgbWYFPTxEAYqDtGKz7JhO/mmbJtHxxGEXcZIQ8k+
5h/EaQlWwzrWpfHLTFso6q0ZuQEpAFvdJiulqSaP+sBDNsKzq1Mt3qomqWQNNQ+8vwMxGyGiJvMr
Qru999+IIRRkx0F2sxLz5OAJhAQNF9PuHbT9Brh+iZTPYl3a1Hw8RCTKDTLcQaSqi3bG2ST6/K4H
GKiFiZvZtBuPrKatrYIXN6F/uD5aOw3BkTeW5AkWYzHfYTJ6kSwGHb0DCEza0K5sx204JZ+m4tRe
BVVhYyT3NRPF3gjtDly3uLVmIh5/RsL6oGD4s2Pbv2VrO+hGR6oNwDQ/CZMdHViiUs3mzlIHkMA6
cr5yPiNCYv8a2eDJNWq+4/gS1pNzsiicE07A3QuVaV+HSUNFWxLeyhAkHJaw7BMU3ydCZE5wMXd3
Q6Vm2zANXnt+1j32k1sFrITXd7wBet6fyV43QLg7wIQzdTtRz9oGnRZtu6BmYLHI/JNYCE9hXT1E
geLvy8AYDzJS7rHsURTEcM0GaPHxjB7xqOptrGas7IbdrDcOLg/duDqmdh7i3vZGLE7KnDws2Thk
iQ/cArM/b7MlQZIP9X0bn6ogdVzcrwOg4+6G2oSyaUzjaQ4ZVzoEnYKxUwDOI9oY7FQ0a6xZ8N+2
k7g0bYSZPt0VBJrkxPntR73zd5TBLmbBx8+U/bMRNz/C6lSXrb7V2Iv1utGSA8k2kP/RcMf53QSH
nY8d0w0NMCvACYc04SZMyPiadPbDNVZNl2B0EoKjYDfiNCQ2giCggbUACLg37MovWHSDA/MuhCp0
fUO8qEQiFK6YiGXk5T6a11TMINdnfjGKiJsk/Jj9mPXbLBwq7jkFsyBg7KefXdIQ7AbSZNQo8YYm
+m3WbFZsmnxGk3nUkvyN5luB147ipnZwI9IMlTt2IvHGYZKtInW4Fr1VbTo/JiiA9ZQYnhO9QlDc
pA8CjeecJ+q1cKb7Idetve8ol6CtjLumPsSThEaIKFS2+QsF5WVTmLCg6NEF1hhcda2Fb21UrkxG
0utG3TkkWnIVyktkRpeKl3ATBG1+knhjyScQT32vOLtGhC8I//WDXu6Bbdd7kpk+K0S/myJrk72E
+WAntxiA/H1aNTsQW3sbYoCXKR0/pUiP4yFFyLB8yliQsz4Dps9O5cbH7Ax4tHqnZfbbzNODWhUn
NLybdIY2bnXaz7woD6qZv8c2khyrRx8kdUYqApatyL8z4+JXCiGbJfEuiclS1ozpRmmsatupxNtr
2IZ6Dep/GUY+xbLFcMq+gmwLsUOxgL8YJJ5n92h8+nFYsjqa7ZQHE7zx3FMM/6qnksDegn6+lYyP
OmJ+b578s7SVX9IoQldraQZkVLrM7rFOnJOS6sQY2NEpe2+U+DkJA+GxBUEWoo13vmzv+gY4sjIm
R11DcGQN18kuTda8090UJqYn/WqJjMAYp7ICZYnkO49pr6O7GvTaHZExM6KiBmHCs7mJ6eKRACsg
OTblKx5CoCAEQE32YO9ycYjUGpCo6Q7CYWdud+FuSBnXq7F9bCs7cY1BeYbdjpdmBpHMGgHp8KAi
mNA+DccYd3kFZTkBNzRPW+Ii2KZa/Etz1R1KxfjpBECCwnakoxCKuyYhbyWdrfJuDgVxn0Wyj8HU
3wxDtY9LI9nKYeq8gfw+F4EMsWetQ4ifUbylTr0dhJQ/Kukcq6mzdjOMRC/ziy9ynT6UtntXo/Qz
TMPnmuXC7cJb1cMUJVvcX2wVSkRB3kIQG1QmmKL7SXsmdGpwsaLd6GXlA83HyGhRJt+nJunl6TAQ
WdyY8R18QdAO9KP07taRJr4ocjtDSfs7TDVyysz21p4xzQMloBQK+EIOLhuk0DO6ONkqALJhlMuX
zLjJwGDF45uR+PexLTTyp4gRpFSx1f3XFPLttsqse9UP/N2s8TksVNZ7xMFxNyHjwzhLnFGR6feA
KBEXgJKEQqXlldfRo2WlmcJuN8jHRYC7NeM225IeBQ1gRiFDLAhSfSpNWFcDDy4DwewUd5bbrjwm
E4TQQfMAv6sExeZXoqIXI3YLvpzYLvJVGJGdKc7JlBl+BL3hoImC+l8576pPFxeLEzwt0ghkWB6n
lJqOXZPVZaJfRVkzog48O018DnJ7ZrbD5dnqAQ6VZmeUGpE+sbqffJb8gTGV5/YEssE4DEFxGYL6
k7VIC1Z9nHZgDumVk3hx0mMyqOwx8IwU6k2n04RozZtBW8RLdeJVIWsyP9GYkCrWFU4PidZ8rBJi
naIMpypUpR2Qt/nQZlaMaih5tCx8Kbox0RXQFDzOxLPCuyi26qSLrd7MB7skSM2Yq5PRFwLfcE4k
Boz5XqueMDkjARWfhmZyKxW0fhw4tXC93n3guGz4CNYgORu5YIYqJWqan/3g30ZOk/9IdHHwF/5F
bEJXX3SLmoKRuRnqA1BvGJLxawOZiCgZNv+5lBSJosZDQ7kjM6Ji39O+9hRaXT/6GC5DDiwdPK2z
l1XvzqltutwRZBdOhLArOg7QAPuSnTwXRqXuMzRHm4Da6BbiO4ncfBpMS7sps/gxH70ZSA4gtNmk
QkkC09DoBOI6WM4mcPl+II+jTdzCzPq76wm6K3Q1cNsEj40SqhDnrI8ZssRekaVNQviSnqnfiD5Q
oMn0DixR08QjdqvO1bumdrvZnH7Rd8VeANtzH+VsRhtHC49F96vy/Z8KjqknXwYvbcV/Y4/FIdLH
H2bhFxjGqZTYtk+VVyMMGvk0tJ58RBBFKiYRhuUBvMeTL3QSjKInyksZbH57ehx6XhZMm5qfHpi/
FU+xtxTlaZtMjKcab6GVNHdaRxa7dOzf6IUxN1r5C4pKY6/F0X3kZPO2jaPbXNcHOlwjcQJJuo9b
TexKizHcYrftkHBv03IqS3Z2lkg1N+EdGnSZ7ysZ3SEE6C9aS/KnP82eihjQSxVxKIfYot5L85Zb
Li/RstuSDUzcoYaIFO2sxRMjpUGFS0uO2sKPDinrSkkKXMuLL8JWkjs2pggo4trViWHZFpr6lDpB
vy2luJGqypZBykM5ku7LeDJ6mTMxkGjde6WGtxXg7o0qQjiBqv6RZnV88cOY99Ck/Tk0HbuYmNW2
XciTpg3PJU255X1gWwABnHvLv5lTBsiZJTyceeuJqe/BUAN7a/kL3+kHCX0khKW1dkIDKTYj/lev
i17S1vgpUb25tkj1U2EIf1+00SUK+TQG+a2hyrssS0avVnNBw0F+MV5P3jgvgtk8PuOuV/Bvqju/
lD9UrRYHs58+ZMZfOszS3GWZyTgjJ8+sZ0K2CvMdZz1ByE12zgIWQM3wWUdY8CfNZoEedDejOT6o
92I0WQSyDdCyjOkNuW/Z2w4RHoJputYfB2UZEoKGYJdRthtT1xvXaoEHRTZrd3KnvdgIFZI4KEAh
B808m8RiBsZrahPyxqqCtrnYOop545MFzIbZ6Ykdpnsb9hejq8admWrccQCU4+5Ti6x8HybwdgFZ
g5TD0JMH4ClSehFKcFuovePlcYYv0gGLLUmHDQfmf+wId3ROnENelz/7yNkMEZTqHNjISfE186KQ
YmmoxA8x6xBFmWmTZwThXWJVn4OdYsluzODkj/UhCZ8royeD1EnOs02UFfk0Jy0aY9f0c+Su/YJ1
BlVHlchKRLMXOT0Co9V7pgXk0zKhYuKcyMh+GLsQC1FPfkKnFfFmcizniNLnmM84qJGOXPzKeGDI
SecKU9fMizJO2SnTh+mgdZyv+vghUYb03FTjB+jD6JQPjYpiIiMUMcgZKh0U5iPhTSWj3Mx84Naj
oCPSNObOYfTDVxvtxybjkROlStVMNuwALE9BFOCXBxJK8ked3ZZSWAGftsiLnbzwVAL2XI3OtY2D
dU9aiLWpbP+1a6gMlA51tIaNB7m81a29bDvTwEDGOLH5DePsdtxm3amlfOMleRRv26LK6EXVSAnm
qvCor75YIrE8BErNIcy6r4T8DhYhOF7HQdlbbLO3esTob81ht2l8Jmti3FRXwaugjqF6xF5fbqUM
XawKW0NyxokYdxhIMTqlFDHiQDPZrSN2Y/VZbU1jy9ZXnF11HpYIYcxsPu3jg8BtRy725OlsqsER
WScQ/9NhGgXKJ/DrgYiUncWdPrR7hd2vF+GTR3JqPOpLR7RCS+Pyeae4a5Z30Yw+XSwJ0eYUR14y
hAdkX0u9N3XOdfdlz1N1wkdwzXUDdKL+ouXNhyWTXZGy5JHBXLFSoUZaVbgbSQxB9QVfQGjQsGVQ
uX5PCziN7IYIxS71lNhxnYpcVcgk1S4Kw7fR0oeTbc+HuaIUlSFxaOLBI+VudpFZk6FSRXIkv4Bw
vTJGT898qG7Ba/U62Mz0UjexvtETeOWjytpepKNnT4zNsfMYxH58tmFc2oWTeHjWqYZxsyCLNvdR
g120jGIcwXxeMmfcZbJ+Kks92tCqeMGVVQEPEhT662uCsc6r7U0+ZkipAF25tWQqS6MCePun1Y7z
po6qEZMlhkFz+hJDz2uv97+HnMpr6J+ZehtvtltSdwKKAjDtNuVUkl6VOm+5cHhHlsSP2i+fA8Lv
/NxCcFR0LMEICa1HrTuJWiH80ipvMHC/0sqmaTBYHoo+002x8PXAgcjlMpie0+zNRmrt9I9GJn5V
CanVfULaQR+NhzKtHYqeCZEmimuZxRu5PPhozNhlKIh2Q1sQ9RYXiMtMrOKtxQ4BlZkCxjJl42vS
S11M9z/jgjD4zFnaQo12G2IIdlLrfZTiXZEzaRHTfKf19Ws0mizkK+PNjOtnm8810MSEBCyYqBhq
YUhFv4nzhp41Ix1WddSR2tDuIlo3KETtW9j55NPgWqI0cSrsut8F7Vx4lVmdUsmoFCXdmZhtmnIF
ryT7sU1CKOU4DVvqxhc4eFeNzVVGB3EYboq62fkOxWqzqZ/NoCjdbmaMGuyIMQ45v9fqbCNmR7vO
qIzQVjJwoh5Xyu4jogDm1fmgbeYhPAmle2waSa7pYGRuUQQPmLC/+pNeBI4LEw3Gi+7qBcxUgrIz
bOQbO2SHOFJL8plFeEMxT2jlsW6Hk5IxoJsyJEhXLX7nerkr9CHek2Bw60uaWfhGjoGlHQmvvtgI
H92ICE/sl8ovrT/Z4R5N3atQs+QQDw/CmCitRV2+l8HN1Jb5riDNEdWh2JeG8KIYBWgW5Do6amOf
4pxlmcALYOrqJ7th9SASDZel/lCm+Xs0N92SZ/pJ4UnbmlVycDoS0arB7Ii5aHHqKbmni/IaIDsk
jBneRr2teduJ0yDiMnaY7/UChbFCRnCoNj9yWSPUEb03o03Qx/pLJUGNbW19RsM8b3yWIj2SXdcq
2plMSRuUkckHy9avY2FdkVWWB3aiO8Eb7ObIcqkRKU/tlNE18qdL72RbzakI/Z3fNN1RESe900lw
reYGRSBBPLHyBFl2qRdUroHl2UW1R+HayG8C2z4EHanieCfcbqlzipHOSaOydXJQWjpxeSe6q5zV
9DBW1a+yWCIRi5sWyVHavfm2ah1DsqiI1si50e2I7UfwG6E4mefjhUS/Yl/p9bDVekB6Y1HvR5to
MiJAVWn+yDQEUQKKAdt1ALrjV0n4FNTa8qhlNIIH7gjfzMJzoxPG5DPk5fOvJmF7jdZjpppr3/lB
dipbR33QepvYL39y4y7RvcF0SyiSG61htu+nji6nxrakm7cK8aBmLk4kNW1spA1Kyaob5tRPKW1i
C4TNiyh3cloUkQkfpGJc/qH04NOqUY2OxOTBLI6YwwtXQbLOzUymd83vVvx0OGttRVgL2QiUCpgX
DeV3ml2NOiv2g0bxK2IROptdcppt3DDFEjxZ6+S2+wOS2HiGIIVZp6Ld55mxLPCTtL9oOz5adufA
oA9uUJRy2zKcUg0s3L6ylK1MWDrYlvKphuwIYfASj5yZ7kjJK8kPOQW4bQIN1cZSiV4XqgFdVM/o
LQouTX8wdeogefRoUGRg+0Ty12AlnqiBdKd0mN2sIoRPZHSZypLCkxJ/ZOHkkCk21oRpWNziZJNS
O508lMdHa8Z6BFAPVmz2VRdy+SMs2LAzNUzS+oqNWpBJU0KVXbboqt8fwBJ1GxzhTzR4cAxGP7td
LiHlMScUw1mMy8eWhVmU2R6jcgeFOX+og+YrHW3DK1NCMIeROm1sXpnfQs9Cz0rUQeKajn4huzrf
JlFJXam4lf2iiW+ZHdNBuA1lBFHXAmCBEW4AOpyapD21cPazsiISOphP0gbFvcxJLruZ50ydr2IC
mvB/PJ3XcuJat4WfSFXK4ZZgjHO28Y0KgVHOWU9/vkn/+1x0uZvGIC2tNeOYY5SJlW0Hw33oXWfr
u9meybO1DRnLfdvXM3iBCm6QGlCgY8Wflh7Pa00r+hsrjd4RHrgnX1t4PixlE89HUigG420kAMmu
V0k7vBYLLr6w1NdK4Wij7n0zjPnGh1/bp5eWOMUdbRPYjHwurugRa+iYnbMrKrWU5Sbkh3hw+RC9
RESGqxQNaURtsiDzxz8tJ95qdPOjhOwKnd0S4d75BafHM0+S+Ma1dXWtDQj72crj4JRfnYigwAkJ
0QAEBNivy6yFT7q1TlsKOQwOrTt/eo7H8qMC6YSsojV0qNe12nKP/NBj5r2GpvfXxJOgPdNfO/Ue
k0lfo7/GOCDaTKjFobSiHCEfHddFShOvbYkKTTCR2mRDzkp7w1zCt7pEKa3WnxfoTXLfRSzjXY0Q
FyM7+JLPsJz+c0Dz7x4Imdtkv4Bkd0XYBrCsWthLF7m15BEWJYis1PSLlvYd7RV3nej+SLHRPSFI
epPp7fs0xLvSJ7g3kbhldAxnSnrHVkS53pdhFi3+BeRES5+nPpn7pKG9mMfzsrZRg9xA6xOtcmiu
QjNEzRw6h5VSkonm1cNMo/xOnEDnoWWDJnNcMKhgwm5tzCUT2tk+V4onnqa67qgxgaSjrTIO0Vkz
zJ2KoIdLlu4a6PvVKAEm34vKke+d+nm0EEcmyDpDDUsrS2PG2R7L1w7x6LUbVcqmZXOqvkzOqp53
A6zst1+0Oyb+oHzNvmEhxfT1RKMVQzyqRtSomsoqpilU9rm5R3X3yein+sFXkNkzktEHgObf+qLM
ylhYsfF8q9zOfdKuXTsEfUwpyKO7R/r0ZA7htJ6QHR+z/B7mKK8rNGY5cQ92od1oDf34ZAS6NFRx
tDEMA5NOILNdRqYrNaCz6Ntcyq/CyD9znVJQnAIiC83HmGxE9KprV8M/R1b00HmwaxvBBCUoenYi
JRdzpOes3tJHQA3VAQPWf+cmUuM+nAJghrj4BRaoWEY4gGcfiZnR0aT9f9N60UQVcrrpS6QMFLr/
wCmAjHOElz0chNiMfgad0D00Y/K0WAx9XI9nrP34jspkCs2Ipoj2kYVNH3ztgYEbEQVoN6a3PCQw
XK3B3a2WYXnL8g9/mMw3WGI2DDi4a8jbib+16K23XNj8yRCzlmpOAvy5s+p93TBRWebDoyZt/esl
27FjrBqn2GukdE1F9qWha7LuIxicEHwjcWUj5kjj2pB2TSKa0Lnd1pne+4q4roP6ojQtZZt2xq7w
uj3l3hd6/39DZH9F4fxuVtmnq1Z7SuF/jlo+j7XBCJqTwvNT1oiap+a2td41B8ldz26fm/CJfLHZ
6hMI5MV+VCwGg4E0dnQNKX141CXk8FKfMxtkc5n3R0Mk2c5xFXSgkCzQgAMAc5h0rWZb5fk5aqod
8NX01ylH8SrFc9o50AXYyMnERr5WqYi7EYUmD1toD+NNw3zIxoZ1aO2puB5mMYhuUxSCHcpo08xw
cN6YKbk2OGCnj9i5o/1Uh0JD2w3PfjfydKaoRti9+qZ2RDWSHnHrGXfoq30pMFTM0CkTGZmPDekT
mhciKO+qj/akDmsnjqrNEr1BHUz9ypvRRUxIZWgVWwNpX188V2BjMkFKtKGG6pIerQtkpTyjuMxw
nrgzVamoxi/FhnnMhYkUjCmhh36eYQP2yjJdmzPYX8XKbhBQ1Ff6Qv3GqD4UpXssQsQJgC29ehaF
d1hB25VpO199ET+1lb4BuK3fdMjsbepVmAzA+inFEBHAPGOQnWbhvoORp3epb09p9g4gZg3LLOzf
0/gwFKW90cbufbBUmJ7DcpUv8XOS0tlNXCqHStsCTkClZohttGfzYmcvjFTrRvWpa1QYIC8bvO5p
zsEwJC4OOHKb86iG2E5dB5Ew35ahW61tNYtvcv+hXnI5qD2xpLcEhml9xMODOscoFllefztWyXvc
hzcxhd1VqfbnwaxfBsa/V4iibYQibkT/A9Ux0OpR0a4XVeeMTAhIVepCMuNqD4rZv6guqoGU1j8c
pnf4mA/0l+3YW9a1OSUYIe1IR/Uuq3GiQ6IDYejUGtdPdzE07u2ieu5NHxCNWt3VJJz0HtutrCsW
A8LZ0UA6tbxMHbCmoll+O91Dmr35IOO/V3L/WJrRto5ePD31obeGALvTHEaB4MMqmOxJpuLZQ8Bp
NRPEIUK/CTvvRWJTaN/dVbiFW8yYbPN2Qnx5SeDMmfKfCeTjMNGoGhvamD3EY01dcyUu1fFatd+0
trkruxFt3J6vmxeAVePUEyRR6K8cNKGZqmY6Vp/XRZm/uWgy70IHvVFzWig1U23LDOPR06HC1uDh
GUw/pV5DKJy3PBcopfWNieD8OrST47B0JU0Lysn53MDTqi4B0O9PrCIcQl1W0Zw2TwsqXyuntIKx
RTXQpWoLMXVgpf2lHj08hD68Q2c33zpAJNdVr5krzQuGqWJyKc3djzZ6HISrys3vx6nGyIeUdfsk
e3VHbh2+36Adae2NfvMiZcmoL2+Totq5s/9VxNGvVqZnUmljBqrHsFJLe13fhVTUO1hFIcnI1rDW
mYzp4k6ricLGNHnfVpYjCQez9r2TRJ9O/Oz5JpAsM6KXMzPFlj51ZrU3SiCrnv+ZMHux0mz1oTbh
ee3h4kZ7EL6lWF0bNrzlEDHbG5AYPtsr/mg8WDwzCh4gjd7j1v/DTFzoQHzEk7E1qeDPdXGrG9si
A2anObcUS6Yqhn8GGsnCKe8rKqlMtZork4hl3bWIyYKQADmaQbWYJx/TotMBKn5VBUspm23mASYi
/t63ORq9xfDoQ7drxbB+zfoDI7TPjtl9eoAVkLKsmWRetS26IJS2l5oGndnRtmkoptWnyYWtP9JB
0tF6QIHx3UezAlgkgMdIOj8z9BMIAUSMD8e4jPRsgwSCOaj9qxj88AvS6TgFGVN03WcERg3KL3rW
qHWhPd8+u4N7KGK9gf4Qp+LRrh4TyLMNCq1hZ96h8kt4C9bYsEHa2X7/Qjmbvnj3ZKvfoZfRKqZ+
Yi0LWowZJG4hssMZ7+iTCs4XOt1Y+bWeYbgLSJmnHr1nkFb+etbjAII9ZhudctMqChWDPjNI1wjr
q1mHHaG8QKGw97P4La0wD12M6G9EfjkP4wagIEoBjMdtbDe/a0sGH927sakT6EVM+qZdRbcVxEIz
l+M2FIwgReGdN+jbtimt/U2vYII0BeJcH54yVbFQ9ysZgi6WV5FgBxGVOrfEaTtHmx9Mku5sefAM
M96nnrFH5pgk0IuMDb1VkEN1t2+z4b0gZ6LRQiHEpV4CtBPyN7R+qaHuetP5shbSJgRhViDCwbl1
yncd9dnd0IUDqhuesU37ctr2Y49NYUKnM1z92ahpDrtUE/Kh2XbpaD6gjFToBWyeCdvWRW4CwowF
jHSzqxpmF7LBv6/MoX2yAbD5eoLwWwQ6t1U2Y5qrMLUoD4naaChg4D78Bqm0cE7YDHaS0wsegFsx
SODAKaEUsCwzmMrkc8zEMfCKlZpQZl5Q1USOYyRogVQcvE/JsJs7HJycXr3Dva45/V9d6tIgTyOU
DNTiru37bTwuYAA7I/vo85g9Q8ku6VWPyRv/CxgxZQzvMzYQINNGaBX9egbW0h0YmsISKy0RCwMz
1BjWs7Y8NyVYIvj8VvqIYUnH19oBm5mHyctY0nB06UqZNqEvOzgKSRZQthJwOBVXt+veXQADa42j
wOgueqJdfUGblaNfKa+eqVL960uFe+STxuQRRCFyyjAnggaML2qGjbHT+AjrmutE5o4uCil2mTKs
Cb252UFdoqJl7njox9DEBT0abU2AoUWxidOl3WSG/1gNpI+4vGY5u7bq/nQG7X3HgldTKmujA5Bi
sjkDoXGXedrWnkPApKW7WWxyNFoljWXAMYPWLjO+6m3PXOMKSYeLN7v5qhqquyyG4Hfs6huzgp+e
wFJfKxpkcr65Z+SBCe6BVKWzjO4VvrFnhOA+IAEKUPmyb4hA104NkisfFGowLVZbLeZ1PUYCd6hf
FcW876QTQLeBMgHkQAz2RTcUhP9A78AkVqHRgfxvaXsfum18IPXwDBCKrIaCjWFOZ3BBpFH2beG4
9OTUc0lLV35atvEiULe+hQx/QrOEoVt3pI1uz8cys4MpgRlmjKh9qDdqR+Pcdd7K2g4KMw4UvwgY
NiZ9nV+MKftRquHiWt5hiOd7Fd9szUYwE2xk9Xyem29ldL7txr5vFWxlN591vzqknXb23BR6pg7b
4xxaUzk5zfA7VIgkdO0NJy6oouGSlcNv3XbrdIpfVN3ZdyVQkDwLoMwN5CfMd+cYXvnZ/op17diU
87lyiqCtmw8lupBs2XX/GlXxeWyyIJVoUAUhNl4MxIojjZ9m/pDhWUBaY+aWc2MkASzNlxmwr2/S
lRQ5gyRwl/DsU7ArJZLvonBVpymV0C5bL6XyZMX+SX7ZWVBA9pjaSaHgH+GVxgNE0XBMOCkEcuNZ
r/MAyTrAZcYHg7HSVj8DPlypo/rZLtNx7rqL0bePy+wAs83/5N+Lr/7EoHZnM5CPSJT02yyf/Uw/
T05/TJrqz0TcnoHqV9sYz1CGH2ECeMwkdCvyQF6LoRLtk+Ip0rwT9BlBPY9CXhWEqSTX7kuxpN8a
EO1iOhJNnXtKa26s0+XUmf50TvJz6ZlFHb0btVD28hFaEd6ohn2nVWbgzP2xg3OlqN27JF+u701s
76RHDtDNkmgnvdVb7duZn+GyP8hbDGM5tvQIiU7eSosriacj0nWBbYNctA5a6Z3irvuV++XQrhGK
fC66EObb/P7f8rHgk7Gc0V29NAjeuOlRq+jZVfrZgya77xdomcdL7NBUQw+XA3GMeaC02i6zYkOV
YOJbl3OfRGeYX0OKVgzjhtUziqwBzRHg+vaAhBrarXwJ0673Ue7t5OHJXuiz9nsxDv89T3ngy+J8
lbSNYZBfZcn02mb0odkMsinkCcivql0O2GTcL2X/bKGCd/19lkhp+mOaNHd1i48QNgoWQBaBrDOw
lkMSme8af/WyJKBCEzxMmXmSNex9dqAjpzvfN3l1WFIzKFIOczjmn7V2gfL3BMzqAMgSjFi489r5
VknKQztqQdN2n5P1Ayzs3fEZnO5WBrNXuvYsz3YJWVguoEU1xwvkG5jDpc0/TxdVod6JnzebDfFf
NzAyjhjiSOciMwlfDYq16EaRxNUZ8mnyq/Jn9BErF9ksrlXzT/IzNca3YgR/nqSInnKVcnthC89a
hIadGp3HaD4Tlq4Yzfn0FVRkQ+O6MnJxVCQfLQi2lhS9IPBbnu6dgHcFECNdTN08LMp0bsz3uaw/
42jFqqAC16nfsT5doOQPdJ3vV9IA4PVunoBPLtGdFvsbZEyQ9syCacjuIQvYGAp7GebmQbNhRdOC
kPMhX4/2ShB+jKbxa8WgU5f60Y/+HSoKUPe64301Oi2rsAvP5dj9yp21iiady53S/VsRve0vuaKt
Z2j4hojLytFCTyvrsYcS+braaFNcZKGQkCmn9Fce4vWgcGC8Pr8uWdN6J5OHPJYFcz88kd46zHpC
/JNAXO4yNcIZRyhyZZr5KyDcc9qEZ3nADpu5RD+G8fDnauwZEYOZvlQfonG8tEseJC0DK35f3jQl
nax5xjiUgTsrpz57NuPiQ1xApRi4kPhQ34jlNszxolOTWOVZhuYYuGuPr2IwiUAAd+Pkf4O9mmc4
X7CjLfNK9Bo3YsKMFvXmvD16y14MnFxhklRPSUhxmEUVkyS33k1pMBR7tD2OKg/XHjm3YUasHb+b
GbQgnYl1CjnfbPVqOav9eHaybW7XX+k8k/NyP5pmBUpmb5HxuW+66cJ8a0DpGCdZJJiw29nPv1UW
nWEncv65o6AW3ZtNdDZxopScAhMMlQyNSAUKi9iY/VFWX1Pq36I8q2mMGot1kA3SzP5puNM1UMf8
K2brTGp38kmUHFhjKf9a/XIWCynmQX4mahLI36dtYbza2vhx9S5i3IbWPVz9jaq91Jn/VWF/xClQ
H4217pcJpaPsL/ke+i03Wuzt/JCZ+AEOumE6Xn9VVkYuzWdCCMDoK7Y4KNUsAFPy1jqf0D+fQBQe
UDF8KntSeD0M4EnFEDd3ssWSQj0P+XQp8v1iqkdv8plN4HSn8Mr1hXUT76wk/fdSkyiEZMVfWw18
FP0jeZ+cZl9s1Ww0LwlouUiLrz7C1mhnub9iy5Ivy6l/ZI9WPD5Z2rlWv0iivEcIEs+RDu0tVPwr
1P5uQxOKOJZAvJvDQoodlVt04HoujiMFjdoF/ZF0xuF65yiQMZeBU2GT+EjSzu8hgqs5O23h0TEH
fiZt+Ry0qwmSMyZrRan32QGyUPvjUW4ewsZLGVIJi/OncpnOacydZfVEHNGvdF15WWz/dH1RDi3U
S+A71q4P/JjdIy/JliOBeFK1hEsAGnVdmqsJz4ofLbqpx/5iwPIg6zfU31WivevkSlrhvyIYf6YF
j0Sxf6rGmpbmap7mYyzXIEdBviOliDIk2qauuhu52P++V/f/VJd9w6+qqrqTj/E9TVslifoYLdhm
no5bZ5DZJvdM0LzYfOfVQMuHX29Kb167noSeVfAi3EvrLBej+zSEewI/LauVDjwCKh6qflS87I3h
lFXThF9iI9RYvJnzEjHqJ0GE7NY6Dc+u86mqzdt/p1U+JZvgkTR6RqYhMwJdIc9C3q4O/W0xJ7vS
086OyR7vDmJXdbBHmVlvI81+5NMDq2CD9FEAnd5XWmpnMVwSHQKU0kh8s8HhQsxtNGr3lDO+tGgv
VstHVqdtv8XsZU1yUtz/D7TEVMnhNLL0zqL3LRbZ1/89iS4mr05A6PUXtyo4fnCljYpzyiETyvsE
Iph4L7ZDzk6vz08x+ADZNrVP1Kalfzb1zpCH9N9LND2b2niSdbzetaZ/+dVrnyVMB9kPsv0zPqkY
029feVVCMyDGvTpyKrfMdsPso+gHLVvOsq1TlfAuV27bUr9JVQRMnXsql6dc7HM0TW9FO30Nf8jc
QKUD0nQAUxB/0DtayWpNZnFQhure9FEmJkRaGG5pkvDBWqo/KoA/RrqXoFUOHeJvZA421ie3rs83
o53XzYRTTnNWtfjTrkcqxYAwF74ZRE2Q6Dj1ySKj9O7X8m1atNB41c6top4p6BdZ/t4QRYR46rJx
4EM3dkOC6V9AyGE67W5nate7mM+L54LDaR4d6fRq0V2ue4dJRFtNIOiDVQS232wWc35MnfZXnBeT
zYHf0xHN0MHq7ABd12OOs9WOc+LddAxMyK7Rk/ogqQJYP9TRvLuG3OT6nb0WfxX2B9pUR9k3/+7T
Uu5ySI/kBdgKzuPwMynd50gvTlfBeUmiIKulsEgJkSTDz4wWJS+yUEYlceeQPemghcX4K4WIgo57
CWJV+D/F1I/YOMOKn2fVBqhjnjqGVZJgUJcjTIpnffnpdRDM0IFcg8E+xrnOCRK4yn4kUNfZAFcX
8z/3Iru5NfxDV+zEUxoVtL2Esnxio0uCghMQZ9CjbmOY3RvzAieJAyVm87Xvsa1+riZHzMPct2+a
Fl9NBRnWZcKUNHp1gm8CYyW+dRnS87TKWzxsg/ygqtC84mXxBkmDGZFzY9MenNHGFuNo4J/DdN5F
IDr90Dk41PpWDNzfNyAz4tDYJoBvk6aHt61etaR5Us1GMPPs8Lz1lKwSSDtIxnvIq4paOZUkkHT5
z2Daj25i/XrV1iDwQw1jn4BCFEPomRai286fH5Z/Sq6cPOMzbouNVsKB5c/HujMIKWNCMExv1T0q
cGx6hXZ0W2Yx/zXAqemSLjcLl6pldRBPAIm0o1zRmFGEF85AdmSPVCp6FLSQBqbp+b8F+gVAFn+9
V/0q1I14D4Ifd+D0AB9gStBsCBTWYyxvJNyRL5XrlWtkMmFj5Db8PmBUkh3EccH192Vt59D/G+iF
htZ3OKYfpbuV38rsNDC4Bapn17VikmU3+NU+8+znznVo9cbX1yOy6XHsaaShtMS5bMnU3ezf/2XP
hhIeGU44L7f5WB6vS4Kzl8cOczp0OzAUhuw8pXxg9DXwUfqWK3dZHflp9ANQIkrI6A7K3TL+E4jn
ue6nEL9q+P2zBHl55FPpxFmNevaMGsLKMZgzYnnttICOf7rIm9qGkvDgvIvLbGoc2tQcMpIgdpHs
zWsUl08PkNyD4sZciBU2SKE6GnR+n7xdd7vvIaYgZzAsmgMiSf/cRzud1Ygdag33IABv5O8z8Na+
im7lgM/mdBPPkK10fOzVPLqkI7lzA1xyL/+W0z6SabrueC5ofxmqf5P26CeQ4LJBAwl2EBD4rvKd
hGDiD/LSfevqwEmZDTUnRvq5W7mNwvJPPZBJf3ZuvKdJgdagNriC/qLO0H0k+k/W3Tcea8aDjapb
xxy+5RzImZCfmt7+yhWw6XOOxLh8yVOR/Xd9BEszHkNXISV0diY8EXMFi7c8G9lJsm/AF/4YaP/i
9w1fDNkywuBI95y5H/FG4s9sLw9m8GhyK3hwiQcAle/9pWUQgIwF6yE/jcbYZoifSZwuWZRakddT
eMgU+naWHbTJvzA/9f093b9tB7o27I17D083uuPRaCOy2pH2A27CSP+qaovo/L3qKBuJh2S/XPc/
a7PE6Z5Btp3sOlknp6KExR95D5RBj7Qp1tC6xkwsEF3USUCT+VnJIIGthVs1exTvKUGhxPVlNiEk
AoRb7Y+Se4uHlcLJsAZFfRT7OLf+Dkz3TkyrBNxDskdz8yBWt1TqU+prAXNrW3VQETYicLbtu5z5
d2Q7CDf+1UHkA9sWqlYQR3AUrVpVZSj/X2CV2MvTyAiWBMEKUhAWu72sMtj2EIfjJFwTIf1Yzf1n
1Xd3ajvsop58HR8qxkAMm5uaL6JYYw7Jl1P8OH0dlORvtF+wKe1PCC4azxwqBdZrJi+eESOPYeRb
jh1OGT2DoKaepqCrOyNt06bjQ16gcu+DZMosstwKdQ+qHuiiCiR/+JVPcSYETQAKTzhSzfUOLqYk
NttPTQ/EFgKJPipaCii0exLrY6vOd5I+y2Ux2XTwqS6aOivhh++j572JsRdDZLXT0xwD2MCYKSqT
HJZ/J8YNooE/MEhvsMVTf8dcjuFF3GPr+V/e8DVE2Cn2cw/wZFC1n7D87IEQhkn6krUYD35DAnkz
z1eL5r1LUHw1SwtuTwEIqxXOmySbnm+zmNRJYbQlrHq/pumSvCuwaHi0mCVMI+AIOl5jLADjJOk+
xKfnATkxf0bXHkQcUaFEitd0pkjGG2jomHXSAnm0c9oGmkofBmhqCUxmtP6MwtgySL1X3OmLGl3f
UOJz699UtbfOYuzFnvxnVyDKf1U02HU5cWJvas1mPbV7lRE22e36HAL7ZPk5nQiS33l6/SuhuPzk
o+UbwMLcDI29WcDRS12qU9HRzPHgOVVRF2fKxyaegcI2JWjKIM6In2Bv6rbJcA1sjoP3dzUWQH0e
4jaSec1rpn21LIpxhCPjsEzxb12vZHuJox4dNyDoo11fPoqHgUL2MOjDmWGZoED01jIP8vSr1H1g
OJGm43yGUZOhweWe2vNfi4dGtuTXNtpTtrFcu7qz7GjXK2534+I/K1JHLKK8Lab4U867pdGOS6Z+
q9NOHO2ChNTV6Glqs8uZSxdTIVmYZLPi4MrYgdykBH3R7CQVEz8jJwym0fcxQ7v6fyZIDmRSKWe/
34pXkgd6XYshWZDlyR712T5J6CbPx7Owp+WvVGLBqJzmjE3SnrUW8FIWnXUJckO/3oOw3OWDVGr7
SxJSNY9eFMEkSPwqAfWY6ztFd3dS9qbjdMqmIgATe9JCm7mU/JEu3E5f5n2Hr/XY6Ioznbtk1/sm
nTDjIv9Mcaq+U73OVPEctjcw23c4L669A9rA5xrwWhGqL/IVUpSXAn6qPvRz/SVxMrPMwWK5J8Cf
pEPdo1yZxMgMCAdQ8EVDcSgp31P8fAGIFni4IBsXBKnfJq0V9MFJQY321+LxqDVY72pm7jbF8fa3
8o1LOVyk25BHntTzJV+ARPNPZd/07BNmT16M9DR29+qgnMz40P01rvcm1ynVPkNrvzTQgXxQ7EyX
ntgoYtiV+U8NBwkV+8+i3I7YBqkYOkbyrZvPccQN8c8hmq+9EsXPD6axH289RT/Je+WDPQJUm3qo
lBG7mqFc/zYznRu5M2lKlKQ0cg2WF+/9GMVCXl8cnC/7mE7Tq2fj9+aLS0tF7mSObJQpCFnZeBkC
Epqc3+h7sqL7vMpu9HI4RwsrzxrZavdkuTPodLq0+o/dUztAKJjHXvLYpbLp+NVP5T7k7PlKm2FX
7u6N2du2PuF1oZxkwc1xeigUb5NiPOVX1Am9LqAA4v1hAWEWSlnLjglxJXJNKqEo3DNMOPsf1393
1cGf32ZKHnAhvpcgglv2/rRQsiSqz9lRA2AAmKRe5XX5lUTKCR6Ad0asoC2cVkDjcP8MzYInPkr7
iaF9zXPP8mDMtA680T0l1XGKpk9ZSdVxHiBV28iCyy2knvtRT39p/u+dzWKcWxWASQK+l6AfROCD
nldbeU4jT17uVD5ZLfKnEVhm35L1qcCW04CGMLk7z1Uxqcqo9nNRTuvCpRjjUqbMPUrbbIT/LW7H
WKLN9IhrsWpcimq2e+iJb2VnyRMEu4kr7O5N1TtIN6uZgG0UAcRhwdJSd+gp4AzqphmqBygvjnqV
BZTkCQP3mmEcJI0EhnzEw7yPcU4FGTMgIeg12dRS9TiDQmc+mBmws69FgCSSP6lxSf2QYeRruQLw
xQbeK0axYnJ0SSL/i0ltmekbaH83/um/WBWGtT3DRjv5atmdpqsGBjxGCTMpC6Zz5oj37OjQX76c
9nNIyCeWAQbbUTuXxQ0jh79SMpfX3ZFx4oJIk+6aVH7iaTyCM16V7YCKZyYlC3odHLuiuosZ3xj6
bUcwUA7jUd5OXfRg3raOCqdZfRAzEsfJE0QLtMPpG/ScHCxjdK+b8YVJYbz88JuM095QlK2YwoGg
DehVfKRsq3E3E3cp3ZvFjl4qkDj/Reu+T2qd1w8t2DamAqXITwP8kiDMvupxSxRDXq/neHkAnv4j
Gy4jwG5oqDeDdie2RF5TBhVr5G4ah4yTCGOs4KvSxls5T2KBYd49q56+RnLpOeUszjlhbMm0fTTv
Kja07FLZ2I4/PMyRstE87WtKiZDns9i7qnMOMeWIipjO+TFpS8mrVsxywndelq/Dp1gNMZs5VwMJ
usIXXs2R374x+7SS7S7/dnjLFM7f6fAiO3Rpy+N4K9+sdGx82cRiV1St+M1SYNHDrTFnaFFnV0Mv
dRTptDKDxYCW+66MRmD62rH129+GSZKxHN5kRczZePNg45ejhi9W1TermL7kW+STEtZPjL9b5U8+
QwyM7f7vf+SK5B2awRDkfK/79o8c/DFNbnQjv5d7uL41Sh6NGSZIdoW4wtnWz5BLWar6Kwt1rdcM
+s8IMBjbYNn+Jx6h7vHrDcCeKE12V5sRPmhq+yV1pwYPJfu0a8E9WufZDc/iglHlPR/lwMlxCA39
HK5rY2HKN70F5XGSTgfMDn34m2wLzf+VHva16wHo8s33EpBZgT1bX7Lt7NxdKVn0GvF3tQQdqhDg
UtCX/5PX2ojU/3LtjjTMyCrDpxzTwjKDuHJ/6v7uv56yWy2XuYqCOS9ekwkiofqgFdWXvFsy0quN
6NStWSsHxGPPFvUqz1V3bohONIdXlm/wo1Pz2cI0XtT1e2RD36SngU8BkuY14M4FKBMOa4w2pRU9
9ub0NgCgrqpoVaoG7JPqgx+/mh49dKKXydLOUai8ZlbQE+iKEyhCdlKtJKhfMm1dvHG0LwIxEOOf
4lg89ysjnkJy4UivLZZPPGsNZGv9vJf3pYTfow9PA5MiDPw/0A3b9FJuJmKR/581/R7UOxh88jb5
UPkAx0t/hvKmltIR9e+aaIv0882rqYMvxacHI8IINyqV4XuzLQOQVNvK9+5DgnRvir6Wwv1TkdIY
bUJLCs1pXX1r9u1MQ6X2ICqp6wMTDK+IC2HrlmNEloo037GZ7G3fJ3fyK8BmKRM6h6QIqb91z1gm
wgznMKkUNPubFk4CgxwZJlqy7vTDRXFGLryVBF9ezM2KtgdsNlj5ym5OTCKRg5FFmfOnPBy5Bj8t
b+cWIVp5U0r6203tm22heMr9yptIzg7OhLa3kb5rdBVleWTNIoYAHAw1/M7fEdVHspBmQQbQc++6
0n22kxpACp9pme0HUA8m7ajGNDycJU7eWk3O2owk+XSRu5+m+NWJGXziCuVKrYUF6xm6TiLw9dhd
aLNO6tDurRw12KH4s7vqVBIWu3r4EKqA5blv8cXCtA3DYbdXK3jGMvUodeTMovtF63Fg6kgN4SOi
4CIW/t8hdH8w6FfrLAe2p0ADCIC5b+gIlqMYfuq5DyZDVfJ38UVyth2XAX4V8TSGRWL/Ci4ZU+c5
z+kqVMR2fFPojh/Sovc7ag9DfIszuJOeUQj6iigoD+Sk6s0j3Diw3/26xkMl8C+aAnJ8peEgbmO0
WEJlRk/IgVbiGpkvz3HJrGvY/YpbMzx6DB4SOlHzeC0xXcutNLhqcHXofLxJSqWyrtLmrGhZNkfJ
SiV5aIv5UdGajeRnUtqVZiit+kebQWk3W9fIkykUMLqxDCqvA6aQQKvW3UpxReav20x5lV5NzjBW
6+vv/0rEMn3ROr8VbKY08qRvKIUb29ZfkpDqJbVgaSFIYUR+1qAWQ41UkxaD/J9crKQvkvtp/naI
xl9p1unAG6TJa5tfAMA/r91Lebr6Txq3fxKdCJe5a8DUkBwEhWJAP+GWxvpaNKKoIr0c6UwX2gzh
SXu3VHyXzNQ37rVrdO0DQ3yflBb1YIowlFqkP4zRoacRVp9puCuuV18VBDKEQvIO2VzSVRayTeIh
SOI2V4gMJFroLFWMW0jZRs3yQMp1nc7oWD7dTtYAoNt9kU+QhoysRQpHpa1RFuYR1Fn+J49nUdt9
k/Y7KY9f11YaPt4AoHsoP645Hs/N9JfPbvyV+5RWogZGoxSCqYjZlIyYyfD+rgU/u87X42y8SA55
TRqXyX2Z0su1yNDX/bsUGhLomJzKe5YPl0+U5H/6P67Oa7lxYMm2X4QIePNKT4oSRXnpBdGtVsO7
gsfX35Xsc+5MzEMbSSRFAmWyMneunUc7V3XHLqESSgJfykdxqj9nRQUfpDvYdbyTtJXcMbligTAL
saLhzh4bF/GhzTjlmjWzdjWR2srtTItxTx31aFI1lUrr2Ba/tZZslfAXErzFAFr32n1WaO/LQGbP
ah9utxwR+7VPaST9b9wqwi6Wh304a0fZLBemqJun7974JJNbvkVj/+9c9z7llCthjszeSMOzhTBY
ClaZz6CPly8skWGc/5Fd0S9IIy3vva6/xhTuwfeBptR/3abfbaGI9dMSuG8SGtAhTkGQ1SqXXPe7
qSVPCb3PEmL20/I4tTRj9toWTuTdrcoj0WEI0jWrvxL5FFIXbDwpxtBM7n7Kr7eMfzu4PfYntD7Q
Pbq/iDkPuq8OUdjRYtv9lQJ/PKHKTX5JpUVWjcrtPsBGy75tOsbGm8OzZAll5MnMkvRirc0gITpA
O8Q0pCCL6FeoD68i4wgDjHfUs9wdlaD4Yr7IsyjtciqrrvJ/u0n2RTkd5Gc37RhagtiD58x7EdmS
/Db8D5AF014Wft/umEzcqXmM4uld5fHeLv1jBcnNEAzCq7yoJCmr1LsGM4ARFhl5a/J9mThq+IXu
9dnaT+78LdV4mVzyA9HiSFZj+dsH2QoX6ieZY5VBjZ73gi3Et/zepje3cR3QyoLAWARy8rryADmz
iKgqF7erIf+3bCL4HfToXd55MgcPHUSthdy7XHy5Rwbqr638bnkRp8rp4Qh5EMob2eQkOTzWFebW
ilbAgEJ3w20rf0sKymOE3ModoGPyBRMVzmmSgWwZu3XYP9R1vvGtFG2J+SenNBeyruXZOQ7zz5Kj
Fy1kB2oW8H9NJIbpH/rm/gSoj1F4F1T5JmoBWe/8ibVlkzgebYY+46n9lsxVbNGotLKL6Ug0gJgW
GY0cxgv/aje0iZA/lDT77QMos902vY7LMrEyAwp4EWUSz9oXcXxQPX6nvxK0hhETepKlk6W0G//9
C/n6Snvqv+K7NzzLLZGfy7CQfzMooItXPcSu3AKS3nNLFdEjVTiIO45Yp51ETyPDStR+snwLYLNt
tIv8vzeQtxA10R/0YV9U1xxoqrhpBGW5kbVflpBgsc4doh7ZcRXsPM2vn+zS+5aqqHxPaiZSHXU1
62IwwZZygMzc3Ar7dWndQ0zfyZ4ra8DtNKz06tNAGchzZbykifvT58Nu8aejCK9kGPhORnNxf5Bx
u+TOFdgZiA0+MYu6gQBx4ArVXXSEpbJLBy6qbHrBss+L4hhn1Wdof3OzX2UfqGSfkUlEu1K8gXS6
WUp7nZbBXjY2OYLLL5TJInOgpTGu57LR/SZXWCoe8q88JAiDraISItNbBHuiAKBKImKBnWSBpdqS
jCTqSnctJm8ViQgZvVIwMyRRmSwfyrbuk/FKbzcFdXYFfiQlIMll2r37oCLIFRIkE7JK4WIwiJGs
n6F3nxLN/ZY3KUsBdgeME2e9aMO9W+BCOGlXuZLyKUPX/3Ed/VP3bzdQHl6lIXUTByrOf56u208W
1GfZg9x6RNx5Xw4jZKfyp4mjJzf3L3NTQ5qUItd4Cxo8yCrLiKkYdROZmrLtRE6Hio5ApP6LQgz8
z1OKVEEuqrxPGe6jDEd/72juq9y4Yb7kgfbiZNmGHidMV+p31l1Zczmz0FQ+XamprUhY3kpxt0VO
tkq/ZbrO64FzD3K53zfhBslO8BB75Tkn2bolZ+uLIKfqJySz/8QbsD03TTyfRSRGv8cvkSfFU/ar
VfSgogljbPQ9hii1tdZcyihEHCI8tbGq78pnWZ1MT0IN5yL5BzljysaX040adOlzbxe/ZceZTO/V
VLf8j2RSJPhFxr7K0unllqzhKaNRyjINX4o7XXHesYMH4x7HcMALf/TIePvPAilXwYjV3zXYs2+J
yeTqygpJjQtf8fAUNuafDkIKMvz500Y7x/12aR+zTHgk1OdklN7CPPLncQKwgKqBlKhkxLJc08Aa
ruSK3tYlKXW0UbcK5/hWmxJl000FlYUcSaLlSXLpEtMEPrGxt0S7MSzvpJpA89j3mBBq10X5nFh/
ZVWTedT643vrPsmFvd08GZKLFYuIRYpmS0UXf1/egjN55//d3LDneLU7DEcQE+jaSWahRCm3BY6C
njy0toIj1U8KekfH8V5E5H3b/liBRBusD3uj03/FOTNH6/4aQfw0B5izctvkpCHSd7OlJ1VVW0l+
yX0xl5iCyr9wJw7cY+XYO3lJ+VO0FvJZkiMAKxicclVb3773zWpzm30efbYFLXacIeQuyce8jS/W
KjpF4TL9RFa7S7Px9lR5+siE1RvvOtNUImNPJkghPaVGgbUGCz5TSkufg9p7uQWMSbOSV5QcYZL6
RwBZt5KNzMhbVdzBbgFgLsRhbo3cJ9ADv6Vk2rTVo+fk9AUGx9HViPKpgxBDBeyU8hhtyL6Xg5Rq
Otf+HMjYGxjGp2SrOKUSOUjHjP5XqYY6Rez8Tny0U/10HbnQpqV2fYSoFHnoNJQPGtS5RPZ+GJJc
yvFPyBaKvzBnqwqTQfF6qcCj2X8GtleXpWdkMRM/FdrpLs3krcv2qlXte9akf5Qfft5ey2XE0zoC
m3OhvYQwin3Yr+qH0sG2p5yfHTCa+lD/DvoFTR9nLd3cVpZzRxPlr0X0v2H8XuODRCGzI06UDxbh
pKx12i7ZSu1Saujy8W+FyaD/aMetrNHypUQVL8Og3+QnSzywRi4rbvQvRf5dVut8yd9yE+jfv92+
oV0XwsSdyGJuNTI7ItPWOc/yghIOiASPUs1zyClOpp0sQDIdZdsFuk6OqXiRAqg8rgIhV9hoKUhl
ykYiCnKrq7Za4p/kzCDPkxMjqtdDVjc4CXPnZelLxvEzwH/AR1HJMVQqfwFYOIw/YUtUPzIZJbby
812Tq293SmmDh3XGfZAVo6dHQAaoaPm67GCb2OjVML7+s5hIPCEaWAeia1q09/+VGcmnKWLr2sXu
rWSZlLCXvAXLnum2zDpKrfshfZjm9Oe/W3oa+Z8T3zdsA6Ms9WSNBWbXnM/i5a+EGvIuvfw56utn
2V1ILB1Iwu1lesjDsJ37QXjPniMPlLXDz7EYCEyE+WQBJJZo8/uGrU5EWLLe1LO/aUfW/76mZ5qy
bYLvN3GLmeQb0PcopFmmeawfxbflS36TvBFzdA4Z2gDbDQBOPP9bVAm6ouqzoCw6Vs39hEy3G98r
Y/5LavyT680J/EtOhRL2BQmklz69dAEpULlPYdxeWgtKqKzDJl0XjHI9RHmveijYfBLOGFM2cN64
BUUqGY4QDndSYZSVQm4WnmRv4IflzdB8douDbN/444Ac6qOnEjGGCDZU1T3YCjO7gL0wFLs8d3qU
4Sh/blInGeQygD0NJkukbboGLy4iEHnATfJb9qJKgkJPQk7UvrRRvVf0ig0mSVEG13/TDipcsOVI
t3LLJW4dvP7Yd9PuVpX+0qLiQ+rdshuJ5jE6V5b5cXtbdj7/6ur0zqXtPHd6BLdcIeCnf1YGXDFq
hbLRS522lAw4ueV8zuptzWRZUWiBRgnj/pz2PNSwF06DVobOfbnTIs07mqH2CPTY3HRRCByz0qA0
Do29rs3mx4md8tE1YOCn+rGoq/AB2yh6ADQcK7zS3/YeHClwjbBckd7Y1S8dWc/VU/muTJXaej5O
yHag0k2f6cU+GW2cJcx5345o2qJyTI9aqDSg1P1qWsroCk6ekTY+xqjNyM74oIN3thXVpwppvIlE
dta18SW2jB+nNrRjbefwDJGvbau4Ptl4kR2nMBPqsAXcqC383YQKZTLvUO59qP7B5AOsYB5hv4Kd
xTYdwmNRoEY0xzq+GmO7Sj2465gO0ygGujR2aFML88GGDc6b1oBjsj67Fzuc7DujnlBx9c4lzTWB
hwe73OqeinBwdlaByFFXWyetTWARqbPmwAeodeVpJdL37skoTLUxvABmIH0h9OBjSKuZ1Vs+KGu1
RN1nmtM9PXrLIe5Hg1MqfSEc/EMYQJd2si6tIsPjYqmzqyREguCQbzCLnO5nxCmVkW+GtvmTQ8HK
6xmSm861xoBxA7RLX9F0OiCaHjZWC7ymGItxpep5ABPqU0H30pM1U6x17arculrsrmdMajGkYV3p
6A91x+jVMoJNZ0GXL/NXCC+gzErrUuTDMUtmexXgAw0H2n8yAmvkceq7d/MHWgkNSPM0Wo6GuXYI
3/Rh/m350xm3KgB5sZVuTfWqUdROsuSu9+ppjeToDNT/1YBCuOr9kSfD6Ncc9zA2yZ9Sxbhb9cUz
0NtcMv/lxmu8fZb5ijCOPig4TQarwcznK+xXPaLLc2k16NX0tvf6O6wQwrgp6DZjovcrYNq7Nqne
Qml+scCBNA0+FUwFK4ASFfp9fl5C+jA1nfUB51sxLInpkCWT3FInD4Aqp0NGs/NCf+4yaNeKRuxR
J9eTa8j30+iYWQyaHHZBPNPYaNjHdjGnE9BYVumcdm6TLjRgBL/ioTMeaNsmKTNH0bFnBkTBsBns
X5gpu7uOpkDpdj8RrG2n31G/nH32sVVi92jDaoUQzJwOunIAiVX12feQbYfOrO/CnsW0CFM4Os6C
6UTZnjwjz3daBvkvZEVepfAst0Le90J2KM0xoIvr1Uqz3I95yS9GNdmnLGq2gG5oC2lqTFEAjBuD
uYkHd1xNkfWCFTHIZk7JSUjTZowJx5hOAKqoVJUUP0lLHsbE03eDTrdEVEdrlSLONMDqL03pbHEn
AyfRIq1X44BPsDoMRVEddKMoV06ZTPTzPumubewT3hmdJSQfeRdDB+LO1Od5PxFqLcZIp1QFurkf
+nQfGsO8Ajzye/lrqvkDLC3uEZ6NQwr06AmSRt6NOxq2GWqwmU0Rq1njuKsthotXpvsxEofDDCVS
optvI+2Q0miq07Z8Uguf2rNab0W5/ZLNdru2czx1Maho6JedQ8qKv7Slortwfq6CEunK0mg7HYtv
61o1M+4/MWYvxQQWoUlpTVTjQ+Eh1w8nCEmBQsuYGLQBiNmAXpcFgE/D2JRT7exGpJVxlyM1t/Cj
Qa25K41Pm0T5KXSG7ZDDB5iBjG4WJ3ox+mVG9m4WazuZKeV7i78OHPMOhUh19MOW5ttk3FWDgWUR
wAljhBZrDVgZ+HSgMRyySPXP6UZ3AvGWndKV20wQN7GFsOtgWFl+E2xqzyDXnHkVanR6Tpy0L+D9
/g1C2qN67JyK/M3KneiQZz1igxnwwhDNp7jwNmOsInRi/rWm89xSkCf7FKLjnJM9r3ubm5wEa3cs
ced8YMs0Vq5HdTGnj21lqOc40B9GSeTHUHdQ8i70F6f0vPS6SU2j3EDvHjeta7y5Df3hGfs+GYEw
rj0mOEYUZml/BY0OKdJRl7Eo34wR9QBOMFqejVuQLs+uNvjgpmNAzm7zF/Qx9P46+MLn0Np02oNH
yZwtOHqlBBmss7BD9ohrNCZAcwB+HXH8vVF+O5q3o66mdc5VU4w/z2OoaQCTwN04tLibf6sQZ+Te
BcXVckIIHWO/sOMnqUmFdygwboAQVCEnIcaf7+qHGi3Qi+u5LPD+dECKiLVmCr09dVEA2ja4vKBo
joOh7VRvv5IFVIzaqQMKd2rS6dm4T9tqmxNUEgoE6R7Q7Xfc8g5HaBZ2SSgbWN42cIz7PtcodpHA
2yb51XW7g29hzurNj2Z+6tok2fGxaeQz+8/edbCjK/WvNuy26VwjE6O0507Rb/BA9VaVb0XUm6e6
yM1Tb1vZunF0CmrZdKp7n+VmgFjm4OmuAR6YmHRgaivyBsBTgtza+Y5fn0rfOljTMu5pNb5WBt2U
kwYCyAVpyGZpAX7VnQVPJxDsHNZXYxz1R0L/YGVODa7USd+cbq8DeDtbYeQMrdFq3/FI+ShtkIw2
rc9Nb3waerRslgJwr26AVadRSs/7j2qkkEDdbMASFZZcXtFM2SaUrdtAcTwtLcyOXia30nZjpu6A
UdAohBObkxj7LuxeRhiH6zjPn/I+B/opf8WW2Zxg8NCqlzU/jU04CnXh4rR0opjFeWhT+1g1S3sK
9KY9tSq74LQIKZMDUJ8ChO8zavsDHVOVdprKtAbCq44OaoUViHEKyiZCLRMK/jZfNZwRitC65tmy
tn3OE0vTWHvPbQ6mRzu/oQOoKLDJRrxTqO0t06FchkIYs1x5xKd6M265y2SW5SpmRVztNEt/Hpch
3RJOsxNOI1V9qzcoqZc09bpW1XF+CyvWqwyUTlARKxoZy0NdncBuV6ehckgjEVzlM8YZ2ThZKzP2
1qYJ33Eq8QKsygwTmuLOG3uIZ4SI1tJ/OxbjDQeKs41qqVbshWMGH7jyGDqh/Zb7tBeQlt7FFr5J
gfaAQAbJ7rRb2nAzLsZL4WMuVWLhVqEMkFEy1B7HrppUqXLabKvXBQWFYYFPaqy6ydywThBwxNWq
pjN2nrNhm9HNstZtsErD30ioYviXxDu6XR8sC8gkYPQi7xsaHG5z6TViD/p24T+s9BlyYtzmYIRb
6rSRPa9swth1rGGeUklucfQ3lt+d0wHsVandWVYOt3dqoeqlGf0w4VlZ83e6LDQx9NWHS3jitf5O
Sy2hnbEPxZFpbbw22c54TrAAOmeEwAZA2fRLy6GiDAYXWWt/DJeRHVg618j+SgzuUB8ED8qZ7K2n
SN8JitGe16FGYJJjA1X3Lk4B+FMW8alIMWbU31ROm/tqZtqdzKGAjTJVA1BDk/zo+vZdXX5U3x7l
9NxvLx0Zfbf/5mnmAcORB/x7wu25idHQN1lfRxdpnkbeK48J183YkftdImZA38aeUWbjYQmUt3YF
7WKZwYsxTvcR/gPMf67BhClnW6qW4JzYIOvtNaCBcd10WGQEfbtuIRPHbA1zmc5bXe/u+zQipzUh
janzrsdTkkRj2u47MqGmrKyBi8kSwT1qHWfcpmP5d0i8a2oW4V0Ux3sM76BX+uFPNgePS/Cn6+h4
DDPd20fLjMIUWMPU2Rd2cW1Vlue4DV5qH72UQtGULPWhY7PHii0+dBGVd3Lz+dZcgJdU3omtoDXK
3TCgVCnHzsE3KvnI9dRbzZG57ermw982ARQfJx0D4koindy07qLc/2xxIVvRp9qe/DJY21ro7ZX/
GpENWXfUGVcDNpGHXsNVJ6bBxh6pAYPgx6568Q7zQL9JiT8G7TTvDs66nIg9DpIK7vZEskgaWzfG
YjvnRWPxKmfjXCLQR+G53LnNvp+D+s4znGYra/kcGfEa2zF9XfQGK/xGA3m5rhqqhXRC9etwppoc
2aCU8sfWx6eiB/eT4+lnGfmTp4wcGpX68WvtMsKvolvokIwtCWSwxYMTPbXaS9ZiTDdo1sYSGZip
VSZOH8uZxNPZ8YPN2JTAqTsFi7wpcFwe/HVR22+6CZqrKNWDa+hPYNFx9irY+Be7PtH6817M42tT
dB/hWEAPLZJThn8zSwxy/HBGA2FP6mI2hPaLnLahIFoQ85cfzUznFdYkZfXXSKaNF6f2VlchDPx8
rbtVujGG8WyA1F6FFZlUUGCPU+0SrDVYr2UocVGkrHO9V+s5XV5rL+Za6AJFy+RwUcfBtnHV3p2S
7mRm0cXj/IfSSuOYVkfz2qnC34m+HAP8pDaBnq8qLXiwuqnbUo771sYuxhMZDPtiOkdtSDa0fKAg
r7HoRGK50fLeX09LQrKQzNwu0g4lkdOha/y/mJLUebhgq6oRpiKkrRkPym0+Wr0P1v5obFLbuAvS
6nlsfQQiORhys72vLawEp2l4bEf7GpTLpYb9tQo97DcQ0pDH2LaGjUVIC56CHAuiaeeI2uCg9KaG
w4QQyd8X+XTBOfvUzN2zMp0PN8jO3QACDd4KW39zVzoWv9E3rgNcUdNIqb4P93NOVycWhlpX3Lm6
c48gEMqhatQmSv1HspsrvO6GR8vqPyNyd+uarGUVOgQBsJvJWJjbXuPahzmy0CxxyzNQ/UG/Jhh2
mSm3m9pNG6rvMsUSCWibuTIKsgBD3d4t+peH32+SV2dV5Q/K9O3dGETtil3y8G7OCEQTK+uZqJDT
3OAY13Oydbth2OCUY5J/jEEnZQO/3PX7Rxx1MPX600+jeao0/FVbr/ooXHdt+KAf2/lZK3WK5Mz1
RGElpDDk6LOILYnE82pJ+0d0+1u7ArpJR+yjr/lHgKbFth37O8NFzjioOz2j4afMw0ecdQc+drDT
EnebkeZeGZ6hbaoIXxDPbIzNYtXvpdNeW0shRsD2oyzmkvJDvdFzYrmG8b3jRXY0AGEtEROren8N
I31ubfXQpO5f034POgJ8jhiPAMsOQek3W58OfFjZZ1tzgl2vMI3MIuOF1fWyzC6AM7JlEoINTnpJ
HDRzFFo4T6psBdcfZOKwfq8PoU0qo6tB0oc7lbR3hFRuChEcYEtDuR0RCZaEG+QwapUSHJoFi1WD
y8SqiwFsTQQDLkuiafORjO5pcsBUxjZNQdFZdRaniWTeoRdFr6dBG1Secb3drzCtiLsoJhf13pRD
YRk0H43GXmS2F9yiDipn8+g6tYEHtE4cIGcGjlorPVvIbln5pS3DLw9f9aXO31oXeUpWHQ2afvac
dtrT//ylkQf7X1/eflA7+q5KB+fQj2NZ7rq063F6xCRgPY+mJN7rf99LyJHfLSpPyG/Kf7FhCtkG
JUcUt9DZpjlQp9tffjnsLSD+B80Nro2ezgebu09SmyR4Y1foKE6tN1efaaBfXL14aewBXZ/vntIE
2JZBk8kjzaMx68l8ykqfjrUOiy7NjgPMeFNg915YbDOYjoFl0Y5bvUcJ0MARU0UikACIFJUsWDbk
rr1+j6voYbG0HHgqAXVlfmkx7wPM6TfDNjopV99qbYXjjwcPc4jLI1jQ/BQ+0StWciYhfAIAl6xx
AnhMu05/tuwHVC34OowV3Nux/kwtHafROdrj1ZcdqzT2sVxZAQue9nM/AeKnEXHs7JaTbQ6wz9vO
cB1HzKjW7VDmqBHNqx50L2VRXXARouuhiQ76VHbrodH0fdj1gH7t5H6x03ILLZmCEzN2laLDW1wj
PwJb/yFuOPoK/olZ99omIs2yarqe+N75Cc2i3dKzCvcrga2mh1egeGoTT/WF2Izm7chMN+BenBV+
gZ6ERpc0LJJNGlb34v0hfgKeXz3WFaw06KOmF159U7saLLnoHx77qNlXk2uspmJ+o7KnMMiK7oOO
U+YcqnJV+cY3go8v5XwUBjEh4l/eYH8e+5SGb47/abnXO3erqRK1QTDuqVcUa5i72gJPvLGc78Wh
GubP0V/Lcu5zDV8j+s+2BtJ7goHpWYt+IJC+lv65HckzmQEpMbcsj8HU3gGNzg+ZswXLij1Mz2Ub
U3Im2kirog16PSm3uvnqO9Vd0UAhdxqyULWzaHt58cLpHuIWlrNkl7FEC86t3z3PDZWMFrLhEPnP
N5u0OOnuNMrU6w6ORNXF5boOETCIF1HeEVsErfU8OdUugDN1tCTWbyJtO4fRLhvVo5N2p9QodtRm
NSwhSAJCRWPuY7CpTcOna1OLTFrjRyG0Xt2u76g0+tdcTI4st9sMrHq4U3gfxXMdRScr0JeD5/qK
NOR41jW1d/rxY6Zms7O66Br1erieNPKkE2DMlVPX2dkxoXwnmfFAWK9OWGbgeZvVuMp03XLIaUve
1rzyVoFsXA19OO7MpZrObPxXHEGqfd/kZwja8aYrgRf5DVbweui8RGTp17rOyUUrWIc0hM5ELuCi
vaDEtD1YyPy62L4gRHfg/Rc/JJvzDRaZ5mL7D3NM7J/GBRm5WeE/ZOBwF2pwj/FgxcuqN7ELtnsu
eZj+KqvZ2aJhxtWUGmEF3buJWJnwI8p2bbBMq9kZ/HufbZV1e0QGIF82Zlb3e042ZELm+9sjbt/P
vJzDfF3gT8mD9c0k1to4hWOICaBbZ6Jt2klLFg4SjXPvzb+GBntPszTt+9tfUBWdf/8rWnFfxM5r
dfsePpUzfUfq4f88tlgIFQe/pbeudLV5c/uxSrrmbrZykIl+3yKf4+XHPviyK/8XbqOMlRR0+oSt
5L0p/7t9iUC4Pbv4O96+un0f6oWPjTZJCJprwLkyQUirL366+/c1vnLnKo6c42w45v0c0FuzRJw3
58G8782IFHDiNQYpQh+X7P/5JjgeoCZZYW5v37w9OaFi4hHHnSjzubhLCALJyLTTKK8cFaGaN8T/
7lEvc0SQ8pDbc5k44y6McYYoeju4z0iNrvXU9jde1fMJU50DTCU/GRi0J6Xa4+0H1pKE952DcMOc
1OPtW7fnB4H9rcVldLh9dft+E+IGg/+Lsbk9qa5Ge4d1JJb3//9lbXM8AlrIHpoFaCvLeHyG8IuX
w9hXd4MYs3T2DIaYHyaIxkEUd+MTK3hzVGXPGTzJww2n5OKshfMh01jmMDdr1v3ovODzvE9UzqlP
pzRQpdUT5BVC7hq0saPqkk49VLjoPnZ2ClsC2MZVb5XaRSHtU4BFNTDPCxL0pAKmPEC9zOL20EAf
WYWoUda+kX8uWKGOdosvB8krfJ7WtUb1f8lxDjLjqwSSWU6UMmTBpxt6j37KwkI9RSX9HanzY4MZ
EuD7dhdNS4DNyLBpfbrSmjJkkiRn6t2jMJ0nvyCjEZB6KAnYcfa472VPzjCqX0ydAg4nGebUk05l
BEhJtMV7Aufa+jT6ZGG80Huoo34XhMnF1JyHrB92Y7PA+cmje9PFdkeznrsQy6yssbw1OpSPEPMo
ukJoTG5DkhNuA/Rbo2UV53NKPMciIqrvo+XSZhnPUj68g7Z7NwuYVgYQnYSOLbtHqZ/570OCvanh
1ceiz/fWVB6C+Drn+bEftfzgO+HBdfVoXTszPSuUgjvHevDK7tB33YcV+w9e449YcbcnjBR1lmnW
QYrtrx5i2DxV5yK33qPGI87ndnL4QnvA+42mR8qAhMYdrdsl8kLqDlSAL9kEzGfJOUch9Cf3XRyA
4JcDeZv2VjyajPsAxpLNKWjL/bYtnG9aIITWNFwosrxqXg0x2nsD8tBu4fUgaKk4rLcda5kTzTDX
m0vnNuek/mXlUPEmfBnGZON7XX/wUu0ehya1KZrosTR/pSEONVjMxxjOe2zcE5RR8f0NWiBQE4nd
VWjitZkY85s2Nq+wMnN8YagQNb020Daqb2i+5yBcl98eIzK2pABbDC6I5+THLxwcJAmlMGnDQ7Aa
fuLZpAuXDVBV3Gj6BDk16PCbbX/LZn2qYk5IwUAezqJLZ1PTBM8bQZAUgE1NSI0ibETD1v3xakdb
RY20cpY26oxlbzXTpiqT5tiDLmuog6qRbTN2JJkddKSf59249PuSws7Z1cgEDc7bbFOjtzUAFUN7
7rT46vfJ0fRoh6UbaZoF0Wvqb5jXXMwu31TjDEWlOFL6gmvwXnlWhn6vuURRsaM8ejcAIFn55KV2
QY8PaNFRK2w5EmOY8j4VDTVpvESzF6NUT3iuSaLozc/rZMfpFx1rq3Hs9LGIyJaSDF280WfjtVPO
M4auO2UNp7AsKAUAyU3xRWuUeaaCEmyYc9T1NeTxuHjmy6mAdot7NgFDrQ5+09D/4uO8obpHL63p
SkJHzWK6b+vxbWrCltaT6cNI1MbnJqInmHdeNlAJn9aeH4DksGH/9d1XDvMXYmz84OE0DkpSuw9r
6z4CK+4ZxV+na86ja9ecbaHEQtVMhqxfGxZd6YZLcrz1a6zPQtruSVBhROeYGdX2LDubdgOOpfKc
lUF+766yQdc3i/fg692lGM33sBv2oHSbIwAfygLVFx0zkMVr4wUsbnkYX0Yku3QbgBAV9wfbWuBs
u+VbRqSt+yTvp7SCZsMWXPVn2mJzMjfEnk7vw5zNry0Z3NSdj1rOOhLPMT10QpivquZ5UXgpUZaj
oQrfYadd2KAdj37/t5Ealg+l8IQBOGVEksJN0+0CcfPrmodUjzYZvn9wt0GMN7b/5PrBS0pll4pu
c4GejwvYZWnaB/ZD8jfQKveZ7z43E1SeesGLoIn+6HH62CkqDYFB2dDHPktGr16QHitwJEso16ct
GWCI7a9B4aIE8JpX0hLoPcmjQATn3x3FCMwGYlIn+TBvEm3+8OmjIY/+iJEo/TsYJK7ANBKQYd2Q
hv4m6+BeOk8MKqQSuK2kqb1aHB3Xb1jnZFJJqAT2e2J0GNC0MfkzfIhHY/h0VNdsMJzEpdBLlFp5
BmnPksw3eKb5zcblOqbTq+VX9QZ/OdQ68aihWLSAgMbqrNkP8ZBuHCPZBV5wX1GWXHlR80pUePQs
SrHWmwiR5ghzYtf1/C1OetRa1aOpV1+By8Du3Uck2m+N1fyZFzrMtCU/tPA0XBSve8t4anukAsWX
nxYM/G76Jo9330fbyku/CPDu+tE7jlG6dZ2RDTuPvDUo7GcPYdCSp8+Ol+U0NFONy+a7sQP72Ngt
DZEFi2U2XmAkfeX5vV5nL5Px21UVEpGhOEZOjZGOAYCj2fUe+Xlkspc8svcu/IctrwDsw553dZ18
+EZJ13sEvZiG3YDjjRP9olh6cLyZj2Bi6tSl/XvfqXOV5ogk8aj0vfLOQGHhRtpnHJhvuFN+OinD
QxPsOdbvK8jY78E0tKgQuBtTrH/Xrf7Rc25BdA3LJFsV0EvwyTjnOIgX5kS9aj6jrThh5kwT/3OZ
DTi2dP0bSV4AUsmbTY5mXaTmc+qknw1aDSw66VGnwq7S/Gor/aky6UiICVnqFrYOWOIK2+R0+Qpr
ypy8sWMPZXj0zG8tpM6WUOuJbYIiRz3jDjRv/eKrVuyYLWj4iq0FmyoiqL0717vcK3BQ6dRBd/oP
QNgUjqz5a3Q7TlZl/hSaqiNzTV72/xF1XrtxI1EafqICmFm87WbnViu0JMu6IWyPxGLOxfD0+1G7
wGIAwzP22Apk1Tl/5ArbatQbrMWQ6QaPFVDSyRpuS+Pv0uySAf2ZJgCdSch62VDe2cyQ63RI7fvE
Eltv0juSnd0tgLN5KYe3eTJvgeCW9lu+sl4/UPXMT4ysOA+2+T5m3mveRDj83AvjyS5b9COUUnWL
42sCGiihNCP33orA454Tj/GUvjIhP1hxA4RHUPZ2rJ2nmXfXKkHpqc+gcfSbItM+7Aw8U0SMj616
zAyR0ls7h0LnvyayDzelZ+ynqLv6qMRRmTFXjmzF3eC9WS6vVjFD3y7BWmtcuO9xSSRZlUNMY/L5
BIc+tQSA21nZnuyleluAu6a6qo9jTay5054dZXDYu+9pmmahaemb9ghQwkPBYIWqqZ7JIkhUH5J0
814v7Omdmj96etiUrs4L18XUJRyP8U6PeboHnr7gvu42+RSItYAdYxRqXjAXOaYDgqvBDtkmif6i
GrNSj5i6IirJMBv04viTTctsmZPYSZPSCfwfZclHKkkIXqhGWK0Z9rQKDSr/3ef/AMcIsIqQN9J2
8wWZ9EpC7PPReyAZiasPaI7nEOAje1hM/OqGTD9rbMqRAxPH2zTHL461nO26+pMJjzcMbrkucUBY
wXNhyK9imiR7J2IGAqOYXcf0DdrlWzELrDdOT2eJZJsXDNeB/VoQJBJ11SmRIwIJ1NqtwcMu4kOR
9Hvwgmeaj5dNueB6c3S27eP0v2VqYBTnr7H/NVg6NHjwcA4s/snrTmnqPhmOVYZkw1Y76Ddy01wS
OiIkK9ulZ6ipsuAx7UAQ+CeMjeZoGzcqw/Kwntf6qrLwd7b7NZn2h7K9X1HjXdO2vwxl/6mdGoks
LitXM5kN1Wfq8mW1YxcfINoRx6YCxykzgIVVuOQpejvm+cWz2PqN3HwjvX+ny/RR+RXqsRyHN1Pw
NJd3fykQWawEs5zYfgx9ze1REPG47Xp74JRguyt9zYpejHiAvyi3fHdd5xhXNFJJRIF4Pp6MLlqr
MFa013VOjpvDwOXEMNrFS9eb12Qmtm+M/MelnR+bZqivziR+G9zU9EzeVMpjtuicuwg5Jg/g77Sz
H4zGo16Ero9p0F/RELxLoXZpq07RXP6X2DPvNiG6A1c7Jv+Nz2GxM9YuL9H0h0FmDNjBA7jkZSbc
JaUygcFlIgPfgPChRK+OeJUJI7lF/gPs0j+Ut8xOsJrNfwCM29Lvr1ORP5lierMt/cnNSlvwMbEs
4NoFfypiCV+hnzRkfg6Ii15TNCNgJ1G5xVZWIxxFTCSwYR39rvhsvYyssgyYEbrBF2TfV9m01yWl
b6K/M6g+583yHsTNLZijo8wmAlD6fT4nPYegvqDz2yEovIp6tFHoMUkZVvELV9WnHTWHKMuMTWou
u8zl00f/CFjeUpsKl27UDrjHirO1JzPgWKiS9kwqEzKH7CVPTT7f+A15YQrwRlcZAa5P5qBYNbAM
RXl/8kzQQcebAB7pDQlSuatNrB4usKPn3ykF3FD4QIZrdzJ0/p9IiXxurYC/BlJjXCi5L4DzqP58
o/YLoRjfEWn7mMfyXb+2mLcokmgTOidCvUYoEQikvCjfvjtjcXTrSJN8vdzi3macaKkCEpFDrSS8
XJLP4qKZTyPf29Ov1S5RWMwWy6893emIcIGlnMNsWwc7GalsJtPWDkvtEIQC1Dty9P58ERPhkzKO
9I07MlEplhHHfDZW6/iqOPBn2u5hNroWv2bZinQllOBnXLAuwSHnev6wZ1QDsaGHOrDNR6rA9na6
PrEqcTe8TQyysPCMUg+uIe/gBrxO5fhhD9U/t+zhVD37kSwdjuxlgaKqyT6jp0f2UMKr2bkd3m0P
qLLINIoIyj9hACKCGItPX38GFHiRpwbBRvkX8o/IeeyHJzCCQxwMe+obXjwiGDm2DGBGwihZGFlT
0vFmCP3UoKEJKeQ8juBz9iBfXdVl9Pb+KqSzSwI73+PDrTZSsGUlgIIO1vlNF9Sn2h3uyeTYO2v+
xzLEvicpkamQAzDBlAq5IwpVEWqz5awsbp1JVraSFDVPJgHRHSrIFvo8Sl+aGdp9mB6rMt+Ns/5H
nxpzPXM5iw/drg7eHvLi5yl50yClh86StziLoYxGGghn84iqEnt1/SwsAM3ZlF+lIki/w3qzceJz
nCx3JDIW4TY1AyZZYHX8lszir5rIeNP2V5bT5xihIJnohqSLw92U3BlAlWD0ynY2MgZlFennVDn9
wSeegaxT5hP6fnqNGkjMl0Q4/qHsJwXisnwsi/5qZhQsJWdMSghTtWqPoyn74M7bx230qhQYcNEM
BOhq/1/g6js9Q/sOTr+JX4ZSFPv1OXFKnpFsjug3xeExLJDGoov+xIv1tLAq5qp5Msim2xAg9kUA
X0hRPPdYNGwiXZ2cJf2gSojGQ3QRxMQikET/p4eK0yRfQvR/XM2NakJ/DJ670vkuvOyuOPI2en5r
1jhIOz8vnTotdOx6VQlO5JM41te7noqa9RcJu6PdVJnH9QVxFT4MS085tvdv3n3Cclmim0Q+/K7o
wT7hujzVhutunH76LYi+yKKvwZ+9Ta+5Upzx0OPhZA1GsFCb8Sc0O9LEqsBwTW1HQFKbpeC0s5oA
Gac9CmnRFcp/4PjimV/vqiFKXj0y5Zjq3FufewR8FUdjIQ26JMNuip2dbvq3fAyj3v6y1rshllDV
UTI/rWenFsu9ifh4IoE+s25YbamFO7Hxf3qyOppzhYJ9orc16s8kXXG/sa1ufI0CRzerKxWuvPpb
zPLR9c6GSGibb8wI0QZPuDnUv4gxMmq1HGYNTDhrZquhI8gmzuQfpz7CKb/pzOr2OVt7gD3GKomx
q4kNoYYd1GyyKDVVxEBnRbf38/HcUePHcTAdurx7lfEY4kr6R5UrvtHXVu7cOTJPhl98eyX8bdb8
yYMsffDxpKo1BXVhpb8kpbgPHIsc+4xdQy7/zNk27oizj8b7gEi9SJMnIREOVz0l4Up3OxVda0Mg
tAa0PNTRDLlYmYgo0ldCn46plSlORFzYuaY7Ki9RkJux/qULwTZbD2cvxtrYD3+NsfnbBHShJFn1
7fiTTfx9aI5mvYVoOwVoOOKmPlReUe9ryOltmrv6KEuHJjakFb6iSgCVJfkFw6Vct5W+vphpc5T5
9CA9/xQgKetdWeKsSG/0/+wh/6DXZpy4lT1vvDq/9kZ6rZb5NtNNyQPTf/iEcGalTdyQg6WbejKn
pofQVunjnH4yikYbl+6F9UEZ0+Db9iO8686Hb/rbpkmfPXLYDV1JSPzSgu3dOapY+4Eabo2UKtpR
RsVh2s2AYyc7Du6WHF97f7A2xAjmJ4K50MZZtAYVLZKVdkLHn7rMx+29K58zI+fq48QCxeX9pNrU
RDOca0p6GSCgxB100JqCkhH9nWHATVTDuWzccutyhI1MhfGE8pcqPMLoWWPD1KgOXjGGPlobKx1p
Nhv8j9wMngecvFi4n+vV1hzExGXnvJJCBI8ChGs3iyTdpS+L8qhfbKIkjIP+zP2IL8L1o61R0Rxo
xHyTkAk7VHsRLjw0FamVMv2S3YeXR1iZxBTT6+U/A6vtA+HfSw8zaVOOVEDN6ZV8hClMPVYisidX
ja+b7qHvD2L2/ZNRrUnuO1Lg+gcCq3eFbGHBGutpyirsQ7PzURHDHDIU36zcQhXDuJe6ZF+4Vf+f
O+DRnJpObihAJyl8bKbHBdU8SuP/+iqYkaATxuGyDy9rvyY91+PJdrtjXTFOxfkS7TskriP4G4BW
Z20n8BjLik5jazCROfk7cvZJmTsTiJ/2dv5a8zwu42PVAe/ZDCR9MRx5OP86/Ws7tB9Omt+RVSA7
w9cWTonub2uXiyu9aDu4nC4/LKdmk0L7SC3QpUPHum8KjQSFekFZ0ZhrNgdSrdaRQqLWetPJ6ki2
Q9ePEZkVpw4/5QZZ1CuhfmTbttsM0Vqb/xpkm4StbZu7TvLNs6bgHTZQspfyHRuzHotGqV6Y76gr
FobDw8uLM9Qt0f+0fSxD8eg5gksHv10Ph1Hq7M3GZ7nTmMZilrABG70C87fz+TTFCfNnlqNvc/Qz
0PYO6VFA+RfqPUMXcQjJF/ooD0JoCbUdElA2uyoOKsaftBJG8Go7ZD2/yCQ9NobqWUDHaCsGEIvY
zLZWIt2tGoZXMkxkSCV4vgvMOr4qmYdEfr0UefS2oOPY0vMX7F0xPQ7CMa4xd6NatftBalxz6frX
gIOAt2z55aad+T5n1DlQnLCfsUwe7XWInxzeX4AgD3tH54/jprArZsRJgBWZ4jAr8zUYk90oUD2B
gaah5XrQUGlCO64EPvBdII5gEl+4kvF00rS1AgNDQHyeTl/TiFNVxHF/FKJi/cmm5wkVR15rwo8c
805FBZ/1BBCjSoPy7bKJMaeYFncYFkrJkLbrgANC2hczFtT4bbGi0HA4v7X+hIHCzRHjnzHQLNsl
iJloUzj8zt2k7a0wYqbxZTe0vnGuE+sb3eZw6twAlE+yk00JlgqRbjMHA15cBbzkPBBmj7ekmssz
i9RV5pG/calS3qNF3Lk1HdpzWsgt+SZmSKv0Ibfz7tT71nWxu3Kf0U/tyuiAEpVqKSxa8ej9qUe/
3up2OClgw01rgO/UjuuHaWfkoElGOAdRfTBoGyZgvt/OpfUR84XmA6FRHHX6HSvP1tK0wyQpnqc2
GQkFwi0SuaQcrLL+wvP+ghbto6X9TXnOdrFpJENEBDyUvYjY10czWHN/ubXXF04EPggmXzBVWuzS
JgBbQDhsmhJuwbgZsLToaoPuc89Zf5E+5I45zOty0lzkGN37qqEGQQZfhTHc6eIqd4FPtLwTP+Qm
3jiXYNw2OQ4LKD/+jpCHZwFzaT84EQuGUbSsHIZ7/A189aPFPLJGXKRNN7HOXHma0GlulR8g35Rc
VBntfbYkcA/qBckr0oE8qXm/e3uf93N77CU2vqYTR1sSikF65yYnTXVTZ+aWVBW+0T1DGAVvbx26
2Nme/owzJ07zF8jBxe1EVbNtwtARBWLX7cWp6dBDnO5txx602ZuIQ21aAE3p5P7BT6bfNCXHfI81
KXeeARaUCPQfmV5FezYfCDY7IDoGUL6D6T7LFi4TnomeNtJMpR7QdUFDucPOPFoYGHNr3hHzHz+X
xocVye+qs2jjXTz2CwNh7TQ7zgNZWdfZRLFg9NNLhGcumyr3KExQBWdGmuF71ngkQPyDwH9zj+UG
k6BXbJb6avcoK1WyGGFEfz1aD3Ujj8DdLJEgpN74om+TsRqS3Zhc/CuNzqlZf0kKEo7zJjvgJO0o
/jF3lu+UG+XD9WvC4UWA4HTCqBaiZQ9xZ1+Ip3r2B9BOaU7seP476fbz1ijyhEmOb6kWFplyj0Me
+Ox2U7xzl3LamPVyRzW0yWxIjaiKnpWzoCyrkLaTlI8taECiSxGWzebfGaE0SBQvu+aQzyiRGEND
E4LwEPnpC9KOEPF+6Pki3xD98eq7Y7DtyhHtork8Ifek8Ddh+6eN6smurVdbmy8O3CFpgF9YFalL
U+PJqfvLomy4a+6Yc0ED/Tio/Am86nfTSli+qSCP2GEzIEA1W4sd+wNuTKRbc3lxjORdmSmCKq8/
J6X6bsgRAvCFl/YU4emD+TUl83+GHLZpD9w7lAv9hox6tm4IRy7p+tYRxbuywq4Q4Yg7B9V4td14
PBAi/GoUHw5+gcrJ7K2lkCdlPdmKakL2irouQWul3krRUjJNUByjbi6JM+iorrCid390AyZuKhVR
+c7epxLGhHs//ejGqL/EQvw3zuUVt30FaW4dqUkfQ4+o5tCNfOL+C8YYEMIQnJwJYVE0O7t4kpmD
t8Kfp61Fv2V+LIzZO7lA5B0l5zusVPZWIn7yAwcVdU02/aKIdVsmsZ0qBnz6oqnELTViY96HYkLv
5hlgAa6m+nGyXwijRBhMhs6ZxhhoFyMiaqYkL9hvTpMinwFmuDD4/traMHeoVfBSRiPjWxlMNHx6
yKLzA73R1WyyJqnx6jTZsLccHEOdaeC1Xc7CMIsj9AnAKB4WEM/qtIzAOJWKKBYpwX1lQLJPlGLQ
bLWD2cMvDt76rMpcvQ8DA1ngiGyv5STOWW/evYLo8dE5ijifzhNY5c67Gd1Yhz38zHbBapnUgc9s
SfCsoJ+zlrzJdh7a3AxGp4cHTKTOweawFqj70xp0osfsr5+YFF66eWCcSIhKUHATYF/Au3XHvGQa
IiSoiYc1Vxi+MPTTLD3QEZBoogtBk7rBwU+QNvTjLgInvjM9OJS5QsuhNZhGwN7Ohj6u/pFOaSBr
nv+NLbtfMKAU6ITxviQ2ejWbz9TCW7vx8KIxkW6DeuQ7CDdvGQC6ZEFBH33nE548Glc1KywVOIjS
N00lKxC7ul+Lw2m+TUtNITDohrkkxyUZ+OPihZmrw9nYqU6cDc//04LrmeQQXJ3SOkWqbB68hJNd
qg5fFIBdWKcooCxcIUOdRTvpcs8bUXpU1VCzVhtHwzKeIzdC0RALF/PxwpDRrfacnx8KLDRQ5hKj
hreMT5BVI9soDh53/eHnt/z8rLKm6kwBDOJMHu7114La+7/fhQKMGRQseVfinkhGxdS2baYgP6YR
afNGsshQdignnb54FT5VbYh6NEyTRyxdZp6b+tdcaCdUrT+FtTReZAmhabdkJNOPivp6+lcKJ7hU
85WTj5XCJci56/uwcFHUENQIwte4zcafMC0hgES0tDBd4+Fw+Uzp9KqT+KHufOp78/birXUMXbmE
wJ7NOU3jJynz8TLBFFQlA5X0nSMiHoLtjJPCwvdmFnkAcOcHoVtSnd1H9peD+1I6XrL1OkyX7igx
CGiNFWR66+cGBtVYLe9olVysSydOvu3Y6IlGHgHm57nYt/zuGmRPler5M0R3ylssAmz3NjVz5pdA
6LEjMhk3bzF/Ka8dr5acP7w6UKdWDJCgE4NsYqGISI1m9XQ1GN0GrKrummyYPGnDn+8lXiuntA3o
ekm4laF0WA89OBWUax8vXyDvmidEzvusjp4Iit0vnvsyeJQzkBj5vCSarWp0WhZW8deNxvhgOKrH
gZRyN9AiGwypiXII6M4Gf2YX8ve65wSfUkTmeIEfJqKrsLw6qAKC6SEQDiPaqB7FoP6Q2Vee0TIX
55+fyd6SEKt+nRxSd7x4rhPg31vtRv/7U8PD5Mk2irp7fVJ/fsXE4P9/v8lqbSRWLikUP4/uz1P7
8xv//1+TMX5uCGrY/zy7//+EB9iV8o3rP0pccP/7YDfroz4PNCasFkLjIAdx+PlvuNOuZrx8iwL1
YsEIwTrMD4VNFS/z6JvV8Ni6ldnQF552YZNoinezknaJ6pilC2wIqar5QiYxFewhJxH3yV1kA6hI
+UohWZTANLruDsahw4eu/tQCVJxPuGTsqNqtVVNJoEexS2iFrsTknkdjVlsvnXbKX+uI8+W7rsUA
hgXxsCzI0fNh25aP8TDPtzjAl+ZyEoTKqMiZBceby19zj6CuJxonFalCMnSzR/nJ42pT0Z4xmvWl
fMnS/rc/3nMzZw9aSPorLbWh9hjyVdkUyjV0Uruxf1fSGo6rnk5KuEPqaejNnBtqJfHEzca5WEmb
oVWw+y6vQuacGVDj2dqTJvQWDFGDww5R6NTuvako6T9+MYX84lWyeK4IJsEXdvEG/ERNZL+Upl/Q
JDRUoRyDo0VXDkHmjPKCKdJzIQFREDBxgVGMI9Z9TRk7fFPBFAYXsIUo38V2FD1/WvCzqJhrUn5N
qhQNNKvDuECulAuos+zs/Wj3kAvobbeNUNFGkiq2mXyxJwDcOLTzvkyS7DGYA7Y06pyiskYzk7/m
fflnzofiecyOYFCkTKA5vnja+CqaRjMd4m3xvRSnIpiC5o+4dgX/lzUXSC+6neznEhTdJACvlua+
LiAysNgkx2YqbRhN49QNo975jveQlR0QTySZ9MogrDSEnKMNRgatjyOFFViVEIHNM6RA5bZHn96P
sUu4CKLsgZf/G3MSiugo/TUt/bJp0t9y4agFgvUCtqEhwP8gqznHGsHlp0v2JXydnDltWuMNMJId
XNAZqNHeaKN6HgIb6Zgx02PFEUWY11dENoPdIhqPtbwlcW1snfZgmt6bJ/8NRvdoZYwp1NjJTd+R
6T3gKnXs+ZSXNLUnPYEcgNgdsZTiYPrYdyZQJM/HJz1QELov7tPQ/ZZGUR14MMn8heiDG0ByjwgK
aU4y3P3Efk/N3g29rv0bZWwPRcCja/iyvoE00wf+R9qT2vRG0h9jjzF6bG7VPGY7C6DmaKk/HH1r
Nj0GJ74AiLpgMWKKpbMLFQbx0Se50NzGfoRxYGTsse3+ylX6iHFWrc2VIWEB8ph5uRN2JnK+Frye
dLa+Ome5LM8//7ogjeZjH1ZfG0SM8Kwz6XDW2ctn66w9h8yyoKXBhvD9bC7mXe3QSywy95CbSY7B
aEQN0/HRjcxiZ4eR6IhDh9SF/nHSkzpMc4WQCkUGxlx2Zn7fJJwjhjNEbf3CB5MhUku84NiT3mJ8
VzZos2Wle7PI4PJxPqcHXSUPU+8HCPcS5prY/XAI3di3NYmKQSCw7Jl87lKD3hEup7dVzUjAKYhZ
lvSIn7/BaX2S+WFoxDz158zDwsayOQTH1id9pq5R++etCB38swRVBGsJj89DoWPxWGFVmns5npSR
Tvug85N9yetwUDZAQf3qujEwM85VI0tj6uiqbdliyOgTl9m/HeXJLIzPodCPSbeMr7kQv7M5+bSC
PuIiJN8kt+pHl+GESRAaXKjq1rbeu5X5L1xqsB8wR2Hum8ymjJ3sxAzXmB5UOMzFK9rFU4qK+C2O
EWbEU3IACfzlNHl1bFzOcS9Q+NK0729K8hegCjFVOUm/TRt8g6ojwmfEIDfO7Pnqe8CLgdKPVTNt
VrNfwjxDhhTrUPKQ4kghqX3+xDUFwWIGOCjaFrd59Ujgyzlt5FF7nrc2X9mhpF43kxhw579uMdwI
tagvbsOn6/rDPagS+rjb8TVQFQuKo+t9VHr2AU8l+xd5ORxlo33tCJIBGCLKLPY7UhWn8lmhHY79
+tFIu32xiJq2hPi7KLnvCbU9MELcbctFOxCQQKMYoUXQfVO6FpDxmNwzvZwne5h26ZIC2ygLFUfQ
UkSN40oscu/VHXnrU3aeUwYTu3WJhMTLBbH6CgmS8lEEfyySRDiE2vcmTpHpulDRdAh6ndvgdiJU
RMjBvGSCrTLPdIxHNZxztG3E6uBW8tPk6Nr6t9nhkxH2BOedFyR/OK8yy8o10vc16IyLWUc9SX8v
pdUuyEr0c6Fdc5MLA13B3GPaYdDvM8JjZ9YWl4Q/rkFz30bek3Ia8HVS6bwl/cLch3Qtwcog9c6x
x2erFn/sNA4t/Ndzp26KIGVj7ohyMFk7HGd4w/rqLR5kU4UkMdPfSxl8JGN/i9Pu1FCSHpTtpVn6
m5/yYg0YJXAJEd6AtB0ejv2DOL5nTNzt1vGzeWO71bdlHYegO0dWdktdongWSIFwiAmpn6uHIuqt
cF7CwNMqTFbFJmE8lMItB2nXDKkVoi53sO7lvDxHpLikxZ8FwrK0vXZvR+h1I9Kk08csiHQINnfN
YnAFVeOklzh2t5Xl77hyiWoYnDCT89/Fqh6nJLqUysp3g/apWzFuRjR3x0LMj2hTCTpT9UaM+upj
hmaKh44jGyNFOBRLlimqND2QxckitiLBmOgE7jMbpxhMvhxz82EXGkBKZddmzN8BSFd/sveeijre
dUNL0RJzauVg3Jo73K/p8JwbkrBLfOFlyhdSueN7meNLknn2hpvrWiRi2kXD/I/4qt+mZV3HFG5T
pOZLDEUd0pD34TZEtVhE+UydsVfC7YjpFcbG1FR4ZJm1n4iT51gDx8iwS8I9kNRgHjPKq7ZRcSt7
ryDCMH4A/HtPmC4SqjPJQxsejWonZ2eVf+Vbq83eFMjbFtjkWparo1K3YVUN7wWgOY54e4On+pZ1
8S7AUWq39QdyaKgLDu4dCOVeZ546jaYJ35wfrQqyAgn84EHDRRn0oPbaG76GL8bKBsP0mMN0AhWX
ronnhCywwebvdgdbw3Olj8jr24h5yeI3bmOm/JoypNKx/rktbvaKw1cPPbnmcWRvetJIfwRQQJVO
cptSdIvIl4iD6pDQqXY0bzMMsDDVY6sHbETIEXcLCe2EIZr7NF09OG0Z7+KpKfARmGqHhR7HHkcJ
c52JRZdKAtCorNhktFyD9Hdh1RnOyYNcTw12wqVijkPywvFhmE+2au1L0iTDvpQU9Ri26XOSLwYc
PlReqUy8z2VCLnXHlSPBbHC37OIRFYVAzZ7Lk6wGFJduznxuWjfuRyQMESoCAfAFCsPrlNCoNVUC
ZU/yPhkoRUWLw4dpeTP6HJ8BbkKrax7r6tEop2QXOQXavjRAhQXkbHbHOVB8DqX5FBsoMX0dQSj4
MPkOE3BA5nQ/zHLrTTg/iLzk0Viq7TCLrxooaFfTydc0yqeGAma84HAISYH8MP3pPqTOsVrTMJqO
Y9iKre+xyL/HuK3+EiyebOZK3CpRTZAp57lL022Qf5LpwMAOY7DpcbIOxQ5aF4QdbSXb0TbxDONS
d0u9G1IdQhYjzHTufRDb54GtNh0jUKTI2bpF7m1zyLDERB83E8OHrn3TTQQdGePPyeHvEt98dC2+
suWchJ3lXyffBqDPRzS5M/sZWQIM8omsoHxBeqCW2ZZb5e8akX/Y+XLSNWAwzg0WrB8FoVK/FrIJ
DpMnrlZgpaek/04dz7sgFTdPqpLPUR2le9njslFjsZeTecI0E+0Ws85CNADE+M5ViBwBIYDISX+0
702Q0y9cZXvbiP/ayro31cQ4hyb77hZEQZmtQH37kybUBBnEdYYc2S4gYngd+iprb9OUPiRsQ5Xt
T5T2OXT7mSQDwPXMS3L1TMFjFUgUT3Im6cd036vZINQtccQ2a3G9RokAKxpuUazTfTHZiOhbiUT1
iNuTLZK/cFtou9kGLQLv6K1ZA607Id4pTCw2IMrvZbRKN1Cx5NCEBG/oldbcl3mAkgRGGhVTy9qX
Kti8LvSYSsOK65+5NOEjXP8qAoGOMy8axYlX0665H6w2OvaZ++0Wr5MloAhIUmzBLIH3MeWz8QVx
9Qog8uGXZFjF66ZF3N82cz+s2KCBkAG8UfUuI5tia7GvbazctLekX/62e9SGtC3sTb7RnfYQUyTD
X4LnyJnswjQlS2mKGlSHLEFG2z8tRXIqOueeiPqXKZWDVkghXU9Bgqjoc7A/WKTXLY2zT1lnPNpf
sDgg3GCJ7cMZEck5jTnMS4jcuYZeluXvMuOLHZDLY7TXlAyExS9+GwbNvZ1GCMXWxuihfhkomc8i
ObSklhLAEpDZU9Qn1/62Bzj/vIJwqmyP93RpsFTWU0gkwnEskHw4XuSAfGIPqALjycGDgIq4eBpa
qULd25e2TF+UNz+TEPVS4dXcuKL7KBJ2ggmhaO+c58SK96ZhbQabZK6EUCFvLanonfs6LaUTLaBx
iUMvFmm/kwEi6joyz1156Bqz2bZFc+mp16V69KPjoIh8Fwd7QvxT6+8GRZJ9YleQYUCKQ5L/agfu
M2E5TMiaRdonYpt7h3qVP7n6gbiyAIFC8Umxw39NoB8QsOHf7gP3GDXvPPJhtRjVhQ1Nsj3GJKEg
gxa0xUTqrc6Bz1aHIOP8cKcy92H9eGjhZuOV+sxuR2p9WRJoi6Q56Rk8eGY/41F8ISoMEYt7B2G5
vxVC2GM7RT7xUKCAzMjgAeMxa4JgO033ClXlYchG7C5Z9ZEjmnNqpsOZMRxzrJfuh0aupQBUl6ii
C50Z74up02e7rj8Rgsi2/jP7GB81KSKqvlYOYuDMxgKV8Vr16MnN6DAnqt6bwrU2zZjEYU0SQBDY
5zExn6DYyAZcgNgxymMslW2F5J/siIlRqu8A0d3JA1X2QeWKdD+ZHlQTltnGXb4cKnSOPSY67U8H
nPRfjiXelbKYrnTETGJpIiGc4pca75k14uxrVYHypt2ZVOZsyc/78l0o1Ibof+Tt75M1kDsytn9L
5Vx0U/xL8bQhutmb7YRXstlSHUjPDB9vm/q/1jAu3BYWx2uxWOSVBRrB64IWlx0OZr4JW/cl1+Qx
BC0FZDk1KwAxzYopwdoSjbjV6ZifgDW5zyMUpS2UGqSd2kcZ2BmBsM8ULKGiq6PfWdRhBy9nFmls
J9jNgRJSbA48SzxziGmm9pNuEhN+Pf5VAUJvCXF8MBGZ7dSMqQM9BBTahMJ0FuPe6JsXmcIuaiJ2
4PaSeoME/78gjXEvt/GVZLHvVsa3jFIpTOgImhYCy/ZKQzG0kxu6dgclKKoFg1QRJqX7D4Fct59d
SbPxQTQLLmynr/dGfP15hCet32p7+B+u3qw3TqaN1v5FSEAxnrrnwW7PjnNSip3HFGMBxfzr90Xe
T9+W9okVJ1bS6QbqHta61jWzeMzXQ8jojblyz/JmLFGqrXanmnILA00zPRr8TpFFt9WM1bmK1Vtb
Od+9kAh+NZa9HkEyTkpapbCxtsJGTWbhj2YTWz9RJ54rXJxksYkt3JGvNFGr3tPjqf5Vhni+5oF/
WOS04X6GJqcLKjZA+a7UXf6gZtb+SRXqTUAOa9qg44t59JiiKPBg4kCzy7TaFPLZWshEp01G3YvT
G5XkD+MXsymdEetcCdajRltC5DGCOkYi1ujTnMWorLtlvl8wRRyL6XMovcdFCrlJRqn2fh9eWPki
wQ2Cl2Wi2xqpJWi+9ZE5wm7oaHc9dqdI2KAUT7+9EZGJsmDy+c2TFebhjkvJ28FQWram0ONdl+mH
sZh+jdXq50JHZol6x0i02TkQgbcqort2a/Hg0iT1dljdJmG1kHy24/Az6uCpcedXW4hTKsM3H9x9
6dkw8aJz7lqXBFPP3u88cZfnmyiPU0pVd9OOEEeBgyLL6kWyF8P0HZkIL+CPPbmvk0hfqc/574rk
3C/5n7bj4dBY3Ws8dKekZ9gWh19LBEV2rPSXTxZ0GcULFTzvqWnd99LhszU5K2SDbfKIWBG7MbMv
yeRzaCGU2ZbZlj3kdyrixj05LidbsFA9+vXk743l80lhcQwi/08xDvahBlCJ6IC4oPARg8TVAde8
S0faoRSByFjmDtAEfc8b6V/nxmKKQx958Eq8gKhMR4kzr55hs1pYNM++Sv+GQvwtlL0cmMO42ywE
VjNZz70TAOrWjdgkLlrMUOLqC0lIt/LEPgU2Domi6L9iF4mi1LwiRtGMu5dvd8LtzAECJc6Xe3ea
FcZQjHPWZB+zAR83rupySzPE64mtWyUzm7JuyZ9NUOavFpmX4TwCzjiNox1cmGZw020Gauyr1PXv
aO67U+pX86ODkkqquNgVKv4Okt9DI9ia3Pn4bE/FiK7YjCDMnNDbLMH4Ewd7U9VIT63yjNyLSdss
yg1TDoxnciGNJpavcolIAJkehVNmL0LTH8kGU/tSFnw0IDIYDtjVLhqAx6icfNmaOX6BgYbu+CNR
CZqU0OQnv/BYJU6qpKylYUHM5Oz8mDFmYpafBPNHl8wEpm04w9Di+D5VsmHp0kqa/ij7A55BnZyC
oQT28hxAURhgt9LuBR4ojJ6gIehPNi+uw01ele5FVzWZFQyXl6h5aCFZyoAy3bwD2efIUnBjXZ/q
mlUQZK8QZ6j4XNJSIumCmWFrBkvGjS6sy+1jZZuLNGV1H0uUNrO2/W1lMbIb874+E0K6gRCNckdQ
0IIs2TQlftqwLJgcDh/BFL3GfgPJipg3bETply1HXEtDBQWAqypqS8RKRiSHqUaTGSfncQo1oSn6
kDfNauYTP4gAaQNZdkJaTqArrUbxZPwVlSguyOZGlF83NKuhAa27SkCcgqdEs59oKa8qE85x2bR+
lV1z136PENbdhXWZcoq43TaosuOQh+W2ExXswc7/mP+5jhKND58F5+KhzMFuCZqZxoopu70LwphJ
ommOU4ldRocUpjOOT7tAgh+OO7TIPnbz7BXbNm1zizepqU6gEp7rGJZHYgCkAZz7cMRIXS8ZrrOP
RyRTRt3dT8OcDBXXhPlHxmxxCho5ERM3yN1wl0p16oc62MKwRvPXFJcIVunRoPZBpq1KiJHu1fSq
BPBqUsC54sBWh1py6un930sNnwSi/bmqmCrlPZxFXNpM41ZswSKLzaSy6M4u5KewRj7POvpMYnwW
XdkqfPlyYYBh/1ba9bbRUN2nbXgBbRcwj2ekQu3cveYIBl/8fDemHrPMlm1qrGmcERv+uBaKTQ5s
Sves9DGuy/RzJoIts4cnPYir2ywXlBKfQyFIUit9UNScTKiKeTAZlJ05vnZAas9LP48HaU5eplAa
DZ9ziErFi+S481la+RZvUd7U5J0uYb9LkvnJ95poM2ICYAB8bNoOh4k/vKOr/14AjNMx4McNLSZ4
LP0oClKx73oRnUmlKVi3ptcoMfgqOG6q1MnRusVnlqDBoSJPTCaZvcuinGVBDnHIUC1f8qn6BeRn
5yDPOiHAOIetHz4Nw+s0ENxe5vEjontg2h3Mvng2hyrtqxvrwXuj219SMhHRJi93Zbe8RjVmr6X1
5zuGQ2zXpyk4eTNlBCLkY4r4ZrPui5FW+30WwTOdIH4kaPUI/70fDOYBofSGIOb8AnbhK4z1fB48
d964FrpkyjdSTirlb+c+clkWNUfTpuraZvMlCazpnAWgJIXFtsb37aPbY0aptQX/PEYZlsTZpdSz
IWiCKxF5p7OJvQZ3SoWGwS4ObGGeu3H5xaU1HZ3MOSetWx1ERxNReplz3wlWEgol810est6HQ/Pd
NShjbUHhUFXPDqKlM9a+4ohQE7iYuy4qEzCDjNRE4lK8pAOjtnkxsDvAZ+Sh+27gtvYeLAW4bIYN
I5VHg6CuGibMeLC86LhFuh0K2F++tyrUkOKlzGAg7qwRAJGNPbJhDT2nK9ep30QtK98aFXRIyKmY
LcWSpvQu3vg1Zrj8c4Z3bDW9p6I1R1XyN3rmPvLIbWJ9mXExIDwZQqQSIRPYY4cueIeAfU/tU1/q
BtdPLPNfpTdxGQuCgiFBpPuUvpIxynQuE0b1I+ImnsyfUbd81n5gDmUX/VgAnOA+e3qfOeFFlRzX
7M+2MN5gYZd4Mv2vOsUYE8XgZKtGXUfPJumXqQR4DKi4PYszVKchcztvKfdTzmsFzhU+VAU0tSlr
n1pm0BgQXMbuw7J2Egr1AXreJzVC7Y+7gDRQ7V2KlvEvOmw6zR7iMWYocjnS8tyEmbgQ/iP8DDRG
l3+LbFY3N2AC3ZWMeRrqqa2ZeWgbUskPcVVjtKt5L1GIBZd6jNcxGHk/UJggKOYeo8j5UAcVmlfI
5TwMkeVlhlSaJD2ZpFPfWUAl3vsPvUw8IC7xZUlsVMRhtfLuoI5LEgNjd1Z3WYenjVUHzjHqZ6Z9
brD/G3dIpTHmwcVHyGnnnExsOnXW/OniKCf9HOF5iJ5T9Ae2DQw5OvEt6j1Y9YUpRv6ZOO7vebAV
5VPDmlbhCKiio7UMT3kGkd2E7uds98uukTzT8bDufQpBvAlMLfLJ+4zxvJGNkLw3fQPS2OmfKV2B
nWQrdGkkCEhyf41DTvmSu6982gFvQ3zhgN14i2xgq3OozjjXeldDXErBaWNo3XYxIQZZgC4gjKm6
AwMLoOcUcPEy70wuXrXi4vYHFxrTAE5vBrDWeCA3weJ9wbZ6nK3gZ/ZK62zCPINyw2sqyHOnBVT+
1Xei34FOj20zyJ3yM3djMUCeuUa2vlbrZKgp90NtvtLZ3oq1+S1GWgvjq9fGxGQs+uiYqFf2CKA6
pqWWwybU2U6WEvsU4y+yJgu+AvvtGmzHdY76Lwu0EjbIYBsOoHRM0h/lxNMxRb5oDKvcuLJ++q6+
VzDyD2hrb4kW07afYliLVfkYAV+DnUjeFM1yPM3uNskb4pBJkWBL08QHB1NZ2nYZnaz6uyCl6Wd7
vOVptGmyvNkzz/iKZKQ3qUuP23ZMpESRCaSG+7zHDY2zqz/nMGsojjpWUc3wFRIddWk98ThHwbgB
HLXDTMIpY3H70TF8kdZ7bh0IGrhNbKDYPRRKVeAS7+2Dm8zVPnODCxSym5YAD8u4h0sHNyGKuoM7
+u6mlKAi4KmCeesN72JWvNZLoHc8h586bd1WuW2QcEp6I4PCKUj+Yw5bdrA2HP9trFpKUZZZ1Rir
s88ElDhston4fx0kEN3MjGDEtO81jymT52PFM3/xo78OmkAwbuGBHCjEeDGQ9lKiHmYRjJkjBLAZ
khCR2ONF+6QIs/kFj7cg88/jj1n56ZX/w4jROcq4kbZZKsJTNiOB8lKwCUF5b4MTPuI2eOxlYF9K
N3pDNIuJwxu5DxmAedk51+KKlZLumLy/ZtCI+RPW+HF47cr6OjpesB3AP2JMw2kb1BVcA6Y4Oixn
3gTnwY/ZYeKanySdSUbcd+MP5wYlY5ytLWXS2w/1kjB51uOfFOzAu5/T7JQuBGlFcMiERXUboaK1
R4031TfTDv72ateiyOdm37T4/hl7BOsoCtIbNG4egqu4skXzoijQ2fHat5XAemFWGt81EkFAxkl3
iONpN7XRr3HKpx3t/FPSUEjGsn2e/PYP7TLUJzekvq8fIgsAjzL6NYpDPtAMt416cSqN8tCy9zGg
BD5cZu8VCQbegIQjJD/Ac/iAy765LSi5t0YxY0f2+VLZIXekN/3AzCGCcCFl2Mflgfh9VV8gYsvq
fUMulshYaRkBjaHr751lANkDNMxJk9fYie8DJwqPgwqP8bi8DCBQmdpHeGmV+WtQvjMMap19Dos6
76ffGS3IfRZmjI6p7069X59AJN0QSI+7sY7Al8NVaFIea0tprgwrxjsVL7em9rJtu3g/8aRf5Wpc
Zi5QrhCem7H9r3aYNs5cfIx9/hn6KrhT11LyiURW+tO7M9acNQPes+5bZb3b4/KGFTbfT9NaoGsG
8p5ChpG4z+4MAyj167/A7iM2Sv2us9pHqhLouKtx05jx2gd8AMgdP8KGJtcZTh7bIiYnXIwfkxqO
7pj7m7lANc/mmUh4XswQtVQIPgHLZHTYSX5rAKNbtf3MtKsN2M2G42kqXGIr1XzAvM4mhRhcpp+X
qf7tOsociJ/zNsR+DneywkjSCFFfBqZhko93B/D2S8Wh2PQdFqZpHHiwc7SrNkYXBO1950YGxiPL
L9a2fwreSZP7H22ztxUDAi/CWtpVAMx1jT1A51gXl7am0RiAc5eP9WD9dFZh7+ba7o7aU29dEPQX
RD9McuXFCv2dlcZsQmd/xDbePGHOJCGjxY5z6FaW47i+F9TzIdFCUeLnpyX0MMjja3JcwuTRkZAB
ikgU191Jcr7cZQX0ZSf3mSMl7V6v6UfFDEIiYxudJC5NR3ETzrDnTgiR1NrkYHj2TQ0LD7E2zw7r
fDcyPt3I11Qg7l4wW9/JBz8U3cFj5EDr7CzHzjLPiP05vHqJYmAmQQaw8Ea2IWQ56sbA5eCbTH8p
TOKQVmv+juVy85tZ0QX8ylWt72MX/b9VPMZ+/sCig3BWjiXUrK/OEDFrth88yQYhJw9+X5D9IvTV
4PpaMveQ08kMWY2ETdSbisLVCvFkiz44h8o8D8BWGwngIejrt1wPH0Urlr3jofO16vc6QGgmit/W
BMzFqz+6kDn0MvVHyJB2DHGu9hjc6TpGD6aPS9ahtyLMmzHHNOW7aLqZYiGcFtR454QQSxUD8NUg
mskO82iqXiMUIniikRUxvuBZ+odRHd35NHW07pyBVQTkOWKfZV373vkJ4n4HcLFkhFW/ZiEXPFvh
HQOx7yjAH4RAu9Tyl7UiyXIzn2Z3IJdlJAcFOzP6OMl/PPZSb4t76YK0ZXaqDu2d2o1T81HNEC3K
YvhAswOVTB7QlR5zfoSKtocHRUwRK1CU/HkQsk0r6mAX95wAMuOaK5x84WWzDHYDwY/pZN8aJLeh
f4MqsO2ig1PH1y4FymZFzvU3unO9cSPSaJImxz+zcGVXqwICZwfPifa3Ro6e4jzZsIRE2Sn7x7yK
n6LJtY9O9SnlREi89RKwqqoLpvh5Xn8JkU20zGgHxsnJNr3xqT+G8U9fTdQywfzcs3zJ6xgjSz79
54b9s42eaHBs3PRpWj+MI5+yQ8ezCUP/B00aHASmi1XewMZwknsnGKpdlYWPZDP4jEHscx4lcAVx
CzEMFtygSRXMmwwfGmzK81xqqkjpnb0gPhQLSPIc2QDruB+YVp9GyiuzWDoYlCwLDQ8ETEyDNCaL
ZMDWySuxXB927lmH0G6/XC/fk0m0DeKXqJ/0Jiyrt3E1yfp+xd0W6MMk8Q3n5m8RcJMOpJeBAfio
vOcp1WeLouPOXZzfdpp6p1bkREy4zHN9zLle845JmEymhqy0Kq62A+FgjDrcu9S6+ALtBTOVjyYD
Rd90FQ+sL5MwBIeMfrPz52Hh+ZFiUL2z9Iz/fgCTqBCPpOpTZN17oJutJpo7rzi4Qyq7u2winSuN
GMQPNyu9hOXkUurMxVHb92Bebqr2P6fZEJDpt3hA9aue/C98AH8sh5KuwM4McA6gvlk/1KxPXhMn
hmm0V5peA+DCn0IXKfCuFktjWr66A6khBttSNjvOLRmSY1ghPG8zfCpiJaXUFbYMH/tRlySvSmMi
m72Q0TmAPTbXr65DOJqbExmRoalYguoN39/69vyyueFOYx4yLFtWS0jDXLyT9zrKf7qhc3e9JxNu
bX+vP6wMgY+V9mzoII4PLszqmpojQu5ULeKvzyiIpE2cEk75mUCdt5T1txfjmTyjAXUu83M8xTtZ
pw9xwGJzCe/AUYf/PkNwaI/K78ZL9zlMrc/TmVk6E0XkR/ljNBfPJrcZGiCTd5t8JzrmPEVJGpaz
PBQ8ozez6k7O4LwxRmT4JJZr7Q8HJZkzhhHLSBQ1TrlsXZY0d00y6G3hMHhMuBR0jyE+DO79ZqBA
mFq6lebmEkZYeGgieO8y72yaeh8g4e5LlkHs2xAZdxOrD/trkf8B/aE8irsGl8Bf4AWvguCgfdvW
JwSLm3T0gIQFx3IpmAGo5oFQCGzmTvskVHBapw5pAEe/osRs+v6BVRkXWk+xocr/ws67n7s1/6Lq
TxH9qYg2nt3cG1ThOnEJAOvC49g/OGPwMC/i0FoUKyAL7giFQzxjSBSp9YMO9K10ZpykEkj+IB+X
PKCxQROLQBlWti/Oap0Rht1xCNHouQ7RI+kqTaoaPunQcf+bFdJON8RYm++mMv0MiuUG+WNnAqSu
Tlxzm0C8bOhe2CkFd0NHf+GzG3FyahXAEByNArle95HaSP5agfMBw+SdQBeI1XN8LuCKVx5QtvUm
lNZys2yyrxij2LI/AyGO0Y1Nx55FXZG4N+qkgTN99LFcxddGcp8tq74iZcjrNegVkBE5iXum3b7B
hgO+17+0MWUT0/i/Y1t3u0WwvzSM8Xd50O06e75FLsK6KaNPwoO0kSL5OzjkKyzTJoUtkqJfcmf0
TSxBb3BcNqYhL2OYeji8jwOyUGJPHDoO8BJearPqXn7EYpXss+Z8W+qeAKeu+p15Pjnm7pdq5ZuU
F+ooIoNjUIckFwmbQRzg9KV0LibnDfDU82SHnMkWCldpi7dZDidH/wx8HuxseOpZS/m7cM2xr1dh
dLB4e4b0LEeTdEBwnRPh0nf3wrikWwSgtnI1ffMvsesn3zFmETFmgzg3HuEUfZ0cie3aEFg97gbB
v5rXZkOKSHLsez6dUNNC1vIyrlIoTJgoFEh4J03q4DCkJbDw3lmNuzaTMDfLwbxF8ZM9UKI1yR/V
UySSH0jKQyB+EPkfgzpB3sY/YMWQeHoBsH2NGwAb5UBnSA34BB/D0Izryc8ZLTnuAZSBUwigsy3Y
+dzzcbeo4ELo4/vq0mrURf/L72rik0xjswdFwMo416x00fMdkftcrZacHBE5bzgZp32GMXaWBBQV
tXqcptjZVP1C3U5C3kaO5dfIrGqblMzLiMXcOu2q6loBxhaciTvjoLO26/oXfg77HLFLsSdCxXpK
1Z3Xq+qe2f8iCFsxRv+u7dE9sX9RSLRACaAIn9lHBAWRu21wLpVt7jvXdGeyvQ4hoth7V8I3qIy9
GknWPy0gGW7Wi/Y4mLQ6G6upzv/71ScFtDoPdB/Qafjdf194JR3zexFsa6sG8/bOhU0vtgTQ/grr
XVdW8dmTcwtuWFvPlsQbOZCofR+GRNEsdctyg7nqWAczBwDn52rzfR5ZP23yQlm/bGN+JZZIfrDr
MCBfEhyeef7kGnBYthEYhikjvaLL3yuasm0Wt/2j3XTlIeG/xdyJKxySjuS/m/kHAhOhMKQO64GO
IcjSZC6yNne6RHX3/33J8ny6/Pu9ZLiwhozO//4s09GLRsx++H9+/N8f+n0VnVV7/b9/S8SxfsFO
jV18jg0evY4HH/KGiuXohWoeJtn//8XpAxAzUXX0RCEuwxC5//sSrN+aIi/QitLvMZH9KEcisv79
/r+fTcYkYtYexb/UULuosPqnucXZaInH2GKLIuv5FMFOOPQVsEVwoRMf6QLcykQ0bhANFX0RR38J
J1eSgeC4LO+XxT+nTRGcO9v9ij2uvBSFylnRsCL0g9N51i0TsgLvyLYms9gHP0WgC3L61UJAzll1
/vcr53+OgngbAmo6Ap8yZ+UIc57xF5z/fVu2XXFkPAtkrDTncf2JJubZHS7kf2WhmTiTFesKnXNc
TOhWIonPrmD1OAdPs8TTgYRM4UdyzWU0PwTfy8vSdes9RAiY4IXE+r7RBvZdlIJ5hl0BnciYZjdg
aMWP1FvnxVYWSFcjrPP/vqz7/s5N7Tto+vJcjoX1vy9NYhgSlD2iU4xOzPfYzPz7kXz9EXuVbC3k
8cbCh8yNC5LC6J9cbwOsRh3Kfj4tjFvOPgHtehL6Uo1QGPv+atk/te2057S0WNIFiLecKTyjkuPs
7dCmSydpr4bn7Kmyqr3G9n9G5cY0geW5nv/gKx72s/oXtdKhb1kc1jnxHasXxbaEmYE1xZwkWXHv
2BGb4xM47BTPCbkHEkNPIF3e6eDCPG0ExQ/2MxiarRc4YluPOVbKkImp7SyvjNbQqPrmD3WufU+g
VWwYvKtJ/eZJEW2YK8WXlBYpqdGtTvUMNkUQGFGDFCKRIt3ko48UGz3y1vOC1SFCDq5xd54NkqMu
gEs4c8vgorXvpo5QdOMzhGO/fwl1k15s4pA3Cl2OE210qzkdGyihK30yQr6HnBQLeV+8kK1rLSuB
M5j2tdPTDhDOxyg3Gje8RII2/tMyrk7BCPS6Rr/ltUSs6e6N8dKVegRkN2waiQx1q0iyhDO9TDst
39LY/8xKedRV86sRl4Z4jinIoVURv1HR2NGqW3s4ZXdD9p+StHCQGCuaXdgQ8e9qbI5d7Z+nGluF
qDB4TZ68lkDbE5O619LK2B/F8lSbCuAQnsr+lefcYDPo6sfHXrh/2VT2Wyr5Awtkxb1a9RtIIm+h
A3ceKw2vkJVD3ZI7mVB5tiyemijcOlVFDnb3EifxH6Dd+S5s0hszkgRPy2eZRpJ8u3RTW2Auu/EQ
52W/5pEdUj51ZAj+k4/cXenkrLv4QQnyZBEUUi3obTyM8IA1prq6C7atKp4a0T1Eg/hRPOKY14Os
s1MmV1C5iXS3j8g9a1jikQ6qTRKXz3M1+IdOz3vjp88mWAfSZbRLhbzPptrdutGZg+Khb8yLpePh
zjUg7kr3CYPDuxv4L9EaOLdmATAjpEDEPTjgWuYYRRdpERmiSDtfEjh+NQRhbGK7MfoqaCahqHh1
+RGsqeeIpENGnKrCljV3AyRI+aNjELKey8KIqqiIftVl8xFb2QdQLiSJRPtSNHSOeIH4yklXfGd8
jqylxC+U4AzaRgp8F1rx3eTCvp+86Ckb+cuqDmGTGOALwS62dvl6ak41BnjhM3BDC2GS8qkOh2+K
bnFnfzi5QEJOnGUy2vkhZxYhbTATc8YROxB+4xXfmh1SnqufcVHxqdRm31nyddFQeUtv17OCvcde
oKHAnYqmOoZd+EEcGluDhObCSMqUmWFgNP7ts4Wgh5jxpNQ3ByYkqm18Dql8YuPT0KjgZ9cWS/gA
D40FVIkCzhEkJfqnJkFu35byQbodcbfoGw/CY08QsTzLYIwNCkzAlAXsFC220ijpWDJa7fBJLhbX
gLsJKg/GWOrtyjG7Id4HYWr/sTtQMl3sfqsU2VeLyA5cyMKC0/d+xUSgMqIB30q48M6r9F9P9NbO
Jh+7DngyAWQqYXVVn67dQ8INzm2vQV2W9JqteMa+jQKygB/tUe/l3byPIiyI0TJ8oUu/Il4f1zBR
HFHAF4sy8YEQgnYxqJCb0odBvJjvfrG/2WAkO9XFzHpY9rFlpsqeaeZYn25YifOLgaWFq4zaiDL5
1cKw7SdiE2vXQyxYzp/zEDx7TGlpTsrzkKGYjGVJATTGCBGnAh3y0n1rbYrzGMqHlrZc4lQ9ybID
8bPEu5y/jQXY8ruaGF2XSzky9oueUBzC9BvrG67QcVvE1ZfL6cnHwBvaOtQ9vsNJkdvvQbTgVgud
d9WYnd0lD11cvw6OFexzfR1FnBz6FooOwqtdGhhaC4RtbX9YtGbeW7O/ZEidphO7RffkYZjxEvMc
zC92312CIv+Lug/VTYnYsxvf2BGcqgxqxuQ8Fs3cbtIVkemVIQmSiziKQf8JoUAEfrKfxTFxx/uq
W5JHiPgA/9wQ8BCjI3j4+K4IrKWMU553EwmrhDraTUl2bqo1DnuSx9yJpn0eowwoR/azANFICIMX
CvH1fjHwuLoKZEEwNihoQrMpXCSJS7acQ4nQsE6BbNjYoEaVviMyhdw0y+yMCuNoG/fJ5DcAUu0b
BubpBegG2Jxo4WkNaUSPSiGUJzUUfJCw/WoPPAL4a2ffOyhS6e0gYDdF81SlcXmLaxpN0bXQ1Pot
EThkq89xxPKzGk6D5qEe1gkJ4viucW3Ft39f2t8sO8JNh3O6ibVzXQaFsLoBfiPi2r5lIkHtGinG
WTjjteyf5R/8xpeuIIzGL33eukUyU+LDLBN7k4kXJA5sZQpqQdmF14paQq67flJN0Oxn1bhxyE3A
yEE96Fi4MSUQg2n8naTedG3rGvRky4aGt+1Q4ttGt4E6Bd0A26/iFaibfQU/zsY3G4/MOQE0eJLE
+uE6UtjD6XUpxMS8bwmRi3gJnraZA1QMLT236h8LZVBzyp6by8l2QzD3j/9+P0xIjKndjrFf3D/i
yTZbFSBiKhSWkoTA+L20bgC008e5itTTuH5hGH1VDZnobhtED2uxUc1V+mQluCU5wKil1m/r9Qst
e8v2mVziaSBU2Z1jvf/3p72Ty21HtjWNIT/H7Y00SE6GaWWQXIa6eIoXZA4+QbRBStPEGC9gBjan
3KIFc27KbRQkWRDE3KjOqZTuuVHDW5+EhJ/gF9qy0Hj2uSeO7jxZq+4mRMuRbaOlYU7SkbfA8+VN
ahCQOKlgbbbJe7vqxfsxIKR0y0Ihemi1RvqWqnP81kJ+p8LyftUDdvO4XJNB/Ojq1P8Z6FA7iUdp
yyZifHNdaLWe9frvm5FMlok98aat8+aY2c701kIyjdGevPz7ruiSfTj58qA8RIdtHk4o6D2FjsV/
yOJI3NRSV2+1Z/3nN2V7/++7pY9dMr5qdRCueva8Qb9xV/BEtZkHtSrTb66YPZRXw3T496f2NG8W
ewy3oaVTaNyRfuNqGQ4aYSb6t7p+s2WUntI5EKvEGgdkQPnjI/M85w4EEgjf9VsZTTNXBeuQOQth
FaIyfDd51lyGxGAXGaN7tlP5jfYSzLjKH+y89bFeOHs3Qn2f+xy0E52TI3i2T9RA30GAFu3SF5X+
DbDnDGyVJUhZ5Te/WuRuLmIGA954abpwvjZtL6CDRCSxLO0nyBZMkmmwaUZSCioiPo+DP1vo1LpX
SxfWo+aGFfx0I63ovdBglHK6qxEDwZEWD6whIfV3HVFYLOTnl1IQsyrHD7jlqAWjjLqLax9NzmHG
kcBKivkeTBm8NeLbFGO/wwJBW7cqFhJW+oc6CQVZqggrQMgi0E0KFgjIWxovbk5dEu27Lt0hZXQZ
Dctklyrq1hDwwGyGx6pmnW9EJHc8SEnVfdCq+nDd3GM0Er2wyaQQrASniQM1A0aBPiCVv8+Xqd0S
E/ikQmyfNvGL5Zon6Tbj35zQ5pGF3tBm3JadWgtPyJkV/V0cYhvlTJXQDSlaOLb0j1zmG7nu3o4I
jHfwfwhvUUdW0qfekqtA2MGNbqbuVy66F6vm4m6ghpHxpq5D+CC9BvAu+w5vmPBfXLTGSyDpyFZ2
8XfO88v3uJvikQX8LPC/tkazbBA+WFPP2vFU4RyJ5xePNqabxlXjAldpQJ5Lp+M+lNMYQqRkAKl8
vVMje4QgvMfh/iepLdh0Mds/xw+e3Sl4ciwNRjTwv8YITpuS1jaDvwFdwTkVWg1ILjrnsJ6GBGO2
B+sTLKw8jr7/zYaYMXTZw2FLnEM0OoDEJrzBgNr4LFPvt4rgQNbaQUeBrclJ6JKrtFJEQDQvOUVh
6UFQoG07Fprq3JJsjsJ4sHnaoIMW7L6WwnlEB8DKJ25ZL+IOHdMQMifeC1fXlGt58GTalWSBP7kl
vZCRFcP7ToY7IE6AV+spxoaETda3LXAliNFShkJRPf8U1LKFiG4tAFMlaBBDCcwy8QZ2mc13U2dc
vlZHjIlHE1XkFtcb0sCUDjsEHtm5DY/9lIqS6SX6pKckL/Ito+EvtQTxzkU0TgUA8V2XjxTyr3kD
hlPEjJ5qPT76cXyHyErv5samwYzxhVSgqHqAOXbnfDfS/SWTcDxYBX4vwpVZR4zLZijL6VKlpI8F
nEUqJD2XEIPnTqBqJ5FTb4e0Y9bkPdZe/2PH8svk1l9QA2pe1ZOKtXXpDPf5aP/KfOqnObGI4HUf
+gq2LhP1/8PReW03i3RB9IlYq8lwq5wt2bIcblgOn4EmN5mnn83c/mHGtkRzuk7VrghGG6L9ABY4
7vudqax+baY/0yTTJTrVyvf6v2haS5j4yzQ693wce34gtLDsq6zjXRmpdz/y+r3H9x2s5MXjX7Vo
Mtq0sIhPKv5QXfAqffu1rZW+lnn5hPv6MgTDL6sMtVOOwZYy/o45hvYDLYlxgdstSHHq81dCHW2q
JxGHr5An1pPRsv713wGQbga7PdYFp41n9NS+miteLtaW4wW+99olnbRDPL7TsFcLLvmJWWjvLbGK
EFgIJnWgDOngLtxHIulmZyuIfo0zMs70+EIUB8z0yJW2sa5A0YBIMLeKSWIIcDjmMqNbEndAIvOW
aQkIzpUTb72JTQFiwMoyS8qPMl6QIQNKgS2cC+yucjMms8y+BjO3JhndJyMkGmLy2QOFN45+NFAF
EsSY3FmOx/DwV2Mz2XxxvbepJ/mNT/+ptIAoGjgMENNH5jBQWWsQL7jSpNjwVGCHRi37nPSeudZ6
ouzpraFPJOxx8KDJEMrAc8+OTa1NyBB9UWpLO0a2sr0IM61WAj5OuKXBL1YjAk0inwqyAjuP/1dO
SYCHRYEIN9FiiQwMI2ebGglvuIJ21Qzhn5q5Y9ZgzEgRuzdcUM9jTkq5jByJNpS+ibB8jxz7KUnG
lyJuoPYG8nUcM3uVFO67xTthrKdXWU+zFtNTJOCya1OxuLnCfZn6gqtMPPvDsTO2E5UwdlIeldE8
SCqSvKVDOIoVVQF42WHPFeXaIlGCTGmRzMcUwCRJoWVOK4gT/rFZQf92HCTDiVJ0XXyzWsvrsACX
FmLHq4adF2lgGey7Gwf+yuk9WOegJMZYh36Yefu0C7E+MLlnOvgcMKb4wDH/2C47RmaDJe1IuCJM
8RJ03p3NwyXzRxrEUn+PbMuPO7ZbXTNesy76l4oqWJMqm1jAN1p/TX3rxhiK1pY0iJH5P6Oh78b8
xeP5HcvwyR1qtOgpI+mjUVXPnIZu/mmqyNl45Asx++vkBWFfNVP+kmD64Sg5Bbn2ZNjBUabNh53Q
Z+l0XMnC7HNwUJpKy1h1gIWZGbsNb2usZaGFs05zzpSeoG6UBKonWZ3GsBi2c4BtXV5ch79MOrNu
nNH8R0nPXE/T82NrtHTDZltCjcHB2frAUpp2A0OIVd8cHMlgcgO4+nBjnjSUhogwMe/BFmiG3+Y/
aZf8Uzpfh1B/I2S2yqgwhynA9GIieSaeNyzNvviEHYA0OKgXaUV7q73GWKPY+OAVcmCPNDW/jV6H
9zEDi8qK5Z54JDpSnwy6jm0VMcSj7TJL7KOnkm8O3pUjWCBTHX8wFCIRd6MD9OZz4jfDrmzKl1q0
d6drlwTp7535LMppoISK8L2vZ680xhxCw/7WIu84NLwhtJoQaVXTx+q0ZxVw0e9TdwVB9tQ0SD+W
ua95be9YuR47asR5hxtb1wEo1ONF6apFw9BQYijgKW+eOi5N2x7mX5DzcA6xeJo8u14R7KM9MPpM
quZkUXLGGxKFVDfemtY4eXmoUJBmmd9qOWgiGlD+ipzXh19SNFFYtrFTGWa7OcdQ9yiskNs4PFEw
dZMZxrDSGbQGhm/FzvwS+yHs1l3S918+JUXc87AVFCN4zykCc6yB7hyybSYnFsL9p15z5hbYIgwf
xBqhTaM+jxY/AvdWjSOsoiXkEtl1hg4Uf7jtNBwdzb9hp3pJ8L2tfT+iutShmpuyrlR6mPM4Cwvx
V+lWt6UFixxafPVN9UZKhYqtgco7z/9qUBdpbhHlza/ujUPJwiDZFSGou/ZPZXP7N0xxolS153E1
zM8QmhY7Gd7G/La73IaBZaGo1wmic6Pg4FWB3HMKAUkJ3v1QxmsVc06MGmQvOxKs0IsS3KuXrEWF
/8lwPgbq7VE0Uj4ycBfFTGXRfoNYMLwWyWoMNNygdXsY57uRjSPF65l++KrcbYPRru70L9TDqbZR
Ta33sex+zFDtcRE8xYa+EUn8maJveC2EVumjySY90MAvvcHmE3RwnFwGqik2flrO7lxaoF8941HY
3Vc2cmJrmeQG0PxSi0v+FUk8UW+RCM743R/0TjPGSv0NUfMXI7zupL/OgKtwqtT3WGAmMwtKOtQE
St0EKVcNdbqyhI3ZjfaRKQjWaWVuSafhs9XKLev39f97ljRHmeM8Eeb0AW7lGDbkjcfK+YLKuo4c
/+GF3d3hKXaVSHE0/YKzAVc4AdSRHGGikFTv2X9PyJpngCtbL0f4rcEmUHu+IM+HF92WJ78DKm0H
co27QiB4u4jXxBr41DHL0exWykMZNu2hdm92GvurKtc+Kcnrd0g98TAdx6qegI4ApDbC5lYm7jfq
+pNpecNqmtRttMtzkCYvtgNMXkTUEY4PMQYr3RXOih7Nh5ty24Bc7oeosDgm4eeQ6nQq71OnFGiF
aBvBfOF8MjGjkKn+JEtHVrwxv8wQG4LmYRKTxN3bqF2KkLtNgoru2MZDybrcUQAV47CisMupiOGi
Ja/HCeeYB1AjtgEXuyViqun2n2mr9mPGdOIF9YfVRMDqzX/xZLxCz3TWdgbrI7Kea3+8ky3d6qJ7
Ba7YnlknUFOO9a2to9dC0a6g6fgeqptdUexaoDa2vreKjCtlHY+yH3Z2PDs+a99feVTCDdnX4Jfv
GJkyMB3aEavFb4N6fmjIFeF5567QpALDdMCevCRs57Esly2mAAh/54l46qI2OG2cIMPpobKdtKj4
AcGH1JBjvu0+3CT6brExLDs7Lanbw7s1hic3obZEZ6fZW5e2RTx3pAvydqCxtKJ8bIxA6RXvgB3J
1pHkWM7/NscNP33GEyePicRAZhtq1jWZjciQRnTURFwlFmalXsmB7bvRiLZKT/A/JhRly+rfEBL4
N/sSLx6VuQACKaTYVw32Lv5AhFKfmyRi/IUzXfKlz73qo0znbk9JJsGB/sfdMD0kSfrng3sgb+/e
DXZTLWx14nv2xoDgzxBAerFQtykKD5UR7qBVLSm3OmsS6qRSis2O7XyKcdrHSf6cTH25lW70Kyas
W2zmGEbKx1BHDo651F5ZrX8MLXiZlJS8uEFwZ1BnJBV6CXOA2oV8N+leQLduEq+wCzJChlOzovv5
YKv6FAoGGogX+tY00VZ5L8ZUA4AQpOFNpfqTGVcgg1r3ExJodPSynp/Qw7pY9v+8qvypnGIEqR+t
IKOxQANluerahO+6rNcwpD5E2CdbVeuYi+IJs6HkcJBmzkV2yldRaaiDCBlPWugVgiyBXdP0CRCT
bh/6xepZ8H9qNbw2aUYM0zTbs42FPeuJ+DZI6sTznHssviB2OfxfxnXfBmQaOjx9LlSEomC70Q40
QnTUS3nuZF1S9HlByhp3+qpNFNJe27zgSLr51nDs811bE4/os8bnfxJ5V4bQMmExBWIvVKk4jI72
7vfCwudH5VcQfBgKSMpQDEhf5iu639xJDjJYWm299zycRuVhqEsWyDIdtkVgtKfOPGcaPptm8KJN
RN5dTYI/rmSk98xDO9TcuOGPuM5bR+SZvFJIJayeRWSfuSfT5ixWeiuJp5HKSDufGHpivckixJ9V
HtPWK3/N3n7m7lo9Wfgl2Rqw1HV8FnKjJvdO6B+0kNywruPMbiSEE+j8xnyXCVe69hdkGE5idWTp
VuwKPpleTU+9OzirZrhbcYs9iAfFm8SxN4kciv5ikao/BMN40ozJAS1kvZAuRLVvNVylKCF2CA9l
zPHC2u4WEwT9ww8hIQJrUlyCYoTXFso3J/K2BXgXfMtAkzobBImsnNXAxINqlPw6rqm2rN7LZsJK
QRIzcsejSjqSwjGEGXMyN0OLzma5zcvk8/VIov6hKV7akdmxz6OnnePuz+DaBOHf8BHdf7LZSolw
HuyMuOXuVf3WxWyu7IAxj7v+5Jr+kzf69Af5GagjWf0AwFkOruD+5rGl0wwCtWo8d47uHvQmKfei
ATRStMl659cqoCV2VuBBTiGZVyuRs8sN7B/kcEg8P9pg+its6s7CqtNXGEzJU2qSHx9/aqftuNWG
al0pbROMsjih53yZrSDvWoOnCBRlg3135NrKCdtTo9uLl6JCE3DadlxwgaSXiM0nF8ZxMVBFNhMt
YO2QYEWFu+cuyUztpnzwPMGUsh2S/rXjJiNybBEN+AhU8QfwHuZ+5cHF5kHnj0azlEZpUFBkb1Jl
Id0zNAyNxCephvQ/MKpep0E/Gm2yt5IRmxAOJ+hiNros/mkPe/Bea/H7S4dnd1rrMTtK9DbFxNUf
Rs+iszmBuVkW6xzx7KRDHlpNkrRRx+F2Vn14zwX8jrGy9ug3+Va3G1hQkQ1AKSyx9vt0W2KrL/E/
LGnMwm07rz4wzsXtubCIiI/dX1LH14r0+rIbXSwySXJvPGa/ONknFtGqwm2KTUWKUhDIXAuIU8h6
5MzoJ8ur40RZyoDeYAczDKx+1Q3zR0ntyGpuFbrWrcTwvJEeOQD6s6Lw00XfrtP4q0tYZAKduPCJ
HoMsCfZZxV47ZPnZ4/tYSU1hbezTVR6yNlUcgGLie2aIHBiTrX55WxjC+cX6Xa2lsTE0rGJhsBlT
no8Q5gBHj0V6ejhHGBNgOI3Ag2hXLZqj7UzfcZ+ZjH0r3U9f8J3DpmrURibGq0P6Ak0n+bEj4r59
BUjVNHn4HKhua2f+tMvmnV/a41RVNEgK72YFxufk569W/zPV41ct0/ZQpsXXQEXeIMnxw22QxnDG
1dWueRN9KNc7iX78iE3SgLgWCHQB7uT6Jn4zVrtLrOdQbbV51mvbtyRjN+DPu/jhkYRuDjKuWJYt
QH/Zo1cS8XrJO/lGSxh2Cm/Lyu5V46cFRk8j8cQIxW+B2V3TL3WkXYiirLlR4eFSnsD9vijCMdpR
IDwtJOeD2+gf7H8HjhjgEhOX82WCcBq1RriEMPYsx8HkrYMhoE2qbzfBg9yN7btmwuu0OpsHv3M3
SdPPvSO4SThgaY9Q1U6HwLSehHMwMp1/J08pY81wFNgokNsDePMOz0VeWKeg/yk1Smcpw5tnejbG
lvxHB+VHRGX0wsHbysNAUCwrLOTKbtpWPdZcNC52v03zMdggZwwM4EvTNr7GvqbIGfl0CtuF8Ixx
xTnU0Otz1m33qsc0/3lzaazDt9yMo009EwpE/jwUGdeGWIplpTxU3PA39fXfilDQwhoyXrC1TRyt
UbgagK3h0CKfo2Z7C1sOvXzxpPFcVu5bAbSBWS9h/zjwbTL8WRIuahZdWfAeGpxp/F5JqEYm9d5b
qGuGxI77L+AN2XFLIue6CEdCeYbp7Id6PFkFEEfrPEhSZjq2soUuErEbm4qzLAPWLBOGOsKr/EfT
dGxYkYoowvnoOfPFlya9LCX5ihuDwAGmGkbNpbCSGxu9aa0x6Swb89L7WscmriTZ2IqfXej7+dqV
EOpLRz+TR6SjtujYYJjOiQLBYuuWziUu+NpC9jH2pdPxsYi5rrJi+TOwzi9jpL1SMJhpfhjs8GsD
xNDFXz043lNNInwRmc9jyvgUomtP5Nw2eU5pLyGeRrPufH2wGRvlr8/WhgX9xFg9d2fGjrz6jBtY
Jr+SIdkKSdqhonamG1ac1N2yp1WQ2webjJInCq3unMfm3h11Y9M79YseagevE2tQQ6sB5oadPrsk
0jEdyW9T0uUk7fI5TEjdDG5mLHNyK2Xf8P0o6UeiMt2cflva1UA/4QpJu2jb+cV2HHNaEKvuz1Sc
kk4qgQXwjbUrApSSbm6z4jCre3vfqf5dyvIN5NinlVQfobuVI7HaotZfrDSxyDg250RCWwEAcIki
Amj1yP2qDvqNjAx7Fb6M6Wit7XLEKKeHV12BFQ6SDxlUTFstbykqexjzfezFxQSkDxvx9+Cxla8m
81Yqg4k1aWiHSNNb4TP81+S0VgQGeJezxF/Z2F4J0yHHocb/2gPR3Yp1L279dBUE6a90yq/S2KaO
QfBA8NJxvXEbWLRFZdhOuIWMkCPq/hnDr+IpSltIRXjrgZdHXMElqxJRF/ECE9yysVHLYVOzE35q
awuEY2kzTCj90jbO1eSfSXRBIEUjlqUheTqjSJg39S0cBtrO+vaXrcnzUJY30BzgmOWLzptqE5Cy
RZEG6mgmRnTg0o0FioxAitOK9/ayGXEhmf04A/S8Q5Xk/EhdTl4X/5vO9b2hMCmYPUT86CC804SV
ZpjhWHR6BwJnpfOnVJ3c6nX5OtXlvq9xVPn0oDBTZgVf+5QxhDKhLeF0CDFDezLgk7MwqydjWoce
IWlTmHROOhnPmt5qx1STB92L002PZWaZwLVYC/5dKy1IXnuU0X0h8wfygtr5+t52EAzYq9P5QKWl
GWmvTS2QWC0b7Uu33p2qelihJdjPceKm6INlS+JsyOtkgaXug83GNeJOo5gh2fIIxW2v/N9fYpC0
XZh5OG2m2ijZrmJGG0ej5Rbvgc0q079m1nCKAYVriDgQhJ/963XDIq1mvIjTABB6TatHuvIsuuwV
iMKcNOw6GjipdRR8y4RZhRF42rWO4FVRm7dsdJFbazmwJADuHADhE/yXVC/sOuVESz0a9IWVhecx
tNnfDXzPOiItqebHhDOy+UDBfM0T8f8GiQu9Njc2ZMu6xVrsGxVRICwkNsdbhpc9NXkL+Zl6H0Ae
lPR5juw6Kfx0Yr+8DlBn1rpnBTzjm2E+nevWaWARtXveETZVIkTUoVFg7PGwTnbqXrbjmytAfUaC
XHXDKY9ARB+WkX1E3V1NHuy78BH6/QsVNb9wCOcQtakv3ZAXSiV+zLZ582wMC4Fu/A0ZsXy714Ml
+w/IiDXTpR2iRjo1TMAqzJYcD6iEPFgvpXCxyDBKRxFlrBGqEDcBlqkBm6Yi+FRV/UP55AHYzL7O
CUXTJlhoLzUHFUwOUB2E7vvsDRP3Ina7rcWoibYkMA6jNzfTN1zWV0n5V8Mmmm/kHkwUfhENLiVv
tEK/5QFI9HCK12k4vKWhBPwViWqR/lSherH68dUu9bOkJGbxqN2GxmuwLpZuPBVu+9zboITNbs9q
Ypd72W6qh4MTYdkc3V8/iR+idV+LjGMzFNhDTR4E+YtExKftszCo8obrCdcPmJVJ5/LWADwJRS+E
jvT/f0CXOrQ1Xb5rKWPIZG8GkKDDmJ5Eh0VUsyw8drmL0Q29ecR6HJswQElXs6ziXWFPNCwV6c3E
XJdarGxC6z3sSF/V6XNFhIDlwbJjw9Dq8oQwT0rKHU5x0lwCmupUGe1gFe81WT/5obE3GmR9cgyT
fJOsGYwYOKcZn6EsMBzMcgkb+YRGNXAk1VukxY9gGq61u5mqfp+U5dUb+k1hF/solqt4RlyY4Um1
8B3pmuOepUXx5zAxlHcYBnGekP5NPsFz3HsnvALKJ2ayCyL9mrjhTbZbxnFsK33zbLrtwQu916JD
9yrJdhjFa9QWdMeWMMF4JJyR4IyrqHn0k+2oQLFNslzaFbUHUcppUNM0Uzs9fFw1bNNGXrpOQTae
UK3Ep2CqjVB/YIEeXIiOcuD0BV/Fk1rIn8L+Z6aCpl5EoKxTv5YHb7Yyk5auX3LO6IcyLxhnJUG4
LDOj3ezn5QJK6kxChYOtsGxxjDQd4MohffANOCUuwbzgXpXJqwAPGaXmNaLsydGzz6oFkwkMndCM
ta9Y7vZj+l7bH3qe/bCvp9stGK9jwomr8zjOtm4t+AHiAA4jQbUzMwEPu97a/rw0qPhSy+eSbymP
+LjIjeIdsOXOGrNT1nOqxNb4g2x8Tyhy1UZ1gftIN9yI3QFUKak9ayVUnhHtA7xn5e6qc8MLtbBQ
IHPyHiri7zAOl3QqzW2L6XCR2LM/WD/3BjD/sfzn0jU8CutFS/znrjWfSQShyqftb0WaewTfERYQ
6OG2LKZc3IBEPfS5db1EtKAUaxm7NKYl2zTTxZqF3UH56p+ytD9ScTsuz6DDUxf4nq2dcofbRasX
5sIL2gsqIlccKvow8JOEwaAg027lJ/17PVdXh6H1lycE+r0RU19/xJmI5XsmFnj841obctcY4LOr
M277MG0WsPyScoQhHj2x/RyXhbfNda62saJJAHWj0LLXqm9XfNnpxi3ifesPhzBxiUMMwOF1yiid
YoaWjGx2S5InyAkx84Ed/Ri1/k9aJCNbmTywdG6M1OfNraAiCpJxzaT2rPzPVqFeGCS+skw2O0ew
64dRRaFK8m5OcMPzDPNtObzjUnlKtZ0yuC6VSX/l8vylaXrNLXxE3XdPEsmcuJq1QBUPF0E6be3E
ZC6zgNsBoigsHMvM5fu558+IOHfMMbqZqb/Ne/cj7e2b04qPkgXVihByqFmXzqv/ko7iwwJ7cG6P
P35i7ku+hKL9i6nv43wbLvlndddrrtAh6z27Le6pP7w1o/XtxvGztMVLTssggzgFHW71oHr66Jpk
0n2odCE9Ap2trR1uKqGVHyTqtIv+iloI2zmf/rjePZue1S9R1X3hbNlh0LO+lYADOwgVy/m3pmc2
3XqlYEseHa1kurDIuRhZteZad8ADO2O3fpViXiCr0lPPzk3Yxh691PLgkgGISFl3mSN1k9PWtbLT
wCtrJI/Nh7oexPDDNREDLGO9nnNwpJDFlv3kXycPHkABgMkCcFJMT35t3qXufMZBknAYjb+kcOrF
oHClGSQguNwc6n4C7A4CRtZ8r4YSFjHlfTm6LKbsFycSePNI7g3tNuzbG83tHSTXYov0cvf4MCcj
f+5R6ElLUxdo4f+XXb7Czttgw3EYBl0fTkzMNTPshxWlmMnaabNvQj3rKu223HApRHUXvFbWLOF8
3hRZ9jQUXzhP486pNn7pyXVs8dw7XvjQjfQpKTRiSTah0wkmCRkt2tSnp5AtMZu2O/BFHmL4Rk6q
3qiU+2upeeWiRAO5Pq3dhku8xE+2qBvmpC/ckvB249bAshFRQmW+0t8xe6y4UznNPAQFB8OkLhtZ
bMgOpa2Tvk45sMBXL6ZsWoiOgpiYah7mYe4VzEkIadG/XBfO0lblbYQftCoV32iPzx5D7crg7b7K
wRjCZTXWTlTc4zo8y8k/d92eerK3rGu3RtFd+3A4hlW2w6umKM7aSnxqaRt8cb8qdStaBgNFEF74
qWkxmwQYhhXBiUVEhdbYiDU0ib2ldRTbaWxEoQITYuZRL/GMUBe3jTUaFoxRXw/skCbZ9YAaG5JK
MmnRGapti7tPOdlJ91x92WdUG/hcookKww5HS2yqf04hz5bSz2aCwDj1+nHgfGpdc5004Lsw/Wnt
Dss2Jnpai9OENVNRQTVvnE8t8TAjQKotyuiY1w1ATR03Qt2+9YpPs5I5JpczIGeuc8z3i8R4tjyS
t7nMDmbdENO7dZxrE/22C8OL/uZncCzaW9ShZzPNP4akP0ul0fBtQaMJP3vfOgROeQ9y+1gCE1gJ
Y8JuC4i/4lpy6lnsrvymvBae/lVrWBorVmmt1REJKs4TyyNLkKMVgCcyi18+L//11m+emo/Scett
qrl3xvBc+c7S5Wa/iAfC71LtB4s1u0UIU6vbctG0GV/QDjTZiMuf+abkj67bBAZyOuPHiPbfmCi+
GLu3nFNtAX6W/94nnD83ZpHCzxdGZj0spjutYZHM9X3Rcq/sCvHCdnoXs72lW+TdGjB1hzSATK79
HhN3bnlXrCkaoEyBtgwD2Zzw2KLLGqia/mkaurvdT2QT0mBTELWzfAmdHICfy4dilf9vuVZxeO0J
psbRN0q+ufBH6CMtUy5ruz8yYPdQo18Vdifl55DlY29lVZDjBODB0MZGULbExKA1K8u+eYJRlFEA
cl+LuQ9ItiVpdfWxuCyjs5h4jWtGQGAIAAd6zgvJsJsgiI9O+d1N/s0mAMQJVLW4Wq5p/A+7UrIU
tXYe3eES0Tikx5tWH9ahNvwxQ5X7NkQt1x+UZL61dvwjlLNthb8dGlaZmrmCmD3cVWhf+edo66AA
nJw64SHELS10kz43mx4PXTTX4FiL8kOzUKKygtBe19zLAkuybhdfqul2jQnrIWwZP2pazeEwCbIB
V2mri+B1u7FN7zdvLKLkzonWAFb8SM6EvIpN3DBIGNp+bDwy2r6xaQa6c5AX3MH/mTIGGuc3j2En
zg7ORGeRmOblyYnArwnQ+6EozzDCrp4MHgJkWuNPL3Zrj+vWkM9WVQFJd3dcBOkszMJPGhve6Uan
OMVberjpSs+Cjccih+2TdtfF9EtGjehauUOpAiLbdbcsjveiYghJfEaZlORmzTKjBrgeuie2Dhfy
kvKQyeDVoF11KUZENLhSGMZ/RBv+1T7p/SbegYVi7ULpZkmW527D8QoinAxsSdZc8A4phCHTPVat
eRNF26JbUiDiabRJKRrZCqT5VK/PpRkx/LHckiBdFy0rEr7J3przOoNISMDbc6ZDSQ/hpGFzcPR+
2OOwJlKU49SSvXnRRvPR2vnIhpyYTqBjV9Wv9tQxnTuXLqBVA3O124+/PvrBKqQR0pk7xYQ7nEtQ
cj35CeFVb2QFHsVU3sqUCzqVov/Aa12HHqtqQ8kZXpCM2Z6AGbZsNqe9Wvq1tq1b/4TtdAmChd6o
iH1AymtfjIeJ2yRORRLpZltvlNufjfozCecuW1O/pbRqNrpAZ53WKnghXw65tkWpskdSTy6lCKHm
mevILPWF8mkAluraxdFVKRO9nomKyeTHJbNuzKGe2qWqGtAG1T53quuvNs30ie4/jHBN296LEQf0
wEC5m+LHWPp34t9kUbi66fVw1YLiZvrptoMVDWws1uLXIH4oN71ZRf2wsvYvpSGD2FmsA0fkTb5P
kxBWx0tfy2vdy3VlcZeOaKSgVf0KGDEh5sV7eH7giFgDRMGkV2bBr579KwWI56JHtR0qFtJZSt5B
fsddtHE0+Z6VNEd0FA5svPLDadV3WU7LpodUkSjxCG3nyiMxE3ZQfuNKx/HqwlXzr4LazFVdhnga
ivYdfAF6sW68VVV4N9N0K0S/iQ3/t7Yy9ItkOBcIPL4VPKWZ8d5hOAPqtE79eOMCCsWfzaJ3DjYq
2f5OWr+C5DLS0EA+C78vwH+/4/ZsqUet518i/8w8muhClxutYtBG+5otIGsCk38EXzb42/BYRfqw
lPWVWW3ahdyUaa5+Grzg2QsTjOklhX2i/uh1e4+rgleNYtiz6+zU9+YhhRkID9t/NTWffDrPalyR
eRD5T+FMD3u8lUARAnc4BJblrmfjpDSrv5jAUTr6P3kqvkFqfhPl3pBqeR/xGhAY5DuJifHVVtVr
xblO7/bn0AQ3S4uQSyI2hhYFQk4f/Wj6SKMD8JX27pbtN58P5qZmCS+QcHkAg7kpMpQ1jHGRyDa6
1/Gm77lcdqOz5a1+0iewIPFfqJxyYZvho+72jI3bWK9hqrOU4G85Fz/0+bowxF/E5cioJHCfWbkz
38oaLMdgqnA52dbODI4Ukny7Bk03FOFGMvjy/OCNWqkDYYwlpyMBG1x9uhDvdGKi1TnijI6BkqKj
5Tbfsegeg9Ou6xZksXiCh//kCAaqkglSnekafZ9oZ58vVFwE2IPF9luXM1oN6rWi7aER8SlNiAXr
70Y5rk0MvjGEQx23rPAc7r/yahrjNy62U4DcVvSAfUxnJ8GS1lnzTsHdn+XundFFjnAhATQ3lwq/
kmxA5J445fbcYPbCNp/mH64SF115m6ww9p1Mr4nlHzKm3IZR0mBBSCNnciW6oxHUkWvbYnDWuxh5
ItMe0Jrk8j5wRABTORit9c+Kp1Ptqh+385Gz/Fs7c3ST+q6P3IXteR4s8mU1Jjh65vsTcgNaIo2J
UPE/iFuwVaovcb2Ko5SrSzHvkVMmN6Vo3/ztPbhBic730sxoLGBv91K8F8QuRcKR5AYUhHn4q+OY
OHw4YmGF61iX7tphaCcPiVCfxB1c727LeXdpHW7ABhTioIOR7GkzTLXBW4WuoKBmKzmaC9MwiCT0
u36UV6oYfmtFbKLpQVCH9tGH2hBfUji2SzaYAQvh4gpckJhyk8Ecsv88HJC9wA9VJ19jGo1QRxmR
Ox8mZlWz3za5fXDk6n78a0a8+zkXILoNxyLoX+taP8oJVT3Hw0kOaSAy3mJGqWJqe6Lxz/Y8HLED
v052cSPxkVfOFR0ZRV+d2TQhHgeviq/HpKJ3iM7AqOrgHIYMAI3GUTwCW/Nml/pMb+RGBun7W5LK
OLrN+BrWCOOBg/VML+BzZC8W+WMVRu1i8jw0QdItP76P01Xnjc/A9q/Ti7PXS063+fcJ01e/5uFN
HEzzesx2dmwJw/CZ7YboLeNGsyrBfiM8iUMTKTK8XGaWWMepxDQQZBGE4zk9H1fY4gcV75xKuyXC
+nOGN1+pT9ng4SVFBRXa5RI/dQP9OuKr7IgylDnPeAoQbSSP5liQjtvuhR3Ne1zbJYIZLUuOGM6e
kTzRV8/z5s5ldMQ1wvwz4MpCnGxD0yVqUlyMW3oGiLv1j9LHUtENLPM1jOdGPHwVSJudkR7D6dJ7
I7bjvu02jMTXpihYWFdE3y0ErYEfLbd8vq80lSecYaT5H2KwMhat7hk3/oUVUi20997rK54oPAKR
3V20AoTcFL5qCalBvK9/hs52uRw//YrzRP7H2Jktt46kSfpV0s71oDoQCGxjnWU23ClSlEhtlG5g
WrHvO55+PmTV9FTWtKXNXWVJR6JIABHhv/vn8PpAqLmQw6jyroOMcSeBSWnOIle+os78vs4agIcV
LB52mGjP3guBwgevFzrbruit05nJ2OFHnY7mImq8D4cgG1mrl8kh2t3VR+qrnuwYYYXOv2Yp8Imq
xnqe7/8BDuyiDiHhC5skid9kH4pt+ATmA2kbg/JUOi96duJIxFvd5sGG8hcc3yC+gGvShzBBgoES
SBN6fHRD/Ec9JtNooIGrqxm8x9XOmNPtXiDzbf0pe8UwK0adJF26BIVs8lYbB3fKdokxjybkyp4m
zJpAIRcUdr0RiibIPRiz1q+/aE1wHXlgp5azrnNKcNyIkw6hzNBCviYhXi9NNPtmvrGom/DVLeHq
HeiNl97lBE8rF8i6EhAWZ/h+It3Gp1sLtk/MIqTHXZdPL1FaPOUmu4O2UvWSIA1scy7FdMjWHYzI
FcPNCzLKRoSgIVK61JDr8LnHfbhtC+0l1CqOhwz2rfIncvWfhosVyeI5063rCCbGl2IeSFCX1OlP
yqwvY7QNhvBU+eOSZtgnHBZvLnQDeaGY65OUWM1hulrir3uyjXxtt6VG+LcBmjElX8ItSAbV2NOS
+q4yvEuXjRcxtid7TBiOuwHPatp2BmKbbm59g0Z/M7CUK1gxuoJy6zr5npaFH4XKYwlyfbMR3rWe
Y4SnXnM+m5x9IBQSKIusCewnIL1qFzt3TiA0ztK4ROSieDaZ5FFajnF6dkho3rMEjVjMF9lKZS9m
5n1QgbvBMmb5/mvgkzSTvOUDBaKwiKOTsl1+Nn0t2AQA84fyRjdhE1RhB1jWHZ6QhhBYF2MmniYC
f1ln/2jmGKyCZPo0tPue3Do3dUSgCU1zboscWN0WdkzgZdSaZdEwAYXDewuz+qlo3c8aVNPKFq9O
itbkwvVpZg8veR1Kl9G8dSxblfqMQvWCs/wY9jTH2dV8xBz8hZVzu4wVTgs0cqAewd7sXcbHzmc1
1l+8/m06k5eEaMetX6Q/juH8ZBzyowaHa9rhIbDKbmMSlWYHar4wbUB6XuNLf3M0FCTc/VQM68Y5
M6u3auKq72lxnSPhKz3y1jZBOcK8GW2p4OtKC5uzB6mwnB/rhY4Ay/i15h/VRfU51uJS9SRH9G+V
B8c8bu6SovsyOQCsUqv+why0hw+1IiS/8uryjQwJ7T6dx/X0EBIJRr8jzmRUmEBhM9KzeyYijzfT
aAmYxtfIeYyI8VNwTr9ck1CfxCtyHPucJfINgB3OiO497NqDwHpROBJPKwsrq7CPjRBjhGfwUTqj
8x7W7UOhvNOoh2dHCvpZaeCqKGYDBbTEBIFnpGuGdRK1l0zaP8ppHgbb3YfKfOSXf8SM/HCPMcun
dcrQaBwODGZSeJmcgWlAqX+CW91noXlnMKSGRqHexyh+05d54J86ItsLUhEPwRjepRogLmF49204
7BjZ4XNcGgyQmbL2X25dn0phb3vstLDZeUJycYa85NH3fpCyx+ld6rOcXVLWorglgvEaJQrLIsEE
mp33mU+AKqVd3OJUXpagRKLyZehLPlzLeHXVQ2tCW2X6sjB4WC9T3foqH1JHe/ecicvOkWDIvHFf
Ul2BCaqcCDcVBVtO1NtQNj9JO72EE7PWdjwa3dzqqM/tt9QAy5wPo/XsqwUrAWI1I41H95wAKwFM
1oOKdrmVMvAaJaYeXXvxU0ZyEOg4rtvAq+M8paeymecxnsvlBeXYyXjwsQ9gmlXkmKura6unz05O
FmqeGh9pdBxWrieuccs3JrpOGC6LqGdkO5h4xU0UkaYYdB4PmQNrLjWd76k45ab6qStc094clgKV
xmPVP9QTYUiH6WqfVFTd4LmlVSQYUOktYdOoEtP2hi2EO91iaw8FViOqlGT1LeBTsTZd1H+zxc6V
xP1cpTVPK6nTwjvOagpvyGeC1kzBo59xPAXvqDO8x+ucSGdBAm0G24+4R4gVYfLlWpro4/K1q10m
58rIhnXhUb3lbtsyv9FreWEPhxLc8yf6kuaF8OyG6dUhfMjUv8d8wWkBfL29kuzE6nh+741slYcX
XRXeOk/ll9EG91rEAAjv1gaP/SEgIIhs3F1pWz/Y4tpYGsbMGnnMJFQ68PBvqglvEc543p8q6nlP
VZwuWie/Mua5GQW7pF4ZPbqoTlhTPUxkQrOmYp/hngfFELAcKMVKLf3Li2cjVmsRubK/HIkr04rQ
6gg2Xifbf6xb79WdU1CkcDAOeFh/LZopcw1YY87lEcjugSHO3M9EIsTaAZGs1pgWbwVkck6/bLSj
wXqzc4SLKNmV6hhFokcLiRif2cxmUdDvGptwSl7AlTNpCUpEuClRU5eQndkZdNT02fWJt4M40OTx
/OO5wKNmwZsE1L1naJnbVO3aYbEmJHI72bQwRl7HHDXKngyLDOXglD9KK0/OROjXhY5q9cZZi8Jb
6s/x/JEiW9tCe+st9dPhX6oV2tqUznm0UjLWJ7YbCsa5TdbjtYQYlNIbZWs1B+ZJ7KUCl2LUoOiZ
SBD59Q56Z62UP3E9D+yeQjKeS6Kvj5ooVqmv0ehsvUwCPH5hvMWSXtIqOAvPfBR6+GQ2bQPEM/z0
M4mTCTpNSqA+dXC7Noi8Tqo9TD6uPkE6z+mrp8FM4LCO4cYTzvfAGl+leOTHzOO+IylB3lJnyMBy
yBjuQp23STNqCMV8AZKj4lGiQ73Tz0Jle0wN9xYrwgIhhqRefRaDgdfOgSpo1MltwaYY0wSuxgI9
WlpuubHriGmX4CTf48Bc1wN3gZYiKg1oPVlYMTRhrx2BG1/WZc4xp/bvfD/kzQJyTtWK+ZyzOoom
vsMA/mZVbCQU8vY8dKPo2C02Y2jLVY7GaHIFszZEH9qQf8aM+2DHRafolPQxF9BUak84BftFGA/B
OyxtBk35urJV+yzkCKesgb7twvW3VUZHPZe5RnAa9r/aYa1juF+Lm8yiIKFwwCPgSKjqMj2Z8Usz
cX4GPG4/Khp+EPOmGeybnnGpMnAb1YPOUXfdDZRQKpEnaz9BAwg0wCiC4h9y0mG8oMstPrC3RAEX
FRllJDXPBX2letFsu6nSQGJ3vKtes2ksWJu6gU5SzbBtD4fxOhkw6za5n6xmdiWxq55nVW0DA+mC
sylCRoYunY2g9An1j8LiImtf3ImBFa6oTeEY1b7AadWUErdeUByGjM154NneppbO9KilKgX/eMLI
zbxSsneqLXq+SofnUGGJ7WSVW2Uh+cQ2AZL0kOiOWMWl0a6mhnQ3WDk0kynS9k30DE8gBs4LkN7j
z3Cb78Ds0b/unanVj7GrvbeiaVemmO/cLORXk4T38wBmrn7xuq5YG45x7TSFns8+DvcKNaHkdldl
YpiLMAhYppLoCbH1U1c9/D7De64mAaedA4q66vQgrMK6umv78AJx9CEMwPIlof+WuvdeTkOuDGmR
MmLATORFLGgXNqciXHhqH1s+d0UeDkvQxg/UzK5JBNyko/NCxhyYBmp0iDOwcmICoPgeRobtg8z7
jT3g7cCvTOcem7wVOLMjGcOdRKfsSyzIZlOqleQvrKYb6L9V8JlKeSuHkBhBML1wyd9jR1jo5fDg
eKjT2tyKK+lk5DgGlZowi4ahT8/0G/yp12DU2RHXUHr1oVwC2SxXZcmuIByQsfofh4bpCD+XEiLb
MvQBUhrxzlVCINC48lsrQskjrKXhpxuPoVA3ZDRRkCONzhUmQY3hvpYN7Wk25Ab8FNzco/SuSad5
D3k/4+OMBm+bxhM67MFuzN6aOghZ8taNdI69xZZMVelNogx0GD/ftlZ+CbTxzWSfrybsNPCK0CDi
jzzGtygc4PGBiW9aPlWudumhGoSZfiem6YN02dBVH2XZgDj1J8arc+bZS+916R59YBQc9JM3tNGM
qUeLEAzlYvwoU9KoLfzA2SnSeftGLoZJvCZGxFjP6D9xLu4mN995oXMqjR4CYACfPc/1tT8yS0o7
WrPI3L2NJgsUsU9aAwVoulBhOa32nZTsPn3GlxyVMyxmGsg+as5RmlOed71GOC3syvfJtyfYhJDM
XTYqOWft0WPLgUuPh0FG0Jdd9nVIkD3hUK8VYHHo+Oo0+azWgZq2CJkz7jrMGQ+0x7hJV2eFm418
AyClXPhy2VnFN85VCpUGdOXaiT+ALpLGsV9IahZUqWf3Y+8f+czYgYFbW4cTCA+LiPyiGszXWfRl
tdsTA7ofUl4/cH34BDdT6oADH9W3W7iXurZPRjZ/3qW6Ez1nFE+v78fxlitpPhm4ailanlRyVqNl
dg3c9l1dI9E8jU7ESu/wANPd4DUcCNl4nvkVt8xdLGWvHuhFgqRK+x97z/RLAikgDcoZZlCXgPd5
DNp7OyQTBdLrYOh49fiYUTOopVpm51pHJ0XxnvbTIC+ic9a09uxKvfhwOgurgpbeTvoXaj27C6v1
VhEdHD047XEKnpzJ3ZDnek66+tOM2VGRlC4huu+aUDwnPjE0Iix3VL3QwFRjq5L0vS0corE8ycWR
VrnE3Q2hc0bRZwjl1WKByvlU2hP91vFPlcmH0KH5gHqkr8R3gCByIvTo7EZXZjFKtsy6scJR1DS7
NIHLJc9AbohbQLKl8OsMB2HhuNG+BtnQYpfPiN9otXxvenmstVenbOluCFICzMVEl025LTMCvEmx
M4L+So3ujUgYUEVLU7jfrkPesq7vs5qVoIsvvu9aHJYftBSTYemro/CHLacscl0DGW9DDC8TbW/A
nBCxdRdNDPdX37165QrX3yMQIg4CxTqNyg9vTM6xI28Cl5RxICkFHY2lLalZJPn1yDR7rWnwyYKy
a9cy9596bl/T6V4Qi3bj9KaT2nex0hgKmdywXNpItE8YZ7NASVa+tx6rgG3+1IJG0NJnjs1frVZN
OEXlIzcFb9UI9aAYvPs4+dajbNfH2ExR01l3Kp2YRrDJpuzL/6PqTcDbHrORnYhLKYlqyuexT1c2
2FbkJoDyUwREuCP+0bE1a+EXT4kgiBDwjNABjmlQ5iLztqZ9lGfYh5qOldkt/bj+USWpyjJHENCM
cnZUsh5RI0uipkHigkOYSm6+LjX2sKGjtV9MdzrXitmb/YZj5J5mary6E8FX28Bz0mkwCIZu2w/Q
YiMByocMxTYP6cXC9H47YXBwo/HDAM5LqwATjih2MSkBXB+QuM2KvqeOiGeQmq9zeKXVyWrRKPel
gopnspyI3NafZQCZU4urw1CN9t41LrHmvuuGe0lq9Z6UfbDGuenqKtmAvAVmyAa9NmPgDyPyGkSl
fYDjbkXPxI0Vx18N4HENq0AISmLGd705ylVwYMh149jVXV5ykwW3BH+w3bX3U0aOuTDau2jo3odk
rI9eV95nfgxiugywFOVMjKg3REgMhB0TStAcvBizaEYRYeCh6CsXcovclIQ/AXmrZ30mZSiSsSz2
rud8WkZ2bCHrqIQYXlPgNHMBv6GxLPkXOIld59nTmejQgkPB2tIzJciWEcJk0PN078aXpiNJ28TO
wWcscZP3cpO4dbjtKgIocfOAx9Te9B2yN1CaCKHj0yZLwUJeyZXLRpNRNHqpEgXnFtQ7UqAARklS
gXTtbm0rVavRPU0lEIGoEJcmQkGclIK4winaNDknGdd8lg7MhHhjovg/CmqjJkHMuWm1O98oppWX
TohqHr6AEckEoNlb0vfQbqsdLJEOIrev7QUWL7c2MaBnWzcQz3lSfo+y2Y0gEZjfFhZYYalMjENY
NFxS9dIC9ExPfWXPx+LRK1YcQ33BPDkC/buMM/+ZzoVL0cxRaiKVq8EDF1q9V2lmMPoxf1riBCLt
+YAnnKF19Zm4yVffOdj57WBf6paziL17km9YiEayVL3fHDz/1ayqW4v+4argeWqyyV1iEnsV9gTN
UUcLRjpnG8BzM0KJNAACkIu8045klIJroV0if3g2E+aS3eiuRUk7GTxUa97fr5bx6GUrD88F/i5u
RMxXx6Qb+PW+dSgnH1KefQzYii4J+tpYTj2OqpV/V5jmxc5wniBj/NAmswwQjX2e38qdV0Bf+5Q+
dxTIKqY4VvERiRqLquV0i51ZFndVjP3O9/R2beJcC8LkrYm6W03yzClTuGWpgfsZLwLyWn8eUBHI
6kGC0mPOHjH0vcTwThSJ8dBhjYWcAsHU1J9rS//Wm+IuII5+EAYkgqHy7zvCuy4QfGwPXg0gpfqO
RHItrFcu9ntn/oOYn284rXByByyQ1g820i+GG9rgQkGENWtGJtektkrraUC8n49nxHfwWkWQ+rXJ
B0fjFpxMXN7EtvI3xcBiootDLJCDSZxCJVV0vxHbEWnnLKkrcjcdDA1GT7Or4CChFCxyB0acC3hB
4U13y/o5D4ZiVb405pjt0qBSoJDtXePTLTqK4hluJN1ZPXmBiE+hwyKyjkcaZsyhOuaI30OP5K6l
CDIVfgXAw/3emnwm8fqJ4foIbnvCxoeC06NaCM1Y936ZrbRSnTlpPDUhUAxKNvMNDEndKtnNJ4/Q
RiZi7t49St1PmuN5ScdjQ2nqSHkl6gGW5QSZxXKvRk+2NaoOvOp3VHzy6CbaA8BjhoFZQ4GtTZi9
4ImZKM0ghGG91535CT3pgVLP5H4MsU5D+jAb/aaRNPDYtkE+wJ+xmghImrovR1YE9nkNpTLRq4Pf
xaIMdYn9gt5XNH2Zn3R4dqsxKd4Dm7uprfCO5TklnMOYbmkXBARQcLzSpLFsvJ+gjHf6MOZr4uMc
jjAB4rmyYBFz+JHotQLn9MK0mL4FPfV7iL+aaAiRjcTx0G/XImQ2LxCuU5i5HBTIUtI0p5ZFHj+G
KYdAU43fDf3Uy5gpRi9AntQp5XVFEtOJ4FKealPBTaPSdmz7ZUoSkFNW3x50EnDsYlnlYmVsWlq2
SO6BirHm0Rqul1c50Lo7B22dGAcjI0uKsfFJ4jDqe2urBt578gtBDga6rLUE07JDarM908icYjmz
MRlgOc+C9lHit6956C7/4FalaYWlOHwFwfNtjOBlRvJHkv3LaKY2A9Fp24TE7pPU2FZTJp+wbM6M
3dwV4ig1DgBlyKeFtfRCDuFOMjl89FvcUflsFqXhxFkHneXemAGeZxP3hk1BQDoZ4tnSjIZpKb0M
cQBowBs198Fqw8sgYRiEGWsdbDNmhPX0Ggw0J5UMzudDWwwIZ/RXwFfWnA46QqV+zQ0M8oQb30w/
K7O9dRviInFOP3EI8c+B90tYEW4N2wIkd4DVgG1IwwKwhYRW0mJLApbUho+MZzg5Jv7mkc4KzADi
SQZzDZOPaMus4yHB9Wa7OJ4nwaWDrffqQ9VAqeAc0eIPncphzyPIBUQ1XTj1Lf2m+KQrzN+wVJpr
wdW5gMtXYjBhfHvThaRXGcs5xoBtnZwphQioiepAIKRdhU724LnMjLVaXTRtrrozYLQAhPoM9Pa2
0yqx9xp21KUFAhagy32DXVjqBryPoNv5htphHHDZgRXPQjPvG7s7lg4e4Ap536/1U9HGZ9OGbz1w
8m3zGNhQm3/bnf9Y5cYDA721b0fuskvrV719dcnYGw03Q5HU9z10HKrVAnORaAyXoyKtFmzcQsq5
4y9S6ixo5UcvMopdLCbz5HMxzVnvCaXhxF7i70xT68xglcC4Z7O16ffV2iy4ZKLCfh7D/C3uIcOF
zGlxw3IhFf146Gz70AP0MKL+JukMHnEIcakFn64B02Va+OazSV7iuQ9+1EAh+VV25oxwrMLvoiu3
eXSugJgsKUy70RSHsBG1cJZo2Jk7Hzl8XsboBOpDJF3LMj+J9SeQnSkFHUcGehY+VGqwPwqzfzNE
/EjdZcSGlUWhbjDSdJ1GTIKjLEl4T9VcV3dd0l0HvztAd8SHYBEe6punLmmeaxG89uCJSGlkG5to
qRXocu1S+NbAFNFM8K/IBu9SGKApEBjNyjBJ6Dr3WpWtAEay3vp1txJBsc1yniOlY1wkgGWto3Wk
YWQI0kDOFCqEvoFlfq25HbsWTAVLhtjZOpXVVmCXJznGTNegfdKqghfjS9kc80Mau3iwgUJM59ah
iMxsTsLSsIChKB61oc9ggytuMvEQFZSTLaXP8K8hUzxyvsZditUEYalypitlzLBdUV4bQ6/3DuBp
ETOvCU0PeJRTnQpRN4CV+uLFjZ/BR+xzqzkaqdOvOGAD03SdH+h7D2WHlKz5zPaS2SKLjZ9xINfS
2nbBTEdCvvgG2LMm3E6CVZgd0LDG6BPu2sgbdnDHViINmcEWDFmqNHx2AvvJOruO9zKMJi0iHqjN
XD+0enOjYXi8y0yx5bItVxahzSXhe/Dx2LdTN/osfBgVtdoFjH6WesNWaXLpxWxjsZGZQd7TQI0r
tOTGEJXzYvY4clw1O1FL8nZk6YSu7bFeNOY8R5VASfOa86l07E3Ixpy8KdbKkBymDBlWVYoYhRbo
N7Ip1rKurI2kGI/csk41ErA8pS70RvWrOupBfUtxUDKpN2FJ54oko00aMMSOUxBEPBgsV11RxGce
/+tZUTQG8yHWm/axrYdv+CBfnP9b1pvkwR8hKPl+dUstZS4y0gSBMa26ArKDozncEobFoLYN2CuY
4DGnutqaNs5OPzLOYedB7eDblZE+GVEevsbhMF/F1tZh7d06VVk9Rma7zkb/ppnuApvyu5DEwToO
ZEwBV8QOuaI9rxIxKoRdGTyrkZbZKH/2pJ5ugTCZLSM5P2+yraZB9879/CeWctsxb30w6vFZr4lg
6zhCliYpcsw2NvUCThJSHrPxMkhqY5Sh9GHyuLHE0e4rdeMn9p0xYOepo4KEwWgeYUKtujHWeRRz
hmG6HenSuily6+rHkhOZmW40M003paw+J1Tqg0+I/fDH/6LqiLXOYKwASJ69Pb8aqZUuZ/TYCKSS
Ve09ZigyaGkz9xzqZ3HUtKl905rs3dD0d44fHEcBZG0Qlb7S0BSwBgO8wjprrdvGZehY2g+hj2bd
StNl8Qu3VrDhMMxYxQEIYRblo5XU6apP42mPYnrWhMWN4OjrEcOFoCuOaes4ba12OmDkNWl/3v76
7T/+/p//8Tn8T/87v8+T0c+z+u//yX9/5gXdHn7Q/Nt//v303jXf5R//5r++58//4u/b7/z0nn7X
f/lNq4f/9fgbiMnfbh82j//+nfMr+q+fziv45ytcvTfvf/qPdQb4bzy339V4+QbH0PzxSvhb5u/8
//3ib99//JRH4nK///rMWwaE/DQ/zLNf//zS/uv3X4b9x3v1j7dq/vH//Nr8l/7+i61A9h3++/d/
v9fN77903fybgZ3JsMhvAxaW5q/f+u9/fEX9Tdi6jW5j03brSvnrtyyvmuD3X+bfhDKVcPkCjlyS
0c6v32poFHyJfyMM4biuULYz/0Dj1//5s//0Ef7fj/S3rE3v8zBral6N9eu34h+f9Pxn8XuJlUtp
GIZC08S/qfj65/slzPz5u//HVGgiUDqjhsx+j+xk4+vjR2rTzmGO7mMTMkQbBMu9oE5B2slh8FL2
PK4gG+5dWU0y2HDFCXTL27+8f/98nf/6uv7bl0VDGN4wU85vwp9fFiCtOPW8MN1rdXZwjexgcMgz
3QLjVlSs/vp3zZ/A//MeELdChZW2Mnjn//zLyjoCvpK26b4R3kuAWiEHamAoptnYsb1qAutMeIhT
D2ZiEvggWwHLY/zHDFB/WhyP1zjtmOBrP50ZvZiSI4auEQQCav5VOT9ul83JA58kjDSepRF5i79+
/TrXyb+/fpv3isvCYu4hLS6Wf/0MaTHJR3bvyR5r+6fVAXPC1PCRdKlcJeGq4sma7x0iGStia/4q
HAqm+tn6r1/Ef/OB/ek1uH9+DZoVG/pYjsm+RzFcurE8qsE50+BJZsRxzn/9y7j5/uoPtsWff1mr
jzAwKh0qcdB/DEV5ymrtHcG9neyvJLSe/vq3mWJ+A/98k0AWVJJeAMPmfhH/9scVWjP4gelqAFAE
2FCjXeuNQcFkQ44UA/xuMOnGLkYO8lRzeVw/Rb3nhMvYNie71flZcUpJxwczHKsPh3szCoND6WbR
EfGR/grhPmUy7vGxxRzvYQQggEJdMMIUWlLnrzJ+WZeBOQjL4czsD99wEs2WP//iA1lEN2J/MUGC
WZjsIM6q609WclMORrnvbeb+nhFtM19+Zu1QnrpBxM+hcu+Az81ah3c2Ab8ipu+HqiRMGgPOcVip
85OqXbVL/ObY1hV8pnR6oR8i3OedSTV9hqvZ9vXykOvMQ6NpuMmCEfeOLov7fgJa1aKcbfK+WvkJ
qtkY1vE6m8y9clHRqfL2mQd028F0jkU7jmvL57iv0YEE0PBNePkOgBCVFXpKHlxGlHAUb1OgOLeT
xmcSDMDa7y8aHwbpx2o0k6Mysy+2nd1GWdTtauCx+2BiuJjCywXwdMKrExxjlNyjG78mAXIH9IsN
wxVmO+CS8asQwC8C8gc1Ywn6UKBqZw+qgOofWrlaaCglKs52UiavIpv2DP/g0ipy3UmwReu9MhZB
kA7MEdpURU27ijaFyVmuNc1pM9i7LnXr9cA2fsNqsfSwQ2IrAnUJ1HNwIGNz7Gq3hquqGatLTg70
v2gQ8ay2eLbbjml0yHaytmEfpiRbSQjbOG/Zx7e0UQcQ5ywHkd9sce9Wxwxl4VDm8Ws1dGC9keAd
oi59+EM7BQ8j6wvR/JTUO5GAyrCJhJDLHUX/FgADxkmSdrcotBv2+dpiwPGI0HuZGg/DSIuO0fUc
pUvct6A7NtVQkakxlL21vX5dkEOJ4CgtMhOcBTv2FjT4sCbS/0L+aZzdJW+cqwEPjs01ynWEsMD9
4m/iTGzCWcpKSICDHKxFHxuP/Y9tNgHw4xBIRSRvwlkVxoJ+JpaK00+1j3FdnJ1qrtAapi+L+PVa
lz2tDwqqerKpmpt2BuwBKdrpxMWQsNBuZUKKxYS75XETzGte6RtHvBsf7MWesEoeh8l8QlheQ0cJ
lvVTmnCOHNP0zVLBlYfcyQG+SQQXjciodbzFSAl2iaEvYWtI0ui99JOXSO8/SizmZG0fGYMz2pwQ
eZjRyOYgsmNXefEyLkJnUSsaKNUEWT/rMfIFDnlCk9Z1VfGCIHoeEzcvbtuyfzwiJqj7wnvpEU4e
SqmfwqLTmd+Wci0a+Z4Z7otKJRMuMNZYgSFHjZSlCid+szL1NFUAd4vAfSl5F/DygLlJEracpBMN
RX4UjxHSarm1g2pFjucCgeFOtHWxCqqEFk8dH4EbGUfgAOOiqIdlU9svQ0LJmdYOqxy8816HZqXF
xgjd1RHXUX2J+gp8ALiCbWibrovXJgedNRCQ4dUYKBuB6Jz5YUYAISPzA0gnd0kQhkSDRKbbm9bu
qr3C1bHzu5jBMmA8VO6uuQmBfzIupyXC1En3gnUwm+nWqmgBclv9lYPkSYU9V2tYBLeOhvxv8rki
WcppSwutD16gVRsYRidhee2WgitUavSNp2bd0TPBSDg85Z4OfhPw1MaNIxuB3N/VCT4GjqJi34Rp
eoGA4SGMM2UpJI+MXhRQJvJmH/vA3zKzhMxJV8+83lM5/+Mavjg4vtxQdYn1sPP/YXwnwenu8Nbd
VLwBNz5tnhzQcYH7uscZPhflIqg0vEXxiLtSgH9ABMJkjvFh1IDU1Cy7K5pJj/TqsdJK8pqiL4OV
bmhrIrYpVZAJynKJCCF5puG+L892yoiLrIYDrjj6SWnQxpexMqEcHAwmwauIHkese9qtweTRSm89
OJMXxFpxm8TTO/apB7ghi2wcu6OBdzmdH4AAUwFGNVCuE8h+qbqfGuvJ55G3d2aCbUUUg64g+6RH
WIGaRaahEoLHPHs5DKXBYfZRhQx86nJYRRYesEDFO5pDnjPNd7ZCI0FGWzn1qk3A8kMRud+dXGyy
Ny3gZSN261XbAP4JM/MMH/9iUS+zsSgsy6drNpCximfYKn0ml7L2aANmhAzD8aNx7A6LpUnmr2se
BHNSGp33bpFfqbe5Y9lyt6WiqLX1rENEuDKX9l4H+Or6fUbEF6Nnr7yzY7REzcPkXuQuWzyBPOkV
xVFP8ByD6aLU0nIpxu7kyrAJopOewfLp6S5aQIpIWA5Xx8uuZl6gIaQFlZf1BohEkBfGKrTB/YV1
wc9gn9PRmKWaeNmWkJTt6cq8OtoBytg3cx7Qx8+3mqc4GmW4tUNUpSntl8L/mSRtU+ZA52DB4MOe
7jySg3tRxQdvop8k6r//ertk6PN++c/bJeUI19ZNQzLcdv/Yb//LmaIoy2RwUR+5EwKWHiYnrBbe
JZw5XEkmz4zBELWQzXWyLYtGOVfAEeQcwD7YFmDbHK5RAEXtFrGHD9ElRxLwpMTSHp/MEjeEpb/W
RILvS2U/eFzp1OVyPCFPdWRMdrDHCmVIYncCk8elAuRix1yoRNqiSAqc+8ZzIriieF8nDepvJvx1
PuJ2soq1bhIA8Tz7ATVjl9fjQedmCqeIriibZhCCbAs7rF/smi0Lp/0vwkZeNMr1gDa1RAQPD7HV
HUeGpje2HrAHKcmLu7S0gFJZDWxbl2DdX1TjrxwKP0ZNA0bSBAUSZX9vZDoSLWN5y8SEUG1d3I4J
rZsLnposuhUiX3I1u7ZeG116akHfWZRHGzK7cwdwClK471hb6flJ1bGMFFvAACcrvYRLVff3MBdh
fN64LYZtHFsMAHzQvWHvfJaY/+40u4DxAYABlaiZV2KsYndBOs1VVjCKsFQzNxn28z7MxBZg+hnY
hHLYjANTNcfRiFgSyIw0pmoqLFdOSgSqry6B48LP0seDP5OfdFi6vkCLYr96n0d42Du8Y1wtt37C
hqyV1Cc45q2B6XXjjEQSgN8u8ZGjo1tSLdqIaYq9c7xXjVn8/GviQh062srxMe0sm112WmzxA25d
gzC54nmHce7tf3N3XsuNI2mbviJMwCTcqUiJIGVIuZI5QUhVKnjvcfX7oPr/p0WQS0b3nu1Bx0x0
dVQyE2k+85qqiN67ulhFNSlQsk0a5GgSjxggdgmbFGawbEOcq7xXt5cdvQ7uEJBC+EW+aSuaqyVS
OReyv0n16NcIM8hX0UpS6pVUGi9pUNxVHjS6wu+rS68172PbcCo1QR1nKVfuTtWB0mYyUcckB0C9
fmUPDQoFyfDZDQSHCHnZFwrqaOg1w6+E6oEUFbchitjvY6vQD4qv9djCa6v6NO08vFJS+VM10zsw
pnSPW4hlHG+nCGtppUsWzS+aok3RbiN7k5MKZA1V+Sj7SVYKx9KHjsv796k14S8QZukkDs3Xpl4O
oDkFzgrNSJuK7xPm2hZfoY5SUOHzisC+BrxEYVIo+IcHO8B05V2XlU/QVWHpwiZb9nhfQiF5SEfE
GlA2AesJTsEwymXrafLCr6p7nRbeRdoBAimMFpp9GD9L3gsBgGoG/g15uFNlSXepquDFAGgvUFdG
oABPCfSsgx2hqcFX5od2XnjnVcZuSAoM2tQOtYjK/ZEhHrrEaejWRUm2xw4QLJ7nLmLdfpUlExn4
BKU+H35ixB+VJkgqy6oeY6t6IHJvbmL6l/zr7toaEBBpcuk9lgfouepXWgS/NUj1iwz81CIP07eo
gTSGgyvRlg+svlzLkAlvzfo2gx181QSyiVYn9ek+ARao5cEnzklI1uXaLqWGIuwGKWrk91rjaUwR
xqL50C0RqAQBiN9GCdC5zUlmUpoaOXlD/ZALfLRluMgro41+Vma30gtb/yuF/0f1vf8vi3eCYgWF
zv9L8Q7CQcwT91cZcCqKTf/5X7U7yTD+IwhODUNWTUujO0Md6q/iHRVW+z/U6CwaEtAxhKpQFPif
6p2kmP8RtmWpFqQgrhqha/8t30m68R9dVXXNJKsU/Inyj+p3+0+tIVM7kWWd+iD1O82gjLdfCSH2
KlJdUdB3NT7N4Yct0DmqHr8tx+6vh/t7LU6Zyil/v+eHg0w/4tt7jqC0hrUXgwAyvAixrnfxZMmk
rS0+Zfml93eAh0P95cyo+0WX/x3VNBRbGKag9LI/qoZyUipyjClSPwVpOpYljx3ish9DnYHyBMVn
3xcCIZRl0bQQigd8oQ1Jz7ZpgHvjUlDJeTDtKN/KWgeEBM+NHM3kAX6OSzoyKfBiwHSmFLdfmKJE
JAwhLOSk+NmU6fXpz7+tFJErXaDehsxhkJkR0kMqhgi1oJJJygVFgXTP+HV6oQ7GRDhYt9lslP4E
FcDZ15GsTkXU28djt5Q2Kc0mqNybFKniAb2WDFXF08OxP/d2g2BeIL1kgBuKrQrbns0xEirYxxKL
FwuJicjOH2p0y7UiQ/DT2hgaTdFWRaMsLVeFhCCFWVz2rXDGvDnzQ2b7Q9D90jicHMtpvVVrVpSj
N9WaodK6K6lWweDHU8qF4Ec4fJg5gu5Ic5YkvkWD2S/2FYZ3eWYdphL0t1PB+NP5nk6eoVLVnzoE
37+1lRipV0cN3TO/Q0LQDaU7BPChLbVVAB0nAApD+0lOUfFBZvHNiCbfNQ2kCCIbGm4/Z7aeMt8H
gkq5ThfboiBm67gK7f8esyR3VCTXWKktRKMiAdiPDviF5SkUIToDPft63EWN99QGIWq1cECotjQ/
ADHjU1f3LeplgC5tkf7qNYAndD13Z1Zsdllx200XlWYapqHrrNusqC/SqB1cvwHMS0WsTmyMLQYn
KCmGxRh5Jcq1jYLu2KDrlaGJK7Rl1ZnrLAod3WuvCiToT/+e/ZI1B/XPzzHZRoZKp+XPRv92WAML
LTLTyPGWyextYBC6K9Fa8WqnAPR+eqjjM/97qFmXBWp8VOQ2Q5EiA2AEkexGTtnVV6eHUQ72JEAm
RVboJqm6AtV0dmc2vudXZTf2TlJ+SuU9fjAL/W7108zVC4Py12QVIZL704Mezo2nzFA1W8eu0QIy
tb/vEkTI7HFAvzcNn5M+Jr8fl4RBZ6Z2cNp1kydV5qnl/hFiftroZMPBopjn+NaDGZsrftAiwuhk
tK11nVSXoamcO1CH+2Ma0oSizW2nEAbsT6wO1JEOMkPipvGaRdZKqFgERY0AyqYs7URcxaJzCCRv
pFZbtRj1cU//pNNGwRiprXDAXOfcpXdw+wrd1GVOOf+geWLM1yFEGnlQ65bSeKnmmPzUvzJBpdVP
qnRJyQ/wagHLKS9b2gMSfLSx8eNLP+G9M10Em9RUej39+WcdxOkYmbrJZzd49HSFfub+MmHD2xZl
glugpOMvZHZeDBEQ+3hbmggPmbLtZUoxCcTShZyAGqfEB+cwJq/VXPruck+pvQeZDQ61E3cl1/25
D3l4KkzdMon8ae2ZMl9y/xeCPxvkWFdZs2AI71Nbsz7AzARvOXYhuD+YqJ0Odgqcv+3Dl7Sp2w9t
jMs1fG5pc3qxZq3GvxaLs6nL8vRSH3w+8CF9oWDF7kgxIhAiJhrRABdc15FnIdZS+sBmEcIA45CI
X5KcIDGKVGgbIJZdJXhaGpn1Qa6TI0gfwq/DJRbaN34GpUFxFxOer84tf4Q1AhF2pBRLO4BgltSq
tzo9j1nL8X/mQUfMtG0udGHOllRGCycGADc6poaAZmijA0dVONRoOBY8b2BofAeGN5p5N35tbfDQ
uj3zC458VA6lbPOPZnEnzH5BCVK2rLTpIJDDWgU86aYHDk9J6CUpkWlKY8CWEbh2eCa+v+wqbGib
Am2U079DzMMhthTFI5rURESGoc5Xwhs1r6tMLoICN/BLWS7bBTbl6apQLRVaYUaptUHCJJ30e+UR
dqVUQhTi6y0wtOVUxvorxg3IBUJlXcJrhWpm2+iYWCHqcTjwXhcK1mJQH7Hlo8Qbl1hoegryFZOX
dVTHAmSyCQ1OTqJVlqJTKWXFAGmnMa60DC6fjO7sUGkG+nBJQS6afyAw+rsHwnJhIoK07Bqo/Sin
vKaRz0/vXPPMzT19iL04iQVikaZLm4CYO2L/9CV0cHo3dwfHrFUZ+l+s5SXhYBQ007FnVXzTHJH6
UTTU4k5/nCnk2RsaeziTPEzjDtdMMrX9odFjyPKKrrSTJua95veLyJQ2uR0soz587SNUvpVuqXnh
mVN+8HAwrMUrbE4tN0BEs0isLAuvHRGXcihcIzPQVbX0c6ptvfi+0X5REw4//vk8LXi4Fk++zKUy
e6lUPWrlOBSDg9/F2pczxx6TJ10UT8Isvia8I2SUleKqZwKogzd5mifmKKSzAEdQrNlf3tIQYS6V
fFmbfqA6WUVOyZUis+0pXMkIcKUP/2KiU55rTVCNw/xKiBBvH0Yc2mKL2t5lSAPI8uy7QKtWfpDd
ITjnlKW4Pj2sMsVn841kfRt3WolvoWIhB3nX+YzLbbweactnKRZBhXzbTw0o/EXKtgLtiRgZLmRw
N9BJza5Q3oUykrnO6R9zdNW//ZbZ7oIti3gtBhuOmZifEbpOnSSt4zLFLgO6eA4vwwqfTw95+GxN
X1qzOchCxnVoHuPpACDsMbex/NIrzF96l+69T8HYUjAWdcMOofKyYeZ98tL6BCHIFPzKG6Va5DkA
bbPm5uGDwvnOqQCbqM1eFJb0Sy1ovmchQGMjAFFv+PlbGkUqNH4UVyEIvas2hK3TUzn+Jf+eibr/
JePM0JGUZPV8eIoh3TYJPOnpIY4efwqbwqAoQ3Vmdhq9pFRtaWSx8HuPSLUm8e2+vwvKl9PjqAdP
z/RVgJWRjnO5kv3tz2Uw7VIWwzg4yH2N12Auk8veAAKPLyRef0n2y3SbgpcYdzM9ofbQ6f4TSJY3
OUcvqoNSv+4aYkfIInQhxglIYSA9AXkHnkyG3nMaYWBsKVmyijLrKTFoNZ6ewZ/I6+BcGSb5MxkL
yKXZDWLFWWtPsCEHhnK+GFX5OYhUdHssLEJHof8SnaneDrgMgCtxWycvbeTLTNqGAXm27DcwlLx4
IOCANDCi6bowcvX19G889oZY5hTiKopGxD1bZNNNYAFqOhtmWhd0EgFnthUcwcI3NwYSrbRY4oec
M0N3EtWg06NPVcTDm8fmcrUp8ZBAzobvEokAKOoZvp2GajCzv4hAwoBWaYG/48Qx7jTPGn8UtSt9
yhCUlnWHGr9Rep+Di7aQ0OmDD4CG+1Ytd1kXZU7e+v1zplkRft66HwRnQqKjv9kG82iRglp07GZf
FaAQMBC61Y6mlOYiKzKoijHBIE4+X1KLmoLSQZZEmwNT3Uq9CJoxuRgBzC+suHuT1f7OCsVzbcEv
gkmD03o73tUabEazKP4RzJAwlhNkU4M16FUSocw/bjOocVmFqezk+XCTYoa1MKkcRdhJTMSoM5/y
2HH9Pth0b3x7RBI5bN1RTmQoYUhGuW31BkAnWFK/NRHDAE4DchBEcAl+BXQhq9QAHPRidA+wEKKb
wgu0OP2TjjwlGttapxSKtu5B6taaASdNUkYnDDwPnb9AL9Zm0bpPodEDjR7S4sXuonaFlFFy5lgd
HZpqAckQ8Syx8/5ioAiMxZUFXbrICx3DUyyifhdJ1eMA0Qy32CP291nhZih4JNHz6VnP+tN/vvpU
yye3N4jTSCj3xwbQj6rqwJEuAxR3SwXtJBBH3aXpNd6ilJFcK2tUTTxrUh4A9oQre4lVOv6qF0FA
R1nWwDSkeffom0V47kqcDsfsStRUYVEhgyJgk+Ds/zhVSZO0rLvREaO9dmn2+p3xIUIU5F01vdV0
61qNxq3AOlno/baexKxPL88EOz78BdQRJ7iySctp9gt8GrjgfoyRjAb6FIwFdxEG2YPX6h+G7t40
aCjBQCqsheYheJZpArlxgLnBiM2GlqGp1odY4FIetS8N1D/NgaYf6D+XdNegCt4Fb4NS7FRfVs5k
GkceXk2bQm7KQzwo84qw2jdx6UoYv9Y4ySJitYBbpC5E67943bA+s0oHaY3BY2AAc1AVQQ16HuQr
fWPaaEaithF5oDqRKgdpgEyQqKG8ZlX36kn+g14n/kUvTbgokAVLtJ6erb5JLgoXiILRguJpfRS8
ksrf8np7y7HK0SUItUkpDYkpDSijX8W/gW1+hgHxE4RqBSyI99nEXBBnZnTkfmLdKGXr1HHUg8dY
HYvG7W1XcQQCOrdSHqUv2J42O13pa34y7KBXTE3tX2OBQ0Qpp94GBQl/O/qt+N0ICJ9VoDfPcRoB
F+s8UItWkKq/WhEor0JU+a0aaRwjXdHKXwnkHvRRR9zNgf6VZx5Nbdawmq51ahNg26lJTiHr7IAj
kag1ZahiSFKZEjIWlR5/uGY1vieB3f+Q9B7tthHl1PsAwdKfY9jZO8D7/MIuNd4KN3BNuIZatx1F
kU42Ia70JPlx+gGTgFC7KoAURmWh3IWRX+2ULqDnkcDEyC9UKau3ZS0lk7aLHz/pRZBBo021HyDH
o63I3OZDKcssPvPtjkQJxM8qlThBwklrZv/SaABdYx9myQ6isT4GRfVClMFnPobXuVrdGRj15EF+
h03LP67CsNJUNAV2JdyoZAj7A/eB2jSjwSnQRVS9jKU9YNscKWm7VGWhXYc8HL9GVUt3kRHJN11R
YrqUCvPNFHJ1f2b/Hrm3aL5RiOTkAz2ahx2WT6sHDxvZUUEYgEJtbwLJfS7CSQehxKTLHhFdBuJP
TaQL4aHmkBuQFmq2Xe1vNaKQC7fEWM7TBQkJlEwdI4+LIazaRa9QUELS4rfrNThSWLF75tb/U7ad
3fr0gjWuW13m3p+n0mou2iZJeA4pzqB366VfiPxh1UdMe5GjWQC6ux6WhpzXKyNBQsLuLbiLrful
le4PpUAOTe3cFz5EtRI5oNRGlluyrSpfaK33Ilw01nId2btozD8NM/oqeeWXaRncm1L2nvmBvkAy
+j4ykJHUIhDWrA2IYst+HlCUvBBCmcTHUbfodaANopa1Mxv4yG1KjQj1DIWOts27s7+PLEvnUS0r
5t9qw7uHUXOAgKFfIFtE3vErGib7zFAS2pkA8Mi4XOC0pMDY62B+Z6Fq2fIWh6VhOpNTcwEJMW7v
sgodii/66mfmeOR5YqwphpcNJjp/VwuMSDO8fEzHQ0C1wUxF11ExVKG+Fvbl6bMwXXCz7URTRlAm
oZhNID57wvsoSdqiMJmWV29yN4B3h05OikD66XGOTgmnR7BlikoKOvtsdq17PSAK0xnodHvNFqkw
WBGPunQupzg6EMkEVzvfCiLG/v7IcZH0iqwB/GWHKzMpt7YGNEcGKwSy/vScjm4JPhTNJpgg8rzD
oueqq1WiMtFqIRLMdOveLkz0tiplcgg1ooVpo8Z2eswjVQmTHqTKbmN+B327om9Q1oG94sgVCNa4
WsG6X50e4rBzZEzPgynrFhv9sGRfC7fpUsW3nCTHV412Vh+U96VbOl3Sg2aFy2xU92UBFrFoli7s
hRoZvDoZrk7/jiNPFck0XCEmq6oHNVnIkPkQ967pJE2k4JpgGe2z3rRw9ItQvY/Iu7i4vFFsETgd
N0Yc+WeO/LGt9P0HTJnJtzQsG5CXqGLbpDsXfEhhCmOpuqlN/aFs5TPX+mE/dlrzb5OdbVt87sfQ
NTiHY12vRak+dApBgaqs3cxbAd5bURq+1Prq2owx92jN9b9Ya/AAf6Ihm1R3f6pVmMSgkCWmin3Y
hdDrVaQn1Ew1IO6CfdBtYUstQiDEp8c9bA9N8/574D8B2rc1Dho76GzPs+jc+9fI2zt6HmzqxnJ8
YLWeTpwy5Ms+0J41TV6Dfb2UE3HmCjz6me3p8lOmJH8emXT6mJQljQEHJN8PtIocgWrWmGN7YsRn
boxjQ4EQm+AoGkHn/HIqoMz3dsVQMR5YbKKQ/pyrRfAN7k6v65mB5rw3rRhjIbzpurWkjbBBAyY1
UjXKMlHOzenYLQj0iuRGlifk22zrJPnoZU3IzsWJ8jGqlA0pnkP7H9a4uohEfnV6ZnOM2RSyT1Cv
/x3vz59/2zFhl3S6UXMqZZ2Hl9okXcXkSoM0fwFcfNUmeKzZxSVS30upac7slaOj2xOGTwfRZx9c
SsgYyBE+KZxTuXgOWxTcQXjv4qlWFYH+JJwCFg5x+CciAYiS+Nk5DqemHimIWJT5pmYiSD5r/uyU
lWLWFfo0jgcY/lkCx7QGRpS/hz3SYYnkTWLDiK7qjVDXrmeDhLcz37EjSPh09b1wq5YtrHS8RAaa
v3XmbvOq8Z87LdK32Jy3G82tUCEvRzRErCp9RdVCeRAYBm7GULHv86gI14Vf9Y6qlOrWQ8LuplPQ
v1m4Wi7eUZVWtgri0o+GqYUfJkLad41lFPfYKKdvGVfKLS4KLswcF9mH2jVuSxxVhmVjqu4Wabv2
jpsOnLRn5vZKgeD2WJo4O0q2bTuJoab3mdGHa95d8NRuG27zXh02duJrOwQ2w5sYpzTeRfBvWB1G
8e9yHLvJP6BU0OZXu4+cMt5zja7Nr06uCrFo7CLGpHtSxHLD5jMYdGlrmpX3mpRFtUmjzkJzIe3x
2U19iXcdH/f0c6ihHIBpRpFrRH7guetAkrtlaq4rlCmCizj2EIcytMDEnQMi9NcgkvhRagOUPMO+
G+/S1MzeyfvKnxwc6NQtGtMXnZylw4LmUpdTQvJJ+UH/Y2Opei0CgXYwEseb5fjTLDLrE6llLN2l
XHnwk6Ha9HByNhH8rrfU7tWXylVRSML4evxMCoogYJO7/Eatg/ADb7RuJ0L+ykhGG7JuIhWip1Bv
fX0wb6AeqddT14Z+hBy9tdhFbnUknVCfavvotk8KA6HmzP5dFUr0hl1Jc9/1QbgtykDeYRXk/SjR
G3ki3Z5UeGwFl3jk6nZdkGY7zaxipPNCRdqimojWagFg/j6Mh/GqGV31VsAmgj1JsPXV1Dolc3+w
HduMk12o5vlDOETatV9o+q/EiMIfHlKA10nhggo38uCR6lbwo0Za9geCGMHvNjYHNOEjHSIotEPj
nWUBoq1WwtooaJpsjazCARhbyzcrC/2PLreKN6MLs00Dy+5D4j+8ydVEf8B8tHMXatJI/XKAffTm
hehlwvZCyANRCuClUjpW0NsQN7QExtpxEXvvloWU3DJ2kb1BYhUuRxS07V3RTeCDCOB9tgCti8lB
P8SKIzdW9NQ0ev1eSlICx3aEv6Sj6PU2Vn23rVQ322jCFTvMIYwfDVvMAxrvSbsGX/pbN7PBNEpd
PiSQiJTmfgR7+mriZPwjwG/tJowq/aWmQHlTlma9RUhbe8VcuMFQSNaeqrEKnkZw81dIeWhfo1pr
aw9xSTQ6szi9xYRL32AagxCRQtngfezLFjc/EBWPtpHkL6oR+BjAZclNmqfxj1K1ihdhefoqdSMX
gpWevPeDpX5SEvKRzBq06BktUP8OhpkHp0Zzva84Gsr3pLL6371hSTt7ckHmlfavPfqEP/pRCp/K
RBY3tuvFN02RV286UngZ1INivBnrIXkjPW+vIc5VO3tS7jStONxEreLfw3IIbhHh46PkrXTjtVm8
M0d0c+E46HcZYhzXbqvZtziXuNdDZOWbrinNa1RByg2z6F/azu3u4zCMXpCWRWIcPbWOs4Syza8s
GKq11kvpF6LK4W1SDK3Td5nqADbGk0axklWVt+lzk7v2zZCZ4KE7d+RtKJWs5fshq3lnWg1Cv3Ev
PdvaGF3XfjC6C1uurEsvMtQnZMs0x5Va6YVSRv5Rd2n+kaNxc99DsVwn/aBeN5KoH8LMCHata9tb
PW4MOngaf63c59kNDhDKi2V4XJA+AnkRrhCPoyx3z2U0iCdqTz5SwNUgPzeNHd2GkpS9KGkTvFdW
90fVFy3Lvm7CT33QJIwuRA9TR/XuLcmEwYPqaXKjNnL00XVxvMU8p3mNVLZY1/btK3wMygGnn/4j
QQ0VW8QssAFSiNdmOSS+b0FDTZBnCaY53qdYSaHr26e/Xa24OT3UkbSY2gLxIChUSkTzNzbKCdJw
pBVOUKm4u8nrjvB7DNpznR71MP3eG2eWYmht2gIZAPWc9C6MnWDj+tplI5CqlKwNwjUbVxGXKDzC
3MyX0FPXCHD9OD1V9UgAN4mOAMxQQGnRwdyP/etIsvxECwQ2atZkhxqYKBbWVRS/JRwgpyi6F3Ix
Y1OonXfXBHWwmN6CldXhqeKj00gwhi9NQXN+LIbPqEQGE/vHj0a2xmsbl9ZNJwX5tWmnzb2dlS1e
AGF9b2BTcd91SbPLqwAboEmz+vS8joRJFHWnWoOOYIc9r3S6odJbgNxVR6QUzkN0EtDlw7tMGtqv
sqaJRvUASVILDbTTAx/L5Wz0V6lB6BCwD/gIKrTEUdSW6uA4j0EJ7C4IaxLBmBzBhpXsGP+vFmyo
WtQXDcj0C88AqgXTazyTVapHytvobQKjlgHewD2ZFa0CEStBCNPbgRmW72pVxNVlFcNYX8SmIb2m
XlFnS781y11V9fajqPypollF+k6kqA6msTDuNKsMdhMeCXUQQIkLirJ0krQqM+5qo7K2TZGOj7TJ
zObMBzzclxMMU0PahaKxAU90f18iTIrqV6IIp7Z9eo7FkCEhZsm02hIpkd8brez9i8EwyQD+8Qfc
G3meYiBc7+tGpmKIAKMt6xGMVoIlTii0AaM1mPirNk7wswkvI7l6zAwwLv/iB+iWIlOZo8dCurE/
dZcaWsZh1B0lCrRfqApU21hpETXt3Lq4SvMehxir1crf3Lw09C0few/c6TDexLPqHGbsyH42YE3S
fVXoAKPsNl2W3zOuRh2CQkH4TKkT8dWDa84u5EwpVkqSFR4WTkP5addquBnNIXqKzTC7Hoc++ESZ
zPo8vTJH9gRwGVW2JjUiCiaz9kWsFlHW9b7kdMPzFF03fr8eh8vUzXmpzmFXj2RaVCRlWF00REBS
z5v+pYrRESo/Ei7SyFXDDm0J9wIcFmMK4c9K49o/3Ao7QmXstQcSH3fTE9lfJ40OATtDRuSiNbPy
M+5q/YVYPbrFOgY3lrKVqonvmrxQ6JOvh5xyh5l5BHD0I7z7oJT9OwndJUeSdO8Tj8nisyAke8vQ
MT5XLj2S0FIqhWDGO2dPHJn5irahH+RNHawl1fsUiCcYtD1sD1EZ+dm0H2PcAgZ3rZpvpz/kkcLP
/rhTofPbppLTIK+zaPKeyI1ViShmCQXFQHC8tpBBzH4r9Wfj3k/VxkjbBeJMae/48IKmH6hPCB3y
7IR5GvDVwM2DtWVGVC4y6M6bKrtREn2ZqMMit65jrCAnVUqEg28jZDJOz/8IUA54vsrVRhYPoGIO
LcD5sVA9vUjW6KzYN5MO6nVvRGLbSXG7q5Wm31JZDR89vO03veJVG+AuGKsWyAA99ZY+vmP1rK9V
tIrR4gN1fEPxfXhN3Wb4lBPffs9yo/sRepZyldqJFC0bPNvuYy2z1gFaEZ+lj5Lm6SkdPrgmOAAV
OqOAZ3aIR+gQ6RTwv9e2GTxFSQ1UBfdIz131pnYlSqw4Yv/x9JBHABqmDlyfigwxIc/8LHYxtDjl
4A7huvO7MLygXW3d+kXVrRJNSh6wyGp2ddinCB350crHEiYFPFgjLSqkunsntI9fyx4bbprWI9i2
WpP0syiJw0eYavrERpF1g3N28AhrKjIvSRyuUTD7GrziJs7dRTK5irUItLYQt7Ef1NW7vnP5X/nK
7r2NgPUcNdXKSNEG8n77GVRKNb+lTruWQuNMSe3wUjW52yAkyhSYDwtKcRGYEO/UYB3L9WMGlCZL
pbXtZmsdQpiPZuiZj3YYxzMeQCoAz7DhDi7xTE1lMyHiXKeduIV8jz9QtIrNcVVG9iVCvFvg+tQJ
jEsBhK71PUeXvFWeGldjVK1901j7aDOe+U2HfRWKinQVp/4UXNl5AVzC1whgdBitVSPtlmrcIINS
I+ar++AHyygCrgFh4CIR/pvdwFb0mqJE+dn4bVvQfLQO5RglBL5y+mcdWSm03WkxwRdQtcPQ3B9w
mxdT0NHYi7jqrmXk5bRWuc405Z8HPX8YtDIdVBPOyZ+u0LcLGcVbKwrjJFq3gY59PEU/7Ew6f21T
M0ShzlAvVBejmsb2amSX/Q+hUhUqNXKFfzxnE9IfaodQACeowv7DYBRxB+/HsBwjfImrN9XLF572
IPlnKuTHHr69caa1/zZfsgbwZLFJp0GuL7Va26RmeVkA8y/7bmO4ya2gew52eaekkXN6iofZJTDR
b1Oc3Vp9NGnwTUOnuotM4QOaRBe1//r/Nsh0XX+bX1w1halIluUgDUXtM1i4bbo2AZqfHubIFt2b
yyxKj9SgLUGpMYwm476zzMz+2gIdlzfnWp9HR0K8cOLJm4f0Qdl0/STwVcuhWLIIEBcehv6iQMnC
Dex/MylbRxcKgIggztxfOwC0bZUnDBVqOLNS1XNt47qOKdsF9plX89isaAlRxremMGxe1FDzWLLD
aLActc8fij5HzkR2zK697pT2zMV75I5DgeDvoWY7QpGgPRlWZzlBDdOnV7B0Kc/M5tjOnpIFU6OZ
ZpP77i9coHQuFgMVu2Ecrioje4qlfl2N50KNIy8WM/nvMPP2VmP5pieswnKqBresZBXGj3H7NZp3
bh6duRePf5+/h5oFilIQj2IIShZtErcblkI86uIaGagzW+5YRGoak8YqZD/gGPNQpkpH1LYSxYLt
62MkgST0pUG13zWIixuQ+RDAIvtCtYnd2DALHBjfRZrwfxqMb06f6aNfETScMXWCFU7c/lfssQEG
R1HaTloCeHb1azdCNbryzjy6R5eW0yXDcgQVNofUGAAVQQjWthPW+o1tabeyJD9oAunwoLs/PaOj
W//bUOr+jICx49VnVjZUGJwmsKls3fYMaf3ontRBwSqCIOpAXaFR1QENstZ2qsGGJ6fjjuM34HKV
ha0bawDEZzbm0Y8Epo6gGigVZJv9KdmdlUIKZfW8GnFOT8X6ZDOmw/L0wh39RlxNwK8N7vn59TTI
VSLbo2BWWrJolV1s92BW7WUpa4vTIx39RN9Gmt1OMSJqWL8w0vRWDZp/hUrpmckc/UTfhpjt67Yh
08+o+DvUbK6aFpIz3sUjnVRd0hzcvh5Oz+jo2qH7AKpg6vfPOSsKnn6iLVTbacVDJzYiSFdduamx
dzg9ztGd8G2c2eb2bFqMZD44LfbbGPNNw8RWvf03g7BTiY81VFbm4iFRaraQQNneLc4Lvu5Q/l2Q
NZy5eY5GZVw7/x1mWtNvUUtCrm5hUsFc2uQGl8srVJw2RVne6H/0YaUrP1YxP9cu2/IcB/To5/o2
9LR7vg2Ndl8TpzoHSul1BHZj9JtgxQc+sBfrzF4/UlIj0/o21myzF6KtRrdsWM1wXKOxf4ljzTKw
5Ws/lN5zDJGTLt8gRYFjT3JrI1l/esecm+rsICCvEblVzPCynmzzWLmEkb/Oc1TWDGl9eqhjZw6s
ODBbWwZwPN83aGo2neymXCA+vjX4IHryU4zbkbDXun/uET12Er4PNts9VlIZeVcwWF73q2IwN0qe
ryVMOU/P6eguNUEzywLoEtHobKt4LkDgHkE2R48yXizhZFawUXDQlU3jElbpIi+KlZ9n16mi/5v1
5MkEAqJQBZ1LFDRW0VqF79ngfwNUx5ubYpTBpHZLMrTr3M/PNMKO7lTQrgAcQUzzd8y2ilxXCRzN
1nJQZLGuqnrY9goBRwFCARfC0lhC7ypRysXDvnF3pjzW9L0xMj694kc/LNGITokHwvS8XBeBQMzQ
c7ecbAgwiUBVfUTvz3v7N6PAxZ4YLRZKUvs3gDR0sp75meXI/Yc8ogxQfkjD6+kxjsZ5U/ZCZ4pQ
7wC+o2KGTHee2DVtwge4bSt90pGXyjvZLTd0Wi8R2l5WgeQMRbvTYSsHRrk6/RuOHX+LqItkwGZR
5wX9qJP8yuhS5gk+VU0v/TBbZs3K7b9OjyNYr31wMeXVyYFgCp8p9MyOCRh4gGi+BbJO9W+jsHVQ
f748PcSxjfF9iNlFGted4do1wEXZpoQctU+pgQlydg4feXTF/nwylXOHTtv+zogxK0+AlpuOTuPQ
Hl/q/lNBj7Ztz9Akjk7n2zizC6wHkyCHHWC6pNiBbblQKvOiCrIz99exO5kjzUaH+0DoPdvnlid3
Ro/SoQNZ40ISXwkKobT8MSrxFx0u9qc/0dHb0lIAXwhWDguL2TbIEQnH2phJYY+1agM6n2G1NMRL
h3UTLdyLFjNyL7vVaDqcHvnoPIEOQ0WnCyrPcfTCL4zRnDD7eYkvhKw9e8a47gMfZQ1cZvTszKt6
Zjh9KgR/CyDycujrQga2H2U7ub/H23GTDS9iGC6w4Po3+x7m1VS1VJGnmkX/wkN+M4kUcIgWQHoV
SzBsgIKz5LWj+x5oLQ0wuOO8AvtTqiuFjIanyFFxUZYeU4NIRaPl1515Zo7u+6nPNunSgS+a7cio
DjOtnCDngZff01lddn3olOk5UaTj0/nvMHO0saiKgkpfZDlS4WMkMC6wE3rKk2wlCuPMBzo31Kxu
gCYhZCakVxHYii4w0Vkm3kPX7SpLOrPJj16yfy+dpu5/IlsptSyNmROmIVfYJV7mVNBPn6Ojc6FD
yIOBJhLksf0h3BSaUZYnlgNi4r7yul2bI0wm4Tac/x/Szmu3bmRZw09EgDncciUqW7YsW74hLAfm
nPvpz0fj7D1LFLGI8b4YzMAzmFrd7FBd9Qf/6n8LtTjP+zzCbRYXMC+KryZsCWsJJ2OAe8LZSMFX
x2TT0GZAGmfT4vuUmtQB++EaNkARyBaeSHq3U4LZ1mZjSGtr25npy3Ovg7rAYqsKLXdYB+QuvlXu
JmeExn4yJnljGayNh8ooxSOoEpj9zL/i7PAB1lo4ak3uogH8wjz6Xm7tjzjs3fLNTpe/0do5dx5q
/ilnoawxHXSZTqJny+g1XYsCU0X0XPL+S9x8uxxq3vfLDOI81GLldVYfc1YTSm9vM16bCOzvRPjU
l7d9ZO3i4bZMXi9HXJ1HemGoZOCPoy4LHlC5sz60Rzryyuia4rFG+UgxnpBc2Phgq7N4Fmix0mtA
1qaaUfgNO/VgIjAq0DLx+2sj+V04W7TB99prXLsOmpoc4aiboczy9psJGloWailEg1ZNyVw2Q+zS
+0n7KUuB8UUGIAlntxOfDVP1Tyzj6qQXw/QUab78CVtF69Hvk+pDZnTGS62G8cdoAJp9eepXZsTW
ZJlnFa/FWRXp7W80kgpkvR77njCV6MEaGuVHGVnVo1b0fu12Kfky2I96Kz9ZDUvfbxZZM+R3HOC5
jlxPhex7mjwgXT3d9YV2MHlR+flwU9CavDzK+bsuljQYblhjYEooAS2xPbnj6Eifdb7nj+DpGG/1
vez69jeAH0wG4KYWuMIjVOgWBg+Ay7FXthOx+YTsT2AHS7ZfEKigK3TF9yJGjNRLke3sCcvIJAOu
HRXZdzS/UQ1pu8dMA9p8OfjKziK4gzIjRBFqiYvPC1wrxlh79L28T5HRR/zJyW9Fh+S9bW9kYit3
Ig8r2BH8hVjMsvJmyyI0mqz3PXqJe9mJnkyz2Sherz2M52xl5sixeNBYfLtaaRijHz9OvodFuIzu
O4a4H4Q0WE99HFSzuaTeY5LYYz0OAi8psa1QnK8+Gi33reNvJtlrqwpC/MwLllHJWOaDdTmUdaoK
ycsLm2Oyjn+WmfVNCZNoB9wDUfVS7QE9xD8vf9M//9/lauYFCY6FtvHMy307C34dK1AViIsXpfZK
QxckjwO349aOKv0L5LkejZI2DwESjf69YgjxE5iZivQfoNOnxm/QqjGQXd7q7q6tgDmT5BhBSvZd
2WLyJ99v00HyKmOyQQkicWjGSbYboWYAs8JgG5DmtzyP7uVmivbB0Mz0IR0YJsI9LuDlfMcxunVJ
r+0/ViNJFFVoqgyLLSAschvV6SUPiQFaEMlVpuCo3fI4QXtP7myo49HttPlYWHuB8f6BtWwg9/Fe
Zwd2jNSmueZ7iizZL4Vkhb8MG8DLAeGFUN4lqqN9coJCfs4a3AwwCkBlcteKWGy0YVY3Dc559L5J
Ud6zc/u2r4SfqJI3lr15lQsTs3F8X3DiVtAl0vJDXU1fmjQAQqwEE9apGhZN6En8++Sc43d2UgR5
NUvgvl21uY9nVa9lkoc5IVjnSKowdMmrnVHA0MHgaby6vE3WdidVCrpCJjTDd+eREAk2x2MpeULX
xFPKf3TbNj59eaB/WAxMuJGBZ41U/GUm2f58OfjauWuTe+Kxwp0Kef7tYJ2hRxSzNeh9yVRgx7tO
5xXyWR027patMIt8JhkNtnlIGElBufBpqq293eIlO2xcI6tzeTacxYlTOuog6ow4QW1/svIBeQbc
Vh3nmA3mocVGBj/4jeWytm3PZtBcvIKxHtIKMhPKvQKrJ9+2Xwaz/hTp2FpZcrqDU1nspEYxXWeU
/iY7see9Qi4675vF19ORYZNSieYOJY4D8FcPT8NPRVADS8mfxmKrMzCv/OV5fh5u8RXrfgRFPMqU
62VzBqyfuh47HPXL5SW5GgU1t/koIiFdZqNTaw1DLY+ON1pXPomGLIu9n7Ybn22emndjOYsy3xFn
75SgHUujCYXj1VkOXUG6HsPkyhaq56f+TSvUjTtnK9w86LNwkY2T/FTDWcuG+NrIjKsyE3spso9A
Nq8E9r//2xzO+/EsnFDrEOd6vlQm915m7Xyn2CdoX1yOsnrBU7P776darD+8w+pRzAuiFtnzXMCz
4QDAVb+Ri3Jf+OJKs8V9ETqwMaU7RDKwKJG9bsxOf/M7AGNzXqP7wV54O1zHBzQRwRX3sKjeoex5
QvDwxGvtaAb+HvbTyRHOCfTJjaQ31yinIlMSXgmp2SiFrK7cs5+xWFNtqVZ5qfEzynrkFd9f+ThQ
ik0d0dW1dBZmsZacRrITy2aDFOWzH6MTrodHQDtO8TlotmRC12KRMYI+hemkk9W8ndkcZn+spdBr
G3Ny9mPe//CzkE1fJ3DdpOTZ7sdq4wxfXVXnMdW3MdFilyCe+o4nAsnDQO86KKZjLlIvbKerosU1
uHOuwgoOFFIHXR7cxKlxNbZb+k9rdwnmWOAn+DFkz8tFBUGymY2VvKTp2oM/FsoO3muMqXbhUYH8
aI6z9raotg71NfQ37HGkogBwkIcs7+QpiDCEGyrfw9VO3vWV9i0bc+rTUpa4ftoke8tEHR242H0z
IvWNBTp6c6bd7JTKh+fpa78gQTQ4LoWT23Wj6gb9+MVAnxM6uonl5ihj7euU0y4s+JSx0sZuWzUZ
0JdgCyv3p8C4OGaZPcDsNBLk9ySjQc2sCVdk30NIBsdVGTH3YOZXOUkrwUcRP+pcRzui8sk+jPSD
qIdfk1CRwc7VyZ0647c/wR3zZ0N5rv16lyqls+siNPSU0SE5yovRnViNe0Ouf5VS1eGwOiRuOEB6
GST9RWl6pGUH7FI1Y8B/c6YFRXn2fbag3TgNV3a/I1Nv590OnYq339tlq0m2Jer5iJ9k7aTV1Q4q
/kMpbRXYVlIpwiDIg/I3tLxliaCbNRDSRAIdUKvfiwlDMh+/NY0dkWv/PjPlRT6XBEzsid5JuUVg
D1SQXjhLFjhY94Ou7KSh+Rq1VXdrVnG2F1mEKaCk9BtHwOpUMoUWVZAZUrKYSvxGE5jSDm3QPj9A
PaKsdzeOG7fGn77cu7UJwWN++dBZWHZ04SuHvV6DtLVaFT0rSGqvUyjKp7pB5NyVpDYkfzRA1oe1
av7sFJsWLATd0hWp0d8hiSp9MGDC/UYKXEYgVxqc72nelV/8MPJfqiTk6hvHMEZxPa7nCmgLTq+V
ZjVMMzSupdiwPkRjk/wKizbHEDOpa5ff039G8zpVdrpUJa+tA4nBHeIge0g6tbnuQQkieA4J9odT
W92XLLHqBzFW2L62UfEhyyXzJmtKcS9kZIN1VLQffM3IXky9137/+0uXb4O+JGpUUESXC9GOTUQ3
O4O2e2XfQCDxipkPLkmHPsqvREwdu82PyAE8NnFwF/sTuOn2ETOZw8bvWHnNOzMGXjbYFDYK7W/3
XWsoQ4U1KCCEDIG4Msc1qT6l0XjM0onL33bj3DiUIvfa3L6vYuVOq1M8vpUrikNfL/+Wtb15/lMW
CTLemWUJYYI6e5y5SXLjZB9MFFz8bosEuPLoYMwQSdketM+XTVoEFFSz6sEgW+ovJT4G8ledZZo/
Rs4vxB9w65k2Drf1kf034J8iwllC2StVacN6BBXQ4EkZSpiBF8e0CA5DEnp/M4n/hFqkHHUlhkKb
odzxaN/1UnyqSAO6QEUh/S+6L/CrNHRjeX5DO1k8F5GJUIXeA6uV1A8NKqWSsU/aLXDcSgo142Tp
jM11TV40b9fnFMajYw6ka7PNM2CV49iig/ALKNJJQIS6PHnrwaikosGJj86ynS5phT5aLRC5ESSe
ninIy7+WuCPUOC9KycajZg2uguA22j6Q4eF0LUG6eaclWd6DBTabDmHmuU5WjmQdyIpEO0XDc0Qv
OpWS0YTiSW1/lVJEio1QfFeqaKPkurZAVRIMRPiwE6Og8XaWU7uyApivoNYisGOv9vjVh8Et97/+
/fyeh1mk+EqDyyYlSz4mNutI5dwXuoS/fI5WTPgYpdLxcriVHNTBkIGeB8DMWVrw7agSXRQjrDBe
FHbxDXrzTYHdRJZKByMaUJtO75ta/PtHDDUvoB+c7DogssVEBiLyTfSAbEKaN8Xk3Nptc5r6dGNk
a9W+ue0JPEEFbEIt9u3QsjgvAfJqM3YMvHzXk52FJbngqJlfKpMTs0CcdmeFwTNQ6XrX5NF3o9Cs
jXNtLdMAgAgrEaU+5V2hXrQG/tEx3zNylBsq0NeZKR5s39joOahrlxS9V64omVPgnVB1j/66MLB4
98zWdx7a0P7GFfGMdyuymMXsTAvGYV8oGLvkZaa5TSU/mLYf7SJRIk8z+8cG8ve2raKdGZgGlvEo
WxoWs4Rs8E9DOMGhCvFsd6Sy2NUdLreYjG4luMraauSFDsN6ltigqL/4ZDp6QbJDV8MqW/2mimhi
TP2s2VyhayTXpg9dEWEr05ccN8irAB+L0nITCTlQ085fSoTZ3b6bPXZKrXXVTvF39H2+Rypk6H+/
b4BgAqHjWLeh6rz9pZWO96xv80vVroD+rWoVLnr4OTZPFYYTH6Np6OVd2zqB5AYlRu0b4Vc8FdCB
hzEJtpsz6Z3KAwpdqdQ4Br00qdb3Y4U6fuHMQKoe2+6sR0a2TNtXbibATTLLfOzt3ylKBq4plSqq
QTQXfKm+LaPGdEOj+FKJ8R7dUv5UQcSl14vfVo3r8GjWP4ZG/nl58tbuEH43u+EPlX45eTpiVwXq
QbSLcMh1B03d+RgvTam4yovh2hi1jQt/K958tJ/lFkGC9/U4AWpUZ/n0oHOejR7Ni77oR9eA1eXG
25XT1Q3J4wL2LcKG2rtb2ezyMZLbzvH8NlC+A9W1UUlo4+i6SDX9xcqc9AhQM7ma0PXHDXVsnC89
EoQ/BdonJzbqdKP3cXHVVL7ziGVl8iOJjaF1kyaHc+0g+/CcDMH0K2y19KtSBfkt1SH46jrOZpML
EMT4evmjre1NvNIhElgGbkV/iipnk2iV9DoHOfS9upKYMkBhxgfRm/1TC2X9o1Q2QCDNSJY+VsGI
Au/l4H9y/eVTCgMfFAKgh6Jssshx4hFbAhUBOE+dRH3Cax6Tlr7GIYmGL2LJ1qNS6c9lhYlmR6Vh
hzL990k3Z1f1qTzEJs8jKyx/dpUOudQOv8ZSXsAyFT85DPOdPMofaweq5+Uf/X7GOPHh9OI7RJVH
X/7mSJ6k3OZt6FWRio985GrOS1i2rjV+Q9pudqj93wIu8XKxSR0E/2fD64ZZJqd2VVqdkvGU+h9C
HElEWB0uj3BF4mW+1KC//1HhRxvx7c5SNLqfIpQMb5K6q3rkwBAasHPtRkfAswzEYXQmLNfFlZ/r
+8AaDxA0PcdIb9ARPCmpf6yc9BQWGMYFzd7P7KMpRfvLv3Elh3z7G+fPdLZweUpLTZ45hqf61TdU
uK5FYl/labcH/3JCSs0dEvXg8LQsQ/VGbkYPEbaNeXqfO7KVyXhwR+HMfkdpM8dKHfFpRKtXTx7s
XH5EpOeAjsxnqxIb23S+eN5uFLSAKe0pILEQl1jy/ZEU6RIrAe4aZoiL59LOtj7XZrUxqe9PVKJA
hgFIDmSG8+3tnIoB3Ul0uuGN4hGeQcXOB6QeUvuYqQd100pqK9qc+5x9QUlVkGibo00SRJHKPshq
f1CD4I6S46EKthR4VqfwbHDzvz8Px92gSQkAZcWfndbRUenVXeNvdKNXB6XO2geAfzApXmydJEgR
RxLAgx2Z07RL3aZ8VdJffju4SvZ8eQ+sxoIJwuGJBAQahm9HRCkfpY4M1dKpprokywhDja2C2gqu
8UaKLz2lln9P42SJnMVcXLpSJxwjoOznVenvcCRf46p3jHxjIc6f/t1yP4uymEX0WAsDeKblNbZ/
nQ3SXuTKRmq9tnnPB7I4P7IsCNO4QAlaU37F/qtu4tKII2LPeC5/pfWxWDZZGbDQd4XXqlbGsLQH
C3yweQ00yyu0YAPpvDqWWfGYcgTVp2Upq7PGNpf03qKzg4WnLebcGRiyx1l0dXkwq5voLNJi1goH
OktTMJgmqmhrFDdVO99HwwZlYb73333/szCLvGBU2xQtcgTXi6j+Gs1NwSr+Uob2UQv8O4TJbiWz
vhZV410e3fzr34WddYDxVCGTXcKvgmFUwkZBfH1Qk99T17U7bZAoV6Mc4UoqtoJlFX8ataw6Xo67
upHP4i421QSU2+raFk5B+g3vVy8qo1t/bDBdrXaib/5mtZxFW2yutLJszl2icdWc6ny8d/ruc4ws
dl9vbbLVW5o6vGYiojZj5xZHVAIjKMCRjuPQx+0hlU/I5u7UItpHGV1XU5xI2T0lLm96UZ2czN/T
utj4qKubgySTmxN2EvWJt6dkNUpNkeM05aF4hu5Ct+9Fciwl7YTz8sbuWP2OZ6EW3xEJ0cbsZ1JK
JHDPiL5mpr2DArwzwJeawZbmzfrAKD8i5oK/6bJmJ3IbLw4OA08OH9vsa6o8meIYylvp5+penMV1
/j/MYsurcd33QuIT1h2eILiUA26qnWI31nrmpqHzgtM8vrKm/9VG1GDjIlg9b86CLw6CAH8eaGuM
UYOS4jjDPXLteyNVPl/egKth8PGd394zGmCR+JgS+Dqj57zJ22RXMi7H+urn4ng5yuoHO4sy3xRn
GYhKwqpmMhvP0Qakn2NPEneO8iBhdng50IoHHrf0WaTFmi9MpZHtjEhJb36cxvQmr4ojhnxebssu
19TNMPXHwEESNNIOUVDv9Do4IR97Rd9oX/CatQr7sTabU9vHR7F5LKxPN8R/moR/0qS3E1Enfm8r
iYyfRl3vRO1f2eXDEOob0726cGHSzpJQWPAuH2rZ0A5GAizTs2PfDYMPQ0zVNXIjo9lPynMT3vZN
uxFSVddukH9iLt9qFXA4LA+IKeftCSrIvmqtq1EuDx14nc7BvcbXDoVc7pXaucn7AP2y7GDn9mPj
mwdoZcdgrK6qCohUIm4bTMRabTooo34zVluWHOur8b/TYywKqUoa54UAmuVJzqseZocMi3lbdZNu
q5Gx9rUNyggzPpvX0pKHhc4wWkR9ye2m/CjsHO5Ntre2gFIrdeG53E37YrYipYi2GI7ldKNhKXOU
vj6MMu/x4qaQb2qap0r4pCZPsnSbOYLX+lZTbTP0vCjO9vVgVKVfWYSmqxu6pGheLGc31pTdhMGA
aFEH90HeZ3l138XqSWJrXd7ua9cODpJUcXiJou2+OL0wu8wj0P+c0PH3BOBAWb0ONeZ88SHeHOza
qjmPtTjDhJ7m0qByshQGYuTita27XYAOdwCg4vKo1pfNP6NanGG50SlmHzOqNm320jQerCzwJkfb
SDVXwwDqnjWZoLIsc+eipwxbaBUva6PfD7a0r6Nx76CS/BejOQuzuEWbSvNbXxBmTG9l0dOgmNym
2WisrS4ENHbQfKJUTLHg7UJsk17TOmTqvdz5bAQvmn8c/B99gTe1vnEvb0VaLAPojSkpAZEKrefN
hJKu/iXXbCRqfoXx8+WpW11yZ6NaLITKQvMd2zFi2d2VLgcn1Otw++t3hdX8RQJHSe+/Ezj/lLOd
LAVF0NpmZtGYxBuweQzKYN+lCLRS+uzTv3lL09RxeFBDSX4nNOkEmTIUU84Kp78w0t5A/5/8YGPl
rX4qIGEQEueWxjL/bZ2STpyPu4gt3fbBcxMEwJ9mdR/f9autTbvSwbAVisS4dAMzet8Yq6xGKkWn
G55Z1HvUKq6jUhxica+OCdZ8VA+7r0NK82qUj0FTX8ny0RysfZ1PrtCCfRV8jMeXSnttU+Bn4Usf
1S6EvET9fHlJrWx6ZRbSpmD+p5S7uCzaBtH92o8MT7Imt8XLopefdCPdXY6y8pwETWfAkaOchjTD
/GXOVlMSxLHe1imIhBK9w12IqsA9d1T9o50C7dZRe/NRog/XIhTaDM3G8bmya8DP8d4h/6G2v1QX
UMO6CSMZrrAxhbdhq7rw9t2ilg91+3J5mCt51ptIi00zKQp6sRnDtENV27dKP7mp5j+GTmcgcNl/
DlP9dZzaL/WEC/jl0GszPGeQQAnocgMrejvDPZDvNJIp4swOyqUY3Cp7zpIOQHZ8pClwUKJ0Ay+w
QnuZhUv+Cbk4+TRMdHqtC+BgW0AElbb21Ei7Chv/0CnjXSXrJywicDGzqS0Gh8vDXdnKcIvhxlP6
tui0LYarmO2k4aM3SwjiqCh+hjgEBdXgRuGrSv30crC1tzvSu2xkVHDB0y9RGkE2mZmA8UuPe9K+
wN4pP+OSonzC5L2pXBg34R1KQ/0zgHFatlApf2qaj2vKpGrs5mEcv13+QWubltRDnivgWCcvq9OI
dCvjMK8zyTDuzai+Gptgj1/yxh2wunEwL8TynDMT0ai3a4rOvigUytFeaIU7mgeerv9qm1+Jox0v
j2cj0BIbFTldljg9HG7FxoQXzqJhvcwwQcXfOpVXZ+6fIf1JYM8OoqprWk3tGJKqnqw62w/ddWfU
/z4lULhm/jNvf5bTWRDalnIu+bOood+f8gjLUtu6VYvGo05wiPxwI+ld3fpn4RZ7gQ6UWRoTYwrC
hjet3z7D17kF3/Ri2cGXopBenKLYEiZd3YBnQReb38DFyAhixpgp5kn04hT25oPpDDszC/ArcjYO
m9VwM+oDrClY+iWlTDFCLJZC6klKlAycKc4nJVe/6lHdgevQsf0FLrxxoq4ulVlnE4SNSczFndXH
iaaw7yHHG5VXa+Ux1GO0QP6iYk1yAByETAHI8/JsMc1ApjcHiif270LrZOeCgwwjqy2NxtXj2qQC
gFSMgvbksgiA0mUVzx1oT/bTYo8J16HG5EVOo1MhjF2mY2EkJ4cMlkBbiH9faFUIDEYIqNKMrXt7
kuBy6ciRjHBpIZuntB1vG0W5VcKcwutWXX7tDj4PtViYcjJ0TcCl4xnUrKt9Ez7N2B7bP4r8SxQa
+63LYW1lnsebl9HZZndiCO7ZrHRRq+XJivuTyibMlE9sxp2opL/YB9BtrdlNAAuUJcW8lNKR1ijy
zbFR7eyxdMu8ceuYZjte1h2L9PLBvHa0zGIN0CgARbzHrwNFhJvH4rQ7udw1mhVznU2P8GmzvR9l
Ep40JNF9MP17Ki87D7kAEgyW5HvXSBB61uyr60E32MeWuJ5V/JC/xb4hv9eT/EoxQ0hCW22P1Y8J
JhhhYlTK3xWSwzpLMxGwTn2c1mluYIDhVv106OVuV9kbk7sVbJ78s5VjjWPO5yRYBF9aM07A23aZ
/5Jj4Tv+VSEUYPU/Q1tc5oMjhiwvyGH8XhL7Sko/Brl2jwTtgyTq12aQf0n5VOzBEmhIqDTmrunK
b6E89KTK2Gs5fYsvd6sLt+yND6gRvvSyuE3D5MvlFbeWCtDDp4ADDQ1VvMV7JAuCbEhrUgEkjgOX
p0SxjynhgtgPP2iVNOz+t3Dq22+g6HUy+nPmMQy+s6/KvnfBVdpgx7oBbE377yXnWdckrJoMro4B
Lk4LW46kBi8F2xvtB9u6kcSrH38Twe/Lo1pNWNHZo8ZocRyAJ3o7LBDHbT7p3M6BJP8SM/dT0oLP
cew8lYPSur4PnA7UCln7VFncoFhVNoHq7OSkHTdm+E8qvmglconaSP7NAHGegW9/iyandWiU/Bbe
2sfJjK7kxrqO8ujkGNlVatunBnFOU/xOmuRFROpxNEdueetweUrmES9/BTK+vFZQgcawY/ErDA3x
3rblNk/an21+hZkEL++tr7t2XJ4FWQpgVd04jaFBkFaxTlo03oT0a6J42JfCfJAb+cYwuk//07i0
xX4pI+Sq7YCQjfC68Eug/RhFs/UJ106q83Etdokao37UTMjbxKbj85LF58sIYPXHSlm7stbcqXnx
OXFw5ewK0LaZiHcTn9PFSfq7r9TPsYJdN/pJ0g7BV5Qg8s3n79qxYUEbU4Fo2SQZ8wjOzlKn7VO0
DdjHJmZoEIf2EIYOodrtYtnYmI2tUItjW8hjqEv6HGr6ptffE4wvZTA0IdWLy59WmVOVd2tW4doF
5a1QOll823wKwzyGjeBJIJlxw0L3rnQ+WGV3gyIpDmulUN0pDT45AttIyZe/Z+ReLhI+hZuJqafK
ZNcbv2n1J2kmZVWSVezmFz8JuHnntBq4AL1N70qMQ5J8q5m7utjOQiwW25RWYx9VhFDr5yD7Jdqn
QboK7Ncw23oMrkbCFgCyl4Kj3BKoH/qDlMCLxC86/Fz0yKsEuyRp9nU/7RGaufwx184fahV0+ma+
3DttoDwoxKRHMzAF5mU9JfvYtl2j2+L9rS1Oup2Mhs+DHtri4C8kKA6tYoBKyaqHOLf2WG14TSF5
gHyOfzEiHBVmcioJ4vKmLuFkiRSegzfEtWvEhltaWLWEfwEa+iPmBKPCROp0KTbUmmlmhnPzA08r
V8QlFbUtjb+1dTDrRf0nxGLFlWOe+WHOt1FsmgXfKOCbae9q5r0gHfiLSTsLpb09p7JsUgzJYTQd
b69R6CfsD26UJPcuh1ldBoAjHcxtIDQunwkYLbE3MY/xolRP8YtMjzzXD36rkUj5yt8s7dnjEkKd
oXH4vh1TJbVNO6gU71F/xBlqOliNfR34f4FegQQGi4dzHrmO5W4V2FNTUNXZQQkaQ/A8WirFTaS7
bffj8uytPSHPI82H4NllAoGjqQP0R7weTHvi2rXdPll9I39PtSp+Cdqy/GBpU3oF2DUWbicV49fL
P2DtsMCLlaQJAgF1gcUqcfq0SzVB7jCZzS6pnwvZcE116yxfW/aOhvuRDssNocZFFAMhJWFGCdon
Wqu7oS2lCADSjFPwO3flyYjcMdrca6tD02j08Am51JY1RdEFjtH0BBV1NJ1iX81cGeNfVwqLLZ73
WjeamgPPOHhD0AeXsKBumtRAniJsrvXqpUuVoxyEd45o79PJPwSWtOuwhO1N+5Q42IbF00a7aXUZ
ca3MHUiMDpc16sFqFbymKbjkbfFVlPmhAWqldNadLcxrJRkfk0rb25m5USJYDYsSEcg9mwf0kpIp
YbMV48JFiXMyNUjYBYIFifMpCaYWGTUz2yly+6KZ1YOa1FtubGvnDo/1/8ReOseURtEhtDfXCybF
q/3yCkGqO7mTjlGjny7vkbV6lgoOXKVJiXvGO6SSUSNw4Y+wp2FjxB/1CT6yKrr2FFpj/JzNpiiu
lE51wNLS84+JHpj3UVJVG1t17amlQvHnVcd9S5dgcfqZmKAPcgf/zaQOtNe7UKBIJ/duJFmApxxL
YtKz0o2gyOE7r4a7PsUlakxjpKf1TW/TOflcpIz8Gmr1EBagk74rtFkJlWAsUrwkw7bJHlILC2pc
y3Ps+4zEUHc4E1JcjOkm/sXnmJXXZraWDgx78cCqjLilCCvx6UX60W+7L35fXfkaHc4uVK4NPd77
EPRijNyDOt8oL66uhbPgS7AR5Ap9MmufanTfnnrJue6Fc8yzGhV44xB28clQJwzEO7TYm41dvtbn
RWaJWUeokDLZcgH4nVw1cUsZh5Zi9K1KqiRyeTE5P1Vq8l8i6suvkabEpGEt1xe8oiz5YCJoIO8m
ubNfzaFWH8D+9w/x5NftfkCx7UQ1jsVUKon/zZri6N7KqeZD9kwfwjQLvigQB2/l2Bw2jo6VG4F8
QUU2n3v2vXAUPoiBEZWkdIrxM0H0qFGkQ4tACjXhZKi2Jm5+KyzXKtmJwi2AVtw7jeAWsyy6mdRC
otbsjkbY9NddXt5JrfVLi1KECznh3Nq3vkng8VyKV8lurKTPOM7HbhhXtasq1bNhpk+WNFRukQSV
GySJ4maB/FJQguEOi8zd5WW+OkNohXFxmUCVlk2BZEolGn1U0fqmeVKnKeG2FC/ZVCWuZiRPvcj/
IjlV4Uuji4KoIY2IxS0dOBreiVSEoRl8GlRrl/6oxS6Vi4Pfqxt7eOX0hsSD+zv4H/6+3MKOsCrJ
6mnoDmN/U/vDqQyGUx8O3hRu+bKtzSOCefg5zXK5755DtpblCu1WgFq2wGbsVVZuMns8BNL3Zgo3
hrUaC8Ae1xIqje9Qd5kUZLjnQXeRNXFvK9FBz6ObzPI/jDhH+daWe9rqjUBuQ5UPOUgap/PvOUsf
WxvteyPii0Wclp/TYWiOlRLIistjvrz3fVN5cUIwr02aTakbO7XPmi1yKkZTFP+obAdc8eVV+4dr
s9xq3JGz5yNU7XdU8V4KU5I9xfZSM6v3+RBOu6IbrF0ZVKiN1NnPope4qJT8W1Ta33WrSndxABu5
xrRyF6oBlUHFTlzwbhiYR1CPHaPrNrbW2tWlzihtnLnhhiwbYah+KFNkcIEIJXlQokGGcyWOoDc+
4B10A3Pk3smiw8bErNQzEFYC0Q1bBKXZJSGbw60N/AiZ6GrESKBKymstqL2403ZtQlCtO5aTuJHC
+hBoGg4A4nPp9LdOZVyHaIle/jFrE6ABz+US/XOXLTIJq6psezQ4W3Q7vFPr1gujeN/FoxcZya0e
h0cRiQ2Y3FbI+UQ4W6opBvZmXtO8Mhv5UxUFj0ETnKxk3GeJfDKxpGuxS/yLUQLIgwmBEiK5ytuQ
3RQ1cuIw43IjgX5yfFSZh/Yl0pMn3UfHYKiiYWZsb7VzVzS6eTQaYHtQogbKsSy9x40GJtambqc5
YtdH2oMzNCd1LK4I9ohG1mlqu6vICB/EoN1KcXSstWan68FtVKpePqq3IG9Ol+diNW8Bajmnj2jv
vXuCda2c6lgCz06LEwJxppep0Y2a5nj28s9WdJo0/W5Q9UNRyn+x3eZPgO8AeM93DzFfBXyWgojz
mK5vZV1fd2l/0Kbp1INu6UY6b3TYLg93dbUBWfnj4TdzwN5++rwuKQrzuPeKOMU4OjhVeXus2W+S
kxybIeR9Vm+EXDv7OVH+G3L+SecLvFTaKecmR0bgg8pOSpOjLO778HeabTU6Vl62HLGzRMVsKgz0
722opA1iq5QTRjeqewXqGVp7Uxv8xWejATy3yEwKO8s3bSym1i8NTPWoyCFHV1Q0ybQQx1ZBCtKE
9R1ov9+9nm4cFGu1aOpvPN3IRKjxLHMDFOUitRKK4Y3Yt7pBWj7S6L8ebWXvi/ZQZ/FtNWk3BQqW
WSlhkmGC3Q/3o0MuKYrj5XW09lHPfssy2wciCMGTTqdXUIBW9GeKNGyQ3I385FSOxcaMb0VbfFdR
hHqKmqLhyfrXNnj1x+uhnuiOHmzxenlcqyvonzk21LcrqKmR1OsDIgWDfNtXzq53rENabZlOrhQI
VBIhkBiksRYw+bdhbN4rqd1VJjx1bV9NiTcl/l5zIrxnjIPlN3v0U6645De24mpedB53sRd5hQcx
7mqml4fGVTA6J2OMj1ITeH4kXfVW9dGygp3Vxjd64SA2GF1By9h44KhrKS6vdPYOUBRea4ux962f
IW+Ym96oNiVMtAgZRFW8xGLo3KFF6pisOEd5gV7oWNvmXtbAVzTlaO5wTlF3atqMbtOEr4jNxTtl
QuVu7NH0DyMqq1Hl/Ixm5l4j5fLOLlSfJBoirT1qyFbJPWhjx082Vuf6rMLoo8QE3pjk4e3XVHNt
jBD6ML1WxWkQdZQGX43xoz2pP6oh/23KwI3HzniVG9ScVEt8VqvoUY7SLcb86szONpwzOY5C8OJ3
WJnOqQ4UzQv8D1l7LHPh1Za9m/rnf79JrLM4i1VUAJhQzZE4if1/nF1pb506t/5FSMzgr7DH7Mxp
hvaL1aStMQYMGMzw6+9DdHWaELTRW+lMUqXjbWMvL6/1DOVF44xbyrJNa69Zkk0/d54xo36OyhJg
KLggZmlKYXGjYWHnH+AEfMxkAO6Xe6lJtfcSZ8dXmykrw80LZ2iNipo7GA5GfNvG/9k6z1VVRp6d
bZJ2RZ9q8Uv9nVowC2gBcjpWcaygrq50+xySJCr4VVWubc21cWbhLKtl4zsccxq7h9Z7qKEL18ML
atV9ZUGJBo87D7oTIeTfcUCdz0cAz9kuMQbmQ4eEWj873aL4BN+NY1by4ok7hB4dQNzv2X2NO8LP
rgqXGhcM/tnXbcmMk9V4fzLT4U9pLiQOdJilZpSMmfsN2aIPU1mG4BDktcpRjWjT19bI5aOrkn8o
3KJGjfcivBGDicD1eRoDNdA5bByYvybJi6dhEWDzTWFUFxYN9z2zL1gC51KpV7bD4tb7MOzsQAGG
g9455IsPqmq/USlPLExugqDapibfkMZfyySmrzE/WZOdLmoZiFqA5H+eptMj9OMhFRxSMd4Bsb4l
MI3202afZXgTO82JN95BtMOl8vI9ZHXh2GDEUBRd+R3TtM79jNnu7HwL0DZoAR1QM9pY2c2A1FDy
k7BvayuN/VFE/3PcerfoQxEHBbYvkBzL6VQiK9c/+NBiwyUfNSPSbL4yysLH/DTKdCY/5LuGqbhH
Bs8/2PIUMBZL0QPrIuNW3BfJsDs/pYUD/mmw2YYd8yQfNCqJB0uUcd66EVNFZOR1LP9tXkAgEttB
1e9Lci0H7Xo1CGoHan3vrB8mHAZNp4Ya8beAr5FVFtIwlAQI2kaTLusXTcYM4mu2IakPuUlIlWi6
bbJjV6xFx8VR4NgCXCwqXe78vuS8MGkJXs6BVk99KLbcvjbhkfYPX+jDILOzjX6v5rLGu1IHNArG
k0c5alHPrrO2ZotbgUyNh0ny7AuUIoPqr6+CFtcl9OoHqQ91Mu4oEHzNKI/n57S4xT8MNevOMkla
pfsGBwlIxSG7Deyb0kRg51tCf58fam1W0zf8cJosHwaNpsKsChAv8+GCaBI74027pom5NA5SJtxg
sGgkwLt+HocGcG6Cuz1ika4OLjrL7ohQqK0YImu781NaesgB7fLfWGTmtjGGDu3SzsChDTJ/22YG
HIVkdd21UGcvc+/NIqxBUbv/A6ocEJ+ZgW/oB9edHu+LQP5hjbdG/lt4j0wYHKitIo0FRnwWRjy3
oQ6eAaAapskeqOKtUZX7bEAnIOcxa2HrPsIGylrDE6wNOzsbIfN7rESCsrDIDrJRW3gTQ3Vcn8bc
OyUgVw7FuJeetT//AZa2L0hwpgNZUoh/zxNL2cvec7WN11dDoqp5S6mKCw9QgyfS/+/ADDi9/TfU
PKlsjC7DY9xCAja2BxcCZeCe7xq4qZyf0RLCE+OgdImGPhzk53CFUUNftHKm6hVPvgkdXLe1tROU
7lXO92mP+imqW2HSbW3e3lZg3ojE3lvcWVnZpQ9qw3sNzW2Q3r9I6Hkltq5lIG4DvQwhz7K6q1xI
5TE+FSysEZkdIU08NjZ0/BpjTWli6Qx/GH1elFANMFmwfsbNa34vvMsitTadwFOy+QfVPefjQLP8
ifeuKf0W+7ZKYCg8+vrV4Y3e1nY2xJn2fnQF8hfSFWsF1MXlRVMZBxXEgy9oCl81YV67KcY18jzO
PQN8UUNlkdsFPdCH5Y05GjwqXQgP1lqs9aaW3rkO1IhAUkWfHXYSsyhhwwrNgTMD7ss63DgjicAP
uCRBKjY9rYApNWEjQTsxAogZvo5p2sS124t4SPw1Pqm1dHUjSIPgOBEjkKl/DteKBnBI8FlyTJPi
thYh3LSyjSb9Rkl9lLaIPXiQpqrejghoaDrsjNzZua2GoLN5owdzJaQvZLIIJOAYmxPz40sFYKAJ
tEtUyFCzCSMbGoWMBeCFDJHT3Wv+owvXuF+LO+HDgLPIOZo1ujdpwI6CX7B8vMz9KjLNWy/soLom
I0/jb/t/109HHvNh0OlHfbiLM6PQvKQ+OzYN9Ers/D5Is10y1nEPEazzAW1lQd9FIT8MxXU+gtGG
+RlZ+kPWRpT7xtEz6l1t0SubpwevWjOGWrwV/s5u/ihKW7uvofLJjjqlsd2QbdruSHbibhcbTrJS
BVtoek03jw2gBgqAKOt+XsrWLUZTFS47QgT1aCl+3co1icHFaAi4Jkg0YJZ/Ic/loUT1BBjEI9A4
W1cF12ZvH3TXXYLquXL9LA0F8zUcdxwBNA5ngUHCByZVLGdHpzA2nuTXhq9jv4GTrVwT8VpauI9D
zTZ+IAEnyWmGPejbe8ivnnKnWtl7i3EOb38X1bwAdad5R1IGABUMbo+dUAR5jKdcH6cpgyY0iOWQ
bEndyGA82QSDvDWE2+8K0rEodbprq5GroJ6lSAc9RSACJl47OPSfdwpiKh8LqPQdgam47DMC8O34
zS6te4CyDr6J9qxh78dOQ5AiO5SpceoMdUi0sXFSutPsXyjnUCr8+3tmj3Y3BeFFa48dPa++VCj1
w4r0kFXNpsjyW5qSTQmt5aZzLiA3s/Jh1pZiFvRHA+LRXYmhczPclyLbdZm7I26xksQs7mYvBDAC
oBjw+2bD5NoMYeWj8fmHYkuaLpbOfVVZURXcnQ9yi/OZcOJQPEbxeE6IoUOhsNGSBBSc5GfDg31b
0D91vtZsWApsEOSZ/GJB2P8ie5dQvwz7IE+OQ5HckwKlWu2eBlDXTQAiG3fYnp/V4vKBqhjAyAQW
UPMaGqxaBvSlMCs5Vtsqb26m7pQlvDuu5L9UdOBp/N9Ys2gQwqo9rOGJdqyIvQnaYa8C6AGH7sqU
FoMOWAOA84HrD8jM5zOYmxnh4O1hGD3cK9VeQIf/cH7VlvrQiDn/jfH+5x9vvDEozAI82WOTVXKj
LNDFgfr4lnuaRtg+Dax2m5cuKX4wNEvkgIt+5QesTHLOy8+YMWT4/7IjoLonXuijEunG5nJbuioO
+nrn5O2m7pqLACrcvENBkOqYZiOkRNXj+d/ynr7NKoNgM8AoGm8IkCjmFwq3tQ92NK7HoXfVjuUe
9FoC8ycXcCLKGWrDouqzCKbdLC4Cp44JZ2/csv/kRvNotDWqUlLY8Aqx4KI1cvAiDJiKpb76CdWO
LCImfQsak+ONnYpIatCHOgafHaHH26KQBsiXePYCWZ5FeCg2UQ3dzdhqwasYEwrzWGd98aeY8mXC
7+xzAJYgqjHbYappKRRDcOUERv8ADZhNzpoNadtb06B3BsteGk5Oqle7WmSxZNbG8Y09OmwroW8p
VLhonL+710J5aPrzD5uwrXQ9Ehg6HLntXDtdcVSJekr4uBsdc8Ps9un8d16shOADA3wB7M9Xpxcz
KQCBEL5xcBpfvljwx7ju6lY9D6YBz3jGG0NGIgBWLCX9+OK6A73LgsB4ShLSX5mZ7/RR6ZP0lNWm
v3rzLgUyKOagJIIoBuL17B5wZICnVkUN9ILb/pJ3VhYX2mng5uyKTe7Bvs7TngH0WJtGRQJr21S0
3/MO+6oS8r6piBXB8q6OrBYxVwlwZ86v3tLHAm5kwrvCeveLyQlkL01Z0cGA+Uh7AZmjfZO2d4Yj
tkHqX45sWIlQUyydb1HAqwE8QH8EYPrZFmVeLyT+YUBAyEq2sDhXsT8xDP1GP5EW8E8tPZhDBMOa
vckSiQCoIfDdJn9fvGtmHwL63xLiMi1Douw1Gfr+Jn+B1LN3bTdNeS0gPTqC52j6r4bZdUPUmaT7
KakZ/GxgLfdwftGX7mx0hxCXJiekLyTWmhOI1cK34mi440YY/a6F7nQr6pUbZ1rM+WJ/GGZOY3Vz
NMLgIJkcLU6uKze5MkL7QqCpS3u9KyEk7zvFjnh6JcNa2lKo/yEXgWq2Car65/OfVyMc0Vz4iiZG
cWzqNOY+2YyGeTv6xlaVYgV/vHTCPg43yyXRo8AjhVTJ0VdtjGgWeVWHAsp9WfyDhjfSn78Tm20h
CxebVAyfjaflrUtLIEfSlU+2GMw+jjFdsB+CpwMXWQCTsHho79qT5S9L+y1A6yY9waBr9K+BQpDZ
ldtya9gDklaYR6ey4DuowBcIdmKwAWrpO92AoKAZMeNUK2ct51zcWFNWC8tbWODMK72MDllaa4mF
8MerxOUMfOH++9CBogI/+6emJGXc++rPSIo1652lzQW7ANDGAHpB+XsWQLoCPJ0MQk0okpRxaonY
7+/6yo/CEYjW4M//fk4/DDYvvApwo30TcP2jn2VXY+Hu2pRcc6Pbnx9maQdPCqvvvn0OKlGfv3ml
fNgc1i7OaQ9QUsA2DfX3tPYu0478w9n8ONT0Uz5sry7xA973XgKZOiuNMtvbJAW9HFPvwoa1K4Af
K/F+eWoQa5vs+cCtmR2ZBJevUddjcsT0Llo3jKGyuK0xxd4fVhrBiztjsrH5/6FmJ4dDq6mqWzM5
Qsszso0+Ig60URlcUSm8jZz8Hy5OEqIqP7mDwThlFuVMv/CVG6JcEVTp9UjE0RmrjWzqY0HLy47Y
P8/vkSXYK3IptDEnxYmvVFC47tZOTXhyhB9oSWHKgnpgTAH8LrZ9bjkXQWr2P0fPgdmVomX4u8os
44r0LfkhfduhcYdCp4yJl+DXame49RNaJbGtGbyUzv/UhQ8BWVB8bYhWAK4/L6smrZ02PCzwzZv2
gBByAjpjD2rIUUG/wu3/4V31abjZdx/8FLZhDMEoTccxGpz8LtPhyh2zOKWp0Pa+9l86I7XfCUJr
vH5p1t4UoRVzUexbJ9xargHFcH/llC694wCuBQIGpjzIE+b0bwvas26mUwMOumXxKEcqr3Eb5I+w
TCNlZPAKcFENOUTYZA2DQuG6N0LoAwdeen/+Wy6VsVAbR6tgKgFOonmfA0YAry7TalrjUEE/CIjJ
kv2p6oRBdkS0/JmoznqxRuG8Guj91ZvKK9QpMAWsPnHi2I8hQB71D9sL6wKwNXr7X8lNFNZOFN/D
OEAhMo/NLjS3PoRHI8PkDkSxu2Rjgi+4Muh7rjTLpaCfNAlfQlEdyzE77tnIKLOEQw/gn6IDAEMU
x917qTmGm6DsuNoTVvU2iBZN5kMYWVh7Vfpi3/cj/TV0GUgXiejlhdVLdmV3UP2LCsmqat/WVFob
NTD16Ni59WK6rHoqyCTlpZK07PYdDtpraklz2NSuT+UuoY59YVvIICMjrdEmgFgyUA2234FqYdba
XLkEFzfjxArHdQ+4izsXodGdzI0QMefg6rL8HgL/+eaVofESJpDwjly/Jg+qEBpd0DIdXrzcsG4F
I+nryk5cOoPQlEUOPylJIcx/3omt6pyQ1YQeSO7YXVRmeXoqvVp9J1QlPzLUVV9G1bK30erae1GB
HwfrvQSWcjBYBb3bCWC8O/RddqjwjLxgbZJbMYW1VnsI+QDdxfM/d/nXghQFNiG64fPnhgvlHpzd
nh68gN+BVr9NZHF0k/CIFGKrcmelFbBwz0L49e9wsyBYuiMpG43hHCfbiZFvvJ6ckEIciWGupKhL
XloYi7jQCIDc/ZcGYo/YV9OhoweKYLu3KrcHt918SUdbwuW7SKD0zt8CJRTA7N4f0YkubjvxQ8EX
OrJN4PW9RMNJqCMu1OvKR2S7sF1PRR7plI2xYf8LVx2PERtvcHDivjoYdX4PRexBsKN0FBSwAAPe
yiDFqz/ss5XP/n4Y5nECYCNg+l0bZ2Ze/JDaqzkvA7z3Q0OqaCRWfS/xRhFQeavJTa/s/NFqBJqc
yCkzlIV6UJ3NhuW/uqojFXBKSXDrFsHwQEhKX9ourx6LvEp/S9Gg9Z20Hbt1ZMjudRjSJLKVqx5a
P2nvrLpEgQulx+I50Q3MFRkMFYworFT1DYlFfkNKa7hVUJ67dIUrrgy0ll/4KIJfYWOYj31qQ69M
lHgVB4NwYeFQ20/IRa0XyKODkdmmiQMnUs/sv/kqdR4Cqwp/oJIerLXFl3byxwWcKggfMtSBBiYe
OqEBgSfnWgK2BRG1/Aia6JUM0+P5Q7o4lof3C0iSYP7OP1bWVDpLWoLK0SD2eZ/dW/1wquru2TLX
uA5LQ4WoeOD5CNT6F1ADBSAuDeGyeeBgYKC1qwcO9JsenVhD/nbfNoH1eH5yC6UWVMVMoONdmKl8
aSc7HhNQiCywE1u7jMAF5NFQsrvGJN/tMYDaYGW3IGgla3icxfsCyoawh8LrEATn2RONJGTI9YAL
OuCPsv7Nyp8+bFvNAQ/YH72/82A46q9q6y/NFuTjyfRxKgTOO1zaKbwKknOw6uyp8wA9vqKOeJ1T
iDpZSf0AJEv5WiCoXSeD1av9+aVeQhJ47/gcVJrBhJ7na57fgYZAFPK11rzEBv7ems5F28uoLcWd
R9heiuR1cGBfQMMrZfZbvwH6PA13sA3Zwil75dW1cPlAc9GDPhDCHYiis6syd9zcl6hNH9tioChL
5/cCg4L/wDMoc3Ogg4c1Ab73zvYs8EE/CJfd9NBzvtjEjaNltyZT/Eh57ZKI5EgOYq/yxTWxQED0
nFC9+KB1P2VZZV03vKNDjKwhfQuE7n6mdibuzEar6z6r7ZcOfItb6pT2U9Uk2XcLkgQnmte8jSYS
2K3D7GZNn2ihpoHfD1m5SQob+IvZIxwMWbOmSnK89dWpbZNbNIwuaT1sW8s+0LybCumbrvRXbtPp
f/tl2ZDnv9tJofk9y68LFEQHCwC5YwFLUNtNDsQeTnX5D9YoQN0CrIYOHlCdc9pX4lp1h3uJH8fO
uGtAe2hGsu+TMVZhs/IOXzBHBhsR+F4Qp5EtfhEtskWudMAavP9o8lTBV5Pa6YVOoFVbthcZWGWg
hh/IaN2Elbtt6/TaLKo40fQiye0LyvQhS0nsO0jUVrlL7+Wh+XKDy+3aEyYYmfPsK0M8pGBZgfoH
MSpIJEJsoobmKnRscFTBiDvBlcG5B9bLeWiGAYSKEW688LKVjnVBXaGeUGTwgVHFpO8pG6qfedaP
+wqJ+xGMhvQ2155zXUojSLa4r+Fe2HDUqaKwCa0rkBVcL+pyy9R7IlP7qTTVANHGIqjuOmQUdVxA
nG/YOgbM54Z66BEvRX6Fe1k8sJwG33TJwsc+C9krpubcGknS7eu6H69cnYwPvPWcK3iW10+Nlelb
FWr31auG8Qnlv5pHyoSHMcp03L2HJkMHMlTR5+0uUaiGQ/cuyG/HbAiuC7PLX/KcmmBuZ/231g3E
EPUla+7k6KR6ZztZeD8ADb13gxyWpG2Ty28SveFDhdB3X6i2eexsJimKcUq8gdJhvp2PtUsHBkcU
agOoLKPEPIttSdMFA+xN+LE0xr3QXowazZaPaxIaC/c1xPpsvMF9lOlRb/mchgTaLlzQhkBeEzrq
gluAE+KQPSVjvjs/n7WBZrelIELx2gBLrivSmyrwJpJSFHrpgXC6cjKXMvePk3JnmOGmMkjOZIB7
gciThxa0KMsN9+kusZOtnTexGvML6FU1ke+IyxKpvJWpi8Yf7tvAxTOp2BRAffY13qas29Q234XF
Gj7svS07P6LQiAP4HIqnExju88o7KvfrMLXwgVO3hg1PZuqrMQvQqoW+aWfHAWQhrQib1bE2nEKh
ufRy+aMVYfoH5sHtFbHTvoum1xIaSW1Jrmudeu5WC9P8hhZ8sEYAWPyAH37v9OcfEtaKkTwHTZgf
xaS2YNLt1N6mrI/LgK04+0yvuC9LgwIx8sfJSnL+Em+tyuhDTvjR5t2V8Nt9hnrA+e24lDoACfnf
ELPZUK361lIYouyfffHmkT7OhiIKydEX40qasniUP4w1/ZYPK0epl1AVYqwQVBpFqtjqg4irNcjp
8jC419+bf1+AZYaZZJ3g2PUBtIBtAwaUoo9G4x/kSdDm/TvMLGI4XAnP0YgYhk0u0N2LO68/2KXe
GzaNE9avvF3WZjWLGy7PzBoIByye4d7IydROupusFCsxY3k//DerOYYyrISuiilkCKe8dGl/CgQ5
9bazZ1xcmqvNvKU2LZIwgFjwF5mwG5/3hI1iAC0K7ImgNNrYEe6PkKU53tFQLKlHtwdVvnnzFVr6
KoPqZigMF7gCEsbnj8HioUa5F/VFZKZAS3/+GW3OdJgOuGU6mcVIUMGn9raldQMgyMp3XKqwogcM
CQeghoHOm6dmJMPBcuqQHwlXsXLNfTiUN0PQ72xNLv3UPlojvXC6ZkegSaAte9cFyf78bNd+wxz0
HhrwupAaXzk38yMaNjcCQlzQ9/VO4STqjJsCFc2TU3bHBq0ECuPsblhFTE4H5Et0m8AB0PkD/GGO
nVU6FE0W4CY0qQ42ZVikMcpCbswgZrIB/eGu7BIeAZ0Mk84QNSM/YNMDKy9AH+NPumplZIXFm+uJ
Kgp18NrV3nPFM2+lxLN4Ij78TPvz1si9kTRVi/tJenDUTEAc/4N8MHb9HoTttaLnYsT/MNjseSCs
OlFlYfNj73rfJaIwIBVbkJ1Z1Nf8Ii8hz5DUt13rnAzW35ZifKhEsAV87lAm1kq4XnrYe6h92/g+
MCT8Qt4ziLTAscUu4ar9lsr80JsFfpBx36XZReckRUThWh/Y8siKZo1dtNQZR+EEz7sJHo/n0iwv
6HPWAzOSpUdtdVOOTrq3MOuHO5akcHEd6ya9RC0k/Y13TiEizyrJqQoVfEnx7Ml/cr9VD6NIhp9u
bhY/z5+fKRrMdy5iBSrTaA25qD983hKdgxeDltUU+q3XhDLE4fAqQK3D8vWFr4dLmqDG34YrH2Rp
J/poPoJJiVbbF0EsSEpryD1liBxCnAzvIg2hJJL9CVPEEbkqHj7t6y+TnBwr8I6EPPe84QnJNjZ4
/YCvP7TPnQ8oH6MXgeHvFcCzhRWeiBTbztE3dk5vTUy8cdnKZbQUId7ldSBqhx8y7yZLJ/cL8Edx
9EoZaxeCCFC7YokbFSSMCCzgQn17/ssu3QPQmUBIgq7PZKH9+cvCRKHvUUbiR8gt7oy63Huc7Uzp
XYbduNJjXLrQgUIFDBOYHeg+zq4cTzAnYD2GykYfMl3OwYHBatJVa7F+Chnz74giGYYIoLGOatXn
KRVwprHbMkGhJhdOhDRcxYNTofo+4RgN1gaAjJZjRMaBRNSCDIVuvZ+Gbf7JWxv6rgrWmOfXeHni
f3/QLKCKYACurUxx+aT9LVj6+6Zob/whWzkti+ELDQtsIJRhnXA+8T4vxjRATeLokIpvWquvD8AI
fStM57fOcJ/otvztjom5FanmEWCMa0LwS166WHJU5jwPxIAvbeQ8tAF8h3fE0VGuH6Np3UaZy95q
YSYxbVGJEJr9QBvz0Qq7EmIk+qkM9e+uH0tYJSVNXEmG90/v/RpsaPRz6Y+R14A8JoskiQLOwriq
oExCzNZd+UbLi4d0DClZAGrwPCGCaDvPWhfZjxoUAk0CQZByZ9vZEfZmlwmR1zgUG7Nu90yQlQv3
XXnzy479O/b7b/vwTlA9dAvhB4RLEIlnVFRI/vwq55usUs/t4LowzUHrczAgn2Rb8NDJU+tlLFgX
mVXuR4z0QLqgpSFoNZlE5vfMZL+dAugq3cs2holpEw1N/5I48tSG6gcBqKmCcNlKSrm0zQGJRVoL
7JINxP7nc5e0Gl3UKcdC9eKu5d4ehp+7If8HS24UfP8bZp7KuTBMNcEURwIdXklITLJebqjxE3vp
/KlduPNgAoIbD7aYsHmZx2KfqMAveAHymKvhcrUvyXfX+tXSS4UXdoFWVV6nK03OhRXEkCgJTLDJ
KQf5vIIpoFhU9xhSZTitaHGl+rIO1wRw1kaZvYBdUum+9UEOslJja9fFRih73+Vryplrw0yX+4dN
HTCjgIyEBHlL6dPQ1xsKXw42/oO6/6c1m67UD8N4OYdLno9hzBKgjbIpLoFIABBcrlwrCxflp3Fm
uxs7bhSWgXFsFW64CwEq9cr7YguIwkooWlo4VG4BR4HOvwmBh88zagd7NIPRQntJ2lunloc8sxGF
5Mp1vPQSBTAKyrWTtslXhXM3cwtIcFbs2IHTnUMdKjbL/OQPrgR7YLzqaweM+zr39o2Gujvar3/K
MVxJLJdWFZQ4sLDQlPiqfA7DHZB7CoDMoEVyiRti5w/IsouBw++tWSkuLSRXE7gFGYEJzwmw/T6v
a9JpU7Yt5qtDVccUGJ+4QY01qhP5CxLzWRzSVO1NgibM+UiyPPCkRodOJSjBszdO71XgJMAKG5jE
/CKQ4dGHeE1dmL8SC+KNCTnCqGZFK2dxSMQQIMKBfP+S1rV5knFnBEWhggeBxOVZOuFOlVd5Bklv
yHrn4h+qhIBK/B1xluRw5FmBlik7whJgi4toSzwaZ8GzodcS9bW5zZaTpiCFVjVGCpL6V1n4IJ9m
O6tIX1nXHXnp7rNiTcpj6S74OLnpFfshyAyJOULrBQALj/oe3ISKHyVKU5OPnROBAWFGaQENilH7
SFp8Nq7kB2sTnm3cqjHBnC4TbFxlVTdhpoabFHLzz7pi/XOtijTcQOXJe8pweNawjotjv/tzAXgK
QPIsmQ5TUMQrC5dFMoa/Uzi3tonYVWZ4rLpxUxP7KHq9PX9cFhcbrzAc1EkkYf4O6ywwloQEoyS0
kgTsCS6BiFJhnFWERSYb+whmOFbk2uVjIFx3d370pQkjKAL/A9VnKD7Prq2q7bwUgEEQ80LnyCEJ
2VXyaPXFwS3FUTTWjg/5ytWy1BHA6wAICegVAIE5F/vz84pWgC9gTOQWNl4mtd53XsbuICQ0sijk
vZ9GHEppIk7yBMV/0TLtbrjDxavuQjuLbJrYj9JvlA+mFlpvAh3sWzA++rfSDqv0f8/0UKbAjp9+
tPml/Z5oAcQPygDIU9QJ8INTMA7QSl3L9KalnqXFE54EqnYQ4AXMYrbvIezcQehlJAdA/7cJpNf7
pDj2nhdDM3ET4r/Pf/mlIiGKHKiITjhASKTOLl6TAtIPYhs5YGTYAYCNFb6EblI+hIHOLkk9mK+O
TQGCNETqfc8NY3xL0oQ9A5OUcTjxSeMfFBPeYanQKcQV/cWFT08oUWlouCR4pI5UEDy7vAHlIS26
2CqhWiSEMxUFyl/nl2LpCMIMHrcV/A1hhz47BB1aUHqsanII3fYIez484xr3kpNql2XljiTmtZXl
G5hSreUkU4Nu/sk/Djydzg+B1hy01YdakUPi6PyNw5Yuic2sKnNIYFL3uvK5ei7dzikAflfWg2Z9
B6V0icfk+QVYeg7CXQBqP47nh9iEs7jXmik3ODrkB9gaXGlo/fTMg/R/vkvw/IPl6dabtO4o29fl
2iIsdTEBz0ABEpV5bPx5CHKlYWtvGht0y35bePWfMSAnp4LRTZtDaCEz2muAOF6tQUL4SKJeEWqg
C8fagvI44VGe+FlM1XiTOeVjlw6/LZ2/oDoA7ZV2FVay9OZHzAL8EO+uYNqnnz8Z55RWyHDIAasE
pz1oNcdZ18KiJxFlhMILj00irkUuw9jGZQGcqvfAKmZFdOwQuIbWx4QUlFAGGSvR//Yk+9OkhoJF
lzNBF8o0Hm2bQZR+Dfi7uNAo8wKcgigDieJZJlEO4CD5XEO0CQUNeEymqK6G7pDe6Nqon0tobqNr
LMz8+4hL9pqGrPiOq1A9BkaAH9TQQT0Ai0sx61H6z0KF8o66lRg3nPfizSghFe7pomnjjgDpc36H
TinH/KQQBMXJmAAgNG92RKvOH1DG7OFPlPKn1q9uEUDWAuIUYL+MAUg4HqSuE3wxaVMVpVkFLONB
jyZKrwpuF2ks+TAGG037+mdObeN58oW6bEvu4aJq3eSuagKJslvriVcLSQPsXJxWkBgiAu2PxjWH
lXVYuiSA3J5wPz6YKvNvWBilmao8QdCWdE8l2xHKITFbXaZjegl1rJWrbzEwfBxvlgraBeTwipKR
gyRpBZN0cDtds3lVtfcDtipvdlnpGJiZDr46CqhSJdhKaFqIzYE5Oc7a1gTTn2PfWM3TxB1hTMVq
/x5dk03K/YsqzU4d9Ga6PDnUeXlBzHqlNL2EegpMx0IHD8kRiiKz2zg3oew5mfUc5JCqawDvvsk0
fAOf795K/bdOeuFmKKs8BjOpjfDDf1Bh2BFkeDkYwIgHjmavRjM8um3KN03ZPzqw8l5Zm6U3LX4k
QKGo4xET//ocjNo6DykdUnKAMMmF68krZZkx6DObQXbbUJoXoGeeDL/aKpyWsg1WkseFzQjZcSiX
Q60ariDzEnffoR9i91gjq6B7jwEOau66VF7UvrwKw+Yf9iJ0qgFSRxyAjPqcu0IhqwKkNJylynC8
CaEvictzy1wwNsbiwGl9yLjeasOJnYrtz4cf/2toAPUVTQMnhAk1cPmzhc4HGza1MMsNZVfEXqPv
PDBTohQnLzJ70BHOD7f8YT+MZ38eD+SbwCuRiRygj9FCMUfUkFq1vvcFsBseZDoiI6z6mDYG3/CR
XFhOgTd9Y6+t+EJEBOoPNx1suSY7oFnUHcsEWHWzIvBoyn7l3bCDh9dB+gJO45AmVGgdp/LU8f7Q
w5HGh7QvWBKAo7fbgSF14O7Ky3AJl/vp98zypQzcKiugJQEOw32FIXc8svLBFHqTOl4MEaILYPqO
dTFsqz6YNC7TG0GaTV2oSeZki0bJCrFr6QAAnAy5XIjsYW/MgoRIKLCeHlIXz32t3T+ORrNhLLbu
kGy7NYv597rJ7HrC5P8ONu3RD8ki74M6UKTDYLZTbOsauuEjtcMo74AHrzv9K0kFqBu+B3+zQDVR
QtPvrcRF75TCi5FdPJ/fpAtPR/ResClQz0LSPC+AZ5VbV8RtyKFpzCfbHXaNV+442qbInptN2Ypr
sLrWdsC08b8sArCC1sTHQCVvtuIVA4RwFLB1A+rzGpZTG6vrY0A7vvPBvvR9fWdwCJxbwTWEJU4w
tdhRtnY4l+f99yfMvkPJpOqLBJswy4vTWLTX7hBGjeXsiWIX9f+Rdl47ciNLGn4iAvTmluXYvltS
t8wNIUtvkp58+v0o7J5TzSKKmFlggBlA0GRlMjMyMuI3yIKPqrrxUFi7BOkB/GfWi3M4Oq2sSz6z
jrNvxvjF741DEzwO4mOjWocWYEXZe9c/7urJR0KHXY1yPAH3/WYraZ4kdcxjdMjb2wzmbRIWR01N
DteHWUMBoOfLqwMEHJfjknrepGom2rqFV9WqaFL6p4lcRjTBXq+CvdWr+8qfHrNo3Oc2tt15cofL
MR5J4saKu40pr+U6737L/OHPDpjUibAv42YmXYHiL9MDP/kuiqa9k4Zzj+J7TnTpYYvSN98IJGvL
PTM7SOr4n1+8xaF26KNoSc37UL5P0uGAQeEdeffWcq8dH6pMnFialoCyFhuJknQRS7rie42QD204
fjWi/tCi1Ffo0W3fWEeExW5DKz6h5o/4KmbPUbZRl167Ss9/wmKVg9gWdhPKvifjxvdixUK/i0XL
22es2vTFsiL/2/U9tvJ0oLeE96WtGVSHl/VoeXRQ7Ungt6l9fFNpyYuYtkpaq5/vbIhFlpzX6jDK
NkNo5rDHJfY0TgD4evl0fSbz0iyD3/lM5p9xtkFxc88TW2WXWKX6G1kTat3D9BiqRrCrkuxDPPlk
53RLt9KAObu5GJfggxkXsPeL6kA6tiMFEtiIshOYO2lqcdWTJBUB7uSXwLWA6kTwAbTK21QrP3Nq
e64R2FsMzNV9wz1Djwgi0sXDG1cquuyS4IjYOa2vOvIhHg2cmj9joNWfcMLZkn9ei7qIy2D7BQFi
dml7v9xmjApz28JQDe3hsc6UY1k3O5LhUygrh0SpjzEizU1sbsShtYmeD7vI/XLEXFMMUHwPg7yj
FCou7eHdmL1K1b+QaCTC65R9qb5A8FpEgwY3RkPPM1pvloSJRvzUkt75WrWXtgP9SqnLgrhGd4Yi
HmJB2vvFzLQ8iqhDO14bKyczrXi8Jp45VjutNo+t1d5XeXSQSnXfTptwyNWx6bmB+6Rdf+EuI4x+
4oXIw15PktJwNfRhv8ttOZ6UoNS/DmXb3usD5u+uJmc1NSY5EveqrvS2e/38rm2o2UNi9mKZne0W
G2ocktakMcaXdaTMHc1ycLVqMNApgpQS9Dh6OiVF/8GgLpN25Vbwn5d4eYxptePDMsO9LnKnqGyn
Uqst7nS9GEYkaeU0cAXU8y9QWWZyKy2fO6OJnWdcD0kgq2rQGrczYohvfqE3D7ocGY+FZI4bqKx5
n138MNw1ZqMQft+y64Js8jgZAXVfCeGLKNFPam/sh9Jxi9a+GUCoXv8Ma9Ga24AUEiQmlbxFblOn
2A3ZMiU8AYmxaOAoh87LLBt5fZjVRxxdJGfuJ9GDNRZb3qoMKP9JOt8KiFhUtWekxi5rlEPT2Z7V
a4indCM1zvAOGsp9j+vm9R+wNs9Z4xVw5+w8vOSiUeDXoQtHaBwY4YPAcTnB+lfuuo3lXNvV58Ms
Lj+pk+u488M5hUsPdfAkiy8mj4C++wRk1W4M1xq3AtfWzOY/P7sIKbZJuikx5JDFu9h6kHF9ypst
PeW163aW/KTlQ63tglxG/yoYI5nvZwp52Mnt+DQ4kUN5to0xYBmeKQO8NZb5dv2rrS6nTX1jpvah
Yr0IygNi3irZGJd8QnWp/6rVz5J0K/vfFAv95vK7RoS4PuLa8YN/8p8R53U4W80yiRxnslnNTAEl
g8KC7z8ZQ7uD+9rnGy+Ztctt1vTjmGOvcWFvqLcKglsxt3jgxztRorvoHJCd2Wtbqe7GQH+T/bNJ
qUbqD6ODyoUKMGzMvJyjZonHVPt4ffFWt+J/J/Q3CJyNMwRFIWk+E9KEfCekCMe05CWXqw2s1Nqu
mFVhUT0AtIdJ3PtvZMi2n3cqjqAJiiyFVN8KLTpmWeU6iUKiENzDKtj7mn5zfXarMYynPdY46LOC
FF5cWUNQGpOEq5hnDVDbx/iII9ZBHuxTZNCrMbXXxrB2Sm5QYYweAZv+i8fC+fCLXGiKcPiuEstC
C9L2pNzYN0p76Dl/Cb3561Nd+5DgaBWSEA0RtGW0bMoksxvLt7xQ73CUlU9VMhy6aQvzvLqi9PrR
O4OJeClcGJdlW9hUVbxoiGfnbCvZ8zoud0Giqm6X9qZbjgOXcSlPu0gJftqlH+yUGGzp9fmuHRCH
4rFtMWOe+Is4Y/e9EHnL0krVgH1PC9ctvqtN/UOFx+r1odY2LxYqdJXgoc2KXu83bxyKWpLKyPIM
qeWFP5nZU5A58b2caeGHttGdYyoy6TETffjBbINh44iuDj+3Nsn8sAFd1jJq9KsKM4zwz8ax3K0n
40W3opLMHSVYI6O33NTd5Mph/1mLAm3jdlzbVjRQyGrI+2guLQ4uDmdmQh3F8rLAPFp08aXW3Bua
/3p9iVe/5tkw85+fhaEqmaDQTOzeHPuSVP5lhI6rx9+gZW7MZ3X/nk9osW+A0dWaFjJSryX5oSxk
9WAPsQBhhlNNpYuPWiLD32A7uFmDodGQ9sWubOxNAsm8a5ZZIxIRUL/JcExtGRILC8uSHlMKb+CR
JnYBV/IfOTK7z1KejK1rdrTUNRiyXgksk2br0IeoZPQATzB8zJXv1z/ASrIAmAKnJXrDM5thsSym
CZMzM0NcotsOVlsefZdjZBMnoM5uIWXJXnX8r/WMZrk+7srmBr6Bt9NMGuFJob3/8H2YDLRrKwvM
BC5pir/v9PCU+N2+kZyHQcPxKeqfTd94+efDos2BDC71KjLc+Wed7bdOIdarkU5QdvJPododfEsc
G+HfD6q5V0QCiS89+rmyMdu1IjhzBaZB6JwrAYtlNoosj9Ratr1OC55MmJjyWN+xQ3a2EXpE953B
VjQz/0SRBz+I7tbAMS9EteP69OdhFnvPphJD3ZIaGi+IxarrUSm3yYgpuq8P4a6swycjtr70gVEC
W6EwP8wiuP9iSNz5+IdwfWFfr/vIUtk5zbZalW+6Ag6qnn4vy/oBqsVRbbdkH9b2swpVBn+gWfN1
eR2WhajrDEVEr9e7DjB+2ruYYeAl19hoLk1ySdt3/GpN0Rb4cH1g7KZmBeNLIcbMr3zc7TEoLnqh
/kktpXpMM9wWE39SfjY0oj609eg8pLHabjrIrBQK6N+DQZLRcwfAugjWGYw0pdAx2Q715MaPm/s5
7eiHaidVFhD1sT1ppnacsvE1Nbc6zmsHGRgWJriUSQgkiy1F41MkuHjZXq761s5MLZoKlVS6lqkj
g2hN6KsrSAngPp66bdVqG9tr5Z6ix87JIgGax5+j7dmBZjOFdSwU22s5vLnSn4bJOYhaP/3zXczb
m141F/El3rBO7D5Ma8JkXkrelGZHa+w9Kcz2WB7clZL09fpwq7OaMS8kdAq2J4swJYvQIYcK5ud2
swsyCQG/7KkJ81/Xh1m7FHGI+884S/e2Me2DalCYlhba343C/h2lGfL0gfE1RywEo1+oVnYhfQws
MwNH67/gR2xs3MwrKcDsRMBbBHV8sIqLzYui11xZNxDUg7vpNm38jBT33uqtt1STNp5xf2sXywA4
65b+ZXBSSVks7BBMJnYDjeQNWjl+cvzJv4+BNEmuMiBk4qa+hZpZk0ndTz+H3ec2onA+KnIzfqYz
a9y2rUFzgfpj+KUIG/VV10bzdy1640NmmcGnMZ7SH77cZi+JqflPcWw5r72td69VlKrfG32Mfia5
YrwZtVb/cpJM/hj4QkeKPxDmQ+eEcIhrJWlum6YZPkT1qHxU8658opmhwHSyY+dBFn52P1LgfRlJ
rWlZgrtFtqWL7rLWHiWXkwAfII3S6aERuDNLTaE+YXZU3qFF036th6Z7JlkM/7TcEb+F0pX3koED
zMapXP2msxkQSbNuUMN5fyolx0AButQk+kLlDZpgaGHOGqzTYyq6LcSLunKnmWdjLeo4WCsMZtGq
klekTeJG9hjtAFx9mbgKdnpTUCaDlcF7M7svEUdw80BB2MSsnqzE2CqUrmFTZzw0gYLSC3iv5TVf
AsHo8BXzVL9+Hv0aI1qEsXFd7PzuFsLwCXWa21YfbpPJvClSAPGs0fUzvXYP4S8Nxp9KBZpdi4CY
KlEbBAE9nSj7bQfZflJ/lHk8G0YcpOGhtT5dH25e3eWBOh9u/jpn8deQzMrMBY3QMJdPkzBPYeDc
XB9iLRieD7HYTL0f1kGHAh88bw1ghHyYOvOhop/6z4eZU2FwOhZ17mUcQuo01MeWhes0562e9FtH
UZ6kccv0aa1dS7Cj389gCht38YGUUrbKsqGXWRciOWQJyQk9KAGBv3rGe6B1yy5UdtYUY4Lb1Tkm
8cpG2F/bIjyhZzjijGZfUmz0dkKuMbRRzuzoJcT2jaWGeydqDtKU3YVBdicHw8b9udYwx0sOLBKw
C6BpSzycL+qsbExpbp8av0VsPFfjeJyVHZLeOupTdVSL6pTWzpOqhcdQxIjbd0+1MR0A/m7sp7Xg
BCAeSQ0o8vz1xYVTOJWfWtKIkKxWfu7s4L4ojVPb1fu+KvbX99RqQJiNdhADN1HsX7aq8jQy1RL/
SE9LrWYXWYVwiywZd9EY4S9YGXPrRP1llFqJhmb2Q5jhuENMz3AlKVc2fszKvB2ZFjbcRQv+8TJL
bJuAy30OypNMBUFXct3NHLz2dD/6oiVSuRGIVt4aDIepIRoJMlJZi2PbpuWQ5yEEOWjOt3qKgXTj
H8EoHyCV3OSA1K8v9XxzLwIRe1qGMgYlD/WDxbEq4jYrlMGQPNNP+LL+7ZRMr1EeHrE5f3CwPTPN
8lWk/4IM6vCOlWcZaDRallGjzVoLZzqMS5Ixe0JjYT8R+dtI3To/82pdTO9snPnjnsXZUHLsspvH
wZbuKemz+1CaIDonR1JsxKBNryj8R2T8brRQvcMK4YmgfKOmW3RRdfV30B0C7QGM6eIhm6BxArNL
l7y0lL/68jTsMin+lZQVnYbAahFoLT90jl/uEr9UXWwqfmDDK2h7J+SVyvRR653pYKFG7TsCnwyr
to+ZE7SuXzvPDplmq3FtA+z5KhTa9de3yNorfO6KwGTk4IMAXWxJOomDJGQJzpKEYzrksB9tn/+K
B4gKkly2boFGp9t0crQzyzTdm1mXuJaMzhgM2eYYG5m8cSRXIvG7H6S//6o+gm9NrvODFER3AqvH
CiHdCcl0E+0Qj14SbjX3Vu7SdwMuY1/kDzxSYW0NnXGKU/2+6tvDEJUbuKDVUMNZpthAqs3hfz+v
cCZBcRpZ6Cp8VsbxJrQTT077fZxXG9F8dUbAYwA7APnkFfF+KLkpC6XW2ZC5TiuPh18YKbtaFR+u
753VL8WNOaNlSJWXd2YGaN6WR4YJ8ujnEIXfez96hefCEyE1gx0purRT8zjcXR9Wm8PW8txzbeq0
vwnbFwSCUJabIvUnzEO7gupgOrtYuD3Qs/uu0s2T2djqZ1WqaQhXo/IZbYzm2VZK+9Eq4/LRgNv9
Am1jhgiMtUpOnET3AnMGgDfpECNKG8vKNzuxuhcMTbLf+B2LD3KQdL+jrKx+ZYpOxSDyp19DpnG2
/VAUD23kYAgco1txN4WDUh9aO6i/Xp/1vO0vJg0HF74Hj4MLRoOEPmZKyMY/Ttdv8i44UHjeeAmu
3U4oXRGxqe2DEVqEgrLKRFajc3ETK6qb5IFblbeqBE80/y2MreC9+hGJOhACZkz+MvlxTFg9CRYk
ntqMx069t+XkUAHIkyr/JsMEKQy0vRmPBwv32zjfQuCu3YwIMfxn9EWKrg1lLfLZ+yut632OCkXV
vYKh2I2JzFMfH4UU4ZpNxOtKTco5H3WxwDWQd6gOcJtDw0c5N3+o8U/NQ/toRrJnZ8Z9gGNj2lYP
Ftp017fPWvQ5H3oRVdUI9ZHAZMKxjzYodU2kzrHd7WLnowQV5N/cKkQfkhyO6SWbQZZju9EQ5Llp
7CE4gAOB/yqcZwjujluWSeHqTfunaergIBdavm+bKYB7VaTuOFU0cWxrC+n7F99+cX7+Fqrm9Pai
HuiMw6jaUS15pSYwyC2iXJyUwcw/q5lV/lQrVbsZg2J8FXGn0WXuxBhS3emUR2G3XebWfqDeGYgV
fh2ipvkgnD7FvSUuf2ZozX+6/q3WzuEs5MT6KQBpl2lbSvVFy2aVboykPoVCOihjdRKhcS9hMI+v
1+H6cGv+NQ6YCEqGYO4BrS62ZZgXapUpCHRbGZLAWTJ9j4sCoVHcfXd2136TEth6qGL8nqr4o22k
JsdEUuYKDYzfmFoNYFryGrsM3KwItvbS6mrMFD1FM3iiLNFmzgCr2mknsjy7e9O5mlU73FPbPThT
dLDFljPb2kH5ywj83+EWB0Vp7KotAoZDgd52R0N8zHQICFgDp3tbbrZiwtrsYPFB/AF2D297kRWw
ZiOWLGjqx7F8GMNoH/vSbtLVnS/UG1Pt/0WIn9V554IM/MxlMabQtaJKS+q1IL9omMaYt78OZXeo
od939YaUw9pS0pTGE2QmnljLfTUVmRr2Efl5HJQ7lADuhgFTy3ZApLncyHjW3tKwn0l3Zo4XKjSL
PTyJBtHnbC5EixQBMkTMXQiOEYWuLMMQJ0hgnmcRyvrD4KqFH+4GX212Y8QWThWl2dGP05Ft0trd
9cO1ugZnv2uxnTCIzOXar6jETcHBESrIZcetHd69mr9xjte20l9LYxhkoBKXkES9bTM68UQ4lcRS
VI9w7PdG8tBnBRf58fq0VmPG+WCLC9Sqo9bRRorGWZEfi2B4EQPJQiPddnXwU43SO1OyMT2nWp92
h8bvvDqbbgrHf26T+FDhxUWFeeM3rS31+U9abIEG1GGbacyfgvC+11DHbf40Mpby+gaAZy29Ph9o
8U2NQE7tscd4SW5w9LJHBHJfrc24t5Zdn48y/4qz163dJ2lUlOwcq+r1kyQ1H7uYREVSyx9Ol/5J
RlBQkZNs8cfXMiMaDhAL5rbdRVFKciKyrbmjY6McgQslHgV//OgeSYdWMd2ZK4utyfXNtL6e/x1y
sZdSgbD0qDBkUv7m6nY17ZNtbyUA66fjv4MsdofdBYI+MssZ6d0DnLed1VJ0q8P7FAs0qdzS8lsd
DjukWZQRo4/ls7rLrNooDc3xNDTZeFsYMrIM+V2DeVSaf7i+fltjLfajqJoI30Aw0VofP1Qlwp/9
sNc06RSq5qmdtlw9Vz8XxTva9ohc8Fx4vzGRmSdPAuDmVU1+CvvAMwhtfpIers9qrRFHQvLfcRbT
SrsajYgYmDneVQ8AT/d+UTyl6uiGVXscu+ikTNZtVIa3ma8c4LFvhJOtac5/fnb+1Cwq8qwyoZDH
/l04IOUCharttrBqa+VQnGewTaNZrXMvL4p01VgbYzMk1L7T6Taqhreir+8J5PtUrR9ZfmARn4NU
2rfF5IVtsA/GTVD92luMvaiTfgCOvcTLpW1MNAenqifRnaj9b/JQe7nI7+e6gZWYx0Lrb2PEEYt2
8mw5+BcrfT784kMD/u2TSgDOrZ34Vo3UG2phe6Ft3Vlr98P5MIsPmsV5qbUpw7S9vc8TYz8Vj6VO
gEMA6frWXds6BuIGKueDBV0mPgn1pDQpMx/AzngQwjg2dbrbFoRfuyFAoeHmgZkPRtZzXDjboVFV
x3480j+owugtsaKnJBp/mX18KOgRqEn70En1/vrM1m6HufcuW4hi0ylZrCG0j8i0MwgteYCLD+WK
m9jID71q8lqw74vMeUQi9QRxdiNvXS1TzoyTmVZHr3rZIcKyy6zUHJO/EHOUj4LnYhw8y7Jwg/FX
M7y+zjYt4sGe9qX4dn3Kq6t8NvLidgKk1GD5yMii/qG1nyTzgxzDV69rl+U51NVWeWstmp/PdBFe
00TU2NAzXtzcOs1j1v5slbsi8dEi2FJDupwaSgMzCJlKIZSNv2/msw2EDi1IeB2WZB0Hb1rg/KGb
qO2UQvzWFAEe2cI2QZv07HB9RYGhsDPfP8Zpg9DV4jhySBDqeb9zhbD6Go0Oxxu7qTGPlJPLG+Bg
WGeqaT/WiIgPEiG/7UZEAQZMuag/y18MKeufJT32P0lT3uVu4uR54YYWAqGG4jf2Lhhb/MJ1rFV3
2HCi1TvZDSouut2U6Mg1Y3orSlntd1nexFirjFIU7LLBljGNVKvePIxWIf9ULQENLugzXbhYu8a9
qym+eEGvgpa5gkHepxKjwGMZaUXkNkaaZofGSLpbefLzYV81OHjtfd8x3iji9ZGb2778BXEH+3uI
DHKHSLqNW5sEefOlgJh03yDV8lRIPX6NIQLKT2VY5ZprFmH5IzSy7qPUSHTEkLRSH0qqcz+FHnWP
hTnQrsp9riPqVHDjUzUKQXDmNtuyLsfxGWWPVLjZMAYPfFPpQxM0+q80MJovUlvJzxJSrfjXlOkX
e1D017xu2i92FFkfSSMM3k8QXmD+FTWvxL5S4j/+YPXZTsI8snKZ5pECb3mYJP/QVzUVbMNKj7gK
Dk+t6ohnOdbsTzGl+3virfI5DAf/cRr74LH0I+WPFWUq9VgtljEULKksRHUXoWqYaEie9F03OW48
TDF+Uo3qfHcozqnukFvhbRHZ3YOkh1mJlthUfx61XvomScL4NaudfnYSbNVITrvivpea/GuZCBqH
VHfkO6szsp+y1Zt3wrKLn2VWJZIbp2rHMzv0m2fRGul3C6uQG7Ps8V8P5PBjEYroQ2AXpB7ZLFhb
o4lA6uG3ynPpA6/2jUJ+q2XDv3EyXfqcq11k7KJKTb7lcqMBFHV8/SEPa/ukiML8znXWvG0co4tr
e07QlRlTPwtu01Z4f4q0eNDjUdZbT80Oek9+SZKi+f2DVJSHsJ9OUOUena49WK1yWzb/mC0xj05T
cea/AexY9jLTfHT8tMej0+oyT8D2Ux3pGNhbfNzLwt08Dg0GpKEphqEq9X6WYddZYzB1YGX8CpFr
6iIHp0onIIxRvKvzWt9j3GDugHe+UlKusRDx052upWwp3f+jRd13GhWEAnwh3UTWXorekjbu+0sx
C34jtpIa5boZmL78jbI9koBLovOkIrpV8smLsAdvMOUJpeqk8NIXaXhEVeam7XBGyrKHRDP2peIc
mlq/S2qxcVtexPX559DTI/1QdX7XIqUEPhVMZWq33hSN/n2VdeKzwYhvceAbj0iiFp+7Rh9e7MLf
6lJc5FiMDDheQUYZUO+FASki2nmIjEbjmbEwd4UVfAgzyqkinyj5KtMWpuqy7GNhzzY/s8COA11e
tqDkvPGr1s86z6Lh8zOPR/xjzN6oIMDX6fdeTgbgY2ov3uxemTS3r83ki9ql1X1ryeHJ1zL1SUOm
+mcLMGzjeF5qdM1mDHByeQJSaLs4nlPSypVGORt9wTw/FJH5FOrY6Q1YIvRqFu4726cgpQ9cM/g5
ubGPA6pSVuG+RRDH1Qxh75SpfyvEIO8srCndTkk116oqSltxl++dnni3EVIu8rv5N8/BZJYVQIJ+
kVL6Kjpmehv2Hkx05/OkOBh2RKMu0JrtNOUFSTbzaw9m9xM1CeuHOVl26XLVFk+JFTejm/e6/xL0
ExoesiP9qe0pSTFqG+o/VhByu+dgPH4MdmA3G3nppcYTP5wOPJ0xh6B0QdAMJDrGnaN0YJy1r6ZZ
UGSrtYesSskaKGKIrrZc/nLjTlMf8xKftBswsmhO5v1nWUWkwugkmXsFYScuimynlE11NMrhH6uS
8jsB//ELIes4cODfRzPY2zwsuXnomVYnOwSOnCg77q+Tz2YQUu5Ocfz9+ke9NMiex8QngQ+LxBRl
/vdjVlqGn3xEdDIs8Syp93n/W0doJwnzo2w9gkJsh8y17Xhfiw9Goru+XhxiUbhyKe8wn7kRojjm
8c+es1QlsatG0sFUj2r2iBaDq1bSPsz6oxy2D+P0OahT/nNTu2zlqkPTkEuGzBjY/JIrIBI8XCY7
7zwVkGDgRJ5uZsdEQI2oEmpjWOqGw10ihtPURSC+t3BwK8cCkjegJcgKKMotb1o1siRlwA3TM2Rx
dIR+LyINPc/Oa4pm38b10UDVPdq0XLp4R853K4+oeWPDF1xesUWpiJysEeLHWB7KcToE+YwCHjfy
8dVhUCyxsbhY8UihItDgh83sdCvdt+bXOPbdvN3yab9418yTocBB2wGg3wUIsyhprLRywR1Zp4pr
1jYHsml+Yov4u5MxCCnR7txd3/kr9+Dc5UDYCMELoAKLw2aUURjUKrdDhwtO6Cc3Iq3cQq6Q/jK8
NJCOQtrUtVq5Ad+NOf+m8zdVgfhm5KNoA4rxuRilkxQPHtn0o0yWlmfyg7DFMevifTBpt8aA2zQo
+tOYVJ4fSIdWwqS21Lz/3zosAoBa93bdt+wj7sv7pAxPc32nNNubXO7uIlHvKmWzv3/xxJs/N2Z4
2iwshefoYu1j04zxAKo7b5yKv5cbblFM2w2otbp2Xv+q5FACXpjDne/bZ9FsujqsfQk6/FQMdLyR
LmJG1zeE36TrPE0qTw26PyVttTA39yYYn+sLvDoUuR9GrtR7Ge/9R1f0QcLZYei8SaGnBiomdOW2
LHeqWYqdrLVbPP21swSUeZb6QI0AxOz78ZwgC+wx9sn8VelUzh9wrAGEtHuLx9KYbjB3L0uUfMuz
4az5W5/t6TJrJyeOySfTJn6Q5OkYpv6b7df7jC07lhnwiaic2+fHsJH3JfJSatpuLPHaWYYByJyB
qF6WDCqVrktcq62n6FOQUt6ehhPZZnQfpga9Hp7O/WMBbQIwYLyl9b+W30PIBHKEbTad6GUgnjKz
i9s+Jc1MtS51C1uBPoRf7mOXRu2rLco8dUutUZ5HatM/NGMMv7YxZnEuh0P6kmlDc1u1Wv+FD6fR
iawnntHXd+DF8sAcRGwacNBs/EGv/P0nyqnB+4XpTFRUoGiIBneVJBWSOw09JrdQEnbJGI5uPQBU
uj7y5e74O7QNZnp27kFV8f3QQ41/MQEArbZafS6z/msfRJBHhIYPHL2kY9SPfxolhK5bG6+BMemu
qHtpR31/S1ZybRH+ahGgLMRBvEiuYDLWHcmq5/Mm/YMXaXWnak73gPLx8EnrW+ctcUrt0XaK4Mc/
XwTewHAcNBl18Qt0Xw7ULOvLUPZq9OzdrC5flDmiidmRlcySIlJoYIYl6R8bh+S0T+s/ZsRtpNRj
u5ULX0QHwARnv2WplzDi0JGCvZvIhWF/FDIBF4zPa5g6b9h8l7s+Dx+tYmTwdFRclXKmqyVKQ72v
U7BcMCbQOdEL5ZX0gGJ/D/9o2GKFXKQci5+42DNII0uqlQaylwTki7Z0U2GRSeA4Xf8sKxsCfQU2
AviK+WmwuISiWIsDMekzGriZSVyp0WLl7YRdeGhMv8ftXkF0dSdFdtpTpC+DdOMReHExkLXqUGoh
A2KKcsn0tM1WOFahez5YBCX8qnTWLkayLXm+PtGLBHUxzrwQZxHaydJWIEege4PT3DX1c9ccgH4m
U3kY/WNifBFAWK6PuDWzxRXUJ2o4GFaue2P+mIzfFbM8lkh0YwO1EV8ut8r5EkKUeD81SW/opIII
9oIa/c9WOVK62OViK0e6Ph8a7++HUXJSGARAdC9BBDgqa+wwfDeKPqTdBirm8nS+n4/6fqASoi7a
M3yqWJeOfpXseYrvMiM/jXF4N0XRx//Pd6Kk/364PLVqUOPMS238vRy99JTFw4nyWbQxr7UFRF4Z
7qQ9c3mW/MxiSITdRKpOW1i45ji5Wuq4cjIepP7mn0/pbKQlQ7MQXYGhmKx7TSDvHCk6mI1+J8Tg
waZ4vT7UZROagzW/nXmv82oBpPV++aKuEo2ajxysAjnmsDpmcuV2Fa/g7GFSm4NFAp+Hb0i5yltC
kpfB6/3QizNd4J09KdqgexM6EJ15EDjMFfoHvOzH9D5vNxZ1bVsawOuo25EwY+D0fqJIzA9lqKY6
be67FPhloL+Fkjdat0GzEatWEgYmdjbUvJPOglWVN1Mb2gw1Uq+pIuwOne4WaOU+Q6qlm/h3mtx1
lnPC0vTAlX7SaiX7F+ELpxkKc4DTVGu5W4cKwFfYRgTmVEGRZrpJEApVjQlKfnu8vodWDwaXgMwT
3uIhulhZTaA2TX6OS7v0XEAAnzJtb5f5aYq2XAznRvm7ttq8WXle897BDAQp4/cLiwSfDb2e0ILE
40vH5Cpt3HgLrG7KsyEW0UtJOvpjYcVkYp7Sk+32jgBVp/7tomdJigDO1lNy7QI4n9Uigo12ptaW
LXQwi4kbBq8mxN+82jroq6MgRj5LKFJGXGaxmkxtcoRE5alV+hhW1W1mBXt4ATe1ku57HwWKSTnk
pA9dOnqQmY511u2m0joo1rBzqvpwfdOs/pzZSYjQg/HWsuLUwhtK8lbRvdTM9pF8a5XlUYvfrg9y
ybucN8zZKPOGOjuJAQV1O2oYpanku66qdzEud1qnvpWi9+QEr6RculeQuysrfaNHsTZBlOzo6OAI
YJAfvR86KYKsBiZueLESct+Gbqhlu2AL77p29s5HWWzXKWyFVviR4bXO56B5s/zelZr7fGsh14Ln
+TCLLWoIwGWooBkeLbebSCoe4RvfdPn0FXGRJxEpG/zutUNItYHbCK4mcjGL3Ctzhkaxkpwalgav
hyd5cyepnyQa51OHuX25Rdmc/3/LuIIUDqFr7m5dPH/LXh4jqTFJWWxqZ5qBB3ntyV3iAeC/L7vp
oW6z5zxxvlzfnqtbRIN9zFuOftIyey+zUC94O+te5EARSdAztSovCMyN+2j149EkQykMq+aLBmMb
tbmBdqfuFclHqTvR+95nzgdgLW1Zb1wF6zNCNkvH/ORSmExr1a7rA7KJkmylDylMAm9z7GrjbK1+
Lz4WbRwYzRd1z3qQzMgWfC85Ku/SHjfwoH+zZ43/aTjqcfVTboYTPeWNh+fqYQMbRCWAGaJt8/5I
t4ER+H2tat5EXpbE1VFRUaAu+x1ydBsQ3K2h5j8/C1xVGhdDAPfVS8fn0vqQZuZuUB4A0/+LNGGG
O/3flBbpn6QKfzSoCcGkI0pVGe23uwhb32bawt1uzWiR7ck2/kiFzeJpZkLJcDwwzB3NkNNgDj+u
n6vVoZCHYaujMoVS+/vFK0B0OJEwNaB8xQPGbY81BhyNKI9dMW0MtRapZreNOaNEd3lZOKttZYz1
HMdsK59uwu5LraEECxAEmQkpeBm6m+szWzvKVMFUPHXIYy8MtLNgDMKi420IFCWScJvT7oryW4ck
X+tsSYpujbW4WmBAG7nfM1ZUx6ekv7eiGQhXnmJL+h/SzmtHcmPp1k9EgN7csiyr3WisZm6IsfRk
0punPx9H+LWrWUQRo4MNaAtoQFGZjIyMjFix1r7Jt7jaVqzxAEXYDBV7qOeWA/pBbilOWWGtkb7I
2fOkvShFAVEarMNbgtIrQQpT5KoQsinUaRaXGeyaRi7rmXbWY4/uikuuzPDEcLj/qW6npjn1UDhz
hcEfxPDRIgEIm1LqHab8odKtT40mHQlWXoHabmwPrpRax8ahZNh7bR18G+MPcluddEpTw3SgWcam
M71hfDeKd7r2Uwr03TgpTAUZOyveuGxXt+P3K3BGqt28FBgci1p/zLUzRMO0Nst36fRlzP3z/e1Y
CdlsOHesypV+ywWhMiIkF2ltgKbRLl3yJdY/lEXh5TkUwybzaP0xJn7ft7lyOKGHmunmSMN49S2/
QNtrVZfqxpmKyr6R3/rNhVEYVytfhJQdzcTc+ORrPnxtb3FiwmawfcCyJGO+cCcjptMOs6H1mHSA
DDLjz28jHGx+zdqzutvyxKCQZmgxAk/nSf1hi+cgHSCH/G7ZH+9v4op7AL0iUf7d0+ROfx1Me0uW
6qjKzXPfaY8GcInASE59tdXKXPEPxsRUBiRnomvu5tdmksRO6kLCTOW8FHVwFHm5n9qeftY7Lb7k
KFsws/fn3ws+epjxaJ/NFczF0pBk9eFR1U2Kit1brbCfhNrwPCofAr96q+ti405fcQ8UmfB/hWQM
cryFO8ppCCEIs/Nnhv3PafrSRSXPPWJBoVKf3riYbtE5iFxR17FMJAGYX1+20GyJpD3QY+sc147/
Uc/L6i0P6uBD1AXBX10YD28YGK0hvami5zIrsm9dVjXPsZOkz2al2c+FFTovOFXzLtc78WzOyKPG
bKKPqX2yInjZk/btfU9bubZnzDV0swxMKzjCaxdAon4KDS23zuXkKDsfHXSoroqMWijahB1EiRuf
fyU8cIsylQj47reayWt7Y9C36jhB9app8VPvOEfF6k+NmHYgZhlTVI/55gjXmgvg5VRkgFnctmwz
c0CjJktmHlCZArZ/UWHyUH37GHMvmKW1kS6sVaIozmtgkJm2hYVnPnVXaWRudM1QiwimkFwc4R07
dE7/gIDmUWqm975pXjoe/FNIIQUSlTwbmHYz3PtfdSV+cLlQciMT4+suC4x5WsiROmTzT6BBZKvj
x7rz/Z1SptPpzy0B6qI6BIMAQsCLxUp6lPuBwWJ7P77EjrlPZWsXMoF/38xts5STxeuGailoEsg9
F6EKfwJQlUvGuQj9r5Y89AcpG0Bu6jE0a0PgxhFOmwU5up9mjWpByqzmb1nKSoo+ZEJAvpE31i61
i18bv2y+YBbvWAcCMAdcJJtNQ+j159aNTERDybu5C95m1aMvQKwlL2HZ7+rRckPnU21/g05nL6MH
p3WbfbmVT/3K/Hzgrryt180mt0ygJ3ELeBpPC5U3INT3k0GFKX5TFvJ+lOJdIoEpAlebUXGmzjVR
YVaMcePuv0VOQklPtR5kGHkYF8tiL4rBSYtprAwoSJJ9BBsaUGVm4t4p1buo27fZ1wk51CpVDjQ2
wWt8SVqfdHqL+Xe2cvVFmHv+R61E/T3+dCM72HVBBX1gn3pZPHpFbD5WaDHHBXQ4RetJ2hZj94o5
DM13GQ8SZg8WR2C0LCgMNSnxgFMenPGjFHxGFsD1UwHi3tzY4lVj0IA6M275FgvLTTHCyZ2mXhDk
414Zk+CgS2D7LRhGkD+Oi12s+/mG0UXQnjdUlU0SupnuCXqUxQp5zVlBHMqpp0rjPuH/8zDeC1U8
QVl5bhXpUQ66H/eP1eJeWppctmNi4Hf1pA2pJzOhA/qk0GkiNzTRxvyrFspbE/PzChYuwwrRzkM4
cubRWmQlCIbR0c4xV9Xjrpt+hPqXLnjUerFH88Bt0+rQtO/vr3DNJEPloJkQB5xT5tcHdxgFbK5B
y5dM7Ys12LDnD8zjUeiQrYMk9XuzT/ZjNWy8PNa+Jc/zWVsBN2KA/rXZIrBDdLXy1ANEgJT6iyRB
hKSdIjl8MO1vZrfV0l1dJp0uB+prMrBlSED9FpFlH3tqgXJN9NGentI62Znloxbru7m0OPZb7A7L
2+K395DP8PCZBX2os7xeJLybcTfBEepJkTzuQubWGZRTQUq074lc6DCHWUZL0aj2jAiDRYis3IUP
/Acc4c9yZuU77jULDKZZbrwfljRD//wypnroZcKJQU/g9S9L0jbI/LzGrwP1o2qQjaaTUx96g18m
1wVMhKhAQ/pvXcyiHIGdc52IQLwtS2FB9y8XhM8uP+AX4C+gXz3kth0eYobH3ckxfujzBJATMkM0
2s3RiPNvY8OfmN1lhMevPhSVo+7rUEp2da/2eztIvk+oim/Ei9/P7OVxIuue4ZF0wm5e+8NU2rav
jqmn9OlPxY8VBqqGX2LwUWdvZvCKzeO66v0ApnXEgyLLGo+mCjlK0vcvJUARd+q1rzToajdR04yh
LAksVGh9aq3mkzRKwS6AJn8jNVXXjgYC0rpJCYFscfk0kaGFl0KzLTzIXM4JejhtL7vVTPCgg1tu
Hy37s5ombic+y+it1vWLsNEal76r2mPvf4/MU1mruzxp3MRmYRBCy9mjFF5SvXal+LtNao1SshtN
Gyn87y7qYrdhV6IXSMLJJ18+SiFmzlKjrAuvNjpgWvbUuL5pf886WO3tTv5aAAnHbIgfhNJXa1T+
LsuUX14NoVu28LJlJZT3Rvg5b5gi68pcOzRNlO3iRnpPcgFxIVwULqOiKEoK1NSGL8ggbo23rgR8
6DwM6Gl4pd3yS2sWAtWFqWRemBinqh32o2nCBGcc9HrrDbISkgjyJMcqgRcg9CI6lL6hgxn2c68v
xM9MHb/Kln8iJtIPK8+mzDANQMMpbn7eD/jLh8F89jXeoTDi6ISmm6IPE+dhGlpSzpCAeBZTcnLC
+lyCeIxi6cHWGTFDx1JM/aHWuj10CftGiTZ8fMXFr3/C8lqNqrQsbZRCPeFMp7yb9pXTnK0yv1D3
3ClSdDFg9b6/7C2Ti3vOSqaqC+uw8KboQ5B9M8nCO/lb1h5Sao1wnv3Z0+efTaYsDD8CCkkwXb8O
sHbIZHPpD7nHdP3eiA6l84OYumFkieD4xwpXN0nf7EjLy1tYhs+TpMg9FSWrxnnOqudpQqwor3dj
6ezF+LkLYgjZybKTLZTBuh9dGZ9fJFcpf2WNcJyh9QjyvHsYK+Tm6SZHg3QopQndwYzxUONim1Hk
tk7mtb3lJeEWcnbZ5f1nByjfAE+cAaLLcfRyMnp1Quza60DlnwyHOSMkWZ8HeJ/A/GlvbaX6KJK2
cIUU9zsLYPrGVaqzymXUY66VL0wl4XaqSFHDkakl/KqLpTdhKo6SL5/vu+7sK0sTXAbU4cgKKKEu
fIlrwCcFbbgQasWtnMmN8zequfVc2bIyR8arzzkaEMQGBuF7VMZ9qZjPlUUIqLcSv+XM4+8vdr2a
ReoRt5rwnRQ7yAP7vMzSn03KxRbFxc+6M2hoMHXeM2O8T7u2dEU6dYc8DFSSRFXsTW2wuAdxaKaB
I05wruwUedoYi1953dDQMUGfUx6kPbvYcFD8ok5GUXjRoB3yYXow2/go8e9Znu3brtloaa46MTcm
ze4Z5wy89/XWQ71lmH6TFV6riHpntGbt+i2KdHqdtbusNAfkFKwvvS+HoNK58sSUpxtuvHYZMcHC
GBUoRCDWi6/S2JIEv7mcM/HrM1CgHkIrPHUxwBS1Y/o1PESGwiNkqzWwFpWvzc5/v3K6jiFju3Qm
wuQ4CNdI4yfa9L7rW8Aty4rxMX9UngZDbIlMri3XotxMX9xAh3z5lJSM3kQKF5kjRf3Rtzxe66+2
9Tfq6Xsp2weNc6zCrRfI2vmaAQaMrc6SEksQTh1I9QCJf+bpxriP0r0udLeyt66ENdcFx8A00iyX
pSw7T0NsxY7RVplHoykAqNjmiAREp445wWL4fj8ureVK17YWF0AhqS1D7k3maTnsP4Gzb6b+YsGh
m1IOuG9qbVnAnGHVRkdppl5+7SdgVy3Tl+XMs4Znf/wcR+/96HOXzAW3LaDZmkui3QOijVIiT/DF
SbCzYMqtoiEtK4vPg2o/qiJ8LDPHNZzxUnXxiWno0/3VrbnGtcnFKRiG1koju+IU6D9U8UtGUzXo
+o3X0Oq6CGsWb2CmlpYvbnPWfg4lMhIjVZ5qhcDmqA9hU5wMtaERL5/CuN4IbCsOArZyzk1oIN12
W4mtatfWKncjqU/PXKWQDCSgn4diq2G9aokxeJjhoAS/RVyZYZ91LZbGRt8zjCtlNKtKww22VLpX
HJEQTbA2yN1v8w3bciIrswfhNelwytsHS89cpyu5KP9SzI2xoLV7gYyCMWs6Rw5lzIXX1wGvgWgS
wgtF+JJQi9EyULnWdAiRKkhC42yPJvQeylFL/Y36zEpaw+2H/0PiP/P3L67AgoJF1jWK8GS7e6cr
1dtu2LpyVrz+lYlFwmEKYU5NNApPZPmzMjBLrlcHLWk2DtfqSnjKEeTxtxvw79D1nYWqivB0GcCJ
Ml5GSfkzlNWc0syDav+aWKyk5HVn1g0m+h5oeHVO7MdIhY32EHCb3A8VKxcXNW0ZP7fBL5jLwk1m
pNAjDGRPejcgcFUmXitNb6oaRT0TgYUUoV6pffGn9Hjf7kr0eGV3EaJ6K4TzZCgLT4nLfTKeq370
TKm9TEpzzOX2wVGG832LK0caizMib1bouOng95ltxboYivl5fBRO5mY2hPv6oTW2NKXW9/R/lhb3
mCrFeVbAt+3FWffG7OyXoTD2WpG+keTuJA3luWmMsy5pG3fa2gPq1QoXx1spmFrzK1ZIZ+wSFeOF
UiF4QNWbEHkWaXC2g+40AcEdNeeNlDVHdag2DsfWJs+H5yr/ApuIdkBNrUmyvKD4VOZf4duDHH9r
yH3VfQAgkl/CZAqp12s70xAHlZHlhSfiD41zKqZ0L0V/RW25o6xWb6HwV4L0XNaEPwxMuk6O99qa
nymDLMOfhCh3vyvT8Qhhz0lX0mNvZic7kDdw42tx+trespwhoIme+5yFR329dUut/SYs7e+qCUy3
ihOG04SCwEfyU50YELQVaavYsPoVZ8ZvoCAW6eVid9vBh/F7xIEjySx2vpaqrtQ3pju24cdGrb/f
P5hrcZsa2b/WFqEgUTszLSJ8JlOSAzRVjxpqG2EybiQPa3GbU8/kJf1y6qCLjxhabWWXMouCXWlf
NrCsNpJ3fyVr9ZMZQwPIZe7l3nDbRJ2ut1GBjbYtDpH80jrtPhutnZxT/v1Udd9ba9qD29g4dcpq
xLF57ilU4cCJLU5+3pVZ5Ov2/NrS8qPCaNEznQ8mTEk9zp1eG5+cUNiam5a6441ZpFxkI4y/G1Ej
fzdbKfoUFkP7LqhKiV5Y273rM9X8Kpc1JXRJ783PmpP2H+/v1doJ5obkRaGA0gCs8fpMpTVjhCKh
CGEiGSml8X5IX2zGk5gTSkIGP/qNPVrz6Wt7Cy8rAuAxNhrEXmYjms6YJ9CyXWF+nNqN07vmzgA4
mStm/Bn19MXCbJgwQ3lICk/WZx/74KfOB03ujve373fVflHEQUjif2YW61EToSfFiJkoCd9IXf4Q
tzyoHeOQ+eKgD/LnnDwuTIhRqXGu4vSB7Pno+MnW75hHCm9+BzgJrlZyyhvK8SaVacdEsZjbxEcd
lpT2e62GqMV/toq3JilzE15Kaoj3l7/6Na+sLu6ZVkuV0IkT4Ul28wDTp2vH4lwNB+U/PKUAaMwo
Uh6J8CMsvmZag/IHI4GbpjWEe6rL5uys6tf95awGDt0CPETZFQTe8gAzAlHHTizhNAUzQt0gHUNq
m6Fkn9LeP2pKcaJ+8mRmzsUyGbeZrI2nwep+ohEC5QgR8kaq2mzAoleDTUmwaf7Om3wn/OJBS3SI
5NUtj5mD0Y3H/K5vAlBjvfMBusoR0P8wEe8d6eso44PcGy+SIk5+mH5q5O7dgOo3qqNHRJ3fBkP8
bGvlg5qNh1HpN37H6jll/nKun6C0t8Qz0TltpEbjks1z58PI1WP03TvUUjbMrIVmpB2AElFAAWSw
WC2Xm5KpMbmDXXOXJrDXwL9b/Uzn3lOWRZlrlgjnNlNsu2KwP9/3q7U1krNAdwAsn+HqRZPCicC8
OXBNeA2IxEB0p9Qa9yg87e6bWfOeazOLhFe0fcJ8J2ayKXdzTYMVyYTB4DEaN9x0Pm1L1+FT6aCm
ZunnpesERWKnUIHlXBqM1EG5FSNCnH3KEgBSpk/vOECk9j+EGuoNc+OF4t7NsHOBD0P4Q0mxtaX3
lfxDB4w0jY7niGbDVda+1rWlxTZOo1JmkILk3mC3b+pec6Mkh7CpO9//Wms377WZRbKQJozkQoqZ
ozcCW3GaPnVhdram4FgY6TenKE69oWxcvmuH4NrkIlzPukCpPM0r060TDdBCK92pbiGybPeq9nWI
vwh7w1XW2se/x5D/77stDp5vhlUZ5dicKqRw3SQYzK/a2GndLiwK9VnSk+E0jkX1HBlaE7pdovqO
y9y89mmqBCMrdSvpPzLEEt6Veg8xSNZCP+HaZqq8yfm3N2lVmx/DsktOqhy1j0MyWt/zoGi+ms0w
vY+MlvHIOjU36ihbPjIfxavgOYYgPdtq3sm0YGqcSWfzbRxE+/susvW9FreeXMbzoDc+H6X9cxc3
vzo/ONZa8GQM9YERFUK3fEmdcGMsfmtxi5zGqINpgM0+92xL0DW2Dox/HUW5dc7Wosi1N86rv9rD
phodigTsYR2+r9UfgYR3lE+mVuzUcav6u2Hr91PvypYtykj0xph7Gv1/xW7cOPtQpRGFxAk09df7
n20tDgM/19GJB9Z2IyKi1yIc+wpjndE85BV85Ibshj00GmPxX6Iiqt/wM8BZBSHy6z1sa00Px4Jm
7egnvenaWZa8KQNJ+aXS5ivcXi7ijbC16pOwgiA9byOlrS/CVmAyoWCC66C8J/3VROUpNpsHrfLP
llV7wahd4PX5IZTUu7+nq49xXij/2l3Err7TIglaqtyTm/LFglxeDuzDGKgvfSNfitLwxjK9DOG0
z/PhP9lmWJYXJVDcG0hHIeupSMv5vpP1H6HlXFKI5kESn9VIvLRp+1x1wZt6sA+xPvzZhMHvGiSv
f5vsAe0CWnivPzBXUJLoEjL3Dl3VCQZjKHjcVjNdUU+7EXGN+9u8evSvzC3uvlhuHKmPaHv70adA
qlyDYQYZxub7VuZvtcwfrhe18CFZWMiwRCyqU6vHEAGnWAs2rrrVA3+1kIW7dFBZ1a2ICy8dS0+O
zqq273p1z+wAfbONeLl2JOg68r/f8uc3JQ0TxSmZ9pKn15N51EZtRss5+U6OJh4RBZqaalB3F83y
P5S2tUW+vraZTKRpoBVkB0TiYjM7SAEDoyDaJHn4thLxQ6Ubh/vfay1VsQAo4PpQlaKP+toJ83LU
1QAtQS/xjWOl6Yewy97qvvTU2OlBFsVR0vON5/taDL02ufh+AZKHZmDmNGRi601e6MdGHR8mszyk
/dZY/9rq4MlEx9ligIOuyOvV1YVutlPKQyg0zYNC+UNS3SoId0EkILd9KKFT/+PtnEnswbaYjPfd
pM9dyqSEE2sU+3F9U3T7wdD2fTAdZd/ZRY55MOTw/X8wSQ8NainIE24kcgq7FaZVmZQygVeEdbej
UiCSJ13meIMASJqN/Ojm+LHA3x0mLng68csXgmwMRtpNUOSHWbCrp68KaZI/XijI7Ox0iwz05vwt
jC2SsRhl4l5UpvC0tL1EUfY3j3iv1q1LqToXLRYPPPUfJyl8d39Pt9Y4//0qp6jlsCiLhjVWcXTp
u/4ICPIBcdpLaDtH5AB3983dFifmZTIDg6MCyES897W9xDIaenqq8Iaof6nQ105C8Qac7WOjB48Q
VT8oiGhFZvKIrsBZbPbqb66G2TyVTXqhqLDRKH1tXvjDAOE9rUMhBQ/O2J4FzANpFW88GNbM0OiF
g1ompBFtXpvphKS0Vi4Jrw2as9SbL2nXnKq02YjZN4ee1ajMiiEqZxG1lw7a2HnPgGxYepE27nP/
pWILTTRW+hdj8kTzp8ijhbWFh6LxGPVqhTVDyfZFbRyjpL6IbDoHZfOga9FG8FzxTJLBeSoRuAOj
pIuIVtlyq5RA1L0g+5VKLyIHci5/HZN41+tbBd0tW4ulTX7nR0GoxJ7RpYeRHn3TPEdWz0jQ6A5b
pCUrzqHAFUkWyLQWMwaLbMgamkSSRyP2kjTzuiynylqcafwe7h+1VTNMTVEIpHLMYMFrH9RjHVUE
yY69Fr2MNFX20/Q+kb/9/xlZpFqBPtkmgPnY0wxpZ4lsX1UROOktPOf6WuDkgQuFQvWypJkODLxJ
YvYFs3Ot2HAtVHLjdOuBdXNf8zFwOB0bsDTAqPZ6yyTbHDu9kWLPFsD5UulUTfnZMMNz7W9FiDWP
uzJlzKXwq7ibSamsxarPiqTocZSdg9xYl2zQHhp0m/1R3YgU6+ZoBEInA5frsngXSFpVOUqS4HOf
usyAPeqnAouqCq5tS7dn9VvR/J8ZzWZhq0XsmxBp4aVqxV5dHou6OfJC3eW6spF+rH6qKyuL1Aql
5EbTOqwkEvMhwUPixAeRfZpgRr/v4SsxllkgAwYQhr9RlZqXe/WhwiSBWnFMY09q2jdKryd7O57l
jpLhEQV3uLiMTnXbKd5kg5iPzqv3xeyMkKmaoOABxC8nz3trLOWmcyJPqnStdk056j5praV8qcq9
0wTBDire8sGJ0FGukIvxpQw9maZx/nbUKXlqqm58rzJpzXFE4iYOfxWTuFSFHz8D0GnfJUM1famL
YVLdOFayv7QGVI0bmkb1oavM9FFodfSmyQf7fYDO3XOQ2MNFbSVH22lNn4Fzm9r3VuWHza5WzewF
DkXnaycH4kNZS/mLqQXWhyq3u0/OWIn3VjiKxO0nBqjy0hh+OH49fVMZpeh2VSAn75RGGcKd3ffJ
mXJEjwK9LV2YkAX5nlqZ//P+F715a7CxPIFl8LPMYtLnfP1FU79mwjpLYo9624EDszO7LVbgtTPA
5AQz7gaGlGUgycZUjFbaRp4dGg9pO+2H2t5H1tY4ztqpBjMHldgswAAa5fVKpr7XSySAkeCqh6OE
TlD3Mwz6nR9/EGIjo1ndNPiKgbHNGiNLb2wmqIYpSrBpZnBJk+kkC2ejqb52pOG7BqrEXBFdjnm1
Vyet8wkdStlwYbXZQQV2LUkfWrtyw67eSC3WzvS1pfnvV5YQIvGHLMDSVNPrHJqdhAB6XjaI5eof
ese8oL/xpyWQ2emuFre4WjRe0Uk21jHdE22XlAwgTN8q42/Sb9bn3XfwjY20F3eLM2Vx1Q8sr0qN
x54J/iHOnpxJe0QQaWNZtxWteV2gZvBCk4btMpmpqkroTjnGXle9D+qXaHiSuaJhlNgFMmJM6mOh
DSej+UNZdWpos1kcEYUBnXO8OMO9LodDVbCdTv4+Ew8UfMC2HUem3O9v5eoJu7IzB+krT4mVFLUS
ehyeE6HdLGxPC4IXoA6PkVXswy7ZeHGuxo0rc4sDLQKEa8qmJCuALrzilZsEz63p7+8vasvK4u4c
+qKBZ4NFFVVN3f+vVPJ3aSt2962seSGYBabdeerNOiivt85S+rDVeyJGhBqi6k8UCrwhjE9htMWX
sraea0uL4yzUOAUCiQ8OVALU6LuBDknjx4f761lzhWsrixNcSl3vm0ofAxN7G4xi51hHs3+2g7dm
MW18oFVTlKgYAWDq4aZUVQg56OFE5VCNzzLDrk0/K9c921nnAmnfMLb6na6MLbxBadNJSSWMpZHY
jWjypWq1r+1qLytbSIsl+cvvYwvojeG+eRTzBvyGdII5RQpXbzsFF3jbX6TOfGllVO7t6rMSFC7A
hWMqKwcAJruRwZZs0g9y5TyOQfc41f0hJl4WhvakTw3UKMZF5yl//zOvOtP/fuISLxcyikUqHnME
LWQSx+w4jfo+kpzTfTOru45cOuPeUHbwhn99OqY0KE0zyvAmikqhZLl19jGQH9pxCyKxuh5AJ/A5
EitvoGox6HM/10VM/Zh5YumD3cYIdG/VdVY9FkAjKjMoRYNOeL0cjTZYOsgsR7brS1CNx3wSz8Xo
HAc4JYSR/H1/97bMzbt7FZY7Bjg75AG5Tcu/rKw6y8hPaPHOr78KYyMkr36oq5XNP+XKlDBL9DsZ
5vXsvNrJcXJA/e/kWNlOkCXfX9WSG+Sf4wFyZ1bohBRzOUxXj1rTqXJLXmL2eXQYrdFJzibAyfRi
9hPwu0zSEsedUuTt3KBq0udhmsqO4XBTzR9Cs5BnwupueFsnsK3sQG3F+ff7v3F953kNUdVSgYEs
PrQiFYFAqTL25skkZfiZR16C8m0+HBzr4/+fqcVHRqqtn6KMy7A32wO0HYchbB4Y6Dippv/SyFu7
v3pQgC3938oWHxpp+bLrFFKKVkwuk/a7ntJ5KQUb4fYWWU3qwmTzv3YWt1UciFqq6Op4KWJEBuBf
XrFPUxfsKlN5sBPnXGeoksGGbWqd1/Tms+yX7+/v7Gxi+bQE9UI2D7cGZG2LpZpOkIZmzkcMbUiO
abE27aEKFbdFZV4DucCw7EYetWaRMtSsggYNEoWB16eoTSAfrzU58Xqe6/HoIDP93h5lN4YKKUKs
ObU2ju18Gy+XyPT6PCUP7QxH9LVBPRjUWpnsxEv72EYCoh7MT7Koogc91eVPwTQZn/I0yLjpBprB
7iByeaNcunqaYUqgkMQwDpXuRTKnA38plVZJvNGavspOu0vQTx8YX9Ry+xzE8aNeWLsczdBc+MDz
GOMPo0sQWtz3/hZOZ+3Yzjoxv9VZGFNbJC+paGQ/EGkClh7GDHgypiFx22Bybf0tP2nDx9etQZI6
P0xlY/lYVAPev2HQJJ6SinOKSGhBO9vJ7UuOvLpf6RvuvGqO1wczeIipgax//a21ymn7eBB8a/9J
dup93cluT0GGSM0o7tas2loLYy4Rzod4noBaFvcrpWssPY0SzxDv/RT92y+SUu2VunEt/WJYD1n7
3OygLtzIp1dXyfQk8Gbw7Uxpvl5lV/IwRTcs8exsAnQc7ybi0yCqvTZEu0naIjRau/egovnXnL4w
52uVVKVD4mliOCFG/VbNlAfViUCt9gz03w9Iq6f1ytjiC0aqBh0BzOtepqbvRyc/F412QanR0xuZ
gTKIfgrlzOvzeN/s6hrZyXlHoSZblpXrNOKelZhT0pz6mPFQrnXS38b4a+i3cEKrXoNMGXEAKlli
wuIEik5VslbREq+boMWtQpHCZkS8NXzHcnMyDAhQ1MG14AvY1QJGpVJGJChVNmUR1u65+e5mbmkm
ElmGJeQSaMIrRUrwr115iHftYLgFMqf393bNXYG98zrnsPAMnP9+lTcpkDM6yThxKEencclsHnsl
RHSv5wHTaFTFonyzZMp/chnzGX+ET0dRaSIuk9DCCGUBQUDiVYN6SO3o2EjOoU61t/dXtuY1MIvR
2CfizIQlr1dGucMf/BiSXrLhi1KjbxdVh7AyDiXSGfdNrX0rkwkQ1gIw/EbCIutQR7Fz3mYOQ/Uz
fYWhtHt70DdCy+qKNHBquCdCDMsiTl5lA/Opcuzl+ls9/U6z39OUv+VG31jOqh0EPuDS5O13Qz1c
Z3aXIwcfez4T7BpQLzGg4VAUD/T27m/cliX19TeKzNFXFaujJJBZ+8HuT4ginoY02reW/um+qdVv
dLWohTtkoVUVXUNdQONqLZxDJcxjWFqH/2KFzpfKY5ExgYWVtmsF+FJqNnSdj7k1XdSyeujpeNw3
s5an4Wj/mllE/SD2g5CaK20VpMurSzuNh0p9sWDY9t+nfrixqPWv9D9r89ZexYgx1oRIUfLxfFiF
RkN9DnXhOTT9KX5sFJe3Fjb/lGtTkVImgUpNlAQ02vWA/3hxK4C8pfqXkssJYkLT3yM6cxthcH2J
UAfbzL4yD7EI+5GUVcYwd7GdSdpNwQko8d7Wfihb7J+rdsDiwFjHaAkz2Yv1wT2CEvTshT6kNrED
wC5SQ2i52064AeX7jRRvy97igJVqHPatyX52w1Guf+RxudOnZ23YIu9ct0M9RlZZGgX01+sqGmeU
5RKHLC3hVm0AA1PBG9c69Gb1n5b0r6ll5QfeUypRCd6YMBs5Fl8D0G9F8KDEWzO9a75o8chnSIfx
nBsdgNHuO90Y5s58ZhW7cKZ3C+xJcSdJ/aAP+ZPdZnCMFdrGk2htK5GMnMvmvP2sJcwWMJOTw3gQ
e5Z4L2ffRflJKh6y7o+hfLxvr8wsRUthMswqp8NMJqlHW/mVpltQ1tWFzFpBFkTl8xT2wiecQi+q
hv2rmr+bKDzUIoc4VXeHYmvOc/UNx2gcORH5BInFIuxKBlhEue4ikKvmUfX957pARdeYHpvEeOzG
/qJlCuSIHXTWLRR3VUNFqtunfgWXfPsf7jTeG+wulSENFdrXy66SklazOUTA3x5FWZATPwWlV9FE
vX8HrG0vzDMoZ/HEYVB5EUqyoApnSFPkKQ7T5qXb2J+t3HdJhTYMrZ2Da0OLGBJPiu7XwFS8onhj
ZR8S6UdpHLTqSxtBZ7o1d726Kt6/M2cSGNNlckhLNonTnHa6nlwUMzgm5qOUavAQSv8h4jtXhuYf
cn3TFG0mo0NB3x6Ws8l/mYR9MP2vvbNRX1hdEMgAnk06fDDLU9CNkWlZwo48OQ6OIUIsVZu54TzA
tNEt3TC0HDsIaK9osWFFnlH8FTrg843HoTf3UTls7NycXCzy95n0j5kDmLJvFR/aoergbBsxJGkv
Wj+eB1+c/9i3aTzYDGCqPKJvMt2CNHtq4j70quRRQKYJXYrbBccMMcP/YIhe+TynxwdaBtuCwlCe
xSL0CusYIfQ6KBcmoZrqj4lKHPg2GL3ADQjtN3dJw+QTCRPwFIG8Oq2KZzmUT4O/JTFkrXyaKzPL
uzGEMz4qEIL26qSD/TcAzqFFEEVJRje5Rg6xst3av+5v4RzPlu5wbXMRh7S0jMDV0CzyZ2LstD10
6pcx2gISrQQhNpAvpAG0AROyiPCaLZmM/IWsrHe8PJY8ZTCPEvPugcaMc61/bwz1P/jGtclFkt10
w9iVasDjxOoOitjnUw6m/0HbGsRdO0/U6G2Hkhj/XOaEiVGH9hTy0Uxp8OwG7vMp3XjRrX6jKxOL
EK60jWzi3qTVKMk10XvJtIGdb2GwViIQz54ZtG+qSJEv51673mmbKMcTmM/b8yjfV43xopWTy7tr
IwlcdYdZFwdmI47vMt/UwoxuQ4A7KPi3mznZl6KyHhnKy92pCX7lPbOiIlG2WDLW9pHmHFAe6kPw
w8/n7+rS6KEttiekhL3Jgdi3+25MJyYNN+7btW28NjKv/cpIXedBIOlzLj2aT2LIL31ZPqV6dvx/
pF3Zkpw6sPwiItglXqHX6Z7VHo/HL4RXQEKAxM7X38Q37nGPhtvE8Qk7/DKOKSSVpFJVVqas+Mpz
a82UFqKBi0GhxIUKQ0DvISxQxFA9KH+Rem25Vuy4GtRFmQp60hTFlL70bmKH7fM6PrgVveVD/Hj9
OFo2BVwo8llI/uhJEnDsxDwzUXMk1SNoyUAf3YI0eluX//4JPl8b/9jRttSUysFXILE4lk46hINZ
5aHtugVShhaMDtl3MskANOHJr+vjWzriL+1qB2FcOHFPSozPBnWd0xdbw942bbyzIIPkdX8zmZDU
ApYMiD7knN66YmuUStDMBHJNHWP2vUmrPa9vPTod/2JQF3a0yTTAfNUJQCeP/XTrjSzk9c845QC9
qgi6PStgqMVNDIgoxU0Cqkz9zneHqaqDbsC7Di86NyGhN7wqd01BYulURwL5/6zo7ytrmii0NGBF
AYJk1uqEKsWn67O29OwBzO+PDW15XCqHljrIJgiDRq7bnbNCbJvSv2H9dJCiu0nBmpt75RYSyZEc
pk3j2nethX559CatPFuXZhUdG6C8Bv8J4jbtKHHaCrEctZDZyAkIkk5Bj+pOs+L8S5N6YcTRzhGJ
ICpmmYN0hmvvIfN5sABOuT6pS/vr0oQ2p36RpakIYGL0ToreeE0fQSM+5R+K1UtszZTm9RxAylyA
iPZYTR/Ssj951kfwx4eD04eOtRZALZ2Ll+PSzo3MSqfE7zGuhj5zuQsSfmReD0bKdOVqXjM0r+HF
9dXx3hiohCHKYh4OIvQY6JsFP072GmhmzdTskxemkio1oOaBHEYw98MG4z3jbpRRAA2NcgX0sWZq
/vmFKTAkSXfMkXsnKPwQsRsrM/LsvQxer7vf8jZC9yMULWbdAW0bxdxLbLODT5R4yQ1obwHTl9Wt
MZkvjgbxNAEPChh89Fd24IxTNQ0YTRrfTAY0BeNk4/NnIKpWDvbF4UA/B+Vlz0FTs7ZCzOiCfOxw
QllyjFyMo0a7jj+uEXYs7qQLM9rqpC0DQNyDmdj73MhDJsdNiXbRftrFdI2pcW1I87dceIKvQCQo
ZhhjXt4qSMwp+WPkanvdDZbiW/diQFoM2NPCqWmJ22OGt7GRRmVp3STVsOOFvR3AKcgr8eu6yeVx
QdrEh9uhS007+MQQm41lIlU8mGk0dPt0ButCte26lcWVAoUV8uzI1L3LjmHIAEfhij9K46EPzlC3
3iO96dPH9TlcM6U5ResoOUoKU8Kq7/ykvPMmbzfKdNfb7p0HoYTrI/v9TtMfwiga/zM0zTGCYiB5
PaCGUFMHeGpTRpI4P3o3f4BKySvUd1zU5DPngQWA8oyGGsKe8yRCO8U3ZE/7fd5l6L4YhAoDVolQ
Il0QZV1QRm2gjHASBOoO9VpiYvEkuPhozdFsNPwXkmGSSAzO7C7fKP/WsKC9QdaeuYv+dWFJO9km
aDnzGoDpY15gXAMNQQi6NWWzkgabf837VZhf0sjbIzuqubEbtw6D5B/uueRTJkDyMgxb0zKiIQZP
xUejHKIqWwl9lh3tj0ntHreyycmbHHOIs27bi3EHRuvbigrQRHT3Te6vbNTFswG6g2iQRQgLPsy3
B1CcF3FbtYAfoj/iRprJfqrKDxJleuYGTz6rIguR33XfXjGpx10FNP6UUcGk6j+40D1rpgNpHlIX
QGcUbW2cFNftLS4ieMHxfJvVXvUyatPSMY99iSCMdlHhPVk9bg3602mfvJxHk/wEpNrKibvknrMW
OLACoNgDP/jbWeXKnrrRzLMjC6ZDAQgjiAAOWWWsPO7t2Rl0/0R2G5lTF5C3d3j72KhBaBIH/BiD
P+ska25/Rk6wuyfJ6P0avFp8yMHV+sXrPe9WJQkk5ZQE9UGI67V9GJvUw+tyGp1Hq+SOHXJSxQ/g
6XSOZuXgMqrb1v5W8JI9tFPWoAe3SRSAAmb7en2BnKVzA5Q5eGRDoQT9g1o4aVVpOlGFTkV3LPAQ
zSwhP7pQs/5WTsmQo/RnDrdxaQx3QgTFNi1S/hV1yPRD15Veu1OlXz0Xg128tpXpyAjkC9nXqWP2
UYg4fzIqL9+3tlJj5KWUN7uybLNnBx3ayabvsvQusajxOY2b4LscuHUaWx8c7mro2b0V+zg7C99P
Xzw2mCfKfHpP47r5VhmFOHeUsSfV4v779x6Lks+sC41iFwDc2rED+dk4w9sEuCEVxB8GqrKv1Knd
x4zVxIzaOo3vUicxj5mcii80dfzn6wuysB4wCj5GJEdRPdG7skDxCz3fErCznjAEpg/pYIRF/V3U
K4/npU6iN4a0CwONllhVH6DBvjerZ5439ItKmx4nATpGHmp37D8op2w/T0I5L+DiKj4lvev9+G+j
1Tbr4EoQWzCMdiqHAxhqE5DUkIYjUn68bmgJD4a3FpohgMUCjcY77NlI40nQGo8l+TE1nN3Q9qcO
abI2zoFFKHZKDugTs44BMzdF4q+8pRZuFrwCAJMCsejMR6d5lTu1YDQbgMftphM4A49Zt0UesBYf
czc9XB/pwvk312pRdAHmGR40//wirM1jUNawzIAiYvxF+hKhX42G3bVGraUgaeYeR1UHrJdIo2oj
Gowa4LtRQswHAfqLg06TjZe3/hMYBryjcNvgFQJg4MMcaxGnodEZJgQGQMNCCpD+G71h37qEZy9T
Q5373gMVu0NHvp+ssf1Ohsy/TVOnOSp3Gl+DFuxCK6f3wj2Ir0c/MzAi6EnV68xxDb3jAOH/kfFz
nTabZLgZ2FfbP3eN2Ep77VmztCaX5rSntNWioc93QT8gGrqpy61okPVYVatYtALqBhuihsgs6kBZ
O6hExwtocAyQd5sIwM72ben9+zIovApoMnBaQRtNb0iIez4rBHji2NeUdBu/M8hniEpJHo6jR/bN
ZIwriRxr6UhE/e63Kv2M6tEOCV6mIqXM48e0uakD6Cs4ztYc94X1CK2laCqtD6x9LnJIu/pWOLht
iCgD4EBgtlIjDPJv1/fX0lYG6hEXPsIZgAO0ryHCTvIqE8BzDn3oZ+0uL6KmsUDIPhzQQL5ycCyN
/cKaXghEs8AI1DzQo6VdbGTeRo06yXTcyvgvuhRR7/lnXIG2oWNjiuuBQRXTqG5lwcM0R/+SWhPn
WPJRNKKhwx8MP++x49VkGM5UItMzAYvb9Z9IM4V1Ue+ur9GiFZBTQ2TdBrxOL+8EDKHoMMwJuQTq
ywgxiw71pLXG9qW1QZPXP1a0G5QPJP3ftsG+a7Df0DxffU/VObfZihPMLqWFmojNADtw8BTCgau5
XD8KYJXnF1cZ03s1JvdA5j+BiOZ2DKrtGJMvfs9OE87d67O4GCKA6wZiO0hOA6+tPYQdhyLqmRAb
qq4ABmE6gQ3mJlBqIwu6n+ZuCsk/tol8gErW/rrtpV12aVqb28YCrK5pYLpsvsX5ScS/KvkDPSWx
vTJIez57300uYJ7A3kDC+N1FBmgfXvYD2gvMzI9BmtBbYeA0KjT95lPucBaqnn5pRvO75clPUhg8
bLj8UaTqp5cGr1zFTki7HJJKhZVsFTA2+EWdFcbgDUc90/ueN2j9SAb8N5+xfI/ez7+gUQGbI+DR
c+EF66SF8KZVunU2M8+4o9zKnETNeARAEsHzGgnZoiNeWNLusbR0e8VNH8/H+pYm5RZ5j9Ac71qS
hrbzo6xeOjjGdUdY3MrghwHGEqLivg7onMD4B0k4JLkRKNykFt1hEqNKqJUTY9EL/pjR+WFqr42F
18xmTLZrPR4yuSYBvGzCA18+GnVmMde3gRlJfY8xOwDpkQWtO0hrgL9jJaxZnqw/JuY360XsV6lq
dOUEE5YFppRkDI0qC43yL6rn4AX6Y0ZzuJ6xKk59mOkyvOrHQyFecCKtjGXxdEV13voNC3inkTZa
XS3RioIz3IPCX+eGo9lEWfFYlc/XPWzREJAOkGinCAf1dTEs0TvQ9Ua6rwU+bbgVDRLOPkByaynT
NUPa6uSlI8Z+rldWxq3pfuhTEbU9ckxrd+zvDf/uSKMOYsoAQlEIc9+6QW+3WeBxMF6xmp4ne9hl
g7rtnWKPNpSIxPa2du0t2CG3dokCkrSg3Vy9FpPxen1iF70RHfUzYYWFkFRzkwaasokS8y3sWZFj
BI9mCYEIa41MbCmWxzv/HzPaoTT10KrE4Y59hQdEO4IQSxrFATtahTJtb4Fzvs0CZyU7ufieRPYH
etIgoQdTkXY38gA1P79CrhDNL8VtTqb8O8bavpig9wM/YiMyFkLq273rh8D8EgirOABljz4je2iL
FQ9enGjcXfbMXwCsqjbRRazqIR1RBWL22aIT0M0ycpq/wB6BWXmGEIBMAK/Y+XK4OFxaWVeI3Qq8
YeMaUGBrZ9ExMspuJQm7NBiCjiJIQc70mnpJK4mrZuwqNImhnxSx2+PUk3ACR/x131zaiwRkADN/
pwVKem0wpPLrIHMwmMEZQzWNoUuOBGEcpWvSTsvj+ceSHsE3zHCoyVE2pfW576sIYV5YsOJwfTyL
sdrFgPTwPU+5zOq5KVOWnQxVKe9UlvwclO9uQP7wmkHFMJR+nO/amluhXbdribOl6+3yA7TTzQC1
uVHXGCfzmggAxpDB4vVBriyanqsEv5XM3AEmaqcDJmGXpP0DHz801fTvi8TQWwf8fGaU8t+V0AwA
WaUYUtC3sRtkLcdEQarwF/XXOAN/t0XrJzVOLoDsfAgUID/1dk9V9iSAW8VNymxRR0XufCEGBFda
0/nuNpKEuY/WcOiKNJtOgPNVNuJ1dEFJUFHSh7xQT6WL/24zaIeShliRGrxhJQBbOl4vP1E7XnNu
wntzREZ+Wgab2vQ/ZVByB+P6Lwc6aSF627FrIMe8staL22auLeJORlyrr7VNBeNdjQdAKtPtICC4
UdSbKVuph6xZ0QanHCjveBQeZbbgKB1iVJxBIsbtld25PId/BjN/xsXRmXb5wMYBp02VPBnTrs7K
PY2/K3tfTCIq0zXI0vJhcDF580a6sAfWZbcwyDx5EMHecIv5G2ekvzI1ljvX73jklBkNvbYrNm6C
qMfuZPUf10+7H9s0KE3JMWS8U8eIDJ27Aagd9mo+rESKS/Ap9FJCcxuoYmxb/Y1g9lku0bHJj6R2
bkBWHE5luilz4zSYzY3MbMhLT58sW+1LsAGMnJ/alG26lLwof416/f+Z+n++RX9IpDiEU9ajfkCw
cSKCBFHUZgpp2Cr54EO1JgysOgkHMNWEg42GOEuINYaheWrfHSpgMQINKdhI35FPqqAymTQVMvuN
tZ2qam9mcusIvikqd5PLeuWwXHoUokLrz0wTQHXrV6nVt14jDKx0AEW92P7ptq9+9gRRp7CuVOjU
jyQlKyu+YlK/U1OReWObwGSvqrMy4ttGTlGMMrSMm61y2tPo5CdrFXC4vLh4KSAKInMCS9vHEnpn
gQR/yLEY/YdkStpwVHxnM34HduLbyUGBK7ePbY4+QEjoXL/8Fo8qHxUhNCgjXaEH9RACtxO7xSs/
LcRB1N2pN8UroPorU7s4RrQi4VJCehPNLtoYQUHTOV01Q8wL0OW2XwUvIzBHhrTZCvpttJ87iUyr
8ePfj+7SqnZiCbMYknbmZ8orb9P78rlyzK1Lx6frZpaCFApsozdTV6B1V7tvaxYbQYLQHE8Svnfs
+qGhawklz17Yfpc2tDsFtEwEAs5Az1NGplsB9pnnEQxQ34zENw6Nz/mnNB49bErWAxWeePs4w/0Z
CiTiXtFh7H2rCyhEgC+GP3dZM9yTkk1PbWr6r04lVRk5Narb4Sxs85KqIbkpq1Q9moYZ3DrM7DKE
sF59y3O7uSksicyMdMbxY9am2TGmEvRfaqoeHRB/fWwMOT0ktCk+oqDk37uOUZ1Hi9IHpPu6fedm
2WvuJNYv5MGnj07n5Z8gHCJOYgrEoW3q7BG9L+pTEZTJEeJZBcKWYBxv04BODz2okZKQUIP8ur6A
S2cbCOmRkATRC5iqtQVUSBO1WQJAQd65O7QM3NSyfBoKcW82aAOv1xQhliJOhPw41+Z0B6KYtxep
CPrU9hRapBDC7+LA3gZ9AYJxlO6NNRn6FVO/9+XFnQ0Ru9R18gm4BeY81nS8QVNnCCqsxzRLVo6S
xV0A0QfQbCHGRfPX21EVLRMx9BmAS2zJD0+CKadmD9fXaem0CvCwAXEkwKog1XtrwonR9CXduSHB
fWqrHYA7O6Ahd9eNLE0ZEkTuDC/B3aMfiWMZeAaVMy0Z+eZMcVg7d2bHtswottcNLcbpeOQDvkVs
/NFnTNKJ9XGMPV1B2SGJ0iFDlFE3RYM+nxxqX61pxttYZA1Uxkr7S15WzWkEYolGkEMC6KsOCu+5
ykAAE1pGYp1YWvAqnJKGoG42Fc3KaboUb6ILCRcyGuwAntIWWE7oEys46sxtkR3k5IKsfgc+KPCE
3rtWihrSGh/d4nIHUOQDZhx8E/rFiMaWsndNIztWUHdP219T2yCV9v36Kiy5LVSI/zEyu8PFDsHD
r0/HAkayElqVkMnsUmvlPbDoURcmtKg1Qw9pE1Qw4csmzNHPX3TTtoTSXwAuleujWZgy9L6DUHVm
KgCrkWZKpkk5KenyY8JGZKx+ev0Tp2s9zEtpqjdWZk+5mLM2cESPshLqKFlXniGUID8E0Ju9FT4R
JzoUBrTkQf4YlkalvsoSiMfQZJ26oeb0F4hofAoJAIkGvQBCi7efYhi1EGi6wiOohoIrPQyJs8lW
S+0LK/jGijZgjrpiWpmw0hjQOnLwhi5pFpo9v+kgpHp9CRe22Rtb2jaLfb9Bt/EMoRm9XTzme1qB
P5mpYtdQSJpm6W1tNCtn9/w7teAeFUBwJ+EyAlWpjrsgbeLbjKAYTkoD0MjqPnDaXeeZd57K7lPO
9iWxNsiU7P5iqAib5oSZY73jd8viIjZr04bEPIiip2yIMihf+uy7K2/xdA5xnUTXDS5c9BjnH4Pa
OtqVMke7gcGOmzsrPg02tC/SqJ9+iGBz3dTiTrwwpS1jMgaD3cxTymi5qZvx1sXzkXTBysoteguZ
aTWwASiOZc3/k8Zmow0zkADcq9GIIEq5ZYl9yPoe7wiyNyxoGV4f2sKRCe4ytGmCdx0VTj3eVSpI
CXPBggX+pF1mmgfqTiubYHGhLkzMn3BxwhiQmEuHCcNqmn1vbj33q82/obms6c0Vl7AX9zaoNCiK
nKi665UaJyPG2AmgqNBELGnoeKL8SZVnyJ3bJ85rYBVqPNbMhFirE1uF2NEUQKQwbxvLi6RVpnSL
5DktPzCVu03E8ZgFV17pKxD/Fj7f93JA7r5gozfdO3nuHD1hqziaehU3kcjz1o1ibxoeDUf238ae
FATq1wmp/8YfL4Y5PzAuZlSIXniGOw+zmOXa0NtG3KiS9fa6bywuHAQPgOaBCgdee2/NVBNKxQ0t
sXBukGyDwSgRrBTpzprYGZhZN+zS5ud/M6n5ij91TpBImBzItDfEF5BHs6LfjdnXRL1cN7W0qVFk
Bf4N7jK/Ft6OzoK4iGg8pC2pJyLo9URDfsO7lfEsOeSFEb03EF0xLqI/YAfKPEatNY3gtKFkOwuk
v9eHs2ZJK+m5TYI4fhYUKeqjLZ4c38Dp+yV1i/11OyvTRjTfy+MpKLoamW9bii022B6MSnf+pFbM
LKXsQHw2QwcJtMXekTqSKgVRMof0S0/L596gmzwjj1blbBRkzcope+ykOIOP98H2skfosu/9kkdu
bR2NYa16trQPLj9Fc8peOnUVzEVzReLQVD/s8ln2LwiComqNEmipMvtm2PP0X2ztkjWytOicTLeb
b42TnAslb1pWnoJh3NfUR+tguUuzIBpKJzRMsh9872jmyeH6Ki8O2QKf3m+lJ1AUvf0MaCNgK3oA
wxaZuXeTiBUsrLzPZdaGWeat3EGLLgXkK1KEQHG8q5TKhKdO5iEdqUZ6Jt54HEeIouR05dRcHBN+
PYhCfTQEe/PPL6bWrz2AEkbcQ13zeYizKAejMI0hab0vunhlNy6RCgPI+seYFp20iNuBqffns5NH
g8Hux/aU8izsrI8TPcXZ/Y9bw9jQ0loZ5FJ27o1hbeVGQgbmK4zSsdhdZ0I50rK3Xm3ssmLc8So7
51V/Doi5QXPwy3WnWTyC/ozZ13p2ScUr3BYwbU3pNk3qjdkkaGmqd860loRcNAVkLtALCALBHPh2
LUfeGS6eEYCF8zJU7jcZ51ti3ZjttL8+pkXfvDCkrWM50pylqKhB6MreVMx+bEQbJc5aY9GiGaie
wyforKilbXtz6joCytH8SDy1n9zbsQNHUf/9+lgWJ+3CyPzziw2AKM9gzAMwte3NHRBpkeqLMGhp
6CdrxblFUzi2oZgEpcd3gIOYTnNyI8+x10zoAtxW6tlE/iWw1pCPywfmhSXtcK4JSJTJiEG54H4I
8uQeimQPVitvIIZ0yIsCysHDcUASvlHuzQxDDAwXDZ32GqH27HH6swttPv+MWFtBA1pKNDYwYseO
oNiY9ME2Ccob6U4RLbOV5Nny9IIwFukmsMnoEIgR1fkODZX5kVMrVCqNzHYIR/dEyq9/4TJQk/k/
Q5rLgLXeaCeR5Eer6yLPFE+1xaNauFtprnUNLmYirAtb2p5WUzLyuJ4HxUBMLdozk3GUJtYdbvaH
THqblrtbQP0ju0NfkbumBb28gH+Gqu10F4J/Jgc7zzFuv/bxOXHMvTF+M3pI+5J05VT5f8Y6Mxyj
iYe+q9VYYymY8PDsQjGgCH0fYr4e0tQ23UFAY08y+5QRdugLMGHFJOqyeo3BZ74GdHdFwwGYKWcE
DTQ4354FfZcozy5wVkP/YwvG9ZNliVM+gMd/CI5NnNwpZj54UDy97k/zbrxmVose6woJYWXg3CZT
vc88lMIC+XLdxLxO70wg7eFS5ORRpNJeLRa0EHhNUAZzRLEP6IHIvWsPm6CONwyiuMMapHJxSBf2
tANoGiQ3rTRG87GAdJtytkm+lupYHJLvzvGRBySIPqTJFknWEcD1kK0NXevotb9AN7Nr6TNhJxBX
r3jn0mVkI/UPXicT1Nj6u6/z0eQ61oDlKUdsEqC4E+ad28zZXF+oNTPaxKUN7yyg5wGrTP0vjUsO
ZOjPNUKH62aWzkp0IaF9BslzGxo+bz29Nhx/YAbYobuYb0TtYgL90DY2TfbpuqGlLTWzQPpzzwd6
PjXHixGPEKj/oZU1SrxdTmpEzGdI4uR2sinFR7GGp5o/XHf0S3va/CUF3slThzZ+Qowdkv0hZyfB
2o0PeNWU/rw+uKXFujQ2//widmA2mjQ7E33BvP6tldZts9p9qui4kixaWi00wuFzQVEO2gptErsp
41NQorXeGk6kflHQoneKBinnx78YD9wbaQ10HkOJ4e14ajSY5qUPPmoQfB6zqT44XrMv22bF+RbD
cSAt0CkKiqqZwVOzo4bB6dDveiQ5PcaivqFlcw8Bwq2ViJveGo+mUjeJHRxiwAyvD3HxCe2C8R1C
DHB+1Nje2gYxEeRqKN6tLoRpmGudB7+/KS1yM1Zya1nGhmRxmDjslltkgwaPfY/MKTqOd3mTraQ2
l5YV2w9nMqqKc3vP20+xKUv80fOSox/fEe5tzIBHBGUv25xWZnzJUS8taTdMlYDgefCc5FjZwQbV
hhN6ZTdeuwa2WNp8l2Y0/xEV9fPRdZPjVKQHRPXHMQh2uTfdCac/pASKxdcXc97M+ma/tKdtdrA/
mQkChuTY+FAiADYIW39z3cTSLeOiLz4AJAhIQ738AhHVXta+nRwhAMq7jePcG/6+6r90FioVa3Wn
NWPzzy/Ok86NUfasMR6TDRtwAOyLmu9Z7N0Ql29bOT4WjbtytCzuRfQLgLcKLZCo1WpOCDZnMJoC
sHB0/VPCgMamKHR229xyQOMGGTPybDpfDXuNj2npXrg0q3lkX/vc8nK4ilXcVxMu8HxPyM8U2sxA
+qf1FNqiXFnKxe12MVLNO13p5oVR+5hdsNHK5ym3IgNPcXeNodta3G0XhjS3RPRmQNgHYysTuqWE
vTQV2zk9AWV3dW55ehBUhG093uYIbRk4V90uOVCDfei85G4y6Y/rLmzPA3u3TZCuxvqicxf/vHWr
Prbd3i3M5JjYoEUlrv+D2eUYmiR5aYz0bALWGPWs+9VboNmeMfFhEQRTCBwJynJW/iFgEs/Vfoh8
Xn02wDUd1X3zzTeHz8oufkgzZjtQUYmdXQ1rPTPzVOmfDi4TwBOhkISugXmqL3aE4F45EjrvcKgZ
ZwOePcxc60mYMzDvbEBXAurcvo0+Wc0vUB9JwNDYJUepIMVj1XEbCtU8oejqRhaBjIUrrI9cDZ8B
nPjqcL7WiLbkLjM9FMYBESbAD9+OsSSmCpqySEBjh8ZvtB9VpN+IVVKRxewbXnJoCP7dUK9HETIw
E24yhbk0pXHMuEIGIu79cyqK8SHA8YfMX+pBo3ki4zNJWHWYOp89o8jTntDOqJ6uu+XSsDHZwCPN
pKlgTH07bLsVbEal4wSozVOVp9vY42di1Yf/ZkY7U4Oq8/2C5TBjmjdN7m6Rizsrc403b+lwmQl3
0OaBv+BueTsa3K65yObRUEimg/ZNncsq/tkUXb6renOtCLV0el5a0wY1sqTJKjbPnW+drR5lttba
S1LcFrU44wbeDbg8Mrd9vj6Xiy90cHxAXhn/zvX0t6MMBuSke9IZh4E3oPHuuhFwemsIazL9UIa7
sbi5n2iZhn3sPmW1HYRJLf8mM375EdrgoWk1ukaDj+B5vFVeGaHn9OS2xQqoxZp/j34uoBfMwxPJ
BPOFHg2r0XQAUDKNQ1oHZsRzz42MCfgjpxs+g2w826lpeC6zIoCiFrNCi9MX4LeeDRfCU4D2/kpa
YFPi2IfORe8eZlR3aAwpXYmBlrbR5Vdql01ds7we09E4oJgcGg2PSvd7q7oVK4tzQbFTKQiJUBrX
ooTGn9IyNWPjUKVkW9f+rypvbtGJufNK45SjzyHMEv7hurfNzvRu/pF0x9lgzoIQ2rmcxILSTrnG
oZ2MOox5cUO9zghxRCRAa4qfI/HXBHmWhkkdvEhmUC2agzWTDXeUb3PclK75aJv3IBYCXfRR1FUo
yN6WKwNcOjMurWlLB5pes1A+rAlbbLl8roKTQ8Ffxbzt9ZlcOi4uDc0+dHGLthPhhT9Myfza3xsV
3wue7YLM3dmj3Bluuc0ycDn61b/vSXMvzc7jvzBbeyPoEZDBhMAeA/vhPWmyqPNfro9tcRLR7ops
3e9XnXYkqSxvTZJjEmN1RnksjNsvOQGIvhTRdUNL7jg3BqCrBxxH70Q2ardDstzC9Wkn5NDZ7tZL
2cELoEY8xvtkNRu6tK8B2UUnz8z7AOaHt5PHoCaTZpAKPxqOQjBchaP/i6821y4O6sKKtkTIYgdu
1o0JMK1sYztPfDp1yRD65bH32pUzZPGpgTACDSegw0RVU3t6N1KKdMwauKHgp6ogj3Ztv5aT3Ftc
RrzrdkHXfgTkZp9M6cphvjybIPcxAW4AdbnmJTgjlTHa6RxHZrcN+lssp9rEnfntL3wEOp6UoC0N
prRjMnVFhkZB3MtJEEcJtFXK/LuVpZErZZivlsUXFw89cCBBBlIcEexbF4HCrZEEBjEOknK0YnbS
DPOmfmkg4BeCh+YF6b+PjBiQdcgZkL7UDJUDDHxsglTRnJyf6Hs0I9E1TtjJ4XuZ0zVCkcW9efGB
2gEnRdONFQsMbBOFyt2RKhHFnRfavXu8PvG/F1C/LDDrLmQBkQt+R6xJB5xwbYILqkQXczfEe17k
IN5QIfRGbvIE0mp1cROg/RZ079vAre6Lqjvk03BC78jeTIpNQOMHYARXnteLSwSZFVQw0WX1rh+v
NJs0mwg+K+u+Z4OIzODHgIy4wQCwNMuVE2rx9kKCH3V8RPh4Mb31B2nExdDneEjESXJ2HboJcvfM
jGSft0FEkuxkt/3h+rwvjw+sa7MgiglEyluTfe5IWfRoZejyel9W1YYLfxMQugN26Iwmre11c4sO
Rf+Y0xwK+ppoWEBb5dHsKojUGpthTPcQet5Sy1/hT1qcTAjXgPQM84mo5+3IfIG8z2BUyVGlRdgW
dpixkzE94wkZFubN4K4UL+cvf+e/F+a0gxis4R3hE24X6o4nrwd82ltLZS1O3oUJ7QwsicxI5coE
HWd9ZNYAozpAU+btxkzWujKWt2MARImHNmBsIW32emln3K7hF0KZAXrMgD+dkj5UKfeAwPJ+uEH7
uWvGB5Uiai349NFkCLKSwhoPzDN/Dl527huaIktip6Hy6F/QXQIKgUI8OAPx9tb9dlQF2ozKDKub
fAOVZBSM6MPpPl331qXNESCbPrfkQ7ZSLyeiTZYFwjGMgxJkN6fy6mTcCWhkWlW/Nyd7xWOX1hfU
CgGwEqgSvEOKc9DK9ETh8unrHOjNLZ+q0Pa/02FlWGt25p1zEdZVgoE5AXJOR5J9rYw2dGMejWBO
UZ2zcrosvjcvh6RFDHQYSqAs5+PFLZ644hsQi75OmMHaM+85RVYN1J8GWrzbJsUDv/l6fQEXUybI
/M4FU7zsQVrxdqiTzWq/t0h6LIJh26VdaE/O0SLyruc2hLD7B5vIXT86p0baUVd4Wz9J/mZV/3yC
3rSZlBn3yUDTY11/E+PXto2jPE33cdeshEjzWPQTCH0iKMhAWAZxkrZlfaD/e5+VKRDJ7rZA1wMo
HnnzOit9y+R75xl7xlduxwVPAvzSBFYJ6g/Q4Nam185qWcSGSI8cFEw+Oia5d2ch/CQ40a+v5LIl
pJswk3NLmmYpJW7sVq1M4UjWWTn03Db5plTsI3hQNv/JlN7KDGLruk8NlR6HqotUdcjSGIzBOwA1
r9tZuKA8E7H03NSKg1aP/mbP9JwMjmGhqIpgAGxZj+0AdJsIh56GBlnZ9gun2Rt72t1rtGM+eSBv
QxMo+igDL3RKtEraG5vcF7ZceSv8JoLRvBHWAEgEan0GS2mXlTso8IlXsGbG0/RFVnVthsYk0rM1
oI+yK63gS12NzpGLgT4UicrvZUCND8EQ0xteOpSFWTVK0FAX/TkxhxI68r30T6ykyX4UmfuRxL51
8z+kfVePpDq39i9CAky8pSJVnWY6TLixJvQATuRgfv33MDrfmWoaFdp9pFfvTY/2Kht72V7rCWpI
IfNDve5Zcqs9D6NIvzgwt//kDkN6Blw4fGwyeF1SItlvGk7OqLZ0WDQaX8fM2tlwLQXKPd8NroJz
dGY0zzBahE6Anw+AHqEXfbYCXMgioMzKs+BGfbJZOfx0nBRGL30+PjeBKR6VkXo3WcCqU1XqBh8S
VJ9PYZ453zKB7mTEOp0+D6nZP2YkCeHZmAznIOu6W5AR+zMzm/FgD7yD5vFQHHkuqt+FZauTmTnk
S50Y7QNO/u6hZoT/ygLdfeN9YL4qqsuvOmXqyVFJcYcKrV1uusEqPifolJAoM6nzs5CB8ZpqIDki
lMOcMYIYEzm3TsKLTd7Xdr5x3dp5rIKivTUyzZ/GCSs0jpDCrbinv6CC1n1rq6Q+V3ZH7llVGqdO
JfzeRYfrM8Mj96Wsu/YzKe1xJW8uLldvUkGHhJL7zpQ6AyKXS4LtQcqYdjcoMG8tiGeTJt/gsR1f
34tTbny3WsETwR0fOmXQOXl7ToiGASZQJzDwyWEeXr3KFPYYa0yYxSDB9HCGPRYYMbMEPVglSBMp
gSugpAdPB3sJBCZITSup8i8kYz4YILvB1wT4GNe32Z2eGbUOIds8JRZdQjNlaEG0w7jw4k3A3sTl
oi/8SSwHj84A6NbIhQZ21EExK+przHRirlYO7IX5hcyLNXmcEqCYZunbSZyGQXo2jUXdAzeSl1/t
LITEC7BOUSnhs9ITSFa6fvvF6sV3z8W7L2+d34Gw1iRwl5YVxCtBjzBRBQfR6u2XHuuubBPmILvn
4gT7mv3I0+1Q9YDz9tsCiMrrC2vp3EIlEuRzEDhR9J4tLDOlfSYTO41xwzwyEW5b8NdSHI+dYa+k
3MWRgdyMlszUKZyjbUdVGxIqiUncts+FV+3c7sV2jE3tvo7p7+ujWrpXwaBsIiDj2MfRP1tihsWk
YWgLtbQBr/NS3wR2c2+ncBTxvZ0I8x0r6nPAw10JLgXN7X1ZrOWHxZm9+Amz48z2oUORdShONsE9
h8/HYD6NWRUFq4rh03/o3XYCW5xgyUDuY37J6YxxpEGDQp7p3+kwu6dddoS6y1bSYuf03i6DlkKZ
ZtuR6C1Jjc9Q3dprDgLyIP/7GxMn6f/+kr/1uYuLe65qbwxTlEpVkZ8MnsbuyFdu7Es56jLEbL2S
0jCgZY9ZDTCaMLkJC7Gx/c/Xl8/ip7sYx5QtLsZR53bScY2ipWRHDtnzUORbDam+VZPoJQ1lzBhk
S4Cph+Hr/BnrMCIrPgD90SXq1g7EQRbNDfX6B5nCE1Oqx6CRe0v4Z953e8Ao7hQfdo3fbvuAb6fF
JUi+khEWtyn0FpGaJzji/BQIyt6AUEaSxkEPRew02I7ti9v8HMGqY93K11yc6ItY098vJjocxWBm
FLF8lp2sFNtRl3dcdHvmr7mNLu4SmO8EUyUfci2zjNBlo6g8FgA65EEcdUyPbTFury+b5Zn7F2K2
43M+mL3P6VQ8Cra9+lmm9qaAUi2oB2CfPV0PNp1I73Y9DFttYOk8YPdm4zGCxJRFCmyXVcWl/CXQ
AbE5sC2PHlRuFZBQA/lyPeLi1ruIOBseL70eL3FENBz7KPUWsrabVK9BlBYn8SLK/BLiOwaUBoFt
yVqBJssvCSh435ob7QwRAXzi+pgWF+BFtNkCzFFcDD0FyA61za0mQRRCSNjS1Z5rtnLtWQyFhsv0
ACY4bGdXDGL21tAbGBi8Xryjw/tHo2l55I8Q8SEpkHkfGNm/cPNnfYO+VdppH+HaL0PZb5Lg2Q6O
Il8TAl4Z1lzg0KwSCagoZnDg9SaTRzgIgqrrQdNiJSlPy+vdgr8Y0CwpywKvBKtFIFWMnziMmoAd
WbllL48F2NO/cuvQD32bjvLO7wZhAqiTB3QT9m7kZk+Z90t3ZOXjLG4l3Lf+J9D8CV+MHd5vuGnG
I1SaK1x68yJa11xYesCDHIPyKBpSk6PC2+GQ0XdULuskrimT4MCZn13d3Lq58xue8+gRiKGK6ipZ
gxstIWAh5AREtgtFJwedzLdxC9YY3E4wusKgjyqQW5iaHHiIJmZo49z2toNsbodcbTzCUL1gW1OX
p6axk0j2a5ydxXQCrs7kvTCBYGe/xfKNqnRdfNIBskzhuHXSLBrwwpAuXEPJGh1p8bteRJut0Qyg
jXCYRl4OYhOm3+rQjhKdrSSttSiz76q7tqYWaXGRdruoUV/RnYPSw9fr+WOpNIqv+G/mZuneAO1u
NG00UwsvMY+gdcBtdzB/tV7jb1iAt7w2zCwqnPrZ5p2I8tG9sYimH8iaEGaYQLh4nvnz51AQUuC4
pwKtYN/1mEc2zY9Ze+6aemVLLm0WPHnxACEBHqbzF3Y/UpHkKYrbrt3shuyHTB4z9WOoU1h4mlEK
+P31+V1KZ5fxZkuFhlXZpQE6TQ4bdrDyvKu84el6iLUhzdYJ+MsypCaGlIPeFGUD6Ex+hgerrPov
nMpX5fp3ShdryW0pi16ObLZw+nD0IAiPsCy5K51uk5bHtsxOBnhl18e3tA8uA01/v7g9MoiZ2TVB
IIiBHRNIu5BAnBn3/juKHgAGlAXCCUP/nrSQhlT6LtIobUTEZLql5gtjX0dnDXe2dKVDtrYho2YG
k1X92/EMaZtbbovnky+GUziyvW938ciqGzvP41oOZ9OoNh7s5a9P4+L3AvgV933ohUBV6G1YUNIC
3iZ47bgSJVBVRi3QmtULbb2VJb/4vf4FmssyDOYg6vbvs6o1DrX83MImw1i1d19c9RdRZhm/UQoI
AB/P4Zbme6X4Des78E2sjQvBM7dyzmXXryB8V2Zwrs7QdnXrFxPIJRX9FoodG8i8HhKYyMG1Kr7+
sRbTBviuaLO6QCzPiyiSqYCivDh9rPrHWDW/GmJ8JOXa4AJh1ZNJev/tenA0dakSOMRY9eSV5tbX
QCTddcmas80SbNy18fY10VTDNWVepPH4gOyTqDTOejjWSjt19oag0PgJWh21hndbkOF7wYAkF7bt
TFL1yUZn9g+fDjQqUUqP+kCP0ZAwKF+OQRt1PgDlDnPudQ/2UuGWYsPq4cErql8+tdbkfBeXswNt
bRfaS2ghzNIrBGxH3dMsjRPxCOR21AGHo9fE+heX1kWQWTJNc4bJgFRD7HX0BjRcQC66cw1UHa+d
lTy3mH4uQs3SaVgEDoGTDKo2QfW5So1j2JhTe+FIeBF1Bj8q1X8lnXq8vqLXpnGagYssLtohy2SP
sAl80wXMkp0q2Hjmmq7b0kUQdiUQNoHMExiJ098vwkh0G5rOFmkc2g2QU/epfZOrbKPyKqLWGvtx
CYkGGVogqLGPUNaZ1+RSL9BWbmBtZM4Ql+bkMWzv/C57sEmwo43G5bDa+1l5U1TOyqm4mCH+hZ4X
4drSk3Uw1W+aqt76aRG1+QdMbWHg5BC8kNAdhAbn27kMOSnrUWAu/WFfDHJrwzONocQJsYHd9cWx
PJEXoWarY5TukKUhVodnyn3heSiHh9shpTed12xTsz41LNlR0FssWT9fj7249aAyCngOrnjvIH0W
kNcMc4fQlhOROq6BJAmGL7JY6Ysv9kMmS0BcLhykkXketHOaj9pF3Ug6qObpduzvAmVX94atxlMW
Ju33YbTqJ9BgyMnEE+kEIkv/iNo37HfDTNITMAzyy/XBL+3KiYUMPiiYW0jSbz9xUChOnOlZb/iv
ooDOvvtlZGvPpaWMA28k4mINmU4w3yW4iZNGuSiJ1AO4daBSdpvG5GxDIa8rJ3/stjbVBi3F305t
rnngLn3ei+DzfZJBB1ULNZ2kgwsu3CfIKouO7Dh2zPWpXP6+HiwZJ4kYDGp2oOaOAs4DvtxHLcJP
OqgheOVsi9Q+dHa4V6V3qIt0x0BMSbCObYNvs0Ie63zturyUAYnvgFkBdRAgk2afNCy5ZNDvx8/A
uoFIwbazNzS7Qa9m22VrzMkl/y4XQ4UggIlcAQLObAHh5egbvDeOZDrAU6+uNnYeQlEC3oCdCZWQ
kMNDgQ5VsOt6nkaUFWHUp+NOehk0zgJj2OQVSoDCq8jGyoJx1zheGjHPv0t0N26qtv0MM2bY9wJI
F3V9/knoMNle/3T2AnULKmU44t0QD1DIZLwdhXYzG6IGg3FMdOvs0gK+TbongCIVjgf57eCuCqBp
5PjlH9XCv4MTUAfcpi836KpBRF64Nhhe1rOR9jJKWFNtKBhnUTiar0UJaLLJPtJkI0AUhRb+b2I2
vP3BXGYeyt8FILuQtY1oain4WcGUAqpIZuQrUOuQPNeqqPbSnRutaegGOHiq42u/jaq4A+qXY4Mj
Yjr1plXJiy2IjDLXeNW9edOIvI5Ku/0yeoa1RWL5pYmW27DCHLls/G6b+ps/+K+YJpSlTFwGGzfr
91nnvhBhFxH0sbvtqIrbXKVoyo7mL05BD0qAL45yt0yjrElfrn/5pezgQInL8VGrRSVrtnzTvOKW
EmC9tDKJVPMkzbPd9BAsfb0eZ2lTTjHQFQWy8x3IZoCSktMozFxFvXNue9uqrXZgdh2qdNzyds3x
Yi3c7DrpUjh3dSEoR2AabMbkxYBDXo8eN7GyPYM10vXBLU4i9JnhG4QWBYiBb5cFdF1sp7UT5Hfj
gfn3ufMlozV8JVfeRCth5u9Kps22dRpgoBOsdiqKrfbjAR63qx6ji5kcTqeTwRSWxbsWNk6iSphl
axwlTF5umSPFp0Gm+VPlMx03qh2QTcMAOBkHjlItZIQ+TVbYr0xUDKakcCh9zgcF7ffr07z0UVEZ
QznZAX3q3UWFdWY/SDM3jl4Hk1X9KqWBBDrd2YcInLnrwZYmG8vUgeUfCnLvGAiMikHlNYou8E7Z
Z7re9OKHk8EyzVoTr166HVxGst+uHlmiV1+NgIEqWW6HTO5VP9yZ1rhP0y52UDYWGY5rXX6+PsDF
j3wZd7b1a2XQpPVA5bBz7+AEycnz84N24fWaW2cRwlrZaXaZcvai8KIsCA9+18Yua1Z+x9INzIdA
Jgg6k37DvBoETcImgPsCOt2ygFgL2Y9tcG4t+gEY00WYeZ9oVJ6jCPD8sQHrmbH73Wdfm+43oFVB
5q8snZURzVtFhVONtAwAVwZb7AGyaLc1hH3BjDx84AMCFg1c+GSF/C6ntoITHzkBOHSrPNPKPQFO
BMuX8EDRwx4McZh4hVykR0BsbscQ0v5m+2g7xUpaWlq/lz9jlmvD0Sd92aKALshr0Z1ksaEATWfm
ncNvUyhprjZelvIAzEEQE1Wb6QX4dsO4QmReIwF6AZox4jqPihIeUDUkCPIYGMiVrLOUCC6jTX+/
eFADjuTlnYVoMC6K7KK78wndQE6r88Tu+gddnMiLcU3jvohkWBz6fD7qopVhbDLD/0ZTsQ8LPzYs
coc/7TOwgt0yX/l+S8v1coDTpeciLPocDi9rDLAACtMnX3P3BotoZRYXxzYhogGJxmtk/gQaM6zN
pkGxrch48ICrTfuj4NL8Ro1GfAPBub/XNe8/K6dqH1wxGisA6YUlA/gFHriTcw7gHrOprQUyfGvg
PpBzExe3rIQgQ2kUm6xk3+EE2EVmgKrMf/6cb2LO5hW349wSE6G4qswXGzBDZsqTr2Fe6DdbPAWO
umqhUpatFGkXPuebsNOXuPicQeNltaUQtq+Tve3AhIGMW5XyT9dHtwTpmZQrgW/Ek94H3ORtHCE1
VIFbPBl8ZsduDiF21kN4nt+YI44TU96MqHEZGgViuM2bUt+Ywtx0lGwNR+/dJvwFRcP99d+0sMje
/KTZjCeZLYeix1tMQDW4RDKsPO9kNP6NodgN/ABPlVRHUzUrM76QIVAaQdsVjwJUNubtdNmEVuWC
W310C32Tg3YUms0xVcG3ZNVQYfHjQlAKRO7AB+huNulFHtYQncI12kjohjW4sqPZZX7gounhfQPf
bdjOuDArf/tpgbrOhQs7EcjnsAoqGlkP+XKB5quvVTTw8COVAzwKcIL5KHAjsc8qB0UtczApiiy2
jAkk26Gt4Bakj2jgPTWpB84nVJzPk3RGnyoFirzCzzLrcdPBSCICF2Ota7mUL8DRBzgMb2JIrs3u
RqrBs9ZwKIq1RrcZ4GEmcnrydBh1qngu/X5l4S591stwsyPULeua9JWRxm0BayG73fdc3VG6Vgpa
CzP9/SI1MLMQoWgRZmTjJ6lL3PYYOFXDf7//eDYqaqiK4HVO5q/kPAC9wS1DIMZp9slS9Z5yc6fM
NYjkNCkzoMybMLODGRYzoxhHANPdEapVDE5vHpzPrmeUpa19OZT5fhtLlwkDQ/HK9GtPCSyn3VNa
1Lcj7uT/t1Cz5CV6X3osRKg0nLxf2qmeDRy4PBr85XqkpWUAPhcQKHDLAQRgtgw0XFZ4B62o2KYP
IRAzOer0Ofqh16NMv3f+eS6jzD5PpR1dSYIo1mCeDWVAA646tEb3wpCYa9fZl1Zz/EhIwDnRACHg
Cc/yFjgWJIedTQaKV/GAB9wWDiY7JJNNLynENYJtKtcW4dJcotkCniCayvY7QD0w81WbK4WQQJEK
39kNutjWyt9fH9nSOgTZ3/Qmtx704GbrMAyLAr3eLotH+w9Nk8gz/5Tm7+oDOFVo4kOYc9LzA8l/
tjIKeEW1yoRShxJ5ZPXG1m33JUkjyHCt5IiloxpaaSEqxYAAWHMfmXpAs0+wFt0bPYDV84lLd9/a
GSiqe3SPBt+NDHtFRWMxJADIEBUiqGbOlYVMt/Tc3uhAXTPSk2EGN66oTh4jcSOKfSPEEazSuxbC
4tc/3VJtFUWECYuLgySE6sXbrNvVNoxXCGggXsa6SDcotKHOC52btE0iqlH+FzKAWlTH3CgR9hcd
Uo101tnQjaPAsxHmREk4fCeMZpHozDLysvJPZ/hsRyvypWjTtULLUma9/MX221/M4WgM5yY3jfsO
VpJAjMLLa3d9VhYXdAgBC0imQqxrvtKgA1lUpBqRvOvwmbDyE03VA4Srtm23JlmxFAp9ABuWmei/
vJPcAVDZBxMCTJPegg1Zey7BsLfZc0nXLACWpg3dUCwutHnwv9nu0RJeVqBhAupExVbYfJ+NP6/P
2lJOvYwwDfXiAC98jhrkgJ6n3UMvHv6fbvq91p/E2IDrpg4i/Ho93hK/BPCIf0Oa5R1Pw16OZwho
dlVaATEz+EdZts4P16tASpCu/1CJVt5Vaej+RBl02AeDU6MkVzj5l7Hu9dPKD5ouXvNTBZ0K07cm
CA8KRm9nIB3L3IftYzpJAv4xU7hkABGJdklCFcwzWL7DZrbAtUIfonZEfaalbHfwmrj3bZVsOB3X
BJqXVhdIo1ApBKIJdjazGRrqRqSqgwlgUpFodLEv9a5ND4w8Xh/50kGDpzPB+oUv0LuGh84rD201
WABmTN87Wu55YcTK1Sv7cjkMrm64vMHScE6GpR2MOlMXDnQU4FEFOfSCj7uUrbSCFycNMDMU/VyU
A+basXZm2MFYpVBNtqxNEX4HHHYyy6j0mtbQUl8d3Q00eFGdh/TevL9LexN6YwLTlrrmy+gkv5Rj
84gHxvfBVt991auNEFYKnCzBrauzP6D39Sb+tKMvdqxBg5ZLA3a2bGw28D2BEumvsIMqZ5IDOv4t
71+uL5OlmQVUBzgdvKJw/Zotx1q3hgZ7Dura1dH3/4zd60hU1PA1hffFOPak4woOOERLZg8kwgjM
7Wwseyuovihv3BhGc8Cdcpt8BH80CYdggwGuPi2at1OY9H6Q8RpK1N4AqY3xE7j1Ue+9Xp+35YXy
L8q8uVJTkhiFD31tR91Nt2/awBSIPJvew6BO3Pvl4RSejLSvh12cRuC1CXAREKWel8WC3OsNELRZ
7IbOxmZJBGYibgu7ih+uB1ra13hf//9AcxSAwSjJQ4pAY1/sQrMG71XFzGr2/7cws7sOLElHkMt7
GJUWt+7kzwIYepuvJaml1gVS1IRFwysTElHz1RcMSU0diLtnXQ8hkGYbtuy5rSc2Z7XTSRi7hnsO
w/yugrWTPxRgLMsd/t1KVXGxBnb5O6YbwcXupoYauxrd7TiBZE/kcR8Gfkw2gGCmP8B9nYiQZzxT
Eig84kBKcReOrTYp9iNcG+GLUt22rvpKe31netkaMmHpNnL526YVcfHb2ipUEg5ALKY+/UxGeSpX
r7ZLq/cyxPT3ixDpoMuSKZvFpaojmNJGfv2HW78C3Gv/+7KCUNzE73AgJzjfJtC+45oGGAtoK5Fv
/aI1sme45vayOBwbTDMUNXFrmBd9aDUUAQMhCkwAL5I6LthT7me4W9Qrw5mS8PwSg7uvC1FRB8y2
+SELHCfXVVPiaTxJIpV3pM8iaTYbnd7AAm8l2MLOR73bssFwAOjanaNyqIYDq8MhiJQP7r3Bg43Z
QhwEniDXP9HC5EGgzHeg8hSEaOXNlltCRA8wQ4byBWCNqtr5OdwOHSPCXWJlQAuz99fYBPVW3OqR
096uOlNAr4bbaYq2CEyGULdw6QNLwZoDOq9J/lwf1lIwXOeh8jaB1d8FG93GNPuxxqMxJxsKOnzA
2NZQ1i5s7136AVTLRACBtjREjN135E2WQ6rJh9RZ7CbJbcv8DVHhuRf8nAbmjpE1tYXFwV2Em6Wv
EqKZtYQpTuwn9qOZN8exF0ejlTdqJHeNH6yUZ5bO2EmlH/IOJsT23j2QOIF/ct+ZaeyE6AUM3XAs
QlTKqfnQ4jkO1et94I77oQkOjlzN1fb7TQfVbnsqM0OGKJjvg2QQtLSHHoIDFHpYYTbitd0S6Oip
0YxCC/xVIdtyQy3vV0sMiaIEvKT7pgJgTq/hrRYn/uK3TL/1MnH2svYEH1AhTdutm5ytEJCb0YIg
Q2x4L9dX8NJhiSED3jlhJoCamH7MRTCHe6IABQyI4BD+VT58FYl1BydMDap+uZVuuA2aMu768i+v
RFj1Kdfuncg/gKh48ztmV+FqdC1lZRApAge128Ags5naQ08spGxXBWQF5b3E68KzDFpTkKyDL/g8
TUA1ZQC91pCxX1MzwhOu2KhQvMBc5Yk7wU9cUo5UQIgql7/4IJythuvk9ZmfBjRL85NMJlAHU0sD
NaC3E1/RQOeJBSAFUCYR/uWRSvegWjOyg3MR3I/NGj5tIdVfBpzTLUEaFXVAqYzL2o9c51l4RTRU
P66PaiHRvwkyu+JRbki/MxFEEhP5Fl4HD072vatWNBaWksWbOLM9gmc8zQ2o4cd02OnM2kAfKFLd
K9zYoh5UQ49kKKMlUY+q2fUBLmxOBIYYKIS5YRT+royjhNv1wpexqgTn25qM+jNXAz/p0sheslTI
s0T2fr4edXFaJ6QRDjVYY84LookrGw7gqIz1+J3ASoH454ZWkaArSXhxUaLuhjyIbGjO6xUF0cz3
00TFoKwdeF6cDLu8ce3vOGG2TmneMi9Zqbv+bRe+2wcXIWcbP2zDbminnSjRLvruOkx70MDphm/o
AtQ7/Bjv3qh9/lgynAQ9wexvPC/3//ikNHe6ZUMHdey6y6FvmHebolZmvxnLBhbBzVDLB9AOxhOV
DIq7Y2A9wpKpZlFoQ5spwliT5zoMhntkAv6Cuqb1BJk0Cc+plj6YWGDA55QKZua5D2ErFuQbJwnJ
PiCdPLV5BSLm6OXObqw99Vm2mfvDchO6t9K0bSPY/41jFFJabFXP6ENnNzlIt4au0shxCl5HRpcN
Pxn0EVUU0ErhX4T9feHT3IpyXsPB0oMt8qFB87PdoLzWoUDVZmMAj6Ug+VJKp4qGtLHg5iM7lUdu
6+XPEJ9tP7kWLb7Tooc0MxRpUduoTJMA5WMWZ5rj9qAk7/ZI6vk3tw+SJ18kxjnnjnsPqlB7PwIj
c4RNdbOnlRZHaQ2TUY8Z8M85GdyzmRG73+gyr45G7bYv1mi736U7QuoW+uJbSBSxk0v65hPM5701
UY6lwwqVp8lRywan5N0dHJnUz9EKVbHbSRsIeShC7AOdypvJkOFQDJycIYmZyYgaKfrQpj00Bwve
WK/ct+mT0NL8ivOarJyhU6aer2CgrNAYAUbNeydfgldoVxsuUkLRDrcGLfZeHZxscOxazs+c2kdP
4CT1yf56Tlh4wuHwcuwAB5gJWubs5FZViHVHmIIkt/PLtqrXioUfSAeXIWZ7MyW9q4eUq9gi2FTj
vm5hPGA3Ec2DDRNoQOZr5r9LhxTeI9MVDILc7+64qje8hjeujA3q7XRabBM4ipk9XykxLuW5yzCz
u21bCT3a3MEnq0jxlcLP4VNt1cON2fn1U1YVza0YfQUEfu7aa9f4pdjIrxgb6o4QOZ99N/SYxmog
QFKiWh15TrZzchBBkxb33mFnoaeSKufT9aWyGBKkXQA2YLPwDo0TBmnglmSAJWod3IgcclOZODJw
DlPRHD2Uvg3VfuB6Y1+EnC2dYgh7m+LFECf1DRsflWvtAu5HlfWky/uAtSsXusUR4v0PADBude9Q
NlxzHA2DCRNbJWVUjerIkX4zOMYbqv/EMnIQKK9cn9WlQxmNUFiRBNNbc/6oDf1ag5kTiDjLX2r9
TVWfx+LBT16vR1ka2cSEDrFk0Emew23qTmuXMA/fjvwSxu0EmHSsozOcCO/3gfX5erSl/YesibIT
CKmT6d7bW2nr1ILnkGCCuiC8T4dNAsGZtl+DxC9GISDPoSOCCvFc8ClNG1l6bS9BqQUQ1BU3omyO
3FMrGXLpA/21fIN15WTjPqsFuB2oZk1Yy9gxHnP9IIAG6tlnGn6gXYk+BcDwKAUAWTC/nZVmOThm
WUm8ofwb7Y8xY6+u6E553a6MaHHiLiLNr71JSsrERSRggiKvvqc46xjovtcXweK8wZcDNC30CpCr
3i6CTDRJ6QJNj5sPR8X7KelOY04OgbuSlhbjYMYg5jjZIM43UCfzggcj4ljSuE1Zci8dZ0ewiSFk
/4GEjz7E/4aafsrFM7e3DCl1r2WcQ22ocKHFT72tUd1Y4m7M5M62xErFa+mdgLUA/QJIxAObMdtI
JNE5K2gu40Sdi/Hslw4Ezf2jcHMQgtaCLS6Li2Dz0XnQksnaQsa1Bbvk9L4LN3gcrdSzF7/WRZDZ
quA8BJiFlzIeuxDSrCqqFHAJ4kausYHstUizs6OxjaTTFiKVSiRZlA929aXPCzeuR57tYFauP3dh
4Z1GO28fK69zD7bWcKGGbkQho9HE9TNPtf3gQ/z1W2gL3kA1m2pjw3w5/AYvWN6rPKOf86T3HmU5
6hOvRvk4gPCCZ07is+9C5eFrU7bhzw/srIs5nD36sw7Flh4GzHEzlGfpmNssTHed38Z+84EqUnCx
AP++oC9WPEmwwhMbfM4ENgUB2nzFYMbO4D2mud7mxgdUoxAOj0Yo+QEc9C6lC4iwG4PEC7X9QTNA
UXpIlvu3hvpAgeEyzmyp4/nUM8UF+CejF+sk3+V1dcdBPzQra+V8X7pgX4aaLXiDy7qveyZjE56l
TesdKB+PH1kP/2ZtttLbpsAjJ8WsVZASSlIWaSo26MSYSBXXIy2lCNxSpq76dBi+O9hL2A/zhuKC
pF8dcJgtBalZ4a1EWcp60MoGuxI1CrzTZuWfyhKNrEKi4sYQexcHbWargyLYVWZ6IKtu0UtfCExL
lNBQg8dTaBauzMDzHQL0KivtHrMhPTowgvvAvIHkBo1jlF6Adnl7cLAhKO2qwZOzb+u4zayzbnAm
wrD8v4f5q9UKOZPJxGSWGNK+L0oBwY64b3RUi/pUmGI71fWvh1n6PhjD1MECxR4H/NvROGnnQQF7
wITRnyB+HxwYpRnWbWD7x4CtnO5LHwcG8wCjA42O2s3s47iJMHojBc9Rw1s7F+RxMNfIKUshoGoP
RAM80yYIwGw4TRuocvBVnLnND5PpbddUK/D9pRDIZjYUJqea3/wcT5RvcStBRQwXlXtTsKgszJfr
H2XpuJse8ej3TT5s848CTrysB8grxY4k+9T63VvquQbTj66WDJaSADwAwKfDxQSPpNl89Sp0RNHg
HegWYgcfH5Df+73i1cqeWaquQ9fvX5xpUi/OHqebrpAMcSztb5O6fh7qcNv07d6wc0hYfys92N2C
AV9bpzxRK2t8cTovgs92LKqvnFY5gguR35OE7WBGfSor+9Ab1koZemk7XY5z+ikX4wwLBezJOOK1
hNvJRgRa7rSXojFUZVA90k0Ex+s1+OV0JMyrTZcxZ6cSgRgRuDGdiFtwULdyzB/ssMWtp8frusir
Jmqz6mdmrkLZFscKzgNY4OgXvfN2cMyu4WHaYu04zgG1zbPpGLGXWDfcq8DTHj5w+E4Ui/8JN+9W
dLUePcgAi9gp1W+DZVtiVyul58XdEE7yvqBlB+9wImkDx9KOlxhRCwlImCvYkDYW5ffru3vxe11E
me2FQhccpsCIAnXTiBj+RvE+csHZb+kepz+k3o2Vp8fiBgBeaHJJndDMsw3QedCv722BcQV+ZKOP
JJuDO9zC4Xdtn69Fmq1/5vZJ41Mp4iaxbmuPHMqh3RLPPvut2Du+2uEafuKKHgYGx2nfO3J4whGs
lVzJnaLQsJHWGjlneb7/jX62P5IEiqijUCLW8kCG17H949Mi7s1zU6ut1w8rhafpYJ5vR0DcQAEH
5HRarW9TgDE6qaQWtmPlO7dgxN10NTvzMD+aBjSO6g7iQ96N67Urx9LSzE8qjaCfQKsOyI23YQOF
Vw/EvgREBW4Kb9cG2cEvf7tpubu+ehdL7peBZp8YpEkIRZoVeN9lBnUapty9TEsIlY1tthskFxsi
5P049HUkFYw83YD9VJX2I6IDN0r7dA0Ut7RrL3/Q7PsSLqyhgSYKCMV8C9+rDYdchiXWvH+X0h3m
1fcAIwOBek4jti3gH0hRC7RnR3MT+A2qiSY6pqPTg1IsWRllmg4rVYrlsf0LOpts5llZmffIFRll
G5N7R1mpja7WJAiXF8+/MLMpHHoN0TaNMAQuKtJG8VkdYaUTiXylmri4OS4mcdqrF+cjgdO6l0wZ
NoQ9Ypc+O8kXuCJCaIdsR/0k6xFgmTUXi6UL2+WHm92kM6MlftYg5sCTg+E0e0uvWYSsrI352cQa
2ldQ/xJxAH5l6wLRVBibquLoKLJ9qZqVfL68B+0JrwvgD540sxwTwK1mBH4Jy6Ii7mYc6ItMPMjD
DP+PtPPakRtZtugXEaA3r2Q5tndSS3ohWo7ee379XdTFOdPFJooYnZfBACV0MDMjMyMjduxdD3aQ
WL8FsflekRW3R6v7IQBqdhLkU2wY9L/LZPI2soOrTvruaxYXmhQTRoY9X9MkqG+GtL0Lb/Lk/Y9W
5q945zptRW0rVLEyhPJBKKrT2Bm7sCw25nZ1Kd8NZrHjPDVWY6PCjJJ3P7w+/eGHSI0BQ6Git9cE
b+OZt2oORjFVRQOMkt1iJTMrR5eiiVnJ5MoKKC3TiSY9j6pjFeHGxbS6TO9MLZapDEPVMzif3bZW
SH/9rtAkncbob+bvnZXFMvlCKEh6QKzRjYeE8GkUgr2QXcFgaIdpdbp8Ga1ubTrQZi7vP/xdC58A
8ktSy4hdYZgo+qs0liBKc9nGWviAxuZ/bSwcIjP10QCkGLu13+3Tsj4pQbYzJOGpyvSdn6sHX9a/
XDa5OixumJn6TqYisjiOcz+XIFUhilLyYJc3ylWqtRsHsbTqDe9sLE7iopWGIY7mqIjHrI0Szrgr
SqVzLGvoQE5EKIuP2S9f7+4Igt+QvLWcvDbewAHcj1IzHEZJzQ9KnW2Btde/CygWiG1QVstrNup9
QexKvHSQ7sym34GmtOFD3VjUtU4lAvx/zCxWtaQ/s6vnfacK0FjkZSLbegbTk9LAfh52ZYRWTK04
+tT+KOSmsCVDrmm3S19gZCg3tszq7Ut8SifYzKC0hCunZZr2mkFEJUoRh/kPIZ8cE4yv2G6doesX
h66SXDB0dZbkON8wpVGl6aTkiUtx1FHq6RiK/X4yw73s17eDJe3LSL+D1/W60aTjNFY7o4h+j+Vf
9NiRC/jnM+Tzz4jIcOZNyCExqqnTt63bgBto6soVaem7vJdWty8dUDNl2fzfxXnUaEEgi6g+UAmx
buWxec17a6fDIoiqnpNm2q5tso2D9k977eIJwELivHMX0Sxcfj48rS4TpQYl6E5i89tLxu+qmEm2
PinfjTj4HQF8tsM+Th3ThJEm6YfSHg2I2zql+dWkGQp2YqTskkqi0ipY0yEyAR5cnpUVlzv7wsUC
xPztRKb44I4EKULZHuX6ayw/ZfEWx8bKdqb7jjbkucFIRJH5fCqMIqh5LmBIU3NH90PHFFUnacSN
8aw59ns7ysxY+C46CJEDS6WER4BX0N7RRNdhot0NUr4z6euW2vJqEPLrIqx2vD8OSh7fQoV0SpOt
9P3GcJXFykvRJCgFGpcujawONRVIN/RdAw788vKtODWgeeS2if5MGlUXF4SoBkOWBTgYwHaCTNl4
DbK2cCQl+eZbxm33p0VftvINs39mcenYUN/w/qFHAMGyhd2wNZpOCaTY9VqtQOqxH2vAB5TkbtSs
Kb5UJcxS5pSVsPNk06fUl7xTFqq+Qi9LBmob2MlDWpb+zw6w9FMRj+rRUOvgJg8V744GHeFZMTz6
x6WiHT+ZSZQ/DYUYPnjclFcz9ev1pEz+Q9fm6XfTK2gCVK3pvu4M/xqekC3Cs7VG7DnzzlDB44p0
uJ+7lNhbQmf1Q+wWYqs7eiSIIPBCnnmaVNhWlsR7sekQMGvrN9MSrqohHx1VbFVnMHPgd3klH3JR
kA+e1jW8k72XfrSutKT/LsX1XQ0J1b+/RvheJMjpR6F0vlwcI9cKiTxD7HaNZStZ5CQcJV2qOsJf
vEpnaDj8tySnP6pMl1adK4A1YjeTjCP9TE4rJwez3BKLXvNy+AssGbkUGhSXXk6OLs8oW8SQuo93
YZKdCgM99aq4jU06ZgURvfXy8+WNtRYXYE8kJUXxhRt5cV3oUWVyYUwxQbL8ux20x6qRvxtB2e1H
eEPsXKVZqU/hO0Wl8HcfFV99MXwR9eEv9IPmZB3FkplDXV6WfwxYhVNwNwhNlhqiw6+h9SmGJJId
szHgecsutzQ5I0CDHCZIZi22tNm38SSlVjwj+n4OuXXw03jfj+WpD62jL0c7en93Ks6uttEh0KJj
UyS3XocWLAXqRFCONLTBS775XWs3FENn+JKhftQobrUciG6gxG4/8giG+KCAatrIp3RXmWF2VzMb
90GRtS9WZkq3XWBI91WYIxoUGZlyF0zwP0uNObOU5oOagqc36xcIjLbkl1Y/EydVIWsAHfMnFHh3
74xa79GbFaSuJkW2XDaH0vop67dapW/kptfWieweXB6go6g6LR6KJOAlapkYUvMHtdAOUVw6qvpZ
yJ96ZYsYZeX9wVPUoCJE281M9X1+8iWhjHKvZRCDa9bnLDQPbR8cLvvd2kVJzQBAOfERF9hiOMAu
fEmJR6rPRXDSNP+gZsG1YeX/Pn8GRyRtZqRigWMtoz8NbkUp0yUuSppyctip9J6EzBaj1+qp8d7M
7CXvvGDI01TrdBUz4BBSOb+DdPC5C/XrIohufNLbwZDeB1LhGGJ8sEr9RPPS/vKErh2WEB1YvBcR
BvrwiLAEr6sE1B/cPII+Xxr2oh8e0qrcWeq470HGozu74ZJrJlW8g3Iu5RLSSeejhlOn9uUYNJ0Y
//a1V4HuxE5U4FXAVroriq2gVV7bAwSSsgW7PposywJyU3cC+FvgYHE3KUD3hjY+hV2sxI406cp+
KmrlsQL3+a01ZJ6NAiqYd0GVKw/8UY1gWvLTF2sid7Sz8lb6Wk2DfqWEonJtzpTUxMHEK0PWqoyj
HzlZ0sE6wuQwIC+Zli+aXpeQz6hl8W0MGiu12a6pshFirSRILTgOFPofYG37QFrbd60VdRJxbFaU
JVrPFIALo3vlvv/pyYNuD9YEXK1C27rV5Y3C1FoPDbQztGWy++k0XSJLPQ3IwVSb7Puc6wZlgToq
rqo4uKrU8LbpZWdUIPhpp5MUCJ8vu+/a0r4zveRb9RE3jKA84z3eereR798T4x5irpZKl3da0mwV
TZW1iebigOsB4MPc6XruvHGYexVoMd5oWj5Zjk8R/HupwE0oS0H8avTe9AUO8+geYMv4NR3a5qEq
J4SYyfYnr7GaDP4uRRrarRJfefIFS72n7IkCl550n4NMlDlqGqW+AYDdPmlFKDwaSGAfktqfrqeq
jEM7hn3wV1M36adUjxNkZyv9p4XYyxUZmOx+SozpWW3S6HtQwYPvNDCnvVHJ9jNQnhoYOCsc00/V
IHh3BcKwb/92NYjy9T/HCLToH9oqqOt2AXdyDt7uZyifBjjch2FykD9qha2uhRWvA/NO8xR1FQvN
mGXIBedk0lS5CVBMNJ8VQb9WY+lQSzq98UgdcNeH9eRC4nXSC2UjOfDR64jt550GkyAtXMtEGw3X
QyZ3Mb1bkPFgTJqk13Iy4h9TVTXfOvqh3AhY0wZI4OP1ilWNzB4py5lAf/Gw8HkRgcOzSJFKwr1c
kUvr2uPlBfx4NANNmsF+M+OBTKR87t1KPIxTB4un2w09zOKHOv0cdrUzZvfQM03CVvFxbQ3P7M1D
fncBquMod4KIvVoej2o7OYXuOer4K5Nd2Hdtj7sgrY+xXG0s4MrNy0DBrvxp9SfnMq/wO8Ninqeg
dDxoC1rtEVb8k0RRmRLISz3UDljiQ6CXe1zZKXIRNurpJqmU01/MNYBySHE5Nimyn39CMkakkxIj
cmFwdSS/dOmNsmX92ClXdfczoCnssr0VMA1jnrvxoFwTVUBb5wabxAwas+uiuRK5860vkeqapdsa
t2l8CFLLTqSvXenZRd1vzPbHoA3DJqxF7BRw+ssXsSDAbizrFZyTyvfU+yUaT6GUb7xiV22Q/IVQ
lBv+Q+9UKAheVLYwj3SS7uTlTSMAIMinrTmcN8D5s4e2SV71ukhjw0dWgCYbMt7qWuTKaBn+sAJ/
eBiLsb0zhri5jcjb3UVyrCV2MBozxEtP1f0IN8JJ0KZWQi9Q7V6bgQzMxnd9fE7MnwUABfw7bRDL
Zx+BgZ7Dlw9TCaSRBrong64chhydWnUL//nxAsQURmQTD6L1aeFFwlC1stD6sZuLCsytya3Y60/d
0DynRg9FuHTP8fKQZMHLhvfKazM/75VZRXMWez333pBydienM22GJF5FafgEa9BNUhunBmAtWZW3
yFeBgcSnyhpgHBXnl85munDNy2Cr+u9HLM4rQD7eIOd8RNa3oRNWEdm6OtVt0JAPisaJ1ZadsQ/i
OnRKDz3PQNNfZC2e7Kad7qTKehApdKGXBQXP5en5E8MuHXPGGPBo4Sz5kMUx9U6ONKWMaOy15Icy
SozQlqnOf0eLsb3NFN+fbI9/4iaZP8UO6PH6YKWhatmRhF7sKGumazZt+zgkJcpMXj8prU1aSHrw
k1z6Xss0R0ahmFAoJoK4R+Q5fzaInMm6qYmOLmuSVY+C1jaaPaVBhSSsKrcnobGqyC58b7o1kJX6
oXheDxdJPnjjPh6U6cnUzPFWGjSF/1PqWy1t694Jhqgnvy+KZXDws8HsbaOotxq95qX6OGGkL3gP
0AO6DOSmoQ0GsWLCrOitjrJdDqrw8pqsbUpOO4UGPUjOPog+Kb46Gc1MktXo39Etk/Xg0ExvXfvv
S6eSBLAWLkBQnwBMF8njuGxSgL4KxPtS9jsZvEfdnE7INl5For/PAH9cHtZajGBSAgOvo9COsmyG
0gnyTHWEQdgrgIXlivprbJvHtjO/jRm6gl2ZQjPj1cJfzCbix1As8MygO28xSllt6kGSVdKq+mns
DQLqiHfGoWu+Xh7e2han7wBwMxJT5MoX5xvQGbVtCy12RTXbac01UbXdTObGfl3zDeTAANdBo0aV
dP6Kd/GHnvdeRY8+gU/SH7pcBeBJz2h5mPqny8NZWS3e9aikI1UFZc5yteAi4SGfReTpkB02lS+T
+CwBJqOF2a55m3rSxsBWthU6lxzSsK/MQo6LZeplHi003sauTJ/DGMcPyqRuYB9W5g4TsNfMz030
YxaBk1ZZuTKKdUwHAhxYE3CBz3GgQrHhXp66PxtncUTwwiNVzUqA3F4ukhDWQpB7JFMLSUpRxhyQ
MLCzNFIfW6qQN6FSDSep6pvf9AQpP4UmHh5LbSYcMKMugg3PGH4M9QidqhSV3e84bbNjUETlsC8z
+idKUKmhUxHvP+VjKX+RBEn9cXkEa/E1IwA0T2afKVtm/9Sspt6ikJYOh/EQVBU8A9RGkAqXGiex
9qhPw9zxfWw2MjwrMYIs00pucbnMPFcLJ9AjiuCGmRAjTLdd+ugBf9F78z5Ldpmm2Uo60tWebxxL
yopb0DvJe1ZETYfc92JLUZokHaPK1CYDQc/sOA3GhwEGLN8OkzB6C5Iiux5Ks7z1EnP40sdFdyjz
Kb62DF/9PO+ee6/WjEfLmDSADbLBuiG7FV2Vqm8+l6OWzXQSLSKXUq5EXOZmmdhFq+Sn0jSHt1YY
4nugD8adUmR1YSeDQYeo4ltXqFGXb2UMsxM5Zd9/7LVhujfHuH2mUkSCAuUx4ZMuZcFmsCp/vOK4
E0TmY0YefmhbLYdUqOoK/y17YIa0JTz5vtjaOuCMcewFW6qy0PZDfdz5avYlNKrOTkKtdQL48zfC
87UHF/7HY4/kCTSLyzdAWCNoNmnU08mgDNCQIaImtwHCc3nwCz7o1z8oCiscBtvMJ9NtQiE++lrc
wZnUbiE/V85EEl9UoEiVmeRyFgcIa52UY6rTwwlFZl8+jHBRedIpUo+a1+9LSdk4sFYHD3YCeowZ
l0PW8/y0H6o+NyJzIlWh0J3fVYifqdeNKj1UvXzNZrkxO/MkNdL3uMiuBENz5WlLr2Ntd3CtyXOB
CkGbZcfG6NcJHwYcSYN9enpT4YGbxkdT3jgz14YK64uFlClxukXC4nyoABeLeCj9xBV847Hp2Alm
6u2HrriV5P6InBgQ2Pg6E2k00L2D4fun2NtKMEsrlxDLC/E38mDkSZZP60EvvZ6KcOeKfrdD2M+W
dG/mmLBHgU1c8zxIwY02VMB/Jn7scFo7gf8FJqeNy3BtNsjVkHimNAiR5PL2raeyT3WUP92E2qpM
f0xI2sZoSkT9FLsRgRWYwAoEY59o0w55ztskyb5fvgNWFp52/1llja/gTl4ci40uQmQwpK2beLdG
81Urvg4oFgb+y2Uzc1i0uCuJZWaa/7no/QGQ2LTwxrW517hKU+6k/JPh3xFIOQWiHlP/9bKttWuN
CpMsz1ytFBGW9wsEN1Vc9IzJD93C+GkJsqMlx0intyrbK8prrv+oxC3extXF5AyzqNqJRFJLr6pD
KfbyMOncQtCfYYJ+rEbvBCTmKmqR0wyizm4t6SGehp2QD8fCrx9Qdvv5F0PnQv/DZi6qH4Y+jH2Q
DE3TurIyuFVZHjxLPIkVy5vRmltqwgHNCDcIm70ahhuJ/pXQWAenTwueSBryQ2+hyrtNH8GpuB5Q
9n0rmrOWYx2f+gYQyeVxrnktB/OcYcVtuTbOj5FI9cypl5jroHoRhd+tGkFWAeRIer5sZ81t39uZ
T5J3cfgkdSGIH+yoBb3d/eegPUkC4uPSSfN+XTa1cuuwcDSXzg8LahKLjZgKs9xhmOM+hbCP4mhP
MvczxAW30RB96tUWVsLk8bLJFbTmn+jP/PPMICRaTGOt1ILRmUFHRVbZQTHyaFTtodWmoyL5jxos
61YWXffWdKK4dV0H7RGlxc8QJ+1hnrpWAcZe/p41B5rrRKSj+CJwy+ezPVZ00Hlm2tFSU1+r4XgV
yRqhoP522cyq87wzs1hUukj7VpSZaavWTshjHQul+JTQHD9WW107q4tKTEMOgSQbTCfnI4oI44AZ
iWy/UnjtK+mh6Drf5nX33KRU3CjymM5AXWR3eYQresAsLBLIJFTJwtGxem53bMLakBF+cnuKqTbP
vic9j38pih/sPJ2kTD5SVfW9IdgJ0fCLTr5nUR3FY+qjxyyEYmC3ftDZUUCqJxLgOqj09nvZQnIX
hR5gXlHmx8Y3Hd4rog115mBrsRFuhOx/3tLLSwOUBl04GnP3ITHc5qXu67ncuvAoPRqS/6sOJzDm
gljbhSx4dmfCoamFMVIWYtDvONMDx7C8xKZYTcNJA1Au1MPEbupesqdWufUqkkWXp3r1hKC+RJsr
cSuwovOZrrKpgq8XrKknvljKTTAQsXeqk6lXkbYl4jH/rQ/z8Y+tJTt4lKVNj8hh62bRt6x+rLLb
AifCyWyRB64pjsj5bl1r6+PjMiVriAL9MkQxJ12NI3LarqkPZKjLOIAmS/+RWRN1HwlkN0Aa+XB5
Tlc3KBHan6QE22bhvXIVqALL3rpgBXf5lBz7xKelzjy1mrYR/qxOKZVp3r6sHxfX+fINXlZ2rR92
rmwJ13LWHwF2unnAxikbtzT0fVnHx3hUPl0e4VoISlVphjkQ8YMJWwwRNaehNALCfcEMX6thQn5F
jSC3y8e3rBRzp7CqwTbSone0WpWdLKgFeBtG2EJ9vdyROHzT03ILvr56WpGSpJeTFwA4gfPJCBXV
j4qKtZan4gaRGkeelFNg1NdKoTx1pfyU67y4Ls/Eqn/BFEYmADzWBz0cWJx1iaOzdREobw7+jPZQ
4JixRSALNrmIH7UGU8Flmyv+BSiNQgjdHUglL8eZimFVVWXfuZ6ZXKdS6EwdnC2edA8f0cYZtuJf
ALYVcaZ1IPBdHsQyfZutOnLDCnpAWaI6yXG4M+v25DVw+CnZZyUfr7pK3QAorcwqSvDsHKJRmWre
wr2GQVGMKGGESps9Afp7hiVyVw/5vVDox1bbAg5vmZPPHUcg6IS2oO5QzhNvu669QVHgU6LpN/pk
nmptk9drrVbJ41HkBcm9+pE5ilWt6bOATE5rva+dUBy1KruuJ/MAcOiHojcPetTuo2h4VMxy76f9
22UHWglUMA8BCdcrhArLUL8sJmoPKVF2K1XXKaXfuBVfRxIXl82sOM97M8v+vwmCNCUSCN7lqhD3
9Qhev5HohB0rUXNQnvsayKm3I3FV2CFJPuey9dVBEsxRmKW/ASDg+aKaFs3Woxi3rm60e9Mfj/Pz
jQrOxlyur6VEH8V8g5KyXZw6ShO3caLAS2h49YG32/xE+mH00q+CRnI1LhzSMYC8o2e5bHmT19nG
XlmLgkGqMkj6y+bU/iJI8+ICbPk4cMWZnriL0uxpMOpvcZx1u7bteLbl8J6GU/+5q/vKVszAd0Kx
e8jCprVDPm5n6E0JjXds/c36kxia8XecV0sUQjz2iRT5SetGeewh7dMUd1FnVi9yKeg3nRErtwMd
IYck8yZo4cGxbWECPl4IZNLJB9F4roJBWLqADsjCJ4DFBaSi23l+PDphM7cztXFgK4UV7FDuru1c
t7b0Aj6eKFiWDZIfPOSJBBZroiH9GXBwtjym51IEElA7dGyBp0ngTWaA3B6ypK2wecUV58rBzCrF
hJvU8BcuL4Y0xcCm54qZkH+ryAn/kJooeG3yzLw1/b568dpAdyvLk75bQpR8i+Q84VZsqo344OPe
Iy+PKhH1LI45nrnnH6KjaeNNglS7EWGukCVONkL6t1UV3rKyeAil/WRG5GxqxD6lG2ucnAy4iRzr
G/nNj9etDPntzCpNnmsWnzsfDPnxyax8FaC10p3astiV6PDKUbJDNnPj4fPxxJxN4avUbcnhLheQ
ynqbS75cu7weP2m1fND78r6uxSsq8PeZGl43bX9ItOx4+aiUNuwuI/M69ttKLbHrk4bYB0r6NqnV
fZ3QrpMYxlMT958aMwlssZSB9cs952mmOEPe/mpLWbW9SQ6dLu4DJ/L1LzA/fgWYJ9pRTOXv8peu
LDm4JoIeAEXQMy3L2mUZgMUsQL4p/XAoSnMfSNap1sWNXrWV7XtmZnaJd3kTEc1wyZsw08SoaeW1
chTi7kUpPZq5q29Kv9XXMHvq+csIsU0szog/lDeXEd3kBXldiOWEkN9wNRTdnkapDdda8WLA3qAn
qB3RQbFM0lsaRQlf90b063+mLeU94ViGml1k5YYzrY4FrSkEKeeAcXnoambaxrUYM5a+3lVVuq+G
LWKBVROosdAjRx78A4utMlSFNI3B5I5WtjOrca+19V94AGADKgp/Qt8lHidr52pZpE+uUM6keRls
FnIViWB9zdHxlaqzGz3eICtZc+73Nudhv/M6WUtCS57gRUWSl1yvCLy1cjPf29hDK7eihiv8aaMR
if7mz3hnZuzTOaEfTpC9oAE2fiuET0l0j/i2LSu+jdDFhr21zUSV9A+uyKC2tgjE/DHRhtpkM7Uh
ypTGtZgmCA/ER0n6Mm3RKa9MIb7N22FGrlrm8qyeUoC0Ks0nnA/GLq3j23Iw7mtvC661MoVnZubf
303h3K4M0aY+ukYp7Lr2qobkW04eBvFT3QYHj311+dhbmULetZx5PDFpF13eC+U0Nf1UGaM7ZPVv
3Qh2xejtYq0gC57e6XJx+J/MLa8DPVHMrDW10dUIDKfhQezAK4WinVogYjbDxJXd/H5wxsI/dIif
4h6lEVy+OJRiveusLQqr1fXitUE4AgEe9MLn6wVrpGEAUhhdn0xFJ/4U+s/IuEx5s+upi28+fFbO
Wp4CLNV8BJINXuwwkMedXg/y6IaNqT+FGl3rxOCh45lmfT16W8R4q6NTKHDPx+Hcb3U+OjKDY6Qi
BuzK3VsEy48MUtAMD1Zy7enmod9y/tU9RpF11o9aUb4ue1MJhT5hdLDv5Fp4DIw7AIO7yz64Pqh/
rCyuYGFUc6kdihEOLGSpmgw5CmnG1RaKENh1aKq2FpHZhVzo92XDq8NjbITvc5PX8v7yRbqT9L4d
XQkKBBR/rnLjF/LD//5+QT2ZIu7MBYuU0mLNiJHg/AmxopP+HYyfKSxfQvw7NNGAk/89nSVjeWds
cbG0cjdX9prRLYvAjsPmOAg3cXyYLMlWvNi5PH+rZxVQPYgmgespy5QRrUhGoxScVUJ9JfZPIzwa
qr73rO9tE2yYWnvwkAn7x5Z87vk0+1ghAMXRrbT0TlNGNxD8Q5iFN0MlkpaUr+taOwZpdKRM8qyI
7UbFcNU+DfYw/WkUZD7UKSa9yZu25KBM/emlE81bOU5PTZw+QE3yjQbpXVP4j3EeXE9qd9OJxYb9
lZPTJHvEqaZz0nzo/CI7V+SlMQ1uWgTHpEuPnuZv+OnKNuTGAQ9Oy4ROWLA4yrxGH1VNGwbaUL41
1H4y2bBjn6SG9xL1L3nU7C97z8ruO7O32PZqTteAnzIkvUPvpcnhekBTzNpKTa046ZmZxYXga2QE
xAEzcf8mwdEt9keJ7jFtuoI0eePyXh8S+Vp0F8j5LS/vsauUoRG6wRWm0oVb5hA2PcSy1uHyzK06
w5wW/n8zy0t7SKPYimPMNJF1yA39AH3K82UTa7M2CxpDyDKndJbOkEdW045AAF3Raw5h+jr0nm1E
z8IY7v1+qxdtzfMgCwQiTaQ6Y97O93ZZBX6edjl72q+urVSFxXq8M4d0p42B0wvpAV6L4+Xxra0U
7yNwduBJ5p6Oc5NWXIDNjjknZWrZdhAE+7qAeIHa9sZarRsioqN0PetQLwy1Y8tB1cajm6jJwetz
d4AXaui30uhrLsEw/mNmSf9BqTTLaZjHTKAAUUz2ntRvvFlWV4lB8Hyl1PEBeGWZIaTGSCC5nVhL
0DsEo+2jI2uncuw5tFKINhLxv9Sg3yqCrE4hPd/wdOMbnMHna2UgrZdaOgKjbTbtAepfhV5xzLez
q3P0uXiaz2ms/9r5cHciCCVQ5XALXziVxuBoofSWSp0dSOKNogGj9AX5IR2153wor6wqyTYuudVF
fPcBi31gqYVudB0JNC+1Tsg2HwRFvL/s9yvYH9ih39lYnLp+6TVT22NjFJN8N+bFm9WHnjOTMdui
3v0IlfCbLA0iMsC6aGe99IjemIFwXbr10lkdLejFWTXO4FJd7AxNQjZ6kjliWl3Yx2p9iBJpI2H+
Byr7YUkRm59pFMghLKtLvh5YlR9Z9J+jPHErF1r/Onhe8GgJIF3pNZBe1bS06B6TtRvTyqsnk9b/
zhbgSGpsuqHR+LJi0VVoUCSNPJQok5W9Fwj7oCyt2xZN2qfBC3R+y4LiK3j05KY2+K+dlUb0S4ok
/VVEqu7z5UVcmzmw8GR/iQhmdpbzDaGWUDoGFmG5XHY8SMFuD9bTZRMryDQyImRCZ/ijSdi62HSN
MFmeEsuDC8AmtRGg35dNvQ/Mkpx6JTm1liDrprpVXO2KJt6A16wdNeCuOWWo5c80ZecDNIUkBdZs
DG6mx3advppN4dTwjwXFg5TedU39Fxvvvb35e9498gnZZDNq9MENM+tYqcpe77dQ3atr9m5IizWr
Y0EtKeoTwAGSFK1sL7WVe3nN5q27dHaV0wtBKzIiH7LXaRewSZk5V9N/CHq4q9LrLv+NRO7GlbZl
ZzFbZi0KUIpiJ/JTp1WOWhY7mZzt1M18wZofvB/RYtJ6oQ2RtUt6Vw4REAzHCAxSPT70bQnJrjIA
g+2CeyUDVnJ5JteiHwDOwG7JOJK/XuQpSk9B8czMejcT/GdJMG6msroXi/q+z9LbxM839vPqhL4z
t3jbBFpJ3cFiQiWAK4F/00bfRQPkUK1t+Pk8Xx88ZEZ30QQCv8kyW9EksgrbzbxyLVGCWH1ri/rG
062rXJj2aqXs4iTai+MWZHt1OqlSQQQn8oBZbmdBbs2465vOjWrNNvqHtC6c2BhBe12V6d88K+Bs
+a+xhXd2guZTjaTCTx5tl/biSwh3C5Wrn5ddZG3NyODOSBA6kD+0JJDDj9uqsuaK54vnaY6X1icz
/YTozv4vDM29ILMgMdnchS8KXl4NWSJQX5wgAYNFNFaEAz2kCMkGGwfI2jrNDj932YCjWuZDUKNL
oqAGAqKluT13WMLlpRlfDOGXYv66PKotUwuXz4FFGHrpd25dfI6bT6YQOG3/bIFsb4dpYwbXbKHd
RbLYIk+nLodVV4M4jT4geqq09mDeBsNn1P7s3gicydqK4eYYbbnF3htbDEyCccbschmASeddw1zx
E6TsYyD0G0u1boZkBMUxBbW9+fd3N1ZYCEHYZmLnTua0K7p4R8fQKZWKDTOrU0fH0FzXnzO3iyhA
zAxv7DxGE0wPGkcSKKQg+aIa8CV23e6yS6zdkMASVUWdCRv0JazY14fej6uhc+NCu+4UaT+o4eEv
TMA6QTWRAX0InPJiCnrPLAZ3mKobteqO0NduONtq4ERL/X9s/Pn93cpYVTiKIz7n1jUBNtEklTfy
/LauIcOISFjppGrTk03tayfQgthRgCFtfMTavfn+GxZnBsT7tVA2Da93Uo518TscHzu46n2KPiNg
wXGrzrR2GM7YLV4WdLYyt+femBdCL8PmMrgkym8Vq4dgsrsvLf/aTLofl5dw/lPL/cXhTvKbyBcM
zGJoTT7Sk5ASqkXB4JRlce3rZDib4koS1B1kZG+jzBkpacEGNGBtJ7y3u9jXsed3Uh3S/SxopaMX
hlP25a1Fqnpqdp25Rdu1theAGrK/YdVQmdPzCe0zX/aaEifq/fwuElJH7+u/2No8IPj7oOlpDV2c
IMU4USPOS2LeyH8LBrgytEbtHaVVXiolTJwcyPKGW67OIVkx+oggdiLvfT4qgNpDoURRD5rxFbhd
loJ11iNnHD8b6dNlN1kxBbabpyVuaX3sEmuKOtbEzuxhkP46JcLOUL6EQYps8+ek8zaiqlVbBFWs
FcQVXDHnw5q4XwJxgDSiTSwUmB+DERVAfdihvgRHvX15YCsYMBmQ0z/WFo4ISIPKZ4+1LoUzopoa
OgtRX7fhWdEcMseh02sdPCyT8jn1OHKaBkqyzrI6Z6zHRy3zSak14n1bxv++G5FSCssqs7ZocCwP
8KQMJkS2NaTO4mjnT9+0tnPSIbfHQT7y9Dl10lYKYeV9D1aHc0CGqhJU3DKNl6QeaUMQLVT7St0h
r+3bJHxNOy6bR1PxblIt+CJmQe5kZv0sKAO9z2pOmk/Wm52gpBb4ZMPaW4V4l3ZSuuv5pwehUdwm
y+l79uEQBZvwvUyG31o1PKVqOtrQGv+6vKQf/WdG9vLQlnlno2Ay//7uxhjEnrZtr4PBpkyexji9
jof4hgaHa7ED/TIUp//N3CJAlobKK2VzKGHJaI6pnp1qqT3yoINLt3noE22jrLA2OjLJFGO50z8i
1Zog6IumGDFnWrZZik5vajvDGB1vgFEdxPjl0c1nyPn9AGJoZrOCXAEWuWXiOoQ4qBQoZruTJ97m
kXYFU9mV0uobydAtM/ON+G7NmqLq+oQjmpS1/BxV2rMEBBFekuT18nA+Xnfnw1n4hkIbc9q3+EbQ
D7f/R9p39ciNM13/IgEKVOCt1EnTk8cz9syN4KhMRSr9+u/I7/esu9lEE969WAOLBqZEsqpYrHAO
I/SmKNubaMzCaoxf4nHYDZ19rIit0JHLAOJcrKAjceXoRVe1TWi7Feabk27nAcN5waSNWxmHYaCg
ErO/Xl+qakuFIKJDIxNpCUfhJH5mRuuX3NoABFXhP6Xq+Ec/xPCMo17ZA18QK5vygHP0pwCLOzfa
7cQqJHzd7X9a1O+y4ome5OjkA5Y/NhIgQ/tCb95bR0OH7qJalvTAAO6AGST4Q+j+uT4SIH5rFMj8
4eS+GnY4m9ENUvkY24p2HvIknCj0X7qNJ/LWAOZkXZmRO1FDsS4+MT/l3mbl8irLdK95UWDHCnW8
jC/XNsA/q1tV50QabzBy2PBVHWfjO5ntX9Qr9gmvNyVgKhQKopIlWHajlSb68yArAmQC6B9uorQP
JjO5Q/P+83XlUIkSjNvzGB5YRQPXyNKDlhufjVS7Rfy6IzFXhK+XAeX5DgoGPVZ8xIsbomZ7/hYD
/h3/KURI7ffkkAT7Ha2pYGTCxrWtHVYTUrV6tHPi6dP1TbsuBlAE57pglHGfQRsaUCZgSCRngC0b
9kgT/rwuRvKOO92xi6guBphGyxvIKZrskUflDUmMI2QevDTeF0t6TMsyyCq+Na36SSF7jRgvLrF/
thKF//M1NnVqmj2HNZfMfesTp/MB7x92QBCcQR1n1NqNu7h7a3CPRPNuRntWVYnWTbz2AYI7GZZo
dIC0AM0EwHVZTNt13DZN2xu7nG4tc3ruO3Kss+5HR62364u/7skQvp+vPV1Iz4DyAfur1q6coQCW
okmzgPD5HdATU9AzUvi5pynWLPdoKEWtj0odbFDncpNe98DUi7AonupNjHezRXe10QbAtkaUpII0
kcy9rur1R5x4xIADK9pohBobLkoo3fLIOx2TroBXDaKWdb4+Tz/mYvpe6fNT3ze6X6egj0tZ9VG0
wPZF7SwOEBRUm3SMXb/Mux9tFtvA9sknH/3MmZ+NQ31I09wK2kInG8/tVO0Ocv+FOXobM6VAahcs
vmzLSEtK3KU8az5FbvNQGdPPERj1eTbtrmuF/HT+ESVe25gt0aa5g0Jynh6bdHpsbO+Y59PB9vIn
eywUBSjFysRrm4BFgLMBvozm5s7N7Zc4NUENa28bbX6/vjK5Z/6zMkER8JjLlxGMKeFU1i/zrKMw
pBxPXv/GpTn/kSGYcwYa36Jq1oNqm2FjlM5TGpWvRcoBzzs/mXgfo/K9nQkQRPLqyKLmcTFUvEZy
u/7zDYJdw4mkpOoQMTM8BbUl2w4GUO2N9t7J0ldM8m+BHpL61/dWJfMibmDZVNeQWbHiLh/YS+01
H9PkhHTK9l3mbA1bhQQrPU6YAgAMQSmA8va5G5n1iY8NqZvQoSPAEazbxjH2/2JVJyKEuxzdHeCb
HCAineejxbM7l6ZBCaSODP8f0+gF9FnhdZHSS3dFPF2rRtYFKGNRMqtwnPVuT5wbgwLWearv5pr8
RzHCyjAfXicWW19VyESZ2nSI5gQ9Cqq+RUNq3ifLERxXu1B99MAvHuaLtbVJdE8BfO5NyYvrTG8W
2tEKQ39oDXpTm8NNBXzUlNbbnPVvra2FY6e9NosqHSfZYTz/V3w7JKeR2xRM1FqMOvFiB+ZBvhP+
XIzNdjFVEAAqIYINMjR+5AZAhUJ40G3r3LS6CdIz/vdWZ6J/EPwJ0BakxAQTyLx4iBFG4xSd5bme
sgMtAY7vGgdXG/ZkdnaYB95c108Jwp21FqzAQYA6PgCCBEs3tWLK3DX4RJfqvdvlR89ud8QabtAu
eojy+WiU3v2gj5hKtx/R14EOvTEEcU+wVANAw6ovWAroN7Vtlw5BRM291SePPJkV3ym5xjAlCJgI
VLVhReIEaaGXvUMWbE1txoeY3tY93mb6GMywYDCPKw5CouboVsWkOhrFXZQqhYPIdb3XKj1vwjEH
Ptk0bWkDmp70YCBvcH3/ZYp1Kkkw3HIoaF70kJSAWZjx4hWT6/exnv19jHa2IMFuXV2roiwpEKMV
L3H25jXePu1WXuFNl6jwHyV3x6ksIrwz0r5tTEyuNqHbZfckd/D+O5r27OtGeqPn2oHrij1UnJZY
6G3xnl0yYP2GM2ebNMl3PeiS42Yzo8LwL04L9rLSfBsAjhO2MTPnGjyO67UY6Y/WnOyakj3ajCkW
JFN2+48YMWYz+MLGnsLLDp1j++ggBwuN3bR+DLAUf+jYsDOK9O/Hcdd6xj9rEyO3dtHZnNI1UEzn
dxKhO8XSb9o++uJ66UNtRIqt/F0BFUKrM3lr6HWSmqjxJBnRQ4o43jZuEyv7QP/q85BrL5jFfwBj
Ughu+tBg0W08Vw+gXNyDuixIAd54/UhVey1cHy5fKJlyLNvRzE+VPR/LeLzDPBbxZ8wX1ovKkUkN
/mSbyfmylzHLKhfQFCGzkqC07tzyiGJDcH1RUhMEzNTKJI5ClZjLrY26tWIdb6RmyF97w9zHTL9H
f0mQ6M6+csnrpP2rdZ2IXI305Dg1DI07NYNIszQ+uNm+zE2PyhF7vb4y6fadiBE8M6d2QtwZAXlV
84c2Hp/tfLwvaf/y38QIbtkqOlOvDGSPB/Qx4VG/B1rl5zIbt9fFSJUPE2u/Z9YAzCj4E9eYSWMN
SPGPOKcFVR8USyEuBw/IsJkLqrC59c9dmBxum5XpHfeoOOI1xVaDcQhsXjnTb3pufJBS/9q0NOBO
+oSZgmPXgsU7TWKFXOky1+gMpSbwFYshmjsBWIiuDppSHmT2uAcigV95X0tSfI2GH9f3VKohJ8IE
A/OchnexloFMoQBnJB83xtTs61qhhzILAwAhGkgADQz6mfUrTtQdkbxWJBEARAda7Kj2ijGrCm3w
jOoBa456pVAU2RW3DpMBvhNcpBfIcUmLeWrMbJYhEF1v2zZ+XBZ2awLFLXFTRTZSpiSnogRDTkZd
c0y8csOk33fLXTv+nOtXYvxMiq0OUF0gCV8/L9XSBIsmbqlhalgrQXkKtkNiDncGpg+pNdwxnij4
U2RrQ9svZtYwGY8CvuDs28l10ljH2toBZBf9z3x2gtJ9qgZQMoEc6V6Fyy4ZfsKI3IlAQRmNlOYa
ThREV8Tdxg6GvZPhu21HG7efN1qRfkrM4pi2LgIK52HyBtU7XmYMp/IFNbUpqy2MpJRhHvcHd9ae
oy4B+5CjCC+lYkDKC5AtdFZT0cDTpTNAPQwS8ol5B8s1NsxtAThYK/yIBC0O9IroHQT3BADvdTHV
WGfreD6LunDGUNknRzMwPoYEm9n6WUdA22IORf7Tq3j/earA04Fcn6vdl0my0jCPTfeQUT3TN2TM
PRDn2lO5b+MUypDF1q+W1m2neEZI1A2fiz4RkJ8A20VMaYwleJA5SdbGobr2UTiYfY/wT6kGML05
AYL9FOv0UDgZJqNJrgroJC4KVS0g7gBvGLQoYlg81QXhboSDyEAqOrcfXvx9bG2fOrte+wGuQ0XM
IbHjM3FCPOd0ddFHpdeGS4rYiW7BiLTl3p0DpLzrDkO6LjCcgwgJxnXJy6wvYKkF63SIe8XyQXzl
bduo+NVi4iIf7D5wWT+hMGmr3jWrrQq3p7NSLHjoJUVrvbifMeuLDmA9PBzSedO1bNvYjaLkL9tD
vPzRpQUbsi4oNceJgHojqYGTNI3fs8r6ungk9vvUjTDT6xaKjZRcyy7gJ3B9Acx2HRg4v8MIhk0x
OWq0oYaW4iT66NMagwK5z63IL6cff31qZ8KEa6UEwvJcVmYbGsV7CoK4OaL3df45m+6ARbn3wON4
XZ7EJZ3JE66VuWJsXGa9Ded5uBv6zxrzjsmkwlpRbaEQJ3YDYEzLGquKsW/UGYPO2jnWsne7t1Y5
JCnRDiwJ3DfAmgPBkdguFTO8+mw2t2h3yXwgNW05vcm72gdIk2LzDImNwbKgF6v3grDVs52EN03U
DJ3eWm3YOq85YLMAtXxkmgs+WbYB5McNtUHdm7dPqTseCQAQtPqnOZt+A7SZpZ4CtJIfAHhzTGii
uGkkLvX0w0S8tDTqMg5MljYsc2NreSlASc091/W9qz9ZGd+1M5pDHX3/L5Tpz3bYQolLQzdUFXG4
0sQzq1+RUYLCOimW4gnImJkq+STVKYQn6LpG4f4C6MaOBqQ0NZilgY2dC8A8f87RYqWVN4A6V92o
Up0CIvEKIYguVLFfMtONoeDe1IaWlfltgnk2sChybXxMtWxj2hhTYTwYtOYQdyA4RFqvrYxtjb5b
zSwfCLAGyk4FgSrVPbQemujRxjeJw/EAyZ9qz4nhlthD0hxcswqsCDfY8uhhChkTEdvrhyuTBwwK
QHEBpPOSrXvR25KDoKENi3nym7z9GKd4O/T1ZnDHzai1nz1gU1wXKauRuwa679ZgHjUkMWBKHJMP
RZnCb2i3rY60XMuDonngY3vMaBYmbhloaJV1MfZ6XbLsvE8Fr5fcqWGPZdbb6+bm3a3D3S2Y/jYV
/4IyvUKQzP9Cf3GVAdzXg7s6FxTzzsMUEhCXK+6gN8/51GQpmqJaxaCi5FLGfflHzLrek/WA6h24
XIUDkNWS3bOqfOg1psgQybYMaD9gEwdRFC5/4dFgxlFkeaMHiMaqu+/xSM7d7VRghrdQpW1UkoTD
WQBSS2uMBoeRoeV+r5GnxZue59Td5J6jcGkyL7MGMegDQa80chDCxk12ZXZpw8PO4dt0+JisB1SQ
DjRO/IEfriudVJazjjAhrEH4LrhPMi18QlcGILLNWx1Vdt1uAE/yAQBAMD2qRtBkNwSimX+ECXFo
FHeVkYKiLhxt+jBabkCi9obZw1089OGQgycAYwyYC1E8m1VrFPYTuCtWlLQANCZV8+DBiYIhC2MK
8ROd+7eJjK/Xt1RqXierFFSlnNqeDjngSZnePI0j35ZRHyCAU5TzpWLgF9GeDDyDCzSDqGkq19Bw
ck3Nd5mZvrTaHJi9as5NoviYfsCwDEjD4RXFvLpB8jyvc+CQWmkWxM7ok2zxl/oNODab6/sm0Y5T
SWJqHfxhuT33COLptCRHrRuBMmn1txn6oX2dWbrvpCBFnyyTAWgbLeHXpUuuGowEIx+LPsMVaXtV
ohNvpS+Jp2s6dJN2+2b6atbPfaT5Cxwj/dJz1dCi5PDOpK1fcyLNcyn3uLuaeBPdJV79RIxh27JB
4YJlWwpaT+CroAILatH1M07EdJR2pM2wKFL2t7RKP9vNsimqAuwG0ybXqwdHKxFSqPAhZGKtFd4O
LI+YwhBz3LQfWscALif4Iejs15PNbygriyBmUFGjAoxrkup5gFrwB7wSV5yk5N4BZPWK8YF36CUa
odl4tYWZKFA5GPrRIlHQxt7fe5T13lybqlD5RM7jfF/nRus80JxBBElB6/FUxRaAiTy/0W9Zo9IV
WURyKk0MrHlfNiuM9RC28fJYurBBYy6OrPKA3RZ9STCvk1V7y9zptQpnRmYUeGGA0U8Ho8EF6mJP
OjuPp2FAbRLdWVFolU8M8OiVgQ6t6N2OVReEdKnEWDlMgciBIVTBCrtl0TkolhAzNFoKoCyMgwAf
PLPibAeSLzP0Mq9O/XGJtbtMs4dXMoDpcqBE1dgjuTIAtAa0VGAFrMPaguEspj1YkeFhywnqeijY
bHiFiVvA/aILees6/f6695H5g1N5QqyUV7k7Ijs/hG4ZHYE3HGCq+Qefe8VtLxeDSXpMlWDYTNxe
DUSjJZAxgIce0WPfYz9z7aFLVFVfmRgE7Gt1HrmgC+RkrzDLpq1hgTZaojLP2dQINJEYUjw4ZYaO
bI8DzGDMv6Cadm6FNLbMxenMPvTs4QDgjc+xbW2vn4tMBGblURzBjPclKgXAz9q+azBfaA5O5ZOm
8SuXf7suQ9a5g+cGLp4VrhMUPoLSFznR+ESXPkzxrg/sitVBr8WdT0uM5sRareMfa/bT0WRBPYBI
iOqzhzu4M0HfpVW+pwGxn8xp7lszkF0cUNwrHkUSh07Jip2xPkXtC0RA8FrgXa/BoTfgpLPsVz5+
4prpF84Xbdwa2uQPkQo/SWKBQO6HI0CrB3iGxHoAmjyGZmqBSz7V+bHJxn2dt4c8bl8pnQM3LRU3
5WWYQ4wVExP5QyTJL8b4PDYUJo3w2M4BzaeZdjD0zyV/HC1VnCFxcUAfATCCDpoo0GGLEDHUnack
LpBDsJrDMB+LqfWHZDvmb0PkbLx+v2gUJDCKh9KlRWL2HaDW4MdCpQpvinNTmZwKEHJD3YVtCoDK
jiB/4ARDqmKfvTw0iAG+CsDkVuw8MT8wpJPWM+Bfhpa7b93nYZg2ho5MTAYGLlMRLkpQf86FCa+J
rsiqBBw0SA7Y1Uda6S9mzF40qn8dmHOX5+mrY443fTbuetbuipgGI7EVWiMpIp1/g/C0GNGrb4BA
CGqjxftEq1xfb72jns2vNbN2mtF/c9kMChy9f56zbj+6qlmqyxt6/YC1arYyXCApc36wSa4xZ4wi
ZKQGFnplje56up/Yciz14dmo0wAomP9Gl05ECvtOiNZYiYU1V9WPwtUC1Dp3leplL1XYEyHCxmq9
tlaLsS5AZ250u/7gFd5sbae4EFXbt/r/kwA5r72FpiPWkixkVxQPhT1uqqHzG74lBtiNMkWVUypv
pT0BvDRe26Krb+CzC9ZgWQ1/1XL4+hx9bDuveyJJ4Q+lpvDbKnHr7yfLW9o0rit3XR4A9dIpum89
I/Ci/LPjtonvDdPXJJler19n0pM7WaLgaqreTokNiCo8f/sQpYVjyT6NVq6wPIUUR+hko5ndQLsh
xQNNb2I2QTXeTU6mkCK5FUzAUf3vuER/ZiUFqjALpIBE5c7VHlzWbmjzvas8xUGpliPaFMLvrFvx
sgFvijF1UoBLZaXhRNelCtdA9NGrn0BhCZVHAG+iULt+yolOROAR08qWLGFrgs51ehqjH9Q+mvFr
l/5tulwUJUS1yVT2dWFaS0hrK8is7eLcjS3y1t43M2Xb62onXRYg0SjIBxASilPT+jwMuRctgAWP
xyDrP+XTJ694NhnfEP3bvxC1xml4+KGCLbYGpSDcoO1oA7/daHcLC7vWwwvs5zA+sFlFCiUqxrqF
CKLx2AScL6aNBWuySm6sWIRLmNZvaMXYFODA1UxVq6ts806kiOCbaG5Al0AR64h+0EQy12nrz7Np
+ebkgHJlpo4/M+3H9V0UY8rfK0Nsh9NCb/gF9WkG4LmWApM+7Nxiz2sddC8dPbQjDR0nesGkwXFI
9RcaV4rrS/SJv+WiPxSjopaB8Xrhxoxr9L0aIwDwEBB+ssrsUIz8NeowUeRGu9LKjhpQj64v9aKh
UpQpmLeTWZU+OIkeTnn6OdP2aRlvTBdNEby+A3jV3uE0pBpYl/th3jsGv3Pb6AugaxUpQ+kxnyxd
uFRZmWcuIEL1UDNMP4peJvR8Ufe+z03fTVQlbKnm4gkP2Bi0wSIgPPczbM64nSdMR7Mof8h7zfcS
G6aiAtoWXfT/be0fMYKPIWmfNTWFGJCW7xP9sW0/Yy4o7EF8oThEuSQgo69PNVzfguLkuAeyiBZ6
WDrDx8B0AH3MEdmbbWkGTjc/lFVW+oPL9YAPY7avWGP6Q7Ych8X57uRpGswgm+tcO970k+Mqvk6+
238+TtCwrgZjneuUehgP3k3HswDwHftlVu22SoygQRglqSvDxm7DoHdzgS5r09okBnu6vtfis/v/
DvXPaoSwjHmxl9kWVuPY3U0emWFml7vrImS24NnoFV8r6TpqEufqqRFexobLDVTb6k3Wjwjcx+1Y
cExnPteotPw3aYKWAjxkbnIT0jr93Y5C0rwu07M+zUHvvl2XJNs6pENQCwNxEVoghQvDawzWTnpj
hBGYy9H4tNdjV5H9lIpY2x0QRKBgKdaMwEUAbKKSGZi8M7ZG7O6JM4TXVyE9HeSOgS0MajDkH89P
J0lYVJJ0McK40m4yVm9n7ckhv+bKCnLyel2WTKe9E1lCkDwA6UjvYt0AzHB00zXNHsSs25I7CoWT
3TunYoSDKaYmKVDfMkIwaR1b2zyCmvJWc4k/AkSZzfo6K6NIkJlrFHzaF7XaEfInK0gJJoBBeXm+
jcZY5oUJaAiAwQJAps+XbGPlXu5j3Nvxo98cuC5BFLjoIHEteySVWGb6I2hyfRDfl0Gup+AoyAC4
6Saar2NyAxykOuDT66n20Zn8BcjIqkkrqXYBU0VHJmbtIRP2ieZ8/m23oesUh4k4yKirxu0VIsSE
etmZWo+OayOczOyuRgahLlvFaUtFoABhoOcS4EFiZdrR87TpjRI7n4CDZLBCYP0obnOViPX3k0De
aictBkERzLAihwVmWFKVGcpE4PNX7lmkq1BnPxcBjmlM75i5iVe4va/N6ok5kyI2klnfWqZBjIuB
CEx1nYtolt8EgIUZcnDCcLSAOqkeuF63v27kkpWgkYSgux4iMNYtuPtx6EH3NVoIE4poN0bLYQGs
8XUR62YIxnYmQvDxWq43xGJEDz232EzNwzIkfo35IJe/lvSbmx+NQvW+X//khUhwmdho7l3BcQX7
ttFxhU4VqEA71MauZkayTQonChZvrgLSMBXTqOSwUG/+I09wlVbVZ3Nh5AYmcrRXO89uq4lu5kjV
9iM9LIJa84qcKCGGIC5IKLLUQFNK9hxlAN7SVKGwxBsDZAtlppVaE61FQjBHpjEzl3LRQRz9PufT
tqMtHOK72Q6B4X52iSLvc8E4DE8MeaB0Aps2UqPifEcODG4baAJ4dYzR82AtW8yAbNsxe7R6VGLB
QMBiZ6v3MWp5i7vFJ4fcXXbzGAHCVle8gGTPkbOPEY7RqReXRWCQQJXNumHdDH7NaLgjLQ1rNM/Q
VLtHDxjY56tNYhVHDlbZaNGPufW3SJzipgjuJe5jDbQu2JSZHPvbsn3MnI+IPUzpr+uWKTUTxO0r
tfLawSscdtJHaa2bWG8e02mPJqEuoKXbbweNPhSs+LguTWokJ9KEULxa2sHqnAqqZb1rKM/Q5SP5
6zHY31sH6hhAtaHn/iIHUYGdNisG6O88xDdF1R8z0nS+3SHoz3VFNL56EdHLwOzXcgwwyICzfO6i
034A5cfq2Hp0KgdmNbzEw1j6djsP/oIn7AZ05N+u7+HFOMG6PjTfoedvHX++yA70uUGtpYMLqOeW
BYwNs18VaXSgDlsCsJ9EvuF2/W5crG8ZCBvNOvqZ2AAOKUAh6rv9sgR0AdZ/tdjsCOpOa1N7RPGN
Mn8PD7Um00DNdXkEQ5ybBrIkIbe7AOD129y2ga9n+8aECXRaBga6bLkKykniuLAvGKlHlQqYhGL6
osqiBJF/TMJYv8tbczMtz7Y1+LVNfI73ZwXmLMVRrPoqHP+ZREGfwVu99HoFieh93duL4Uc9x/jA
r9o9uniZ9S9l+hE1tT8DfzBLZ8XFLVsvSFgtcD17gIsWHWeruYDa7oDKH5nxxlpuUSnf2s4X3r0z
PKkz1RCjSpzoGqPCI+h6J+FkPQM2+mg2H6SiG7u+5/oSZIVqd1XyBBfIYzpjMAebO+W6jwex76bU
p3zxq2rwhwrIQMjAXT9Qid4CJvh/O+qKYFMNIBKpo0EkM97K5kdX9H6c/Iizwffap3JG1UMJIC1x
wBCJm9bAKSIdJAR5aZ03YGEHCU4XYUbD++BsukntfOOOX66v7aIgB78BSQAGQNF4dYyCq8cuLjQu
GUFxajhiShCkFe/c6jZjBXwlRo6J8T7ycsPMeMu44rklcfyI9O21toPSJ0Yqz/3k3Ex97zF0VbjM
CxKvCihadECcoTBI2WZizB29B8CetzAGcC6ma2wzivvaDPMSaQuC1qNx8A4pA8mtoRqskS3JBDAr
xnrRBHPxAFjsIl549DsBwzBI0ezd0Q0MSwXfKV0SgR9Fud8GAZRww8RT6jAvMkygV6TBZHs7twLn
4FhuOvBWXNcQyWW23pj/iFo/5eTVVIEQxStRKw+rFtiWBAdlfQxRFBQ02fZ6o7A16f6BRXYtIQHd
RvTWZmtFlHEKaaAxQhiym/B6rnKiUImLpoJV7U3wdIOvEVzlwO4XVuU2Ro+3sgkwQWfboQmk58lt
MtGjZgMEJjV3oM57SWwOcEFVXlQSrJ+JXn8/2VDmOPPYAQ0c7XblwWD2l4LMP6+fmXwXkTzxsEBw
sApGbY8TjYcmtgDxMmwpjLuOwdRSWofrYqSqAUbD/4kRLro2IUWUG5oZFvGzBtwodL7tIvdXM/1Q
klBKNw0LcVd6dQczXuebZqRkXuxV1NgXj7WO9EClgo+R3Syrh/j/IqhQIc0L3i5TjE1zezBbuR96
S/zOznx3+SD5g+GqAIjk8sA8h5Ii6FrE0rbZE62ivW6GSEsAPrPIHyudvtbGFBIQjNSjecgqqnjJ
yLfxj8z1m050zyuRlO+8yQw14m5qkDW7VvEvnPpvkyJwSyt4+bkI2yt4asytGUZjdDsSc5foZjC6
pSLMkeke/CxSqkjUodFy/f1kJaSsZwwDw1EYWcT9rEy/1FXvt7qHACs/2CT/cl3XZQ/S1bH/I1DY
umlOslJPEMBZTVuUfrfyugNieuqfHKOcvgwY075DChi45rrZfe1Srye+aSXD/UCK8tE0m2pPObFu
aDOrGK5k5o7OL5Q7qYULQcw6ATKtJtqwmCFN5tul0IOU64d0SBVbLhND1hoDsowOgOkFnwl4EQ14
LZidshu+cXL9CJ4Qf9Sq/yhG8I9ZjflxM4UCUXSQluawH3kfOlW7vX6gsqjudDWCni59ZC0YBoPz
qswXB1Op41Tu2kULNAAd817fFkYMYg0VBqtsE3GzgZxmDXiQ8DzX28aYRzMuWgBtL9V2iJ3j1Lu+
Yapyawoxv++/E/PA/HIxuXFnhTGpN3bc7cpJC2pXNXMni0NOVvM7ujwRk3Z15FFc2mE0d9u6eObu
tB/pt1HJiC1zXKeCxKsGNqW5LgSBo30TeflN3DNF74pKhKDeCDoycP5hyxy32aLP6bbUOkUhSH4q
oI8lhoU8hJhXcabc1bleW2HZFfdOlG3tId2CMWtzXbWlQT0e2oAw0NEFcQGOoqcVntpZAzk6yhCG
G3+v3aUNmDv94k2Hflg7eXbAGb3JKZ83BC8LdMcOqsKEdLWYx8RQIPLVF02whT3YblFkVpgWdO+m
y45bfTBrliKWk4tBVIDeHHRGiDfBErOagjXGAoyOuUnLftd173W8KJLVUk13/kgR3H9NgX3RdAlC
Kj1/IqTZayw7RlUU9I2KqkiqiKj/Wzg41BJEdz5PTQaUu8IKAY75QKz+DuN8CkWUrmbF5QOWA4hx
xT1rp9hxi3GEgrAfdRLvI3DMa/nLUMbb66ooXQuQXjAbiuLnRelznlOLF8NkAevO2eVAwWoG9/m6
CFkkgEjednD06yCSYLfJZKdIPKQ4f2/5Ok89yH3jwM3Nm1FnodOrqLjWgxazO1BmtLivXc8XlCkF
EEdq02YWEhDVQ1xgejpvHRDVZoeKtDdFWh8NXigMWrZE1HwI8pcUyEoXJT60bFRTUmL8ALVXPyfJ
8wASJR/3dAR60Dj1W8dSlUpkZkUxRoMpKMTbF74qiTsCBAeEp2ll7Koqu9c489mUhtdPT5ZbBw4A
Sq7IQEjY7F1ttIF6iT60vp/7IJ67LPCaYfGZp79lPaGbgoFhMMvRNDIBUhUZyqjeZgjUUXFtA83r
3q5/kOR8LbSQrZ3mgDlF5fT8gm5dphkNTZZQNytfK6OAor3Vi5/NKPLR9DfG79flSUzxTN5qQSdX
aEPYUuZoewlTeo+JPn8p243lfP57UBM8ec8ErQd+ImiMzBxDuSka/kx9E1XxBmkeP0M9vcJU+n9b
07rmE1HekFRUoxDVV58WhOceBjrTJQFszL/IzZ0tarWcE0n1MuWgXs0XPAO0g9WC1qZatmVCwWfy
o+Tapq7ZpkHoc319EtvAw5qAQNFeEyNilsIys0XXJwPro9UhjubdnBU3zEgVzlNi9mdihKAH7es1
x6UGVdTS2zRPAw1RlrlUAKE+jp2i4ibx1BCGy8Cz1zqC6GO4Z2TgBhrRe2o19+UKp2+Mim2Tr+cf
EWIbQd9Zs51GE1R9XDBy7vhdq/mx9zWaYeWojVw/JKk0y4DbRNcppsMFQ44LN3EL3i2h6/W+2dwD
ZscvgEoFCCUwEv26LkyqEZj8WxHUcJ2K+YmOzB1GHJsl5PHkW9ZXB7BIOv10XYjUVfwRImYo3H4d
VykgpKoerfijJ4vvMEyEqoxKvnP/LIYK6aMk8/jSafUSosM69sFXfszMeDc0zp7w6sWKx8P1dUlV
D+P7SEAbSHaLzUttk3KH5OA58uZ+B6D5h6qMVCKkMgAiidk0lEYcMSWWujFfDAsuCd6i+05Hber3
uTPFP+bFjL+5E83v+qaejp1jTbdNmunvXROzcdPGifOIme72wLkZ7fs+pm85r6uXlqTuG53xrvcN
rYmfZydKP/PYaJ+rwipfqipv38yq7L4zZ1l7Zk3+bA62/dmaWfWVaBSonCSdYAi8GJ2vcRGbn8a8
zN+zBHihhse1L07dOLuaMOcHY0134E4ZP5PEZbdDEpH7yU0BIVIM3HhjsV6+eyTvvl0/F6keOJja
XWN4PFUFC1qW2Dbims4hHo8gMwORV32LxIbP5tcGhc1/Iwyz5CtjG67f9WNOPLlmjQBMpjY4yYev
ZXTrObeN/UOzjoBY/G+C1gDgRFCaN1YH1ow5JPrd0mW7mN3aWu0vFZq2h5/XZUkt1vmzKOG13yc8
78CLNaPL1AEfj7UFr9hnzbN3dtX+fUgPLKV/RHlC+nJokhlvcTKHw3SPpNTUHic09k+mKkMvV4o/
cgTngEeDXbDEm0MdeqF/NPHLOD82znOWKPZOarHoaENUCLCGizcKenIB6pWyNTAabhqmb+Y6UXgF
6VpORAiqgHVghjiCCGJkby0fjglgliMj2+Xzss9H48t1bVCJE7QhGzgwOBeIS7rGH1MHnH2fpqUI
XKJv3FkhTJYEwOgiRUoQl7mkF41HdZJZ0L283E7tgzaXmLlf5pu4A1GgNi03Yzm8lxpmX9F4h+ZB
RzWKIT1AoPUhD7FOiIotZMxAo7lZIJI2kuRAp/o246oKhHSRqM1ichpPCLDTrvfyiTGD7GBGnsvF
luooWDa1c1eV86Hh9I6w7F6nfdBaaI9zaGhqzrbqlt3/I+1KmuvEufYvogoQCNiKO3q249iONyon
scUgJjEJfv33kKq3+xpTl+p8i86ivThXQsPROc9w/pNOK2T2GoRv37/xpwPgJD4qHBX1NMhBhkNZ
C31d12NCPJTwMB78a5Kam/Pxlub0NN60xE7ipSoudJVjvPDE2SWOsdcR2Z8PMa3Cc0OabQqIa2Qd
BoxUBgDcLbcNvnHb/km2nbGlouxYKgwe1tSMwk7wlStneXwE6pvI2eCNM/ue9RA3biIQvIJbn0rH
XblaXlke378hZp+s0VI7ykPyXmYGOAjy2g/yDdzsN6pN9tL1dnYkL/DQPpyf1umXf51WKGWhXwsS
/rzw28GwMHN6H9Maw8zIMa9E7m3AYPvvVcxJz92dJNewH+YbghZpVAcjKGQmTfa0lHtLmisvhcU1
fxJiPoHDIAR8q5BY433OhFVDXyMDKrpKZLPx4vZH30HjzKJ8+IuM/nRss8XfDWURVApjK51fRX2X
BfBNNmCHJO40X7VwXlyJFmy1PTSjQZGbJT9WmZYayrZ4LtPoWpjxu4p1jo5Oe9UAChIP6U40LVxU
220K4Ya8I3s90IucmxuTOyu7fprRL2vn5LdMv/Vk17eBJStb4OGUFQPrs4aBJhjWzaOw384v0j9p
8LlIs/1nwlm5FC6qMVVnG8h23e7SafW9LEEpgAfCfYXfzZwgHeFfGBgsCiSMkEn8BKksuMwW7Rvl
DWduXnzvM7DgrAS3nAljK5bS/IdZtpx1qbvScVyeHZRKie/g+TXvOJY1sKmFj9kxBthTeg+BzEF6
gBgKX1PKWbrAQYD5J9Js5as0TjKZIxK6tZsikywHYjgVGcQkOFP9ylZeG9dsubddEVWywYtcQpOY
jX62abV5qL3xIWvWfPvWYs0O/QZu7ulI8QSriv41jawHKGRu80ztFQrq59fY4vGBqqILdAfEgObF
k4LnEqAjVDUmg4aKuyz18kMzgo5sFfe1R8NBtz/Oh1wc3YSVByYfqO/54w/ytHFeUgMUXje+TyL3
qnbaa4dW9zJIVrbq4u1yEsr+vFUTXsRBnyAUBpN2hFkRXIWve0tgmD2YvBf9quXyF2GHqbKHhhIE
Vzziorwy27TChu4J2uTg16Is+hpXEczrRig63cP7YTIuNow7K5HJe8Vr9dIJ+Iux0vTky0ia+rWo
mjUW+OI2IVCTJ1O9GmWyz3NgDJ5vCgHGaOHXoa7HTaxegMOEix4uv2DlUli8V0+CTd/+5GwkmccL
h4CjmSlrP7piS3h3QBd75bsurtqTMLPNCIXB3EenwTzCqm0fa+ei0uLCCMgF5Hr2Tur9rN3yb1bt
ScjZnuyMuM/zDCMzU/MmTumuk/VlZPIrr6n2f7FB4FpOkK5DGHK+QSJl1E7Zgc+cZPYWFPo9cCGX
RNgXEjil86EWFwdqPD5YoWgMzfGpZS8TIEOQ4YEwvSngv4TqXAQD1wGBrW/nYy2ujZNYsxnkcDyv
oBM+Hse0SpnnxVtf2Dvo5q9M3/IOBE/Bgv/7pEk0exTHRqQa022QdUGJXR6FL/sr3+bFpYLq0AMv
3eTJyYL4YGtS3QW5R14G1PwfbK9RbzG6fSsrZ3HcHlgTE5UK5J3Zz2lMDX9vjWKXgshJYFcboZxt
qvOVYS9+Sg9Pc7QqISg1b1Q2cY3alos6YWTg7TVAAx5ufkkWhOMItGq8sgOXB4Wk1iJoJX5R3ux1
nHXOKJFAD7nLRkf8rrKyDM2GrlWOF68LQJf+F2l2hjvUavpiwDu9IH0FGd10qqMYFtPeaIcSqeBf
rFJoAztwYoKN/ZfKlyqF12hkFSj13wZ9t5WpdRhou3LvLt5MJ2FmmwFLt5e1QhjH+xZbLSv0YxuB
2mi9K+NbUH33hzV1usX1gbcOpjIAmnnOe8180kHYDFvdtPp7mmUPuVtBgJnuU3uAF9S4ptSx9N0A
ZsZIJm+1L6JNEA6KUVcbB7z1i0u0ZW5qUd/attw24/AXJwvAxFBEAHh60ob7fOtIXavRV/0Ak0Io
pLfBBmfzThvFCmVxac0DkYiCqAnAFWB1n8N4NKdt4pHhSC1y1ShyA3YHtJzX3qZLH+okzLyxoLWh
0BBEGNe7TZ2C1eMFASHOqp8cuYJAXFqF4KjAJwhgOPDIphGfXNdQswVqTzWoHY51GWLh4LWAGhjj
BZwOFPTUdiOpPkhr0w3g8cNKkXlxPk+iz5KFQLk8gmLqcCzLJCTteKkMuaFJtvJCXlyIQAdM4miw
+vsCSTDw9kUZY2o9VfeRkR9HEGr6KLk3oSZ2/vBwMF/zBxs6XP+Emv5+Mp+TV0cQuBxVPjxTm0gd
4CTxFweHPckTUhD/kdDNFqEmRgfjD5R7a4HCf98++Fa8s5sAZfPxhvvlNo+9YyeilbW/uCj/DftF
YyXtdetmwwDV7Tb0upugfUf6GvO9m3orOeTi/Q3sL8RJATyfRFg/z6ItPQeqieVwNOIgYoaH+uw4
Nh+tQQfW6ElPt6jfLaJgzuIQyYYe6URiaZ9ZrnTXfsziFpm07nzE/GrOYRI36XKrwCLNSzf0AvkL
lK+fYnK8DhwoHJYVUMlZF/8EK31kMk2ajVHEfqiHwtvCYhfSQV15KYsaDZvCuOui4XFImpgZ0l/T
O11cffBxAj8Y0glAJX2et8HQOi/aQB81Db71bQJcwbjS11iC6gOj/2+M2W1ciKYvBwsx6Jh/Mwv5
wmGXvC2AKWBtGTwWkQMboBRZpO4SM7Qc4/n8DlvK/G14+ILFOw1yXpIUVWZlSZKjsZLWG8N3Dl1k
38TCuqSq/JbDGChInZfzIRdXAOp3sA0Ayduct65lwEmfo1N+tP1nM/iWAexiiR+Vw1mecdZ7FwPe
OedDLlbSIR6Bdp9r4jaZPyIHngVihL/6sanjfMO1ZzKQ1PLrsdIj68GhARg+6hn6NNfQmx73ubD0
ZHFFV37I4nSf/I7ZEe3F2jd6igsCax3lHB90Lk6EBTJSWTPksDcAETWhTLNs5SRdCgwEBJjhE8cA
vJrPazl17ChpKkxAMoyHdiwPPNMPOqtuM+LsuZX+lHZyf37Sl7YPGp4Wts708JrfE7TjSdETHN4i
7V4FccIqbVdwi0s33mmI2f0wiirN3akJYw/pveLjtujUQ+auoeLWRjKbPL+BGjpwNsggjOpBpu3O
G9cgzYvfB8cABMSQEKHT+fn7mE6VmhP978hVST9SQN4vjR4Wxo1fANyhUvrdFN1woE2zJn+xtB3x
ceBhAiFSC6jJz5HHTERZ3aA1raFIwmBd3jIXNGxmjf4Ydp0H55DRPzZEBzDp49nKfbCUTCDVQSPP
t110cGfXb5ETmAAoezi2tLtobfvZ6ZNDNxasFPT7+fW4NMXIyaBBDDTtJP3weaCObjj0MdFDTmKC
exASks5L3jrF/aSLckcH2HkMaW5CX3ecrsjzwZfGCfUCE71CyDOgHfI5eF0nLpcQhTiWcdkzgauL
CduV6JWMuGzhGLQSb/HSPw042xpQAS2x/aDNBEPCK9c0NmNv3DptcIUpuHLd/kVE5JI3/YXtF7eV
DnapV66kVouX2+lvmO0bDdVRgUPNPIL4tjV0vasNfhnLaBsI86qFzFgCoFR/aWb9yrW6NtvT30/y
xgJPo7bMoBhFYttgiufZVgAwB82a5EZnRbSSeC8lc3jfuoTgX+cLC9uX0OpMoVRyNOAHziJbbwE6
uVeOhbeg3vNqbXhLx95pvFnSkPUJ124EATmjD+DPARLtEO88Sx/Or9mlk+E0zGzNWkUyWmOJullZ
Ghv0OQD9OmQQTNhVaRfavcXU+PL/izhbtK7oxioSmEg+Oqwi91atWV1cCdtmpWRtcEhSsrJRlueS
IvF3QBT+Yr5HjBgmpIACY6kEW2/Ib71C7QfZrLwM18LMPpnM7NKSKUQnsqRGj8mvNtZoYg/Kn+dn
cDGOi7IV0Jt/hMo/r3xa5ajl6No8tnW6LQq1C4K7Bmow56P8gdDPH2aoFIFdDfqs9QV+KFUta91g
OA604/2Qd0X3Urvau0Qamf4YjNa6Q0/MfUpNo74HNiN4zHI3vevcyLuvzab4DaEI+4cY7Oi7qwrx
GAxG9+BnPQyc4p7nv9FmkD9oU6cGy+vM75gFUa6Pqkihtz/SuDwIM6JXY23XT0VcWZfF0NTXScrT
K2t0YSYxeN7w3AkrfrMj3r0ZrlHctmZs3ZdlY5gsbRu5ku0s3i4+VCSneob1BYJHkXXkQwU9wESR
+waPBREFYTQGBzNST9TNnlqJ1835z7B4wKLZbiH/QAoPX5bZ13Z0BTwDGpqRdKBoXXDFMu5fwujO
DtO+SXdGrC3WtunPtswlk7Xxcf4XLJ18Jz9g/owtRNKaAIigd1sZF2Iwd3Fuwvqr1zuSWBedKle6
oUuZGDCSICoCNTWJ2n0esOTaHuELOx5d4T7B8xxuOms2t4tDOgkxuzvwYPF6twhQVs9KpvMubMFm
GlD/Kt5ptfbEXHyYwG1pMsiE1cwXSr1j1wOSPRzl1AFjGk+RAQymFt1RKKoNXvDqYzm34diBohPK
yB7eLCv27uTQxB+K2NXj+c+5tIgnIVuQZkCucucpUoNXIh/ATTgOVXsLweBD3Hs3eZVfDa5xXbj+
Q2T9V2ftqb1HcYpArdzDO2Fea0R9u/ftEtNNzYvYPhiZuMzbh0SXIYquK/f09Onmp9ZprGn4J2lB
XVt2NrZoJQZpljOomF1VwnrudHzpemJzfirXYs22ZmeKXudT21IbpmS1WYe1Jw4C1Muuaf5/sf4I
/52MqwhopmWNXdHQ6MkuxV0/RN9obGyMslupWy3dL3ClwDuBwtX1i3KaZRCe4PWOBpcJQiQ3jjDY
OZDkL2R5sRn+DTPbhCJvcdjV4I3k4q6WxTbvfqvybuxvdeKFMWSUzn+spXV/Gm72NKjRJkZ1FqPK
xzvqXPTR76kcUfKbKLhS+bDyuZZOmNNos2U49g21ixK9Hg3begc3VsJymzC/fox6vrLkF78XRB9R
aYN5Eox7Pi95eGunLXDH6NjTMfRr9ZACmm3SNdeSxSFBbBvYZvidfnHqEQW3ONTlMSTrHROYt+3O
saGoUW0zz9qf/1hLQwK1b0KZofwLkMXnIXlQ7ODthBJ0evupNrIDRC3vU2/N4ncpDLp+qORPXRCw
PD+HqTw8XcrR1XDHyRhSi3As1AHUuJXEcGnmfA/gBvR0Jt+G2QciYAPogaMaFil3M9r01hgjqJ1E
+XWUDbuWI1v8z9MHIBHyBYCPIRAyD6jsPjZ0Z2oAb9p91VffjGLYAcmycpUsTJ8zaXahuDn50c2L
zkljEWAxJMJUwSZPxK2XNpuMrGlSLkzfpzDO56800NSOOkj2QeB2j1uWTfz2mB6hi7WpAT4+P3VL
MgmIBh7HJLYFNcLp15wctHosSwACYUvYa7t7yvzGuxU2b58sOZh3XRO7V0jI5DMMzyCGSnV0wUkx
XLdx5D/k8Gd9NWo3xm9UVB/P/7JpmLObDT9sEk63HB+k19me6E3Fad7gh4H5cUzN6FDU6nA+xMIZ
eRriTy56MnYKlwCRwFTsmFjvhLybwNkU5WuQcojDC6aL7+fDLX5YqOoDZgPEBtqsn6faQRIWdbHb
H3GRhhBJhkn0VsD+mqNRkJZr5dFpfubzZwNnNJWF0IicH5MFpBIiFEBQkyYvSBP2bQIv6nLYth25
hcjcISjdBxgvrkypbS+FnZgfKHwh65qfMY3Xc0rdQsPoAZ72dmd9iDiFKItXX2FOBIstlN+srvgF
2YrHLIpf3LIuQu6UtyhRtRtFYRgfZSPg2Fy3DICob3ZqXnQJrNhUPfxOxgaOpLJZU+RcylqhMohP
Y0FUC3TS2dlopnSsiIHfHUD0G19l75d4ufGg2zVZdCGq6IrneOGqBu2D5K2Mybfzi2Pp4fPpB8zy
A5h4WqmOlT7mKQlrI32LaHMgRvUWdOVDUeUv3M8mLfbryqUrT5DlwaOBhVaaD2mbOZyoj+O2qHsB
b9KugiKbUPG2zIHGBM4o3gR1b4QDvgCDCE20MQv7p80T1FVr3q2dRourBwVjgKGBvP4iQQC/Uug4
gTuNvVGb36uoNr5zUyevJM37O7cxyr0eKbppubTam4raUckUXHj3+Uj1vm249XD+q5ClMx8u5NCW
Rp8RJ9H8FIJh6NiMaDQ2fpK/QOU/2ici4w+GYds3teQEXquQtRZBlyQM1679nmDzt0xpPxtZ6SfB
q535fgZCI574qivUtWMm/h3UK/JfXurZ+6Tr66fExoqDJ1BCGNjxw30LT/eHxErry8CqjT2tFP4f
kViVIrIfIRxOklBNZTvGNRq9HLbRetsrg3jMVlaE3Z71w6/zc+FO9/b8RHEmkvUkcoc+1+z88qXh
mp0P7q6i0rs2u9z4yKsq3uoa8GGbFGnAtLC9+wQqrwXTtOrufL/nFnL20niLDJVM+dpgvvDeJfc4
34WxEUDZSyZU1PRhgSL2jeXI2g+ToeDfANztb7N46L7rjmMzjqRO0zAbUrwn3bgfnuOusO58j+vn
wuEleAF2cEer2FCsMmCdFzoKmBLH7zWwxYbR3Maj8O8sUmpg381+vERFtbwDBYtAIRx3+m8u+/g2
4TWOKdRZmqe8EPxqdL0c9WxDDcXWigzx7ndKtxvQb/l+SMA+XElmFg8CEOcmaYTJMXHeo01io/MV
0WioudrZo2EdPbllQS/iDGLBEfHVu8EVOt+DVb64VSe/8zQxV7pQS1eVAw1c0Olt9FLny96qIzAY
UzT1IifzUtY7pnwqIGXbYvsHxXNROChjRmXmraRY1tJ+g/8eVi7a5kjl52usT5U0O+SOGLu44d5Q
XUtpGtdV09BHgCudpwD/YCPKAL6uGbkgdeD+cIaE3BVJX/7A26DYt8qOv0NCTTQr55O9lJTAfAe1
GvR20PKfpbYtKYHoJQm4iNBOgycO6Mlx2qZADTu/XCWDEC4z39F+KlgS4dHVU8o6SWEtagBFLFOV
bKUBR9XAVWqTiSFnWe1m4FvZ8OA0zW+Q7oNFXuEPrDXrGua8E3kzr//7gxeFTnSmcD/jupu/NiTw
eD3Ym/popQ4LMARuw3h71e546VMCTIw6EDByaDOTz+nO2OIocXU9HC0zvY0U2Tiwiwb+ZeXyWkri
8EhD/o96i+/Ot4tMIeEIQRHwGyPyOBB6SOrykAT9TefGl6nOEgbM+vb8Ubi0DKCjhzsBxnQgnMxu
hUZVuVVN8JPBVjsz0LsRdcLzIZZmb3LuQPcS188XSSA9diLGWa+PhZvkzHK64aJCXs6g5eWtjGYx
FESOgPiDNCWQ6Z8/VGuRWpESoVLu7krDvY9kgmW91i9YmjQoaP0TZvr7SbZdW62h8mlEWc83gYCL
S7BmV7iU8+KDAPUBIWz6hargNVENHScPXST6nTTHwunQA6xYrJOwxpUk4STsFN3P819qaQECUOhD
rhh6cygWfB4XxLYbP9CoMOZx/hyjpySiXwK3JPLHne8/kPrH+XgLg3SRqQIVB5kedNdni8+vC+rn
uQfx+PjK4+AQ1GHRejsD7CYln0xLhgZZk5Jb6r1CEwqAaRduwV8ZGXYJ8EzcwN8FtlY/ytz9ng5g
KtPmh+H3m9Esvkf0ZWwz1NDyB+4Gu5ys8QYWrqRPv2BKHU+WTzWafakE7EXKpGMuzlQwNcamxgeF
4Wc5rtzCS9EwwYDBQh8C7fXZRy39HtaXAGofYcC8FW21r/2PqGlY1znQ8xErmz2YfvwstQIiEHft
hJUGAnF2r/QD0kkAzK2jVbtWeuF5AGpvB1OpjzJ3AAUr0rjVYdsO4keHVBgEJqWrl57CHDjklpG/
wCsaQPnA4DZyn56+yixqsm1b29WtT/rEOcIA1vqI+zL/rrw0hacuwLACKmKO95GNlncj7HK4c0H/
fXcNOcBqVBRP+MaeDsEwom99aql9lkG0l3W5TjvIC1DUzwtPQKHX0+YbDQr+MaJp/ISGcfCAXC/7
aJKC2xsqiy7ZNBJdrUNS2ZD0jUx//K0NwP2ZIKL5rWPQ3kMxWpPSBxptHYurrje2KiD1EzwQIfud
FX380BBSProkxiWZJ0Tf+62d5kw0EH7AIxrNhf0kSBCwvFTwmIXpcPZgibEGh60jMD5qyth6AWgM
rDNS9tWRFLlxb+V6qJmC4e6vphNOBsmkKo8AXIrGZ2FkaJhIwP6exqL3mk2tjQlWPhCw1RyL++g/
KRr9hNtKeimp3f+y67x+6WCjXUw/AujpuJT8AK7/CK3LtlY2M4XbtLtEu+lvGts6YWTw2zUF5aUc
0nVRT4biDQBwEMz9vFn8qFG128NeqGnLLY31Ju+DjRjvW9OGDJNzAIxiW1CJobycP5wWDkMXeCzo
HKOVinLmLLDQUM+PxwIsTG5d6p7c8wY253ZbHVVmXsGE9DIq7afzMRdHiwyAIGeeRPXnD5PeqFAb
ihRw66ILXmVK+e8qqfOPsWoMIHDARGCVMwCdFrmp/QvuZsPWsLhe+RkL9xtm3AOnETUX2BHN9rCE
51yf0D+ooy4khdji0l5Jy5dCoPAIdzYCIaMvRtoiqkRKW5TZrUBte1QhW70qvPL1JAKacFIRQ6UY
EPbZ7SJVkPfSAgcALayNIu3RNMXKKBbyjdMQZKZ8AccCMboTLRjYhclAblfWA7PcNazH0rL4FGf2
QVpAcqjMMRQK1cZeystCtfB3Krx94nQH7ia3OHhQC3MgGpN9O78mF+6PT7Fnt1XbeVkPtCiygBJK
8BU9aNs/jFI+pHl61ZR/IQYFPsofD/cAWq/z+2PoMgAh/zA3qmwflP2BlvHj+REt7Gw4SoKpYVMo
8gB3+flIcZMha/EkQpsMuhgwDiYPHGoJYxMf+iLZdUa3o1Sv4PIX1jtFncH2fRNllC/rPckTFZmT
rSSpoM6e1Zsqa/8mhDPpGE21UnSUPg+rzKmhBxcgB9dIXnqnuaS53J6fuaW1AMj/PyGmmT3JXDwD
XnxtjRBpGe2F+83wn3tCwxqOyCaYFOeDLU6ZC/139MdgqjofD14syLL5RK80kk2k9Lat1tgSSysB
AEfwgQOUBgCw/DyelqAjEDjIcA0LGqHO4yBRwQk+Bv+tj1rIT72fH9G87oQSiI868qQ3hZIIFt80
5JP5s93ItaLBHC83Lnst2C1gtwyuM6zbmGHAftaMhrePjw+/AEJilD1fXV0xn/24uQmvYP7Dbt7e
vn8rw3sZXl4+uZunNdXUP+FPcrc/Pw9WBUGA6h76J/Nz3xAdEdwsh8unIdQ7j/F7AtGyELaRYREa
4cN+v7/ash9seyNvgoH9sLahyXr2cdmy3yszhYk4+SUU5XZ8338/zGyhiV4UMHubrgdOd7Yadr1J
t9RbI6Ytnd/TIwtkYYIXz1xpwVMSJIIRgkxpXh9Jk21ABdpVPFl52K+FmX12IS0wWTiEi+K8vkYv
dlfU+qKK1ojCi9cE+JC487DOJgXJz8sLp1efaw+g7i7mlyhjbse6uuk8sTNJuu98yI6lOTLpCvoR
f/EkRjEJvWzofoB+PZ/JvoYv8ejiJkyzYC87a5fmyeH8mlh4LSIDBE0R1RHIg87baACsJ25bISET
VfLuy/zCp/LSd2CUYJG7XpeC5RbZc5KH5+MuHXo4hFBEBEsSLdlZImjnAs4MKeJWbbGtucWi5FuQ
4rlmDMxda54snUgolMCYBLhrBJ3d9BVvK8UT5QB78C7sYZtbb5Fl45Hwm1dRaFnP58e2FA7VJtDi
0OUmX6TPkqh1ogI46+MYSGBuKoajckPxCPHEbdebLKJrCn9LX9EHJA6VRxRGv6xRpDGFA6apc/Ss
iDX0QTdq29UfUKdG8U4x13rxy5VBLn1AFBhw64JFA6zA7AMWNELH2EdI4d/48AE3IUdVBncKKzWp
3s5P6NJWByvZmkxtrK/1NGWDnzmUiGUZ1q4XActsVP+7FQj1wohQS0NFEqwxhJpX7YCAzTO/KNxj
lcebPiie/oALIdXh+PxbRVYSi+VoSFxQqcGo5kDGhCPrswSiuX66gT7gvgYFoDUwib59HbdrgO2F
NTkVCv8Xbg5bFLE224EinIMqNPHQKFAbWKtvKoBj8OQNpWGvZBprEWebDjIzGgwbRGy8bsMprM1R
UPD9CC/a4RDFfBv40eb8OlmZU2+WVZc+iWhple4xyXGFei4zUn70ZRLSlh/adYYR/XqhApYDwT8L
pWrwHGY5b1rSDiBGnCt5TgBhiUtlvfZV0X5kzRAntw2qfi9OKutj1gqjZxR96WvaFtFdk9vxNXw7
0h3UN6Elgnwv+/ArgNeYYbsQO/M8kBR72WQfPBrUswi4ejXzKrmsssKFMg8QlN+8zEru0NJD/ZfT
unwevai6QwO7vSSWMEsG5Ib/kxNTfaeiktdkSPoLy0iTdx0YugrrPsuPbVTzJxkZxSPh4AvztI4B
aFYWKqRp+pJIDmuMyI2c73VVBddUZESEtsir17IpI7iiNk7F8ma0HwqoCL54QAAfdO1ZjwWH7CYE
Nro9yWBrJASeOLVqybbKaP0hZaNe5RhlD2A3Rm+dL1Jg3WPDuIXrdSvCLvbddtfbQ1BtXS/qqw1H
q+DNNvLa3xDMCBp80Na8gYy28zCBlupdmgpPsUGP6VMZcNsLa2lPOrGZaV7Hkc4eKsvw7wKjqH6r
TnslCtgFyBhVZ2Yxwzp11pTkltYiBdVvwtnDpm5+Plaxq2PbhOXXmEhjE6fZa0Jq+Din6sIj8SWV
ayLGU74zy+48oN1Q4QCzCKXYWZ7SGp7b6iElRyse76LE2jeZ/xf7C5iPSVFkohXOqzeBbkSPIiI0
xK1m51fRPgN1vav73aDaq4QYh/++nX3oP6FiYwbodcxOEK5jd+jhqAQxwxzSzNaOl3IDr6qbXiWX
GuKl58ORpe2Mrg280yCxiL7X7EoDwcAAxiLBBRBr4xe6KzYUoRrDTsDTLbPnsUBzAjyA5hu0YuXt
aKfeXZx7QOco2GrWrBCVcc3zpLgoVNkL1iReVUK9Pot84Jt1vW/8rryORi/9EXMOsddGQVB0V7tN
VG0HYhlgKrv5eIUUQeVMIXDJbOB0Dm4l5S0H/uQeVirmZQeWwKHLSvNQZJOObO2Ry86DaCwzC9N/
OD8pSwAw6D0AcT+VCiGSP63zk9eV27cEtVb4sfImeR/LJNukZilC8BB/Eq1Qu8tAPnCq6hU5dBSK
pHZCjZ0V2i64XtBCCYDA4MfzP2rpQ0HOAz0VQCZQSZt9KCITSwSIdPRpjDarWe1UUTqs7OKDKNYa
7gu5FaC/UBoGd3tqgc2CDarp4IqU4ubU5EeXqwfZolkLA44fXtyNDBY6PnN0J8MB+31FMmzp8YGX
IwWFFy1lgINnwRPeUTkO1DmakBoEc7Ywx9+ekVQRA1iMxGGWquiyFL74Cb/45HmgVoXHiKMgo3d+
yhdOF/AP0ABEmgnM5ry8E0Xa7mF1AqW8rHOZbuhR1ulKhXSpuw+LRCC7gum5/CWNtSEobiXIlo5o
BgY9k5nFn2WQNvcFHTQN47gLnnJ/nBIloapu50Ku79bu4v4pRcP1iSgHoqc5H/jPwlLtE7Ax9vP5
aVhYeT5KyDYoEWj8wBXw826oupzDaAV25mrMj6lRbXQ/AIU57FJKVw7bhXX3KdT0U042Hq59n+ST
F8+Exq3cH4Z+r6MDZFeYaeKmM3/TIF/5yEtAL8REEQUmcyD1zFPgVqYEHs42gchQFO8qr7RYXKcD
63CebXy/qVhmEIij2BW6KDx9aGAZtSGD835+lpeW/QSgQMUC9pwEbKvPYzerxPAHDRfSyo3ynnUm
Zhl9Hzj9Jn7wPR6y+LJ3DecqgcHTjVO6yHayljdr1n7W0jfAokerGHfCV+CboH1fOqWE1nOURMyq
kp0swQyu8F8uN5kvt2gc7QwzmHpfhzIdb5JR7aWGMasT3UJtkgljuKNtfvTS/FDkxcoNuZBjA9YM
AXTUW7Fr5tU8Scais4qSHgMTQIbWla9B0suw7QY3hL7lK1KCR4/gwXT++yyhOIE5wDJxwZn5anwE
2fokz1MX89IGMrQaCjxmKV/KRN6iHJcw7Rgavs+OYpCOGxjlkAXM4+DBpMWbMiuAJC2IwgyxxQzo
XtgdzViQ2U+DCkAER4eudc23WjhrDJU/23OWIwHdPsmCAOz11SfHzEsy3efeEVmoh6w7ehWBIkyl
KSB5Kd4mbTS+1w055iZ9c9BJDSG/EjBX4JcixRegmAEshg3ibAHeeY5s56Uo9LOU4q0xkH/WDpCp
Ka4G3dIG1qRpySqroyvT/6eC+mUYKJrA/hqwgi9FGx9Qz2bIDXqElBVsVHSqwtjrSublyQuPAS/k
Y3tsUtwSXinvVR87bBjVCITs+BOCZ5L5Q96EQEhEYWvo69RIRHh+hSztYKRswItA8wTeaPOVyU3f
0wXeTcfSryC3FeMn6jR5AXhwRO5Qo4Ma5ASEcFGwDCwvqKCqlaLB0iKFyP3kFQGxe1QiZ4eIbmMT
tt2dd/S9PNtVRkM3qQ6SgxiqF62Hu5G7ZZgBVMl6uPEwv+E9s5so2nR4uWK5ahUC6diw0qmAKO2L
FObSUIBE+8Td2CQvw9FrFaOVqyCCaph/M4MTiGxKfdGymd+4CQC20KQCsl/r0gTWq7dZUzU13rI5
gNMSCNs4rx7dMVYMQDvAxzRde8IvvGGg3AHQCvIPE2YUs9yvFIBZep3hHgd8xbvBsX82bX1fdxmM
ZvwakmNJsaYK9yd3m69tWPVAHsvEBv2ioZHbUV/407ChtR+FiRIfSUl/4saJcOMIm/mu6neiGD50
WldQbyO/ezexQpk1b2ZM+MolvHDAwuYKZTxorkMHcC4E6I2p/3+cncdu5Mq2bb+IAL3pkmmV8q4k
dQiVo/dB+/V38DzgopRJiO/czt6NAkQmGYxYa65pzEEaTNaQEmwI8TFdI6tyTxmryYOrz6cWODaR
UdHa3GBx+c6Zb0yMgS0vgqnyKO2NMW3MI3FocBSsthi22qDNlAArC3chXpKVB1XCfJKrNnmive1+
JmHQ3beTrr5RyxmPQRplL1oTaW/kLRXXkSq6XwGWMXuyg/y3wSj7R1IT9du0M82TltBZrewCC+cn
iCTdL6Dk3DGefYLt5NR9DOnuGMyPLzeGP8qgPBWpNOd7Z6fI5/RIjZbTQ9JxnU7ziC8wqF3Jnt4y
AkG9Wqtar0ozdgkFk8VmKF3MkzlyLNNZ++CWVjuWmYCaLPqZrvW16ICwoqi5MpLWofnm1i+nka3c
6L3Oz167oLRcJ0k7N8us3h3hKnqa0RWbmghAF3z5obHV0R1TM3fLsOcdadYrRM012NxeWpD2rAGD
zoB72jmXoUb/3FtFaOCeNNsw+9MYGptYj7QrkmSMg29P6qlOsvE6MsycHxDpAYWzEfu/a8NI9rB4
tBspHLq/dh5E6h7Gs3Ws0D7uYjFaP3qzUJuNDVWm3kTpYD8nrZbfjWWPF0HXKPHgYjyVP4fwjTVP
AU58idvUv9VTA2wvE1r8q04kcd2kafLZ9n1yHymq/25nEM+Uuopjb2qC8hnjW+WZSwXFBly0Gl1N
ysZXJxTRb6fvmxsh/OlPnU3y7VQO+mPotLSYEqZ/LIxMs+/JCBjudNPvfikAUIWX90a7R+UlrgpR
l4+ZCggkWSV8kixJ/tatqb1I1ohvpxa2fyy1HH47kHiefJb9iQYLErmthq8laA034fsPdhWbO51/
Jj09yJSfbZurn7QZsbqt7W58DAxYEJ6EFw8mXPJEJGNTqc7PQJnMO4QL46+m1cIrQtB9xVNhLZ0S
chn3YRMBB2ja2O27SE2OsVVGMYPyaG3+uvTRwQ2n36YmNK3zHqWQQ7TEjW0c66KNriarkr2gTh8S
JIsuFIHAyzPaQ18wkIj7NcP/JSYgZy7DPyyn2Lgujq0JkQy6InZMzQfUG5J8LxOoswE/FBtRTNU2
rlNrq/XYjSulVaLxTn4qnZ64WmHGK5XS4ibqUKnyxRBATgP99ZsO2iHs0tAyMIILM64nAi8WHPZF
iK1GMva1O1T4CFhTHW0QZlQka4R/ESWE7liYyQ7KnemyGhtPpR3bEBr9ojnj4OKeEbtk9MU8WQAP
Ifsfwyjev989L98jyRAcu3AqkFOQH/n13mMrMfRa4SR0QrTbNqz3jRIGFcKzilWMZoScaZ6aokle
HPFuv7/65cyFqyPloApkJnIhmpTCvuuUinzkQc8Jy4tPcBQ2QS6231/mctOdL8PgilpRvYSXKmK2
ohEfViryN6uSdmY9eq18y7f0/zGSWPxNNCwQp1HTXuBGPez/Cac38EstP0wa9V0SX7P5rRQNC8Uv
MCxIO5QElHUXosmwy9MIogVZxFb8ESnZrm/zw0DKskimR4Rjj7EcHbpeOTn5GsvsEqCYZUg4BVPx
zmrys0WTi7yNVZNL90LepLF8sK1qlw7hI5X38/evDktyVuDXWo2LAYvOdGMGgedwQTE0ionoArym
7OOGEnRKxeDVXTj8Vv0ANnUmYucuH5PA2FZBVOkkjATGc1+XY+SNY4UyVGtUKd1Wva3cW5UVJUAN
tpK7JijPm95q2akPm/5diDA9kWTiy1dyJOGbxSHsTNuyHqKnMDYj4eWhUC1UaVl2I2C/3Gea4sTQ
L+tO8wJpslTPqSaL0ZdaDAFWW4H0R5u3dVGoPrq9wSZ/2Iq7oNo2NK/TviEDrPX0rApfkqLQDgJ+
YuL5dt/6W7UwKniuigIm3LfqpzZM/qOQkU6jDCyybDeInIGGwwdsw3zprM9A6xsHD6hest7bUlKU
PaEewKWZkNtfBTgV0udkuiocI0HpYTfdRz8MRusNtah+SSC//iFTgjjeiXBInyUYQ3/bIW4YcvVq
1G0wigxLrwRGTLzOyUPLzW073g5+GCKmrJXu1VLVUUOcLjdY1VBKeZVJDbhX/Bpth9oRleyZqC2F
xxiXkY6q+GjZ9V5vHLSFaPFuI9lKyiM7qZ5tOnMwt0R80lbSAurvzmg10IwJ2dzXUH47jJWLWPek
xuyPhtx3uZc7AXL/vjeawLWywroRTKMAzaIufsnCKus93xTptMHWwX5sErYKXGTLzL6WKgdrY7nM
IfJWYZzWLjFSbcQRpqkbdWylZ6ZmGh1cZ5TSoR/1ttroTeRYrqnkrb2ZMjEZXlnX4iWW8HdwW0jB
oTulQSxcMPjxxlCH5rqx4AecRCYaE4PE0v8zNanBkoH+HGwCf0rEyu66gEQgscf0DgiFFu9COGij
GBVKRfh6VvAEsXHGUTYoWinABHOswq2I2vIVaau4q5ohaN3JEOPfohUaX1mryLf9MFa/TLuukNNV
wS6XGKYlVS7dkASVjJsqLOr7DsvFdyspwsfEjoirK03ll6/m/hFgpgrcJo66cOV3LW4JM0TMZgHR
94JrGw+T0Q94Vh1HUoUog50ke9Ej0dwVItFfKj81tgTxGVc6sQZAJczqIAvKSvYQT4YdMy0ZcIcd
cSHPXBN45Rb5QvczMIzoF5NDLUNBODH0HKv4ihlN/iMWuf8jKkZjp0kkneB0bDFdbQb5wWzJdHEN
qatvY1913spKxUBVqdP4tzlZ/q/v98KFsxrihaxbioEUFMfZr2e1XmmEcwUF6oM630bZ5GXOyff/
lkZ0yDFBCnvq56haOTsvewEoZaqJLGBmWWG09/WirZpFCcIcTFBk0wtamQZLoyrpvboqof7CQW//
fP8z1Zl7e7bjf7nkfEv/gNLsvVLfJIQt1a0U8dEqH1rONFaS7Fecy55MdCBeEtd/tbwy3DIHMYux
cXULq6/QvvWfatLMpeeUeXrrg2rE8Wnq8m7TRdLLUBD0/P39wrBbuGET5jcAqQ1R8Jy9FU/NoPQO
tl3dWCF+yNPU+uhtLf4MQtm4wYJyxLWur66bKpO3DprZO+h62aseEJagjVPx5De6s1UYxQMTplb/
UvM90XfB2nqxfIUKnnlA+1utU+WjMPTuXmmNcnSnum6v4kaBClt0icaWGMv+YyPk8TVVdf82TZzi
M6p866HAV+wF+6jgV2hFxUNt9+p1L4n8pAxSdWc2VX4j+b517wxySHqLU15nwhkeCjQGp6So/OdC
jAZAXzoVD6USGqchaqonUQQ0K2NbYLPspy9OY85hR2bZ3qhCR95RBZpxiOso/tQz2c49xoftIYkk
+9TVLGR3bC0LFWwS6reK1oF9W7zVO2PE1VAe8uYz6fTsRUk5mVxoDLTzcaR3z7ETKgm7f6QlbpTW
wQeBmcMTCL70J46r6VZqkuDnWCeCsGclGK+y2ugOBortNyUJ8J0ylXHcsg3od7Tb4uggBL5uI+CL
pItIYEt0LdlySPv7Wurbu3ri5HftspueJt/qb2M9jt8Jjwueo4EqjyRaSzgb0Jr2XvEbf1cMEqio
ZKp7csqmQ1IY+Q89LrX7Uo5k7ojGZQ4ZivNdDbPjLkZ4cUyNWNyV8RDup6yOHlEYsCWNyvAU1Ubz
0Ce+oJeYaqV2RZtEj6OT5wEbtNrtY2rNzm1IFH3EZ2d8crqsn1YKzXNuKRss8080jbZOEYZA/2wH
ULo55idnKjeMOHFEoLEfSQD91pPQa75Hg6++YpJoKJ7e6IpgUqoxdjbwNC1c1c5VgrBpul7o4/O3
iBaEec4wVDhkD917KAemtbFH4lvZqR1EqUlpm14b2GHu9oGS3+RSlL9Elpw+IYbGjMEay/GuHcMO
kz8x7jq/UQ1ENUL/U+IudoM3inHtp0l0jfeQ+bjyoS985+D6FsZiTOXYiOfS/5+NCXeCFF9VpmWp
WsqeZGuNJ9VN7erCxlRCU3+Vpu17pu4HxzACKh+qerwabAInYmVUNrLVGRu/L9eUoAvnArsznSct
FLDNeTmuOnkKaChrCIJ17daqx/GucZr8E+m4pTO91etbOiDTcWNHF6mrtWFqrsyQFzos1gbNiE7C
9eX8Wp1qLe+Ai49IcBuwkmiECpV+Gn1B+JQoZLfTnDXv1wXWAN0cLmew2pEdXHiZ5HoSdEZQGUS7
oavBPeNPoTmTy65ZeXJVUJmnGnO9TgXYrOV2kyD5oH2ok5shCPMN3ZO/9bVmzXt36XVAJqGgAOab
51dfV4kslbks2PgpS4PfuW9bXpkUqjuEgvy1HrlJ5AgL8T/zkFJL/ns4XYG8BdGWW7DnQL+vV1cG
fd5KHf2oZ/n0U5hF+zzoockukagVTnjZCKogDWm/0qgt1AnIWiHjzxID+0KsWI2ZjOk9NVlhl59q
HU70Ffz0mSxEZS4lJP0VPT7I2Vq+2sI8GSWSRWkyW5/bF40wSrm+9o2hP0LhhNibAqcxtHfKEMqM
rCabttKgjFqxctLKVr5R8qL7BWlG5zEANH6s7BEL7aoGJsbDB3FAgna2R/gGyO8k1/2Rbk8N90Mf
CnMrx1P0g1yd5B172fi3Y0mysUlirWOLjMb6s5Pi9M2h+1pjmy6UUkB0cGt4NWjxzuGdANRKLiTs
ocxJyYQn/Dor4ZY3XcIG3EQbYUFE2IJAOb1nj1CLLF9WyyvIQPmW9lX23UbWOw9t5PCnHsXo1aJp
n81Sh1QYa8pPPZyiA9NX09g5SWGroMRypm6mDp67p9Uj5E8K8/rNafUBNeRA16CPU/+aEV/zK2zb
qTjGdGmPU6kUN5jmptvc7OKHXJ2ixKtNp3/t21JJvKGM9B0QrM29+HXYb/xcgVknG4kdb1hZY7Lv
jWoSt0qBF7LoDG3fVYWkesgrzYrSOFR/pXRoxk2XRJpwnTwDDMQkLPDMpiZCLiwG+8igT9kCK2b6
hqYneUSgh16UdM5I3/d1Hd5NRlpnu6SgS/CwwMmsbdMaRbGL+xB9X2z6wR9rGv2NMNE4AgHqc1w9
rmorDdAC/jK7JpDUOxsbsON//cbBCksNT7P+GIfDIUv+aErtCViLrb0acrGwnHU4+zM5CROOi3kF
cVRW2wQ1Dlg27LviIce4yf5tp58C9wiY23g3qJ5R7Pv8v/eOYmOXDThJTOkIRTmblOBV06upaLHh
ibDeeWcAt1V9++DrzqZoQUeFhaxyzQRvaTP5clX166OlcogaWxIYBEjBW1i9txq1qX7IJkimmrhv
pZfGKXd5FLiOFK+0WgsHhz5HvcIMhDhw4SLhj1pVFxLP2kxSB1eurvXSfKK7mUzL04YhpBeqZmoc
bBWddIu1PmZhs0AjwQhWcfA9uSDmNCJN8tBphqMVMkRh9pXohtuN6aG11V3cTlumYwTT7IcSq5Dv
t82F00OH9QZUAQdOARL++tj1jt6E7Lr26Dca4/xMDx5t6MwTsaEpHbsxqNnbZI5gefi/jO3/4cGz
L5NkMVvewP//enWQHCYyfdNiKipc2G6uGv6d1MibaRuN8VeqWrcJ/nseOR3APxedi81/ikkUW2Of
RS3lf965hfjQgWUm54eWRIgr1sg0C/XZl4udn0qAWkED6nGczENNU6Ur25LMJpNBbqKsNAwL05mv
v+yMVKYj6u5Dicep+9edWXl1ne7oxm+F6nhZa52igfzOyLwKgnCXOsY+lNYCjZeWk8lEmJYcgPrC
NTrv0NNjDSdmzrwXFs3OlIRXOVg/Tbd9fGf20Yrd5OIFcU+YDTF0pkBnO7JPLDrxfY441n3u0Qxv
GsNxR3O4zbStmdrbMV0RpilLZwDsBTizFL+X7DXT7ke5G7El7Dpn40jRLhU/tDy/tqafjlluBMs3
05E66eU+72RvEh3fkrkZ7ei67e77ZjVyZ+kRWOBTOIgyhsc56ut6xqcfDFLu6agn7apIt3E+7czk
ROaKq2onVS92kSx5+aReV/GdPDHaBqyWT7RubiWu5OzNWU0amlf1GZAEWPa/t2TMG94/n5huhpJc
UBUcizR0swEkG5IHuTjf711LeJVOZBcTEQwHSOM7e/lGByxITS+O4dAWXpvIvTslU7wppwKTDI2Q
45SECK8VYbFP/O7kpDVlkN+C4ISV78pt0m11mea2wlojNmJz3xrOixYWJrwFC+VA2K1puf5zTxeP
ZnaTw0sFGeX5ljcqUE6SmuXTZzrzRWPXlblnMiUx1Hu5NbxAlw6adev7015qxk0WhZvKqg7VmGwi
K8SKr9tW6poR6OKatkiF1KideaJnu5TT20MUE2dDepdBzUwJBXY8oogc1xTXS/shcpr/vdLZFoUw
SR+TNm2PJmDWxAkTpRODJLgK5e80WAOs1652tkAkDLmsdsraY1LUXq5tuvrJ8CtX0p7DYvf9Ylxq
irEqncNYaMcp2s4+w6y3hYyyqz0SnQGTwmJAVdnqi1wa9wKPCsiHRg61OqSCsqzCpU9O3V5JTsRV
3SQyyL9ZrqbRLP1+GkMVF2MH0F47O1+p0e28DCRxbOxs12qHQH3QyoNIo8MgPa38/qU1hCMRKJTO
ypbPJW9O12KRDwfjCOTIcaObLzA79PupaMROxCku8B1whFWjyKGsatkS4Nf1OcopSyOH3XbqV2XE
pT3Xc9eJmnLtcFwosmDbUbSTGkdhe870t1Et57WGp0UXZJ4wVHfM/gxZuzHqbBOCYjtSv6Xo20bY
V3//aJZgakPhV8PWoHWg1vq6HRoRML6j9C32ojIeXuW2b/RNOsIvz8ItOOveyqybvsjdsNM3UWl6
WvjWTyYpWu9SkV+rzFKaXj2U1W+zR4Dh2IdIb45KOni2Ul335LJ8f8ML2zcGMip+RLPZI0bOX++3
Vvo+raJ8OAY64HNjdZ2XBA3FEhj8yrOZi62z7dCga8eNbibCXaiAmLDmVVB0/TG36muawauqGlZ4
agvnIwcjk2xTY5ZJNOfXX1Mp9ZjKTUQnZfHFmbarxe8q/lW6323ael/Jv75/egsf3ZfrqV+v1zdF
POYZFs6mVGQ3hRJEkTtESkxSUNzc+aXwP6U+D39/f9WlB8nxDzWEhwnB8myNqU5NhA7uTEQ0k91t
O/cFbrHfX2LxQc4IE7GtbCfn1KOwqQc/0jCKHfW3Bvom+UFuyPQjDW4cnGPHYeVBLi3D/7gYsQIh
6Z/3JlFCPKAkeHEtFNBGb//GuXTqiuL++5+19ORmP3SLp6ddwlipX9uVPfG+QswSqF+35ZQ8fn8J
baHDnP8+rBEmiLNb+dc1Mczvbagx7nQCxXoxzdzPCW2p5J+9WrAd2YOCr23KdH5XQ4jFkNEuRI6z
W+m/IMpMTrVaW/XWZNBjbqTUF/fWIDWPOelmiTdlA1FQjJUx18qmJP4dwhJ4CHV7vHEMoT6rLe4j
XUlSBOxKy3jIqrE8dagwkDdlkvyAxslpvAmTktsxT/OHxA/YigI0ACh6fSBleoZITkHRETt6hAFz
TPfCkA5dYgWx9/2TWuphQFEp5/Dxm4euZ8do2mdGjdMWAWqRLG/kaqRdMYd+E5cw8eC+xJ5eqr9L
K5GhUiTQSuHC8ShRg0apGW++v5ulT3mu8xnDoli58DEIR6btQkY6m8vVQ1EzO7KaxvUziZyg8mSH
1UoRsbDiAaiI2sW2G2LtuSYS8/E4jOpqOHaOifAk2UiVggR/LQpg4WeZMIhoFXQ6b/RtX1cj6CB2
1hp7RRaLa8nJMLowTlIUXGlysAsUsTKjWPjAuBx4EjYXcN3PT15VorIB4+ByYXPvSwSi5OPn9y9q
YWvis0Idiw+SfMnkBrzQY+Hgdz6hpGQGZkA1bkIDnaKDwEPUdPjSNJB5wyzv+yvrC3UF1kgQIuXZ
tZdF8vVh5oGfVIqwhmMk5fFjlZii8BIjS14F1Ls/3WhVD2VVaQV3kFg/Y6EOQB0lM8cgtfu3MTb0
K6H4/Q8nk4cfVg9pxi1KJ32eYCY9SrgWv4VdMLxCtc6e61ypPw0qCd3zRRK/wj/J3xQUpU92XQr7
yh+d5l5Nqv43yu/kNR1t6U6O++69B2S8RcaQ3qfp2P3WpNJ/rovQf1fkSbkz0Un/LfK0fW8ts//v
pW4KDwhrGhM/EATGZ190zFpLVSci6BvY8LFX2wwektq5ZWFJWyMknliqTNhQUXSr8J2tvJ+ltY4l
G0ND8H823vnf/2lFJaeNZTWs+iPqPoAB6VDLL4VzCBxCdylpvl8MS8vw34vN//7PxeRWqwy9bCBG
VSUD7eLILM7FWxo61iHX5X20ql9dqLpBWUi6ZOilGhf4XdER4VlKXDFihYlugkTK5K3/rKB///e/
jVUCGA0oLGMG9vW3xYz3MeXhSlLQeJ35OxwjV7EHz2o/g2if+dbKSbBwZJqotdErskMxYjr7rvyx
KyMVp+Uj1LX71LeOVlq4etKCZKWQB+QPphwQSlcGN0tvEMkdF54HN2CyX39lp/dmVlpAwapfHwGM
Xa3CKLGfgAbbbSX/UOq1rJ4lFAOxKVrIOWuRof/ZJRE2Mj6GeXM0c2zNZ6LCvkOReC8Hln1ywrJi
Ztk244dpDNWTXaQ+BI6xVu9mdwLH7RO0wq7VYZWUtdhHuIYNJ9VFXTJ8ZvbQP8PVnN5jK7LeUrUf
1zLal9iwCNVQaxNfxvTtYiRiTaZIJKlBkWaU2HGKTQKCkUfhMQZ+szL/muCjHVF1T1B01rC4eQ2c
dQ9MYxj1zrjFpYJTY86MibrcHIt6yl4ZmQQnMRbhE5I+YidCapjHgADBFzUUwVWhqZVwJ32qDiN2
rGtd3tIEA6clrIEICJ7Dns52Gl2eGtkMSoDBwrltce/vdHWfydFuDFQwnPaasOQDuWkuGQY7vUlW
vs/5z58/C3YBnLAZZJBZdLaMDHLQ+7DE+JhhGEEJu8qpOQMdCiRSWY2VmnnhM8EdEr8sgraBFs4x
RyMn/VTRkuaoGqXvwj61t+xvMPKiaW9Yw4s/QshX6+71+z1oCXxl4KzTMqJkNpmzf/08+yrokqAu
GwJxusHDqOFDtOOtnCukXk8TvNJWQW0YOrJnwf52URBD1lNKeFoa2k1NJ4Zcqh0FM4HyI6jKlYZl
YTOeUzRAhZkkMWE427LatPQr+teGFVBl26xn68AoKju0pfEz8fWVvnZhg6RfIWIZnwSexPk70EUP
dVVz6iPWo+2ps7vh0RIMuUd9iG81whOvJz3DNWAc0t+6VFVv37+L+VGfrzd803AlYcFd2m6VlUYK
5RzWGsSkyXftaajUTSnrK8Xj0jOlqKIGl+UFu62+URS4nsBKWtr80Blbp2N2p4pi04768ftftPgF
G0B3c/YkBev56pLS3KxapxHHMadYYIz9HJfpHwtakWs5Q8GgvvnUTNiezhxvXgxAiXGWrx0IS9+W
AVQEjmjhh3VeLlMa+qqe1+KIDcZHpQT7Lpn2uHRAmZU2oa5v5FFZ+eULSho6v3+uOZfw/xQulZmy
IwaVOAat6jyrU6boaBK18YfS6PSJbSfLH0PoFFcUbfYfWi6qVAiS8gfhMeUptnznPu4Ej0ISM1CE
h6352o25dQU9xb9Vkil8y3UIZAyPwXmnQb+W7NBaObuXdkB8VzmD8LybB7lff8QgkYlrRTWutaOx
NSH+O/pbqD2kOrYRw8puu9DTWDCMbBooi2/gHFSKNcxJahvEvJSsfdGUXpCtFVyLyxGFF/xfijtw
1bPtZGj7fiKjTtBZTJ+1U9y3IR4sfr6RU21vSD5S63YTyuNWTMGmadYWxeL17dnnU8PSWbs0wLKl
oi76RBwNLQyvB9/W9zhiSfN+r6anqZXQmk9d3IDjj9JJJjLkZ+70k+zCz8p//x++Tebj9GsUZrMT
3teXix8K1W/P6crJc2fG0XbU7Tun6/+UsemJyXalqTvhCH40zVlM3AUrEI6ytN/9ewPq1xtIOxGP
uDGIY+rEt11invqANOKq+dPG8ZUUSjt1KA94UB8KgZ150+xGn0yclMAGJuw3cpKsGBotrXaw7HnO
xh6MDdXX+ymQRzSKxSdrduoLduS7wU4fdGY20SA8skf+D9v9v5ebd61/doi0TDSpp7w7Tp18SqRw
Z5a21/hr9tALhxo2drBewH/Iizhn0TnpyCSqqJpjVN+nE1SkUZAIVh06D3lH7cWlvrJpLF0QddQc
BYcD8AW3v5sK6MMiahjQRw9W8xxnWOchtEieYgaWUz55SbRbWcvzUjk7OvGLneFuyIpov7Wvz9Jy
Skcba86ZzkkDr+gyw+tihJz2BPSntuY1rNV852tQzTHEUrw2F8lRG8U9schrLL7/FCVfbwYzGKSA
Ml5cymXQsx4UWZAgXD32WhW/5XWk/jYkM/9riaH+CY00fsgsBhge7BXF8lIbPznXlvrwo0C38wHv
tn/GWD27SctyfNKdEYJwriokFVjTpx4qzUEqTfvGyVtrT6aKtcZWWmhAuH/KUPBhSAcXu2SgFIkm
ghBDcRwrJ6KFE+MTGgQOe3Ihijsl0sJX33KwKbbjwcScPcyV69Bu/ZVC5XIhcR90QcbMP5w9hL6+
VLlThmq0MEau/IxYGGwDFPkwTs2hh8nk3Eq19Oyv5i2vXfRsU7LzBqOAFNPfnKi9yjn0g//DhGuv
tJMnxZJbox0pBnWl77qsUFRYSnA85swTzob5rv7ZCwZJS9qsJoR1ijJvbJKNpYF5QXSwumgzxNp2
JPHg+2/mcrebHV3o88AsCUM6L61VGasebMcJ+knEAVkrlhB3tOo3gy5vxqxcOd2XfiCQA824irnz
hfQxTFW17WXyc+Ok8wo8AOThZkLEOImXKr3uQ2WllF+8HuAoRcu89Z2jDobQEoI+iJs15ffaIoAM
SXVpPeO2KjMtHNfaqIWHiS5X4Wvjw6d8Pzs6UsWewALwcGZk9Cqn/kaV+kMR9IBHqPnilV5xYTJO
g/LP5c6ODn/MzMiYHGL0ymEHI3RjJmKL9R+ZbrNEnupsrK5REmIMFOJabj420qx724fpyp0sPGY0
VYBltCsGVcTZvsvMAoOnAMflUcb5gXq08UJyzdyhyz4SKf+QY0rFukM99/3iXbA9YfPR8DaDoQ1D
5xwjlhu/l6IGLCsZJpc5kGuVDnpNqsfpEMm/RhrUgMSRwWByp25CbDhbf61lX5isfL2Js70CxQr2
ZjPOVHXG1TjcIiXC03fCdeHJLtWNLUPJHW8xpYarnuMf1BxXnsIlUs4NgNdAFpdBSc7bq2pMk1Lr
nP7YherOVx/s0NjaSYIStd0UhrSxclybLdur5GkFS1zA2OZLY/M1/5fgpLM3X3cZUSyy3ZM6EXui
HjayX2xE3e7QlXiyNOzzVuL/9tFslCsVoRYkBF2Kbsuo9kbJ3ki2tRmp8TDiOsV+hdRkzRFmYScH
OXYIGCba49L1qUi6pvWLeULYVi+hnF/FvrL3HX9rSpInLNlrO2KPxj5Yg1Tm1352/oOy0mHjwTmH
tp51TVJbOlE/aDKbQf9TRzjiNrC6XR5mytIoUWb2v/OQWWBnq1DsRj3d6LU+YTtNefL9CjEvm33e
Da0+dujsuhe7fCx1RdsyNznmrYg+eZviOmfU/YGwsH60o0kpXEutsSsB3JruM0i7u6jxa90VUtJc
p5YzXbdJTE5oVOv3mtR197DS8eoaUqPel34Oq6luHP+aqLDgoccu5bNsSoanPizoX+pIjOhgttYd
gUszSwWp7qMzhNLPrldRbivGFL8r1cQwyRd1/4QBDF1w6TCZxOZCRHdh58vCTSnKb3vmXY/DGEQ4
dsWqv416s3/FONxRXUUVyTU0+KkHhVLquwpXmb+ZamnXo+4EqOpLTTs0jeb8ahpbf7GNNj7VtTQ8
FrbQXzJ9tEJXxs7s1sHxYB/D1b41k759MKE5fCgdBZo3cdGHuo7kK5G0EWRmudZPWl360krxvFR8
OXzLcxmrkhhzPknsM+xJ1Ua3jl3bdg9JnHbPuNvU1+z56ZMhJdK7WtjVXrXU/LaX25SK2pLWNFBL
2yvXnj8aDCbBic6WsFpYqtXroX0kPlZ9buWyfRJdHj1KRRzcajZhGEhDtfJUp2G562wJj2UqQvk1
nWQyYZLcqYIt4VfS2jhIWThwuDG2nP+HKJ0LxOzSlqY2ZHYhJwQ/DvrshNfyGZudI28S0/4BQ/e6
CjsFaXP27ifmT0yQExedA9KJUVM92S4sXPYcspv8B/wFcI7Nkdp8/9ktlANUcQ6gNdUryPVZOWdJ
UWb3tcqExUzjh1T0w6kLa+cNmppNNymNt5IaDg/fX/Q/QT9n+46jzcJd4Fw0FednYl11I6blkY2m
zwznOC7bxaHhLq3UW9FLPx1hf/oKfPepmYe5fv0y1Khc8yiO0LeIH7hMUPlRxHml3eCbJtSeesK+
DYs08WQn/2is5rMdKrSqA/5/XVq9GYMw+HPyXYcXAuQ8AwelloHF2FgrhcbCZs5vQ5M105KRBp4V
WJ2mDRHwiHWMqmnmyGgQoGNWQBBLD/hl4OnWYYZR8X3P1nNrp93S+9QozhlKM4/gm/haniuzxXDL
kOtI9rBGoDtmcnIW0l7KeCvE5XyepIyIvn+fS0udXCqaAgQUM8Xu60XDvHE6uRHWMa+cDwyE5mi2
oPPqXq0p0NM7sxqkLcaRa/P3hS1I43fOhgQcGRRZZ0e7E6m92gejfez4bMAfleJ/KDuT3ciRZIt+
EQHOdG5JxqR5yJRS2hDKlMTROTjpnL7+nahdq4RKvEUDBXR1K6Qg3c2uXTs38cdz5iMbo3FY+EXs
FyHrTaN+UMqGu95Dn/n//u7nj8D+Bqc04vG/Wr+talx7nsSpH+FwbCkcucFsn42s+rBEavCmt7+I
QR7+8if/pqKjH4KxyRCAcUP4VQIqzLyh6+YVUkz/oyJ1f2ttvm419MvBbu7w7rznrqK+NfHpZFlW
RE2Vwt9MoTP991/g3w88n4TwGSSUcyrG1wYmn3Gadi2fRPvNu8yK9wAeVrRiPo8stF8X5lo0aVVF
6fRXlt6/nzyHgAr+E55zov4FAWA9TFdsCAQnCjWgFI1ZwszvuqZ7ymB8AiWY52u38bY79gDH5//+
vb8pLHnPcXGTEHDGYn2dupmani5QZXjqM0WAvZd/ZPQfUQraLiKM+gHnx/VqQrAlVn2IvLxXUctm
YhzkQxWvJlqLIDAIZeHdVIyk5vG3M+L8tO2BjMuaVdr//rzf9GIY97BVnbU1yqyvn9eG52DYbX8m
zA3WiyyMlvS1bZuDuFAh8da5GvBHs/L84JW28aFl7j0g1TunzmfeknlW+2uuxcgwovbHv50h3xhl
ObfoDMR5GHGeZP7vIcKKlu8v5uCeOqefq9dVdH65g6yfkerSC/LeK4GJ8zm1mqHeb2m7WVG1gbBJ
iAroi8Pcu/q2dGXVHuUkQ31c1yYUnyxvefOtDdWO1gbDKftFfJluTM8aGGiYcvWvSJ5ftx/C+Gc5
p58m8tdN829a1TdPKkNL3hIeVxdDypcz0hg99sRnG16ZsUpqRtJHBhGmyUQuJEAD4lzrmZVU/Tek
7D9n4P/eteTwMI/E70WdxIzkf/+uYz9pWo/KP7UloTGyODOYTNh6cyfWvZfNQzQtMznn2vNiWBgi
KkrrfVj74b7K0xJx0k25sqbb2YOJnhnODV10gYEH1oRS2VtKUlNUd8bzBibC7H17tzFujfEnsB1O
uR57uuXHMmGI80L+mDNTJO3Gv7F4Fuhnb/vLW/lNQXj+fTH8noMMz2yQ//19UyQvRyLWncoRGyVO
QnEJNc/D8s2vuhStjMOs+808nn0+Q7XxmPFngZ4XRG7eGPAV6r8R1oNvvnvG5MyGbV6egHvqfz8S
O3bWXCxanFqyAR9wic43Q1EDaSpW44ddbTQxYslGInbmDjPUNFo32QpvKg48w7oRkO7uOQDzP9DH
aL7ytBseBmI4KCjNNX1cTbd5YaO5vs/H0roeRsKWmXQH9kfuIzyGm6WvRTnO16NfQlFPnXlkWG8V
EDe7WqdPQVvXfyox0kaEeGrswhV3ht+67zLvjJcm9UCSlpII3KZR6aFdF2+ItecbT16jiDMYS1JS
l2EMn01RetdO354Z2tbwM+/d9Z3vx/1NOEeNDa3I7onXXfJEsUrxViuxPYzbuD0qY3B/bha7v9gO
6qeutqv7TlYTgb9ARWFb+Opn6UHkiFmqCi4ZQ7IM2utCQlWgd8Nitv2uMr/67WW6uxto6492V2UH
E5QyKY+O+bT5ovttpUQwYgzpjAf892gBvVG5D/99xn73TXuUAdSeZzzq15cNRPUYam0E50iBNabw
vHbH9cNZqs/KDD+UlaeR34x/27z79pnHYMnuBY6Yf+v4o7/1mFhpglrarAN77jiMBV5DpAzMEbZF
KN0wsOKZDjdNP2eRz70Z15WZ7q2iL+Kibv+m2X5XmlESnhfzaMtA8n1pLKaFpECCNMQp9DQUoIpI
g1T2zxn0lMhsppfGoUhQoc+mTKhHFo5YePrv7+KbGSbRbuedWrowKrOvZak76jmr2Ec6CZnfiKq8
ddA+o2Dw7xiY9knZkJgdqLCK/bR6Waq6P7RL8Lfq6LtCjRef55wbBSzA1zY57yunr7DTnJgusdLq
Dj+NTnb7BaBaor1B7nKj+A2CRgNAW4x4dp0Hv+7e8jT8a834zdNJqQJclgMf7uPXnbkmDTJdBFt4
ItTZ3LOpv1EUznWSG3CtvMpiCdb0EFjgEO3mDW+1H2B5m+oQhg4gCex+OBEK6aiDkM6bX4i3vOje
/N7+9f//5rgQzs4yk2ywf5lpANJkxEW32cXG70K6mrb1K/Zd/Tl2jvVbwT5/JquIPZ7WbZePtjHF
VYNFjn1DLLTVX+qmb/5qzOmoxUilPfsLvjzJpWOj+OSBcXKqprnjDBmf3Hro75bFCi+NoTQJqS5X
o44F66F/E1nOV8OX2xuhHq4lPxp17KtuatcB8DMvNE7B2haROaXNriTUaLeNKMmZdvxky9o/fd74
SU9YSJLmaD6eUz31lXprarP/S7vz3XvNB+JsY3gZ8nm+3GW213Zm7brGqfeHlxSVC9hegcG5d356
RejHRl28MTksIr0NXQRZ2PrbJzhf4F/+JDQ9eOwophi3fa2kgs1SZbDa4jRMwz30IzuS3kiU72p7
UR/Mwz5Q2X3Q90xuBoiHYkgfpQLV9t/P6L8bbfxXCBg0fzigCAT83zu9Fcs2Zv8cuT4Zh7PUZTK7
WXrVmt7PtgXCXzQ0QP/9M/85K77+6hzy+MyYIJNF8KW2kSYUxAw7wEmUFFWmU4T8eiXTTtOBu+3n
iuksnrzeADVSS6l3KPk2CnLGPklZPM8MW2KHkfMedomOU9evgCzwT34egGxJvf6YFvVvlh7IzR4Y
ypgrrpPZ8p6bjl29//5lvnuSeHyo97HzQc75ejBmWdmVvQrECY+E/lHM3njFisv0bsqsPWgYng9z
D80lCjYjO9RVKXeiNcrf//0pvmlemdsy6UMz+c7Cei4jQJIKgq/8Vw8cWzJkqHDcBm2yOOy/zJ64
aYdesdHOZsx///Bv/wSsVAFmpzcAxvvlaIFKF+SrDMNTfg7v4zJ8WPwBWJTwm2QjtjO0uzaWdlEn
jqsxVRKN9Je36ZvDjWAs/GaoVci4XwuWLB/8QjMGPBV1ttxufTNfugjWj0gP891aVOP9vMI3jFIY
Xw///dt/96NZWGMvCukGAePLSbLJrWyH9Pz985fBxsPMwfXSK63RM7qFAfaYMrhXs/+3ZNRvnKQO
c0DwvXzv3LxfW02tXCRgX6Fcz4sAjyqMHVvZ17m7uoQtdBuDhpxgDbMpo8qchiirR2YeBBIE6/jM
BraDnrHgz3BKygmjMP/yWNgUbf8+49DKPecMNTp/1i8PxjZqv2g7iobAqHHbjS1xDEYeSGAkAtQX
mI7fZt4F92kaBreTgs3nLG55qDo1HtvWNJG65s1O+BH2JcwhsKFNHb5Q62WXnbsZcRqUOhqL8Efe
TEWkNggCkpqANCKLbs/eynjN1zLRdlXgtA2eEJpwArbyJ3a35cWUVAlpUGXwUpinAdV24hZQZF3S
IopevWWjpa5C0fD/1bhFsjZbfmVvgzxCkzf3lfRrSnKtdtpWfjIPjtzTsnsHv5qWQ6txkS1w5iHM
NdahG4L2EgbafDClZXSRt/a/h9oq6VV9mWxz6R3cXgAdDodHvLZT5AXdc7rO3Zvs5jcJvy6u7LI8
dbYzxWXuBMnYQ7tXK6kpLnJgomecdK21gdbL/Bcyu4NTv6UGPlM5R96s3koxIco4so+nJd1ivWBj
hINaJ+naqcT1S/6LYerYYh/MKBTlH4QWJkgBTVlA6Wut2/sCVDG2R0AnKoAE1gYwgzMDgVs3ANvR
MP3IWl0eq2H6uUJojBzffRCT6TCZr619Yaht345OjsQ2OmyyZPZztUjzsixt5+KMdjkWOPBvq8XE
7+226bEJw/oKMcq9aZx23VtEasRU/taunoT302YtHMCBnHeDHwA4dIzXFG9lJNCE4pwWLRp7/QAv
8n1a5KOxbmFcrhm/umcYkR6bFzAGaAFqZHN6PKeXTK28yycjuJaAiiNt4P6Hh9FHQbB9mEHr3HvW
8DrmDrbM1q12S9h/yCUgZynb3ohwnAkScrf0LmirX3mtoWkX5nZhlp68mTQG3K4jSKL35/7W0Noi
GsG6nJ32AU9/Rarm1J8cdK3D1vf3FjytGGjECxzgOgItyX4l/eKp9mUY9Q3PCauO/FU1zbMuN/c0
aneJZrd4mdu8u2h981MW/Zvrgw+cBtu8qlN/TgyH523GFJIQ2TzEammXBwD3LkmJiCajUxQJkYF1
EriTcdLmFEQZRe29kDwunbFaz6xsv+p8aaOyak9rCJWrZHcisucUiWvN56cpN/UeRMWLWXF/byLz
Txt++ru+cbeDHPsBe01JHoKoe9CqnnXI12C5Mt1q5cF31mhuPajHw1QmtPccmkbztojGjdrGz9G6
yDDs1yWIgRgxM5FNfcDEbO+E2AhttXmZXbO8yggUvvC7gAWSpvnjOcwj4T6KJK+ddxWsfTT4W30/
5Uzq3ZptUF3YfYySV8V2maqjY8FjLhj20ec1/LkIeWTtLXsPRnfEqdq/wc9u974lt4PuyF9q1563
2aHwaIaRGs5nMtcWOb8GVIQoY8HgPIX393CeEWmAJO2IhMmOfWn1MUePtxdWd+cZobivcSRFjJnS
oxF2L9acTg+N0aZJ1Ut2h9cmj92SuYvr6HDPnf5nkVm+m0Dw73D6pPGwpDd9Zfn4rFVzmLgtOTxt
9xjO+BMKl6JKSobHpY2ISzrQlVWNlN4lSUI+zp1HW1c+sUuQ70w/r+IxtzG5bGEfr71X7HCws6U7
6GFnq2z+1ZcZI6z5vOZfUiw3qh1OwKEtI3GKziAINhQ7UvC8i0Ev7dVs+0RmtcTg7dF/qntvduQF
bvCX/hzmYQwBq0mEdRIs7JTH0GbuVbr1z61K21hxDJLwjTuYtqSsdrkmgR5RAipP7kGmCcV0VWXj
sKvJ+UhwQfxxrc6JfbUwT/PZI3NagDpjN5OjUFRdgoEQQbvU3Yla+s0JS/NuJgIizkvihlcwL8cF
ogp5Seg0R89QMKNcbTOXyFPWMbIfhtUtN26wOBd1wciuEpAWNumtuyDP5bGaEEFXvyuAHY+KP3Mf
1Meg8Qg4aUGebU0O+szNT12bPhoFe8+DLNxoYg5IxpSqdspGQtBDo3e48O6KkOWUStsvBjSzyG27
6uDWPACyl7gFpCT4wfCvsUjle7fNp4iP5j845iojb5uc3bZYGCLbOcVJzMm/BMOLkw5bwjNVJMoe
/ajTpdobou+jsOz1Tk2ugWUj6O7mahGIGivquGiq7pBnLvS+lSi9sEG+YsU23E1Z6yI14qAlHgeU
W4XkuxW2dRvm2knY+Xox19K/ycIcaaSTPjPOMXjhpMDK0IzpDnMTNpbzQAf2p52Y23KTT7Dmh+wn
EQi4NJEy48JlPVqs7XzM8jOQqB/C2Gqd6qJo3VdgFQ+8LQ179RgRGsXae9M1zeU0GZD4qs3YFYNR
XPtzZcaN11tR7/bTvVGkXewtYX5kB+EtJQaPy0zIoyNwjKxj+gGy2Nx7Kz1JKb33oku3xC8FyST8
LSPUMuYgDZZX2W/PEwDbuMiESoTNuNub3W7HBMkhQYSjCrx+elYVYBRJq96zXLBGYZEGu9Sswt/G
WnYxqvarIXvO/65VL6tNg6w9ygiW4hf2JFo/sW2WNlbFw9Q5uiRuqryV62LtjNSxL2pTVAcRAh1b
VWiSUVS1+2VY1niomFNxMbD9nouHvG6MB905P1v6oASdc73w21ReT70p4nCmN2q9tSTAw/EfRqN1
9kVW4emVU3GqHYdYsaFBWcUyuZvSlYp+te8zd4Zxr/z+VLEDfFF5pGEyLajgopifWZrWJ42Q/5nq
5bH3g2xXyZHXcOxFvGXEFogaI77T+9XVii+IXfyqENdzY66J6JzrvLbCC6/AtBxaqxHjlOfwn8lp
WZe+fSl0659mBZSrYWnjyJn0Y1Dh+OBm2ylt15aBOHW4CUwi8YrAOliUCryj0xItYICP/SKMQ4Y7
Jgahmbkw7c2NlAALKl87SLskaqV8y0dQo17YcL6NZDd7AY3o3JXFaZ3N+qZvl3XnGM6vsLTlRRcY
84WFxrxDxOHhsOAM1EPeH8buPDhnTxptGbWQkVG4K0ffug8rWIs+pPfblpxdduna4I9uVHZdht4A
1TPoiyuzXHgpRnK1csHWtwjLNuKT17fk/fm3W5srciAa/2rlu+FhUNWNw3p1NAzeutdyAqVMEETs
aOnEhLR9Fm2bvrMSZN9KqwkTNhzMj9UvuaoWnX+qyk9PjSqbuNJBntgrq0OW21hMXe3y4DfDeuVu
2nuUQxecbQq/WPe0b8lvqq6kuY0XZxTVSejtJ8uZNNjjuoTXTZ+7F8SWzdzDuSWieRrJoco2cV/m
aFud9tvYWM36JwtiL37jydhohZXUjDqZsBBWPtBXJ93YVZGoejLg13Xe50LofdAW867qiwEhKed9
GEvvVtZdkVjK11iWqQMGz+qv7Z6eQ7gNyOVeqB0yr45Wr1CXfZ3nv5Q1bU+FvwK3Dc46gUV3UVrU
S7a9DpcZ2WVHq2V46TvEACIuTL/QGpbYKYI55p2mSdA9A0c+6vlAfkdIP9fyRfm6SkXiMqMkSdhw
Q/CbHniNRZjds35R87rX1jmJmfpiFv5OObzaTo2ij3gxHtU02gnnGSluaVrsTG3lN9OG3Ds4Thht
M4vndkjRKmvdXZhmszx6k23G5D15F9zYLxyHsNA7W807VrDyE3zMX6oq+uusNoLjgpcjWhzjqSoa
489mb87VItYUmIHFQyrw8AShQfpTqobjWrGTCjiasrIXkHERMk8tIfDbZt0TPzUDHSrDvYKzuIPU
/b7WUkd5o6Yok/xGXPY9uKgeHhDDlGmefgdduu6Q9MWxG6086VwGa65o+aUs0bMjgIcWh99ra0sz
sUGuRyZRWx+VBzgo7EGNNKz/Rdk8YB9CpDz4cMUPfMvezsizdBekNENQEe1rmabNofaEZrUo849r
VxQ72/GaK9pH/uYd24T1NmP1LqzEmpYnfxgxWkjPOdae96yzabkp29w8yMDA41ojy63mTC4OkYKr
cGfavBRdZaLJ9LAFxEL7zyFI3nh10+pizWTJY1jnsco5lVvckO+ynE/c/EuiR8s5OH7FMFL2SJ+h
XBPNgCgOKWOYZq7uD6i2/EPtzpej3dCQpDyAoap1JEIifbks/evyrAFqiKoJT6aBWSTtIhbeCN6d
TG6aHvNpvlKG9J3nJFqkLzC9+cB++suqAY/LqquOTa45rlfBSS9xBboUXyxgnbdRpc3HaU0i1oxR
4Kme5A+5Ar4SYBl36bYRfSHqji3CcTnXVs6LOy8KWmGzfUycYz8cQ89XvAY6Ys/ev+7Tqn3eBIvE
zKs+mqzFVcJPIyutbA66L4prk/L5Af4+GqsUjOK611Cy+qq7YabqD8edieX3mGYrleuAbTCnwIlG
xVpS4WK3cjbIxOj+cqfbfqYPJd2i2TZ6s6rW1ywZh3DTrAJLuOeb+y4jhcaQQ7briIGhQPTsG5vl
QN50H78JX9eVbzO8WA0atZZdvJNr8/jkKxoinLMxcqSLP8c2nnRR55f5lFuJrdBrKUPyE7N5zbvr
8j/dahGBmGdKSZbITjExT5ZamXugxTcOpum4LnkGN6AwRDqM29FbfHSC0COjzpDLXm/+cDFm/4Tq
bBj9SimftWL4m4oGLpvhtIgV7noaClzOQ6je6pyuI8vMZmePS3WaUu8l8wig2UTxaaZq3PWKTE6g
3tPO75jmVbVcEruf+Wt0FL5+baUxATXd3vKNirSeyT7WM02VqE1upc3okqHJH6vVIDfJMW4HP9Of
atjU3qNkvrDwqcWwP4YbXlf/UujKOLWFSbujcI0tDuo9ac0EDwpN79n4o/FkwM+J5OSKg6yan27V
lWdDuxdXDACziORkb1ekZnnoatxWWoXFFeytt0KZ88EbWTPiXrrrNfg57h9m8BZ5e60ifOcfYrMk
fJZgBBf9ReNP6LLpI8Wi8rg6Y5NIgIvoXjxAMvUHukLOLa/xKLLsANb7GtK3VuUnsA8uDwuwYYdR
95VqPtw5qehIzctETF/FVMnTcgcoz8KhNI1JA8Ryr9NpjsMRzAOglfCyqQI7qisMkHalOF0nxbRe
mumh9AeBNboma7bEQRdmrGCGdbDdhEU7LFDK+JAjcxj0TLo0MYiljMZMdNcSfHY8beJmc0zqZ3f7
g6hCJ+BsdZzmdLd5MIwP3AdjjA7ON9i5zilgsefo0GPGKS93orbqDjtSmJh8adQCWAr91fCvRLqW
172y0XLyzH9sQ9UROWAv17MBZrbnNbsIqM2jdfK8q5xdwchqizFZcCJjP17+lI27EEtpvmFO3C5T
e3j2CDy9KNaB16xFq2nD1ojF0LpxODCls8jLiGXDqkCRafeY27wEkr4sAqU7X5uklcR9lXVsIQ7d
yTUXmpjNqXFxbJ/r7GxHOWic9+dLhp9sRwCVmscWZujFXNEB6LR7JOgGrXGg8y68lijcXJQn30Lp
7LYtOHpEc/xqAanvssL7tUHgpKWfPiicKPnPV22mvN96CwLeZS/nEMpW2DODc7K7rk6ymdmFWD21
Kz19w8yIbyGn7y8a61Rov0rUJLInyxoD4rbgePa5w03UlRJBHlW+bocJhHqnIgCw1BW5GiOfpiDO
lum+p4A85ab/VHMzx4bjvvaSSOLUsHrOoBLTJxV3IgqjZ63Hax9KkqJ3BEeV3KmL+WD50uar9tfE
8zr3oLzxJYC7vGM2GOxEVwX7QBj5kWkP75qAxBNk2RtHYhFXU8Whtc7FbqNGPuhRMwHKqH0owmPD
9qZPx6D71AO15kzZfWmfybiL5S4xkQp3UEsbFsZck/ffVzuMrn48bF3z4Kp5TLxhNB5sv13eTbQA
Wsb5fdMOodQie3Pdlr02hp+HanS8xDfc7VYZeXXhbON1Z0AJwTDVJCplvWUUgXE0hFgvckIekixX
ZKBOnAOGbIJbJwfMLvCQfPZT4QNjH/2bsZNDMlrU6OVkvCw8nqDeZjtJ6/aThV1Qw0V1kU11+kg8
iH++zujr8q3Zj8KdknLjJA+9Zd2TEUM/w33sTfAvc9/UB1dje0mrwN1VU8O1qwzyTdeyJYjV1POb
p8bsvgXhc7TWkVQPEr6jQlWUIovVseYtHAosQnEfXMubd1SSNJrtst3oAbpGJbp+F4IUvHaVY1LV
euw5MVLYa3BMj0TKoMiWIglLwVvhD+W1bytaJY8cIW8akDL7FQC4bUaSsiPyamO5E5s6zxKFE9lb
b9PKUmnzkYtYSbuN3bWh0Xf9HwwUXvW2GVFr4i4oBSaVOS9nzDP4zZNlbPVBptXC6lNp/8q1mO6W
nAFe4CzWwfW3JzYI7BhfL8mPiygiz262A4PNHyxvcKJaIHVd5aVHsq2NAzECjwVIiqNVr9ml9Muf
ReG/LaCqaJzSDSPhVMV170y72nPSyLKK+sGQ2A6XeuBN8JWIzNKRB+L61DvEbzCp1XwGvGWWvq+N
foj5I2cUB9XsX6/oG5ebVejrJjft/Tpa463ZhvaVkYc/u3rbXlcTyZXAWH2RUytF5NV+FK1l3YAu
KA6Ux0gxtTJO59Az5KiqirOOZnadyAzKMXcyQk6tC9deEYMJbuEymZYrmpKnDnbnLiup5VE6O3o2
uhP8JtmF6YIvI06vTVx0Ajx16Q/Jv4+wvLKOIEn63doyMUvRJ+vY3iylElfsxOGIHvGlqXF5CQ3G
DFPTgYaxOhavBn0/j4N59G3jKhMbo4rJ8/doCmXCT2geIDLMsSWzNHK6KkwwUHpJM1rFixMAEifh
5UP5C8oUgbMwJITMJPc/GnQ9ZlD6AkRnW7IH0AwowPlcFBercsIrYjP6uLS37biA4/uhkbyTdhqs
nbkW2atDnCDDdIF/sXSDqFPln3ELeYCZNuRi+WPmi39dNcTZWfn0yS6VjmpAt0nVLC7PXrVe04E2
F6ZeHJij+tOwbTRWEqGiRs4v6VLLqyrM/2j0el4tE5D1OF8wN5P4iLEcKNNpolpMARKK8WyJ7JmI
hTwODTSuLhzXJC1MjwBEUV8Xin1ls1t+Sr979gYi6WqElMWdf0j/vDLsmZEGw4KOXJQgsdwrtw0n
Ds0tTXo18NDm4crY3LstiT/YucvMFSQ7uS84VojJK3wcxHTeGQG+cbOii1SrOVLGQYqv++7JKUHX
O7X+Y9oUe/kqXqtmQGDrg99W2cw3xabAqvJeUiX4VgIJvoD33D2s3bgeFVFc+0Cn2NKm6r3srRQq
bW6emjCwdhyv/sFRlRWFITqJlYtjP48fYRniF/Sn+UhqsovqhTpapw1wQrtQu1Ayeg/C8KGlfbgu
HedxLRC2lTOpU21w7vdVeTkBojqQI+fz5rCwgmqyjrjntvrSGw0mVwv87LbLHnsxu8fMzUcKzcWP
53Eidi4X1QUHUht7M0mkKLo3/cKD3afOw6CcD1/1Ly1u/2TczEdyihkwr2F/DTAnS3Tr3PAXHGPL
n7fbRvMGKFe9GziVIj3n+lCzyRNVU/om7Vr9nB0n3TuCmpAnCCaWre762nxzrPwlqNWZtoQREC3k
Z+PYiHOcy5SwQ3dplXOIE6SpygvCTawXZQLhpiLuYmU795QLZhgbZq8fs9aoLozNKB6V3U0xESrv
DNCWeFPsaLiSCCdzRjQxxsHCyTDcZOn4GztvfkQ++sxD9HzLZeMAMlB4HIoMOb316EJnJqbhGCLE
saH8hJXRHaPA5OGaCwTRSjFJSswhNLDTAD1ZxmpMiBLtE2PpnyRBYDF26jDuio5Xze+We9XDuSKc
70/fF0ypZPmpeNauR70U+wXvcVwPtRv5dtPGgJ4IECNtLipmYs0Xpp97JyjdQ54H2ckaNzaojepF
6g0Sbc3dabbt5+Bm4UnVQxcZ2OYi9OtTdX49mp7idTMYVtThmO8Lls0iskgsCP95tRu8zkduMeSB
QehdgEwEt8Bx7xR2kUhJYUW21UMScDiULByeanLyW1+m+lEG7XiRnsPMlXaHTzm1BE5yUe0HjF1P
Tcbsm3yS+ljOwy8uxvzYykI8sfltIM26Xrww2wccOrlJPuR6j+Xai4M0q6/WwOySYvUvoRDWEcOt
Z6P1sOaXGLeTvmZIlbStyEi8yz4b0iofvLooLziitLmr01I9FtBmj3U3Pc0zzzss2BWE04Q9oyv0
q1/BSpPpTG855bGddqTNpozHfPBXiVzmp96px0fmHnYSyrJNzGopLpuNxZ+qLW0uAgKCB99/MA0v
fGzt/G52DHElfCJmuduNH55yfjXYmO8MI1xvmgW03siEIl5mOrKFCWbEt64P4VBnb0bFzNvYiJmy
Gdl0kV8U5W7Sm/0+8rseUh8RYMa8RRcO/hvx7byGRGA21sfstAWjd+ggwkbSyhlstu51IdpfRYFD
d+5Qw9Q8zAff3PChhNtyVU7UCma+OTs4rfwTwgsTT3A9aDlPXnUGXuUU4mQke8mUc3Bw1ZkPQzfI
AybfMKrm5l7zg0FThbSABFQc0WDYAvAYUfAKBEm6UfAs5/hQO+ho7c3OxVg2/QL8Wuzklr6urvtE
Vg8TxLavTlao0l1eiPy3yRxh3+nFvyyEJDvPoUndE8OaI9+Y+r7AA4Mqh16y6O1D1wS1oVO2iZfJ
7iL1uN162psrkzLralz6P7O5PlT4Zo9O7tUX9sQUOB2yNCmVHz7LiUKEOaZUxzwM1MHsXTOmW1oS
vMwZU5euulokg6hWp81dOKnwMMwySxiRPboWhUTN5RuJuVUH4MOIP902/jEKbjRZIRLljjVFG1bI
m9yRr1pl08804MB1lC3uK3titjUWdmKZ55JBpgULHcxqtgbtgo6Jr+pc9ZGs4iZ4BYN7MaI5Ca/U
914wPgfO+FIWln1D53Xu0BnDLlWvrw23ZspBKYblhLFQJVLvB850JylmLuABckXcTx3MW4QftCBo
EnOY/er7GR+HZ+Z8j//H2XksSapkafiJMMNRDtvQEam12GBVlZlojaOefj5qNrci0jJsZtPWfW9X
QYDjfs5/flEWu5DublW6mv+aeF60iSaMgtzeecqC4ZORWsjEWKpDWQ/3uSIfCjRqFSZA7K4KxUtW
IO91xjC6hjcerHUs24lP4HnkDRCEP+/zlA3iAEgA8cIan42uqcl9hp1kpHTqyfwxIo52L9oi9haY
sxEtqLvtOsA1Bxg7+vKHTl+XsxIvSCj+kcBZO8QHWOPr9WNagsAV4IZL5cXplV8wdRSBb63IHe6X
epwPazfvL5lidIu66cBRCzp8NU9BDIM2MaZt3MRumFzJLMwOZuzYDFq6YN0kdBvdFMlNZ9Q2+HzJ
6MyR4wtGpJKu2iuXTWhetjoiPVOL3G1kjNOhgVKw8MpCWwyc87suKjFp1uSBGQlSKmOSWF8jbPKV
Fb3oaSYvWA4uYaC8QMcpHixYNocpLVwUV3G3nYYSRA4VCuz9BFBYxJeFkaR7q+w/4yLPVzJLnFWN
iJmCgqznLPbdmzbg0dSVdp/lwa9c0sM0xfCVmakDI8k1VxAKSDdwQ/Kg46Re1T15SW6dQhPIeR7N
1LIUo5AGxGyp1TmPd2aAllt4BVwInWinJhfXrJhmZ4TOg9mBmHWN260Kr3KuWjsL1rZpQbNoObgd
/lcUNvVKF+PAcSnlzuLEIRgMapRLlwoAAR43heqP5VKu2RBRV/ScwOMdfSv2luUGwpe3m+LhMu/l
/C+S0dkarLp1IFztYIRGjvuM3S/CKdQWyUDlHdXje4erw86NeWlpABuuE4AmYdfioVCCTIw2rwNj
gXSJdecAE6HurpTMDMJn7XCd9AjvvFDDF9BkHJtKwFGnC/1tRAg15TXAVY74Nu3+ftOEAOVsSku9
savF0BjpCkO4L7bLe/DPYTGacPQqy1CLiIA5dOC9ceDkjpkfhyDsNfbUnt7ABXBtICUfAwGqbUOg
wSN25G2qKR/IcaOt9/DV94yBVReSW6tDfijrMNgNPVFvAUY8ZGAX8R1ec0jFoEgna9v1vU+8l9BC
jJ3OpfAVTETpb8upf4PBp+6aUCsxtWBeYWYtipA2uxgL7XfZZ8Za2BW34I3PnIzaY+aOH7UB9aiY
KnhgDKauIk+Uz/pIr84fhgNuT09KSLXWKHJ2eTB9JILuosKeepV6Q3vv1GIallgPhwfUP+OlauwW
JZGNOzYhQIu0s7/aWP+VMzUHker50BuNqUJu6+uYMRYy9WnRVbG7sLOcbTjM4Tv5swMJPIE8yi5x
sjfpFaWxqR2nXzCke8hDilY+CmYjVXRnyPZ9BBrAbKwu6atoxYNY3pS1GW80emT6mOADi8d4aWc9
qF8a9csI+tjSCR2m8JVlr5qSIU+PonhtT2a4RJkOmJbS7JI7TZnSFs26zeVrkTbvnBPmtiSZzNK1
mGNvjDcxGn6SRNj0IhMjEZsk53U7WtSmgJzrvK/CXaaJemXK9tnU0/JitGXDuBxMVvQjQtwwrhag
cBbnfusQzYEoKkesSL8T86R97Vc3MaNAdDpLpBkRj8pRGxpKSV8TAJ7msG60eSeiVqLFqlW70kpN
7Dqc0ldeSh0SVMLao8LK93xsYmGGU7mmvprg9AcKTY3SN14BTzqQcg+0xNbL2fs7JBx9ozmc3x6U
mY1I+rcgDppdVY7ODic/hMvc7CJtinylqRxddhwtMkULP4X1nxKqyMqKm/qmGWhzsXWMltNUWec8
tE7NRBBSIEaSOgY9ujxmDiO0cF0GAdCgRQZg19tmfYNrerHrsjh8qTC0Iig2TbQDatzwMVJZc9XG
DbDB/5nAOicTYN+PSsFA+/wvBZz4PIcceRT+eB/E14E+OdmyaI3ySmF6vQ2b0tnjt58/J6DNZxQS
p9xZSxe6gZ4PYZ+EkvTvpZ08zJLKbRkejz6gc9KNCyqB33lEoEktaqYK80amYS9whi/8TTCxpRso
CYlsQ3x88qMjTXZtKRhbi9yuv0AFzccGgPzSsQBGbQhbF1BVCsgEujvelGWYPyIfUWJp5oZzr7We
ey8qLXsFLx4ecGfo3pB4Dk94gLYvDP3MDd1RTFhWk7/FeRLe0d13X24AI3zAiixfitIcaxZnKMme
YFpUL8hssT8nESZPdlIaLamVgs8MycR0D7Ute6TRqc9lC31D3IaxDr6E8xhOJJhA/vv8i7HUYD5A
m86L8EtUhN2WY0o8Q2H/qhrF2dR6n1ycztgJikUpNHlGGPKN+Jg7EMLF8t5A23VM3IZUD5M0KXzy
3rJkQaXYrwsz7Slt0aPElWSGFYf0nbXuLbAkoD3XnXd88UmJbjkFIdFwFJakHXY14wIvEp8yLPrV
NHktpcPgbyHlnxMgfbdq4TMT0SoI4XNPNBOj3cgUBsoe88zniqbQ1iPOm7SYR4VQkdo6/QLokmeF
YCcbhmlyOYIlPD5URx6L0YIAv8ZuqMID/sFRSe9qVA9lGiVXvW5l27T0wht/1MwNHHSSe+PEvw/h
Ut74ts6B2oJuU3QxyYk01V2VYzReNI3R3EGq9dUKfX6IC0vZXjD408FF2uymCuzqNUvM8hPKkv6I
EFFe556T710ic2+hj7ivWVn5t0k1Ghea37m/yYwtPyAX2HcJdcXjoExEtjmkp4vGbpgA9TJJ7goG
mi8lceRXtZ45l4gDitdQJ8c7K4W6JgdDf/Wn2Yem5iZuY9dLo1Vm4R3YhrK/5CtSL5aXZDc1zLM/
ZdImV4gCtG2Lcf0doG5SL6GaERhQw4+CsTVED6WvVw+tP5iXUVgGNPExx3nkKhtfHN34FSkjeMuh
p+7zsBleLAyFfvemDfor9Xp4Yc9MCCM0u1/RWOgXqNuBYuKWXs4jZuRTz+Bw86kk3XOJROWhSZpw
FagBmKlyLdBL4lRctobUfcWgJbsYcFN8guGiXUBsaZ+hlGXlUtLdbrDcgC7qW2Q/LCOwvttumtVg
aOip6Xxe4KUN//EGJjDdgqrHapOKwLyxOgERSI/ChwmbxCfgeP8w1DI/cAIPh8oYs1sd/PaMWeCJ
cgj9N36FtpCcHmwiR3u3MYo2R2AfHUJwF2di9J3Ym3AmuYp+3XbnvAlPfJX+Xo6OH+NULMKPNwpk
o5XWY4Vx0P0EXLCnd/CXsZ3uUQCfORxOPW+4lsTyBDkLdhDu8bW6aGqNgqnmIY5bscgHfZhJscFq
qA0q6rq61rT+cYp8xUvRMAwmH3oZaJSJ1sgwTbi6idUVnKcpjOWiY56zDCLCKtryjH/q6f7NjSLf
mrMF5idjHmlPpNL0bBC9tof5JJb9QP8ARxgDfT99iqV8d0ZBPeiS9Gsl+qE03D8/lw6njrLzDWBo
C0FORxVuHSm5jKkLGtOYtH2eor30dXVT2eRFMLKCDWSpD2ib10GmE5AWkFddW7PTuke9l0HEXtfw
vtkcomCJq9s5kZk40dehKwM5wlGFDXNepv+ebVY4BEhBbH8fspMv+858UyPqCF345tpmES3F6Ma7
xIQ4ZMeVu4VdFyxD0b78/Ij+hub9I3bjPrBi0GdvIvxFjp1VykqDE6nD7GQ+bX+2dultErxut3kf
4KLQiWjXyDa6xIxHXVjtZL8WicwuTG7zgSCW7CJoQX4YNLdi7dKOpsuuDMrbLtfzHUFc9ZMRD/mj
25fePIWxH0yvEs8g1fm+o+f5Et3YXzkN400A+26E6O6jj3J1ecYu6NvHjY6SRfB3SRw/7jbzmNzl
JrFCaWrviFC9NQOUGfRe+RLOhWKa0DzBlb0BDX2wbGwXZEp9/vPD/maTIKbFsUhqIeSLhLx/3znp
oX1KHREc1Nhl6y4JJTFPM3YdAbQAHPlnSviTSoB3y2WQ09LC6Obxgezlk4WaaWSNZXOHPbOSKmyD
2OFnjwZjICU+zNYyiqYzbpt/H+fxqsKlRxoCdxb7xK+njkUUDXXu74MOJZVMGTkxQqWbYpa3cCaI
Pq6KrCVdNUPBCgGaDetgEVvYyzZu/xLU/S83DRzEUDMrua90aHVoHn5+Haee7DyfWS0uJF4heIgd
vQ9GzFqQY2S7N3IvWxkZW4Mfex8wLl9jkm65evEeatCe9N7/NVZgWcq8UmVxZ4n6LZelWslE/RFj
WCyKsN8DBX/lafcwTTUfc/Jh5mfj0U8LUm7Zw8AFwb9F2s7x3m9iEy/xMPT2EaK2ZZ+oX0Y6/ZnS
Nmco191DnHo0i4KBwsTeHlltwP+HIj6Q5ds4ZS+aOQsqRPNRRcAVsoU7yEE5wrbTHmwBP/XnJ/zt
OmAB4ByEqzhB60cbMIh8AfGv9PYgLukKXxBzYRd98EjoEvKE0PgFZPd77D20NYbxOywCBqfptRsD
lo29WPVKwqKdAzCyscDYT4Ko/HyH/2v2/89SxVyPAmwWR6LpPXmifIDgj2ms7fU27RmgmTbzEyu5
FuyFC9jZSBSVQ5Cb7KtlA/y7bGqGCF0UfwWeeRkUNuooa4TSAKd/4bjDY1FW04Ua4vISk2duX4eu
wqxds8HI7ImhzxQ8V5pR3bpJUC1Dz7S2vZ4DoNjVk5YSo4qpUobLsuQq/gSelroJN5LHuyBwynVH
0uIS7F8xIguYqxtorgY3+3QD6Ihor96NHCpepoUDKJ7RbqquAbx2jF9BNnjLPiU6FJF7s1FO/UrL
CAutxcOC1g6UdtAvPbwG130ffBWqeY3geG2Qv7sHWTcvwVTAqI6wL8omZm+pxGo1ciGSJl2Lk6Vn
4DmrDCb56KmWtRwvR3Db5eTy0q0GAZg7NI9qdq0iAyvGcI7jtQ+qYTcJbVrmgfbeZdaT5jkZ8xzo
pSYOU1fJEMJK9WW6L3B4/Z0Y1mugadOhN5oLHrjatDq5SIGWCdR07gfo3mdW1ckOY3B9zaH30HoQ
sVWK4elglk9lUE0oCsPnQnHfpUKtqCdVcXBia1yXULppaUmQgvAsV3VZJXdt4w0A0UAydsGGOYYd
Lj413JZlpqfIwrK8WmaS+hchF3yVqXyf8JBhtBoA2OLEC/dDYy6RQ0hKdY+BLeA+cHYXXbcNgcNF
nlRro9K07WgVH2WI3jVBqrZkRxdAfFLfMlRD7BIxrOkIWF3Es7OYqw9APn45Lqex75Z9VoI1ldhd
uXQ73tTA/sqHYZMOCu1MUaOZ75pq1fgR6tK6e9OHrLgYLa25Cc0k2wkWHkTdWt9lY6RtjcHyNqqe
OTsYJXHB/KZO8TyAJjpsxxBOaFU2LOMxePJdWGi5rxWrwIEjgNdMd1MgDuGPyuwZXD7lpYCnZiXO
RWHrvhdBq23c0e1XPirTjSPTbDel0l5lPegBCAAkq9rlOYZasrHIS/5UIUuFNL0OXn38ImXaLTuL
tOlljHps5Zdo62WetzcoFXyyqgqg5mpASF0U8PdtOaxDWTgcNoUiymBI34co9S4lUpg7zc/f0KK1
rwIXuXWliWeTE3vV216wFbAcloCV8XKomMSL0naRL+rqNgkQ/Upr7C5E6Fz5GUIkvB3x8SASycts
yEYAh1fotuiW+gwIJbKsNW7Q6CtKp9hzUJbXvWM9xAUD2zxuvjpCBFdT5MI+ZKL0VKkauw3GVX8K
HclA39jP9ky6roesO9BhwTqeFce14eXkVIjfRC0BVuIbhViXuYKFnKqNtQA2TwRbdbbeHSKHX1ep
iqETZLvBzoOVVQ9PaOLEBaysbpn2Dbz2prnExzX8jSgXpUGCNiSvprmJL5sVWwFMeSzU6FeLKtqJ
zBtWZjjzZHphQtm38CpiCrismpD/putcTM8h7juwZ+C9ZtsJ55knQsbhHzX81TBrWXOoArpFbPNZ
m/ilXWAwCmLdWnA8gilbeyl6TMeEKSX0hlAhHEBXsnWcVawBavt9r63wsL0oM/fTaSFZORNhGVZo
mSvEDb8KI1MbRvBfPX//So/8P2RXzsQgiDhcdtjYftY9S7+6ijKJNIyoeUzZdHFlNwF4sZ9+jVrx
p3TGaCsa5rkjlJM1pk+gskk+fRiBy7Ct1LNL00tRbbEkN3DbkSEN12kJg7S38dSMbADskTxPbDNy
H5qFGx88xfpWFiy5VkGuG3yP1coEc2cF7i9pNs/CL8TBw4qX6WQVYKTWBqtJOYO2yKzI3aRRYa/9
XPgbS4sH9Db1I/rxT2+wu2XYJc1hZAS9zjU3uCYf/tPxAKoGN7SwqM3ENs+ZGXYD5o1RqInDYDWQ
oIT13kONXgTOKAlnlvnKEvjBBU4HYXA0onUy5NCkXOxG8N8S/CJOxt42wnVFYh0rG42509Ry2evB
CykqxiKcrfgcJPJrLKyStfL0TzRL9qEbaaQYbiDi6bp3IX1acny01hPMg0/Z5NEert+0T7z6SZNY
4QiT+DubxKc9yDqSJ79Eee4yQYxinI6KzvKXupqadeE5Nx2in9XMRlyKYRoemlorllQ7DK/SBOFr
XCarxNZueh7UopuY7oUQ55ewi+2dphvWAUDqpg3hrebKgQVWMb+XrfnlgrMs05FxgoLkOmvp5cpy
VQpOP3v0udOXwTT6xibH9AYzZ/OuQgC0IbnLvkWTK270HjXe0DKYm3IwVadkP0T/n0P0yt8K5f1p
LU6YUngY8NTsEzhyqTsP6eSSwElvbdVTfmCQPuuOnXgZElm5YhACK6E17kYj015hmt2LRnUXoycS
riTsJVX/wImeQdRq6nFtMEfYZlTdG4RZ12VbjjSdbX1VBeKj0ABzOCOTFa7NztKBcnPo4uDdGxKm
62nQELIY8Inn/j32v94T3o+M6O222KGbuGfsBmGkgUKZoTXFaB1aYWVZv80uhq6ld8ECizCekvQ6
OK/uTZWkLHkt/Khq98tlNsZZzEgNCT7ixrrKNoMecz6j5IDKU/QbhQiY8bIRvMP9AUmt68faRxLS
QqC9Zq5tbMygeAnKqN8WRVk85GjmFsz9SUEPVX7J9MK/Zjt6CMdQYizEAo5MzGtT3XDWRSf9G4/M
z22SohTWzBHNSkwfMDWwTMHDiN5RFG1hS4uIWFLfaqAISxTifAF4neIQlAx3nYU2CZMpa9lo5m9d
WdplYWnFReToDtwF2Iamjdi3LtxXE9IKdAzF4neSz9r1bgZNFcgM6hAhAcrm0bP6jUjV76mntRiz
Bq6+TSEGi2DdmT5PoijojqPCWMPoLXdhVTXrsGAEgX4UL9ABuTIk62d4Mtai5vYeq5kZr0euc2h0
pda9X7zHdYmmN5yGrT24w005iQdBzbcTiRssLSt5hjc4bPUhv457m20CDejGyGpzkc7AiNlDlWti
xpOxASEXy4f4ysjw/CpMc4MHZML4GXUBKwvSG896T4gyk1YxfIbmVF/A9GD1MC5lr6WUJZMBFF3E
DN0mQryZ+IoP01ef1HxoNSJ/TYkEfuV60dobrZkB0n35sS2ZgvfT1iUuZx3aFXqJjgGmBUMSIVLz
kPStvzXNfNb3ZXDpc1RKkxG8KL5aLpGiaisiaEA9Nn1pyGUro9c3VmqIDYelpNMc3wyleFcoADaZ
yp1tYVLj1L5ebGSoWQc/srq/Zx0fZanWpeex6lrOp26Wy7UpaGOam89lj8lhFhNU4vUB4A1WEKtc
IHyPvLBfAxnW2yE0vBW0aqwekWVR5Y/eFhYowQ2aCK+GTiMIVGdE37fijirh78ODnRJY2saS9Q3z
zrkA07VlFYwOA1MZ7NrJxKVBqxMcXxyxU637oSZxnwUMQ5Vg71Qapa9eqm7ddDXOqOAy8PHSZD2N
UAgmxj9Bztii91hTYaKCTdI0w1WoGvRMo95B5QvHi3KU7qrrZHSHn0KDzUCv77rR+BO2xadjMGWQ
CiHhVGjlU1DUYoW1KG4FaCNQYceIP+BBcujq2KCBE2w40/jaSjqLytOoag0frWhv0/a104vtQ2xh
xDVtuphWVfXDPq4KsQF8ADXRcrZSCYzQ41B/EedTvhu0OZksYDOl5Ms3U5pke2v0/xBYVlMKTdYT
Ru+Mry3jTxk17daOuvbgePMfZydEvOi2e9fA+Qu3MhtdZdlvpVTWxoqQucxmOvSBg72Jk1Ds+1ny
IYNBLCLRPWaFb22rHLLTLKy97Frn0mcKQHKjg0TL6+Qq7kW5TKnmvaYfljSJ/rXMo/EPBzF9pC+c
D+JmgAHrEk5/QoVfkwi1KLP6Osohc0NOfNG7uaEfk2ZVF+peC61wzSwmXsUh4pkxMfAgydp6M+Jz
vpQtvlOKafsaSVi/ntz8q8iaFl0g3BUkRcMmjgJvZw1FuIDWmt/93F3/hSOOm2trTnDzsOQkD+QI
5YR6kKHjs/y9CdGEvrq9EhHIM6YbmBHGHCy8DTwJAjhGiOaYUhFvzULAONWrUntT+DRvZ27pBHil
3//vLc2g2X+idToDLznOIn8fR6ZcK9ReIkBB2uArt6SNhK3vjjg+DMNt0s8Enx46hBvVZ3DXU0By
vg3bwF7NJhTKPMZdhwwmEJMEJryplB/M9a37pqumnV/pBrnvjXhzG9u9yINGvZl2Kq9To5ywf61H
8wwMduqCBEgusE6dMUJ8eY8wms4wKcQckjmaQXLet0hAbwv+47UfqvI60GqFsaU+Om+mWesVdi+6
dn/mnczL4GiZCJ4HQ0OdZWL8Ban/804GpFH8m9IlzdnSbyfHVvdZZ4TPfsdGGel19ZpYVfrejyp6
d1sv+0itDOEQPKjfidLMLe4vwZ80j9UH1HdUQ5zg6Tb19PYcbH+C4OqWYJQAVsn5fZpyMviCiYzd
Y3Ujs/Sy1rJwojuNjUsV9NRoUTDAyjrzcOZJ1fHDMVgmwKkWQmzv6BtSmvJ633bw0cIYduq91eTb
8Iyj4nkCaVrQoeJwNFr5yo6RFU9m82bbuLGgrGBnyuH+T5AYmGug/f35zr57a7ysedbs6bY8Hu80
k25XMd78e9m8znCPmIhAbxHLAXBUzzmz1DN49umwgsdv4r0KI2AmZhwP9USajENutt4+jiOfyqZq
CXHD7OHDk4OOsWiXZCRYN8LdiCztH2vP6F5jzLXZcms7h5Fqqv6uac2Ufj+Rv+wY55BFDEQJnOI6
4X1u1OLW1kz1adRxcu00rXHJSLo0Fl2s1I2MPHWnAUx+wekz7ycoWtCC5FQDFRuVtfv58Qrjmxdv
/m8OLwMaLND/3amGViYDvY+372AarMJufIj09KqthodpmEe6PpBdMYNKcKTQE3Xdx+DGDjRp8q1+
vpVTpHx+8NK0sbAjgxpE999bEaLTe8OP/L0+0Z+7tXGhogrzh2iWJViQHyKEeiurtG4zb6ZUUeMt
PcafLDuIYpCeEmI55Ftg8Y+0AMa0KrUH3LCg7aL1dvMcpRAUV84gvGB+vveTIQi3jm8PNB6X5lQc
D10SZDkZ3kXefvCLdFlU4TuAx2utyxEpDFAbkR+kWfrx18+XPZ09cl0HK3gbYIJd/viReVVWhy6G
zfuxHvW5UwzwcymN6p2dJdvB+9J+KTMYf+XNLGrsuizZoL6bPiL09bd41zeXILve7ZiFlEUmXOS3
n2/wm22f4ZBHurEhdAg2R9tKIUhxQXbOtl9NfARlM8zg4FVnUiKWRf8ah8N7r/C8i3wIcT9f+xtv
QB6OC6cG3oTLXPZoadOE9ZDdOHNqI35MxvG+MhNKuKrNVp4JaBI3GOhACWI6XLwGAmSnqCHKDDOB
kHf1MuVk5Fb+IQ7b+sxn9916cRjPURyb7G3u0XFYsInZVea5e4csAVShSYxEL+oq5zqs5XRV5LBB
ab/cewuF1jm/0+/OF4o1U6dUYlB4/MlPtj/RaWbGHj8RvJNLdZG6xNE6GdzK3vOmM7/1mzUAcYbC
zGFGf7rDSIbwSTo55r6uHFBTR5PTjab340MqGvPdNcv0qQqn5hnOrP5oZUV9Ziz79yM4OttMxs7U
Qd5MdDt2YGyGYXCr2DZJG59QC5ulyCh0B/JV2YSM90jT1S/J2rhpQtd8CzqvuIkIunxTfg/JObdb
iBZ1o+F5UmpIv7sx1e/tqDEtbFfjcdeGbnhN91pf1c6IHFVVyS7Sguwa2498NwNOB7/U0rPmudbJ
zk3Y5zzmnYeLcDXm5/6feoauY+pENeJxyEKm98GILVDpV5RBuU1qHE6zhDOp8rsCa2yFYCZFdhdb
wFlFEsTrdmCkjjfw/8NWmPsiedsCIkK3esylnBKrxGumo3xBWLvJwe9n/71kSfwweXQMMhdjn5cA
lZgOG7iaAHjGZ3g533z6NjlokGrpW0FovKNPH812qDVDLPd0QDckPN+OUfkYucjAfIw1Fy073UKb
Ra7xyDgm4G0ugLWNzWSTNiMmnRkG5Kat0dfJpkzc/4efuU05bhKzQ9sireMaY4rx1bJzA9orLIWN
qOVthQkV43kMN4tZ2WDQsnkNosaE8X1Yv+geotsz++P8EP79LrgJQTmO8Ivt8XgTipWEAZoJsn4G
8YDlMPeAX2dggq+143TboqdZj47CLi12HzPdNBfADDe+AGEsNH84czunW+J8N/AfXZcuAb/5f5ez
HiVmzWkh922R3fnxCC0dnjkTfRjJroPJTaPjP+PkjPF+fg6n+5MtUP07MNBmDvDf8fJ/v6NJr9yA
Ac4ekcaLsMhqiMMR5XaCkqARgARUdZgnQMmboQntzNVP61voOZZpEIhKnshJfYv5jBe5cajt0HPG
eb62+pdBYdKkrark9ecf+k2tZ0vskQ3psGk4sI3/fcSdNLrCVBqeorF1P2XjpenWOxr0pYElejAZ
OzsS2ylzD6NeXdt0Nyh9zt3DCX+TIp59mHYUG3TOhKMiD6S/tgLoIjuqlmGRQPu5MFMwWqj1oLbg
gqvBQ1GWW8gcO1Uh7g0RH/38IE4PQFvivO2yOwnpOMdLLS5SM2cg7++8tlroRFOrgDFYgLxXP/N2
v1lb/72SPT+N/6wtDTIjopn5Sn28TjANi38H1U0p7poMNlDy7BnFmfbltJGbf5srLROQD67sUWVR
2cqn6mz83QynVpTsLkKkxjhzpp6y7niNKPkhPnL8CDIZ/v1hIqgT34iwJfIidSk1+yIb7Kvc8K9C
iAAWqmPNIoPO1HZ5JM7wpb99e/+59LyR/OeZdpUqQSkynBNMedOO7rqoiDPXzTUzzHPkQoO/62iL
/OdnHm1KnsdQnixNfxfxTS302ZUpS65gR6D4bS+VQzSNY26Y37/qQQisLja9a9/9vFpP+S3zs0Ze
LqlhaJCOP1vdjMnf1nFCQkhbLVOT4Xw7e0hYsArWgYu7nI7kFL2efJ5jJE17ElhZYDFYVUT1FJ4a
V8MwordqWRL4FzFvz3zjTJ/+3VuZc3FMi5xlUkWPFoTrKzuo8OrbOXn8O1YGPGtmNRb7SDadO91P
9syZnyRZ4CZepTQV88H2nxUwhCmuC72GvtqA0lIlyVsqi/c0DXF91PLflt3b8AeycOUmxafMEV06
LaaCQ5jdOyhRmdjBnfes5tkobOQNUXz18xs7OcqYMeu6DnF27s7k8YkyGGXYaqzQPdYizAdzPG1x
v/DWKWR1jHiZeEOtodsAnDyz33zzZAxACw9eFl0FTde/T8bocQJwycjdpygfF50WVNu+0MI7nDle
0nnaBuoZnbmmd/Lq+bm035hpzUGQ9nHzaxNN0bu65++bXmLLjEo92We44V8V2PVvcjNJZy+QmasC
xwm9vYWvAsWj/9GT5P46U+gPDTPVtxKyDxBtGGiXuRDj78GXRrNQOGtBNautjpaxyiSIOdae1xYa
560DHvHuVaHx6BaUTukQRNcNVfxDN3kFusdmvKtyI9hpqY3uM5DQqCZUyszDmFTtyrr1d8gI/Ne2
d6Z3Q2uTX9i7aUinOmiZvOFZjgHMfdXHRnsbF0K/ztwUzrvyM3j+6MuvRafSSxtXGALLSmZpnevP
+H1KyOxicLzmWdbReE3wFmm3SA+NgxnqGBuTxPQIgd29En6UPDRepDPcdYc7pFrxVenKhvwaeO0r
Ypr8yySJm2fA/fAlzS3z1XHi4VGNY/iGkbB8bDW9fnat0nvUgtl9x3dD4wpNLMIdhtX+dYC4D3+G
qkUBh75Am6bwnqyo4WNgvnBbdW5x1Xdj99hAn3rQirzAIs6N3vQuYWpVdF10wNNfXXdCjR8lnnQX
QTB5dyPOzmf29ZOzkmUkoQHrfDPWKZm+siAhQbcPDgYP9cEoeG9VTNgWurNa3ZRD2l8pPQ9v4hqZ
P8lr0cPPX61xUprMN+BZVEamBCU+BlN8wxwdWx+DQ+1pd/iHfpAwxkicIcGid8i8Lb3C2aQtNvSD
mYvLkUkWbiTwbAFItaK7EgOOKFmLP3vsJPdBVf2pq/iLKgjmqTmdK9+/+9RpccCH59vVj6ceTMWr
rupEcHBqizMwZAo5+iV+nAqXrFbDCZ84iHOasdPGimcENXSGnOipgYv/3WCY35q+QMJ/SLH5z5Zm
UukXsHyLjwhB4of0Cv8eNwl8aPLMvbfDlm8NDShjZfwd9I0GSoSVOEX2Y4erMwWXsncDrOj/85E5
ryBqO+iWPJuTfETRAmuKJIwODU64G7J2cLOx1UscGZhokf5NyxdUa9SOGK0WGZaDrOclbhX2cvTF
Z4svzQZJjr5sov6NyCmMBArn6eflJk76d+4Rfi2NB0cYMNVRbZGoym6xPIgOBX716zQIv8IkQCsx
6n8gbDlMT40P9sXftsaEqBDQ70Bp7g0fn0g/RTStzLA/c4gb394TEV9/5w6wf4/uqdF8w5pNUw/Y
8vVylZehcelSaN52CR8dhCHtklza+I0hTnvpDUV+EYg8eKvNtnkaYzf5Y2eudy+9PH2dmlZd5Bga
ELOeN+V1hV3jdWoG1rUWqOy3Yjt9ioARUN/mdX+p9Mnd/vyEv/01MPHpdgzim8HZ/l2s7mi0IMNZ
dJjA+S8TzcbzL7HGx0Qw5zGLWYkxtd5461dp9Khq23xPPPN/ODuP3eaRruteEYFiJqeSZVtyzmFC
ODJnshiu/lt8/kmbIiS8P9CDRgMN0QxVp87Ze+3oeZC1/gRBU70MWgGKkewUdnBX5tWDk7XxVehV
+XtNV+ZXqtV47fclVN6yth/TOpWMqkXy6lkj4/bDf87C+kijnnMihDoOLfM2VlrAue8HPEzgXFOQ
9LDq4zhgbuhKpLWW+60X/XOp4RnDcHUs+HC/4OdtxeqkMqijwqN3+PdegrEb8E9iK4g061MbKSXU
FkEudNNoQ4XzZIfaLy0MCZW9uSeIsTjy1+/PMv9dAINMGuw0TucFZm01kJwSLmAUygfoEP3ElEkN
0ImFT4/Qm3DoRFLlq1O8inXjtTE0iRaPy+GnsD+lmK4DcKWK+Z9Z5vzkY6noA3K1VrZjA4ep7EZz
YyTlixZCCExQUTCDztZwUlqY8+gPEBInW6UqXxQUQNTo3Rcx3Ze+0b456DVWEWMOULrcrs5DEVLz
qeuJYOsuccIfvnJ3YX/TbUY9NnOKaRir/32EUZeboGYcuG2tU5jbvG9gNlmVTLuVRiRF88x2YzuP
oZKlYPZphCCGE4z5T1uJSRfUrTRhHqQlnIQc8XIJzqMb3wjZccVp6RlSnlaer8pbP1LxryeaAB8q
pWbeUj+Yr/04iLfSUCMgAuTf0Ah2kvo3UzOL1Dq1yB/rMjeL9UDsm79JKF/kLd8uNQjTSuJ2mQ7h
IROx5idnjZH712bZEB+BfwH6ZDyE3a2Z9Im2Vr06b9YCLG26UWyd0LsuGiIAY6U70EwwBJRtJ+wh
j9g0wicJyRhf53ZV/lijjSYvyGsz24Z2oGaXIlbHciOrBm2TC+wE/PHotuYaCGGmbLosyeq1Vw40
qIYqtuMLOncIiJKqyv1NkDjQ56rWQKjt4Jl8UzoLjX4YjeJV6W3Qn5XDXA20cdro521cowP2nGiE
g6KFTX7q93AZQT36eC5E32EPEQZfl5PoHDKJI8EVjGiszM9rjzbrFgV0d4cjl3dMx+QZnUrP6eKT
NK6J3aoCV/2V8Dhv7dhFjGkg0/w5/HLpeydlPgtmCuQ/UcGR/Tvr64DURWmr9/5OaWEiSqgwIDQg
luB4hmDgK6/Sgk6Duu3GymkRyMH011rHY4htumuOnX0UYP7P7WGEBVHmTzyp33DUHlruAXkSsFwN
dKs5CiY+ruKZfu576BrXpgpgxAS0AvaWEduYIR6I4SKssc3C1Smrx8N/58JZh9kk/XaDyZLhzusf
SFVcYD1S//RKdtvrHDjS1lAbjpOt+1zkKX/k4V9c3MVcksUcg8XPwjzy97M10DuGaZMGuxj9OwgY
Eo0xgiQAq1e9aO0zm8XoLHBJkjVlpAToTul556UtLzS/zC/qtCsfIxgZT2Zm9dvU51CSRn1/n/gy
viUfxL/ugrp7LvvKg5DTW8GbQUMc+HnSbT2PzPFjf9DCOoQtUeB5p0iDtzd7VXyHVADbiXxgUcK7
d/PEu87sqHpW8PvfSj0c7wsidKe4i/6zU7Uh2lKSOk98ueLbGUMURwoM+4+wGIF84gQct0Cv5JOG
HebZRAh5l1B23g8Ri8qRxd+dLu1PP0hHkwGD3Wb/cbW9utJIsjIz3SDZkVXOKm0ZSXofRagAMtjM
txGCkZs8x94N/zK9IkXHukEbgdzHMBpxY2lWsksB193GQz2chcxpH/U2TgQMo06ctLgArjoV+JqS
eeO50pkWSTxheKaMhvuuBB5FdlDkT6ZMxzs4OfGFIYr6SvqyPGWAlr1qIXI5EPpTOguYipQWCUlK
xRR4g+B9OkwOEyzYUqvTqmjMHTYa+75AsnUeQnr+gKrcn9bAdb6YXQ+3oWW5hDQJeVsFpn6VUcyT
DRk75qnvDh1YGei4E7Y1fwkyr7xIlDA5xYZUbWk/OiedS7r32vWMmuwEPXjqB4B8NYE+54MQ41nR
KqyASSZshrKqBRDbi86hrwe3RRy6l6xuwW3eqO6N3xX2sx7GEm+qI8ieieW1JNRwk9my/A2qYvhg
mllszb4HK1QZavmD5cd6diNL20FASB9i00A/HERecG0YtXdlIEW/yyo1O+Md5P+2S+c54Lh0niB+
+EGP6l/ondXfH/6KF9YNSAl0S2nKqjRMZ3tvO4JP7uwg2hF2LtdNyF5CVrm7ynI4yCghuyPmSHeh
WnSAp0xNGTyHe31gr+rStOy9cOdPj2ddu+V4aqB+vDN8EX9WuMLOcy80361U+gVuE1e6a73Lmo1i
aNmdEoT9bWR3ugZPIisBdOQRzD+lc/OvQA2i+yiLGKyhmroXonBOPXDcqMFzib9K+OOl0Oh5I7eN
bxTT88FtwxMkBqLvhnsgdcoF7yAifdMs7ScOFewVVm7r5LQ54hNdJVKFuMkqcWI1xDujC0MvDgWE
HAajFkCqLADXZzGJTe9aj9uccZ7obLK8Uk5ywmica2xHqXuCcspLzn2r4b2mg5O0p2Kg2lipbluc
IXDG+wKgQD5FWa76IJsDVlRXr5FMpIOmbsa0m8iQNk0s4qsc8d2AtyBQCof5p8+jpr8aBSVZB2oZ
3Q9sBedYLyiiSEIjmh4KwNasHEiWED7FfaLZyZM5muWuayr7yqCFhQEL4fKw1RGsfwfS1Yg1IqLq
noD35MktutKEaJWgDh7rCjixxldArEXcx5OaorYJh+7cLN9SuskTl7m5tnX6NGtX2Gyi55S2/TYN
B+1SI+fnkgNfu5NS5hfwJPI3R+nT38Mv+L4URTeYqZhAVHW2KnW+M07QSiMNumjn1Ro1C/6IyQLv
ozJFZwfAh+4joFPfAFyps0uNYPM3dODuvAoTi42Mbm32//K9jopzllgGDp5sQctiOr7sTYNNI26H
wo92lofCb+WZYYeAO053Te3n1/QrOvg1MVr8AEnzZ24p7dc46sVutIR7LhqCwupYFw+Wrcu7uIvU
m8wLsx+n9l263LrycPhOLn25yFU5W+g2PKD5OQ+kG+RDAGA7D5sacPKazdghK2Yz6EiyVtDfxBuu
O3GpDH1yZQVV+7+rAfl5xzJtlKOGprnzYg6i/VBF2hDsSDnJ311fHe/UqBS3cEPTj8Bt5VmQN9YW
rnh9rtZGegeD2PyFM9R/VKWWbnPfZ3ntE9meSL7NY/3/hQLiz+VNi+1/+v+1WfUW3Zlg15JjedIx
Xl9HPQerUU45he6F04Tk9kUQwZjtIhvjSo4UAkvHYZzRBqNbkyMDv/D3EsayjWiuKv6OjA0Nah6B
WjgESSKU2kXV440dvfZzesJouVt8hT569MOvyf40FzUtvVJXTLZnxtazLcUQFcmBbR7snBGZYhbX
P2FsXDH3wfhQe79h7T8S+vPbiGle72vEg1gp2ouxvT18IQvvq0v/hA4/fw59yNl1OMA3YHA6QLyt
CoiLigk3Eg2QW9l8Jr4tViTcfNYVysiyKY9pZRdGLVM/AEg4bT5Nm2u8oFoNbeu2NNGEdHfSbrqn
3CvG677mM4UyO46Iuqr4rOYsUR0pZBefgDrJ7qAg8a3OD9RuU4D/F1G4SwwffKMW6wgjinKVZTLZ
qBpsJsjPmGzGIV1L5s1Qh8CROrl9AbAoPfI+LN4J9mnGfA4gq/n6m2QQC8F2hjsytb0TWSQWzQlV
X489bnx7ekVibRzWtF29I/dhqSXiTh02S9AXcfa6hqyVpqH0cbhzLfRVGaa6VUS7ZoWJ3TgRlgRD
m2liE3viHaMy2ns7uu1TQFYw9kjGk9rXKDuYTCDf2LTNZgUvZjyn+HjrpmMi6rEEXn91h5Zl3Bx+
eRefIa/thLFyQfjM20rO6FDIEs2ys9qI0pGshwIHWq+ORFL5KBQ84qPvgmT8JOUz26gcxWgZtOM6
LOTTkUtZqBE55yEGQf6NNnB+0GvdWIFGyKorE8Sr4FzOlYIxofrocTqAwXshY8LIx9R+F5Ob3kqx
TvkYfla978C7zRk8+Lr4KNzSOHKX/s0NZ+eeP5em/V3uSqkQaWh0bAgdHHYcrerKiWyFrdy2NmGG
sEsK5Q6xE1k8Wv2tVFio48lhYWLiP6HTgRW/we2ka/jba3BzqyTUwTxNOGS0Pf2TjD188755fvie
7jPukB6yQE5HNsPFWj1bnBSUy70JYn0XkmxB7zrQX9SoLq+hBgnOB13/iFSMqAkg42eOB1R40AUR
dyrr/roPXPepNUr3quZUdQpdvHjEz2Y+N2DGzhMfthjttOrZpuV7n7tm82KieTkjTcnO1gNk/LuO
8LOnxjb6d2QC9XeqqvEjoVvlbhi8/C4Le+cWfHJ8Cnq0uZFodk8P//kL2xRZ1oaFRJjt3GUy//e5
5RHBVTkZQbtKZewP3JPOQYf+lbAkQufr7k4rO7mB2dARwelBTbHBNx++hv11CSkg4mSXePhJKDJ7
AkkDy7YZ22iHBeUnGZFXhXGiwDGvPpWRuGCZ5T+N6x0Tuar72xJEEBVLA5ouMY2r/v7pNW1sfGV2
uKtw/BaO3BaDeyo0eVY1/UVlJJu2sOiP5WdR0lyqxXCmDvVVp4OA9wRkcODIQm48t7gquC9udBSw
NX0yfz8pZJJwsGwUHS5MsllbJ2l7g4MVJ8LKhDnJlokmGEhPZ2GvHOKXri51IrtqVwMel9b9R+fS
FUwKLcbj2+ZnGU/v/vCTWrpjlqXRYZo0HHs1jRBlLNnm2UES8PJ2gc8vnoKuIcPe+7r1aWqpvQ6I
OyGjOLg5/NsL6zC3w7ZoHLJZQKWczWo4OeSO1Jg2u8jk1hXUyJMwkLykHfS4FuQIpOiRJB0F3oOb
ufU61bQOmy8Pp7bqY09n6VbwtvIPjiGYYrOXR2MrT2Sch7tea8RGZvV9kSFl0Qj0ghDskXShvPSB
eKU2PGaDWDhIoV2lnKPRxGhtD8vJGhoXHfhNWoyVo6wCGszb2LPaBz00R1phEeNLI42ym27IELWO
mvKgF0p/hewneKABb91njkavJioZwQ5G0x55TZY+aEczNNZqBN17/UjmlgAYUAbuUlXW776X9I+q
EnSXtPySe4T944PtO/oH4NFjyq/Fl4RDJt3XabbLqvL3m9ZHGrp+3YU7Iy4/MBUSUiz6D6MqfvpE
vzCC8VHq8Y8CkXBjeNlv4vUBvILjpff0O7NvF2wq3wJGrAkoMV9WaevTBa6jXZB7w6eVuC4JX73+
reQNHTZPdVMFnZYRfQW9knzWdMM3TmeWcNlT6yxzAvPOClJnU1tG5q9pUunXhY1jFdRiFB35sBae
1sTJNGyEApzl5gVyxpTKNpKG5VfhFBT3KJAaTSG+cgrttLCZKvQqT1u1OtIPWFBTIKulIqNlrSEY
mM/JXIeRpGFjLOoUolRT325QFTsMXFLin6QJS8oxg0np7FwxWIAj5SMAFUqJAx9bZJoWUAFywpOg
ExFuob60MBiRa6NjUxXxW1XgJQ4vQdr0Uc+eqgathxmGcHnL5jsVbiuzFqrvbtsKtpBbtDj8SwIp
SrKf0QHlX7ni3ND46ukgBb+uBLypYh1ndPNcihQtCMMqGt5ssZJqu+nIFlInA5MvSKBFZEyAqxd8
azVj08HylCM12oKegPUHBRY+JGPCEc5eSsWk8wsOwdmmGiCJrMnJmk29r9SxX+DQ+5eZQQZgUl1K
t/xtQ/cxB70NRInnMJqXiiBi/vD9XJjYckGsgLQwLODO81cvD8uRjOHB2Yaee58EfQzjqEIdOvbj
Oh5BHNU5UhUtZkIGCXWggiVgwyga/diF7KsauBA6BrbA7Aotzvy7bEinH0Jbz9wtEypY6E547eQ+
IWFOkG9R4GoQYPRv4CfIQkaiTM3u3al1fW203oMuJUiEbDg2RsZIsfC2sdtyWqMntU8tq+kHO6mT
O9uyi0xgHEaC/gMlgcIUrVmVSmS/+rHuvwMx0PGYZMaFa4fl22hg7IJzFl1EQyOIMFPD9EXX8nST
iTa8MtD9PbdWFH8PnueAVC6hdp6QBeyRclB0zldlKMOTBv72sR7qcifMcmQ+a5tPKW7t00ao5a2X
KOrpSG/3LnAa0sYKBuKQjBTlI8Mz8aC4an/JjEl5Fkaeb2RdGE/l2AXnbdtkL0NoMNoYxvpHcxrA
KByeh0c6qcl9nXTWW91MoFvcjlexn+sY8J26fzXwURYnQ1RK1m4tRLepKep1WUnlKSd2o2JQ2Kjn
lasrMY3oIrxsx8i7GaSXfTkKDbmJyBPeEBrgnYuxGe+bIUqvK0SLb5iLy7vEqtNnb6iQ8g/64Fxq
Q2481BpQauQLtVdARfIQF4aDm996eqjeuX3rXKdeOlxZSZs/2pjw730xqeXaOHqvMwtxH6SJKS5P
r690L4xICueIU9V09TXHu2gB/FzLvE7eC3skocMO8y09Af0sCXLzFJ2hcyXVJL9Pcqv6xa9DQy/Q
7eu+64LvGDf9aakqHVwkRVeflTDoz3KkQbSeB1W9A8vj3A1dVd/o2WA8um7Svemq9N9KkslfRTr4
9z6UvVcjzrsnoFjqLtQ8/VloDfIbhzH9vxMAqywU6dOeRPubQOSELHhx91iYZC76dSzfE2q9K4u8
tTNCh7EYAXW40TqwVkVp2aeJKcWNhqECEcGgPpVOoj239pB8H15BFqowOpA2DrVJrbAvLKXXPIYG
3l8G8NGdWcW8T0Upu8tK65QnmzncZZZWkLcyO3sB2xcPR7aEpYIDNtZkPFb5zPaWMOH7Wg2sHB+/
qtM786cS3SX8uHIYMaNWvZVW9KXaoQNIB+ZVo9P/aBp6zH3RNUcOc//O/7P9CQkOo0c0DQ7eptky
Fg0K2LJA8bZV0GmAWbzxWxap+chHOXxM/a+rcqjyN9Mf0jOl1tqnHEOxtU60SHkzhmD4ELKqL4rQ
UMgxiiJ6uhOeqkGOd233tn5hoVB5p/QN3inwst/AYoQgMqV4RBOh39CN7B9jWQ9vkdcmxWY0B+Wr
ob4hPBlpDmI/09kVXl/ckJlWMEnGVXxXj5jmgVL41W1N3Qbyra/HVdnaGAWENl6rWBSfD780C91+
U0dB6pjon6cG+uw2jRJYnx5BYfU8RDh4UIh0b/QrbIiMONl1Smi96zSHqub3zndN/xwWGKGjmuMD
2Km1VxYJ1CmNvPEs4x6/zLNtKEeqI2t/8dc57WAYQL0JqHV2+ENc07SWpyEickz55vmeCb7HNLHs
9llGY79Wj3xKS9UBCMXJhMmAF4LWrHQuKt8oMp7LVgyCKPtOqy/aWvTaSgsNwm+qyqzehrAMX6iv
24u+d63rKicmWdcL/SVBqX5aQbb6yPI+/J9NFjoPDH6261AmMjyaPTDfJp1dcNLcsl+8QQmRhAMW
7yQIXMmWUWDe2tkmre0vVTGj88GLWFnzcY1855gyYaldgpYWcwFHYHufJd0UZprrJtHNVUYebaFE
5KgYDeAx4g9XiM1xD0c6UaKi+0rIvlu1anSsmbqw5umOweGbwa2KgH928nTDwtYYMXpbt/deIoPT
7phPmRwIk9EWA0bqSvuW4J7vpONofuTTWahJqLU1ZCa0i3gosyfhuGWTMOlVtmZLX6uavP9Fkj0S
ejOsxjTHFZkzQqg1t8JbIhnoDu7r4UvQl/5+l5PvvzY2KptZFTugR+86wLjbfsy6EK64Uux08tcv
Mur/96GhW4bJLQeFY5gIEIwmCzlxKZV9CmMXKlThQtxS/aa/UwvdeculF1IFVIywwffjPWUbp6XT
h6jghqC8HMdGXgkGWRcKfbFnIyz6N1SO1VOT2+qNA8cGR0KrD+epN2ZXQ6X0pz0w3CvYH/DRzDEx
rrpElRcwG7XfIfKwAxd0UMqg8S6tZmw2h2/PwsETu9VkVeRb1vcwKjVDfRwsk7/DTQvoYhh6yJD9
NSSz8dama8xIqj/ym0t1PJqnyU8CRQYF4GyxEgT2VKAevW2oyHFT2fiPAgBJp7kW/sR2wrA+1V7C
rEGnpaRPRNHIE8stfw7/5UtXAZF+6mVSMlPMz14MlHGDIW0ov4KJ8klTEJsWipbGWRUyKDeNmqwL
lDZgF2/CHMmlQGIY0Lo68o0syLEY9wlYQxq3n8PN7BvR80kkGQ3uNunS5szLU3hLRvehNf0zqt9/
YVIhfan8xi2AbY1DTVZfhobNyZp+cl/9SLy8tOwb9NwWXAr0GT+21L+yIvuaKsN16YonVVd36pQ9
V+uVd3LkTi60BJCSaZrFQqNx4p09z8YMK1hP2JMQsz2Fag0Bp4KTZhVvdu5Ym6CKKLMGCUw2pMXP
f3ogjflJtBxLSIO7tON8uMFQ758olbilufAJ8ak8cpsXlgFjetLIthlB0xT8e2Rr614nDs1xtmrb
kV3YwKsLq3GVBcpPHcU0ql3xXPnBvQUM88hPLxV9xrT8oU6jXU2T9u9vQ2ZyaycEzhBWMNdolU7Z
gOGNGvefJWz8JoyJmcNpB114aqon5CMppeAsDWDkyKNaOLmC/6KSsTAAQkWZ7dpm2ecIhEOfLIuR
hUh294oNSVwQAueTkTb48e9QqOhS/ehVCd2Xwok/3IZXy5j8AmlDAvXhK9qHKcDy0OlWuwgUeP3n
Y8a4qRMiUVxla3U+E8aoJHGrgiMqm/JZTU1qYAP4YT+2IGMJq1xljRKd9HYtwIEhuNGmM1JscV+F
X5JDp3XuSi/xqXiMQNat6v546F/ZdXT4HGP9FYVYWGF7Q/81UOMc/mOW9nuHgTXdd7yV+waBkLl2
lraBv1Oz7AO0y0eqNy+SCMOLLvdV4KKDedok5aOWxw9mRn7m4d9f+BD5Ah1BL5WzBTOKvy9aqKtR
kGVC2ZYqR3XSufS1aXifadah4deybgXRFbkMbZIjT/FfFTE7SlBsUeSg5GcbmY/FENp04WgRmkHn
9pLpEY1Uz3E4vIp0XWf1pwA1RW8VPY6VlcGpa8T3IuC4npXJd95m7pGjzcLX/k/dyl2gUSPma7vb
pok90PPeWvQANlHD9LAZMbAl9EoJlAtw3BnICuRky4MecExEsPzzE45FuAZIjdlXxsgv69DCKdsI
C+kKqHlOMmsDJiIiAtkMyF/Xe+3HtoMfJyI1/vBLsLSxOdQ5dNJRczBYnC03gL0tM040f2e2KLZh
huM24jo3nUq9qfTNmTQ12seRwXpMKpSC1K2PorP/n6tgjXGmIxf2ktm7OISTH4YY1F0DFGbtSSCI
SWwCrwQjvEq66C7LCGan2KpXZhheI0ZL6cUM28OXsVDf8Pw4GTEYs5w9FXmElSaMKOx2tK2aDT3C
mCdfgZpE/bcZE2UXgI4+9jEsVL1sMGyJUAk4kM2HPaJo7BoVmrJ1vY7MbYLWmZSiILKsFjJmYHHw
L6eUZrV6G0n9RSOtfx/+s5dOZw6SQag/aDZdes9/VwKHUKocCLOylQyzThIpXvgSEMhq4zO8nC9T
k7+aVBRCy8HvmmOPY62ugLeXbXluKl20rifzy5GL0vjR+SLB9FTQZsGkxo35e1ERnVGyozkN9RqB
kgNjbrJ+1LfYGNFqAMFchQUA+biHsi09YneyCSJuY82HOxAHR17QpTeDrZanwxwJpMvsK/H8qhwd
sqO2pYfJQPOMAOsFgE0yMYhvjq2bmKzGI2/G0gxjarS4VBNg8fYQO7lAPGD3Gcf0qhRkQ9YwN32k
u7BhYkCjiroSOfusgG61zsesJojYTtZRFn7EVpms6xbOjVtpFST6is6R1TDFJEYAOn2CfqP0fgMU
CUcu+t+7Mn9s08h7iu5g9j8fTiF2ITuQt2WbRcTpxUrinMUhKKsGvtRXiX9zI/EP3uR16HEa8oav
rDW0nZXWwQ84VvPLLgkvjajyzsDA4/dTlRgpD7OFI7vf4ks/HWOYDrlMWecTIj2zCfmemiBhk4Qb
tcF3wxnGPTEkSchdyz1twgBxnYSME7aefiKMoV8FjrxA+DodxQFJhqlxzGm2tCuzEjAJYhA0jYD/
vvZOR0y6lyTKVumJOTWc/GMwYxBVLeHtrf7cmA1mrYHt4fDntqCios6bXvB/aom98ZNJKRAya0RS
WIG27YgEXBNADtNarybcMpHKiUqGCYoTiR5Bu+zDigTArgStbaCeQtR8CcfIZnlqCoYB5CeivkcQ
OSXfyL72N7pg+xwakp6zLpPnhy9/qe3G5ZMYxqcyIW1mH6jJONuMY9zTZkgeMY52qmKj/YRsmG9E
0ZbkaTa3pcWxQiOuHhTNT2+GysbhcH6qmV19MjpOe55aTAF5ezuU8dF30Y/vhy9zaRnhZcMiQ/nD
djd7uCa4aKXS0VjRBr1wwWSdogRKNnaSfwamiM6dFKjg4Z9crDJBYgCrQE4wASH+vlDMnrywt/55
hgJUDaZakCUZaOskwQORud5dGzHsxJKOQF3I8qxM/fTIy7V0poHOARfC4jyBjX4qgf4jmTVzxTYp
IdjeJ1Ful/fV2m7dT33Iuw097uLM8ZFKpsAywBSQRjZGSs3hVa+Y0ET3R27ItHHMVqj/Xsy/G/af
i+Goo4axp/u7zhnjbZxV0brRO+Msyrtsnav5BXSDN+quVz+1EJMGabnGx3KX+b3kKOgda3v9WxHn
18O+gngVZi8lwOzmuFVRGqTQciBunOrHpd10Z5RhcMPSFdxkcejcE1oiTokwqR/tUaSPKeDFM1oi
4NH71tsg5gIdRlpuvnJUePYrW9ey6ySIi3vMJqTG6JVp3yZDnV2lcih+EnDhp2qQRNsi1aNLmvrx
A5tD/dR2uLtWEtDquZDSP9JCWXj3yfmhe2Hzd04zlb/vgIsM1ek8y9t27j+tux6cqQho8Oo40Qlc
7jvmRPJIZb805nQ5L4pJgoZVYq5Ac4qC4sbRmKD42XDHJLQ+RbI2bI3BSsGR6KPNw1Xj8apskdOu
jCgj+bLCmMP8un0r0cBs1XFEwlq6/XBnRZb5KomSv8DMPdzJrjS2eUgY3ImB4OuT6AbGZj0ulWLV
Dnb61KYZJhsSjayrinywG4S8jJyruG9Os7TsLhMyd89kFWvPijDjNwNi0W2sD91dFnfGxVh19VsW
5s5Zmxbdb+KjYliF0quOKKiXln4OYbS2BNU3G+H0wfzng2jiUUjwc+7WEYW3ocEI/b8DwxY70Zeo
imc/jT+tyEspSe1fWqS3dW5/WFYir9wCn7mWQtBkw/7GhGiv2pD4cjqkUCfU8DPvsw9KjkcMOh9H
PuOl9wnR1mQuotjYc2TDGLHzqsndrRd4FVrOdKv24okkbk7sVXjDtq3B2IzctSlVnVN+46xFm5MY
6tSXRly91bn1aWT1LwmUD15TBcfqi4W6ngUenQ7HqgUjhVarmiFdPmsnMYbJqHsDpegHjzUxTkHa
bKI+oGwLiYXQ1ZHyNc6VI8vuwsESTpFAGc1AAWHGbOUP6ZX68E/54iLtZig1ouND9WQMHMEYsX63
J3Y0Eth3Wn1HW0fT1zxf1P4VV9OOzPlm9k4FEFUbVnyqd5g2p22TtivbgU2f2CX801xq62gw7/Q8
fCBQGxRm60FPKpiGH35LFqqpKRoTqQ8HiH2NPLFBTRaQ07MlTCW4DSHjnzllat26res/+66TncvI
Cr68XCmPLD2Lvwz5lQWdYnhvktC5YUJgALHKTk9iURtr775OflFkRHi0U2jfUfIG9/7oeX5htue6
DI0nwSvL3nw3IRcmbZp8BIdUYfBPR4Nuah+6J7Jtf6uE5ANrVJ4bkb2WujWumZ3zsbslQwzfeUdK
/Rn0BEeIxPmghuuO1SLawluBRJ/qFlUup4PZHhBaSVE5HeOVrozkqiyT37oyaUJjNFtphXgc1Nhb
9xn9OT/pnsOm/B6AntIJydRjn+fUUZi/oJDg6X38S8Wbv6C5qFjoSt4MbbLVDQblnmK+d4n2hoG7
42QVtCuSLBP+rWjXaIW1jTk4b9y0q2JCBBoaw0EVZ82Re7Rw6rN4Y4jG0DQOfTC8uPD/rMb24MFE
nLYs1Hqvfi76tVWUOq0YQnpaf/wgYcCF8g3V26caWLlp0J8ojs6zLsWjmtAmE3kariPDejTq4aci
h3OVuzRURsf4UVvIrIc/sQXhGromxAl0j+gUYx/4e8EdfrGO3czb2iHxKeXYfHqW+EGO/at7/WuG
mg2ArXnbR8anWpHYK2pMjwpKEKG3DLGMmgPCgIymrls2Db6LtSwKfa1b0RNb41ucDDRDRHol+/gY
xWj/I+XSYX5Pxddk4ZmVXo3Veb6St1i5kFo8YBWp7jvV5ccbJ1YfyMHz78mkT18MWRwVCuzvD5xJ
LIYLGiUx5o/Z6pwMJlZVZs87J1f0NW4uhM0DPR67JIjMhBXWw/qnlKjxowDnKf1j5LT9DdRCXMy0
l9ka87W9L0Ata0u1QhxcSv4Tp4pY8x8AJrX4WHuQZOuW0IojL8tCu5EfhZnBL1Lp7uviIw2yf9ZC
uaqqbygHE37ERx6FaMUpVbEWFPwnlhNc2v6E9TdL58QYtaNw7v3tCbcQCxAHbeTO2Mb+vrN92I94
vjkU+QGLDfZ0QgY0ANS5jzNKL83PwKHDZOs+iZxw88iE43trFdmcHfl4li6Ex69ZnF2pjud79Jhi
sCwCCwcZx9oty0G91un50Hb2v2I8OFlMmyfoxCUYoFdTUcjbKzhlp23ySuwi+sUwj8lBoPkzmvbz
vy75UFT3sVrFMOnNZ3RNR/2Z+6s4BTV6XroTxGrsUSgYZkhBsT2J5RX7pJ+c0S3sBKQbd13FGFGH
vOIXybdK0hkrKyIgqGTUiYn/v7fOmUX/v2EQrOW9tykOYxOPth3sUKW/lnLKT4paxhhekaJc7/y1
1ccU4LZ4VzIUN4ef3X55xY8jQkclT6uL4/Xfd4i/q0pHwMU7JRsezDyrToNaz2HHxiBdrcjcpJaw
cUokpN+h9zvy6wv9K36Xip3XmNeHDPC/P8/KUROH5aNGD1QSCgas5aPqViejXv4UqV1uNdBxa8di
bpq6bfsPclKNxY/IEd0qCEAngfMx2vrSgkq9hZ+NKbW2R4AkfxfGSgVVTPFadR1UnThP9PB2LKYj
X+omO29yYpKudIR5uUCG426gkuMrmmaV886KFzhqagNp3MVpbxBXGhUnHRlbhFRphMEyVDuR5D+t
K5fjgYyBliYKKjF0ucWKcIIYCIL3GQqJLHW4hZl7tANi8DT+lhtcHw32CY1p0hWd1cNd0g4IkJJw
1zBfYCzpvretuCN73Cdd06GRTHo7InS6ICGN+FVdkgpHtgdsil7gWQO8tRJecAybuvwSIXpCJY/I
cG/C28XEsxGYiJsCtQg7jjWejFL5coe6pmgQxOBatDmNsMuhuyNpKA1TnkYJUV8U7OEK8uRjmyrf
hz8sdWlrpGWFDp63G3na7GYFBvlyhaIEO+yI/o1WgYgqQO1MmbwZcbx2yCZFzBaVBZJ3U7vvhv4Y
Onlhc2QkqjIXnPRxe7sz3y/eTKXxMfUyYMf6aBNhSZhT3BbIfjprmsNYb4f/7oUFBTMx7UEGHrzH
82pE9VkvpFbSJavqHwIRY8xgvUbjX38YcHaAmrXfR1nUaxRRj4d/eumW//e37emR/KfqZI4RyJpW
xq6uRMqbMETVi0uv+S4ymv/j7Ex2HNexLfpFAtRTmtqOztH3zUSIjMikRPUtJX39W8pRpW2E8e4t
oCZ1UWHLFHl4zt5rp6+ircWLO3XRF5S98o5h3PzYJKgYjlyaDrRxobyZJt+ea/M+xmFkV3FUx0ic
qKHvKU/v46GaVqSyeCtUzd9e7HCp751XL0dbkCSkIlgmNg4jJ4W6o0G9FsvGFhgGma8pKbKYg5MN
lLSjpNsD7zMVr43UE2o7wdo7BQSm82pWNjLPotXZq6eF/zxgbnsmD7u/oWcXPGqz9d5s/Gonhul0
120rvdvMMcuzxG8xzC7Ngd+WoeqrxBD1Ff0J56GzS5StjORPUm34EVkg2iUYY7K2hSzby7RrEoI9
Oyd5yCu7Jx00MoqzRKTuK+gn77zRXv4+IhZ8VmMfntRZrW6yeSgeCUSw39I+DV/HpkkV5hDlXZtR
Ez0Ovl/emKYsH5K4d977uCFT1a+G12TQ/gtZWcVV6Yj5LA8awoDSxr4XcnIfM7opbwgZzZvK74fH
IhLyMxgi8VpkVZSvrbQxHhq3bK/9nADD0DbCPwBlhy8nNpZU6MJ7SUzPuzRzvKk+de5ZpwPjSTXS
v6a/D/WCdx5fQEsgiR0aV05e+fAvavtuiqP45cjSP1CC8VOGlOH0J5fwpX+Xfl+QTBZOaEpyfyCY
r5W3JjdoUnurYgOBIl13pfxAP4VG1yxummKwUI8cHcQfODktWo+MfWhOm3uz52w27D404CvGRi5O
adibF0MmnpoOvQHci2dYzsgh/Kk5ct/0D1RznJtUwURVLOa2nTsQAoCqKCSAr6JwyeuL+TfCdWXW
A6kPYfS7RblyW2jPek67OLwYIdw8cGwqqClOlrMp5X74bCsBRkXCon1CO6Mu68pzINMO7ptgQJvS
2bfyc5xX0SNhwO1NZpXmM8FncNZAJFxbMMy2diOny7aiIU3/1HgyBze9Nmw9dBtMd6jfbUOpN+T4
w5sWkG04mBjkb2xozmKDH9CFQjOTb7rOJ1HcZrOpr1MvdR41tpWPzG3jlwIS2Yur2/S0dQ2m2xWw
0QuTxo/a9IJ5m048vB5V7Fl3HHrOmxFVjJZns4Q8BGw+fsgDFHYrUhbl29ygN4pKqFoTrpnLglC0
l6BHmX6kyDt0InAuo4vgtgQKfqfGI0AU4whw6q0d4vKwJQ6VBmofbC5C6mhhrVMGX+SbJLfNCBfx
yIux3yLhSs8djeEz90QaaP++GJyMMvDGmttxFPySwfhkV7V10mk+AcG7EKWXwnMyYU8EzeesvW9v
xGSPwP3OHLNgbZOnuY68Tlz8/LkO9KvpqNL6xRmxIL93Jwlt4qVFiNnhIp+ahr54HzwPttQvhofB
hKZ+W32HcGxu0g4W0WqxMaFaaCINdd0ruqcgTvMzKyrsBwJwxzOpg/pCEUN67XTleGKNorFWQ+in
t65hxm968ocXSaP5CEbmgJQNGRuNUTDtARDe3YpwTOY5qTtMLHOaid9hUlpnYWHri3QS1mmHrCJf
l0XSX9PByN5SqiH8Mb7zUvu9fM4i032ZrTY5G51quu2tsXoaCmN4qR1V/xKEsX8bI5SndW30/UNB
ysoVgzcmW148XRG/WzyMfjAcu40dOr3xALIuFvuD4D7274LRM4YZp0M2OfYC5sg8fEem/qiy8CmY
wzc8pyRihinMhZmuBhnjyF0sv14rxR03qL3nNqm9c6cd+nXSz/rUjYlcgV/wX1psNoIb02Q0hM5n
9+Y21F6rjKqNLlih5SpGv7GmPtabMaseYpG1G5PMqLXQ6dsyUpgmmzwWNB9riKMTOWpNuKqFP6ym
id7kBKt45Tfp1bTMkqwp+FaVPDI2/nsE7dwe6F5TD1MU4QbcVf2iyEEa6EtWfOqN3/Gs/bshdq03
tFsF3sZQfLcytx4R7teP0o2Nl4Yhzg35f+1W2EClYlg9l/y/qHMQoTzs3mmnE3wxMZCwesAHE/mX
PT8PV8goi2/9WGWfydA7p7E5MrWHr2x9j0ZX3NfOLK/sKOz8VehnhNRLv3ev4kJYT7Pqi7tSBeGv
n1/3Awejg+aTMQwTZA7pnUqrzTorSuMB/bdnoWKxW25MyAhWTYRgUse/Wgm9YYRGemT7O3ADcBiK
kc2zBFPutzWxpIIoROxeB+X0CJl4eHf0TGBwBOfnldFBdTmQwH6kAj7wbbn3UFAubQX+9s4rFDex
H1ZyxI3iNsXaHOMviHKcOgrXlBQGgeUTMp7ZTJuTnx/zAeGOzz5P7YHkGefDrrtdNmroDLkYl3IH
Mm2bJcHz7IXyMqXFdOMnpv9LDP38WTeW9+U4eA1m5Lh3QmZqaxL68NjNdKT4kDpmqQ2WfUKedf42
mZoC/chn3R9yLJ8VgxX9J3ab3QtirwHpucuhDSa7Py10XkDCiqNbYWnjSWe+cVKoNtzooIrvkYSF
9wFo+FtwecanlZjulTSL4WGOq+TMEmMC3Y5/jhKy/jYRd95aTk98239/zL3fEo5GiGlO5lvwEkGI
WcStroRg4CInpARszdkjJVX0Umezu0U73d25rd9MwGOb7CYhG+GOYiN/MEMlXvJs8UsmYQnCMyyu
SUqIr1MjNu86MyrPyzQgspuhLbNP9qEHyzWse8CA02NTiWEz67G6lLpApFdZXftuNbhYc3dGIG3G
SXwdepHx26f8fMxGW98SD+acdak3XBYls/KhsaPLFkvoW9mE+owsgvEtSW14di78urCp3QcFZuR6
0gKejZzkb9PospYpV2DfOl6VPnlmNm0Mbyjv5lqoV8cy5ntV+c1NoIrqouaWfxvYzUweY8nMSblp
9JRU3vBhhthhzc4iocN15q840OOVbWnvSsL7MVfZOA7XLm7TTaoH+4+M0xTHtGVdB8wbH+BYEJqT
+2V2ExIKcl5UnboL2sE8cdpMneGddX939BKuDN9vP6u5drcdSdZ3TmoM703FQTm3Vv1BvoX1xyjg
QaOn606Btw/n7uyM5xOA9xcSw5or2LveJXab4A3JLrDoXpjywmkTKztFZE3yZGgkHieuPT12ssxe
IytOL/lqzSURruImNOz6pbfD8pTL2exsUjOnjMpl2t03YHCrdSIy8Z7Guv12epEyTKyT8k1HZneV
Sp1uuT4mD55I8vtAJfyOqaOvCdor34lujb8Npx7eZ3Ma5CbC9PhQeZ37nE3SelRRON0MI/xHLpK+
/c08UfFZ49jacKKk73mukmNtugPbG68Eg2GIQEgBdweAwRThbh5Uvg1CIh/FcOo15eNgt3fEh181
mX8dWyw9v7xXosSQrp78AJxnrXHsq2vD8c5UAl14kldG2h4pyP5uGruvK2J8KjJYTRQFO+VuH8fz
VHRmtjUcTHfGKOFxDnrh2U8vemBAUTe+f9aKIV2WdrqE0ienwMF+eS2B1WF6FDr/V3ix+4mIx8Mz
uUiS97qptcuAOORU3o6Ek3w005jcN2kVv9a+Z7z3XZtcT4U9PWge3u3A9eOm6ZPiOfLG6NIuTP8x
Tgp9n2TN/ISF0vuUReZe+rkumnU+CPk01LW6d7URwQaWmIhzbYjLEeQyYbFV4N4O5gxVuPfpqDhF
BoHUE/IVW5D5aiqQaycR/YdrCfL+KrPT8lGVY/hbaKP95oO7aMaz8LzLvODFq2a2P02BscXjOF6j
vfKnFckJauu0UfoEKiD8RI/q3yYGDvDQm1ySb/jqdzmj6zsw6N1J7OU1YxjMQbdtWRm3VplEz2Wp
3V+kySSXbe/hIiAmQ/0aXWe87+3KeEpbUd33U6Kuw0x554QkB+9gKIp3j6jMGC2tEbcrhFfNW+/g
hDeQ1TaEGoTjDeMr++7nM8vZP7Mg3y+JTNzwF5X5zsmeENYyWc2YbmcniJ6tMIVG2EHFf9JDhXx5
5EJyWxLtcquroTw3xqB6HWWaPbiN7z6PgzBPisEbHmdZzu8WKITLkX7zRyO1ddu4PcHJ7uDfuGWY
ngc9tcpkd/NlPIv5arLd7qq2K/+jF61/5to8oTUzGvSbIomLj8Tuc1R4hGuUepCvZSwYeEdBaz0E
jctcVvah+/jzwzgwBkSLCJ4NtTkYyb3LT9t3aAEszhC7j8f3IQiydNOaffHORLK7oLU63blJOr95
URF+mtJWz23TVKchiZHHXvv9LYmPIrg60XOl1bwruG3BrQyNSNJtnYz2iUsfbkUpoVZhGsarxIGl
0vb6w0y5t1QZOU3kQKwrD+57aLBcpEvAqVOXyEZ1+BYNxrUoql922r///MTsQ8vHYjMg0BgFHUbI
f+9WWZBnNMVSlk+s6tPYCEM6GBAVAzyZq2AiXWbGqKvMWK/m044Ly/yZdu55aOZ3KLHrjYzpeWjN
TjtngEJjz2doJ76AB30lZtgByBvmjdHbX02cP8H2ZF5HyMKRwm2/nyGQvuKz9tlk9zVbQ92TWybh
4bmd7574ef/Lc2uL3aZ6tnhBVsHYYLnw03dlBf//oQJ/mz0UGIuPJmm3ss5rv3Iy3QBPL9ppVYfG
Hz+a38DJPpeCEUukXQEawL5TBQZ9kYjqSKPNPrTQCChDZL3Y4PfyL5liA6UasmwbDJ5/XbZlvU0y
v8GuifHpySu0cd2XwvktvMwl8IqdcAiG4aIhM+tETUI8eyCOt+M0Vme+bsN7HQf+azn71bdJq/d2
Xiq0oDGKi3zukg8zbgzyg2tlXYvMJ2YWpFh9AvtweKmUI0+0Ucnnn9fogRN0EbGiNcbCTWDg7qsE
nl0C+IRsPDqOfvAbu7utlPJvSWuc3zX9vpc26Mtrq1TOlzQq5wa+hvma2Mp+M6ZovhmEbr5+/kyH
VhzKFMTWDPupOpb//X/mGhblrWn2DB7jMvjuBxRYHPHpGb3DJzYgtc6RYc3h+DWlxufPf9lZNvR/
T2/wbYunCq3TsuJ23lhyNCKoQzP0w2Aqnh238Z4i8jNeG1Hl77K0rIemHMob3hV9Gsx5gNGdjih+
e+9uIir8lQaF/wAZJCDwpB31leVP/pVTxeKKJTY9+oU3PPeDnL9mP+m2zDSlRSvFc+5GURnvWVq4
f9KpCx+1rbpkQ1+2e4nF1P0mPKl/Yghjv8AR0bd+EVU0hpoQqrrlHrtFH+DJLU+BNY/oy2QqvHPs
oTpmHQxxvm0LoJZm2d77FWLAMGLCmLZqWjc0VFeEMAukAhXkSiv/03n1R97Uzx3HUe34YHcM71ju
7oGJMR+M7uEyZFw+2c7KoButMgza2bas4+y0bHGUQYD6IpwFFYHEAzJ31owwkRe0dbH2o5u9srTJ
oUmA2EqUlHu9iQ8Di6UFd9g+2k3bn0vwAf9KDCiUF47kv0vXAIPI7cVJt5MliPMrNOqozm9WDIle
hMajVU0dc+sKLRocOLwY4k/ho+n/eRkfmAzyMTBV0CpDbeDsjkfwrc4z2u1sW3d19F0EYXsReVmb
YPoynd8QzZurKg5IGFKNd9r4TvNLN90x8bi9341ZbgtoGmn8wsndfY+xwEJ9dNg8VaEfAjy7a6Oc
P1L07StADfbK9mL3oquHu9oZvq3KSE+0QqAXLBGYRm3HqAop5U0SfdZFDvCSwIAlLlFCvYMQZfRt
Q4SLT9CyEUWEDtQPc+Tq9Vj1D23BbWywcAofebD7I0S+0tJdD0my2++WDrb2+VpeutX8N6wJt5hP
s7AJN7hXfGKJo+ArSpr8LQsK60YQ3AkitvjD+DRbV6MvJ5rwdBAMAuT/HPlk+/N3PhnvBjIF4NZ7
7cZc1TVdpyTb+rhA12Drb01Cyei9yTcIQCXz2HTaREo+WrKSm1TN1pFnc/DXZsUtY2AQXbvyLIIm
W6f1wxRfGNjm1dRLRVXmJfl2zrv+rYhjrvYW2NyLn7/5wb+71CY0DTiqd5XwmcpJoogIWPGNBHiY
1xZnnYpR4i8Q6dEBOuFW1en//29SjaA/ZAbJG7ZzTKD7KsSSErudqDyd9LZ176zxdg4GcCfHXF6H
TmgsnpjLfIC8YHh27rip3xINWnPHHbNs8FZCy+GM+9N8hho9+zVWU35e1mXwwJGC6lGJ9gnwSn6j
WnJJJsdIXszeyfwjv/ahl5tJCFMQHBoLfnrnEaS1U4295S4iOFyeBWNHXsYA0XwU1FzQCC/NHWKa
hmqE2JiigWsK2Ng6FqRVSJJsba/fmHaBUK4E8BymVU3ARvNQEoPLKz9+woF/nQvsdFEOQKZIYbEn
of1QSPtPV9kv7vLv/fyjHuD/CsxOSBgYNDC82z32jMRsS1mgRyIb+asMcMghKKlwJpTTmjADfIWk
I63DLP9C1Xofusm5hQsyyquVTQm3HuQyNa0dc+Xl9oPkyDnN7L4Gfdsdc+MfqJD++aTLxeN/KqTJ
Jzu6WoCqDRE8Z14SOAidSRnN8w4BZjF/FfEcQkdMzlCUH3P5Hvrj1ImMNOiw0hnaWY/QctJORgHI
GrdI3kPDTN51PjvnySj7j7K2NbfXLLjrCUe7kXNuvR75mQ7swUsavL/U5Bbb3c7fnwpOzhib/zbs
9HekVHeSe2Q2lJH3FvbsMQQtOas8mj5cp36OdHddSfNL98VzrxyEATSaf/5AB+4IofApvhzaPfu6
VCfpO7urQiDsRKWBNh8+0pRZmSrj+7LqPlrHfC7AL67/y1/lcGWpctbv7goVx2jX+/CG6SVjtq3y
S2cmjYbOA2FXvbsAqAXqjPpYROah2oKMVB48kzhGobuT3CAdselwu9+WocxOokn8MfGRdmAkNwDx
3yYGWqvCLB77xHFWiMeP+cMOPW4WP5u9Yy0MjJ2Np8W/kxaDo7YV07WV3ZftheV0b1btPLeiH9eq
DXzCztSx2u7Qsg+Z53MjRfSLRejfdw6oR+RAsVdbymN2JWn+Ljt4kKKfePUD0eO/wsUqNMCFSRBm
8fPPvd9KIJgCGD3/wRyz583plBtUkeWprXLgsq+telangdtqFMO5U9564Uhj4+c/eWA/5G+6TJ65
FoIa2f2lSR0KbNWKdOsFZXeCqB4aUdsLIhXTYmXbbX8awXXwPaIG5wLiRjcRJm0p0smIaXNXVjCF
m0hEf5yweqUPYuNQhsUbxd2jULl57NMuv/u/Vzc+LYJN9iXoLHvKB1XF2q1J1NiWsPFWRGrSJ3Ty
31kn7mrwXBvFtGade+mvidz5FVgsa2Vw+V2jbh035PrieOgwi3tDETDY9rdznR6r0fZ3Lj4iovGl
RmMGtkvCAR4U0yUq0+2QyOQEHNxNZUz4e8vyK8QqiPpisTY6WbLqO4VCzu2fpDMNK1vl04rmIB6H
CArykZ/50NKCTU0jjbEX9dvOC6VEIu3WaNTWnVrxOYZe/7zgxlNYQab3rmXBtXZU3p0OhtHYmGac
nRuzdB+1MU3XYe5aF4mKm++hnIYziA/Ws9UN6ZFp+sG1iOILfQIhgJizlrfzf068ypRt00NS3np8
0lXS8Q4UEf5615sypISNXussn9ZwJUnhGCg3otJ1KEvcDrIQ8rlajukm5HKGLcW11oC/8LTP+SOR
3HjzBZONI0/VPrAcl74flCCkzXu2qS6nfdmOfOACKkaz0REE15jomWeXvO9nzxjARLfhmJ2ZM2/8
ynLr6d0pO/3FURJcKDIXzn/+RAckOH+LSAuDBhbHvckEI4YqBO7Kxjkb8Yle5N0JuBrKhP6XgEYd
h1wTEi0oZ6ABr+NOILvOmy+jgjmG15TOakdxIyc6j5RDESN99T709P39PvDOAxOmvlWpYA3s6Zj5
44DDig+/ZOiiMeWw3VXeWIkLTMggE0K4jThhZY5rwJKw0yJfrXLVAcfIvOks8xNg/4tCuy7gENc0
X1dl3FYrr48+RwIrFoZGjACV2/nQAEKwx7hee87gAr8fv35+4gc65nxo6kgR8si5L+68WW00eoMf
EXDWzrE8UQa89jicISfBF17NKrjqJnbSwW0e3aRgydamvU4lLKEjn2OpiHa3RjgQ6CJYh0vR9u/L
I2TSEirpUaG0RboxJurZ3nfWS6rdiUqeRLZxkVqtRGdh7Sld0nTQj4LNSNiInP/ATqJI8he7I4UL
UIWdp2J1bu/n9YREbSDLL8k8evduvapa/CYqHj+IO0TuSlTHqtUwtY88i0PvJVoJD5flAo3crV5L
3/PdiL7mNugJX7Ls+FcpGoxM82xjeeuJgmakukprMIBJDqlQMnLnzmW8RNo5uvXu1xSgvFCOmLyP
eCB2OyRpo9Voj/hBmli3xnmIkPzZrUaH6Du72NKJ7F+8QMqbuEqnuxQ55a1swugxjIPpitFXxSWk
Gc9zOYq31hvcej0hsvvEhWVfKTk055pR7MuRB7jfaAC0JHiFqf0xhO325McsDXPTRnsamSW2Ny3M
CAO8xUQ/ECmCRmDfetsI9CdRMI9ffRK37zIa+vv/8jkCzHgmdjh+yp1FTRxAOrdGGm852OJ1Q0Dx
KmMYvFJCGJuhNb8NXykaHc3XXOT5Oizkf3kS4AaRMC2raa9NSpjX0Few/rZml8lzxVSilqBfTB/Y
HwAk4FtkrTcMV2H8o8gajORI897Zbzfy7ckU54gBDkz3598X2/RyACsh6ycgGebWtiYoKPCAHQF6
0M65EwGMdzbxULv38FzKYe312XgDsiC+7gBkfUZujzvDmxrzW0BdeOLojbu1MDoDKIAdxC+hO/vX
lQ7UnzKs29exGJOvBO/otjOa4JLS03sqdOpdOb1jXeFSZ/xW5b6RrftxQnirXRW5G6zC49uRX//A
N6f05yTADUjVsvsa82Q7xOsOqzByq000MCGZXeaRtH6uJXMF6jgN5DBLuRSDx19VRuBRsyZH0Y8H
Pwj7OwowphV7HV/YP47fDtz+yhBCU2LH9IAYD6zKiu5yPsafUe+RXqE7WmIlLaluSB5DvNxH9vgD
k6qANuJyONKRcvf2+CJA484yxFo2zcF1Xov+ok8lO3hCWuuv3hTtdUD/aFg3/ihvu1DpbBONhvVL
SxKfALeM8x242+a6k45qoPz38hoR9/gbALdxlXVj/loahnebu+WwRREjmzVx5jo97UchcKH71jN0
8/mNU0j9stAivBNj7B47UQ+cZMsBxtYjcC3vnR0hqQBF6gQpC55Cr46UQUvbdVeNK7P17FLL5Q54
pxwD2wmyoc+2JtkOPiSMvsIDW6+OXjsObIfk2GFFxlWyDHZ2XsGolnVs9bQftcud2Omy6NYGq3vr
Vrr+Nh2ZPTLDo4OFqcK/zBhCX3qNdj5/fh0OnCNcyKmL8Z8zGN/tR8oxUcYA7X5rlxZ80YV6k1V4
oKLAiLkz2P2q6zjtGD5g1Da98EgH5NCfB3rPWU5DlJvx8qv9T3E+duQGp2HPM5j66VcykV1gzOgI
Vd6Pd9DUm68A+u7l5NfGiVOkuHd//voHRMyoAMBlkB+ztEJ2ewKdqIcCGujyATz0raUB+XFqRg7v
6M2cPCZUmmmq56kPsuXflaPidbGE0YUWrNBai3uSopcKkODrxvMN9uuEFpI998eqj0Pr18Wc5jp/
MbW7T6q2yTrObbr0A8agE+LG3s2uvZ99JKqouoiJYcK1moKE+OVKfdiuDi/Q7/FtwkbipzPl089P
br+ZwmdZMkXg1ZEQsCtwkY1tIIsyiBQr45iiq/pO/MZdq964GdIpXZmkea1r7ErHfrEDl04U50tR
ukyHiHz5d8mkBgiBJC9YsUUvTmMr/yz78V47MSHkTPZV7UYnztTJjY22xLDLuxHJ36ppLGtjm/oy
YCbPCcVICcXgsT394EOBaUm1jOTH23XXYPXqRVOrFF+d/lOW2R8k/sziW/KJOwOTWGUS0+Mzlv75
tzj0FnGaYSXid+CP7+wkJS1NM7e4LSCGhfxgMafkhR9WecUlBs5yujaz/Jmnhosy00cO1MN/HBUA
jROGKLtvUNJ5eWUAx0bkRwJWVqf5hjS597oV6iI0aagMIsDhXsC4bcfwP0ycsR9zngOR50XeM0bD
r+KiVLKB4vloT0Uxq02FcOhsqKLiohoN3sbCKNfuwhc146Upr21Wp9ZfMOYxDyY04WfMUquaeO8j
v8sBEtqS9bmc7lyfsI8vJcD/bG98pDLKXF4St+l/xSlbgwzVuz/mH/TAHrhcLQZyAHwY7uQ5wFm6
sElw64dTdGT7OLQwEURQbfKIcOvv3JwWp5/OscJsx4DjTlYwNruWCGFLEdg7epL5d1tiiWmOTXsO
NH15BCxJgFMBVKLdor/v/bA1ya/c2jN2RmOquiWKvF8Vg/3dVM1EFA5x3GHU4OEUZEmp/mjY1qEd
w8fuzItJ0Ysg799fQaS6n1y7SreNmwdnjdDJJRbnxxwiBL3u8vfPL+PyKHeuzMj+2PVxf1NS7W6M
OWyAuQBKuh1RXG3csWd03+IVEdm0psKgtdAe9S8ffMo+TFchlvnpfmtdKlJ6Rs5RN5vGEzMLP1vS
BmDSQ3+qki6ASQCLzOvBzbo2wX4ubcGfv/YBydoSJEh7z8fTSI9/Z61zF61iNSpm9g4pJ6GWf1Kr
HRbHYLtO47k+ixPA01OirVUO4bxnPLHhigbiV8PTL8wUs2sCscorq3LdIJVYxa6+8WJuQmnd+TSK
I6K3G5pfdBi/Y/y1gdUgv65nF7F9rY5UJofeGPIGmehRHdN83TlmEhUNRY9lbFuD1luDeYvWUzJG
G0CKxjoOGNOAzn4OuvrY3fDQtUAwTMQWjrwKVNu/q9XICOXxYiqSVtRy08iqO5noM6xFpmxCQGiv
wMsx1ilOpHVa9EBfg+YSxdAxeMuhB0Aa+6K+AOC/Z5QVUW8SCUxXvI2jL9HMt7rj2dOGbmj3gKTt
Bn039qM+0v707P33x+ZevIyI2TD2piUo7iuZZ7naGgrk/GYsW4REftI664m0ehDlU2O5GwPlhnvO
HbHnttJX1p+4cRK9whqn7esyUHo+iew5rTdCTNNmkkDV0YROX6qcgnYjohmHjVNa+Wmep9Np04v4
xNGIrUc4bY/oltOXzhbxXWXN8VVi2t1l25A07SehYW1yJqZ3RTpwqtsVntRVEEQ6Jjo6dYh30yq5
JOcmNtduYdWXHPdZuDYaVo3HDaNgmr2kaTRGv1ZWF/+Z9ByfaWHXp63nxvbKjvMo2XBh1/5qbETz
EmgrWQ9W1jIiTvL+iFD5ABOCY4muKMqoRae5uznyHFQq8llBgm3kBlD+HzdTwIWr0QXzZz6V+YhN
gLTklWZeSxSZvsu9kQJYGzdM0H5nwjrWsT9wMWK9AUIW/EP4xs6loCrNqCBZSW3zuho3U9+9R4ux
P8sdKNXjUIL5iL9D6ab0G2K5zszuyBZ+aDtFirL4w/+KUnb3cBsWeJNoBhvWMGUnmEyiddcN99IX
egN88juZ8i+0Yh8iMd6CyAj//6e1TYYxFR0CLLoDO1vA6OWJxBfGoDTt+ucRePIvm5HdSTzVGGGi
toyfHacnns0GE3pkHz9UsyzGMKhyi3R3b/wQDnM9iJFiktViQMWPP+PM3A42jWfTLDBQ2kjZ3ZlA
SoN+bxjQci1qQG59Xn/9fKQcEO3hHfEQgSOsQEq72wUv6YTEDRCXLduMxTkGcCzRSLSrhMrNz+w/
fTeMDG2Sp8roPmpwEmv8XwBlqyo/i/rE56Rx5/Uw2M65tPNj9pblCNg56XlGCIxRwVLs7348S9mT
mmp+pqzv89PJDdiQZQVLgJ7rBhcPLD7g0RBf6gcLwGwe9yXxjtBoWksS90maHv+Cj4I7Pcp4X16R
vY+2oCqWyRxam53D2O0rNE3VDLQpa/pu5VXK/Z21tvM8adt6KqcM1N3UlUx+GWiEFAUcSFccy+Vj
hQaeIJJ0Li/9Ht30seV1oBhjEsdw+K+yb09g6FUGiY95lWwTlxu0bcGGHH3qwQnZ+qodplt7CbAx
dYn+f4TxHjZOdCbd0V4BUX0g8o2MSKe9nFyHFSGDxyNL7sDpy7watxIdIhRKuxKRwcWD1Uzc4DLX
mZKNr7vsjsQI/bAAPN+jeuyuZswaD2njUqeOUk9XSR4Nv+Ky1/GxZ3XoV6QpRyeWe523l8BkVyIP
h8FKtzSDULFz1aiuYc+Kq6hA3uug1zvxyWl+NhCk3kYkBd0HfWRvS64Bd+ms5/uq7o7heg5c92xo
fpAGkNGyOHZuEgoTvUdwuNrK1kzX0UgylYyqgl6I+eHVVsd+PSC4rwCWcP2MjjySA8U12g0ex7Ip
UM7vrOtu8GSO2l9ukRfrjWzR7TmFBpMmNFdsWaKOrfP5SCl4QEdHv8FZdCPwekAR7PzVPJNFkpDP
s639onlgdWfnLszTV8aV8X3RDsZLDuoEp3IUFU8Kb/ZTRtAsxuvRKt7jqKOF38cOEetHFuuBgxLg
Eb0zqIJ0kXebdyNzHDN2TfB6pj2+NGMSjRsEf1y3gTYNJ2lZaHKA0za/YyDVPfSiI26jDirrWN/j
4BNCVMUuiMN+wUv9W7T2biYjNUQA2aXSaxJ/uVQH/U2bCqCzXTWfOs78O6Le4aYnx7UjFyaO4bnL
LfRhAIJ9pIo8tE7oTSGsYqNB/rhzgppZ2gyumYGKC+Rw+pdfkSvUTmHPoLL1i48imj5//jUO1Mvo
2gTiaYZKgBF2XoyIgWXEhFluSx2rU9p16qzVpMqVbaFW/QybopfkUSbOEBx5KfyD35Yz0mKZLqSD
nW+bejmRFTojuSkx47PagnWQEWvIiC0InLu8nYdTgEQdnG8fnFMiSzJdh/SM6sq58OHz2+tBLREf
AEiSx3QQfQkSMmAoguA39E9mAnruElX278t4/WKu5QSXKbT7B63NABjJBEMyUWbzNjEUfwm6RH1w
i3MvF/hNTfKlhVlVeyltQl4yZI3CVyeTVU4PxTyCV+haozMv5dQGUNC78glSq/dbYo778J28Iy80
8y+iMGKa2k3S+O7iKn+Twh6Z2fdmuqFul98VmmtGrrPlTKdpHrMrlZmo3sc+Veep4XdfHmTve2lV
7un/UXYmu40jWRT9IgKchy0p2U55TNvpaRNIO23OMxkM8uv7MFeVkmCha1WobkB0MBjx3n13cGdZ
//Zqbb32ptT61N26upzLUb+34mXVVFPdJRsikVYnUquO7dCUDK+k07cnKt2/+M/eNc01QzQSEzhe
xUHx7ac60uMpBjsLXKSn7Vs+VB+Z07tRMuK5YtaaDD1pPIIKT1EapBhSJLkiqbBBUl5NT7ms262l
lndqdjfEYT84l6mNqZOaMZDx7DA5XVscKXvQy66IFpUpfeF6a/0H1MJNhylS35Ga2CYPeIwghlMG
Jog2Tm0ZhP3QGKDNzNn4Rm33WTPFDQ2/6CI/0P7omYmvLdmgYWyepHo4x54M3oSzAsNEne43DhqK
r6IQQ7Ib3Da+mHW/OKuytrmyej95WIzWu5zAYrZlWySveg+rK6QvKu6TQRbPi2Bu7sYVOFzspM9L
naXvTbckP/HFq3+IfuqeuzZm3kVCZvDbTjzx26kW/dbDtuiyjHv3tk6aGbmnxHOG5uj3wGYlGDqd
LskWa+/0OU2e/cJfzjUvlg/N6Cd3Qb6oK0Nvm/NZaeXL0CeuFy4FTl31UOZAqPn8qtNoMqQeUu/F
1TXOkyFOs3sITe2b10yE8yxpjhC/7eP7kgjec5lnwR9FFPTvqheFDHP6i4+p7dr374+7Y8U5ZC4G
qcxv1jTVvfNO95VTTKiHd3aVAUII5UdNk+ib2Kehpkog60Hav5K0Jz5Vd8jVjokFn3MYQTi94alS
gFgAgVTRFC+vJqTwE6fisc6Wo5ARN2gCVfC+U7Gr90tLal6ChhLsa+lWukiOUz31yz3YwrRVhgUD
rAUKW8im4WGw+QLfSmCyJEYUDxgmiAFroxMLd+SicAwU8SjsMTxEEPLv9+N1gqxDn11q5HjQLj1u
2LPy0oiseMhHqFQIs1tuCbyMz4kMwIHEpZPAtvrOQM9IA05RbEoYJfhxMSxOe/3MaVN4amN5yl78
SK0Hbe4vEkV624Gr+TwH7lIMSQqjsXdQm8o/cJRJXDIxGHUrnQfFtiCcBt6dV8E9/H6hjp2O/DzF
nolLCYu/t8PGeBx9yAUJLAmsr8ugCaK2odjLivLVyOxbYZX6xptQm+tdhmlkWw1RJzH9x6qrjGAz
vA7t8g6L5o89BzepmAiWiosgxMYbhicqAckuOPHQx5aMeoO62DTQ++wrAXzE8COoXLqr1NDscBl+
Hhu92ExjUmLPBIPLSDsDx1L5jNvHSQ+vIwUh1U7Adud85oDeO5rnQRIsXfVIKwzZhkA+dE2Kf8uS
ZggHUThR0SGRUtAHQ3103mVXfX7/0o5tbq40y+cZAHH2N3cFf18y6kl30iJ/Rk5WFi0D0wZOsac6
8T+SeMzQM3cnvU2P9JV4/vMXGQZj6IMxVNaNsUikm+4EnE7C9azP0WbDYDalhTblF+46zKL6qn5q
Yu2zjavqMvb9z7GezM081e5GLs1MuoWE+zlmf/7vVeG25CQC0fk7pPv3k3f9prMarU5WiZW7WsBy
5LSi2BLAXESzUOvVjeW02c0P3//wke3IDwOl07NxV++D8gkZtxmdYILcPXv3U203ovXB9a/8yhxD
20AHw368dLMo7eIT9fAxDiNfLgWp7XN0HhTEzuj2bdxAtGmTVp1ZxPW6Tv8Vz9X71Dh/xJi/qTh4
lpJNmmv49qI7PMnZO1IZr1kQeBxZzPAOFB8x8blW59gVtimsuSypU7qivydQFh9wkLuNXwVl1BDF
HKZG/rC98OccT+5YXpIMDZ/JGp+DqUg2RaefqP2O4Wx/tTDEEsD0hYXw755YAlPGmo/DwZQEZtiN
+VWWEx9vj+rJ87okarp+CEWQka+q0D2OvXohaB4sNvBPXeVHjg24+kSHrKgr72vvRjJ7ZiBTz6OA
dpckYjEXw0j8tQ04bFeX+rzRmSjL7sPkoEWeEp9SR2KNzF+7Vwl7LoJhHL/81TV5bzXcInW0eF5V
CrrSnknn6p/GNM4ua/gzODrXrxCy67PeXeS5XsXelav1uNvUTbmRSk2h05MWzZTTCFUQ+59GZbrh
oNx8FxAped/KmFFN5cJrMcrsp8CNH5mo6JjjdEYdubp4gQDUbmsvvkMx9+iWmM6EC9L80FJFvatS
0b2pYihuCqCOn0wj8o0eQB/O89wm4CyfL/LJ8DZjL196KesfKc6Vd9MQMN1yUXncV14es8lr/b6X
vo6YtX8c0mbaxWl3n7iEj2LMP5/b3GUfrnTsm6BiblcBsDyjBDXzbdaaf3rcDItwFW7cANzpF7aR
jU+e1bW72huKldjsw2QXKbK4pQ6ZfSRn0JTVzseRawOcP+T0nhXFeo9fRGBld23W6ds5KbGFs0r1
y4SFf5YuXYlEcPzsSltcDL1uwZOes5uhdI0fC/zy68xtLBeCYl18gm7k27Z0xFNS4DIhSa68QOnS
R1Rzn1lhOlsjgdRtO8XwAF7nY2TfOfWVZUNIMEYRbFJzMBk8F3Po9TQIlpfIKIP9FDoZkbB+INZr
1LgnyEXbWDpzcqdEERomVYox9GDhrN3U7g+zDfifGEkZ5+ZszA9xxq4wmA2eu8KzIjtulkhziDqN
HAhsJqy+Ro+UhRNSOKWyjEpRO5fLnEHZRZeYnCn0308gy1nkd3q5yZb6cywN55Zpjs/8fPC3TU7Z
2475xwjIGWEKddlhhok0eUi/jKr+1bqpfV0zOrjozUnf2IU5bZx+qrZ57BcvEqk5bvGlw+fG6GBy
lgmpYrbQbS/TJm2hosVTpv9JiNN9cMuASLuZ2HEfp5iNoYo7MfWq3iATKAnm9PrPfGiwFCjybFMW
jrsTntLuNTzhL3Mgy8vC48mSqje3KSYUW5e79yZY9Hxnu2NJnmczXkCfN7ZtvahNYAzpXS3pm6Dw
dz+NFawmvJrINCS5Wz/t5UZYw/QAY7H+Y4o02HiKHhHemMt4bXbHy34eS2czTn239RPPPJN+hg+X
Uwg8j7vpuQVgfUF9z2VXy7LdNqNZ3pJRg/tShdbzkmUh5GTus+dEtTMdViLvB8OWX31vZNvJm43t
POTuY6um8pqgTPrMcqRMb/ynGgBqOy95QMRGMYbo18uNnSXtnSaC7sqdMFeePVmcf3/BHpMX+JxZ
NBkkIeDoux5s/+mG5xz0VqQ+tm+057DCg2JLOgpfu778SRNtjoZRUxFzBD20rNhmNuFIpt3xW7dy
zahu31IruKkX67N2QUjwJMGIKmO8PASGDLuAHJjvn/hISQDxF9ozWqfAOWD+knGdenriVuhh7ACk
FmLENQ6u430Tj/rjNFEg4hTUifMBIP5MOYIS4fsnOFYZcMhTHJP9SxbJPm5ZQEL1RptbmXC0P2WN
xXI9gh472q1lz+/CMbn4NP+xStp73MCeRLt4J17bsUUAwSYrC9L+YaiFgTwNlppe7cppFnRSwD44
GnwaGG5ESsJHkLhoh2nffcA6PMWJOVKqknS76j4ZzRC1uHfdFogT+oFrYZd1C1n3iH1oWbLFuZpi
x72LB6v89f2CH/tBWKa0wFA0DuMy87Yqky7nIkPa0qzzJr+6N2O13LSDV9zHONN+fP+Dx74KSKV/
u2++DHMfMW9wWcrVErC+qcX36RrCeUTNAE5Yap24kUkn4YPI5rpOvfrGVOXyayEv5arC+u/P6DPg
7JvA+aPMRr6A41GeLakxtMz3M1mEWFPo1xAD9IcF097/346AhBZKsnV38JL2ozbmzjcpkpNqB2uy
O/Om9nfuM/sfddxTgqKBV+idqn+OFYNgASRAIRFFGuEctLqc82VZF7sStCeccoQkg0LO03sJeJnX
3qKK6Rm2miUzbw5lrVb4msEKmTQ/uPn+5R1DdohQA0c2CKgEodirxRx6ZKRadbmrMU1rKT9L71F4
nfOcq3m+HTTRCmw1pHqaOl9dMZROPnKjGdswIe9nU+Vx9jD7fnmfWJ35o+p05y1PlHXiCz66xVY+
2wr2Qa072GI1vkdGFmBu4GB8X1HeB8HkALcb9P5WQEuztD4B8+OXUPZLakFwzw1ZRIxdHZqAZNrh
WEl8Vo8GBEEX0V8eB7WcSVDRFLo6NNknTULXQdFelQuvxaITY0wAeXbvyxfZlEujd/AnUuU7w/Tr
OMsuy9oh6zuHOwkVH6NdpuqVjwQNjvwDA8ZTI7QjRx/HPkfsWuyvYvx/LyyBc6BnKKPY5Zb4nTj2
K4IT3C8M7qZg6LuNOcxT1PTlGKE8OLnRj7Qa0In+Mhuo+A4gJStV6awprdgtut9uBgeHG+KZruFc
y9CvUVIFGYFHUyKel4QIw5TW9PvdfQSgoENi9VdQCd3D3n0Na0M49djiWqXlEua20Zt3kwy4aUQl
f0zou569aix+O95aZX7/2+tX/O/rhxbHPw7+UOv1t7f0UBn81LNyqBWT1m5AtXBhdOWHMeMDatcw
3uA2nbpsjv8mZycaYdh5+xRUX/QI1FaSgjLc+dlKB+8SPj5gXYLR38cSj8ZZZfbt7fd/6ZEDjQpj
Va8CydCi7Y+kRDUGqZVhMtApW0ULcSNRUC5feuaKyJG4fWhrL56lkBQdDWakTRDxZnTqgiQGaBwn
nubwAuRpGN/CAYXLx6X/7543A8avSw3pgGnXGmwqy61PzG4ULw02eC2iB03z+60Dd5PE2PRPE9Sf
ixyuObyS0Bt1fdPZOV3KkDcbBOSnuIbH3hF+cA5IDeK4gzSIZpCMaZhF7UZjdaiqRXDXLonxUhEg
AuVJNuWvUgbDKduSY6sCSOiaa/aKgzPWv6tSTG6bigYvRMw3y7NUatkrd4szojeT3nVqGxDqTryI
dYfvfwFkC5gmVR+33f5PJqaeefDTsx0hj2C6YxIX19LG9hMExnzIdSO+KGk6iWnKRNKEmlMmn/hu
FT96YSePWVLmH8IIqhO79fBIDAjE4LqDIXxEx55mfZwvXcI3EgcrxTGLo0RRV/S6ZkROXZLXqsk0
9DtFxS6sU9F8R+phPhCk6YjkOJHBCP99EcJiZCw7I9k5bUbTUi+M+SYaLjvonkrTr6IkoFEua+8y
HWYkS1Y1hg6E2xNv54jOe03pYyrrk1MIZLbu0//0MnR/hj3HKNKYc8E2NOGrYw350ZXlVdYlYFO8
Lv5z/dvsaRLqpSl3xPV9MkFoGES0DIXnSRBEx+mio6MKlVF/TbNN0Cf+IoMcbdwnpPUDP+KTdov2
kY2FjI6KE+D9kCoWD2Y8JybxbMzVjNDzShF2rv1lkWkTMTIlhXdFtdpJyTO3oLRncE3IkCCSsu0K
jepS/vIXtzzTxvS1zls76ueJK9JP5KZtGR9NKzanJ/wdSUkyVi0w8HOI2fz++zi2ETGnIaSAzzKA
ufXvC0jskcycBIlx1tbalpzNgBELTpVanP/xa2WSRECQtVZrYJZV8f8jkrz+//z6usb/ef1FUmmz
azKYqmZnhQBHI7+NC1k/OBVO8Bo6zk+cdfUL0QvWGLfhuA29dkqf9b4o7jJsiz6+X46/GOjecbFa
NqyhXKsJ7/6GrClk4qFtCSxr+5/cGFmUa6kXcoSoKKiXaiOqvNrS6DH9wZBgg43tuO3HzIgYvlY/
gCtPRUEd+1a5wB3eDmNFqu69q2RZakg3TUpICwTMvJ7fza74qRV1vdGUYW6EXSWRg6oOzZUmty7W
A5jrNyeVJUfObkbvHiRB2P7U/Xtnt93MjrvkXBnk0tSbpuJ91VPwaY6iijoCIq+YMn4BTFrbxPe+
2qnTQmOyvA3UUi90UnrabMTkzsT5BJmfsZydeHOHdR5FLj0Eb2gddu7TxITVL2JWmHwlw6RtDFSg
oW6mH3qLsW46JrAim5wXmTYGe3p4g0J3aomcIx8TJADUN+QrEFW7D7CjMc/nkYk5U/3RJuPXLLQL
35q0d5EWCAgczXrss4aPWUplPKl5wRQIy4Vu2+K2gjWFldqCzDvHutVMV3uZCMO7MbVFx+TAqMd7
gkFQy/ZmXG/qpMJut+hVqXAxG9sbZ9KMp7yo+rvEFsbtKCb/GpAyvkMU5a+h8UN/bc6zf4+VsPzh
TU5NImleuOczHtdvtWoGaN/0yZ4W1w/mlEJaUSp78oVQdxaV1bWfOMNdOa1/UZu1D2TXMDY2OkKV
ypicA08FzaPXVO4vtM4kfNhiXgjvwG5Wta72kXG73SV5bb55qtbOrRYyFHOY5XkICvvh+51w7C38
3QLMu1dFzN6RVqhOxEFNfCjscXUWMGY4d1czFSeAZdSYerBpY3ixJFciNVX9z+9//egJwuwaiTuO
lghd9660uYntvmHguzNjzA0dqV6KQHMjtxsFo3ec4LKEVrE2m48Ecv5m8vos0uH/wGcaHzzK9RMn
vHnkosLY2SEIiIwTSEl7D4TRoqwCi7vFSbPpyXNr487LwPrCtG7aG7Pvy3LjD3X1ZHXZeFHr2fKs
e0PzCxbAeDv39YJVs1G7ryLNyp+a3fpvCH/MV2uei59ForIbKFvaWa6n4KO+W9kbvn1okU2RE66c
ks1w4g86eiBCBKJcgBtxOLkxso54+dVFUUuGr6opn0vFmVcJ7aWboFh5zALyJLhdcYALfA4J8lug
kn//mg+bOpAKiPf0k6sCar+pq+JBgaAy7kFEXePGJHKuaRABawSfjzsHFDstxvMkA3f+/pePwBCQ
/agb6aaxUzuoaPFwK+xlNbfXVF9tbG0Y8NJb1oFq10eeK0lqYo6XJ50ZaUP5btVQZOyc2lezyShR
erJhPJrjN9N/Za1HAHE3jZEzlC9dXNy3c/9y4nmPfI8mI+h1Bwb6YWL86oSa6Fjv7Op0fidktAuX
IH83vCnbpDYx0Pi2jVHQTA+xDm/RTotnY0oQoCAJiBKsMamXPMBpDZjEs/qPpm1+TWU3RnqfPwA6
QOQGuQ/zQn+hqn5HsDBgFtATalrDzoil9ZWZigbfLU6RVY4YPWGBT1+9amDp9vYBIQiDpjKVKna4
r754jkijQiRXTcPcdGwc+COzE8ZGFUc4+nE9N0z3KKlgkZP5jv0vzrq5gftwqlHWZQN8u87odVJt
KXWNhhnj9y/iiMYEFxSClam2A+yX929wLzZNtD+gbJRcDhENMHp8jXo0IYIz0gINQzQR3MvRY+2a
viIQ1jhlBnnks4EsR3XFyUgAw/4lHbcxXtUjqsG89xkP2n6cmhgx9e61r6T46QXC/AryTrwzmSq+
vv/7jxQwEO0RDXNDGwjt9u4FQ3V1Na7epEi0q0t8QmJijScx3C1DLq6K1I1P0WSP/bU0CPBDVsH6
QbvbymXypxEFPbBfsB1sP9maRoEFX85OMDT1EaCSxfktTrbf/6nHjkjMXoB31/IafvBezWjnfe/k
Ob6XsGBqynq878epVNiSqgZNqFq2Tpe2G9XNl8YC2w8qQxpWWIOf2HPHLh/uQFjC3uo7AQr3b4WP
MADIZp7TXUErjZhQ8y7cSelnQee7mF2IGc6+r29j7AopF6C+VabUGKUhTEbiMjFPG4Ow01sjSst0
hEJEpd057RSmS/Fc1ogwp5y+T58wXm5jljUeYxfj777YnFjSI9fo6iCKTArdN/LqvSVVlZEY0tWh
ppWCGMhpehN+xmSg6KnZdLyxsEFqQ7eqtHDE1SucpPhKtcrbVj3dXwJNHam6eeoyPHa4gmsAM5E7
gIhz76ma1nHKoST3uenmN3dyr3rNw4ad5LQlbtpQt+FEFRn5ltIgW+7EkhwpubkBfcTdAbxH2BT/
vlwTv2j8r8t8J8rho7bxfjCGpYt0woJofL3XqnScKJ7XazGFCteiYD7xCEe+MLBDaE6oEcgE38cx
DJXrCkJCvisraE5B70kK6mWBAVDO55lg+tPp2mNsWqdEo0e4nujVwG4YttILHeifzXTqa2jg+S7V
60ttcF/sgEaIjOXyvBiBc2rZvFWL2Ua6GV+mPX4ZYGsdexTNFgUiXo7xIi+/fyHH4BQLtzykMoCv
ayrBvy9kbJgy6D2ie7sY24hwxBdv1u+9wV7QIQCy51bTMM5J66gcOo0MDxgI1eg8iwpjilHPqsga
TeNiWJp80yU9caWNyLdk+n1msY9WMxieOaxmYKrqFBRwbC/Z8AsoaIjmPVAe+bPtNkGGq4IZ8JNB
GwzbarLacOggynYyBs0tsMRP8uF3Wo/2ZjHZZN8v37FTE9XNXyUWYCE6yH+XD/eXnnGsjw/i4voR
ThJftiHjKBsg7KZLZYeLysRqv3bfFghvpx5LnzJ2TqGk3Ib80B4KgW8ryBgcMvrIfXpUbhaoW5g8
7qaU4OzzkVzAek0O0m7tqYWPYRRte1EYfrdsiIvhmEfn0T1qdZ6pcyd39esyWawSsVjtO5ulCNqS
miNrPurOgoDodf55GvcGSGOMQ5uRSPE69l0uNwg3oEjMdj2kZxZ3F21LqhjcN1qHaSwblpxlhsUv
PSFwv3G1ppXlG0jvrbTWSSxPbcD1GQhjifw6C9Kz3GO4svFTq31W+FZ+zBwP5Pj2cRNcNx0WIaFd
thPcIebF7sZUjXSjHmv2V3qh1g3Z4ALLr4w0NjII/DqOrMLpIOaKJbnERX78KAyyoCGlzHX5h8ju
1kHHX9U9rEugkQgPpfgpnm0CbZBcUHjlMWFmUHobxnZFGw/GpaKP9qOlcCwt9L11FMf2cK5djLzb
M3QS6roi/J0EnLTU7qrBjz8qsfg+P7MMb6LWhteA0U65sWrNEYzSRseI7NmllkohLN1LrzbfjTiX
8GDrtn8TAtpRKNHm/KYoDfRzr0JxEnWW0qutVrqw/bVec1+7WpU1HF6NqE1dQPmqvTS4r3NZwBZI
9OqLyAu72sZ9UiTnqnJbmO0c0HZU9Pia/UgS3W8i25yMu6AzpRHJylD02o5W3vYtWVrxSBTcimrN
+raJl8w6r0a80TfVEEzjOdTB5b0mtOBpSjN4YWZfGLhYZQFWTa5oHtCL030ZJfTiUOmMWs5gK2pm
BD1H8b7EiDFQm2NzdW4sTmVHeV7mD0VD1kBO9mQXqdzA5gwQjmwjlZTGTqp6ns680YeYMSZp2W6s
xF0PrWExtVAVuviZSitPOTSh2epOA95rF1zJPzQPpi2Rs12ZhR5+MzexaFNiCGvLxbYA6rJ9kUqn
eoR5IhaSD+Nk2TSqoUudEQCL+6w2K/lUBWP3u0kKiN3tNHZfjp/b2Rtx6AxD6jS2hrDUg/kzHVqC
zAtwnXNHywinFp1pI/4dhZdFsdUpnyiBVvs1t4MxEGnpd1CbMufL95tCseGCnP+Dl9f0AmbmfzUW
LuxknYvEYhxpes9NKdaeoBDuzzyzFQHCYyPwfqirQm07fIS4Wy13ZF2yoi5PFDhHzxy8qrGog7Jx
UKwaoxxjS8KHtLNG/wDHFH9KdLXXMEbGTxWr4f+FaTCpWUnrFKnU5NSH/x629ljDnnbMcjfmjfM8
gLJfpyhPXxVF0082ZnqFo71EZ90uL1h26afc0A4NCcHpIArbZFBbtKX7D5A0toDhT1YgLnJTGFzk
DXpabZkeTbf+nZoS455CXPSld4U5A3LTXFpnw8R1miWv9hokpa02JxWl2WaU7pVLHbvRhfkWV+LR
VNUb0Vegsw3WK8scm3Tf7sC5ZMmoHwGJhRp2gT+e272zJTb6pKj+YPDPXwcMjXOHzsj5gN9Rx36F
o+tY7iyw9U2OZ4I5lbikpObbAgk8SoVwUG55T4TfMkYZvAUHePfPiRv1oGhen2JV0zPi4VLfbzl9
2TsUE3DVktSpQxwORtKoXH8LEwffRchAUZe5Y9S6NtHD1Wr2AGttScd3mADpav9HHrhZq+j7x7IO
ysb1sSw6EkgnPjDO3t4r3Hop89IqdzB08eYzC+W+udrQ/tL1fJb4w9DN0CuNmRO2gTvd61lXf3VB
PV6ujs+/oHpquM8OOhjtYODuJdlCV2m1JHcYVy7PRCd1b00fBA+BkvEOz+pAD/OlTF6GsSXtm7ry
FzQJdWWVPVczR061xdrbf7DHeLmEjitucNbWrhxTLlf5EqSEkQRVemkU03Q5Zb68Jb0TkHfq5hNM
nGMLszKCoKORhnNAF8F73BgxViSgJMvtH9pMNpRNKG80YDWCWz18w0BqcZSa+ef3r+QQS+GV+HyH
WIPYFDz+up//MwrSkRJTeZHAMs+o9BvZ/uQ584iSnmBMzx4uMwgrmN11XzJQw9bw4UqQNcy8kJnL
pskAsvp8yDACL/GQcGGuElwzhHGiP5ojHnonHvfY54UEDfhx3drQ6v99XLSlYsbVtdzlMSdxu7rr
6w3piQR1N1T2oTlwJcfKl+Hg0oUMNjz6XFT1iUP77+/8Uymuy7bOhjysZR2e5d/nwA6nBwvzATWK
8k+dOdnGHiqGhwtTqozs8Ag/326jmfT+GRYwYbVQsfhca0aPrY7b0xmm7fS7g5UdZboOQK4Zp+ht
wbFdxbQbXhc4CA3/3mLFNKloY12i8QYyGOnQmCOEepLH54ZPzA9kWjE9JJ5T3hrpUN7Zg63/aqCU
YorYCe2+K4TjhWbc+W1E1WReFZhJEbVrN/YW9ZOC4+EMb6O9mD8VA4kX02zb22QCrc4amf/CEQ9e
q9m1DHwWFuLHQCbzh/Iq45EYhOC6b1sTx5EyuAEEQXXrZt0zuWeGhZB9bre9JQPiQB25Btt75x4q
82ep3PopoPP0wVktlB1t4qrrMnDad1g46q1YZBuvQYPzJcbjLpVNqd2abmvezU5e3hut0b0MggNA
m3Xjggiy4hd88eqelZE/LbP17zq8oOIN3Ajrl+H0/gPmPD3O4I2NWZs9VVdGW+V2KEa/utP0tvqZ
eKW6raTwrgJ3Th80zS6uQbjQjRKW/EUESrPJYWHd2/HUn8XSqx46rJhXvkNbi0gyGrhr3SC7STHD
fQVPoPjKgr6/55PPLhuBXf4UjMz//d5vn1LNxjAWQsX8Ps6adTtbXXJnFrb8PdbuzDUu+zfT9ovb
kS/+vNLL5IQRykGtwq4HeqXzZ/C+ckz/3fWpDnttMUTJBCDIvlhtaMX94NUvpl/25/hEeL+//96P
7WBkgdgXM39luLP3g7gYeTFWDNVOJ8hkg5cwM3GzJi4+sJbIrJj9a8UwURGY9omm9NAsd/1buarM
lUB3KH4Ws9an+C4QcFeWmGavVAduNVDjRPyBT/yQONN7rfivI4acK3/lqUJjVwXOjRKIKUoric+R
BuLKZoNGuPUEJDEh3NQTKMhLb9wR3NisCupnI29ffB+Aza2MOVq04SOdx6tFpCdZiSbvZ+/UWldy
PTdXzuf+gdAXmhSCLbxjTGpHqigx+ZkS3OoWHK6kwmzMHjGSlIMqKJmwXWqS5MVNGDkLazl5lq/H
z8HTAEczJVvB/P3dlEtXCttbSmLmEwx10vzd8ZlSlP5q7kHwRb+KF1WAQqr2MEMjh1xsh05vOIxg
GttxihWRRCkjNM8K10R1P4jViYP+2DMyRHEcn8HyYRyHPlrKGCgWdnlpVA9F4M3PSTAF573VGs+z
m5i/hgSH0u93/dEfhcfG3JBhJhSdfz+z3vM7KIkFnJsZTM1IliESZcEeKbvNYme41GonEePDKYXt
rqEPePqBG3sHNytGGqniyONHxUAd5Or5rdtaw2+PKumHW4j+2e2C6rVp4v61T6zgGkTJO4VGrbOA
/S0BGxvCBcxsMhL3/vJm1nQoe25J6H0yQdDjUylqnO+ssv1p6CR0g0i+OEazhCAHaegirkaVZV9o
wTyES2dmJ17/ITT1d1U4gqjKAOP3eTp+7YN/Qmff6ZmfbpcaPdlkaMAiJZh5T/G9Kbzq1araq0LX
3soBn0+pmb++3w+HHMv1KZi4guBCG+Nb+XdD+LMauzGgqWhGd9yUJQXWCI8snNRqbZGmcJ1HvhVR
QVGQHulOCpt38BANEhfN74ki7C9xeP8tWXSQFiYeOs4re8WPloxTFmsj1knIm89dv/hh1D5ll1dg
hYcDR8knAXpZlBFOMp+BaK8T28bAceleNewVQmcEL85VIcIETCh05XzjZt5b71ePRdk+6hqJk1ae
/xQL+ZzoBqwNUD7v3mnwADNSZGc4e4R+rokNIjwLFb9jnFlB/wnp4iRl79jHCJ8W/cZ6ER34RjsC
GKjAVXAnGm6fQAXvOJdg5NrLcSsWBjwOQaOhrpElBKRGmHQQ3LpYR4RWSxJf7LXvVRYz2fPBQUxU
nlsRpCddeY4+JIO91TsNQ9J97i9QuTGWC7PpJhuJDVm0q1anyaMyRAnfZS9CYBdNiN4UksfA3Fxx
zg7StSDAm+4mgKtzVjr6FOaMftjUTK283N5+v4uPFA8+dPRVsU7BfDA/t7vaa+UMSD5osD9D6NnT
T3Df6qbsaDyT3u4fvv/BI8UDJTr8e8xZkf7si48WzYxzzs18V3nVl8hzgEmtz7cI+x69Gn9JTZ+6
bZxbp7JUDmZDfK0YA0CIClYm8r4Uu1azH3cVAaCjW70npXlHzuy7p8nXYqCvg6aDC0+r7B9oZU6l
3x7/aXyiGETQ/7t7X6YBg87JGnzEUl2X+EzMFRejqqOBD3STMKYIe7PDwFx5Hgi/m5w4Lo+tuIsM
iMQNPG5w0No7p4oSZIdSe0cA07xZB87hUoO8eC1Or/Y6p+sbwTAhiy++f9VHz2lwVpAFQDT0NXuF
osvJW054Z+7cQgMhWgXAUmIgqA2+Ce5LlZCj3qPLsh4obpLI9FXAqO7UzX1sAXwdvw9Gr1jy7R/U
wAh5V699fAMKdYNZdbWhobmvrAyVq4sJSSyN3/188ts6JKew5xhAkRjmwXpnVPrvyk8zoCyOwLR6
RttHtiUJllhiixoPiypq3Md45EjysEONBGP40EpMPjnmti75DCuN0Yo6s3tIjfkqzyR5HJX/ZNgk
dFrKemWsffJYPbpS6FLWoRkWFvtQUGy53KU1K6Vyn4aqG+5ooDB8tNInT4m1BwSIykai6k3mAD+a
Vv8NLkn4lG08t8oaI1baYtq3iKiZXTcqDCJVnJg/+fuddexk5fGY6jnr1HF/S9teH8N/bSDrkwOw
wfOC1KvZ+R9nZ7LbOrJt2y8iwLroqrLlWi633SFsb5tlkMFgza+/g/s1bloSLLyLg8xG4gCmWESs
WGvOMUOs5EawLlL/gcCsUy3SY90F3yfJyrLgvR0CbfKhHesOIs0FzftkxasGWy1pX1UVoyYi15KT
yDStPIHFr2LhX/RpP66tOsuXPhFwDE1IuBqnVC1bxC+LrC1Im+my7e935mjFSC2CgBwT2dzX+/nO
ZUNLumGEqGTs0y8dxfiOsNfPKZ+zNqpWLJMxmCeZCmt8bzyALDpJQZnf6v1CZHYX6MwsWOP3W8kp
ahZ2OLpBPolRG2HVrDdTcRdM9H0jr2MekcxjlK4GyTL6O0Bf8aqp5HvXmNeTg1K1ngPBUa+eOmmZ
xwpZeA+4fed/DvYeYmrpjM1Ry47fODedyLm0ILTA5nleFK2V0XevhVa4OcNCd6AB2zjF86gwaZZe
zHS4r039ze775l5lUfOCLzx6gneIEx6Joz8Tj9NrNiEiyo3QiF5y1x0fGFa2s1O+yD9OPOkjH+vs
Z+KnUIUe8nk0lkyQLsyexinMYHQiKogSg4+x0a/MviExTUJZhrHgb6oBibahWa9NEkcrR5mEiRV5
tMy6TGeSOY4L3EvxihQtCMpBZmx+v9RDODnKQAQZ+K4I6kVytLcDeg3RtrqHv5KGgr4KptRbOnmF
ZluzbyK2iAU1m8fEzNJnAhRS2pjZH8E4ckFvGfWGaTyUKRODaSTpbgiooFFuIWJ1xg/FWskbxesd
BjXoAkcXGyAA9tKjsPXxJhZstSeKpiPLD46V2TFC69s+SJEGIAMSJO6Qus2uCwPkJkg4EisT+6Mu
Bcg4H7D+77fwUEk730L6hbQ/eHspen9+16oB92bM3/U0OdFZZKLktIeREGtIacBBSD2j/ogIQQPn
MDqdtkqUTmDKEDG6bxjkaqfzJ4/eBtQe/oxq5Z+9p6rAUpEPVuQXOOlsYId9sUxiiX6CNDyGGOYi
9qbw1iuDz2oqMmjpnrYgWS9ZqYQBJWA6tSJ3wF36A70FTYTBgrbS6+/3bb6GvcUIHD4rEQ9LB5S2
V4K0kdEXUVKR26IQ8VVgRC+L0ugXxEIEGz+0uxVp4ABvXT7vrMOE+fufP/aN0qlgNTSZYRx0pAGZ
tYFwobhnfUezZKBzAE76PhJ2AMSDtMtKx9mE+2o88YeP7VacCTgFY2tjsLcvBioJJkxrwlYu/JhP
3rQngxQSOzzTunZYIWTA4wXVcBOmeJ1r6TLxi8niHNgBl6GRVEiYeUZmRh0iA9JhWQ7frZLd/Pf7
c6REpCzD7c2hlfzXA2ugW2p9WFW0cuSAkExHk7ESYQyilIdJKSjeSTMbge/nL3U9yjVrBcwEXT2f
uIwDwQ3pwDjxZtv1nJ2wP8Howrw0SMkQFzgivvuEORSUG4cmlvE9+uVfu8At+08oX5ZARJXdPv5+
AYfvyTxowhvJYZEZ8L4cU48TYnU6um6lxxEhbcLxppR8Rp2wwVTVDAP9ycNYlVX3v//hw++DP8zJ
z2Biwne839vRSOZ0OqMRF8RXJIvOdl4Ruo/Lzi44IA3O0qfFhunOAdwUn3I8Hf3bGC4RCzM1OuBF
ysGsNKuFe5RIZgd4P8DKOImzko1ZLdrOxuw1Ahgn7ynDxHOKoHjsr9M4mCGADoey/TJliEcXZCQz
NnID6AeHbIfRoH1hYrtLI9lftaF4bgP91Zbtqbft6J/mMYMdnQEH+29b7Ui3aDOPjAnkLNe0i4Kt
PkhSkpr0PHaDHvGn1S1QpkYLveCrjOi/LciZvYuH4hui52zBQigUhvqrrOut2wQMMII7fWQq8v//
esw+J2xg2PsOmp5OW43EMtb5hakTUjMWTbjREJUuG712Vo3efUVBjZLIHBF75qwpv//1o6vDHE0G
4oX5PXEEPze9WXVjVnVB+9OEQdHh51j2KgqWrRn9KWLve0DTvwB3ymDWLt8wveKI63txYrv/d0D8
uYnMet3/vYz56/3POJaTjBxzdvYLOIK0kELBsLD0aeL0cied4Mk3mMo3JtjV0qLt55deuka9AZl/
YHQ0hWCfpPwndeQwBQ/qSTeHG5SZQDi8SF9Ugf/sOFTkPRQyJygaVGopMz6mDydu6NEXb86AR/JN
R3n/QO6FmMVSppsX7gDTiRkY65xFkZgX1VeT0TYT4Pvg41d3U84M+cTTNA/2YqolLKJzUqvDSH0u
z/9zGwnlsHHzYrGuInRqZUioIjOmBAcETa6KYHZst2Ox9kbrzO8jwg1ctuwmqvRF7Xmn8lX+HYT2
H+q/gAkPFk5wgEqMauFOgxbwEU6T/tf2ldplXTPcpJywKTuT/J0lIt+Fehbc0LkNEYLZzkc+zeRQ
MpVxr7c2E44AVfECGlQXrTCWDi+FcrNXB8/hdTDOOBuQ8MkzU/nwpi+74NpCRnOp6TUvwjTm3d1A
ANY7ALzoCRrmmK0LLZn+NK6XfRcqwYjcYnd9qKVVvrqTzbQ6cpRNm3NelX1KmhOTvSNNZB4R9SX+
FKaRB1VDUXKoyy0+OPzPDtOfUpzHlZMsPPRuq046c+Q2I/GonfS1MZXtxigN44o6ql5kJRMpsw50
WlplS38nUtZZ3UwI0ITkBiezCzlxTeTiOoJNH06cm8nxPI7QXtpKpxfNGGlcOAR7k7YpQYJkHFY3
tSPsR0RfCF/NUCBuiNXt5PTtCbHHoVyYEoAlzkSFRT6Cv1/NjiaMbGoUDoducBmMKlx6jbVzJOWH
DOYvHrbVanQMmhwdjTPDpZMuJf3+StFRg3Fe8+smg5yE9AMvFDSJuAwXpYNWNMwcd6VPuB4nRPKC
SKYTn9bRFQrsOShgUiShkM8f/n8+rSHpVFnGNhevHCBhjTCXaeBeAr8ippr1aJGKxl64WoG5qUR8
RGs9WqMr/Vskw1s24HE3JqTFMta+omKaFq4BC62gZhwrzsGVYYnV2PS4Mqv805AzKkPzHsq+PEXH
OoTOzk/hf3+IMxdq//kh+liB3NFoGYoapUhOH2o9oFNY0CQuKH/g+DXtiHiq6P9OenzRV9VGkyly
aMrrASHwMvZktpZeQGRLlq3dZrwqx2JlynyNHIK1xkQQ8vu6dnQlobtozibX4DBY2Y9wnlSCeTia
FvkQYSgCjDTZT8pMnHWm5HirsO7dAV4RT0hAw20wVtmNO3q8DJafNWsrK+rLCZPKmQJ+veX0Fr80
wNmvUB6AkZ/S2H6O3C7fSeW0z1EijCdTL8zHTlbGhzRKRCBZFGNSHfGHTHpdf6I3rsharLUrmhzZ
FyrK4bLqsJ2OSaAjvsGY+zJokfzjVKp++f1+HFEvUVXRa/VxA6IA29+18fN2lkgdcYELqFj6sDXZ
Lm2YbFA1UIY6923rfAV99eH1uYR1Qw80BwjAFoCUt+zvB7u+toOGIb6rnhMkl4vWyj5ZoE8Ou+fT
394eAJULAAc6HIR5+xOaxh8Jk4o7SGhBqc9K5MeyRnSfV29Whclf4+ZQdTRfpcv51S/tYSFSmg8n
7tdBw8zBOYkWiCTo+cS2Xw72cQWMh07atuzu+xiQub8Ksisvl2vTSLbhuKug2jlWtJKGvnR6HZtN
vCnNdxiWJ2bchw6l+VIQE0HH0QGT7Es7BvQxfhgLZ9uIpRGIde0wsbS9zVDDfW6Ma5eo5JZjYx36
pAl4iyT3FoOjLzNUaHLyqGDvCdrkmLOmQl3N/o+kvendYB0H8W1cWOe/37rDDjvuIxO9Kj21fyeY
va4IUunC1gkY2EJ5NpCdzCVFryfrlFzKhZLRuzmGJB3L9k9bou4SIKAWkCDfp6z9MO32NcnlJ8IM
uNAmXuNMLwUxc+VfKflPtQvs4/frNY48avwcsOBwHjOD2m9HZKKLkSml3tbW5car6Q/r4bne1/et
O6zYlmBhpcEGDc+Kt/Y+sPNtVogXhqDryLDPo5g8hxNXZO9/Arz4hBZy7sU1ZOFG/LngptiGrWAc
3K0+uaDXvek7ds0H1Tl070kBWpLWgR+znqFnlv6ujOLDHYs7RON8kIVCxocu8fdLOixCOAJzc4Ar
AA6eWxg/LwkLRuM7RRpsUaBQcViZWzz7kxo+mwa7fmF4Mf2bYazemddpN5Js6QtOqDo+8qYen5wq
5Kxey/haZKZx0ThDeNOGKr8pkzy5HwrHedPLznyoHeV+DkXfkj1qDOKhN5PiCg5ztTZHK/rCTu99
w9DEuepqwdlgX9piibxyWdWes2ktO/3+/WcfdNP41dDFaE+zeCJS3jvrjIlbQfjU/G1X2iR8CWIP
NSuRy9KRGDnq5KPBJHziVh+0HWB203WBDQB++BBjQWBNjDi7D7ahivSd2yWcu1X4Fo30gduYgQ8S
gR76aHAKxXUIueMvI22Fim1zAQd9uSKrg8hFQ7vNgzE4g7Y/cZ9lvnImnkfZu2/NCF8k1gkKVlr0
DcCOtC6tiddTDoJWUQLx1CjMZbbrk+aUM/fIs5h9oizHJkm9B2VwR1Xk2hr3JWdqj4A0stvnMdXS
P6AS84sodqon6j3rRAl6eNyFraWjAZu3gjlUaO8VaKqRY2g+eVsjlvG6Aam+zNvhEp/u3WR177RQ
PnNf+yoKDhe+9m1H6v73d/DwfeAC5nMhJgQgK/vCGruJjCpvdW9rkvOHfFibhvuCZsWtRkvwGpx/
t2Eq6VEi1+JUU+TwniM6swljxxbPr98/m5otGYvJoHxkK6W/NBI8rIZEyqhQxy9SGpPMSJ0Zqhwi
+GjTbNkzBiT8KnmppPdFwFG6TAESb3zQJrSZ8ccYrnZqCHjsIgEcUOYxyEcOtbc02YU5FWjw3K3n
pI9xTk1ayPAhNr3XKgzjNdi+U0b1gyM7dwLFGXJwcpZx4e39Rek1GEHKTtt2UAkWoVeLNQ06YwHd
oTlPWvUh3fJ7HItxWehVvvn9fTjyczkKQkajhc3P3S8HonYYsOx7wRYOER7k2iLaasBLZEEiWPW6
UWx8PF4ntqTDMR39cmoxPgW6wjSx9z4DCE9unHE4JepozogJPLVy5hwB0jCqZV/ABvelfKp9gAJT
0HiLqKArM2MPEZvlMIrkJFeyZhBtl2m2yI3q1oONveC7A+vJFGUZInVexV5hIeBnrVUxB+3fb9yh
OGz+DbTeOZDRF2B283MPS3WCOY18/g0x0VPEP1HNgr6kczUNywqYzJRNGY0zJ1qFif49hiRJxmlC
v6BvTqIZDqsOLsadqW+QDhCY7r1DdQTbP/d1ljOB9apUBJewXT5OIuAwqyd3k+50gBdCm34zX1eM
U3eh9eWu1vAKpEkJFSE3bq3qpDTlcFo93yZGggHuI4Ph396V5XxCQG9YaEeE2ktRuVvb9l/ocLoL
WRMlGcrsj2PWf2M9vC7m2fCJx3RY/cyGKyZrMw50nq79fEyj6ssGozAv+NC0rxNAzDmKu/GuRKWG
jRdLfavCob9taOld56PBEawPg2lFZlX7jDzRwDwY2c964eVPv1/akaWY2+GRHEGfeN4if14ZTPhW
xIxTt1lUd+domvtFL2hH0XjEYa8RtZLXNyROnfTbHoxCkINRDtpAGjjUHoh2JnAYRjVKbSuz6nqM
rJtOGo/9KG1+tKVvCR66brpOuyAya6ZYgUv9/YcfKQ3m7yWYjc8MjA+alC45AoKMcm1L0oC5Msto
Z004soUJ5ClSlXlmGwjlZNZ9sjZ1S+yAgkmRNUEO7IGOjK5csLwMK1gTxBV7yGV+v8DDThGLIanq
iE+QzmEO2ns0uptZRAHzaJoAj42X0Vmp5+gC2X32mUtDiCVnaQ2eum11Mshj0rEXod78KRSNbJEY
a9WSuOkGjP/SjkpL2la+SV3rY4xzRN0+uDI97l5Gml4nLv3Ieo5QgAfDLN6gF7t3XBphmAwYlYNt
qyqCvNNxNurQ2woJdlz4kUv3KkM3//v9OnLomYEXlLX//iY9gZ+vct/DTfBoGG3TjpQGMVof6VC/
jFP5OVTFk0rR4LWyXxppp62HKu2WzRDUHLct2vpGeMmGzyGzKYwTurhj5RbNPtSZ6BC5wv1z9yAC
o+rtxN8qoxtWKizeMLLe13kCFD2u1lofv7kyfmgsbkmgoVSUaXhKk/Kv6f2jBTGfB0n/cBATUHvt
l/02WfWDVubmFqNw8+YVaW6sPG2y3lKWmCvOBN7K1KLaxPIjume7tdWuos3zh0dcW4u2cPkSqUqu
fn9mh1UHHFUdrcHsBwWstPeKi2kcxhw/ztYaCtrTIQMyiu9l1Wpssr6bb7QOqkY6YHEP1KifejIm
b8SPm8IdYUvgYI+4m6Jw71BqAj+qGmY+F/GE38GSVbC2O1QqRekMy7S0JH6cIV5i0DeWmsvccOS8
uOhD6yIdpDj1/h6siGT40AuZNXGzaHW/n4XgOXGKckJszFSEYbl/l/qgD3I7VQu7MT+iJojojsjl
OHQ7JYfP35/F4SvC37fmupwDMbdjf5PqmNhrjFWyiymrMYDjsVtGhrPzR6Zu8wRjoY/MDDn2fiUd
WJhEc94DjKQwLLqv1mlP0FoPNqb5apDAzUqeI7IjQfei8DNEmnHuvo557KN9CfDM6L6gxBI3WgU9
wBkS/8RLcbB2/fu7Pm8kMZ+cy/bWrgTajKHn8ChMaUHAitrkzK3zVw11AR3Sclr2DLCWv9968+gf
5ROYVyg+0X+P5j/taL+pYbHGXXbhFZWdLzxgJpuKfzMpM2sPS1fR/UnMurwlkLZu10po5ZOWtc2j
WwTznDIV3YeW9u69iVwrXcrc1l9JqMeYEPXjHYpQBZCknTYkWIxP0i6jlwYDI3dzTLvbLkiiyyat
khfP8rQLzZPi9fffd1h/cVORQzM1wE6DsmjvO9cFVFEP085FZRODg0tJLDyBoMgX0S4x6qcq86JN
nIyPzDwBtkqEeb9fwf8rsfa+dbzfs6nLYCDO6ffn7sC0JaBbI+KLEPsTY27mTaiVxmiNbTBAXeUQ
MbIqqsJNzq1MR30RERgE2bNUcl0BYCBJygrKeGOVNZnUaa+3rykqqjul99rG6jwrXE9VUH604aB/
l7XQn7CU2PkyShVjnLmjDuBXM+SrDP18x/luWEeNq902nSFuNS9MbPxXfvMAor1nqqUXwTnxOCkz
hsSGXjEm03PdhOFdje5pInSx4kdMaVq6S2pusyNgxhj/BJVyn+G7eeIsAINxEYnK784iBWusrDFg
Nm6JEHoiEQCum7BaudJGtkJ0GDRu5niigWilSEHSmAaTXqxhl+EjMtAX+l5inSQFs1ubCI2Lxsqz
RzsSpVoVZtJ9Q5RwzjKUAmtoBggVu44OFPQU2/6TkU79ia0o+BZmHy+p5MYz5r/lJmYSeWvasjz3
rCbYpmIEvGx6YXQWN0b8N4BX+dF3hU5eUZx5cMNgTVxEUWbfwSmBXx0Kg5FL7woDkZMFWWTRuX6U
08LMs3u2OWNdm96kY7+z+xddxerMbrnrKdSQJWMs5uaGX2ZrAaoJooxm1StTqGaVlrV8IL/c2XBf
508mGy9aLTd3nPN7fB4j1IjlVPdWfM6cButLIW1Mvk1Yq/dERF2/islIcta6oGIn3rEdUCobpJuX
EXNwyYGNfxNicC1NV22S1iFrUbPs6m7oswZqJuZUUbjtmZGXYb5hhsO5iI3Kus8Cu453Mm9Y85LM
rwmjH8x0xwZnAEKUMsVI7Ah/IuY9HLQl7jirWRaD1p+F9VReW0LDhjh2Zj2TCZNHyHjxzuSYnW6c
zOv1JYEc7cdgBf1X5fyDddhMctYBDLGLIJYuKoK8DrK72O8nMrEYELM6Za51pdlpfh3WUD/iLhn9
pdmU7p3DtG+Fb919C6M4WaO9t+5c8nz+5G7EGX8sJhvgTO1eYbKdSLJ11I1XVhabLbdfXwsUuvaG
I2Z6CzTOdJZoTGcDS2JrX75VaNTEWeZt6ryxjTvc+fW0UmOhLcsebu8lL6d5WbK9DxeRTAOoheb0
3Gd9eG4UDuINYdoVb4tImR+Hhj8g6xb+oC0smTR3snMmsfA5wQ87YtjzFd3F/okYx/wtidV4L51G
beuKr5jsqql76HK7KtdxZjcWe0MSfLVFl24LvSY+bFaVP3WiK4frjJh01NkF0QNru8rScKVMa9LW
GK/FJd+EWZAcGdFvINTaJFKx6OBo2bU1LCNtqM7dOouWjiG1mMZD6V8riyxgeJIiWnO0RD5n9Nq4
TfrC+mu0nr12ok4777uy2yCtAjYXO7ylvGdufKblWv5X5rin11biiDuAAyif9LzrH9PCc0Dhy8jc
NX5u3nRqzgVqRmE/Zf0ULGHYsj0pLSzv6a85amPXGkmb4WQ+kivUItEBffOQh1N65uvYCBbKCCRA
ULDaV71d22cE9w5MVJ0+vQtjbbgNgA7glw0mvM3TUAT3CnLbS57o4UUSVMaZMGJ/a4rUf6Kd0G0a
o1W3VRHb52E7mNveSMMrc8Q3vslYldaZCP21rqZyC/+McaAKUrwQmqWM87xvy6dstIFCqL4PN7ad
Oc+uStRT50pUy1VotTva9+xMzOQZP8loxkTqwGq3tTU+tVP2yPNydshcrV2Um81NP/jxl5eB9zGt
onyJRkDNC9QO0ROPkC0lpGmzwd8UPDnSG9a85wG+f7t411JPuQvScMz3BGNKicDHkh+p305/R2Qo
76bbxFdjI5O1wpf5iajEfnXdOL1ui0JZhMMRpuPjJ1rpvZs9JG4WPEUmZxxgPCYeRd6/kOWoYH8F
8WMBZtDiV0z+0wPaVP8+Vg5sCcef7rS81s5EZdln/JT+ho07vjZbs72S+tB+xUbvb4tKgFW17BCe
nJtochPrrP/00FOMRQwpnS0QUfk2GUrX4TMRc72K85Sb2Dlh/l4x8Tmz41hshkg4V46T0UL3h5SO
y+/b++FZ2SWDEhONpcOG0w+ElUEQlLUXapiPjO4xQbeFMy8L2KbZi9RU3JZBjFVwlkvohl4tpJfC
Zx4UXBiT5u381i/9iPOfdPtp6TiR5JjKaK8OMeqPdu5x3m/m/8b/RavhJP5++Ye1LnXmfD7kB8zn
xL2a05ywKhg1YFvgyd4av+0HuXXBojBR5qnSqlaJtJ9BAQQn/u7hkZnbxliGMyHEGl7NvaIoqdkI
OodZQ03TbDkGUbRKPAPMf++8p5qZrAscXAvZJwwEOBfFvv5WuwEknnlOnbffXZf+raBCnriug2Ph
fFnY99CYUIcfnMvCyTIMVh4Ig4zelvYUpwsl1COhgxnZ4+i/SZJ7c9hQV3KsT0maD4e981+fs6Hg
jATmgezeB1I0ugXvEnPJJ+LX4af7oEaasa6hZtDGmPzUWtRJ8y3ohS/0oNVXWoqzss+KbKPFowb2
nO6QxetCKZ/RxgsTZgUZvVcHKNgqNdAf/f4GHamwkXiiMIDQAAYd9+HP8nZwbK20zYZXaMQMXIiC
NDpfjphnqXNRG+yGQoilbiRiaWb0pis7OZVBc9hR48ZRYs/zLCofxhY/r8GpMsOJeBsuTCpofq8J
39C25UqX6W1uqY/Ojd5l5PbnlUIGgb0auJ9Sb7HQX60o/G4mVNmtHUAIb8u7E/dnfpN/lv9cG8Rg
Dlk0YUln+nltU2+afs2edmGDaGVLQHAATJIFOXSvq9z7W9Q5ygwjxhYUuxV62Ay1j9Ocsocev0d8
4ZzzZgn2/iE/1s3OD1308jLsqg2b9rUiMRSMX/xQ5CnIg2HKV6YqvnvoF2gfiEBg5ycwagBWX3Vs
Sb10MDTgk17YhK/9H96jObsIwA3HpMM50JhlndU6LqQ5naFIqU+AorzyvXHVsIrIpCTVtGIc3/NC
91kdwYGOTqnMjr3LhC8EXAKOd2Ip95ZDL015iTXg1WHlP4SsUKQYJd9OC/nL7nCwmk5rL6yCZyWj
quP6mBedeF0OGvbMfRjMMoziX/SI9i4hLAD0ppRYM+8b226Fdkifgt1UxcSJeu2j5Tdvmam2BA98
xvT1NczTizjwbpKpUfCnva8TF3Tk/WVUi8+OFt5MbNq7oHaqEki7BF+TdWJi7jC+AnSSZ7iYn7SJ
PNl/UyYnu2uKtFpmkSxBOJYnLuLIsoymhD/OqjiHCe3tFoYx0D0aJa0RDKVLY0DgN8A74fAV/I2y
lJBXwsdXfTgkSx1hx6lncvTPwy4mRAf87QGtNIiU3mb5DN5M62EzGEF/qVe2/+jnHsdObZx2du46
D8nEURyRxXjrI8e7Mp1GP/e6ulvDH6t2tWPk6YJzk7M1NDVnQYBq22iFYdx0OiSi3x/b0UumlWej
TsN5st9Sc7RQFwrZ7UUYZDddzTmt8J1XSAEP48hG0qbqMorEM4hJ50Qb60hJQa+DkmJORIBZv7fe
SaPOHG2YSGh3os+kwn1TRZGaA67IiS/rOY98em1F2Kx//8XHSooff3j+sv7TymIIMfa2HJILqjQX
mYf89KIc6TLjfdSh1q03IC5q6eABcWnQ+jtGvTC60KADU/+l0/s3GfV6MeIKOfX+HPZXaf/gfWH+
DwIHwc/PK+MM6xt92adEb/nipqUhfmO2VYBzTXrFNaex/kE0Znsek6K9JrRYvFlJcBo0e+wyfKa1
dDbZsQ8aUTmaBj2aobvOvLTEofOcgoBbmLG4Zx5EULE3k6PTEG4dUzdAV6cG34cDCRY3psUUxfN3
dKD/mDpLjmpO4ZY0YNe+i1vMTOn/GDSOFp4DKCBV5nU1BaAtTMx0dVLfTyQi/x9eUW7ATIE8ats3
VWbqE03PgW762upgJZcQRxdlBIMCjbO2GK2aaCSVZydehWOfJbU22E2KPPeAYRJZ9Gk4D7HBFE2x
gdyt1mZLElvqGtk9MyZnze4kX4EfaRfCUdb979/IofqYB4D8BT3oPKyC1/DzTUw5lloRNNiLoZLh
ZStFtlXKch5QXskd5O1qM01xv3MjLT4zxmZcJaLgGzILp7/GwUGkdl7XN4IU7l0C0/2uSZvxthZa
uqOhqq8nvLWfDfXzjc2YPzpx8w4p3PPV08fl4ECFDiDr59V3tZdYjUe+IR0NrHIW8u1MqmHpumFM
S2RgKFmkpP7hY78kVII8b7f+G/YQBr1sqJcxJOUluqxT+KDDFY/hxTzFoQqFBrF/WdBtHZK22R40
4cDh1aEk1WkDGL5JPhAeVLjssnQtAoyQjEPnkFmDSlOTt8pNcClSHi+chjFD3Q2wjJlKYwtzgTbI
8KRDZd6sfxaj6A6hxrKNooHlS/x5B2lQul0XdekFR1nroy3og0JbdD5SBtAvUVl3j33A/GM5QeG9
b8vCpDNviftI98e7Aco6Oil0h1ZsmHRJQufx99fzSP3F5XHEwrPG93GgBQo11RKDaxFgqYY7lsRH
NIPINdJswKpBignb1ivgyDd4M/ciUOGpLWTemw5uDyxu/mfSq98fy1HPzcMJFmrNqj6INdYWqUUH
27DxpEjbT5Zg8eAekGi6MGWK1XWioUBv5j3udXsFmMk6oU+y/cOXy0Q3Mkts6Pax6O3tHWaZ2lkS
4SwXpL+nJLXVGiSKSty7yCa2XiPnUG+/yp6haWY9p76qeR4Co/ir6KfuwsEqz816ClALWJrgm/HC
ZwdKwEq02XDujEUCl6fUjC3BENa4aKa+f6+7uL+KEqs/c6dWvyrGRp0ZoknOJPGRD0R1JI8NA8JL
p4f3h7/JekBJLG9lGQ8XfCDNZTaLyJAhd+aZEMb0EdsWirdkSuB7V22C1JbRYnY/Ma1/7e1J0LHy
a+vCxDjy3fdyeAZD2DxWOQ2yhQQPaS1I6I76BaIH/S4XfrDLDDVQf8eNdzdF6hFsAS1Jyk5dV7Le
pGNoYUQqwFPrmYpu8lgU9O+7Bn8Oze0XaBXMqnxH1E+jUYm7fCz6RzOQ+duI6vHKcP0CB3MuvoOp
Hl8nXw7aucYI/5LzQb3rB9f48gwwvzPKZdqBgELKX3t6/5n2HVThDKZkB/qZlPkeVOh1bTZxvraM
CAKTXWdouWgNp2I5WVl+rbWe8bd0NU40WqDKm4yf1yBh0tGjmL3pdauxlGHCwb4p70Qlxhrnrmhf
hFT9ixMH+kVhdOM6rrSARmYqy/cs6uVft2ejXVV50l/y8U63gdGWW2Sy9kWpnP5V07L6hTZ0eDtz
i70tuUbRRz2N5dbUbPsqRrtxKSeLmJCx8LsXltXpkcKkaM8SN2ie88LoP5lM9deD3fuvQ+XYlxaS
+avWaI2dH4tx4xeuuO2I/LkLSr7aklfiputt/Spohgkrum/x9ta+cY2uAg0mRxmW8D40/shBmsAA
3bDZKdUF72bLQ844cZ4NjdlsVef5fzB7q12EWm/dJnr1CNNF7aZoMi/TWtevMfyqDZnOGraU3rp1
dMYqDOAq+H6z7mZVFYpJjgzt3SATb4v0X38hym74M5aheddknrUTZtd/WZXNwFX0YfykYdJ80SpD
XcuyafisXPdOTL62UWQYf0yD054NWL/+5I6uXYIXp942TOYpyurMbVnow63wgXwufX/K3uGhhmSx
t85T1Q7Wi0AjsAUtmd2pxB1vE2UYTxTX4ru1dVKSY8qpq5DsmI/Ijj0+dqMOH8F7GDtTtPYlcpL+
ze0yCKRxWGi7MTCLe6PQOcNP0k3vDGm2n5NK1TMksfKrN+vmyYpb73qOfd1p2Zhtc39or9hxnRdy
5dotetjkJulscSf90DrXY2msLFNLH2ShPLhpqe5uyjTPzrQBBDwdDdFvSiSqHzqqn6vODHNt6dTC
3IUj709mDeZ5O6QyprabmOz56YBm3YHW0DUBk6MIs9lr7LbOjen0xrs/ue27x9i4a3N3wQmZmzbD
GpME1+iY9Bd5UHpXw1D90WhjnyczYCsL+WTyFFS6hcruLkh7QeyOo9E8tApgbu7kzmZQu3uiI+x+
1JZPneVpwbosve4SPYL5ImF5XmHA6cmsr7RXiEfmt2MF2jqQSf5ah3VyNiG5v5Gp1d61wOW43W3R
sCNMQoZLfLwIILOsry+Rfml/rTKyV41bQIASdpE/M6jRbrTQHe40U/Mem84LsGUH3GcIbbcGdskb
ZYX2Q42K8EVVorqPfYBaWAOc+P5/ODuP5caVbIt+ESISHpgSNBIlijKUnSCkkgRvEkDCff1bfKMu
SlGM7lFH31t1ScJk5jln77X7WMvfyij2H9KOeU6kRPxgTZbx7vdZtovLYTwojiUrxgbzfswNPFGV
Xz9IO8zGxTS1xcc0C7kZRd7+0QHwP+Z4Fpeep6JDzwN5jAJyyruSYc2dG1f9o1WG3ZOWJN6748/m
Hdkm9UuRd87GhEh0d0wyuZ7bUW5kmtYG6Tu9dVm6en6ZJL32TGxFfLDCKrlmlF0e3KI0bokaRLbR
WgnRgI5tX8W4dPdt5ntsD1X+QrxG91Jggt8XlVn1gd5W5GrxcB0QceruihiF6N6JHWdL0yW5kXHY
bcvab26KTJp3Kp7bVaoP4Ys/Z+Y+Cn08TVPfz/tYWROqVD53VznmRF80VLpcUBtN+zmpPJfxempc
9cjPgZM1/rRz6UqvOSDnj/BAcCXoDIbStVEXYmc0AJEWtl6oXQmdG7mSPsxv9PuSfTbV/d3o5umj
LRBLD6I23qj4tEM+JOan2RrZOm6r5FW3wgQWhifbvZcNZYMctBbloumHZBPSX72FtIlBBiWOC7GZ
ccgFVWl68B1NbuiJlTda6R97cY2dP02iML4m04Vn7s6aBtFedfpbONXthetE5Zc/T/1n2poNzbo8
tu7mMTL3gxM6VxQZ2WcDM+TgaV4PfC8u/Fda29XbpBByBInpVX+U8iIGpI1c51xtxhlA5PeuEWtX
YV7LP21caxfRLP1DYxfaLm6lzfFQIPrTE1G35OIZ3j199OE19V31ACXVfBKRw6Co6yLnNe19wmfo
HNuHsvQUsS+19KqFC90U6nGR1jtlZP6hYIL8VFndjLeW4JClaxKuo9QkDxmCsENmizld5lEn4WL5
bcaZOvXnLQ2k/rIGEbWbgD/cFsbI12qr415W5bRuAiNOm+umivoHT8Tl7eB1858WvRNao3Bu6oBb
HpFTl7FcLpRR6nfSYCtcuxGD5MJ2h/fChI+xKKfe63E/I1daFDYLJWjJcu+lA1G1U+G+GebI4Rq5
5GtdZdF304r6c8poCdWCk/2CYTwim2bmfAkcSEwPxMmHgIFMpG8AX8UBHPx0rhf983zLVMFEBoPs
lvHCqRdKZkWrR7ZLr34uydkd/GIZEgG56KsIRLCh39XKsNfzaF0UQv+MJvnhiOYPTDAAxKW6OHPa
/+1oC92S8wUieExaJ+WcZjtZHlljtk3joyO3pfw3uualVGi4szD5MjVlkwTj0oO2yT7sDf/Dz5wv
pCUbcK2IPGzGHKU0DqZLrELuMH4IyTgLznzNXy6aQVPYoWECPgX86N81U5WTgNq0abZlyTXMRRo5
5arMzO7e4gz9kHn2uMv1LL60GXS/FRz7rmhvNxuJVwO+iT7pu1w43ZlS6be5I8UArD9MVQwgT600
E+1ouEBTtI1Nc3rPYIdfCFurjoj09oGMu/SA2jS9bpTs71ALpw/Hug/3J/sjT716NYqkPXS2Vm94
1/Q7XRPasoy1SAbFPI9/iDjLn8yoG25zp9DuZ8ue785c119uPx2YoxmIQtTwTqXxiZYA8k7zaFuL
WgZu3AKorrMHQYMEpSOJupqNGishAio1ODm3Uj/qEAyiGJTxhBGSqjmP3sox7QLRIYEo4iJdxpQT
Z57TnxI5aHhIioWAncY7c3L/J8r7JtPRCc1xEm7aerrLHSYUnZW3kGQdf4F156yk2PlRiTIVPSZ/
UvZxKj+tRPUY3GRqhNol0sinLmLwkulZTvk3IStqRBe4RfSNoOUqBnFGzsdIHw9jUFBzhwk+8r0F
EL/8WCF5JEkj3fz3zfvl3uFrIKXFOOa400f7+51wJNEZ2JjibWWHWDndhlRobEWciY7kgF5Yl2k+
enwv6xxw6pcOGoY6Ytioiq2fSSehcr1Jj/jkSZ/dK51Veq37nbkcRQ8vrTZlgKKRgFDisRY+59cz
oWu/jdGQ2x3V+4IoCOPUtlDYLfI2x4+2gBLHO47z1FqhGKl5h+imbJvuKoFAcg1sRrunDNQpKszh
pSc5HHVk0zoVjfh5fok0gWTASDW5gmOg//n37dF/uz/HnEBWVwaPP+b64YQoUhZutHXnXi1F0kZL
haxzoewjsaNtIc310ac70vlsyjghvrZ7InQQQIID6cKidb+ERdMtuwbVTaiGPdNRQo9sz3n4X74p
v1A3TJuz36l2Hhq8mddWybigb8uVSdWIioyQrFlBtUPQVQVKoaP3h4ux9T8mnTePTGyILkN8GPJx
F5sITQjbHldG6X1m7nyVMvr4Hx53FLnH2RPwiR9tM+huoWoKvmRUy36VqfrJGDjMlGbzPddMt5O4
spYuO/eZi2P+XAXQhwsLYofPAfB0iWzGTsd4USRbEBH6Ou/NL2/wd26jo8UZTaahxwTuXD8OwrJ0
STtPQkeoybxqpUnlxS0784WOW/LfDTJeOmZKnjhejB9jpUr4WXiM5tpWBQ0LPBHTQkure85jBHI5
eBwqzXhPBUPAOsu/8TV0S4aVzblG8C+TDIsjA6Adetg/+fjGWAmzr5toq8DTbrQieSp0xCrzfATf
TQkDdFAZRCSXGaLK+SBrYtj+fSV+NlKxdR1FIgZtdNbB47//j2GTSLpkrIZZuyw8bUNH7N5V9rrS
vTP9v9/eY/7zFi1vrLo/FCFIwvHMI8jbOl36NaOe05NGLsTRFYlePJjq+ClVtCn//eN+G6Vh4AfX
cPRNI+44OZnRB64i5U/FlkpUXVDAviG363H0jMFs9cnW7+kHpUZdb6PM7Q5NL8bH3IpRF5tlfwVU
j6BbI2MloXw/ex77ZT9mNI7AFdwmO/PphFwDKF3bHLG3hWe0q+7omDB7WRzjLqOlHs3k3rrzi1OM
UA/FOAfFROkn9cnckr1WLgnXObZzeDyGaG9iAFwAzT6nI/qlk01yCJ4/0hSQEtAk//v5gDXnKRfE
y9ZXkszjqXfBIamBhN4ZTi3h6jgzwxwPuj8FjjvALMWAeOYu/nKGIN4C8AE2E6Q5p+g7ayaNxs7w
ZEUlgw9d05+7o8JET2YE6OAOG4sTldLRonTY4HmRUVwWUAKDMLch2SadFTAoy1ed1qBAq8FA/fsL
/rKVs2EAXuN0RVzh6VbqNYMS0QSLCVciN0tvMu8yxoj3LX1Z7otuKO/Y46enss+ay3hOsu9/f/5P
Hy4caHZyF2o6Y1lq9b9vkshEH0YErG/zFmZkDKBElzNl4KhdO/b40fc+9YWdvLUc6hfjIHnzTOS7
iT59a7377VjU8GZYolMTMXBvqaWQr/k7VLpvkUJAAzSXhlnHhL8nQe7f3/6Xq4eJCMAfvl/Y+6fv
qIBsbHZC58tXZP0yN3mre+fFdDs4vZbLeUxPW94Jhl8RSUb/w4fDuGfqRRVp/lBEmGlrHyOJOMIk
bNhh5sVoy5otHZdPup0UbOiBAxQsaL74x//+4b+siUcituD9J9HPO31sKlbKyQcttBVazmODIiTa
e5job+Mhjx5UY3nvKrf0dRv78kzN8utH60TYHE++2KVOVv1Q5ObEcpltScGm1HLM1+aYAiOl367y
OX6vwXMYEcr8f//i32419RF7ncWvpg7/+znF0QinMSZSQA5IZo3MGRZhlc4rY6C5mduaDMYOZFWB
1WBRGcW59/T///snuz6jAYF/j5LzZx5SZWdyiELG9hGs+0AdyYB2qTCcp+PDUMLPyuPpC6hovvTk
IIkisV5hrWJDL1lYmfdQIpUOsdDGDKcXyELQTGjeEWHdRRlSHgk9bkFw9HDutHJ8f0+/N7nNwAAR
X6BIObldTUyfu0gJ1jXz4mmInLd0JsCp6CJO71JcWzPtrzzz3lGXZZvSnr84iHJGpvgCtC6f/vub
yMgfuy8yRUiNJyVTbrbV2MP72iZuRYKIzZoaFvWd7cNTTqk1ArMjuaOam21IyPm5S/HLwe0oxoHp
wvH1COH4+xEqdVsiOiI8pejVexPaajk1+r5ArbmoS7qkJec6FgpuRKM73cIJw3SVwYA+8yQ7v+xJ
7jEp5ChtowY53bxn3xzHacRc54Yy3E1KiM8hHvttSddtA9+5WU00PW8T22+vRCG7WyYU9W7Me3lf
FlZx4zdJtivVwDzTGp0Lgjaia4wMct2ZXv1B6z4+UP/NqzQciBkQsaf2g1lQ4XjKYO+ztGa+hf+R
MToT3s0w6NlN7rjFY+Rjj1hgVp/uVFng3jBK7SuRcRQvEw5h+6h3qmdfWtq7pWj7BHmX+69dO2d3
ZP7KB6mX3g0b1rwPWSIutboer4jKbR6YCsaXupmWGxp7WA8mAjrptEGGWRQlg62OpO59Z9b+fRll
xtNspiMyKQf3SRx17UVs6cmdYMp3R8pud60LJzrINLQu0kKz78MmjZ8qdxQf//Wj+tdNOt7E/zjc
2kcacNpyk/Q88dbwARBQlCFWHzkgWQewBtGTF4n+r8PRITbPyHN+kwnx+cfVDmwuko+TV4Wz++CU
EpVKHuExWMyIxfYZnBqwlbg43nxnjD6nPuvvvMiWN4Mtqs0UjeImMbPh4t+X4ifrDTOmTusCWzlH
qR+NGNsctbIfJWR30kVo/g0dY2hE+8lxMRs7DR1fWL+k9VRQgA5VYE8NBwARPotSf5o6+VpFIWQP
LdzXsxgZMyTUbrygi6SyztqKf6mLjjwBhlPQRVCRnxxoNCh5A98XVT0me5KvYwWfsSKQweKQJ3tI
89KHRzrQVEUJRyXBMOcsAsz4uerSYOZQgpYXcNkpPaCjX2hluFa2fTzmQV4TPa2zCWDS6L4Hn2Il
L+zndhDWotQzcJgNhwcDxjyAzW48s+6Zx3XtZAs4drsBTTho2H48Sok5t46CQbgtjQbCSlV33TNz
y/zJLqPm0jGjYZ0IBHcTqrx1TQvtgVjx6Sa3+/6akbuDlqC0HjlyDA8VUeD3ObOsAzHu6tPQZu0q
b2b2XDuR5l7GqfhAjKDfmIyV160U/kbpRnHve3mF3q8Y7pCrdlulrEhyura6dVZExsWURv2T3XX1
I2OGeBdqJMeee6F+uyXglvB6cEPYwU8OEMncktQY59XWVFb7xJrDyZoH9bbqpL/LKkteonr1tUUs
RuNzdpvq3nYLlPItDdHPvvfMx3+/Vb+UcCicBcWbScIVA4m/FxhpFJbTEfG+Ha0K9XI7vos8f4EA
eKj96iku6/t/f97PWEUeQ0tnKTmuKLScTy5ApsbO7dBlbENVvBgZwpDZkrAG++zBtKu32WwMalW0
MCrxnwkww4Y61TWTcelhN4+JGyMBYClDNJvt8W8rxdJ9NPvomHIWhqnUIioKKKnJxN4QG98jRLZ1
XctD3vS4v/hDYQPU6N8/6+dlRC7Ffk59yXr5ozuAMTGcaJOl2wwn8Y4YpOxgDmm/ZOmeHkYrURPB
W1V1tj3wc5nhczmIetzCI1bt5GrWw9hl6Fjo2WnDlxMPQ1DoNWsLrKrd1DImrZpyFRvqJR1HsZ5N
8gf+/cN/2SEAuMLRItgLYzfahL8foITE23b2+AZRaZX3okqavZ125qPd2UCTbClM5PvzuEF14d/O
lppuMq/qrmwrNc6AJH7/KjSjdYe1jnry5FkuXJJPfOyXW0VaPQsME1zNC+sAyF+7ckqUtolfv+aE
qJD/wXOiWaTnObrKzr3kv90VbGg0fbEPgbg5+SLmpJyQRky8jSPsf5pU3c5ujX5Xh776SAYRvo6D
iC6due6eep1TykiH5+zg4rdvYdP4YJGhJv3BjmFvnh3yZeOtVSdaAKn7YFbhU5pP/qIxseATetov
RGE9NRPR0jInKejMs/HrNzgCWjEK0KY8vSENolYsokwIvIpCicxKxFOM0aU+e6uycEKke+SuxBqE
NdBGJbOm4ayZ5ee2w9N5zG+CykUD/rQ96Oce1JyOTpmt2v5emC0O2bJNFok5Rcs0EVVgzOpSHUda
PrCuBURELaDZdQ8KF/NLFKakMVjbYTibZf3zAH78VhYtD+g+PCYnhYCVyBENWYWdIzTCZ5KlvOsi
zMB+JLFhf6pJGGegfz9rZuZDNC8RnAumvKdNllCfMoMtGCfCzHR/BtIL3INAGezWWFp7eoQtq2Ni
n5Xd//rBBp1zfu4xGO5YVf/HKdbsvVHvIxd2ZmFiCkuGbhWnuEnzmTtviYYlu8W0Skx3febQ+Osn
W0c/JXvbz4nxhN4B2WKMjHUm+mnUm69+9Nyg1WuANryYiPlqnQBzx7o88+z7P1sFGFERQlBf0lLj
Dv/9o1uokrkDxX/r0R+/I/suIYB+dC8qpAdXBHz5uwRcPD0sOxVLI4lrnOOUS1y9dDFFHmwDnP7k
No4bP0vUlZKz+UA7d96iEDDvGeEkX/0sdJQ5bb4O47k/KNNJ3hNXqktzktFBl71LwKIXbrWQDV6k
iffArW6uLa/2vhLEOo/Q4auHGYfrXVuM4UUq3HrjItrb0JHNP1JTqPtoUCB1kznaDySX3MvJHq9i
rUpuzdLT/rizyl/ctBCw2/kvU3yhsyrzUrxlkcmcFrY9Yg+9TnfaLMTt4NfFnzm0q71ExrY2wkHc
OIUT3U1RRfCcI7QL0lHUG6+Fv6d1xF9znfK9q0ttlTJZ+jJZUO/NBO0mmgPZf/rsfYd6RDtExJ9+
j/qbV3io3f7Oz23rto9S5yrUDOvSa211NepW+exT+79xPEv/iMjodgWTk/tRjNlXFUrjutWku4+o
ll+SUfnPsu7VhTaO9gvcZAjDU1xjlLAM7WB3ukMIvWdtW2zie7O1CFMR0njTJigSVlqHgO01MuzI
RaspjCP/Nu6L4Z4AI3XbZ17+KBotu6nYQ65IiS5WXjtZV05XqJcc+8HWdOP4cexm4nrMPjO9Rd0K
9yZL+vA1FZyVj9cEJ2xVTt+yyJLHxE2nd6Nwq9emGeaDo5fzZRg3LqHhovpjk/9+VXRVs4f0RdVY
ZI02BBMtStBKaaQ/1jRl9zaazHt9bMarVMro3XSG7m52+vGPrcbyvtW08sICgrCtZz36yFoIOUv6
KPW10bkp6io/f7ZKV23RUxLN3ofmtEmqznuJxTC9aLCPH3LLmB9x/ZpfowztHbRJZz+nrfvVoxC+
12Y5v3VKZveAStgrclcBCxHhYL054TGwhkzgW5W2w58MdMdtSWVAlERev+tVl983SZ7vE1Orbz3Q
AVeWjPyPEU1CgdQ/z/acRIsHF2E4iZy0GRY+k7l46bPUgiIOu/iFoL/iPtaG7hVOgLrGHober8cF
mbRGvrZ4P65525n7oczASaXQpxVh2FCRcBZdyAwl+CLpS21cDG0UnxGZ/IQ8HicHzPnJRhGMn8TJ
auL2vc60L022XTS/wXmpFwohXaAAZy3qAscMud6YGhJtXpSlMR1Ukb75NtiQXlbnkLW/VOIUMDQg
GftQjeM2/ntp00U1NM7Ag5CYFYm8mbSCVI4ohGLvy1ThrTY2OlMV9taUUxiTjOZDkOK+yDrnw/Ra
Ust04Nhqlt9GaGFVrNuvMrX8oLHjP2eWYYOv8nfVyVc1mVN7cF5/5mLaGVPHehTYLKqo+AjzxN90
uQDCiW40nleZGHV6K4O10xgZ3nFQwOWNULLfDV5bfaJhGc/Ngn45FKGygaVz3PiPBouTi2cZJHK4
bPs5kpy1jXVjTL3r4xhtoRNeMSvkNL3VXCWqJR/ZLh/+fUV+kStxQmbMjxGO5+nHtKIi51v0DGqJ
4R0gGXj4Jtra/xMa1rCebPfgDFhpswQ2nt+rW4Bjzco6BqYZU5EGrakcenMkS3rS9Bd+Nz1XtWLq
nRTX9Cz3nbDu3HbMl1MhzpEKjN+uHBFw3EcO9xiPTq5cVxqElxAETalRFUu3TN5bPbxJmkqtQOR4
QadyNnQZvxLOnSyawZNIA9U+KmIgrR1QnMoqJiZEAv1y5/oBDv+Xvi+IHAFx5ljdy7+vtPnbs8dY
nJvMfkHP+6QHBKym8YsRuZpjqf5PDGnkGmSP+zm1frmziBN9Ho+CUlvvSYwGRf7CxVYrToXVcwus
8XX2a5JajYTTITGG7WMd282t9NJup5Agfef1AKzZisjpYz5+FfWRc5fKurxwSm9c28ftwhC1eYSn
i1sUyOkuS2MC1cM4Fw+prmeXiWjdu3//6F8KYYNcM0pgylJ0Kqelj9kQga77HLic8LM/JlmOow9k
rLc/K614I2z2v6YWH53QhN4yhqLJZZ7KVryshyiuy5RsSntCn0j0qVKNiSSCEIdyJuh4AsceoN57
x0jpnTlg/qJCMnmHGAlxf5k1nf7gfpCicRsM0TOkryVPUgQoGhXzkDERc5r4M5/Sw2SSOhZ7roMP
RAEO7a1PO8u0II8i7VisP85+mS/jrLv/9934pcQwHGpzmpAO/3u61nDC0JuesKjt5CPwXPLeoxWp
G2MgQHIaP3GUjOt/f+Iv43auB+MpHgGdsuu0qilahxxaHZO6NPzxVenD9JHUtcuwO8ROQBuhPEi3
ka+d0s1laHTWbe5a8Tlt2G9LBVoNFgubthb159+LrOY7qrKp+LcpyQKXjq0Zr30k1AtgNXHTTz0N
7KNu6NAUhbyGddY8Fr2RtucaAY79S78Lwi3NPrQHtNh+DJtiJ4xqeyRhQEhz3GtIDd71sDUvGGtt
Eno165bN9KJo8m7ti46+th3Wl8jRQhEQymytO6nkJUsyrVtZtlt3SEoWV/9zbulha3H6RhsUIGGa
LMG6XSAbf2btpxsWqjtTJpCMei9atI6DGHD0q0MowbtBjNMDo4nSS5WWD7HmZ6vJqFZNy3DdFSRy
2S4pIH73bZIXt1HO/K7aIQqMyrifurlbCg/g4Bi65hpFOsMqGFj/H95wJWXzPUXddapPDcdfOg1m
im3E5Qy51DATr8vOuxpdgh/RYhzQ9N9n87CDBUSho7F+6/UqIgBtyUDSeOJk/AS3Z6c7bYXBH1Gh
KmT+0frVF7KSbFk1HHY8s1nrVdHtYiDX23py40Nfi/RBG2v7Y6ir4bLBQIRm1YTguAAtLJ+x1Rrr
AszdbRJb3RXHOXsXN3r/0GqlcSHzsN0Jv/NXjYVvdcJ/eTnZqPYoeuyt1zndPqxkdwhtCCoQtEiu
7BkFl545wYmzuj1OsfbLrYvp3jWKet13c3jHgVBthyysbkKevZUa3Xgdjw7Ga1EXF8TIiQ2tWQG6
TJjrTNlMbWW4xYDrvyK+oEvjgFAJ3Z48yBp0gSpbn2vU5tdhZ/TP2GuOEX7OEDAVg2nWmfMF4SrA
mYrMw4hrtUGJrIkjjz1uRVxAPKrsdGkAvwiGaGiCQebYcXPL3Eg/RXaPB+yuijjV4s2QgVGWONJz
tyalQ4dFqvJ+leOavoza+c4YHGIrxohU1axNLwvbfKiIWwuARlmBEGm9LGskLIDY5gfQce0yK+Mb
UkAgamZVfpWwTQE2HN11PnSfaZYndyUWLmAMHkaKfgC0Q8Dbwm9jYDGhvQdjNK5UKr5TwyGzBk0C
tsSm2pBtkiyZlW0dY+D5ThIZ0GlPP2rN+6bCR005ti+5MdbB2DMPNIhD6nX5qDk9oweXZlirwgOT
xRfys0E8M0VYNNHkXJi53wdxFX/OYWwEjck7V5kiXrHegsTyHbGrsoJLhDA9qIdjbzlD+64ZKlxW
Xe9/sUHaZJiF5Ws+9QBVM+1liFEl5CZHlXRMMHh3WrvrMGHSZgK9q4y0w2PZWOteNZ92OGNfjBpq
Id39bLJc4hK0x2XbNt+OKvrHVMxyHeYKl0SC7nD2w6+xFwS6J1W6yI3cXSVZhfHE6mk0DOZtZRtJ
0LWGXCQkQC7y0H0iqdQIRNM1jMNHl+jcrnwSk4aov5E6QTc1ZPvAGSptNw2ZeAY331/VkIv30HCp
dWZH37MURH8YtGobi9Pgos90Yz3irlpgaEYDPeLuTB0vfGpCcrKykgCOObOie0Iks+uGv0t6YVMV
LwonkbFlNZG8dwNRst4UIhfM5siGg2U09wmby6YX+BOrWXmvlYLfqHgKl0UT91dJ0XhXRTqR90dg
fQDH9q20hQw4g72iQuGPhqD9Zrt3LxrpVE9HvuMiaQmKqvmcG1Ov7GCOLXw5Q6tv80Zvo43Ruvqh
In1qj7oOexv+sHXHE3rsJDurvI3sDcakaUEhjRC8JAPATVQcWLIeL3AoRysAAFd1yHk58ycSwJtK
D8pGNbteNO1NlNju/Zh0w5ftquqiZwD12faadz3DMNygvQ6TQMo52VkzT6UmrPqAnYcb0ajhnT1t
vsVfjNutZjSKs4ZR7UOTFeq1mAvaMFqLaTfTyuxyRJ1eJD5Mc0dGV6QGSrnEk2yjVJ95PGE8ju8e
Ye5rF704wDMk7Injmxud0ntJiph1k1fKD/ChtVtlh+gTWshEjzhJi0s0HJL7ORrqCHizliWqiytw
erANmzgLEmEjtzanzr9uJgPrf9nL+qa17HrbaJZ4bvyueC16cR/ZLSPbwbN3hmX2Fl8ATNY6tqk4
ghqjyYM5R+6wAxblRNcirCL9s6nSqgLA2ZjGriM/nd7irMFtKzbthGbu3g7TlNWXGbB9Nceas3D9
CpfrNNzVPcE6dpc9F0nX3rRoaa+cuTI3CGSba69z8/Wo2dV1rqfp7aCyjPaRSdOumrVdxFaxmBuF
qzpT1WGQSDZykp/xPzlR/BLSY79JOj29Lv0semkiL195MW2xZUuMxgX5fZBnejdf2AZJu3pFnDos
uSJbeKInlLhF+A2QLWLeFbaBk5fjZRdl4DeyuP1Wg0DS03G4dKAzX4bJ1D9KV6uXhKO11603iwcz
9PQLUSdy5c8iWiQ4pfsWcrUK40/V9MSwdwyB3bnTdmGtPqM5Es+emPRlMTUSv1uFAVmL5kXGhVsM
ed4vjbkqdzV54DehnOaN7Yfho0ZrbHnksF9ZRWR/CAwjK5MpUxAnXvIKhL1a5ZmcgnAebtCut6Sl
iGEtrO6QQc4NhI/nW9V2vREz6QK6Zt0bcWTfYK93HoYh85iVCT3wY6zqluYmyzjO95GuyQtyfNJA
TmW55NS3K9KMiDB/BK5qWdqx+cJQgxkAmXMtdvWs+6O6KmEDhOMw6uG8avriDgYkdIyhcp+bKJ6C
EVAYWpQQPn7SNcFkdF94q6ugUdDAK72Jb5WVi8DMjQbiklZuVJT5F8cv1DngBYPa6fIlUngYJUqb
V6Kvu5WVSoMAbrdf+VbcbeVYf1sugFlUnj5NbhpOEbp6jFWusXPtPg+0xrR3taaJOyd3ecVSZ2dh
alhlHUKu1pLDZTZNsIN9drkgcUUJjFVrLs2mBi9aK2eNSdrhkGDWVxOAvMA0Bw8PH7sYONs52qa4
K++yYdIvp8G5JrtxDtJe2StdizxgwgrG+qyZNyJPStYSck2seCohPGWPYTPLS5qg3n4enSu428e8
yhJyUFQnL1z5Iuhbs98A7DU3kGiLi3quh1us+zz1Evqmp83J5UAOwELRr122pgRdngOcRsg/L+qJ
16ircvdqNIFzdDGuUQuy52ULkXXV0wZDoeBIctNVfpCOHb51jYOase50eLow9vzCHYLca9P7zLNw
wPINvG/6yfZT33T6KnGqAba+oX8lohFbSYBgkFn2sxDTFwlQL5z/ymVKyu9yRAsVIOSYLqqMzMf8
eE04twu2IFCXfFlIwIReBn3TtEtdnx8Mxte07rX0idRVjkdpfsWf0gNXzR+ydaLNmNOjCI9cxak1
KETrvt0Mg2cu9bImAQAiw00zaOKyUDm5k4keLY/852u8hsPTBJpmlXlOdGE3bQtrI2m2jKPU0jJ1
Y5PMfXupFXr4Rx35cUMp/SdhTV5LM8f/9NzQ3Y0EHZJWXLc3nm/UcmFYynvUu9JegU2gz+SNfbg2
ca5vIx09tK+Z47JIyhFDbe+Q09I6Fwlp0N9+WXeLtnHaNXMIfeMUJmpyvUiWGl5nIi9po3/okWFf
codZ4TrWbQnimO29o8PWqGlthtW40mVSXY/Is4KkLQjPaDnQEL/ZLTrDGAOhOL4yQemf/AHfQm0a
dxzsjEXX8pPolOvbqq76ZZbzVztOH8GUivcuNDx4DOH93DIvqbqYDL5ei5e20zDe4dhHnCgyMrPV
rZvUBSqd+KMetIZdrtnx5wUHTMR+PotUyvZOL7JHXtZP5cKOJDuiP2KgRVWKr6N/BYZXXDrQL5eg
pQ/WzD8m73LrCq0NmHy+zwVxpcJU+pocia5bGbUDMRbkFeFwdvvdSHNYTo6bB81g3LXkGC4Tj8Y2
JG1702dGvPFgCq/o6VoMULpnNr5yJ3uEQZpfQ9aNKxFYLpmBidM9p0QQBK3sAMPMouHoV8lFxcRm
mSR03VQSewFxw+WmqHU4Tirtlspj8kVpo1Z5Ygxrr+f/+qL46jM/u6xr7TYxJrVMPUr2TFCxWfkA
RdZo3tPeaS+S/6PoPHajt8Eo+kQC1Mt27D8u03vZCK6URFG9UHr6HO/iIAjsGYn8yr3nxlC3UYU6
z7XpfmpLOAvhGJd0Dn6FTHpqgjSkrZrB/BbqozEMizauhFXMB9Tb9kAINdph9g1qwhTSKYyhlY6O
hm98JSB+n9geB08VOPNNHjQsx+pA7kI3KbaFyOplIctpYRXNl7LEKQ56LJGtip//fkqdwnup6sJ7
dgCl8kx5aKikc6GP996quQPpVUdE14hW8ElLURZPY+VWxrYoAtF1rwKuTrIRUQ9MWo/DlzNN7p2Z
RvCauSJM/8XJEP0bnco4OpMr6FaCeTuPg7Mt06BimZ0L9eFrOd1rR2WIIfN5L0OoIVkgFUvNNKQu
MBNtPpBM4LOG4nvl+DF/Z8ZY4YK5dP9lCVaHT1MTNR+zl7bbyh2yHxI43BW3uH+yjQiz4RCm6iJy
Pd89ozOXVLvdR1imxXdtxcMyc+RwKaw+W3k196NOi2BGx0V17lcFEiaOvU+/YiKz8FqN4XkS7ron
9+NCWHD2keHx/xmwU72TBYeq0BhHb1uGMQzjVMdN81SLzPgIVN4cVeFEt9400g1epNhfJLrudhka
F1YfzvBXXDt9hQfdE292n6YoasPRLp/MKfH/zVoCVopBq2wBa1bHuvTUys0m8VLETbvkOnd3ZjXO
F2FgBS/tGOy1KqLGJG4r4+2IZuOL6CZj1fNI3uii0W5UKL9+cJhGW0QtTPvyKoIpB46HmYDtGsU6
y5vmNbHt8Bc8YbrMQ8c4Jv0ozmRKurteY/KIurn+dgYkGqMnrdd6yLtLPVnBPbdN/+ApOoWFg1zj
4PSQuEI96zNtlTx38aRRsQj3YU3ecAYxkrGMEgB5MsdessUFIF4K+9+cse8oSx9GxDAXF5K026Nb
hdUXUdX4QJnMNauk7+WJB2PcOwQNH0dVMVb/i++1nwp7nHwkl2ayQl/v/SPlpzq4se6/gIeO64ET
+S/R2j7oTjSbHhTCzdE5nxo7wfFgtFV9pMzIOLDsEpxbGOut7HL5kNyzIChsEMYxF/Ur3zQTp75N
91iE4lXZMd8AzlXrt9g0nX9Bm44/IEDSA0QvimXsO3svoSeIC/6eEoyr/5w3RfFXihn6hIt+vo1Q
AJBvq0Dv07KxjnDZmXF1qfdaxZ2xBFmirh6Wy5uEOfNfFlTJ+zz65ZI6iun+3KqKOtAb638th/pq
0jn6qSoL0+LJL3S37sgtkM+sjYathDF9DGPV7uBcR2vQBvZ/smmbG1HN7b1ILPnFkhZJY2/26qO3
p2bvIf2+2DIH5N+kot3Wlu2+jnB/vgs4BT/8d0nyX10Mw9pOOjoBpcx3Gtfs0NRRv2lEZwP39TPe
l2BI411chfMSYRS1PxstbChUzd+5turlmBcUkZol9Cdiaee9mbP+WDML+m/0W+vbNDJxriVF09Rl
5XvsE8pDkLvcWAbUbQMxxKUeKJWq2rXvWZo1G3qyYc+94m47HVAmiwzOgZPN3PCjTgxOM0v4zypw
/QN6gPnLYQhP/TMFJ2Rp9YtN6NumagKThFovZuzpey1ebTd8Z93SbCTqZlIudXZqhK+mf3FVV3ti
XvDiCK1/U4THK8Si9dtEYLFAOKVn96l2igKeTSFeMLrnqylwiYunrSgYXKp4qwtX3W2jASiSFuZL
XUYReizXEXeHSm454sD9D5k5jnnmUCdlW+Iakgp/mjzp70My2YmzQox5yox23Kc+8nRX2vJMO5ne
Ol93vyK2bJjorv7tROZ8dXmGrrPM0k0HiPksLa1/BPplFOxm9dWlRKk/5XGVX2fUQkwrZrEB/9Dv
mqk3NmMXRR8Th9e7BWziP0Wvs2IwO57DBk6FZTGSMxhaHVq3Qxre51PAgSvrlfgjjix02077BuYp
CU5i7i7YCdJHXSqgCfXQz7/1TA7AVFr2OUcBs0q4Ra5kTdSrwM6nl44x1tq2MufTTyIPsrbtIcwC
ofKRFKbUz1S7UK4U9/W1MHsCUpK59r/cENhAyekRUVF2+Ua5Q7yjhtDrURnRf2YVqoc55f5b6Zf9
NbGC8jqGVrw2YIVtUz7FLT4JGPHYvLq3CTrZe5fO9i41uf6HkHm9X1HrjgwAH67gDZCJEQyLstQI
eG3Rdl8kpMZkK/SQ6VQTDbehKsqvUobhBsJYuvT0DAfJKa0dytXZeCIkI96i3kZ07Ug3OaR26v4M
yeBfdBk3pzYGWzO0tiIwfBD3gcP3GtPCfWuzoRYMRcPyxFUqOyDdzY4IHbjqqzQ5p4WKP4CDjGCe
Kv8hGze4ZKIgyzhg5km14c/LyB+mU9rq8pSzSDukbpq23MNBfaZviu8KvvBWwWw6uq2TPmZZ9qBo
ShXugKV1X9Re9knYmfy2dOa+6HiorinH/Srm1XqkGZRipYvyP77w7Ii1UL8n1oyALLIz76ekB98j
2bfWf/ZkPBR1SInbIZOvhvRG/q7xHmY81wtUUP0+aoGBcVbOgCKG+erLwnkHR5XvJf7iU8zM+iIq
134FtRhUlNCTguiCe8JXUXVCNda+lUheP9K5HHZRVQOJ9HGWU9fJmI/MKm8cTvqAuWjc2aBT2qdp
DMfXShjTS9TV1TtzQsLtK2cUqyRNYU5aSFPurRvCVvsDb3G1jH6KBSFinoDzM/tMpeeuyEexoNgW
5Q1avb/Px9D8ZrWAKyCc/c8wNHLaEtbvpjGp+AlxprHrWCQv8y5TVxdNxpmII/+MCqb5REZe7pOo
dM+q9qKdU8312U10csHMmR0gtVTHTiYYRhvljF8KwfQRE0k0gl1z/Q1UeHMNR7N/7Sk+97UVJevO
LqgN+2H6iZLZOTBFw80RZO69o2W/lIU/3jg86XVx61/YztvnSnA3jEM+rIaqJjokz5rdWEbhGYqa
d5Yzw6FFmMz+ygAO8hbWqbPpO3/em5IiKp5L88JsTa9Q2VESsWZ/c3Xf7P2gY4gTtaq5gz119sjg
4v1cdua10uWwtoppZl0jjPAF4VV6YqYpPlAQpducfdohzkTmEVRjljfcpN6XsqWXP/kcR6vI65Nb
B9H1IB2vZr4U5uOhFnbwbrW1vQGvFH0FpXbeXeFaq0l102cjSntDLnb8hpMkfc/izLsQl9Nfh0z1
715RyTNbfNE/jZ5io1ChenLCfPoDRAXr2LPCpeOO00uWFuGO4b/9lbfmuJ1io1jJPKdV1DjON3PN
kWDMMtnngB5/AsMLH0jA/Pe0qM0L2N3oCC0FgXDRcMJBNgoIXyjUojan7NoHkMYWqR35S2vUf0eR
pc9znuVnt7H9V2Nq1Ropmc7YEwzeS0dXf41ywfB7wtYQP8d96pynfHaXWpnZ61DZ2clvBhLL8nis
PhUD3Z0pJAuz0dfeyLK66S8G0KzTxHTzldTF8LXuvHkTxW14AU+XrxxRgKdy5bRreqMxn1pyq5ER
y9HdqpheFp1rHhyGuc6WeZWH29zqvdc2qdO1Tx47vThD/WubF/l3GoyW9eT6ibPhg7KbheoDGjCO
6eRrtBsQAvjRaxC4BWGlo8PTU8iRmxM3R7pQYyk3Rq/8Vd82zi9zp2nHx5G9ELAUrx1EaRvgvfMK
aHxxJ7G13AvV8aPozY3JMbQMS0NeTK9ghuhGxX+xJ8CfDWN2ZGTcXb2h7Za1U5mvftei85vybktA
RHwlwTc+OxxKS3sIEXvkrg/pLqLh0E1xLbSsuicjFebRmgKyvNOAly9gc/GiwQ3ukH3B2wa33e9x
heuzCsvhChNyutq83ruuiop7p6vhXRnCeplhPZz7IqsukO2o0vkAl2Xm1Beg8M1aQQfDedqaa5nH
5pXmFbZTZyQX0ybsBAJ1vNeN1x4KB6WIYSk++5Cgp8toltlqQvL1wtQQRWOf2vvZcoyzH0zeT9Jp
41sZft88idx3Lk0bB3evCXBHqjTJPi17aLZmmAynopXDMVdxuepMUfNlD5wAdpiSaGCCRl0I2ZVb
1Tv6nSHWtEdr3Bwzt6lvWQfwE7idu6ukNhHJs5qEKOaT0xPr+RQRFL9vUt19uw35mT59Pvg53pZH
VE6DBhE1tKSBdREqZisvYjTLhRz+pKw5Uxc5JgjB7NyoV3UdqE3FM7Odsb2/2lngrVolA7iZndci
3jHcVx9mgXi2adkxYpgFnV/tCy6GPv0Tazdy+GCvaG6xrzNNqbNePYiFYugGv839KFFdHSoLYRWF
aX0sOyf7mEsOr8VI9BFgawiapJcUdDdIfcU9Ke1mGfrhvLcyv1k6gYw/86mcHiLq0t/WnGLmlwE7
NuZmc4Dlvex2Mgv5TSzW3dei4NJlwl2XpENY8beRlMEyt7zugLisYVDF0HRFyZ+mz2M/MFOPvEHf
SUxjbxpm6Pz5BkfnGFWxfyrMTnzCEc4KKDFqXvH6yNeclOINtMJgZVitc++Snr1m0816XwCSvoWJ
XzyqUMJLtVL/p7Et5y5aEsFn1gk39LXeqUl8w38ilYR5fK2SO1mi/r6PoxQK8tDsKYeGr96asIJ7
pgg+2N/bGz2M3WdnlALiaFW/52Ml1lgX29+hseCWjX7/5WoOf/BvapeYQ7h2yyQ7qRa5/IKCsF32
wWje08lnJ2nPkdoGPlOBLsZ3snCbwk2fvDxLT2QtjbdadsNGlgAqFzMqq5+W+dqStB5Arn5lH0i7
7r/sqZOfgUOWKtOw0r83dupvXKO3aao91AGiTY+6sKKHZlWHq36MrJPPaP5guNqlwRnmnY0E5ozk
e9z3IT3nwkG4ux3Asq0Be/anrGoiQptGb40Efr6EWVUAN2wEKs3I/25Ihn51ZeB8GqRa7bssjw+p
YbjrenL8dRIV+pqGucfmflJrO6jndd6NkmOstb4G+AYM9tzeEf9GS8Z7TMeKz1SzGrQiHgEovQYM
jWr81eyjL76bmEc0WvbWZmPxlXF5vctc6lOSut5vXFTmwZ4TANqzG8+Xgl0NwzgELdhYielkzNE6
CQlveFkFcLb3EO1BASbZnT7M0U5OvWl1N6Bjk3r2oNdeIzcThyqz2Qp4NYtZok/VsrLHca0mvK69
bxhrGLntFwVmfjM7GRfP5WRY+8GNuUUQkX9VHttkIVNjrdiGf1Xm5GzJmw6utBXm1uxLerM6UeoQ
cA/dAbLyqKAwfHeqcroEqZWgzgiKjyYp862TaCTPAlHEgO3sI+k1ysichAdGA1S8q04TuRM6ZrWK
B6UYErjudc5dNJIjCFrqH6/0viNyyN6HOAHFW3OjMWlIu5VusumRw/rDVGZA+8BoYvfrUMUZG4zE
MFZo5rgecpXMCLYh+q0SHcXrGu8cKHO/uBR/EWfPQWnlMZ71snyPuIyOeTW3W+063bVxLOeR+pn/
H+AP+8Mvhb9Kq7R4Z3Pmv8dWGWavkTPmr7gpYGeLwdzHbV7u2qyMfiZYX5c5KDnuJPvytd/2DVNr
P8aIGQLwPaAWjAi7TQTDh2y6sBDmIk8l6NQ6oVmwlDJWMEeHL0a0xc6caePweVY3bHyJi+kq03eg
c81XadtmsEBu0K4yz+xembCVAAsDh4pFTZ19yEKTCWykx1+7x7S8GPIWf+pkh29MUL3xKc1BWFq1
Nb5mEVMSP5PqROoJu9w085n9VkZZzUxaVPk923l0muPJJ4lEM1mYSx0zPDXaW08Sxg9Bx9mxnlSz
DqIs/wzSqr1zv84HZ1biBqZwPhi2MHDUmQ2I2lDSijUBJZlrTuaqn+zmNjKcvMYqs97mMujWmWmE
96Gc4xczqLpNY+XzQWC6ZTCSS7npmhHRSdBigaj5pOGsNBoaDZhAPS58O2wPvJbTskGEds3+IM+L
wavrU0chaNH1MyUWyN8fsR/1BJ861i99LoY/xyz5nE3RbrzOD69tq+WRYUl6mGwpDrCXy0clOrVi
c4C6P3Cnm1lZzo0zsTwaqOA22Tj6v7BI9EdThdOngVEXuMgUma+2H+r3hqCzO3e18d3ytEGN7f+m
2G2Zt795HNPtFqpqv4d8MnZm2pA7SVhU4mLRp9IkFapZDbRbBz8syw8FGwOkrNcfRyux1ngT9Cti
cZK3wdbVBYIVM/iwBpZzaL7dDxA54V6MXLchgGVKzrH8xH1Rfo/QthlWQYGvoPDlzleMv5ZcKTeF
U8k2zGDzRRN5c5p05gmFE3I21ZzcIGKwvcoBM9zgznTZczRGNnvcsn+EiZ1szfyPQlpjFORLFtnX
YAnm5h78UNpFaKD7jkXcFt7k/DN4OvYJsXK9XdRn7iVjhlNw9FvlPvPGbtXiIrUXbjrNjL2i/Ctq
KMS4xKNtHGmsXbwB9NNIWYOzqKbssw1sOBTZIMcdDX2ANKGwWMLWXdaLRcQkfYXuwfro54zRsYh1
cS9UYD+Q/FU8SIxrc/QpxLkuotEgnwPern03ETK8l7E7Hw1RolMuJDo7mt8AwngRmOOixUC7ogoS
hyhR1dcgEQYgkcy+g8SIv0RSepD3E3HrGMiKf3U6JqeoMpHOUB06ry3aIFR42h5edZP/5VOIuTll
beYeTdmNw0tXpCzXpqnMvmc/89DxpH7/Q1PEchZ+WHkl/RalTpd3ODcCv/XICp2mr6QS4XEoe6QX
7lSIEwPG9mZ6LdEEoWEW22BqgUEUkzPv/bmlTbCn1OFp573gJKGtTjumD0brzW9eMAPYZixgQ9gN
23tK2aIXnU6bH29KALbNTdaPfBk5v53pz/onQglzZ5r7NzyXCWKJNKyKM+mdwOznuMRURG1b4INz
5NFnKH/AKxVtUnasOxOzw9acbf8A67ncZmxMPtEZFatETviB7Dpf932eLyPUuS162Hq8oOPNHyNZ
jr+mCryTHehq54iJsYXS/WckHTZzY6nHZWMN1c/U8Dq2riq+0fbD3xYsx492Uqk1gnXEvY43qvQp
5KPbW3FqrEI8pmur6+UOgeP83uCoe58ZVqC/tpK3LMqiJWj++K9YbT6ElixrysQbFsU4Zasg1TZW
JcYPG/03XSyjrPlkU92/sC1m0jANtIq8E95P5Ch6UiOr3C1McfXQ01Ce6Yr4I6d5iB4oJuJVTElw
LZKgvTaV4b8VCAFQm7F/eGa1Pu003qqt3aTNt6CpoWwTAzVVmocPtEv5+CxyST5cxmn6xsaEhRKX
nw/Pvraqc2fL4ld5OmTx6ExL9hlcr21kq6vtdOiE+BP4PwJCpV+cRufi+Dk/m7EVXUSgSRliH+A/
SqLdz2Eb+p+QrK2tdGpKQrNoqzVgUrwIbKzyo9BFvFcMwLFzmBg+2BAhaEKjmVafLhahhgiukbAC
Ww7mo/nzOYOnmNqLl8oCshUw3nNmWObEq+J4+zjEcEWSDKMXm4IeFy5E8nNuxxk4Z02usWh9Qz4V
I6usBe6c+Yv1k3HkbaHQ7akHDq4d22zQZ7SG1PJT9GMot/7ofQUY2SDE8BTTCIADIoUSVZQ1+9cx
7p38yWk9+wH5JkcbwUb3k38YVwUZMBRwsW3tx1CEnzXmcLVQtc/RweYjeFQ17HsOwrn/6ugKfxnI
UFtONByAQcLRPRlFLAQuCA0C1EPkkhoudYmR/4ZJaCFis+jfg2VXtILRWjJ1/UvMOxM9oqhpvnPc
YT81KIjmqdJuvvPT1l27iQJr0Tslth6oFCELjVZt6mEc0ItkJMqhzsognofSLNfsU5NPR4by4SIP
WTVJV+0EewtI2yAUvws75xszWwOKTNeiGllMaag3M4MEAuxFl3wNlftnZJvC5VBFPERllbrxfxVD
wEuaBOY1kJF3zkPVfuZM/C61nvqjqViCM11S/lGYRfqbl0GIRLcfMVRmLVL/wHTiS20zUAOHxJ6W
gOZlIHNNvrgK+l9hWtFqypr8oKY/g13tiF/HY1TBTsX3d9qGW/0U45jdh71HfZbMNg8YQCn+LI12
8DJqya/ahf1wSIsuIoVEiTY7C2mi1CLVIfHINSS1TiISZoeWYwF8GljkyH9WWSj7jIu9s/95DVOB
hSAMe2u6aXCbvLnaYNicd2U/6ZWQfFKeSoZL4qXucaDePkaA9/Y5ddBSTMI8C3zLR0lc8bvKJ/89
ifNpo1WWXFs0rfd20qiLmNaht4yDAIA1L3qyaiuLPtqXFtZTP5bW6W81ekNyVb+VyRx86syIzqWO
cOValII3XDZl9ZTWBlGrUEZQQzLrk9aTpvBl62SVE9aW3HKP7OIcn3m17YLDZ+JuPjEzldVLEmV+
5zA+MNB0omtoMuuV9EOW2YEWIedGUBc3P0zlhBG3LevnKKzA2PYyRaZkJUnZ/+1LnFXXGem1dHPj
2vsN4zKnaqwrQwl2+5aU+pEPjL8X2I955OzB4CCIXA0V1g+t7yjok5/SDqbjzMV9ZWmbdstEDOH4
z6vIknuuI3f6DouUwgiAr3mJc+lt1TD3m6kT3WVihbqOhsQ6OkZtc7XZCu1qVZf+xTFRyDzhWBTO
s5gpTZ+V7bWojL1Kwmfv0256j6s585jvtX7yZMnat/7RV1Faz0bQuwjDnH58cpGFoa2IVPNv8Nx6
G1uz/pQM8NMXp9EZGNuhC+v8CRTHMPwXuE2ld+OQNuZ/URtGTHop/PYxfcDnGOXhd1Gy9UdWUwQd
F0UnzX8VJQO5ACmC74VJAkj93NlhRhCxzItd0DYFDr5x7ouXhPlSSsy6BdK8axBVkC3OU1+TaHBm
FODui5hoCtGVkj1XPq0KD//mkzZr3GKW7Nz76Dfhr2RodpdeAMC5TttyJ7nLt70dV9WCEZhMF3PR
4VQUKczQhV+wPccPUeDnpJEor7w5EMBrM5e/PSFIFQnlo7px+5urjECHY8Pg5wuh1sQ5IqfgWshU
bWaPhQ9K2n5XG1V6nJ1JrrvJSX8zbbgfQRdNq9KrQxfGuSdH/4Vo2TbZ1e48Ws/djEz0jezEEhk0
lO/02Qvb3PkXzzL8bHGNoi/onYi52xR5fMWhuhA2bnxGFdHLKNdBpCywvdfdxTLpKP8jTM71ngsD
wcArI7X5zMgUSVzZpoKs9sxS1us8FdxLDW4L+c+zJ5MLH/sNf97Irpx1GRTVKU7Kf0NZu98OY7yf
LDBE8ZT2gfPt1hZz5EDJT+l1oNsDkrSPLeLVm+OJYkn6tI9a2nFAx9fqu/TSekdWhz7JWuSH0tAG
F9XA5+/0GnCTF3fmihmL2FaRg3agtQpuEz1En8Y4RG/so/CoGTySN8w+7ZLbsb01Oqz2/TjHK0kn
MyPurvNbaZCCtKBW/WOr2bbawwonMtxK3fAMYVLvitYt9iyj5nWkvPGnpcuryJwg/Zuwc357aEHJ
hn7Zvyo3FrtsRoYSCbe6YM0uN25NXIPmIb1J1rzNv0xlEaKmqSfkFQ2RQLhTyrvHhXNAqCH2hlFF
H9yk8UO7zDXCsR53fmJFdznoaKsqs10jLq1PHmcA5Xw2DY+0Hfu31IvYp4Yd0x0zUJAjGH6ke+k4
pVo0GXHD8WD5OyLXFduiYr41aSUfmdvyOpWZEZ/NUfaftTd4D2HYCmdP3/wETUZfKi2XPhQnuf1g
YNkz/6j6m0dOIp7loiLWE9er9aTM2d0TM9N/A3y1GLXCKjvU+Gx2YBzGw5hi+Fp0TVy7L1XJt4rF
o7n4dtv+cCCIA2vJLH3xAmu4eLNt/0SIit7VaBnwh8qCflpEzolbSOyKBJTVYlBOCOFyAL2TMmiD
YiB3laArByobFYxxvH5jyl6tJUpZTveE1eQC+bh97Hu+/5RK8IzC2FobbdTcIP06O9wZTO/bsTy3
vZV/6dY03we/Nh6NYeJfKdS0laRQHrrWq7awR0YuGpfKNauMGx4U7+g6hf1hyzbpFspmUv/kV/Nw
BwHmfKfeNKIqs2ndRRF2Zzl2as1v5p0keuUNkjWM0lZZLwfIiBzorZ6IMPGz9eArvfetud4aqoLW
JTqDJ9yond/KmFlP5N7fwlgn34lK5b1J6oGUlYBHM0BxDvZUop9h7TFmBJkrbqd6VsWH8ExzU5bO
dGHZMmYLq+kToJeB6TF0DM1mZ2S9uWK+Y+96WxWbYnYlAzovHx5GblZbcpDHlWGwVRyhbB4ZaNUP
L5Le9JS3zbxhjkhv6niGuAS6ds5VHPh72c15+1zrYjjGRmm/ju6kP/+oV7++31ufGC7Q8KQMOChD
fNV3C9thwmJ4nbeq/IYdDHKAXZCZDvsov9bP5lyZmw69Iu+uSzrlouVM/CDUD39FWEXqs44rOsCe
93zPvBDMVTvV0cay4iJawICAM08tbu3N2e82MmCj3RMosqzGQZ9FPxePOPdRyMeld6xd1d3mkG99
6ty2JrRnjtZcignpSrMtNGQYy8Vq4El9MJi2cELa2t0kY9i/ZeZgs3uT05+gzhi/LICAeC0LM/yw
6BI3Sd6EG8VtecjQ539ndICHjitrSfhKfE8In8YAUXasAKNMranF4hzkhStXmtYXS1dgHn27430z
sMr0z105jtz1TMU2VZi0ROQx/2t8bHwLkwTYjYE4lS2hE4uvgQv58Wf1/mkzJ9nbzPJ3QH3dOwtY
hufMjvd/OpV1Ndr9xzCn3bpph3ZrsDzdzrhCtqatpk0/h3iWq6YLv1UUKATTRbz1yRbYWQhviKwK
Db2k7lEnP/eRE8IgqIE3pgkVHeoGnWPOouIF6m5FWIJUjupKRy70MrIj9m5YmD/8OmrJgsXc5nHd
r0nxSb5tVzOd8hItiX8b+ZPcJOYZDI166Zs9PWlYZsl3BM9sJThjbind6pfSlKEMF/XB70J1LunR
T2EzWxeKlM78b2LR/ohZpSyDuHFAfZZpew4cJKM8W5N966MZC4JFubhzxtEtn0bbLi+cqPHGjrp4
JcoQ4OTkOuoE8goJADk4TJ1SaEJMmjIQFKTYoGsxARI/iYYuQRkOeqoxAST3T5dJ/60xOFJHQgRZ
e4y0YItaI0e5ypmD9K0OztIOykNLlDFzv4romkanhKvxkgFlclSLB6WGZ3LNYG68TdD6udKSaFhr
TSjMEzeW/lS1y9My9hYrxFBUP3AeomME0+0h/CK91qjkeAxCZ9OJHtp/D35lo5POunCsle9eW1VX
M6/Fps4sscKZypgKEk++8hUyiSdp4ErxXKNaIwlkLkyJMvzoqowfI07KbeX7YjnkHKd5Owckx4wI
lV4bxmbVs9Gwx+FfsJTzk8J990zdp88UNCRkukmqPiBc1g+in/pDqwY8ciN5b5+txVj5SfdiOtHF
cZw6rWuuSS/wb7mR5VfW2tZnMCIHQlrtgujH8wvCJwUFsyXsfd47dqVJCrHRcMZe9ZojgdjJvwps
xGT2GmaF9YYfPMkWOBfw/uj573y2VDl+2RB6/zRlNATUaHJpFLwvCzOiJeZIqpnU1VHCLZAYyFD8
KjV5Mcc+uGu3Z+GdliyVFtWYyPvI3N/HQBhE82LynRzRbhh+x+wtrxHHx9qIuuCEY4i0gIJbp9Sq
fXURRjAWbmxv09qFz0R3wlHVlFVyd4Ks2I6FG99FVhF902cK1QXOvvjumY1zdZraO2INHfHGi3QF
LlO92l3c4vfy8fqFo8CwIzn7E4i3r0nUTkvrf47Oa7lxIwqiX4QqxAHwSjAHkSKVqBeU0iKHQR58
vQ/95iq71iuRGMzt2326SsabnRjGRF9aa33CCyj/1JjTqlcnmODMqLqGrU+xVqkRh8Wcpn/BjW7P
xBvmo1IxfafsPhJQ4kmFkAFMCqs6TVj7NhvDiGaGdDg0aY3T2Z5748lN7PJaj4Z3cgu7vbtjHl+N
uBWHmaXrsZ4pfOvympuiX0dnB+PLZ5ZM9Tcx0fwfgZ/q7ptxdoCKQhGwCeyThps+O4eNwpc+5vqL
ysF0LEIr9j/ddOr2KmrV2+C009E0cFWHU62fYtPD19ng09g10eDv61yXNxE7bGQ77IhB7Q0oupY3
XYzGlR9DrKfnjiP9A9jLQImfKfgKd/2RUZyyuFg3jXhR4OI/5bJxDhx64FS5tJ5mLDS7KbOrDrem
wbyC0Hg1ZjOkq09jMOQP4RIEWqTiCJf2Zyd5YyRdof8qjNbb0Hlklvyqbl5jz5n+cBF0T66v9FNo
Je6Lg1uMRsgo+2FRzLpYudVB1axLDBXNZ160xdWwqpaVeyQwGpv4qcJ2tlh+s9lbhGloUr0RtZiy
QkRjHPtRYx/0qmFs97ziZBXFeO8Mt/7xdBlfLcT+HcqAfuNKSEIRckiGY6gd30kdzXsbVFYXUBWN
d1DD/QTwkMwR38fkR9ZW9M3eRpxHw20vTuzYn5P2CBtZs8xvtlBuROSQp4VNR7232MN+YJNIH4rA
zEa5GLpHKQgm98COamIidtqcY0/kXM+z8rsoWnkLIZ399QKKkMkp+I2ho7nGbjFv/IJcvwRmwptf
f8zpFWvUZlTxnkpX/UI1ovsdufN0cTXK45phrG4gcNx9WRHA3XAF8t8ISedsXtPi4k1QdEjN8dE7
akp4kZXObci06ZnIdnnL0lb+4ABilZaMiAzlSHSUC132O1M0fsJG4rAPquXJb4fxpzFic2NjwLla
cWO/lKZUX0LPTBIcsUU5RZr5JxnimQg6WKCfQAHKfTHY8mIgMhCdpVX8igtXfPhVw01ikqWeBzN7
jA2XZQq98V1dpjCtToORRLcaAuKzlSLxLSyFzDr0Qn+uwzA+oeUbN9adpLw7EvNd5yPhyZ6Ng8ty
7VeF1XxQrJt2iQ2uKU/9cavR/XAvMm50Cyk45x7bq/lakt/gLIU//Az9W9KqWFrxbR5CrM+pSvR9
Wtr08QGj3PF+YzevxUl9VFWfc7S2nnXgnOsvfT3mH1OViBi6lM5MGFJnO63lrGd/fhP1vxWz+zv1
de1+jvz0pvDjfBViDr9I/HR/PZPYJxTl6Ikvdr9TNkmCRWpY+l/EGu9OsjDOF7NR+jmS2GzSgdPE
N5iH2gFBJBqWIf3gKmhizyxWTqz1J56Q8upBGyYTrbPqW3ml/XBKm3Z9LnTlvUwJB2bRJO4fY/xI
gJ+vozM14gld3H1KfKQCRDvcSQtSTbIitDY6FCcO/SvAZf0vQRktUUb1/NTJqCLoGU9KcYEqeYnm
GDevksNuE+NdvaH5Pu5WpofFxhnTbR9TQGOUdr13qyg/102lrj3OpHs2K3ESQ1F+6GFp/3jUbT4u
yXF8z7QU72PqdvNnxY6AtFjr9RRe+no5ENG2zD8suPlOcGn7qDsuVUlrmDxecfHUOUW9jTJpkiVM
ugfXYzZMFehd0/0NrZF99oXK/7I4rk9IZlhrlB+/pmPMg2y6XYzallT0EaNlfpF/LJxFF3HMcFW2
j2mXa9fS9rxbgT9nW4ueecjisL2ZRh89O+1Y7DFWTt/VhD0wpE7SXoWV5iCEVrzpF8LTeKmQPD4j
ccUn2HDuZQRO9ZHqRvKReiZ1CBqIg196DIttYfXYQWI+TRZ2WvJrhZn8DgXiAH9QVoa8qbX26fH2
/xYzKzRMbBI/s9mRUc9NK3kOGdiAJcajeapsVRy8rlcQix7/vbRZ6XqNKQ9+HHvNcoJqfAFcM245
e4031UqNkskm35SxKb6ZXxmAI1mV4wFcquauIq9kWSXSGqIEgr2GwC2s/j61UZ8GZTT5R0jq9TEq
CTbTIKMNF6PI9XfEiop3fql/mdDL/hwbi4KG9PtJ1UZ0h5OdnHj2jbPp1yDMZirNFiHhn30CPP+C
Ea6+ekwSR320tF1pkF9aKFlYG8LN2NwcTFEBMnnk7NiOVWLlpVpkbhoqWEKS8qi5jAHpcCH+XfmB
U/XdT5iH8RlZYnzRSE/TueM6JhdonxPE8ebwY9SpIA+iJHe+tKxhOSEzV9vNtaE+dUurdgOzBFg1
fLj6VHYbMmbzodP7+Vp7Oako3zW3rKn5ELgrpMe29fg68pau9oMp6w+t0fyTzc74a0r5e6Varn58
rRa7CAvbCtkuI7LMAHSMvREQoMiiS24qG3kuYtU+56r9gvrsfkamyZsc5OXJGUT3EdLDvFcy9w+D
3pjPw2A5f4BJOFAKDSd+0sU+ESiXW7I7Vne80XkSmDFa2RLRJr1PTupfc2zza59D648ldvs0l777
lrlZ84Y/Un6Rrx73HdfFr3IshyerTae3ml3kLlFpss5r6e8h63ZrzZ/KQyG06BBmY72rSw4WgqOt
RgBeJBsj7rp9N1eqCSrWs5++NxAp9Zz+TRR6vwNanu2cymhfzbKHBDZl7RX3cswaM6zPGFWHSzNN
7jvKRvMl6Tv8oFTV30amkuS5VX4wmYrfqC/wP9DK2veUXvKtk2F9KVI3PFU+Zb8duNdfh/f/0afy
9ULBq7kdRngkCy9xAamoGKT8SBEz846+p1WFXw359HufmmVGblpOAyCg0WJK08PVPFn9buS/ehrQ
Ud8E7da/nOTJtW9LdxNx/z5V1jh8gD8UV1UX9nWkgfNHuYJ6Pv5c24byZGZbOc/exjLJfjCNzgdB
59hLCpfgE09fcUm6Mn8qRZN/+YRYf2YRz18MkjmUCK07VqqvPrQ5mt5ahRG7FK72VnktrHu3AWVp
EFtYGDpR3IUPFumjHkbn4JCwsFizy/JfJrX0Qigc3Pno+az13NGr3rE1YZYl6iKj5eyynxMacXy8
u/godJaif+NQcs83Bzfedmyx8kWCwY7OS/isb35htneNKuCj5VnhsHbSAho9IVCq9xp3xw9XHnD7
MTygyZvVsski59uJbP2goX0wPRBbP8Dxa14V2/Afyab1rR+mGDf0zFiBybPBmJIU1Q9LrRLIFqr+
wkPKOspu6D9peHNfknQSF6aF5lzzLH01omdpMQwxUXgdqN2h5YNHZyxj75/bYbrLeV2eIvgAYTDm
nfVUjHV6DzkVSQc6efKbhLrzMg8Ke58222eG1xwpZH4fhQJu4f0/obugkiPaFg4KjZjpSjXts9lk
+gvlrclTRA3zLwPW/E2LDlRJXRYHfWjEl5fn8Q5oyqPM08ADFfWJe6laL/8o84HMs58N9TVL8upP
+Y/CU5XW3JZ8Ql7vKdGke0/dV4Qs65EGSAu+NfgyunmXhkV1HzFykZXli3GDvkVIM4ut6cAP3Nx0
6UefemlHp97tQnfR6NZ8aOu4fqsH2VgwueFU8AJWxTZRTv6cjKGkO9sqdo4zWUR2kfn2I0ubJ9gr
TAoOYcgTv79uP+Z0KC0wXMQbXAzcyaXZcAGdJE6hNHW/fRZ7h6o1kQGzPtHORdw1LwyC3mGKOu+S
o6AzhePGOCXM3ue8oZ3XzHralByV4IFBx8t/ajXbqLtzhtNQ2KzpWCsiYFpkA31qjb+5DBnvmc2e
LcBJwi+ltpU8zUSpmLV68T70YfQuuJH9i5KKujykpRtF7Wy0i3zQPluU2eNM1Bs4gw2XDf5n9wHO
I3/Xs1ajCGVMzrI2i6dR7+K/orDCSyP1+p0wpXvX9NzVFsZIAubx5jZepBdnVy/xi6cEU88Vx37+
OWuhdhry2Nn7nc2PQuGyeGu0pn0ZYkd76nGt0zQSetOxTCbnJRrjEd0DEtmvcoT+guDVXS1cOGee
RO+zYGey94EU3A18n+c6c6NzpkU1MpfSynMbzYjFnZURlEI3oEUcrG1SRc8D72HSulWY7+IU0oNR
O9a+Lx3A97m0fvn5szOeBfXltNz2fNo+BlZxVbftKumvtai3rvhxQn4DI+bPHsD/HPtau6BwRF/X
wsZv7s7Vlnua+CbWkSgcTMP0F9dO/61R9wXmDKrS1aAB8jQBjcUxOha3CjPzxclgpVs5L7wgKsz4
T0Ste6hk5r3F/KbvUHCig522Fv+HZHqFn+t/kXsf/1SR/w/LMmn0ZPk7bjuK7n+4swz/JPyVb/pl
s7tOeO8ok84/ccZESHrjKF+KUdR3eOVkn7RRXDz2v5+pEzn84Ul8ezhdo5Uid/3W8WV9mnowCM5Q
IIcMRB54E/co5rn7FOOiBZaV57+aIeRR59X7IR2e9UVHwd6G1J39yhqHq6/jViy3Mpc3+RwmXNw5
Xzc8XHVEU2vsnVOThkKMYtKvAAeB2w9CXUavTjSaV0h04x3/eHkOY4aoRapxmSpsEjhxOeV3z9et
jaCG9SomPme7E2JLkrC6kMXmketCLnjuqBXsiGhW54L9iFYX2B+jzD3aDjGQRFfTXWHeybkhF+GL
76KBNMLrr2b9f+6/9rOnGrlwb9hT89laueCRSLsPjiDV7q3MKtCIkv5V8wdN0TplYoIxM+9JeGPz
rSKlDp3SnV3LhuO11/38jJF6vlVuH21jkAvOAkpi8WrNoQcRsJ3eMxW731hQe8zdXEUSXTRben6N
p6hAVA6kmYWvhRt2167JM074inhNVicE+jGEF3QK6+Jd1wY+hyyjHmcxIur9Gmk3/mKT8tyFLBLv
1MYj52iPX2uPEbM8psCWd/Qb9UdcvQ6DWjnmAFNaXiGO0m5iqEP2zHPylWcW/sQEtVvHtRFHd6lE
PgVhak/Hx7Who63DMc+No/v3mA3cpjK66CDLx3sQtS164V3Wb62i0UACjVjdpSfNZ81vrX0FN+iO
t0BeZFtF36405GdKSOUpSkvep3Np/9OSJoNRZZLmEZrV3JjfzRejzM0XAXjh2VXaS2woWqpHp1/p
rnbOODn8MTJ3ecnMpcdW++LGYjo8AgBvvVAOrw3pWlueAWyVfc1Ff0FkduoWlV+JfJFPpXuZ6rr8
qeMR3zVfLXc/0JK+rWXf/iSx4eDJnxx6F3WTaSDM5mtulfJidpl8Znnf/Kscm/WtqUJ5HCwz37O1
sz/isSqPcxYiieZKv+ATH4+2lTt7FDzv0CZl+P3okd3UrebsgdvqP7TlxVtGdv3FGVugtRBa7Z2I
kyleCmbQ5YPm/9iPNOXNJ3J7dqzSf9YcvP64j+W9DctQX/n0IeJ71HrtUoChZD88ejB8dYINFFmw
EImM/FiMZv09aDaFU62l/VmmG94ZDaDqjfaA8uC68b85GtoL7FiwzEZYI0ToafMyaiJ89pBSs0Bx
Pf6B1DHsJthxt8LU9FcnHtUc5Fo170alnO0oaXZdJElhnExfq55QGuxfPYEQHoVjxzWXiBRpw+hf
jD+SLascT1YKC2bpNDPLLL+rWS+TjU2eWbPCUJYDBi/9IVMvULbSv2Tymo3XdOEXsSvzkHbF/N22
Ul1D29Bee3y36DbTJONAdZr13HfmhIPAGn0YxrVR3jy31iwMVl0XY55QDO6DlXvbCq8yK4iBjp+F
BcUErEz5MAwlspsPNBBDbkli/cD+xmJXXBBC8fmIf+tyjgD5RHZ6tAUCbkHG4457yT9HWldvB07c
rerH6pd9EZIEX2XrZTIemC43q7xDYxfOv76aslMmB++m9LL56FWIwQ6vaXTjBTut2THlfzClp0vS
sO8PfHu2nsso5hHpsYl32E8OUDLyAyBU8zhUmvxkaKvOAoH+HxNhf3C9Bi65EsPN4D76RnMrxksT
/KtkSWlYe3OuhVq6rez/ktafEdttpd/m2HWIk2kcRCWf8UeO9vOcFW72TRGWttYaY/rw5VzvM6b6
59Z8ZDWsPD4Bl+u0wMHqp1MMWJiHzK/KP6KmBv2thvbBWovtQmGm8mMidXSQThYeyF9717TtBHcH
Ddqcm5W3pBHjG28R+5CSlLppnmj3g57Yr84YebtwMrWjNpQAWyJD50uvO+7V8+0Rd5jTa/9cQKRg
R4gZrLl/qps5l7upqOGLYLAGjlfWPe7anouaNxr9ss2y/qLFfflm9xGARV3oS0uaxPV6vwifRoAe
myx6fHXw//dcOMdyJ1U4nLGHlnzEPawu3MY7QinFsXMbsYHHoG/BJCQsfMp8hYdfLdtRCzHSI3jO
FQEnsiVAAM20Bz8Ih6H8nQawWouaTFi2bOU0/4lpzNZDbFEmQwUfBJ0St0qzdAy6YM6hdP27Hc/+
LiPDES1Vnv1OpcmURXhhM9qtu+Q5fW99f9pDm7DeKgyngZqEiwGga9YdAPRbyNpxlbUFvpyZZ7U4
+JXX4ewqR+2QFaGB7RsjfLTI27ZpF5neIuiwS1/oGToDiLwJLPfcLmESNj/8MQRDMvCEW0b4Gpty
p70pv7HQ6QZABJ6ovSVsfAjJeHEb3mVp/eL10yNFMVubkh9jMdYTztC2nFjRJdJvxcpyozZIOpRH
8vatWtWFkRE1Qfm1gs7x46VlE4bitwavs3AV+2wGnE06Kwox8X9QVIDDkoiOucIAqzA/jZ1AUtVG
iKO1hExEA98mxLz9WbvUygWpz6Za6e4IsqNrd3ZRu58AEHIDxaXLjpA4LJaZuOusJdo23ZtlOiZL
iczz/hD9l1ifCuNARjoanq3YHe5FZw+vFub5heEa7hTIYvTuGQtcsWAv604vFt9VGgFZbwg636d8
0zc1/w4gxrqRUREA8IKno1z31Ryy4QTVAOApHY1VCCQSqyEAl7lYxpzrBAin7lG3EY6FWMmYl6BB
2vUwgfxbCLaq1EbPRheAYHC/jdo0ljN46Gs686VcCFnlp2gu6OxKpOyWDSfILSVj/mEkGURha2S/
lTLyezVE1Nod1bBOJq3Y1JwwXxAP0s+6ImBpz4FX9HbQJSIJ6thaQaiD3UapvU+SZrQ73INhufa7
SQ8gtmarx6m5yMm2ABwqX9m8XPlYeaXOez9PVjPS4xLo6maKiZXW8a21LDYa49pJonxT+NahT7Nr
BjNs4VvtRZuds5GRKBZJeVGtd8IPi1qqyw+ElDJwIv0ShWJlkvHbT2l0FJN26lK6MGaAWQvwMGzH
S21H5JBYocZxQkJumYbqxJVoO5bqptV9AF1l2/vJtUl9ex0X+ZOD6i/07tAMOj9eatRBpVGIo1vV
RubttWsJzOLAPfQWD385hms01qco5hxr8mVtxlUAN3qXAXhB7gTjOh3wY7CqhoNkRd1J+gn6cfKV
VfUSNfSCs25dtjM+/drZK0ffhk16iy1xZMpZl3q8LP1u29cMB9XYfeGz3hSp9evK6V/m8MrL8m4z
DWqTG1y7a0WERVxa+g6Zh1jdjrnfBKE0Xh4kYSCeSbOSXugRg+CiCddoWjWyO8Y5absIQ1OXjys2
8Ufyqoewsm5NaG41p9zlkWg2IHX7JWGco0hZqICJTZYUTuw8o3/J9EIFJoLLoxkOwGspIQEqf4f8
gRFLeLQPkIUgTdYSGKBGSKTDCiPKbsjmE/u/VWeEu6wp1gaw2U7ZuCH6vfSb66yTl3/4eBrfPHu9
u0cLrRckQvad5oCe4dswo9UvtAIuq5iiRd8US27u7BsrsSa/vkHtAiPmoti6aU06IFlzSp6MJl/Z
VfXaoSovomj+C11GwmE2twnbIjDFnFsy5pTpnI3ngQiNknpTpSn1ctmwtnnpYkXReAgsYl1pu1JJ
9Ty72qYa6jQIvfTVFf7GKDB+M63IRZ6n84IYGgewUkc306+AZB5Fgs1GhfWwtVp9VVYUTpWV/9mw
mueOUO3aLN92mPwXgzmduJrLoDL1HTIv5kvLJXPE5NjaQTRYR0YK7Ld5dRxc0KG6PSGfqTUR9j2m
9FVjGtAIs4Rm3UbXflryM/gfOzc9orFqQWTh8eSlBoYr44Tc22PTrVg852uK86CTeNxeMH5LGlLW
cWoR123KWq6a2O/BxlfZrq0t4+BUyfQLmpcdlyEJseU4P18A5uLmdkrjQBlHi+RG+S55lnzrmLWG
fyXSuPlUXyKVauNGYjhVsRXtGB/8DWvgeVHI+KNuMsYlETKFShHUctIP0LWSamsOVbNuUCa39Oym
q7ZvumskOhfx0n58LRW1sWqcf0IMJitqMrK3tDK0jWG31RN8XGoL8c6dfASOXS58HkbRWqvez6Ec
x+24LCy4nm3p11+m2ZOOZwwCDW+qjZXobTC6MCQG/QLfMb9AMmVNjM5WHRiFYH7Bu+X7lgD+MTx5
TVzlPmUc0zumOjAAfNVInQgCz9kwc2nNvVdc8AzHRVItcShphwpwBYiGqN30swlnKOLuIiL1TV1O
4wSTE8VfnU4FEkn25J2DMbmyYO1XmdNzZdZr4S8heGpvZR2hM6BivDhVTNa/TBGowIgZS51Pk8qI
mMwQlvF9a4X9e+5AZCuJkZYzLOishlJA4G41oWa8kNsY2Ue31pEZf4YgCd1hqzVDQqAGSVIGhlc7
NNNaUq6Uz2pqG/YaG4ERKqo79ks9HwF2e/D9+bahInbOo6i3WmFwcpKgdfBXM4sxvuFdWxVAA07w
2MWV6LP9VuI+ofbLLyz68YajgZ93gb+0XWrkQ4NqHEKCpSElOkPjrgR8iiWyfX2sw0osvSklcUya
6heyX/IixxncAF0dge3Y8VIx4D5hJI32LtWPT2E+v81N22jMG2W17OIGexMAeLYH/NY549qFzuGy
mgAd70mkwOuVqCjLUklzP2B8QVLQnMDDeMBatvQf6qEdmQFVinibWI19apPTBXPtt+xYs+ouHLOF
Spi5aygXDI/YwL+wTNA/Xk1zg2LjHAqK43hv5U5VbgY0q0sIKW6NjbB+xttj7gTZnFa09RppOcQ+
VFQrTdlEt/h1assyb3gbWF5TwlZ+VMjPk3L46kSCUNdjZZtN2dpqDNwolXMWevqq4Yv+HSKNeS4h
Sksheb0aQdUeCZ1AYPRcPdxXJkNKgGml/tGj0tynU5ke0rhje53kUF/aIeYmNZTxuoFss+3b6QT1
xmIZac0r1acIUJH4SePhKyL/dUiHuD8SmtSXtS9zAp6DauljZNHAIeLJP0p1kiv5q8QKZNvm+9Ay
os9xiNRW5RG3Me8hWY8FoYuF1nc44maBluHgFdwYii9v0LCkuIPxkmAxHYCVeiXbF6OZX8CCmffK
tOKgSWJmQUfbo0cgyDcSk2STR/7GxH/1PMXmxzhDZbYnrcXinXMoo7BYz1lIHG4uoDOmsXtLwvAE
5andVGLg754751xr+003QRrDbE4nEzQHB1fOcuiVc+tjQNPGZC1dSyvXEHXZdDzezYT3cVRBv6Si
A6q/kX/iBcSUJ4poT2dJsoKto9aS3txF7TjJighwHRTGwz3ml2lgyKRYerZsDo2JwC/dsP9hyquW
oYwH9tlhE7iyA8XGqvbcGsAmCbfMgbC6fwZMd7YTOb+KpP6iYk4+NxnUUBwCenJiTTSfhGkYN9sp
/NNQW3JNTiFdA2z4pzupRaIBIpjJk4lxneOIF+Ycr7IHcwfCpcEtp5U7z4f2ZBLACPzI5fKN6B84
YiyXgoX1q5uZOiAHL+Upnb9sN5NBJAzeLrbI75mnxAqKdxwUmGuoheAIpzJjmfveP5XHvxE5V56k
Qe14fwK1kBZAYEtVu3TUfrsi9w7d7EWHGIfikiSps3aF6Mlx95i/8UmH/RfWvf2M2PkG/Ijq5HD4
aFpWp1y0iISUYeoHLD/rLWvxal8khgk4wtafAUnkgUeGdGn0rsJ1VsUbwy+7tZ5V1lfeN94OPvJB
zzkvjBrpQJNENmpj1SfVaoaMCm/ZezdG79NNBmCPMk5oeNN+7WQogpodDkHBrAs8aj0X7uR/pn75
M2PwCeIQGRzxDPcx77e9botvp254seIwElVbkQFmIzL2dPUxM54t3XuW4G8WYGaR4DyABfa8Hsfm
ICwwyCLL/jpI7kHamheYKPvY9cWRBMVmblk9zHLcDNRbW8xLu65wHJi6zZ9dN2+GGD7xN51NMOQM
KvM5V81nZ2b10nS8aG3DGsNHau8QHj94Iy8pgjG2fRWWO1TJyyyaD+jHNkSFcptF+njg9rmqWDYv
+QczYMI62BPGDvbD6c4dqIny6eQNSExaC7ZL3oIAwP81VtUSr8jn5HP6hcI9KK17mzvKxIH81dgp
lYQ16uGYdDH4VelameWpbCD4OSIgy7rtSntLzpttiGy7pxTY2hMQrnrNK7ffurHnwehQF353/3p+
2mAuk9NomvZS88dsaRWhtsnK8nmiGQi2vN5vVaHGva1LlDAvpPGNq5mWiu86q9cUnnwj1b3mTm6x
xuZUL41ixwJ3NXmsoxq3JPhtnIwC9q/Mi41PPMIc5k2uymVNYSv3cnSlZriQvl3ivLsVjGW+gWG2
MVmCan6hL3s0fxjXaCL9QOrCPeahE2iell0sgGWsTLgsil9TszFnapSESJZpbG1x7KbjaiiEBS0S
P78s5YmV3hG839rwubBatOM0bbm0DQ+wdM0W14rXA8Hdmd0CaG2LqVnfuUL+g9+F6hZxTSSdyjHR
sZ/jUCuPuqBwlWIpzjquvwekHCZWWGmEhatdCNg2IBZVnShCKbdEKiie04+9Ga90GMErRVJjyxlp
HHx9uhrI2xeicftM6pycbbdLsNYtI5TyFTX2nyqW3qYY6g8/7tAu2YSNXndzNR8uhzbSAZ637qZp
c+8Nnn/DSJllgTF3L3OXnVyB0RRE4o4oaBJg0doW9DauRMSTLcYDrkJqQumODQaz47NpCndRl+0/
WMtkpt3pnHj9ydFCxBOYuUFqJ6sqN7+SiZo1Fg5bbBDrEec6AZ1lJNvtXHp7za0/c3aHwm5+NbZh
yzaMkTj1ZOvF3RhQA7mu8uLktRkpqIzN7WjDtsYgjm/z4RhOQahGZ6vo7sXADOPPYx+w68XGGm+q
KKuoEJqPPcHnYExw7kjuDDkmyMDPjZ8wil/92VuWQ/GTy3nF3hAp21tmpB6BkZtPNStz5BzYzEC8
F6we/UAgTQWWh/JWzVc3GVlYY1YU5i6aLeSnR3qG370eDT9eLwLT0PwVwmd35zgATNYNzgK1ZtpO
Lm0rHnGQJuleEbW0hZ7o35GezKs2yeJd0hjpKjGplKfjINyzw01vTtfs6laekwppeZ77mBxrWRBf
Z0G1UGadc09GSemqd0aWZIXdJVr6vpnsMRZ+UheBoxmky2uVseXiWr/LCFCN/WO9Cm+JWdB90IC7
gi9merJ8UQRdl46Lmr37lrUJFOLWOxLtMQNS2w4+AF9tMuyyf2VD0jEzxHJiOv6a6uI9B4e/Qsi0
b0Tqyh3UPLXO1eNxGwhnyERTS7usoN3zt4N0JzFHCX1esm3zj7GPp9rLxJab8bQc48TYcuUyFoaI
EVpYXhWBUffJIfEpbKKvkuEbpMzK7aJdlgu62KT3h/VcD2abPbgdN+V61mMD6ymtZmH8OQhmgJbt
+KqQ9e1/t2KjxGYG+6NKKxCuIQIpmjNe/3vv9k+cRM6THrL3G8plqxqeeGJ+Y83+rOmzfQrAWgw0
xpTaAwrLPbDmmCPFyt2tLLEktMY/vydbTC4sX9Rz8fMQzSLk14BrqvbuVvOHR5ZvQ1Q34hKnRPFc
JgLrrBUyRGJNwhUsL47H/0sm/k2EzgHaCwyVdF7Dk/0A4QThzh4YsTL5+Pt3ZzdFzM1wv+rcY8Jq
OeeDcbJU+tF4WffhYSUgiFpv64QdQQQ2kL8WLGkffSboB/aWaePsncLgxRyOoP1d9yeE45xm1vwk
DLBUmTmvOu53wYzVfdWZvMJxfe0tEX8lY3/tanff+oySHW4GqqabTQ2wZaEP/vY/ks5juXElC6Jf
hAig4ApbwtBTlCi/Qcg1vPf4+jl8s5mIF9Pdkiig6prMk9XSnwFUEBJRvuBRfQotIoR6A5nWbIfB
mqxfowbioGjprZRiRmI61/6wanQuMMI8mG+6a4+CZEnT/GHTpLkgVkSgNfZr30DDt5TJL/XiCFV9
Kyv5VfKHXa1NfyZ8NbR/XdDG5rVQm0OpLsVlMJsiiNsIlOL6L3cAeBQkyIIGMAbSEgafhR8ER6dR
tok2vpmG2Bt66TZJ/hfbkK9KZT2VFtY8UINMTsQLQ63LMOLuSxzQUDXlWlEwD4wZ8sDDlpsVc8yd
wTxuiYQ4jqXxXhkhe0SkfBHUcUtKrx/7Fwtl/c7GixLadCSw274aS36OZvtYrwjXCgMacJHKLUZz
Ildzh3fNqObN0JFbUC0p+xhEEZRirKJ061B0kleQR3rfsLUDca3lbjeNgcA2N7cMLorZvC26RIoc
HWnGairR+qqqzCtY1j+g0vCbGbzrinoN7dXgyTQhAMd5y43wTYYLYyLkczboY6xgjGjbV7YHrmIW
n5mtPqymchxMbSun+Wz09XZFmcCweI+ZxU8T4Y3IqUjzUdy1tUgoMiwA67SmPMyU9yjDnQ3pNiEf
D2VNKhcCBLSoPYs540q5uy+0ZCbK3M5+4TlUQdtyiGmTnT/3JTuyXpi+gEvlmssCkLZeKRdielV1
ngKCrqfdmsTZAeC7RLW/jveGPzQCAHFd0N3TY0wzDIZefyAKM+AlmlyW4G+Q/mmz4/FSpvn7Yg1y
lxsDb4BALjGyscy0luVttl9UjVVE75DTsZ5CPdtP4t5PFvofj95vPLOixzvSHUFa7uzKxNlSyFtD
vonZNN/aKoNakPhiT926tenQ1Y5BqWOv+yqqgdZJxO+0nfvYuONpGQ74UNq2msUe2gEWR2OcdnzI
DS6LBAUqvUu5ISrC78voK4r4O0qJIzwfDmuO4F0mBzW/67Iahdkz7uDNbBHsNKgSYuudYVaGRebX
ugKLCiQqaUNNfzDq4rGn3dhMKv9jsO3ZT1P35IBuhEiDDCUyrTcFZIlHLghcDy3aGlkr3MVQXycj
Oq0h+vuQrK49ckLcTPFCKEFq2X4756GrVLTr7B3qg8khJOzln5oWjruOmoNijgH4JyxIGtc6xkuY
DMFaJegEW0lVgBiWM89qtlPSvNuESXpJWx37GAA+GdtpPEOiAW4wZRa35DDYj8WgqKdWxMgAENNy
Xynq1YDs+oF8CJQXER3xZKcbXcZogdup83tDqzd5E3eernUEU6t260Ukv2zWJdHYumV7uFynvIgC
/sG9LsrfShU71Wruh4fhsWQhJkBqmRsZmbNh3dMcTYR/QYWqxXUaYgyQVXuFMy0USmZ6NBxwZoah
JcdsoRolAoTGoQ86Ef2tPG9eNskT+JFP5lO2L8rF7eOc3blJnz6xUGY0NzWPkhmWa9Sdcw9iegGw
/9zAovPCeOZU5C26Ozi8Tm+6Awva1VU1ATvCvKdeuU2GHyRbjI+BDUDInt4bTR3akfPWWQPyeLZr
CaSeNJynTWN2QZ0iPJnYryYKJ96yyPzQCM1fsvmrmAtg84zlVjGegGEHEFwxhBPU4UQ6dY/5zTr/
xA5JIPCc6xvcvEeJ5tSFm45Qj0C+966avEkH8q07O2UcvDoLTyLvDm0ln5GG4fbBGx1YLUUIEk6y
RdSatK7cginpXOwpukg7g+3Un0l61p4kFCpcXVZxWFDRwY+iIZdz+ycGE/tdOe7a0PxuiDvaUvGw
D2rspzFcPW2s6lMvjWA2ivFQrhggkY8VHlh14sIiVbKGZBOPvyNz8Q63rqoqir+UI4M5tglJOLlT
FTO8R6XvNbjP3YGVQ9yaaDSSw9I3wcCyj/yIbhcN1G6SDsgDQLVHDHkmsfUzq+xHtClb9lt8xFrR
HVuATB5bjIdSqZ+Lyeb67xOIfrPz0ZcF1galChak6wGQvXxf2vZbFE/qBjf5v5ZNuTWkpJLJb5bl
o7vOxQEtgOURr3S3FHxnXXbDyk5/44T+BLzVVLjkoljrkQstb4YKlxZLKop47T5cgI3gxrXsDoow
ShcB1JnADhSJjazu9TVokWWiayUiym2r6WxpiO6SdXoljiLF4amRgjKH/Fx2ehm1e7KI3gHQSZXt
XBWMAJoVdFzyO1bc0mKY8Q44OOZTxv56hnTQWq3ZjXClQaYafhkC9ycbDz03pnhFBs/ph5EIDF/s
IhW/xzgQlCSy4m+1o9VnYIUNNBxe4jh2fKbgRC1RIVEhDw10tcJCQyHSi1aSTGQb7N0UdLYsifln
AWsD+5l7HBHa8FYxVmc0Ud9qTf9Fd3tX24Cr4HYtwi70nF5jKmlXf0WzqNSOSuvlmoK3dKR4yOaz
OuAradao8BcYq8hr2sjr5D1yLmXpkyIGDFhmTs92x+NtZvVPDkNjA+jk0hX5t1Cz1uvYTASZk+LW
1MZ7jEKzaVnWsC3kNTaMapcn/bteO+Mm61C6LzHwK1Ov3gi64/ZFo046Fdt7gwxk5PMsiiu8IYVm
fg5LwbmFZxnfWCn9ioj3jaYs/QZ+6yWU8m9axCMBzv8G/u6m6Um9ixCTb8AtJqcxMYlfclIVb0CN
ZEBdXwiYEKhWLOVjpN9gNsdbk1IKsp8W/yI8mAgauO05aHR/sfFdNIlKZEbJnSXnUgm0hAoQ8v9G
0+L3tIueTdg/+DhRzoDowzFuWReek28sjrwQpK1sqjF+aTiCUVwQlxW3SIYWKZodns8bBJCvDkk6
g6uVDR9pfhumGZaLXohccRRx+PxiF73O4pWJ8W2Y2EVsbuRSs15Ru/NGpM6NSedL1GfvaJ3oqVb2
bjFwQ89cbJ0x1fTIJ3Qb+EE3Mb2dZpr9ZhqhC4KrtE5m5twMh8SWtCt/MblVHlXzGiCUYEjaOM/S
VCzfrkml5MC4Dn35ZSowFJwSFaXFkHDRbkqFiEFJY2Zisbl66Tp9xCVKj3g14y1jj4pWoSsCM6co
Y5zHrNbiZuka9V3VDIxjJabWTFYPou8GT08K3hLdophNNJPTpkyC2WkLlwgi7oIkH/w6zf5CI322
0bUdwbOm524dDC9W71PbtBndFH+waynMWi0q7fs+iTnRBE5CZgboaEX/hppBGmFNcFGIRyyI4dJu
caBYn0ohrOPAWNQtFQMHDBSh3VwT9RQTHrGpwaIgBbQJz8h01ceQcEs7lQn1JH7RPlh+Nye/aFOQ
DwpWC4T+iC0xQbxkFsLOyDIV30I9s51sJ2LvjFFvSggis9Y28WwF1B/kIdZrEdgfHKQO5C1C02Im
tVzhceot4K2PzJwY8v+HLMno8eeMT69ASRPQ4IQn6RAqp7QkiUqYLtQsFgdMVkVeMimat8zh/Azp
9jyHyhAMSQhNWGiQiAc09npWYco0LgumELfF1YN4Rflb0vAHVAnQy5H2Q6/jr2KpdZerXrhDnb9h
v108J12hUxCzuUFjx0gVynMOlfgpjdoPfNmANpz+x2aAA1QIEmbaTU8z8hl4pFZzHqACeybeLn5l
xbe1UCwbfWFsUOH9KQ0KtTTUMk/kzt9MMgAbW/oX0U64BHIHhae4q0i1mJWvUb3xAhpbYMW/rTLS
o1Wt8CoUf16kWrY7jzLz1ZEsE9nb681kmIz5k4mGJQVr8Lz9MGwLN6SgV+9I4VKditBGarrcjnVG
jvQFHIocuJYWu1XDyK/G+6XjiSOOtVI3TQs40xaI2BkSM9lGMky7TP0hingiY54fcx6UKQB/RJk7
4dxFK1Fyd9FRFSsqhSpDfpIv3GIMTEYo8NSlMLvgDpjLa2mxnE4NuhHSe94SgFgbIef3u6VkUxUC
bHrNfZaDXdg3MR1zoSQv0zKQzDaO93FLzZQnVnv6wfmtsvnt6ZOqBBjjfkXLt9wSteIx2iGIQS1U
lqio0yAmzASzGPVpwlDqAeSxNz0UA3daObEGBm0uIHmccVO3DWsBmYn8CCznI6CXjkOGp4WYMMO6
1jLjLzGz25iJ/I2XCHmXgdBvRre/SeaM96DiE9Nj64fS87MYmTVliZEGmGMwh8MRJQyN6HJUOygU
4nrbYm3wuTHeKavOSMCXTengakZ2YwSQZt60JgPRPbwvNY1NYQ3fhjHa24b50c0G/3DBJVu7zHbk
SS+UemPSO2yWjGfE0K35wLTiWhXzrYWBqvOZUG5BeV1qDtauIUOxmYHtNEtzZZbQ4ZKYT7OF4cmg
V2BYVTU+d/5tMJNrWnBZdZyRKGoRYyuxrW36dPnLtLLZmCUyM8dQv8VqfOUtmkXsNedqBd6JDGva
5IxpUPoAvBJm9jWrFPKpZqwErip/StsmTDOM3q3x7sYKcxFGYmw+IgKD2pxnI66Fg89UpI/zsPIh
2wl1troYG3tc1o3esMYbGoJde/jLHB3Ra2nofzAjjAuFTuHi4QdDyUgLRg7+sVapSJnmSVQjSXri
fdUaac7MWY98EVdGt6kmUKQaPnfMns1XHGOylF38F2vaUw9aHnUfgTwakbabbsZXM4ifblzIpTQY
HVma/TE1zrWdRm1HHb8GaCnurwgfAGsC0tOoIryipI21iZDa2GrFIGpGodJYK12TrTLDs3j6RZx/
KfbErVfbYGpifmujaktXG6foONfGmUAbwEWr+rQQSA1NyHzVWBLh0IJEE+XKwerT37al0JR8X96i
6XKXWZT5skg5ZWI+VwZ+P9AkTqBcv/q6tRklooKRQ33sK2n6nTkC+lOTv6WuXpKYH7wb4GJ1a4kM
JBTxNoQAhIgLxQnlystgdi8kORcu5vBr4bBkSGoC3krobdwFVeyhQrF83sXbQlLfXuUO3CNHKF2B
e88NR/OlBOWvZ0i/UtN5h7tLHxA3P4vRxK85kd0+7mpETGtiuO1EWSPSKYWqIQ1iisJ/9eAw4iYS
Y5NO5q+F0V83+mc1jSl4VqQUU8ICzbBR6uDYhPdOFy2dAtkfemzGnDXpK9nwM7aUVks8vsgIqVJh
Zb/s9OADGfI8lotwG1wMlqP9lNnQbIy0fhcdVWid6KzqCTH3bWymARpgcWrmQWVcUAnPEBVjCvA/
qBt15vjZHbyZ8tCvFmUwkfdPus0eEobGFVIWZOuZgtMuxFtdGYbLwhec3MrIviC35Zhyo9IAEI6r
SrDxJpiIiHcunqsfx2TcDl0eBnvLjddgOb6P1WkyVejRTLUImKZ/Y80APl9rFYbug6b5TizaTcwS
E+mBeMInOW1sg12DgJjJ1CFsuDi62V3iihI+j5SttHXwUrnywWcvN/B4lO3UqB85rjIk6WofJEWp
EYDJ8Q5v+Zd6dvVUiYUwrTO+sKn8qxNaM/Z4iWvb5mtNsOXGEeV7ONuOJ2rC/gQRFG42Fc6/O5Rr
kxTiQptCBCOVljtXUvFbWUXupNR8+JLqIorRfFtTm3lghAsmHZxHdCo3VhHcxYlFAj1fqWBY7FV5
GROEo+OJZ6+5KdiV7+y7eQxV6y21aYHyFKfuEHHXki71PauM01Dl3HfNgKlRH7qZRbPGmqFze4OC
GuKe6lVzx8tXU7XiqOVVSeAO22gD3AyMiY9uonezAnNsv35nJsMgFMw1XnbaA2cSSMa19p+zoErt
SOdT7OZX63tOmo5/tNBUKAgrzQnt7y7ilQ6S/9cZeDzTaGJZJtG0JZkp2FxCTomRG2ymOzYkMZmE
Z5akhTDz9y5Zvjt1/YQO8ggHiop0iunl7nMoE3EA9+b0ocfSIW61e7MIZ6afS2xy0cIlIPNmonAp
AVXrxldXYLgIM2ZDTtN8N035mpYVyzDWHHbMTwqMzt7ErfULXuWNLdQ9jZ45sT6F7MdtrUQ5YUV+
3jM2hhTwVWZ67xrL9KqRqYjeMG9d1vevPIHfqtFSpdE2oV/7EhUN/7pwQ5QxSjZloXJSGraCCNmX
AF3PkWkYGZZj9ALo/pGABOQMtnwPtVT37o+ZnykEP+dg5jg9yAzWxvS1LJr1OCoq7yh6tU1mDALJ
KiUctEdkUOVMGPwCXxDn+peEto81yJmps9LFrevmg3EKc1xyx2eHuknmKImbqPnn3BGgevdik8vt
C10smyXqv3VZgBrXYgCy4XvKHH+zykx4s4aBItbvG6aSDb9loZNGv8uoCEOy1hecnQ0VmxGGvESL
wiQvNR/LRvtBD0ZR1KfvdBWo4mFQM0RhkCjU6V2EuumNHJIew+spaCteeK3jLgKJSRu22OwqyV3a
1KS6ejm+T6kRpF003W+dpUwTlF6/lVX0JRE5bRacXBtzDQVnS1UxY8IzV8SCZ0DeSg01A26Y7DxF
0HyqMaILdri5OgkXcS21l7SVi5tF0QNYiV/awQdOKVaLCEuKXtvi8y23IStCws/sK7ONBwCT9Ju5
vVdCfYvVIiZ2PdtObb0PQ/mS1OE245hlD6bgtygfVRE/asT6qKXqE7pNsu+gnagE9yugCnb/w9nJ
nOGQdjGXCbqFomfeZkxBoo87NWZzQvgLo2L0Nx7Yhn24YLrsqSpXIAqKsl6X+3iihz3AKte3AJos
BDKZefRd5A24EgNC1Zoc21q9mUVxzCyYDym63JLXY4UDtMGFiNpf1kf42EHfAr5M0oCBgY8VUGy6
Njymdn7IV2UHPdZVyvgIKJXhrXk0SCYby/UAje+V6ZqLeDGwzTSQQlzyNgnUGNDmtJCMkpOjm5gP
o5h25AWtTBTaGBHVdJoW/TJY8w6FGiNv1kGgRGjLmqsRWmetITLGSGmBoFNYNTQIPZiRRyNBEh7p
i+S+TDDAJ48QCKbM42VMp53F6DPrtb+RWfldpK2hqlWU4cbM+pnFmcN9az2qUj8rs/bdOFkA2Aw+
Jvq+vZlTvymNeUSX7xO+yZ5Yp8goQ3GE3POYYAviN1M8p6n8GcY43lLEeGE63RWp6TaxQFVYtf3e
IOBnGzOMXmPxDtlxfagnIkrnWn/Btxy0i7adsuSKFOaaxf2Z+LgHMTQfU9ds02nZJoW8ZGaKAVvd
Abd8Rkb3oIuKrYXYsbn0lxGG3QhQmAeKBcdJkXf9SRzwgwX5Gt1CWWxbJdt1hXEoxHLNCYwP0+W0
jtlnkix+kmk/KQYSN0vWoE/MydNqeWbFRrdLVHVv1Njb6/JYshwqU/ynNIK7YbRPcHt5udG4MXM3
dprVbZ0q/5lzAGUccDVax/tlLNwxMqdNNE+HkUU4Ew0vzfnO0Ue5a58eQPw5MClYUaew/kLk1AEr
QWjYvZyP7LTSQIFmSinN6bm2H4PCsHRlVFEVVBMwRvYZGmXuahcN+D5ekmPRsort++awODnqlmoP
oIvkCeTAGrueNa2DIkoPc9X8YXnBOSjFcQipz4dZMBMd6IAUhzzUGk8iGmy9ddE3939rh9iLk4wK
nUHUgxop9p4842RHzKnzVEWStUFZ+tQX5D2MkrVr3dXYUBdJSYjOwuIOXuqchDUGzItZ5XtNKVli
MiFV0rQJ1JX+vTC73FUlN3LdKxznmv1LF5cdptm23bjoMDZyfFDoK0+iG5kTVCxA0GffI/f0jR3d
c3eMdten0ePawBnPlXnXNflzq02vkz0+LPyEjjNdERygSLN4VpLuWE3VVRu0jraMV6ZfqR2Zs1v1
bzyaj2K1D1FHannGFNnOZOk7wPyZGPNbLzrtuy0csglID7vbQU6WWP7VxPu5mCN3nIueiYjZXXRU
SpGV/MJ9uSecA6qtHesmoBAbXeTr2XQYTDR1kvqDyw8bShkGyaixoI3k11iaRzsmFTwBiNqoxeo5
HBTsiQ4zGeCirg52w8FZjtj3k/F+SZVruu1GQ7pkAD7qdX1ZUnubC5KmgWvtW8B/rtXT1U569aMC
4dpoafzB9OF37lnnptih1Tb8W1Ze/NL2s7x9aXLo8VXHXLEcwZNUjsD3Z7C2X9oQ3af6nOvGDyk+
3hSi2yDodudkE2aM7DEPqYl0LHBOwhfqatLByd5ju9Y1f0VpIX6w3gYwx2bJ5LdVtcDRqzMp7/9I
uQriHL8qEvJ+DzEbUrGVXpX79tRem9VNnF4PFDLT07gGr1u8NvhT+l43wdy3Pg7pf3zAvV8r9muz
lMEywIIyky10v03VqE+ITh9Gq/MSMQeGuj7Pw/xVmdMZqMt70VYQ/XK+F8zVuXUgDvlaNAqq6e7Q
LNGjJvK9LMejAoZwU+ogaYFEv3BeXedspo9ErGzMO56rABXDh1EUO0ukYG44RcvputyjVDh9AREf
O93epZG1wx4dYOOl/evmE9u8D94j30Gm6OZ5fZK98wIfI8i0+UJ+51kZ7pngWbjl1/0o8j4M0kQ7
ZyLBYNUbN4C+50qLL21BQAMmjEIFwBxBE5oV1lLWVe9naO3m3ijvlQMVE6vD0xRRJI62cY2j7JAP
w1tRKh4y02BJMarnuBsk6bGt9RllkQZ+X57GqWXil5NanrAMD5EmRFlt7we2i7GqXeoOhaCNpRTo
D/1PW2NlKqFqjTczuneQ+l+nmqc8r1pXyOgu4zrTqr+rAMutGk55MTJBFOBik0qilQv9WvSHWhj/
Kgwf914T+EuGFcJGIhPae4LE3s0uXnZVX5fk6sa5j5u7ALzemx432aedTdYeH9G5nvPfblh/Cack
gnSs3uHFu4Y0OH5C/uUud1BLhe9NXy5+2mG9ULALbWjGs0DCpPDWtv8V9bjehruhHpOGS8t2WiuU
DQkKwRnHQxY70FdEHOQ9dTkjmjejal/MHjlgHno9u3Sy2mMWehyTdl0fzTA5IYzaGkV16/rhNdOj
B2VC3efkXNg1ku0p/ujy8dWKmkdS4Pa9rh0UUDMeVmwbBZodqHJ9aOx5O+fFtWmdi4ziI0Wq4gMI
CSIrZ1ev/BH0yOmiWDe1zfepgqQtnosPQ4YBDS8WIGOLRZglARncZBjH22IqG280khuKsGcwro+g
VSMfnd076FZab0FX1Ja65PljWGVVNOdxOwV8qdUfFTxvU8Hv37YUWlZ1V85YOrPqvw4g3I/p+E9B
kKdIXqZMv6bsnLlHqWSihb2aoaReXOexK6bpIKv2mmKzwqP7pGUOZ3pX+HWUmMjSVar3/BPrmh83
NtYsBIyJHS9+1la3hhKM4V16qwkZR0g67rUmH4MYbKWSzg9CYRSI+W9gMyX/KbzV5Tj8SzK6KzT1
TF952lPUAkUe33Kshk4xnq1l+GSgarC1siov4W10FLGbENUiCtwLdD6WoVzRkp4sBxOLoEGMJ35k
dCyMHQv5wnFJCTp3j6JSFa8fig+1614S0HplHS/7IS/Yd04LEVlz85EySOIFv0bzeF6Ruo9NayP3
dtpTGnb7zuaOmAowayicHLAtEGyKyHqBIIE1TY04ZgDItEOxq8bZj5zyoFnhAXwHGKL0TfTFDeTJ
qxoiZV6Kq6LV5zFuzhOzSy8btSPpPsgz5XrFw8gsmUUnevIHpRU+GeH+BMgoliBkx6k/U8g81hUO
pJHLzxIzJSOkvsV5jDPJpqt8JbcADUubvkA3ebUJ14G0ojl4gezH2uqucbtg12VUW6P1VAe/0KcH
8FQBqTWBOfUfcu1OIlzIm9S+cy2UNN3RoahMD4TypV3ltwaRG+9VhRrPfiqq5l8dGV5qd5zAyjFJ
06M9LP9aK2VQ3zrsdlXcBfH0kRQj3Touw1Ut9kZonyQCXyqhad9N1vuawqyNpnaXFQlnUW8IUBr9
b6Y2QVRnnwUuDzfHDYIaQj4ZjvNBO33teyCDZnrumdU3y/yeZKA7DWfdIyi9u+jqaxISNF+2vq21
H0vuHBCqXnqLhaySqh2WJxylS6SgSlMg5JbK1gq1Z01wsubt3hnTYzb3tLRj/w4B8Cbo5SiZADJX
bUm4SDkeGN/tQEe8DQ2XCy1Gbs4+/IWDtXC8Vc3IFzd/ywEK/JSgDVuZJcpaAiuwX3TdCIAsB/jM
t5aWP09D/xRGELSBbjhFf6bW+5aZ8457IyBB4pKw1GDehcKNbe9pQVJsayr4rhquvbkSmd694Fbx
lpDdwJj2gVno8FNB6tntp9Hbb12CJdaqsl3V8AGF4zEtkeZrRrFnhv8+dzGW3flsOfFWJ7AeG+5u
XPsHTSo3Y4wvGPWfsS8T6VAbx5CaeKo1oFwozJzwGTQoPjd+V66p86T2zl6x6kOlsQtqVvj8CxoT
uRyiZNymOj2mwjFmAX8uqJipaX2inlA16DUY5toHVo+7QF5CStM77W+Tr/bebtqPe6HHsuk8KevD
ondbkbTXTC23RmK92VP4FSbLpZRJdZjzZEbjLsd9LIevCaxXVFUnbWEWtPTL2YJGQGTAi47dSU+s
B7FgI5/a5eTok+0KWp66UvdKV33397gAjmHHjXU6rIpVjC0kO20lf8RkdZq02aulzji6A2hi/XUT
CYeVyjGcBUNoP8Za+sBanrwhRMWx1QZqmzzFs9z22vC7xCUMsqx9WRLlOt33Zk5vbQfaG9rUIJ9D
NMGMrVOHGxHTBHkQMIiLJHzVZ8o2XTtJWZ5I+GICRBQVIx8f9NmdmkgeA/YisVrXytYuUNc5ipge
Ne3iTzEym1LxyxUlEDWSmt89F9hj1xTmfXSZm+qiKoRnl/nn2C8/HdJMQlLfx6Yn9TUO6mK56h3D
pR5KXN4TldOZvt0Znq026BETZT9l0W5xAOOYSiCU1u3TckcWxYFk0kuX93uRq9tU0T0Uo/5SKO4g
4GTM05eRxbuwmHk553f4Iq+4nx+hzGyse0qPtXpVSuhgIc5zUXi6bnkAurd8CD76Ey+KxLVHh6Rm
5mNU2YhvmbhM6jG3nRPbxKccLEEzEKfmEAE7CV+vxgv5XQeG3oyAIAAM6ta+Lw2cZL1kavdoGKbf
GPwBvT5ZTQzp1wC0EsNNSlw1rfd5XV6qHn2VYr46mf68RMt70uW7piAfoI2vzJEYSlXigEmOJlVu
817CgaDVDXMtMHp5nNrinbCx65BXW02k5zgaHpOoIE6V2cLIYRvbPfrv9aS287XSK3xq3J9r6pib
FmK3m63ygo185FtuAxj150Jhn5+hCKxMLZB2tcfZ+Kj1Y0B2U+IjE0PcEgVkWb4yKdpGlr6R9YzV
Tf2XWXCEJh3FWOi1SChFpD/TwOFtWY4M1rD6y+6N8uPugVlSn+0RMHnTmye0MpXWnhpjDrQU7ez9
8XPryA53TMkX31JRM6VD+lSQYu7OGRD2fF3PJoGiLlN52JoS3lkNA+lQ9Ms1UURzzRrcp8mwRcYP
0WaMSNK5YzOniuCuTlM2HV5q2+r4qJpbVVXJrhdWiCIXAUaNeMlTRkD4/XRBaHFC0PKInnzHhvdP
qvYTX4jRuVm9xmp2ihrrIR4Wylm6rbiTqDRpoNUhes1twx8WBaZJfWytDnClvtfn9q0V2QNQD5KM
l0dh0CSI9baWWJJXUUMENe4oOkK17ceMa0FazWM7ae8lwqakIVaJRA0Eufd0Kv7LA02G1HRxHjLR
PsFZeLaSIQkYM94EMDFZmh+jbUJYHL+Y4ZpuW3eXAnHltskgywxJ4ustUSjMICRqXgR0OJ9NcE9j
1N9iTXyGmvahhIyQ9TutgtiGnaIhftd69G3m/B6KaV/lK3SkdnqGoZG6yR3rnU4EMtGz6tqzbcX7
2pAeFQaG3OzWMS4ap2E3DsNetiG1yHBTEwwi/QzAzNm1rcOLT58fDfIl65P32aBBVEDUAa24NIXy
LWyM7DW6KaSS7ItHxiYoSh9mWzuxfN+XTPlxsc1/JYtIuFcnmIefwF9ORo2UitW111mk1FjkS+H8
BHGqJMeK0Y3bOr3bMZKOzB5jMnOMushXbozqU28RyN/t04bFGBcmAPOKqAYLCGteE63YiFLbDgrp
OnG7JWWLk6eg40O4ErN3ahVCjaOeuqd5KPhDTm1hcKnn7Up4vK80zuRKqjQ0dylTfoaybakehHZf
2PLe1S2BSdKYH+LVyD1lpbJfxv7SIrlObHFkG301VdW1k1QwJGL3KZ15r07pQejKoZ2Tt7EtPioF
GTHqk991lp91Mp76VXwTfeGLjt1FWEWt69jyU3WKgzqziTfT6iGbrac6mfboiN8LoyFDsf/VdZXW
TXsLGxteAFLWcfgi+8VEmMFGTK4lf93ctiHwHom1D9GZ/avP4zGuCz/SOpCGnLLyDuFoDUkMXMiS
dXnVlOZ9GMKJxuSuvgMRsTGcXGGv5jymaVtj+58R6SJe25kO6SFzPH0ajY5rEk8QtocPxVb3+iSk
TyHxNi7qvQBIHpG9s9HuVujNNTH2iv5TqXAVWhLQNzxDgVZbFEao/EKOKPZUtulG3XCeYb6uDSNf
Y+n9YuBKWRiCqVNytfCERUr+VrF3pyjWLwROevjftxZwL+gCNnbCrr/aqcbqq1v9tZoh4MRNUJUx
g7/KeVBm+ZThxuL/hU3QLf8j6TyaI0XWKPqLiEhswrYKykklVcm3NoTUauFdQuJ+/Ts1bzOLiegZ
NYLMz9x7Lrau28IfzhvzLVJi4h6glGtQm1Poutr5ZZmDqoe5WWY2Z5D6C2D83AnFyOEKFeApXrEY
WosNolChsOss55j2vKyMdZ8RAT/3DuO5rpUPXdbu5sTS/H+GY9GRF3SLmCX+8HtNAOK7dfU9udYS
IQN4BpbMbk31Z8dMz9lSPjlMJuAyH1zPuI/X6eyvbWhboCHJK1jW6ZfIpbNkYN3AzMF+UEdTvxy9
oLm4Wv40E6MfMy1POdGSEBb3c70eWVcW27ju6ScCoMidrtChC/gxSfAn0R1rhPxs8oontR0xhqNX
0CZepn6PafSfG3Q/WgRRz1kC+8E72iK9gkorolIxsNEVfXEzI+80DsTLHW5eD7NkjIR5yffTx/9U
CjpYHh09fqcOMroZ7WtYzVQbqOj3yAbY3MA3WuJDhZlGjH3Yd5XcccoetU4PrrO+MBP98WBUYKaD
a6kQdjpsP4TuHmShH4fW3ln5sg/AmCIGITi0VcE+U6jGMme95sr8jef5rCQmABIsEF/MUQF+pRP+
eUFqdYukyCiPXWoZ96252fm93I/UCKv3pu/LtT/vYc/dSbf7uEHpN+PSvgyl9URBcHZqlnzp8NqX
4lzI6aosH6GV4R3kYDxp0pFoCp2znr0dls2/eTN8JUF75Zf6nRqBHbFj+1Xa/XWg8rue9TDi5Apl
z0+1JOmL769/85lXrLHLMF3hAi1pToAhr445oMJU59mCoTUgPjKy2N4Il/GjiQmgydL3wOu4CUbU
djjEEWIAsZ2C4Z5Am9uiWO9T0z6mgwFIx2LGtaruUFp5qFxOLy9BUgJgBZ6eAcmUs73XFSgilMGZ
j5nJ8hj4Ni/BkGSHfmpeUtv/tSr27Jq0RIYVvwrEuZfM8xafqNiM2v03sQzS4xigM/eOsOB46SWO
elN/UhxdXdLMjq5iZc9WGxaF8wLf95IMIkIB85eRE1oRyhqZwJzFZoCg2f1Hsc8AIB++wKNHteiu
ABjL/TJzRCiQFQ1TDvoH8cjIoNkaM66rRRlHC4N9NE3crzWp9rvZpPZJBvWUje1jwkw8kda3yeG3
mN2f5ha425jLsR167FNOdp37+BQ34luq8XUdvOFlcZGCLioD/Zwv0B7iHwBdQURvyGgeWPU+zrrH
IWYGNPneK/6dNDTBSUQCcDXXysliiZY55XvRlk+Ex7yVrv9RsVI/zYlxFSSYQXwjPMiInwVReyHI
gIPACNjTJ3Y37Yvpj/veusGpdPGOdzUIC8dBnOr27zoTd9jxolSJ0FeQqrgUTl7LhH+d73CoF5sg
nQ4agbczTCcLQ06XEHMc9yfBbn1rBj17wmxfeOldOXgflWdNuFvid7hM3I3K/JeL8Z9A+HyfGv0Q
Jl7wbwVLvNGj+0BmIi8+mPJT4szoJcX4JXLnoyhUuROEj0ZwQH4Npd8cB7dbTPaWZSHCBMF3tDVi
LBIzr15vr6EF0ZtG8NgM7jHzlw+2PuecsyZw5K2CCw6Z6+w726AYTOR+jLO7tZ3jkLt53gQ1YsJG
fMwa5QlKCtS31rnX4sdKkA/l1iEt8z+2Rw64FPu0Ky+yxzyrYvSsFozuiJnAnTdke2OwHlKW2nwP
rBuW/nkZsZblnB61Jj4ivRTWnGGbAMlmmNXVFvRnHjTbJsZSK5EWEwqAiU7XT3PunDhd72wvr0N3
6FiLBncWoKWs5b/A04NfE/hHFWO6WgKm0jkSn3GhSe9HWWIKyx4pBq9URh2XpHye3WXvGfFbHogv
P2Vbr+PqMnnd38ll4+5XjE6xCkTzGL9atvwnUUKsVXyQEIhIUBF/jGIlVdW3D3lZvIHxvgKBOS9a
vkurv+SFvoedxqgTCcUtIGPn6PIY3Aq9YeXbN064QTXzhJ7amlxG2Mlx2OcQXWsj2zmNjV0ny092
zqgw4PTZKCNVmzXF9Zp5J4Y1GACSd2YTOyvoX2mwIF6W4KOrkZKiS55q1L3x4FwnVs/+bEVOMcMi
zrd5XkFRM0OH2htAr4xM4e4C9BBUKI/ItY8x0hLMNGIH2xsPhu0exmS+usn6RhLAb8ZPWAiT6ozS
Y+1PfI4iStz0t4nZhvnC3XOmAgZd6rcuJq4W/PZzWSLnSFpSIoeyv/Py9ZIjXdpoz3lbmd6avJWo
YqgtQR8/xEkxbQUiTspZ3wOQ395nsoIRo86GzXLNvIlmYnVQQ03333820j9PnXuMy4DJkIyRkhgn
sn4BWjhP2SKf28HZMuU9kxpFgLME9bzmJzyGAFWKN7J0OVsy890Zh3LrQEhAyPg8GTlWrH4cONOB
I9U2yhcc6uT10pUNDgbsBY8Dk7bCe0pz3Gq4Cr/atQabQRG3KUcCGRJWEiq1/2HQpPoORBPO5fp3
DNB5LDkFpcnQHEfFt9FBeE0WY8b/lMTbNc/cHe0aZ1upuy3CeHVICyPeMo9BQYFQ8xdWdr0hSslH
7+ogr1sSrC8KAzo8caQeheZowXmECukDGjoPYk5kmDiM+1Z40mFHksisUcSqjKDiruOamdPxTXga
D4ZvBCFN24Dhe0Z72xu8MHymAgjm1vagm6+mdsMCHB0MfvnFOs8My3nB0JZNbGgM6zMD9IphE+W4
rDsuB2/lMNQMuOLYuHmcgMqS9/Nb2tmrOXgnkj9vWxFIz1Ah5+uECYYaAGG371khe/mXXvt9xIyR
JYfR/ysNdD7O6JIcvYINMNLlrymB4Wb4/zZMbXlr0Fjd5tQWhX7m7ekgBqilkM5IDkOkTGoBFh3B
TGqevzWDdQ5c+1Ob1N82rDyqP4N9nz+UkDbg/gukHmQdEuBGYb/FtHjuYmq/Me3B79XBdzoqBgQo
cZnfIctsquBb5vZNzbowoAFDNTTuv5igOmSUcHTShdQWw18WNAoKmRBfbLS0ZEcMA85jg30nBuYc
QAcpux18IIyLWX0j7RDyK3kOZNxBnru56NjMAkAyrX/smQRpIQ1XXUV309mVGbmChm6unS+/cR7j
W2hM4oNe6Ml83WiNpECAsqWi9r+mGSt/J5Zh6zmCsDlb3f4TAu2fj6a+qKaJ4YLyGTMP1WGZeQZD
7H4kPtc2lIM3JsMvXheAXweus42DFQyxjevcRvkTNSz5Q6YNaMmXAnl003DhEkQAwdItw1l63+zs
l5AZe7OBsvHRxVp9LTVgOuEycfIG9uHMq6q7NpVcTkXqo7/2OTILNXAk+kgkXKJWktz/Hiq+XpAU
/paWcqEk49wNyGdgzo5rB5Pqvxpx6peeiPGtCv8Fh/OvMacvxbRcmNSTu2a1c7INgO5ZiwkIgWrQ
6oq3QbAQcaEj9oC+cEPM/H6cc2xQ/wgnn86lLX+cPnjUroInItov1EDlvl3Q9bS8KGzLu0cOqItt
zxFGoV8cnMyxg+51SU3EsXxFaeeB6lgRJCc6GrAmomMsuVRWcDHSr/F7dISedeBfVvauY50fEWT+
qMLbUyk9MEE+gu8Ytnpe34GTHGjNvkhPOAVL+gYI/5zMiADphx6CcnhsMxM/v76vY3PeN478s+JI
xgpJ2izEtzR+QcP8f7qXqm+s9/QCdTQmDNN/WDoWvmDV0FTOdIsiu18ESdbSe/Lh2OHD38e2cU/V
KULZIfUVZvYK2pQoWHjfrjquTntU83T7HNNNSRnFfmo6eeypOiu7Oq757eYrGNr6aDrNj+FAGSNj
C/FcirmgfBKJJFe46He8DyyY03nbKvTGZuXtJ399Yc9zaRvIV5N6DAQgC4UFKDUrpr7J+j62uF3K
NN57qbxvp+bDMjCQzaZ5X7nB2bZzsI3t0woi1YvnP6lUf5u23ZOlciiTLpqt6T1xGnRIJSyzyuSP
uqTdoGK+HXPdY8mbCBmYnEK/LtwwaDj3Syd9q0siW22LVziVV58l/Drwzc2MX5hirje10qFChbZL
/ADlhD4aK9qfEhFmSdU6xca36gtkPO2p9qdHApQ3akh/pql+7GX6kigVoWRlNdeUJqIs/Skt9nB0
zR8dwEDSzezl6pTNJykaL96YPsdW85iXzmnI3U8jnY37uavuSWKMfAfjcOP8q1ly7HWGPNwZEJvx
r1H03WI1kOG0aM4kHWs9uY803KgG/L3W7dPkGcPOdmaOtJXbG+ANmkC/uF+ZRODh/u1lck7KnFyH
DIV4skQldx0HdPOR3nyplbjD8oSuLz8qq9mXiXliGbyVs3kxF72NEyBLZpu/t7Q724q1hpEGH5iE
oyo37uy6PwyTuSUL+GVFJdMIVs3xDZ9KpDBTaAJygHgybK8hDll19SLz/qSV9akbBvo6Ls9FskLs
HcHwKQyGC7LhPXKBHaXrhTudPZq1vK83rHZXr2cHNvdmZWeeEsaDoBZJ6MwVYwbuOyCU+yLzvjqd
r1uJzWcoLNjEVRBKhkZWW+09bKNr2nwy/T4mzCg80nUAlaaXfh3QWxoYoYzJvLhLTW52k13AUG0X
baNJ4voNdBImfXwgBuwwaf5gM4ifsvNZ3pZ70dK0x6uLqGw8OPXyZGYja/Hmdcr1vmgx1ZXzwQqY
K2nX22WrPjCyjaA3n4kNuZ/j9Zv2+OxSwLdw0ZjZnIZmPCVgJ7ISr5hp3dU3mn8huxc3n45camAM
bIQe+MdPEuNLMHd/3S5DLIRnt0AITPW172/2BdHXzrYb1c9gj+nWJdQptZuv4naGGE0w0KMI71QH
CSMvGImosMUUMgZToR7zFtRY9caBD8wBJHsxSCMiYOLvmiZni8QD+uqFfpuafcdq3aNfufUXNvNC
1N74LvI9PbtBzyg+KrNx972Drcsdk1+ai/W4ulN98GulQsIQGEdKXhN7ZHg1GFizuE+5tQp0PQOp
5VFKd7sv1pa8uBTqZNCECb9FePWh8rvdUNqAN6kRvAyrp2V4x65IdygApq0x5AdpqKeEI9GOQXKu
ycUlxQCZ3f08TBFQO2xGKWwmlgoZTNR4RcYdRIDIwgm46mBZd3NqX0F5fq71GDGtjHgdQyD1SP/d
LiC6un1SJoK4m3s28cWnYzFca297XdMGlJrH/5wOZTmzS4qf9auiCheGyZ6s1y+x6zB+QtZJKJT7
YwYsp9ncP4C8oZhqkdZPBXfglK20FQNJKMS8bMbeOYl03Lvk25okbvWIgImH1ScfIKzpOH9L8JCR
M/SPlnbtKDBWmntP1CGYXwAh1a5e/KtcjeGgPGvng4ALAjeI2GOpNxsrwcax3Z+u55ZlgXsHNIx/
4yomXGkfQ4Uzo150IQTjms2++Mh7Sg7oz7A9nPI70UsXOZKBEb7hrzEudrmbeoAR6EqU60YgAf7I
tngyrWmHsR2ps0VtQr9dNsNFNZIxz4wmweQuvdW/OHliNPHLoRvtc0GIE2on/EWKiTG2bj+BnToG
HILedS3rXeEFAC2cc9C5X4JKsofAt6t9EWXsmbex2+CI9Ht1cgSC00SYclNY+DbTCmVPlQF51ajW
tyNzFWajzPjLyunPPrt3rAoj8gwYjKjhpHFY+tlH09+ZocZVwCwOey7+PGQ9cnybqjnfSx9XKI+O
LM2sxBTUA0ULaP23tinf69pIDg0ul3Dt5R9Qh09YxOHDmKvz4GcZEF+g4lez6r5UWdv7XrvzqXSX
Y4pvCbt26e/YyvLVxo15zS1kMKvVyV2pBBHqnVtHi2JL0AoKfYSVPYSnDH+Qmw0Do50k366VjxHK
r7gDCo5Fpqj1rl89HfVGMeyJcwN0gG1jKM0grLBu2Gn97Y8k5KTNW5PRTPBZfpuYXopMFnuWtsSu
NpYXlh3U3tSJ4V/GEhIMySvvttuMj0UwVFueqHs/LD5Im27cadNJD7f90akw7SmiRqpBB8egrOJ4
2iM8xuRB2h0L2lJR9eALTaF0MW3ry6iiAOE3+GnN3a/T4l4F1A+2r3rgp263sRcfg3q40TnTbazQ
a4o1/lPnUIYKA1P8qO4W5X+J3vcvQ6faCCsBztKkhgg9v0EJeJsH16a5mdSxSeMpknW2gHNwGIQr
3HdIxOQ7ORXqsLp2sTXMUh8CVLVnxQtxqAhyl3jlIsWjvXUXfLJMesfJ/G3Kdh8POXt1zViq2/cs
j4wMx8rg2fcIxe51nTabtWiv02zJX069nNPGZIORtN2+NMxPpJPThoSGec/VYW/xyVSYJuKZuBX/
zAAEZ4oUhgsLm0OqtWo4WHUmngSx5t2OAsvYK1DAUb8WRRj4/O5kovHtTfRiFXFBQBSDXR93H4NA
AE2mD8JBR+UfCfz8mzsCfns1nHzLg0k95wIvRFftJ7NsUX10wCTLuQ0To0LOzgodKxXfXYzbplsl
fLrKYBFOWbO4GId0qfNQTisCxXENBxu7oNPl6WVsO3cncv/HZ9MR2i2uKMEA9KkgwAO4LUYuxpXy
YXXJckGFAgL/ierS2HlBb57GevIvc45ePFtL42NM4r+FNNcttbO/s7RMdjxbzDKVSVZnsMfVC0DJ
ZHG/IBqaU0eHxiw6gisy6gy/ek+sVh+YWiz7NaZTzNwMYT9r1l3utSKsvRQOUJ1kkSGLAbYdAxqb
5mwauotPRNJuXfI3ZJIIGamyR8livWtidshqOErV4T2m3mKqwhYk4F6WiYmAMZVbMImEzbt0ke5z
0dpXGzpF1N4IGg6LHxTaM0ZIO32weg7AomJhkNSfTCyOnUHUV0Vf2wvv2ZSaZAeOwckrv1zH/NvV
mQzxHbi7JZ3FAea+g/FzhCnW19fJxKHsZgLduIYWPvZX7Xh3sZGdDAHyWYMf3RbYSzKm+j2POpqx
6/D+ioMTONg8WIIvPWgSUCZ7f6Qr7jGpw4yssjCtUd94kJ6uM7mGB4hr6a522zWywVdxhfwtSvs4
uQ6GbA6SXc3lCG6wVc9BZ16Vjp/GfvziPdjmQ5MdATnoJ/S9N3PdRLq2nfzBlKtO/UTFWI5/yWD9
09N/MRhAixGw+Y61PR4rDq1jtc6nuqjFLlMEBPvG6lF3jH9IfZNvKVkvE6CnUDtIsuYVQCvByzcR
tiGp6zre4gwoMhliRxeFz5SobmdZIuEKlwh0FVHl+zIv/2jM12gN2mU3NLdbw2OqRUX1CQj5O+hs
KF7Da9sT8ARvMQBeArYCLS6LkmWTNwzGIatE4HSwuqE93wxcW3cI8qiIvIZIBy5VeuSTF5RRoeu9
0u0Z07mxIYCD/Q6iprHFBZisu1R2BbMu/9MadRByJSdRUpI5uvT2P6/AnYndqtjWXvVksy28qrU9
9gv9bSxvvn9kM+xaj95cvvS5jHxNREI/kgTRGtehA1AD0WjrcI7ACH2uMXUDWB1HSBugHm1e6BE9
bQhdpMK9xZLGGgW/4U58Gpp3so411sAZjithRlZoIvfZIinw4O32AL4dXnyjuKmBHSB/bG76tvfD
LtcnXQycVxkgPwkaLPQWrJBBrkKzWQ/SsvZNwZrX8RYAez5SAB9nd4aMjR8BjmmSh26CktFprUtA
L3HQ5vyvIcAXBgeOY9U1mGyb6buwvT9dg4lvk/u+f01tQ1sUX81Tttr9nWlgLl3m7l23gPqcDH9F
qoLTOFhMZyZ+YOIoOF68J7c1wy7FL+k46VnM1Yc30EOyQr2lWDp7JqvLwV0pV1sUwLFEjiSaLDIT
41/K7PCSZrjOq041+2ky+RvkxOgFgWKCXQRvYtT2g+G5EbJcAsydmH0U3Fh2hPuO4gh1NojTm4X4
F4gqrRiKtcJMsrCM+QUvBrI3i5nHnPmfdpXcmTFuRBs2x9Yt+F0VgGd2g19PgALRyQgmUuF/JXWa
jI/+WANDLnZE5Hn3COSXo40T9kLuEWLQkYlvH5AozxyhiArIKDjeNAPDaqZvUAcdQBQDbcR1iHyg
V8x/rZ6Touibt6JAhiqbmK3FIqtLMgGxFbX/41QdDHS7+MNEKj2XvJS7ufPK09jbyfvoJnHHFZhe
YvbB9y2hJ26BtccWswxBGKA88db3bilP1arQDdkTvosk8divWVisoQ9SnSfLdk2G16Fwf3ikp8wW
d66L5i8RDZ+wX/9B7HZxIENtDXtif2GmFRJEkXtEm1ZvXpkPEdT3w030tKQBTFJCIsA9vCM9lD+u
xj6l54KxU8XgXys1RcGNFi7i5EkEasbaZWDEa7gafKOad2RTBcyAJ6gogYuOjNEf7kN29IH21odc
TEFoTnQqImjPU5Eb2z7uHxF8Y6TJ2qNzy0uXBQ7KROR3IGBA2ntQeMm6PsvS2o24BjarKNfDSk4D
4D6i82yTCtFN51DohqnoSCq2W18HF3PxTPA0BpFXRfgwUtL0JDjTUXDASJxccPPIyWnNFNQgAAtX
qKjNI+aS+DkJOmtfsOLckMMH4E5ylxnTWEZltUAq8d0/WI4Qk0xj6Lg3erXDd5k49q+Z04jAKuvp
gauWMFH2ot6AT7uqB6j0KsEI0VQMYGarGMhEGj6MaVgidg23A9g/QblV28wOxN4YnbBsYLynpIFk
wdsypogPPCnYtZky+6wDRsd1VvzWlbin8JFb38Tkxf7cxYhySwfwcaUgomKuYC/snZmkW0MTvPqN
jdAdp/QxnR30uxwl92RdQF0AU+RNWXH2BcMMptY3TXcid+OYEl3CJp/eaGIa4rfdAxYCJmSofRmq
Tr9p3n0UbBc3LLHWQysJACDANqWjlX1IInYVJo1j7ZKVhIKqurWo7bOfrWpv0gRtEmW/qtFajxiX
6KWs9UoWGmsWOITwqslKS42bnRwANk1O1YNAIRFkKVZaWP8GnsLuziVMVwJXBLnQRIfqD0n9WINj
8wv4Cs2SSWKHsldXGS2IW3RJXbdiYfCn05q2f4SffGNR+y1m6y/caxGVgi2AdGETGjCcWqKitmDc
KL0ncG2ptM7WMN9NWYAxML+nj67gmblbCQQHmSreGQ65+Ioj58xw2qdlSw6j4d/sRKzhXHN9D9I4
OLYy4/AEEQjvj5FdLebhzPuRhI5Ne8njG89dgzeGhKW43JVd4F0oa9Eflj6k6XbEx2xB8I/Q5vXH
VuXQ/QfvheFyEtqKJfBax1+DLweiKNQ7vCh3N3kMMyqqodBwgccNcc6t1KdPgT+9xV3Ju8NPbNe/
OPIvY5HEB1RkySYefPYd1bKru/li2X1xNxFStpln49+a0hW4PQmdww2A0XcSTbthHkhae8dxdlA1
FVTleC2y0dU7sdRALE1abeitBIGgQfYOyYCtLI9jZpu9Llb8XHHhQaCxp2PlKJvLLrHPazY252ai
HrVdO7iSTIpbH3MtVUF7JNDtvWUoFqcpwj7QOmpgr2oItbBl9+LXqdYyAsrFQysL+wGR34qiPN8v
ENcYNsJkBd1iXoaizT9mtWbncUjNl3rm1ihG62JY7ZeoGsJ3ivSZSkptVOEcut6K/9VKQsykL1vB
0EE8RFLdLsd15coIUsxxBB+HiRTlZez8S7NW6Jfw2Lhe7W0zBNTb0ZO7OgFn4E1rF+UeSe40EPvE
9v4pA92tVDh+Y8SzoTs1MAzToDw02YSeIu1+oU8xxid+gsJ0VlR1i7giteZz1xJDQsFAcXKmNzR7
3WHVTvlczAEqJQ94ki7992I1+UN6YCi2FliY50tFWsrBX4KHoGfn2SkjkqM6m0bsRmI1+SBAHuAA
J70v0EihiTrWtGMoweTc/y0E+23TLQg1KZgx9NRTLH4cWHmz8zox32X0WEDkrF3sji2xk05FnJht
9JfbAvLRLQ3/IIMGBJcx3gWWcftxnWfnxq2EmEgWQNU54STmvS37fl9jkANL+Jt2dRO11eoh35Zl
1DvuUSUJUJ6lIrrH5shvEUly4H2rgTVgp1vs8Ll6nPMq7OCzjKX5bzag6ljsrje8NtSsboGK1O0/
1Mx2KB/yAe2h8bcoqnOrwHN4Pr0maS2BRTaNmNedlwriGSXga8ZxXn/MPf9WXL7E1vIQzHl8p2s/
vWdbMu3hXTW7Kg7QHtTp0Sn/OwNuMSdMrAj3YSFl7it65eNMOBrdtsdxwXgTIF19P9jGvFlvbxQa
XzSNtRlzRTDLll3AdtZOv1juyzBeS31sA7f4zhQ8AOzQLENndF7MaUv/d+SPwDNY37jRXmHnGNGa
Wu2jyOgQbu8v6teA7hSj9ArSY8/A9zOeRYOlW58mZz1MLoiGbgR8MBGDOxa/RR9/NqnBQ/Fw+R2n
WEOE04h8WtCCW0zeNxX9Te/RtSYWFtwj3AmEzToyWlX5NDgKtYilWqJ5XQGTXaiNYaFsC7LJ+0wl
N38f+xE62h+iA78SUk5Ty3lUYw/mJskqrjXk/Z3kTXQyhFdYAY5LE9wFbr3rrPZKbEu7LbPmvlnN
46qpg80U0F1TxvnW6as6cngDcNGHqDfSu3H21H3mJRZnwzBEwA5BUNjeZaA12s45c1hvmXZ2QBuh
mlsIHPPvfdvTreYTiSwrUmxJsvQ2XRFHT7B+/vPOOr2l97PvGMe5WTH5sHgI65YHTpgIDytzeec5
UJzkJwMCeu00Xjdg8TUDkO7eXuy3pV9+pqbbVUXJ4Fhhp+ha+kZbqn6XjHBjLOmyNzZLFpapeEEr
VkRu657dIIfYbfRHPkI8UKO+dYZQcvKqL56gGIzMZpHSL3gaw5GGDkQLczVYtihyEk4Zsv/eGVAI
UDSoalf30rKtPme+qO88xPgnvw40uMDMRsNls3ev1NVJWTK4eF64lesIsdpt4Y36Aq1AjkY/s/a9
PdlfrYYEJNheKjYbZIekHGkGT6+2vAev8Enxdb5EgD6QzlBxbLfv6QR5kkX8j4nEl79G2tGxwBdQ
FD2soRVLB7z2vGdceA6aOXagwbKech8+amLeTWJ8NbOuwjphjGfw8dc6lb8kMZLu1yqH5ZW17XNs
71DXTABAGOAkZAgOElXspIBEM5J8fkqpL/oSNXmM/oiFHtKg0be6HSEt+ma6B3kl++KryzNwrzPP
sfRzFq5lit4gHn/0onHjk6JhtcNDkC1WVBI5F+E5LrDA4AeyCjXugqx/rADM4nFhmCXi5RUyOkuM
pjq7FT2XctQVPdlLpeks02DocSSYfQj2SkadCMY/MmcFDZcMBoqtJfEgWQ+N2il3RuXjtNLC2qXJ
guyVzKWqufe08dM2QbZDECtfm2E+0Q9+ZHq59zu+XgRZ1aHlcZ0CQpmevd786zacTDGbSJWz7JIp
anR5y1o0NLSKNeDvUAmO+dl7HWXLlxDjgByC0+qh3GtXFN+VPV5auTpbPThEMvQvc5m/kmxyBDnx
lWTeTKDI8JKYuNLocTcKzwkxUmR6z+POi9u3LJ7fKNHNfS4zd0vJ/Rv47SXIR6JKagaGFnUeGooV
Sm7GFibv+t9kIV977Pgi2ImN7bTXJngSyyENu1ZH22ZK65M0fLtRr0M7ET7me685s/F20u+r7/5t
Bu/T8gA+mwhatOn3rBO4RubKY57noPWPWYw5jfftBDLfczSsYQlQ6IOVxhvUF2Q7fYeKqUiodrL5
qfZ9vGE60o23NxoKwbpgxkSVvWyF9p4UnshdH6ARZ9ceTj59H/4QAFfmzmhngg9K505n1WsnGMs7
3L0z01LEM/ZRNCwNY7eKvMqG1swzPzlB9z3axpe4kWA6rOdtcmPmj8uhHGmVkfc+usLEI1Eg5AMf
Xt1ZeT3dVSOwmsyGXg+mbddaa3xHm7IcchIw2TE696uhX9yyH/Hy2M8mE3D6PuR8eqkfCXrDWDm4
973oX4xKx2TTxv216Zcrqu1im1UVbmPJL3fGJY6cI+MdSgg/XPXYbhwHK4NhxD3CHC+NZNlVUCDN
+HPxblKjgQ5zQROwepI5hE5eEMtCBpxN4Cw19M5ArAHcPJvmrAPCVMeJPED/BUkj269Bamfbt/Q7
1YhqpnbQljvpzVI0t4wwTYZddUMg0hJTGLbF0rMSc+5hKyPiW5IzwA3YudphRppWrxrvXAiWr7qM
qcMPmiCcywfkYcSgH4o5h3LRcUBrVqsHk1I/tAQV82A7MbQwQmRWFvZAzAZEhSIt967ZBMcuEHQ7
5ehTefM/LUZGCkNnfac1wDwhB/y31aevR4p7dFFcMQGCyYG/MPnkm0qztRvX7CWp8TQ2CQIDI5A/
GWL0sMFLygIDgwvPmBueEn/jKeMNjjiLlorSsYoxXwnQ+UyOkPhQmcGMGjjC7MDwOFIatEgZQpiC
gUKQNL9Ea55zSutdVyMYGHz4m6T6PHgtcoa+6lDp51+knr9J8r03uMMYo4/lJ4eytfGs/scVNiw/
U/h//Io9Q9airipMomUClYewd4DE92QD4r56FP3YofqFDDSgmXGzFnhmztJzWHjNbjEZQeVHARIo
zHL+U9y5IXvHkgieGB8R53rbGFfXKdifNfotN+vnWQr28NULgEwOfIDe22y03UjZmY3IgjO6rXPE
whRY3qzAyHrVT1UniG2DvN7ONv+wtfrJwD7QXvZoUBlCbUBrcT4V+wDKPrHK/G+H5k5TThMZuSXV
fVcM4nHqiUuGGs+wMejftPwfR+e1HSkORdEvYi0QAsFrRed2bLf9wnIkJyFA8PWzmceZbrvtKkq6
4Zx9mjdvBAAd4VPdcTshxu7Rpy2JJPxGiIZJoYuAO0olmTDRJ1xYn/07527ZhdjcIHLsnG6+7Rlg
0ySiFmOYO6JkyL8X1XiMzgakdIbbkxL4vnBi2g5ixfdTVmHStcOeRc5I3hmU8CZMB+Zq5RdoTMRt
GZOWpdfBq143wUhbRWwc8o8goOl3Wx+I4Ow/wB3/JDDy3hQVqBGPIGrTtVhMRq7Gypu9Yxust+yM
EZSB7jqgRXsEGPzLfakJ+vVx5ZYLkKGiGU6ZUd0BojK2Ath39IlN8+Ot9I6zneBQBTAck3WLlyj8
8OgGkT6lpgUUFhAdU/z/taB9j+xcmTRngGHr3mGpqWoogmuCrkD9oLFDVbrMKLDAHfHT/r+/AFEK
1IjsYDx+0Zr8BlpBsXWLmykbv7IqegZUgyYtCB5Hvy54jGV8lo5jnxzHpWbvnBciTYlFUfyhu4z1
IWB5cHJ87iGjeH6Qeic7ooIuxaKik9oIinMi+Uxb+2Zq92PJuUtsN64ES6MZF9kq+BQs3WliVsa8
ADBK4TYFClcRMP9SDfwEaO8rGWuPVWNpu7wOVUw5uOBEgJrP2RKeoeB+VhP1YoIV5WAWdJNrjN40
pcIA5cWEOpSg3myTOrhAMIg3Obd4t6KkLUrn0Qag5rBd06i22S/JoddzVRNljJKCQr8c+Y5sEtFM
uI+x0/1ZyadBnL8+tAsOoRS+zMlsi8667sZj5iygArMxPGuXr1ycqjw72POIT9qk8uI5cnpYX7WP
J8adf4hXeg9zWZ7IFCMinj3IZcBelxIySg+lD2W2p+KgDk7kDmecflI9OqesaK60C66mLRn7zRHh
eH3pf7e5S9/slv9iwfjK8VG+USy/tTJ/GRb+QVdV8X5wmIcuC5pP9b8Ysuluo3H4rbQBWNTBuU50
/p3O2bNf6UfmI/AUODnRur4VnkLzUrgHhzkjmpa3KAofW909D3P+Q9l1Z6f+/xegvvKTlEOv5EXO
BSFKDnnYvMJu/UTUZr7XEGxuKodEFz095X3YH4rcpYqPg+6EfYjJb2i+WEADF+VF3PcF6hOIYzvt
4L80BiGAXNhe8MT8zALb/hBL2pC5IeAJ28E/l9p8X0xD/AgJ9TVFEExTDKYjiOBJgSsdOAEBEtks
vAuUWOALDneuaN9IjANcP3/hFvvJS5kfykAzEjWIPtFnuagiGSfbXpIDFmc/LEaRaHiJzxxi+i28
6VenEavseaR8ThC5CGBzyKeaH9djQqgdBKBO0z92/OdW/1/FMOLPEZhKjnV2jhwyoPpW8UNcX35s
ghlkBDrhvc6ZCmcO+jC4l0gWgpr9VEL+UCsRBbojCpR5/urZJvD3MdCVXu1zv3nqyaQIOMEuRQBh
JGKpdlzpLZnEhAufPHdeLWjMEEx0R5+Lb5cBAMvJ3UCBBSWiDzE2jG9tx6kTZ2AU3AUVRSqYVUbd
1osiJODTE5oTCqHo6OYBg/kekGtl8cTHGPFeHLV8x8Q0XYgZvUk3+MzLi0TsY4ClzL+pPWQfv1fd
AOVQuK/1SpqMTAkih3q1XjmTBXuVAIUMFgS16RpA7Mrkn0Klr1EkfxGQsd5HXM47KfUh7AZ9jCC7
o3AKi8O83fdqZm8AdibA6ghXGbjebRLN321JNhenKXpg5QHN7W86dHx7G0J5KF3CxJWfEWFoUdxx
rwEgJiM4MpB+Gv8vQFLvLFTRHdoJkhGEAd4n9J7wBiqm9wVHse+vvBSSkkZFRC3CF0OkmzMtrKPk
Z0CxdcSH/DC3yBxUCw889Tuu4o72e3By0ghSLu7ISUHPj8h44FiQyNcx3+t1hilohS3g8MDvuhkh
dSSJhKyH7isMq39zizKGdBL2KC2ChZJDmrq34uiKmTmgx/9OooB/FBk+bicX9oklsKlTznT0fWKx
Z7QcTpHPB63lt+Mh0InQEScx7q/AgE7tFTxpNXofqbGvNgdvUpepRm+OGKHayPSh6z56cgNfj+vy
B83ce49W9TabVkrY0fMBt7Q/eYDDgEHkZ8otAIzTn05w3dnvZCiSxzEojnpD+pIz+bX6/W9Wo/Sq
N5J1NHEzpaIlW0bllOEQEAAgiL+ouB89i4o4k/D4+iJi89trRJUjFtB2pKcmogXZa7khSrds1ykf
HtEovAeGyW4Vwyq2Q6H5RQeeyDRgnhlHr2jOKX25I3DfKCyLgoXnmiHvyeS3H07ASKkhsWYEr+y9
BrZ3VFb9gN2tnav+4CZYCoGwo6tppq9aMIjSQUNBlXKLxi5e5zxUt/EsJOxz/NSyXqrbwZ1ee7ll
ITCcRAIJqDZT6NfxGiKxT+Z3lKGPqyn+hhHSLfx11XEtZc/HJe4oWkc+VIJnzQm86IAIix08YfJB
Tx07rckrUww+16OpMPgxaGw1j4gJ42vtbzJFo4kG7rS5YoheHAuFR0PmUBzXMm/PS+UiyDU3bc1Z
JBSPISRt8iBT590W4xeu5HZXNCq6cZDq7DXZmeyIEEUkyFpPSy0tdy3EoAVRwU4XSMQiPk4MhPN5
w2Q8i35NDqMGG7YQ8rH35nLhYBuQQtfVa756D3haSD901uyChRZzhrjgCC0YiPhu/Y0xBb9/6JM+
11EaR1jRt6Q8KjxFRTC2VGm6s+yt+0IfYxLFF8/9qbfGRkjMsQImDVacyj/ImkLMnzRA6jSj9p9T
yQwypavBLLCv4SxCONbdxYR9b+9nHQmKbZReGKddoet1zMQ73FFVlo1XsU8YG2haDYi+81jC9N1d
L8VbXkD1xLNEy8FDDpgM+0c9x3z3qRrINCdaEOaDd7tN5il8LNkotMQ0NczZqOOJ1tksw10El8BT
WGEKjNOALiL33Orlg8jYYj+hJsQuzynBfg9WpkZO0EjsJzbvW4Zn6BN10ELgdfh9ZGH+FhOeT9Ko
sYmL+i5ZersfquyvbAOUk0TI7SUy1McmxoQ31Tq/jUnOOgRDxuB5Yozm1V4O7XG6BytI9FGuX/NA
s2el+LSueS4ml6xPBYaZnCfvauy5SJ1SI0PJwQkPAeMlNbhPSSNx3S6zf3B8JN56K/QDVT4HZAaH
s8xO7chp3PjqpUi9AKxFjkfETDeTmwBrDh4SBGW8d/U7MXzorfz8J02Ruk+uM16Gc/ARefnnODLK
zA1jM6tIEwzwhhJx4Oz8nnbMU9m/ibUq2gf7JlnmAqBfGOvnW4bhWj8FhiYy0byj0UB7E9qpYArL
gRHUW7XKYumY6ASlN53cXuF6RFZa1Qe2keFVLp2PsmJJMEzQrDC9pwR56JGFIYqpBvQG0STzC8m9
lup2Qw3P5UPokYVUGNz3ph82f0jGDk6hWQQtlINZwDoW6lRxABYIzS0Rw72Dn2ZR/pPugca3Q44X
wyRnMMC47SfzkCc5/G7kl0EwdSz9cMmFK8Ng5tUVS2rOynFufsNufl3W5C/hZIrnLvd20eYIIIw8
OAapKy/QAmBc7u2jNVAXekJ8dxQgWytb/NVyxM4kKF3yjj5ltLF/UfnDW5UjvvY95mUVuRGipcsy
XLg5mUc79swhakeyuVhroZkD8nu/LnRjMnEp0mjJ9rWQb63uX2efvcwyzAxJUzI6FghDtKMVtjTM
wiSsUCMVWw584JGC6abZr2eIFJhllV4tFr5KESLfI8iQPjHKLUVd/+blrBdby62I9o40LFO9mwj1
bsMojbXjishHtB+BW91ql0xOO6SWoEx+y9zxfrJpwfnfppLgJprYrgNn5ITmY7tSTuRb47dJ0x+n
hKI5pHz4mmByTr5HdSAT9Kq2IPWSFA/K+6Z/qH3BKCAzHkM5X5M5uk0XR2xNUVO/Nx45rlXg5OcV
MJvbrdWX2ywjCEr3y07UcM7owI5bgY6GjvtC7t3fVoUtbiZKU4Qwuy5faoYJQXuoMkmATyQ/mwCS
gZ0jLlbNH5JY+Fgo0d51CZkifgC1npHR99pXDe05w9e0deg1PIYY4P1/8hVRr1b+cN8n3sLewqhT
UiBjAabiY8VDm2AMb029jH9EQHzPihJrN8ZhAyFtw3WXXNPRigZ7Gqrv1GVnMzTlv86zyTWJXtmJ
CR9Ok4LM5sQJo1Mrh/fEx3eM3wFMSVqSJNZ3ATNNWt58YPYE92bYOcxfd+02/UIdBQ0qgh01BGyj
85JJWxPilCUAvd0zg3yBgxeeQXRaYtLDENF3/GeyvO0FXguqZV7VnANxkAttcENXG+mW41lmAdkO
THPrJnZ2gF8dvCfBv9az059+gCGt0Cv/Y+GeU9vU/mWQkD9HsOJ8mNT4GadJ+kDUaHFAxNAcUvCU
pwFZBlke5odAd27WVqVEbiP7rj2ODKeJv+hiWQf00S/rTH73xPYXchmTQy+m8pijEEQBj3EINfNK
KASdqNCgLtglO+ip+rvYLG9RyLfmtEMKA1BiXy4WUHkvp72Jy7emMVxoklxv0WRfwqgXUfDMIPsi
QBYz4dET9KDhhN3Q+k5wF3Ujw7CwA/rKJLJs+3+Ry5uiUTUx8iIEO64mkp8FZhIvHN9yx7xgwbCM
grcP7PbLqM6kmIFjqt2p49Iltoq1xtDweLfTqU+4B9xcjKhbmaKBFUmvo356k2QqnJe6pZPdMiDi
HNJpUhe/0mbtGd9VBy+Fs6osWNOy7macoKS5nOGPsdjyoAGU2WdbF+sxRS++6zzSrdYaMogou0ee
lC9fR5htCWqiaHzrmNftOsQzuz4iuYeIIWQzCzNUzWgJI2xKjiBS0n2FbAclPE4fr9tEJ3kHY4b5
wc6Nna88gKDmGM4YFHbffu9/wap+y+ghqRwZnog43oBFqAdXUfFS2p7mRwAKXNbiewiYhw09Fy0K
1m/r2ze8gbd5FqKVbJkjESnJ6DStv2hwKC9H8Y/Yhad8ZKwd4te6Wp30d+Usp/Lsf/RIVh0x6QYC
A9OeceKBbGeybJcoH27LICYG1anaCxRjLDk6SGpeB7VflFD0mrD8KYrKPzEv/t/HBZky8xEBkpUD
Sok2Ta7bR1rANHF8UjcgB/R3ncC+UZHJSk+VXJOHFh6TPiaDhW2Vlwz0ISnLq9by5OJn+m4awi9w
AjgnxShnr5kyc2MAqWlo7mupulumyZDLNFdrP/CTdvC93H6gOWd5tkNgSN8dQesfw87sOhexc7DN
i0DWjldduo2mqPcu8sz+FsuK/WuaPulj7TEXMwGXjvfrp/p1tRmZP132Jwyw5TgTTw3agM/YIOnK
LWNDR3g8r22d7rrRJfJ0ZMkgw81JseGgZNm/VdSNpC7mROZsOXu+bl6agPNTDFxGBOn9jtnyDCZ0
oRti6G41Zi7bbpldyBu4wHPo6DPk7HazQReAZ3ZTSsUBwz1k7YnLi4km3d84TNccjP+SQvQM8PBv
mpQqz0W+vZ9p4hiPoGtC95ztLdaDq7Zm1juu3FMCpeFuLJsrr+eIZMmAKRfL4MXkIz0ImU0fpsTS
/Wvn1ZUBapa2BD8xjrcoqFa6MB49F27ZbvWTfybiDbBlzdIT/DJjK2wPhU/Aq8Lxicof0BsaU25j
Q85pgrXllFYe9jjyuPBuJs9apHBhgqRiQEgwl8jb3xh77i628iHa0niy2f0BMCKO/IYUbuv8zjV0
5TFtuHbKnnVi2nLUjRkReTagHGooZrmfeMRU/VrkCWEwRH/QviEBWlxGTis4EVbo3zoYYaDFMTUX
S3bYGsQzmxozY0io2jKPb0mYunvCXUDFh5VARC38XVknvLAK5nibZQqyCU1+407u1ib51DM4Cmm6
GB1Qv1g5EmvgenCjyFQ4VtAEd6Bjp2uZD+kNw47wFgb4C2ofNLhhP+70FlagIv+tHkv0kM2aHySc
HajjSPgb4s1AImIlEiv9lOD3uejsyphJEokilHmFLYtBlArmw4t6gSKaLzXj7NHhupyHKng3m//a
i0R8Z6Zw2MvthPMqTsFo4GJ1/dG5qBuZnLKxmPYVrk7eVPOV6Rayfh/9yzziJRhj7yp/k48CHtsr
IsIw2uA8UQNRjT4EkCe/GhPEHVyOYwtuc1dFC52SEujlABvS8AEibYtYXrY4gAX5f8xSHTaNDcQJ
N/F+pCyCK2cATBkImsyYYQfuhJpuSdnupuxNytC/0XvFovRyMNt/JkO9X2ckI1lYynM4pPOFl3v/
bJOBDGdMtw4A+5Ng5YSHLzoSUwjOBk1rJ7LXKjJb5zD8NKP4pvZDTzhPX2XNqRYZxG1x1oJZpoMh
5tt5pypmwLPM/DJtg9nV1ccgcB6gxZGkSAqep0gbDNzmrvH1Z7Wsj2uavs1pyJM5wxsJq/49dubn
bGukpSQjrY0YrSVtxdytn++NhwZE8Pnh9XTv1Wo2mR+JK+6Mxh3D+WtZQzuoGvnaVJA1m3aZGRpH
HDVN+pelH16xfoH8jTqX0X35DtTlzo/sT4DKC58Ju0d6QjoeED8oVGfmJyreKud52tsx+Kgx6Vst
Cevass2tn8YnLK0goYVm4YZIN7YAX/Iej+KcNFhhSB97RJlCzTrBCrJq+orziZezyb79lv/dmQWF
NlNSFpbEb8IKwrGlIbg0mpUJ9J/fcTKvHjIvKljqZY9lX0CPz7KIgD8CXLadBnEFZUaf5izyqzTJ
k2wXJFBmdI8yaZj09y3jcwzhB1TDn8HkEgYWOd9FahmrTMMHrPrwvASdvaiIW9pVDAVPmCsZgm/1
NCWF2FcJ4YeTDiUxLiYi94b9+FzxUCVh+LSErcSUSvaf3Xxpvcc8rnNDYhklr7INcibphfNrbQ9L
vWWVy9jb8urSRShHfdLUwkAmCxtVO0NUl6byf9E10RhyryzuaNKn/B2LU2oJHtGiU1+1dDVDO56y
ycFno7ckGpEwQO5hPlyJxI571pYvijH+DmFlTiaOoN2qGU3jv/Z4c5KHJGHwkdGnLUWJmhHL/q6h
1jOeDo4g1peTTsj2xsvIWrQX3+grBEh1Gnrovg2G1Bj8JE3QXmeT4bovHidv+MirGLt91T/CJ+ov
Iss+kA0Pu9saq3DZcJ3AFMcptsx/UCRuCY++f8wsgtSBqSzMlBBfYc4fJCVnVQBh7WC4LnZjlH5V
gomPXdjhIrKhxIvUcuABY3Gu0baFhrfDt8wJZaG+ASoTVCmwmC0TBw2LEV6lNPiWOr3jeuTgiju0
zaiWqmnlilcsxwweiFtyhedz0JQoU0z2HuUosGCm/iYwhPduhd5pWQT+8ILqobFMCuLB/vVXho9h
y5rCFZsiVTnFWcRtfKIVHgC+jUi2CgeHYethpe17BiMdOBJlCjZBrtQnltNPLZL7a17sR8KL8WIB
N2PBW/8LzHwvyXYB6B18sWuCvZ82N7XLXecNqNodEDzncJ0+fUZ45zmLWNpDlaP2s80JlTuQnqj5
iBg97JRkKRwBkN3nS/5dNZzw5Lo3R5IgkaUayk/Fj9a5FCbZRhYhj4GQHDcKz4FePJafyzeIBbFj
cM14agoQM/m0G+E0aAj406+C6nBCRkMMm1OFu6F0so3UdUlSGk2PCiWxQ5QjER5TH0r0znFYwFPn
z0d45qTP8hGolXmhBvjUCOdQ2U35QXT0RFUib9Q8PphUaZat3fMYMy8YlaqviLuh2i3xZdDebz8z
7u217aNr0uUd5Le0gboljl7yoBzExEdw0ghBgkTFSLeH6A/YZXvXz+iFPYwFfDy0vcmhCXM9c2RD
+kcyUKQs0Ov+Z66o4hsCXLl0svHSa6ja1jLFtNRQrs5ziwl4Zngjy5Yh3Maj8BoKau1F454oGTpH
hwqsDLif0TXeeDVVInBgGGC1+hd2dI/aGaCYTlBsQ7d+Q/IrD0OnOJoBwgP4UMsRXQn1SdW+OCHv
aYuNM+vAjM8WmhkmXA6cpvipoIZzWMx3IQlWqI3A6IyR+vK8dToLf1updDPzaUYhcOK5vGumDUzB
WLaHIxignsbf7/AbqWz9CGtDYkZPGZYGbrIryYN7YFSfHNKuru6UjwCiKEGgrjVIXpWgwu+Zs1A8
qaMlsv2PzNjjANN483oLZLInptLxCGrq2ikFi8U+hDi5nyxgAWdctoKrzsJzmmCA587C+xLWFQEk
qr90V/D6dfuMtlEeOW4ZDcHxQTRXlMeF3oqqzYf2juYejhBDtsSw3ClyYnigRb62MR0oUVoA6jbC
CnIIbvy45nyMZ3W2sfteN5Vk5iN8EqoNyiCatH02ua9tn5ojIk4mRV712bfsaclNnw6+0fkLylOO
OMUaupzGG9/3W8R+cpouh2bt730yhLe05uqxjkboxfGKMLx2C/FnKKrxLlOAOepYaV64zP+lS/Wf
1ybblhs8YLc6z6tLNyHNutaeA0xcrA8zfBFcuLlz3fVd+JIVKTxV1XZ/w7GrWVUtI3OrHvk+Oh/D
rpxKr7jzx7F5bij/Lqg21zeVt/6TEEX/4S9G3ciqn28cbepXv7PBjVw99yFj8gw2tO3Jd13ah7LM
vIPwKvcEOJgzE/vcDu9dQt4rZ4Tb1ZulrM+RDoSM9pRPcZt24CKKCO2aT2mxeMxrlRfdAiAIbsca
grnhRE1DUqsIGWcMX2RQvMIJexudVDJGv1VGyxEBY/NdUZ1rQVw3OM7wEjIynpf/N18p3TYB3SxV
K7ud7wMLV1888pAwVGMfPM0rg184/b4a7wyxhug5Ig6eiS0McZKvI2azXQ/zZpsSkH4ckLE7dGY9
ia6/oTh88/VimdUzElcOASim2JDxU3JXchfh91XEyuqYjzWpbddErz15o2h2eaU//Ei8kGWNEwgz
CNuM9o/jiNd+yD+6vvhaDfeigXCCWbd+nGkld7WDDSNCYIVPmlPBrpxFUK/oSXizAJgxZl9gRLHo
U+oaWdlnltvxoqDE5W4BVBF33d2Ytn/MrOaLJu475pIUcoIR+NIxJlK+KA+DAqw6DRQAKNJ/iK57
JIj0RS/bPHYTzcYTJRGbSHTlbv0hOoLAmogdwwzzDlLRG8lFt1nD6mlYAhJbBvQ9FGNomXpavqEA
ZqqRGt4E2nFPvY+ehGuV9yrht839FnaQwrvPNfw3H1jY1ov7EpmpJpcoWX4c15kJqKjfkyrNr0HP
6wdMOeFFISb1Bcc0+V5pl2kZLEcizX9N35AkqNvior6hX4+J56PrSJIAHxTzE4zjib+v+W6AIevx
0fQue08h2fWWbp08jVG23A5i+MI6izpTSMwX4NOP4wxHmuxf+vFiQHjll2zRavhcVGDJdLQlEy2F
rPVq8Mg60aJLb/qU+qxoKD1iStlLfM3ewZQjCT4mzv5hriCmMkZpHHvFy+JF3QWCDHHXh1bc92iC
6cm0v77TiMML7HB1ITpqPqa4KS+HsmBzE+eCtDIVfGrwlogBUjIyKLT+ArNGFFUj+vfoKLodMnL7
ikEYqXW4Fs/089uiyyTXtZ+ON4MTPUtZ31eFVs/W+hK7YpZexzymkDnEqu5SLbIbEoIh+Mmk/Mu2
m3QnAAB81lFIYvAr5b1ZFf126a/3dRCJC63Tl7kfHTzioXeTQknY4uv4uywrPkERzdcGj//BTiwg
w03YMMQTvNkCKskSAgqoK4SsvoqqC4HiIVvMJ4KB/J2ZYvMTjxNQTGe2jCbwiFihw3vHWaZnriDv
2e3nlU1bNF9i93wTmRRH1P3eDipryoQISFeBVn6P8gp0QKC+ytYrCH4y6nptSKJCGEuPkpfxVTzj
5cbOle+DuDUI5SKXLYv+7CK1NXEadebAZASF5TO2h+WWCEM8vnELLagNykvGve0l8pvhhEE+/tvi
mmTGOpO92BS4d30hPn2qANAQLOJxOnUkeITQLBgWYHF5akSa3k8C3d7QdV8tic9PLTaqU5TULkmD
qrmAVs6FgyLgqQsFEShNDmS9bMlV6Gn2w5RxM98RM4mPLChfS4y5ABR4C+MMl3fmITdoSiy1GzgC
JexN0jdbWkAUsskq60PjAOdnRu4eutZUN97UvfQejlt3HhIYbZ38JZzTPzbkazJWc0eIm4u+IN8l
OySRuq34fN4Vxnlus1rd4n9dbgRD0Vstl/xc84buADZuCAPm5r5k3bMuztNgvX+iTN+Mmr0zkKPk
ZdmmLp0fr0j1mSx7eZv8VdheCen1ibZx7K9sqfmn2KWpcxn/TRHaLEIP5Z2XY2pxyM+6dcy6HFdy
y/ZQLuJjRPj5HsX4cEMwD5aCwH2t1o1j6ZWCht74F2YU89kri/YEF8GBjtP4INMH/5p+4VZScMMk
ZFSIkPoQWOyIocewrK1C72x9yII1K79zPeaGat834EGn+bD2bnW1jlV5xCfDyscJ/eMYIoYsMpwK
nhXRF6WNvWeeaogrZl3quWNzVS+hITADoSUiGI66ObwZDOliUQwWKs1Kxl+UEr+Q1spDi6eNQRjL
ahR3KmBMig2RwiZ67vpqZC/SszGaqw6xdeX8okP7ZNESPgWtP14FRSjdcz1M+Q/NKVu+mUaGGD+e
K5lFKDa96Kxrz9yZkaeJdDF9zktiutG6t5dLV0Aj5txiTDVEx5LVLQKs6Bt9/8aHSJyTNeiDyLw0
LGBmsh1kMF6Q8hwxnEQRmwUutqKYR7KHCcRURtRQqjx1yrwpvimzUqOa3bCecQ/0xknZrKKZhoiQ
5M6LjLxXUsqX8LRqWHwN6uxjVtTqnJu5fsCYmN7Pw5A8SzID/gTknl5QPs3XpejnV/iXgpWoXX+o
Jkl+k6s6ul3ElNpQdiVFH7DUQgLNma0vXa9P70vtVad6zs1jICRDA5mSqz5TVKKTH89tatlUm6J4
jV3y8Jiy9JAJ/OmczNN8RVbneCO3Vs0L19/GW/sz+47mER9MdJ+0kzmjVxLPXbRZw0TyVRjtH1by
kC7m0A535Qx0UBpItGFDLHrtW/FuaqYL2hdM2BOGH33lmMtka8rytCCzO+/WE23E/Ig8EOghCBY+
GkSBiB7Pq1zrI1+ZHYsm7C5Nz82WOMy8xqpBeetkpMoQ0BReyDLvXtmAMIF1ZjJech9ST1LQ8Lsi
3PZXSl0lm6YZMEJD5zHI8LkFVsnDQKx2ynJgqxrsY4TT+Dw2nGHzQNju4LRkl0lvuQm5P6+DAasI
61dM5aH9gpyec2bl9Ie5Ts8M61gTaNBMzFyVD3u5dAFUi/Kl73JAuMFCd9jFlzTEtBTQnCl5uvyi
duV7D5DyFqGEQ2vqoCHDvYN7ffKtfUXwyE6xlJ+jrdhmj3jvsdbYtxZ/4B9ApBjTZ5hvhh3fobVs
x9gvsFcoiag9EMnyUacy/6z78N4Nq4A0FSRPBXIwxDl1dD03mj31gpBOOqj/Bv4d/EjVW+wh8jF5
w5wV2PlF4eU/eORyrN2zZkzg/Ol0tsWOlOTXZGH2J9rqigk5856egEh6b6MuJhjMblMPmY8qQgtE
ynwJ5pvXW8twZBz60CgXQUtk/zdNVFdLUBZ3iUqnY83RjKFVk0Yjwr+VR99borqGubtie8pD7zsp
pr/5VluKumcT6RJP7iCz3fmgMk9pnseHViJA8zxaSiyF9hChF2W+XfymQZqfRzz2vN8iu8WGhHXQ
G+u7pcHzBNS845gpSSMvty8VXPopcsRLpmfesS9KUt80T01RUHajunxdc/Nj4PgfLc6rfZeuF6V2
/oVlpy7FRDxUtpmp3PkBlDMxjZGcrxEVksg1yOTIk471toE6Dqw5QzMzsxKuUeQsI/O7tOvsgXkO
hIo0MdjWNWIcP6+vhx7oVc7HAQnq6B1BdSGXEwGKx8MgI0RYi/gJ5bZkSlgjLkQOoAhdowsKIJrG
Ed2pLrMVCXH0WpVL8ZDa0mUUHyzHRbKN07GQ52bkHqvMyBwVrxKhavDPw0raG6TQ3MnFlnBHcsUu
rtFPwvEBVwRX4LwIpof0DNyW9FtHUcb6zL/hQAGt3kNnAhBQVzcinqcT4ol024whBGp9w4gvckAv
pJowQJbRMoOo4a3O5ZCub5gHaPArhL+UzHd9pz84j4keaKmO50jiDG0lBVOIJsOmhM8Huib3d53/
4PGojrGeH0eyLM65GpCRTFw3vaLitwSwk8nBkgzBafyJMKflN6nnEwM2dsIVjoVUTbxsCrhTiy1r
B8JdHroOS/rqsX6ti+WTdaS5n/G6QmaJ/U/hNNNLGdflJwoh95zPIjwPw4pNaFjHg66UOsNX8Z4D
66Sg07G5m4oZ3Tp6+bFU2fSgZzQXeVmMLwqsG4PiTZsPAA3mcjLK07xW2XHwZPoPN+XLsBElNYom
7iuiQSxunxOQKPdUro19QuXHWmAeVPHaGUuE4Tb0ruNk2rvK8TET6fKNIdZjOxqHKL7k28naT8y0
9gv9PcPdOZbksih0cHFq8ZP1Htd2zxmOTfMm4ac94f4qKTuH6mlZwlev4KXZIuP55fvqgxSxDhxX
B9k6YMXhG6TItlLrldXwoJQcXgRCiO8p07gfW3iwq1lx4Fl8xtYSjoj2Y/jFVBCis2n6iyCug0dn
mCqINT0GFH4ccjomkRH0rPt/PAF4ZZY5c24YQQvCY4URHIKud60WRlTKqdHy+clL0hv9blg3Uc8N
aOgLHyo6XHhxG0hR3UKWVNR0rA4mjbl6djDq47PAJeL59jmlbAGQUz9xGsWXtaC0LXFA3SJF7m9D
wgivSOomqKSM37F7qRPOTkja/Sif09DjEy42t7guXeAD9TBcsMsgbGBmbjPJObqxLSbwpEXrEw3z
cmxLi1ePb3H2hznBW6+wpM3KOTFbLk/TtoPjHVU3DYFqTqH1dbia9pSyCSMZEOxJFcakeTowOI0d
U8bqrrnI5h4LxGqaiyVYFmYayFcytoUeHC12DsT8QuIi93OwoOLm8rWhLtgT++w/zRmVjTfmySsU
jPFWz44Cml8HlwUmCBBaeX69IAvce0vjH/LK0lFjAj6z3vdoEKfviNwz/h6ZlG9hquH1Wj4yNtYj
umTr8lx27BUrvEuNw/XMLorwHjldpL76GyokZGUGEabLB3tyqFFZUq7YL8j6Roiw0ENgFRsZzHTB
OSmkd0Bhy73R+4gO4BaBIqoEauqcde5tggZ+X8Ss0/GNfbAo0dzMNQz4Bh3EodABIxt88uMlG9Dl
EKdO9R9H57EdqbIF0S9iLRKTwFRFeZVU8mbCkms8JDaBr7+bO3mDu163WlWYkyciduAehmMMlbJH
OnEVaVMbUnVQe3d5D1anHsl+qSS7o/p22E1JkjzgqCxec16zW9iGPCTNPmChhbLvWGUblhhZ9q0/
9c/9FAffcZrAiQU4Rlt1M7yOsPAwTYIaoZm428RUIxHjKz81ycs7K5vB3sd2uZAebNGmLY/AloFN
/NZOlRPhlFmCZ289wicrDRGAxDVzFOSsJSElmfvuYTHG/w1uLyQH+r2RptZ7kgiMY44dbCPNGrsd
429UtfnXywTHxz5OtkZN0mBRyY5nEj5wZw0SV6ZGaMxxfQt0nKi907qdtr6evU0DQejR8UBfGe4g
N5msBJtfGp2SrIP5MxL53Tt2m5JMY83S++6zP2CDULzseLTmcTh2yEvkBobjAuBmo9Q40620sKA2
G/nqzxY8BNA9B83koipzeAhUTsuqbMdHXcb6DFpEvWByk39pjCzSsJ2gMMrL2I1bSFJSxPmbDNQa
VciF8YxRxPvA+ex9V4w0J0BC5ldUwE/KbO1eMkgANyJfTuY0iXAE97gtpnUZUEq6j6NGUgaPJLnt
hv5D8EEj2Wl/WzgmgamOhV1gZ/qWtsrVD8/XbxliAqXgzFxXVr8veAKSUaisVwN47Kc3QhLwogKX
eWO4yzYAokaxZhfzmILfVL41jWH8kWmer+xMgQTPc330csD13AdvvpGV25aShlPK0eO341B85dPG
ksA4iLOcNQxDUgIK+2z1YuLr1PNTMVriSm5G3zdtZ158W4+IS6X/ztRaH4hUcuzxapuMvyreMEO2
j95CDQY6nfpYvJatHcmgm3yeP9bo3Q2WKvrk2eyyB8YcuFu6ZT7OSdLTIsTkd5OWBKftOYVuErcH
erewp0xQ4W8wULb70hiWF482z9C1lf1rZ7LEwoITCDeQotBvcu6WkhOCY8k/9CFvV7o5G086b29V
hXfFK3BCmKAm9lFiRDcT5AbgvQwkDJwxtBlPf+TxgOlybK6qtL5y6WHeD/B8G4rV+OgM/9ib/VEm
taBp8wJFf06eEY0VneH16rnyHnsrKVkRTC4Qfoh9g2cQlwui8hXDIBIAjkT+nIcC915PRnp1pyD9
U/NS3RJ4dUOk++5iRVF9wEq6XGtfijOdqfMTPq+ZcgGWKADDlvbBZmzGwJL3lAA21Au2ky3uUHVp
JbWd6uI2CxbJMc6WB2FL69GsiuiWUJ98cTmxPy0m57VJsfRTomTlwZJkrTxM1SHArv24ZLNFgYYU
+gSMp3/PLNXdFcVQv/fmWJ2sNB3Ko1/CC5m6Pn/PmJMe5tIdn6LcbI6orPZXwOLzmUb14C81YzZz
45gDQTaamFvV1VcWUzEbfg8nq+HQYofWe2H/6b26dmrcZRwFnpfSau+zdu5CrYaJcR1N6zMrh5n4
lBncAzuN/8E/jfeJlvGVPYq+HVK3XjEjgmic+U90zbrhmtFdFxh5WP9hKo4ZXpfFJkg09TO74TEm
YZtZtCgk45N2BzJ3kq5Txutv2wHspaKygCVu4yIRCd28sxm2E+5xiG/dGZtL84MXpP2tWVhtGkvL
Px5T3N+5lV9sE4oKS3K82xn3MsGZM45dAyYGT0nhrXYWe/XPAmbb2xY/EIUYSratEMFWE7UDx/kx
juDEKRJsj2WO7Jr6hQtwYBpDL145KanXX3wl9R1OvHibEHsMGxTQlOPWniXTj4dYcVDkN6nLMYrz
PBgKji2nRDdPmuMQkRYaonx5UZqWyZjoHnkRPM7jmrmbrPIrzYlq+klhb6y+gbTQj0CqMSriQMEN
3Or+g9svIPss/rrckeAAOHksATHSJVNF2Cr3c/EG3gRtyWhJlyqer+Z1bnlG50UVn425/JYMG2HM
Q5rfU8mQJaRJIjLFmyvqfxFUxE2B2/7JWoxfobTc9SXTmySMd6wsY7rtRyM4uI16SLL6z81HZyup
iqJs3rDJVJAi0ugh+yJt5Q6h0PmaBuNjaJfl2HcmQ+zKWOENNt8V40AwMKns6dBr39iio54gWgQ7
jnTxvuzzLpwV6wBfF+3BtDkRtxqBwCKHCK8CSb9IfP8o/Nr47CbL/pAp23ZMdAGediaGEdLtTjuB
+eBxUn1qme13TjmzXi5csSftuSDqTFnHFhw7KrukUW7xILg7xxJuSJ7jVTRrvQ9qw6ZqyR+pfDwv
SeuuPQAss6UMNsqN9QWEZIoYNljHHmth2ue0oYlJHthbP6fW2q44CaRexOUjh34MlgJnCOnmX8/D
K5w5gDHxK549bSevkdEYBxZpeltFQU6tSZTs49X0qQIi6LFVZSEs2ehEUBOqtRre5o7ombmwnYwU
gnKtRc61XVsXMg7yyv1CtUWlnhuREGOZEhpxHV4V96XfjdeEpt5z1tUE2GDM3WOrfhsG9we7Fii8
XCRhb1rPfYaYYw4oViY3Kon6hj4HtMhDZBnNzjByrLYWpSYWTz1oSONlUPOfWoaG4RNn/GRxdO1r
kDj2hISUBBmRoQa47WTUFxeY0KActD5IP0mGTOUJtbMjisOXcsnOfalhMNUxf7sxcb5gF8hy/dDo
4BXd+8SNzyVsk8NZHJbkfsbbaBkBLWFxVRHbq3rkakxr64D5esKSOd3G2fRtjGjcS4HEIgfmn3LB
C48az83Ga4y9NJbfJuB/TEN9iMy4aw1x9YzpSCr0DUDPn29l/gbK4mO50neAv92ZLmws088sUtU9
jfbU3rhcSIlHV3QyddfOB9Q+4mEepCiu9axOPek7/JzyKK2pu2DjjW6UZECne4OJAUOkSQdCx4PF
6/33kZgEQdRPLNh4kPuAJdOYi2PgcVhu+qHaeQq5PRkaXtMdx4yyfXOsXr84qsd+U/DuKhmQZJ58
DZ33JdzlmYjkm9sbmNTzyb0ZjJhfgUJNzPUg3dY17tSDiGFhAccwHjYKUVfaLgy18VvmNgns6eCN
5XfUD1hd2G27nT8+UI7JB2mWuyaNUQULqpycSm0aE+mSkMBzVA4kJwPOB83iVNdOKO80pvaujmY7
7MlljnV2zWbbvpL6/osrUtcA4YloOVPJG32+d8wJOSgl83cYWaZfMtT6azdGzrFBufgzEn3JGoDz
aUrpQNMpAEtolJ5E+kl78eYnfKnKb/rPqPa/S2v47lMCBimrXWgR+YuxIteUz6aG6kCVzYeyMI6m
YbghjlWb0sqWi9U6g0imWLiFC+NWON+TaeLyrEHm0a4KsXOIYXH3bDRkgLsoTvOvIkP7xi48vSc8
Vjekwfkx5hiHc7G8LW516taNKktbE4c/NIF+Fu//px8xOWC1LtJXmZocJhYWlbG5nl04ohHutwGu
F08NU3FYDOWrEefXolfHRjhUkvT+DSHVJzpoHjITW4VDfK4XNJUBnWRp22Y4jxFr2Ajj9m+Hu7Lo
wAGsZQ1SPpTTWvlMHfCCCy8TL9g7ufG4FxNd3iOgHbKRkEXUj3DGKpIsHUCBDZCkIUTL4s3uLnu/
6S6+ZPU5JmOw6W310Ofwc1F3dmkGAjo3fYulVXeoMv2am/nRsigJ7VqgSWZ/jmogwjpAQgKxj207
vxBMfWQR+IiH7ZFf6qUBYDe17RHwBIkjjEWbzsdhWo3TwbJAhRQpVFTtphdjtLZYZXpywcmVpQwE
7WGyb/Bos94riIoZHcswh/LL2mGq14bz1S4Y7lxHYbpalrsAoN3S22ypm5bqs6i/CB1xHl0ogei6
bZtWl8wbIbll9rP2cTRYPhMIyhNGxda/phaWtsGBahGl9dkoyDu3ZvlHCNTfei1eenrywMPaFDCk
JDXtZUXYVcNvyedxCvLhok15mwTRDm4NUB4sf5ln7symOHOXoWErj1/dYJ1R4G/jPQy0RwgcvbX3
OlSUOAC14BvWxSmnPSQHzhjiWhQ3ZYZnxbJIPBg2F96AgLOv+OMsP4mb8LNoLp0T+6DZQgMbmPCp
0aLGAzx+zjkFQWVUBrCldjwPYHo2yzRjbiucNynkHb2ry2Zs5mXbklncEk2kYNDruH40ZYEHrwRi
A/WYpS70Tvqe401bjF/lorxQNtPEtR1ANx3674Imw8mn1TgzVweGZb0ilRnQOBlw5iJ+p6svbCku
ABiCWVzZnLGNgjViHKdveGmOLWGrEHcWiAy0/LDM4pdZi5bLgCOBJY30Dn6lqEI8cUh8bK8oPxw3
sV/JFwpw8ONEkIZ82939j19yxxQZxLW+uiEgbxgUQINnzOgFH8iNV7YWgybMgKCjXKCM2WMu4Ac6
LlzCLzbShoHe1sWlD7u2rT8nv3/NLY6hdh9MCEoBgCtDiEMwWH+aYArvoJH6svqiK0FWwev8I1dB
BTWVBzuzIO97zKAFKkWYR/kTC2OIk7WBPR+W37n2sUK0bCvxKPQHzbHQTxqi2ky3NKYzlifYdVaf
JGtVw5r2tPp9Vj2ElNiPf4G+xHfB2nKyxN6jLCN8gIYJoBikctQNeBQssQGlcN80AAEYyfkBeBBF
wFKqbNpx7+Al5qA9XLsKNiQGrTsADHd1zthUzVH6OFBrwFap7K8dcHkA+vJMwhXvAl8Gkab6n93o
lva7pOZ0V+S3qe17O7Lb6uwso9oNcqICK7Ce7dJ8nEVCc28VQC4Dw5saxqty83d/HHwIX+1hLqaL
53kPYNROThm9TV169nv/2Mwr7mnN0wc9rnK/QQPjSgCWdMAzTlYNNxm7kKjfky48Wkn2kC3NY6/b
S5Mmx26dPmoXq3kLNXWGqLl0GP8rF9a47TkAdwf8Q3k5PE2W9eZN0KiA6gKzEO6BBWwYj8bWh2bN
mDPV+9qgGa52TMSEiN6INiCT79E5fR3Mrl/twxCxvRmy7AI7AXaMw+sD26nnVt+FKeDcNEdEMUA2
1ZV4LoqohbnYVMErJpQ1iLAuI/n/T40PLl9iNAqUvGsmTHE5alLGC3nICRhwp58gnhdhIPIH4We3
1dJ9zCVOJ4W79CTL6RT3kELoK6AWJaLWNQvyHXyxez7kCo25ncKZ9DYZODSZCvjNmmKrdlZpu/f9
2PAUSy+JbLCERhjpoyZj6C2jaxeg/3u68A+GmqvrqLuEocGcLyJmt2gsU7ctVTMepbMoRhG2iG1k
XtI4XvCC1Dht3GNZDXSKBs3O63HxReSFbswM1hI3C07xwAweKq1PyiTH4bM9rPP4Qh/1pZnbWxdq
0dLC4pdCYE5xrDtT6w9rmfXBsAsTQHO8fixa/WUCdP8wNC92P8405VB/DFHj0HYc3UGjYKtO7O5m
KOMeHk3q74oZx2wMUGYHK4tHAZKW9W6Oi/XrYG+i2bHA9mzS7LHNidknkBxOtuMfmNNALRSd+ajg
Vd2OqZguBr/R0wSd9jEzTbVrEN3pNu2ZuVqDwoj/eSoVLN8EL0Nffse5nW6HwDPvdFM6WwAm9lZ0
8w/7KEnxd4wzgiwM9sb8kOkB7y0EiBtPZdO+Un1wX5quebInVV6Z5h5by/sNKvhticd9UQTdFq3m
xbfsFGcx++zO5iOLAB223UImchHd2ReFhCVmskBqrGRvBIJDfGuJ2y6LsnNVjC2HFII420JCvuUL
opIR+3ZJvCnm2zo5Wsz7PK8JCozCe3O1E7MtSS33lXWi2uhFpXfzKDngYho+50oWxGFUequQcc8a
FPTWsBsqegwQAKxFKYqcGvNBdeALvJ5sdslcjFPOg02pfrFYG3thEA7l3EzQKG6bY0lGAvanb0P4
xLHDjpQuFl1Y+VaamYsWmw0g5nwfbGAjL0WSexyvM44EqTSfFycTh9lf7hT4wTAVku4doBtmkn8C
hJDvxoiVqaRSgc+vo7dXvKJkyi1wg+hH9Iu4xQGktp6VtKe885Ot2w1HPC0tGll6cTtG+dhiHUSa
wjzWsqKdZ3U/AYsGErcE7y1aDGwXl+6kEiU0d4cS/SyRoWm4sPRIxW6qec2AuL4xwP1fqkvtwZi3
XZpbUjfAYD4u3a2W605uAAdeRjkvmkkpMvvTafFHyh5i40mlbkqcnoMxcXNKIEqQKXNW8mTO83wn
Av2P+TkJZ3N8GQYil5HpsowNqlca+a5jy+Oyd+ln621KtNDoGBQHwA6Fz7eiooIhYAA27fNRdhjq
Ni4P/vfZ6GBdtubbQsHehvfWg4CfQxZhZItkJvZzp5wuNDoSSTncqx8sOe5tzHPypvYH9TDGxB7G
yPbC4n9aCVcYJTJlRegMi1dkc1UKBdWA0D3v7LhVQO6yW4Pq+ZvWGt8TPZhh4q1w3caYd5Gop22X
1d95hVFFQhvbgRckKsSCY4NbqdomVlFvl74lfEB+l+e1eZk6G2BlgZm2H7jCcNVxXMpMgz7eTL8X
FvlEiU2SJX0Eg8uLD7KHUUxrwbwz6qgkKFnQcKjcDjPhCPhqKtKzCjhdlwXyA1XbIHUX9G0lnUdr
SkA4Y8B+N6fUDhsDLYpCYjBJlWwOzdS8u5QxHaZxOnI8c9ki9E91SvSuKxRh2oVM4uh3f51r49OP
APjCOf0lgWLcWVXxS6FdGRIMISen+/q3VVb90PVZS/ubw9yBUZdlX2yn3EsRTjb2eWkiLsOiWJ0u
JO8cZgBwD9pbPT9jccQ0ep276avwgvzWofUQAEPUhixXqm3MS+CxZzXQ+1RH6GzadX1lEgmlWCwR
TbvNfD1x/uryV5aDADvXMktUfKxWvJ1Ke/6m6Wy4qXukSsWchlD1WM0WIcMyqt4IA8Y0KZBnMUWf
7apqrA7SJUxmYo+8DaDunEwpf6gkw19SYECb5uCxz5vxjmfzvI1khd1L8ctQOXFNrFEfyhplEtC6
g1Uuqc8soP2dGqfyvrRc5xn4Ou93uzFv9ezGe7bJrOsqrcJ14boRkkC4LSho6lqms3o2ki3W4TeS
T5/kMEgDq/gfOJhv0glPo1MNWwDgPkk3ZtVSq1MzBac4K//GXnQ/7ITcLc1APEMdvOgyrV7qBaSc
lPK2KSygh1P5nLg9KAFIrKHVANIzcZvcmAPSE6bUZNuWxT8+PDyFYI63vG9+aT6ZX8HPa2Yn48nq
ZUo83XlNqAdmBxPVr2B59cZxbMYkAhXI9gyzScMXF5fG3pyNR1qm7ixOv9spLvagl/JdLuNsB/ng
PsBLuRNAfs6VFwS8jyLJwrQj9GhIaw9byAeuPpxY+geXoi6BPABQJm5h3RW1rx/nOLu312scmNdw
sCp4fbON6d/tI6pSHDxQeIeJyLcNDvxMjVtOZ3VYDeWf9NiypQzgjO7ZoZ1MZ2sls3NUhpNu3UqQ
9V1c5zjr/letOWNba4PusPmIFe7HasW91MNPITs7HLnjt13jtFfKBvQB4+WX5VTzfmizj8Uyvqhm
QkSEoAGm2P8MBlJubuq/WRZUjKTIh3W56+FbR4G6seZ2OKOAUYU4WOo4E8n7Z1XWVVh6vEiHas9g
ZQVxvT+xOh3fTcGNw/rE38aIJu+jZOins+O2NUl0Zi4lozYM3MyMuPYAiOXYbYEQTx3Z6HL8njT2
uqowH8aiCB7ngOgGLW/p1u5tzLgGf5zTMkP+gPhx9seg3KTrSy2gAsksUW6cVqCeZ8BqwMh/+/PI
wRLCwH6RJhdLvyDWclkpYGg3djeZ287Q1TmbckrwzKDZQDy0XucmKT8NYivHmI7y/eDSKENT5Pvg
TE1I/rQDrxDIZ4ykpLI8USte6eRippL7Lper2YXV3mrfMZ19muBoozenvrfbfuRgbODNkeWsj9Gc
EyUO5oClPc+50si9C77C7yZdgBrVVoldC4tW2CAMbGK7iAmr2vHWLn2DMhZOpAstkCTV1EW1bXLr
gGY6QQFoDhimqt9qbOLVtAO6Ly9tVkaEtknE1b5Lxw510e8qSQwKM8b6ihUz+tMySF/rWrORFrMn
HrseYNKNcHoy/tLhHwhDL5geyOqb0FAjttX5XLXNpmvjJNoY3Is+ppOYEGNap++F0ZYAU2pyhUBb
xl+nhzaCVd/pnoYcQ8jK3/EeETLFO1gO/6Nwq/SlmC37hyp48xixgiBZIOL7uU6tn2FZmmdZW/6H
Pej4jQq2iPVV0+cv2pz7S4Hn8lq4lvkAoyHFZmZn+V3gTwnn32mMNYmptgQX0Qr95Tdl82CB9CS+
SoPbVUij+aVS2j3nUR2/TWxbHmKQu69xNWGMYM/NTTdm/W202N2VUHcH5ARij79ye4z9OJnwDBd/
+bbmKL4dqWx94OCZPzPdqHuOddgRSjWLJ9C42RuhjOxl8BXXTyvy6FFmHd8G7ev2Ux4F06MQDN43
oyp9TnnJfJq0O13d1ltuBXWTEGf79Au0THlO0sH5Ap6rP6K5TW/9grNnlFGDZQXMz06c3VQGLXbI
qT7eVOrh/Do9yCE6WSYZm8XvLzqKxbEY/PJIlJJ7qPPZF5N8uxmEZyLG2mlo1oNJK4Dw9rPtffNI
fuQUdbKa4hl19NaKXZBBKXQtk3c/Myc/c67fY8uvdj0m5a3mQ4Klv0wv0rQ5UQCeJtpX9Ponxypy
qL3krh2hVzRyvJUMqSRZHmbsxFNLuSrpzT1pS2uzVCoNmamj+9bvDoVnzVts/g8LUxiZvcLAQcfW
lLlp74L9ONRNBslgPsUxpu5Oc1Dvora87+KAlT19hxALfO4IyAfxTlapOBue/Bu4UMNA8w5XIy8M
pd2rZvzcjn3A0GnDNRMWgtws6gvTFQY6s4p3Fufv8wS84Ih3jcfDJMxdPwxr+diS0vvAxjuwzl5v
pNtkSL3NyFi5GQr3M015omCC5B8hWHUNy2uK4NG4078AmOvWl+gohQ1RzABBvAu8clWvHKjaPae4
Osn5g1SBH6yIMtPWHN1dy2Sz5SMv91U2fpg2/Mnekm+RrRgAvMHejytXJWkrJ5xkMh+4SC2cHxwd
58V2VtrBl9WM1S6xaI5h1mPSpxKkMvoHjcDm8rlskslt8RbhS2Sn4IQ4dxQ0moF3f/DgteTbOY1w
3C7naEPd3G08CHXPCuG4+N5AlVRlhv7kfFUi4QDU32qnJ70ZwTCZjR4dseCidabibI2luKvqaGOS
dj15jNzn1KrjE2xH0JTkdlkHQeZM4o8pXy5tVV180T7zqDjzN67IKM1OPqGi3in3QYKjDcFv2ana
3AsfK430eJEyCNvgVTZW7DzmJkALE0UDFiqft23Yt6Cm92pdcjvphKNq+IuJo0A1wiNO4AAXZFX/
wk/bITLFP7Prka9YMaxYWnEHoAUx8hnBP69tWB/YwJ4aGgiueg5ODhoX227UZ5Q3HskVrnVu3aNJ
/PIm4kIOV8Qj7u6HyFVQapZ+9b/ptzpmJB0HMMk0pdy0qjnbmp5txsg9ygpyqT28GXbwFiiXdIc2
GXycXzcARJTG4x8PGLpfc/05O6v91nRos5orVvv42QDHpZyk8h9hm82tzDzCWF2C1cwq/JAm5zEU
SUunHZFkvHVe+sdCsAWzlzTbiNG2zgqgZ+UB6ZqFjn7SRbIwZTpqZ4naD9k5HbHGw0LBFs9SKtvF
mgdRHoE6rx3jHY96OE/Om9ejyebdXiTytvVKWuMkBy9LrT8lK3B8gpUOs8Z/K/l1b2pzSLdFAix6
LNGv/WQIq1VCWmq6ZN3qR0c4WBaubo/NYkpwgLS19z6xpmBQ96+mM9d71M2eR5W4HR0zPySLeMKc
/kiLz7gZtHwdJ3JKxB7PnuJEVJZ/g08ht7DaB1MiQXfAggyigtSuI/nY2ZucvHmX1t5LmZTHmTz/
geaqIkytyj/UnXewxPJhVOK1NMUxHuyXqpvnRy+Br4sJqglxarGaz41bMXesRaXtnWqV/S159M8O
pAEbwY1ubGjNZ18yV2DBTCkagXETlQRGdG9nF8gqNiVDhK+bUQUbVunHOOIGnYpx206EgahrP2Aj
/csDa8Udci7QA70Mk4etuNvlycr0wAzEISrY8y0B/pX7qtN7R/ePZHSD0Eh5TveVviV2fY+CBZVT
u+JU8LraNymJV4yvqDQxCVtabFj1J4Laiia22ZVg1EEKzs99yqaCFkDUObCs0Wg5FygjT44Lbqtq
lh8UG+MooGqAKJJpyHsNu40a36KovLPNBPpRVDxDQMFLkkya55QmhRZLAj8OqF14f8Fz4BCWpi9q
Z5OlGNbo/AggE28XMrIF4BpBhgrGoVpIL6OQU2ijINDO/JmoQSgR/GcMBsC1QSX2AUIaOWPmF2vQ
J92Mh1o6EINj/r3ArfwQ1AQLoSzmA/QuJaFTgjjuq1B2WJvsDD28ZUGpT0TLDkScOU+p/tQY44uI
UpIFVf1N8AmPEUZ/IC76fmwzttP6aRyJ2TQ1ywpwR/6W+OPnEOTRA6ajcica84B3qSFcwhu/yNLm
ijcZL1rj4djtkYMKO1LHOObnQWgmEFK4Kd0w5sH16RdcRPydwwKtUzh8tFiTVuepYXoj2KSmYfKP
rVc6o61dZPs8rtQwc0/IpQpznd5nc9Z+4hrnTzVoalmmq23bu/3WcDi14KDgq02hFzCC8q70ZoJI
hAxrixNrFWNC505MQz3XUPhK3OFy9jlaJAkiS40oncfPDbIDz9CkCVuUdt4Dcl+288EG2k21oLtZ
PMwveMCIFDS8flhK3AwoGDcuAN8bx7OeqxaCM2Hhays8fJw91EKrfcK8xGuhe+wrMOWYESseaaQw
zAS1P7/6U3lHSCg69Y7f468pTtrvSTXycq1k2+9QZoPNsGZ8ZMdjpxim5mhX2XRnGwH5LSKKLNS5
VOec6oLMjWgTReehYQEqHdc26FwnhXPLzMLNthoSStc+G87I0tvDtNaMngxHmVKAs0L00wHtFYom
1beeC5Al5cV2NRz8gJXXdW9UBn/iWQQfEeCIZ2j9nVs/uDGm9mM0HX3TeTWqfSY/HGv8Z/QDSd2K
84/DqvDGp8JpV5LxDaWrvE0qYZcNNqTFDirVPpKkfcj1sQh1aHOuVMfCjsb10Adcwd/LblRg/9hF
Y/nPpiIIL3ETba1oFIcBnz6LKDh3rQ3cf9FxtTNk2Z76dAywBcjlKPLWP0RrltrkPRNOTlo8Ygzw
dr6G+ouOvhxapa+WlUbnIjOirZGa3otJFvWNHrThp3X5cRiRMWNVduMjZToT6+ks+l7a5WfWuQ4r
FvUvMAPKneqTmaJfq4ZgQJgA6QfsglmQdE5bK9sVA2vipRVxWKTuN6R3YpPlom91oBAwg3b4TkVg
nDIqk7flwl1AIwC6ug5YMjIWQ9sh43S0taLoMEurT+GxhCcom/SXhcfUFnQZ/vyRF+lgsSYTCfFL
dvj5nvY7wuNTT+OMxBbto+V8LBhVDr0TkG522Ex6FOyEdVw4D9lcv+R+dnYFz2+qlJzD6nzZBx2X
r1G2BK3pRUT5mc1Nvchmpxuc61yvbLszwgUGDK971HRaXyoyaihxNoCWnHwF/mJ8qk4QfCVFBKir
JUHbgBjD/pK7p9r04qPfYZ5j5CmPDY66Gzi7PmWPDqcTAaWhqmhFCei6sJVoHhcqFO5oLK1DTcr3
Puf7RD3sOrZ2UXewIQ3AGsyig4onb1s0Rs79YNyvkR5EJG6qZEXSF9Gc8T5dGlYENLPXvulcnUE/
CGFG97aah5NDVGhTxS7QPKcm+oPbllOe85TJbtnFUeGEtYcwPqc4mU0TOgS4yXQnhuUaG3F6wlnk
hi03zY2ZNyYxjQqPX5Oe+6bRB1nNHioXwi+ssXHLghY1LZ1+o9pl46MiRSS/Rf5Z7NelQXRVwrto
w3TOPi8ilsmQZRz2DRt/aOeQoOy6mZ78t8gc3uR6rU308G19GlsJZqBBmziRN6jiThj77mcwUlMD
d+gHxomxSXys8mMG0CyXdkttWz2zPGXcow3NwcA4u4RNuFHbBbWKUeHfwlHqjSbAD2Mq5EOM4fdY
LctvKZYXQgR02LScwRZltjsAehmheD7eSrXIUysAiFpcCEVs1Qn8L6w0FuMPqkO5Yctbn02Y+oCY
gdAIgbg0SWnsMcYAcQuw0JjOGplrHcghMiMtCdH4WVU5389CkBSGsBOiCjd70JLYHkv1OUy8S8q5
u+KZLLeLvfgkjxyNUpeBgrvHqJNszTHxWcC1+T3inRsakPD2c+xSkgdKipBD57wE61ehbUzDJMIw
HIm6+iBplvCegV0ymPS5IBH1oRuMTDm4Tu+tiG2UV3H+4/34NknzHyKh3idw1m+TBTCxE4huD9Au
Be5ieDdSA7+JsFvvTUrvYdy2xomxpNw0gfgBJUmayjPHWxgsww/6BFl1v5i2bUD8GiZvjaUlkCzw
ZNmdcPTKv0jh/vfnKnQFLknDNa2nGqJ0CIWnY8/h/tpYrPZQ2J8ro2kONc7+G9G77dapqmq7yAgX
kabj3mjZXlNoDwvEa64wKeJzVRLwMrMxeJDZ8pdKA+lrxYM5TdScvRE8YrowRthNy+nW1hiXga7Q
JYzYQN3G1pm4IYyke6Txh5VZ7/ubVEMLx5h85TYLIMyTme1dMgfLZPAyCuA2GynsAg4y3mcQuyw9
+4LeUIozKBqpgxsJ3SosUyA8UxY3P7IippRMK0OSsNrVb3zn0LXJf5yd2W7jTJatX6VQ100cRnAI
snH6XEieJFu2LNmynTdE2pnmPM98+vMxr/6UBQvVKKBQ+Lu6RHOI2LH3Wt/iV/GVLv1ALxeGzTo2
Tq64YVbnbSU6JCAwMd6/fMKn4mUsayktcFXIQ4xX9QY3k3XNMBPFSRm/O2wKpEPoxJLN96ad0nu/
JdW69nK1JTXqoW04NjkeYfeaYr3Jh4Fx2JRSfYcwYkwJOC9kT2Nq8RZ3uC5Idqyu/0iPEZwS9hs7
NbggisWqQyKbM6MjQVwfr9M09tYkpM3vJYPcADLWVArGO8LkXJOC1cA6fKvwKlzSTsb2Skl1Vds6
TiOVXrSZtm1LnXeUYfFLgwlnKQdl3jZwzm+TfCCayEL6IDXyvUUVYkuWtXXDPJzmU6U4vsDg5i8A
Cj/qdreZqjK+dAsQ3GXb/mrKtNg3JcMD0JPNBcxOGB5EB1OXAgE2o8a67Xhsuyil60KgozQXQQ+q
sUvrYdmrdsSjw2rVsMYhuQp8+8YSzZxGgdUMeJer+NJ6ruciHeJkFVHPLu0CklQpqhW+ClwRHd21
XvnB/HfG5D6U+5QBbtxiXNFkZ78NLDqwNeeUCPYfzicYQUYnCi9GJ974OAHw1wflgw//9LY09dlw
pKPnDrvfSTT66xhHAAenvF0RfMMhSHrpRp+/m7CxWQ2t93ACoFXOsEmNLjGktek+pkTmnI9O/GDJ
AjpA2XsvtN/kwS8CgT0hqeV7YoFsC2KtvuQbJvAAlASOHKe3boD9Fc+mw1jI08mPH9ubwK1dNvuG
DOkQ1Cy4cEzqYWJtc1p31JkZqS1Bq3CRubHLZokP979akkQFJzJ/rUwQSnSG82WNSWRJz/9VxIb+
xGFm2PsdNVdKcghJsnWNjitP258NrZtF65eUFVdVHyEhRme4qiu9vChq1W8hxriXTYosz/dJTnL9
4ODiNVn2dU6CWQ3BXZja0zCKaSm84K708AE0nfgp4iTArxEUz1WRvZS22a0zETJvCSqD1hZZXHkr
vEsagv1VYlICI2UsDn1eIwtA4H1VmJ1DSqYd/ejtHl3qsOJ7pxPb1cz7kePWEcPD2myfS7tEKleS
kOY3zDbLNOWrEIBdhpbADhV8jGDklrmHJtIrOjYr4E4c7szZBlJxtMYSgsTBTy+iftZXtKDI0Aa/
lwWCpD6nMe5IeW2G7NciRzjatUBsEaVvQVSZ+Hl1dQ2uFoqUi40TMbt33wc9ccJ1cB1byMHRE61y
n+ZUPNwHfCJ62s+wXd9dyb68zTXU9BiAfQSi9X0wSZ3gCLu+9ESZXFGOvnbhQGgecutrp9d6+mEU
jiPt8XR0JP5/iygB+86X+NSR36OWnsMzQIQB73XnZBpBMF4H3TkvG1ZsRQAu3xxJv7abUPeY/pUI
yICnpfOZ0u9k7N9vunHkhVbxfViivKfBTjpJmBTU3iPcTo32V+uIX3zzP+qoay8ZB9S3pZ7SBKGo
qyU606hJjQdA2+G1TqrxqsnMbdS7YF4mWdzQYEVzEFQrOMD1NQIQDtKTCF/jPnJQMqmN4p7Qgm3Q
zk6gM8geLKEYzVN/+qtR+5AMVnmR1hDIwyr7tHIcQZUUCDvosWKb/Jz0cq3RKATo18AvoqRjhKmq
G+C71nUkKdFsZifXrj9VhDDbRKqzycWDRrNi8th1cK05n9w4XCiqMuaglvLOVahi/v2v//P//u/H
8N/+73yLxsDPs38xXNvmIVGE//NvIf/9LxT98z9e/fqff9u2aRu2rjDQmDBELPh9/N8/fu7CzJ//
2/8lorFWpdTdVUjC0t6O7erNVpb10jEg2mS6HlwLE08rmtb+qQ1LcWcx7LkO4Xw+knjTv5y5nPnn
ji9HCqkcQ5i6blpHl5N2CAPiOnJXnFyQL5ak+9gzB7VyqockmaHvHRFJtYkkVko2bHi90dIt2ANS
laBdYmS+OHNJ4usluaZrCsMRFjfJPbqktmDdTZPERj+LNKspOSyCy0ERidd+iSH9vSbUYYmtgCGF
BngnRkWA9Kr4OHMd+onrAH3jwh6S+CPU0XV4dJMrmdX+uuut6UKZPjMeN4b0PRcpBUJHHOE1imUf
g3gyagRIc6g+czPk14uYHwsPZr4OaerW368LHidPpGXmrydlIPX2BSKXguRQrPdISyobFn40Z+Bx
3l+A9mbbnRtoQ2q9qqC5TzVTvy07Y4uOlFkFNRCIWBqojgcYf4qAmE85+/WZG/f1FTd1SQNAoYyV
jrCPrlnggBWOYfprGATZB31u78YeYWD3qZAYmCWVsoMC2M3N9t0R8fBD13N/VWmNtyM1J4zPXY/7
5UGyqUspdeWYjmM58wv3j09OTw1EHO7gzxMjijQ+euR26iPUglckzz3hsiAHLJJ++E95uHTd6UP6
3BvQvrR4PNgAzFoHzN/OK4OiX1blvtepG14kcWxdnrl3p563aVquLl3ddh05/y3/uNYBfgXEA0F8
aao/aCrbkTQ3z9AhNzBq5UuMmKZDDEAcaoSY8w3+2f/mEmwDtbqan6B9dAmqC/wOeVqwzqMp3rVl
AaQQ1/HPKXQ4fTljAsTN6BmZcBIgXsOogGe1SeEtv78O+XUd4HWXgqXAMATTraPXSKJio+WFszxn
baQEsshSikHB1y7xK94EFFUPMPVq9HAu+tp4TToFfkFR1E4Yr3nZGbJ0mNNcq/rwwp7+DVAjgs0o
nVITgvwAiAStO9zl7y/81OtmGZYEYicBtLrq70cIKYHCjCTtdS5YSHPfQIpiYnOJiAGDmGn6YB9G
GmuqSje8dOWZnxfz//7fSzr3jeLRYV2X2ASOnp87BG0H1kRbZXFnq4syK5N3LODjg84hfA/sJKNZ
RWTUrpcxTW0Tfc/Ooc1I0euqNxE0uPiEdK5zOD43XuuSwaCL+p0jKeOe72+VmNfQL9fKyoXD3XBc
Xvy/7xW7dF8XvtJWUVC9OMZkXEiH0ziZyIQudfbr5KBgHStqspqQWXr5w4EzOj2RlJJ8Atx25qU7
9exsyyJ116AdxAfw9/X0bsSBqA55di0iDWKEOIcNeJldZeKZt18yDXa8r4J2iTVwPHc35Ne7ITCV
CXhk8804fnJGQ8KIDd101esNpAOiGRc5IOelBMjAsBczihW5NW5mHkRho5VXqV+jbgHcEA9xfv39
w5F/NpejpyPYgSV+AO4F9+Tvu+H7NsJofaA/2QQmKG9OotddETX3k1UMbxYEvccUHR9NsjDrf2iN
Zjw1aab9rk3l7oqEiW0ZjsmDHuj9swTrdTuHyN/C3Zjew2Eq7ht7KJ7I+xI/mqLLiYgpjE1vGCTD
56CZTGSvlzpz2cPEIO6NcN5qHSqhE4AjNIzATnk1hG1xyEE9XBWxGG8rRFCzxgafuki9x9yR+c0o
pP+cdl21x+cbrfwhA/YAt47eL1mAa8X4dhN3Vhdc0ODs6EhPeKcEDee3IrOdT11IexVmLcoHS0q8
v+Xo34CN67ftSJlGJ0a71FtV32qiMDkG+TSzagnG0arDVdsH6kaNEq1axlOFVUEieqC3u9Fp5QNS
qvxX6Vbha9km2hO+1W5rO2P1Ysle2MuinopPcDPOE9p3ULCNC3kZ9ftG9kW1Jd/Yu2AcjgjRbfRu
xb+Ft26iOszQGDWRcqcXRWQTS9HndvKjBYK6VVBTf1VIoG48iuwXt27D19R0841HyXprTY2+t2yr
vgoTOWybuB8evHZyNngctL09OMGq45D8y6ulvzNw3j7EdVluzWDsN9DM6g1jdvsGySpgDKNtX9HR
DleMT8xbN/KLnV244K1llmmPHr5R/K5DNr5Kunw/yzoj7S5vMzr7kfazq3V6lB2pRbuqdsr3csRc
zXRKb7aukdlbizfrYAeD8QSiqv8R1RmTs9To4jsf0hRxA5HInvXay1Y1eeB3QUjE7Oh06b3T2Bg9
zZm/BkfdvIfNDoQboOEuqAM8IrWeXqLZ15+GcByuIlMPH1tgzrdtVE53bNkwR9wgYxFQZY6esypf
Ey+2f7VhFu1Nv+7ucUe06GeL5D4eS7rjnBDHG3YChBlh32IyzGp51Ul7eu6KstWXWayMZ0SV0U9P
L+Qj+e42d1G3L2sS/3bYHOM7jfcX7JHPtGWEav3ASCnnqAef8ZEUgfAe+zJcI5dB0qr2wuhnn3nI
QhPhkTlBLOuNXhvpQ5+1Yu85utzS9xp+T3XjbLVsjN90Gv3ArX0TN720rN96mE8ZnbQyeHNGV7ss
EP+sARSXZHjl4I4CMetydA/QbtAUj9+vN+LEhi8UNa5jCWVKdbzhW4MN3qqqw3UzRVtd4HjQMrKU
TEetR33YGTXqA7ghZPDMBrAwkC+G7Z/dPuct52jRY9sUtmNZhrKc4y3AyVFwRtkYUoHBkh3N0X4K
MOzeB/lUPRuupa0La8xviwFYhYMIahd6gMsKq6cM0qX/YVpDv0Huba8s7Aznzo8nNigpkSdLS8Bx
+lpcQNO3cYAHawTe48GyOKbFWeXtI79uN8IIwq0X1uU9V+3tRih5D2eekXnq7iglQbzYUCKPtwSB
269NDRWska6ZaA6YiqZG9G73wGWDgjORUBgb6nnKUBkoqYPWbVcsL5+BRcKf0vEDFkP84/urOnVT
2K85WSuUivbxIbYHjuISKBisRdumV4M2/jBdmq9kSIB/hMUIERCLzWTlb3GPmv77H3dO3BFDOvM5
x3apHI42SXo/BabLIVhnNHcXCXOSpUP/kvY4DmqMHADzVPuJT/Xl+98VJ44K8yGBf/G5CONPHfiP
o4LIWeTBbvtrPytdTsEgRpi935LZgjiXbhWVebwMcuelG+mEwQmSV99fwYm/3KBm5C2kdkM5clQs
xZ6ut53irFLC9iQPhbjOFS9//kjYWP4BJyJ5YFPLXg2fvuX/4qcpkAxL6ML8ciyuQna10G8CZF3d
HTmoj1GQ/kQYmS8ytMgLayCi3fP79kyFduJFM3RlmnQeXCkAsv5dEJHv2zktQ821jMfmSo4t7szA
ABFm+FhnGQSR3410ghZwyfECuMr3f7U48fXxnrMJ0w9wKBOPymXTz7poqFxaEs1kXzDZRxyDhnWB
OpUmeo2kCYc/Ia+C42oA0G6pdcWvwsYCHUYYuSsbxbSRqNX3lyVP1K0GXx+rpRQ0bI7fRGOu3nAw
sVW0mbXmaGFdwfT95eKsXPY9VtK4w2xcS0FPU3QMP1CVLDubFATfrH4GeJqQ44yfBJ3Pihj5qQce
f0mNjwoH4z6KGxq0o7kj2C//zz9eQ9DgcVAqoLc5Pm57GIYUvAJtlRpk7IrMQS+b0/CKayu58PN0
WraGQ74Tsu4zJ41Tu50hwQxzUMPXBPr+73dpkHg9Urq7qxIRI+ZtROmUzeh3q+AhjXqi0HrEFoNX
7FRv63howkcnHs99wydfKU6JpmSrE6QWHzVHxsZQRRJ4gBDDAl3lmL8ZmfZGQCYNXSipC3wbHF1r
WJXsmBumEUTxJM167ApmRL734dTi5/ev06llZX6PbOGYFsvb0Uc2jiH+aY3zazAg7Aw6g9KbGL4y
hlzY9gzcKw6mizZq9t//7qnDKBurq5tC4Slw9aMfrpQWMvrih6uAX9FbvVubsXFoLXHTWLyxqBvJ
s1TOSzzR9x7gDYI4regCYrAiLDA784bIE187e7ypu5bLAZNe6N9viGuhD2AMaq0qolpp6pFyts1d
318R3wz9ZQTT4SKGfmLdLW4Q7cfMHUGMBagBXkxSSbcIQZsXs86sXURzbM+JM8EYV9g3EwLMS60e
nG4p7SH5YcAo/iAkyH2oy1w8YUSszhUOJ56qJdkd524OraXjbTIhSARuZUFXwkdIb+vmu6xjwtGI
90k0ZFe5U238lF5XyjrKwRZ1D4HdvxPCjC/tonZujKai9+owlfYTkqtrWuMqbtbfvwPzIz4q/mj0
0pCQ9p9l9ugVaKqSCR/84RVJeGS3pB2qGI+13ehm209k/uhHYkv0jEo07FGy/ae/bgtDMqK22FTl
l8YpqV79GMOEWeuE68QItS6h2MByHfBUhUN1wAGJ7mtAssEBLju3uXytJ/h1k02NvYUq/LjVXCmc
AvSOwrXHLGhR2vEs9cI6UqNWhCcru8WowXwAx/mi/Kxfjj6s5O9vwImahq8eeiCVpeJNOf4EQ0Nr
+yERwTqS1W/GiHKh421ZdBqBwwSnfDg9Rmaw6ZeWQcBZjvThzBX8eQ//fgPmbv/c7WBHowd09AaA
62tM0Tv+uug7tTUCkbwkhHXxQvjVBjSZJAHS8cudFEP5rBel/iQ92hae1VZPvtslD3ncDneWqrpd
qXv2FfWAvm0chRqsQIfy1FlYtvPQLm4zu2l3SoX4aAzlc9jW3HIXZcK99Puq5UCWuO9ZVgfg1iwP
AjJADRQJAPeStk0ubTmqx8nksy4YXmwsA8VqQmLPXs+t+sbPvAJDkWvtXFWXz9C6zPeh6ZMn+Sd4
1jXs5iF0PP/NTDNvF9WFex3RpkmWVLjNoyAo+uAixli38WjvMFn1r4OjpQdF0ukqEeF4m44NwivN
yp/I0Q4uCz9q77PBrB7UaDQHdBCS/+m622i5SB9kxMEbHGR4T+xLd+VohflSCMt70fMErE3nus/a
VGYPpgiKB2JYSWkPu+6lMPthz2gx3mhgbTajTKdN3TrmpiYogAMgphN9IYu+viv7Mn7SC798YCqM
cdaYqv0QRiD0K/4yq4ujtYRKdaYC/7pYzK+KS4ec94TZwlE1Zg1h2vu6TjWYIpCdsHUxKAjeOH/d
sdKazMohJngFX0noaOfa4ycGibY0cTHbbFaO9aV1GsGUDGRkBWvMxNS9HX26S+hQ9c6LjO6uTFXx
LnpCURaZWUUHoCdOeSmMInjONdWt+opLOvPtnNhAuSRuBrfD5EhwXAd6qTJDYxyD9aAIJMv6rloP
Uxn9tPisN3JAP5jbsb/L/NjfI0s0XiCiZ6t+yJo1hg/cPuhfz23qJ1Y1ShvDwb0PpsI5PhuOpehZ
xKqAU3tEINqIQDPQnENCKwkhaozUun5Bt8pQxbdfK1BHZ27KieLYnndxx3VtruDLOMXMAP/ZuU6d
N82YIg6rCzlEz4SQCsKyoOwbTkU6S04ATO9q2sKT3n0kvffCgSE8NaTd9AJEzhzgjMbxE8pavaCv
wBBDkoNF1Mu+GkiRrMqoPFOAiK97tm3pDrM6i/Kee3i0FqJGD+3M5biDXV5jN0wep8Hf0ILej2ny
YnXlczzPBGQX7W2NYMc+iLsbePSHIUIclXiCoCMF0SMFFsVnSlJOjsjg+y3j9DU6Sle0QS2cU38X
SewR00BwfEBuSMp4v0eTBserBsg1MGNpoNFkdLto6Nx+/7snCmebjq87n3lceuR/PoZ/HL8Tr2AL
Ac+4Hkc1XRow62stO1hoHLHCBDsZBhCyjBmx7iLonshIrepi2zkYrbP8MWIoefn9Fcn5vH20ddGy
UsbcFbAd3Tg6j6eRghOjQXKKEe9pi6hIDfpXc5acNQlNInEeu9uiKYuH2g6m/SCbKAZt7ivSDvBP
EZyAsWlTwKH8aFqz28XEXG7HQAwgFj15GFCF/qxQwP3uJcmfV12XCCKC9Oq+H0GhLnXE51cOk9W7
VvfMpxzR+7nz94mSGM0Ef5lpM8Yl3fnoTxTwKjqmot5qyIvxqWZnZv8pGHuP3tQ90b7Mb9w+yLax
6MReoOTcI6QvDi3gADjWUbWHpdlc96ED/CYhPS4KxvgmD0ciT+iEeu+VRubZBRjo8bkL7O6XUVbO
VdNHEELDXH/9/oGdenUpcwzDodhS+nFJDD6HOBqPwUDa9z86n+4RJgZ60wPa2rhW2gUyknEReoAu
v//hExsXRwrDZlHSObUdtzGgeE7siZz5zMms72DIjLecx5ztSJbJ61T21NhV4nYvthUl13qnoxX6
jy+ArpV0OXZKG8PM0WN0knxy9L7wVpBjAfNCYrBe/QgbZD+1/jPTkeGxz83q0ebIc+uYk9h+//vC
nZeFo2+FER8KHFOycVPy/r1slJkOEiPOgHHx3HfStIOdkHp3D9ebmbs19od+ksZmGJt8W8I5+qwt
1/3UiPIjLtNJuqt0CIMHOgTewQdutOM46T+lhiA/s0x4ar4yyl0IjpiRTqytiOWCeVeX0d4pAuyJ
jTAf5uDFbefyz/Q+7jaBEemHGE33G/3n8CWxA2tDKWS8lbwFm7iir4Y6zFxPQOnvZjwjOsrEfNKz
sb1FYRnvPX8YnlJbaNusCt3ruggyZykzzduhlM0eg8wa74KA8A4OVhT2y2QWHiOJsA+xg1nbhYLy
E6iVgb44C7a5lspnTfTigPTWv9NYIOZso/jGFrG6t3qS8cqoRW7uYwn41cRSuyt8W9sawIJwWQka
kU08S9CY3t4Plumt2ASJk6pNoqTI3hs+kARWvymr1YvC2XbfyWjYB1obvwhiIlaqrgnryM0CbIvW
3vIw5abALbrDruVDo9KmYhtbU/Jc0QW9ZVZsPQ+adIHcq+aWhnP1hBQxTpZyDNpNLnTtgLF2fIdA
0R2CJCfdWFr+42RRrdphwZ2ppPMW0Pl+RC4M1UsNGvllIo3fjDHS1n5ZcsuiQQ3EmBXMkMh3zPon
ynfEwsKuq7tQ5WpP8re594aejkEzRB+stbg280lpT1i6ImshwCgBsRvFOrMz9djqSXxfpIncZrwX
m8TMnN95SybSBPv6ntd2uI2E5Pn2hv97hNe/Qexg3AJFG+6TKA9vZRKGr2Y/NZeQLctdhhtt66Qs
81ZV1SRls8zzjzySvaKRBT+wb2TBAh2xBT15tWPshGJRtAJ92PrSbtjPx+qx91X7GpZQkyNpjE8i
RLsDjyZiYBblq6psxFNf1vJQtwo/LP5OYlv4oUQVqG9tcLlrV039oSbH5rWzMrUDJ9XsgyrI76ex
MrcpFPArewpw7DddtamcNH3wZD1VWAh6+wfeO/NHLsrg0sYu9RS4SYXTKMifOshSqDx88Vb5ffQB
qDl8ddJJ+/AaOeyTIOt/omFuV7HRN1sqcfV8ZtUwviwaDkPyWVmhmzRLjkdDWmUh1q9xcOucmJZp
5e4ZO7Jgy+lOx0tO0Cpm61C1E/TbosEpC4G1KWi6Wm5FcqeDbuX7K/rTAvp7GaPyIOUK5i8jepbS
v5cxHhzoRD+zQQPbjX09YbznNCl9oNhFIZt4iQW9ZiZcTUH4YrOtgjaKRf5UQWdhfF51QNRheTa4
aPM0Dg/hbMss2iol/dZuqDlv48AvgBYUyoQNF5Ib0d5oOGrAkbTtnNRCurC4R/Jf5Nekd7j498j2
E3emDJ3xAagmHpgBHq3/4PEOJ4hBnXZ69wHr4UaYjAAgPpUU5D+0lliFkpIUhbjOqVsGUiG9mLix
G+RkpDMaCkwqaP2psY3hTOl0ophzDDqNgpMCXaovmhlATYYVMnFe6SPqMMoK58qcgq2vI8S3RYVv
QQ1kFfWkz8C95L/BHPYiR7CP4IgSPrLAtOPsPFfcnjjkOQpkpbQob9kmj6VrHef9oPB7sdK1CgF+
MDNL9Ii0kyCiGaCYMLgK3gJhpwgyp+G+NpvwuqjrcjGNhfEf79rUCxZqSI6dDP+OS+2ShKaRxHqJ
iaiwMaaoFlB40NEcm48kuZFexRZrHOiOX2DY//PTJYWfQBjHjaCt8WUwm+YBpxVirQhk4VBUCtks
U4thNyy4+0qH/SlqUOI1Uhmc9tOl9DEhZWb93sPGXBgops506+zj1YDrYRrEUsAwVn45HRUWnsO4
HFB0D/HwZlpF9hDoKYy7InNv69Jxn77/2L82x+YfhENNbY8c9Uur3jWIHuhyw1llXSExbNLx3U1N
IBFws/YnCquqL8mNIbsIXiOBaxoLrO+9fH8Zf2Yif60582UoXko196RR6f695lRIHQbDDd2VnbZw
PidgB5t6UAJ4tyNXRTAFVywc2XMNrnDfO2l+KL3A/OXUvf/s4wijbK/ctza3up2bE8RJ3oS1E+C0
3uwCRIuDaH1fWEAcQCr216Wfh+8WLMp9zwTyspO996OUqXugLDSeGUlFV2mgT+dKZEOeeLos8qYz
D2k4yB2dfRUibhUHQB7sKMY/o8Y7/KIRcnuk+ETJx0tkfqjARiwM1B2EvQc2gVai+10TiHRJ180n
jmmylwA3n8MCoVqeGQ88p4SuA+rpQeWv49C9Iqpsrki0zC6NwNAWIF5Zoc2EeFV3Fg/y8V/6hdku
ZEwwOS2eAgEjbsfvH+mXgwhPlHMVegJOs5wM5mL5H0dZK5CNXusZIvAoo/du8nWbgwVco/ABakZM
WfELLBKzrc6sKH8K/eN3iQYWWk7WFIYDR2U4Z4TJZIlzV9RMoKVLwrUqLBML2IcQgSAuY8w2iLYO
Poc0eveBACwAWiRkAXCw10h2uzK9cJNo1oEYuc8Y8tG5Kzz1HsBJsBWaEETNx13xODK4N7xmK81x
fJzjRv0wjHGyQRDn7RvcjrdWDHiBs0P3ogFvfJn8LHlxw0r/ZAOtzszGTq4BFCCshDyuWaTy96Ny
7CEY8qHgcoaQ5FfNNg82Lp3ViP2TczeDTvDIXfgz1TBt5oZR7TLWyOLcXfnzZx89OHNO7HHnD+Tr
hgl0z2XYZKiVWxnE9iGQYwBtkDdpAJE9DEgZb8Eqmre4d3hmWT3EB6LGDWYLZnRnZlPw5MegSKOx
DfOlUzUB4caqfkomxNdhrQj2aMkcB7/SHExcRvhPB1IG0UaDp+9CcrQAvb5OY+s+61rg3vcWEORl
MJnG05jEzm05eOoRalr60jVW+ALNhmgIE8/GBmKyvWm9REfZWSTGhhJTvNrI7GihqUk+gErJt2Nm
J9vGbbNNbyXGdWT57p2RkMu6UC6HlrhM+k3JCRBKVqzdtnmnXvpSE49+iR0LfIuq73Nie94a7L8P
SKrqbVQl4h4OoPxUCEr3Rlc490MjrPckxlK8SDFyv0zAsT5rMlKe+7Yu17KbvAPdw+Qmn5L03YGi
iAm7bZ9lJ+x1XMT5OrXtlKjEobgmCG9awz2K34OqTS7g8Ku9x3zsmRJvvCScp9oNuoywM448iRwu
cNf01YuHLvE+rSv5mM7Nob6ujB8cjRsC8ELc8mR4eNhgcQWXrpVddoEq4Kv3zgovZPiMPTt6HHyp
/xqkyq89DlPEmo2Wdm52eOIbnIXgaE2YzNn28ZSeZlaB4e3P+gQoZFF60JIXuD+TXVbW6aZkNzqA
LIzupqAD9a1EP70qUZe7IiqNO/i6/Vmp7rzJHb3/dP8gCAob7wyr59/fIYe9ui+Szl05Q37oo/KG
0465iBz8cEwNKZ4H2v6xWexrm0NRJ+I94IuzDdrTV8E+TBIFDZXj4f0ca415EDORSwfgsYkSfVpY
kdf8rKFY3nEs6h/yQp/ee4wq60FvGlAamlF+mACzz9os5j/5yy1RjKoNWu2W/UfP/49dZBiTAmlK
6q2qIdmDT3zxlGQu4fu/CfjjBBFbcJKo/q8701lj/L2tfTBQmErx/Tqs6fCH5ijt+mwRfWJ7Q4+P
9YOu4TzXO9pkGmvUW0sTWK6KgnhPUf5AoP+uy+53lHU/sBNUS2kKWgWxTXudCtbBgoXtj+6FmVjP
oq2Z+YX4uH28udArgYTW4bmtUJ4oJy3cYbPLx2Dmf7wVBrLqWb2VuxpTu7xtdd17qvATvkWqNx7S
Wjb7wXBga42meNALcOYy6uSTJ5riUKeJHQHRadurCdXoFv5/uuuQUz6QfmXdmnDz3uJpSnYBvJBf
7tiYG90IW4ByXrnRGwBoNfjXjWlOtn9upzj1Z831qs0mPxvZjm4+qS51mzGeWbUGwWh1Vhw4VsIO
79qPMgb+FQhzWnTg6mECqDfT6zeZr/1Wab5BPvQ6KXxLGHQP4SzF/77qOXnHXS6MXZ1h85cuZEJa
dByWNYXsgLwFIyWn9YFprAOnrGVYChV1SuawlTeh++S+kNzLsYOxmRsUr5SOvBU58KcRvHNepL9S
5KsLnE/VAgQJnjUi1S8c3bmvYu0Z4O7TxIHSsupnU+FI/v5P+SomUjoYY8pUw2FTNo9XSCavgY9M
wFnlcU1VYg6cWuk2mLMqBbfua29ZuKP9HvaD5UA8idJP225/fX8Vf+rEoxXA5l4qZqIcoRGE/b0o
0hRJJp86adXl5gT+K12jEURMFZNK4EefAeGOPEdAMSKhesu0YWFgB0VbQHWZKiNZmEYWXltmopZt
y+y09NIA5DD5M0oiwoC//plPBv//gYQuBuICQ5BB+kXH7f7+TxEnFjObWzpXwy5jpePXVliZLAk0
c1aFbscXQUPDI+7dCTIUqIHM4IBdlMZvx8CLHkOPAUrK2aAsmiWISLJPJ2QC4NoJS6gBFn1/bSeW
M1sagpGBS2H65YtiSk9ffUydlW2BVhsQ6y8r7PFL5ULAJpP8l6Hh6cuwyZz54VNvGTMD1MeUwRhC
jueBU09QHpsMm15ZPFHbvLeG9sPSu/fWhdkEboMBeNetRwPQIUDmfsFc/pxl6KsjUumc85kzu8hE
aEYcHcxCRQ6SPZjOCo+a/xS1k70j5sbdVrZZ7wvlM4fLdTpWOibTh7xu0/ECx03wu0IcO4c2EGkP
6ZSOMc3LTMn4J5Lg9hXfQngXpyTE1FGSPdpG2Z+RrJ466yBNNkwGL85cOB+dmwOE4YyXCGpoMBIN
qSD3h4g6wtdRFmlzH6PKH5GdvtSl14I7E8mi72a1WzGOV0C8H/RsBgMoy8OpAtpK6mly5gGferMY
UlNi8eKjgJr7n//YwdlES3J7+H4VDKG1Hs24T0EgFCxz+Lc4tReDUWiLqfbPtDbmheFo4VBI/h3i
c+gjchT8+4eHWSBCbLa5gpL6ao49SA+js5aFHF8K2+uu6rD1z3RvJFqNE7+K9tLCZUiX7Mu81CtI
r50Kaaz6zGxuG4rsi7JLemqQFpFjXeGPaKv8qkgsik6yaMZbZC0hTv2guw79lJSyACjEDcFo6XMQ
z5G/He2Iz7DJ9SvL8kcY5Ga68/GHfJpZ7z5PyvfxPFEkh02BdA9PoD2nEkZWaD9YtUYyROoOTGcy
j9QhK/mo0wpmOi3JQzpBnnMndB44Tvi3rlQLRhcABDmuLAhd7BfCzH6WDTlgtT18Jno6XIPiiN87
CppbG23XtROoORIhzXdhROBWgLZskZDERpBlBXfL0GrAVkNRrli3Kih6kZv/crqmu+h02sa55U8L
jQHrJR4dMOq6Dhw+yuz/T9KZLcfJJGH0iYgAimK5hV7Vkqxdlm8IWbLYlyq2gqef0/9cTozHI7ca
Kivzy3PeNr8p3sUEGoP8LO9TjJJZGfSvzN47TLYx3f70uc3lvF95gYi91cxmPMLXWHf2BAvDOHmR
CJOiUcMQIfbpIJG200gJhX6ThaoeBxPx2bB2wr93q8d0OGxyRDTCdeP3prnGxMper5A9xCpfFlKy
J8d08t4Mg59BB2txPbfrCC94JlyGAsyZxG6p1xFKSDW7LAxtRROR+41CAKEZqim2Ko5D1CDSctps
X9ROe1h7/Tg2QX6pVpsUqOgZ3UCK8VqTjKU3P4Ziye+DgBwQjxb/ESDSE9Qgi1XTwHqEaticpmEB
q271ZjiRG21/mgndgxMgLGkRxb9AKuaO2nDd/uB5aM71ADLQ87IR/tFa/cZs6z+QrE43QtFF82i8
egBCPJX6sGbOcB0VrhfmR/o0YlZgQXzGcXsIfcSnSQ0t+FC2G2SmrJOnPCjSE0g07wSOpb5vkRsd
yQN5uzoD1ZGIadgoxMsiaPehbNLLOtD0WBfEi3hjDU3eFCGRzKkdLb/qDqqe2u/JCuQr8yDpxfWo
m6M7cQeg5KMiWtb6r5KQff3GQpBFtD2JQlw2XkDb2LGqj35uxhtTefrUO1weN49+O7sFsJBgeT+m
6NqPAADe6qpd/4wVi/YmrdWtEGMK5zgszqbk6lUzkNR+AdKqbWzooKwD8vjJH9u+riYoDbqNyyEn
FPUo7TSmZbTOwaqNIw8Vy8LjbRbqNinGMrstc2B5mFrSfTsuLJ2ZjJ+TnpxaAW4YI8VbOrUcuDZs
NiAVVrykQQnVaOOJWiTOP99veWMq3573YjL2e8WHh+vGQv8W9PnJniAsJRUaS/bO3S37TvGet3vc
DjSSijFN/Kmdv8tlA+2Tet0n6EBmiTBnwM/nFYv+vTs8pB7AkB6YOJFkosiKRN4BDvHjNo79P3r1
1cHzBoL1cLPi6soLMx4dc0Hl8ArGO9xvrMDBmGIWZAvr0FjWr0Yu0OMzz3uY+yA6+jms5tBniCQm
gcFrkXB/01GzSMACMymmuQuoNwt88tkg/hpOM6xxKtgDqtN3/lTMO2LcdZm4Dn2CjLkYgEspiG63
okmE1UIwtlOnP2P9Su8ie2aOgpTsLPvFQCY2+QlTT3pKde8nlsrXBF5TceAyIN4JflrHvvfRFln2
bw3O4GKkmmmZeIIYMS17xEu8DIh8gcEOtujC6g7bKIT8/9Ye8DfPtXB/Z5l6lzBPuKnyctuANV0q
4/Ee91Rev06jXR7VqMMn3djm0pKbgxXn58EflvtaJ1F5Ed7QglSvvH3WXwuUL7VbAVnDyJUSno2w
C3kktV7cTJuDdT5FoAEde35ZwfCg+wLSTTsT+vnR36R775QolESF/dlChMBGdDu+ZKOx42os5KGI
LPs+olZ5dZHowXhP25e86lVsLOUkJku3u8ZdtzsPT/Axp9O7UF7kOUyzjIBqzDLFdMd6Wvckh1my
YWeZnd7Sv10I43FmlRcccuewRtRO2bEP/CmBH+Q+IO2Ax6DyFFu0TzFSuNp/snX2vFVq2aVbLw62
XNP3MBXWyRX9wCLO4N1TRV5FPluw92a7fLfgkd3D9PbvhyZnx7QH+LhNcMOGZU4WM0w3INJ/MMlv
0K7QrMSDnY2XxWn8m0G3kGAWp9xjwXAAj/UerBZnG6B5ZSz5sLWQvQ9+dGGjc71BcfbMHlhzLLrh
xWvy8ThkMxBPw6MsRFvfZNhXCKXJ9dPYQ0fABnrMZEt54OatOsSK25IAW/BPy2bEQ7bRU83hjyyO
CXaBMStg7pG0QQapOBxKAPmltb6S9JLn2as79uqD3jxHncgv7EFXDw2s5g+3sp0Hf1XZxf4P0UPv
0T67Wx1wdTQzbeLGtSH/ZOZfQ1Ilpuvn/HBRR2TdWtD88vC5ckfrmEYu/+YieMr8jQGkRUg7WcMi
OKBxVs6eA789pMzrgS2vbuK4DEkx4P71UuLiYSe7247BeT6z7AFCfs440ciGFiT2Y1aJa8TW0i+x
yuQdO8RVOmyxmCLnRdP7TViW8E4lpJZd5FvEy1aJCewqwxtK1umKBV1j1AVg0kZHk5bqKzByIXu/
bc2SVNSCEsjyjXMr6NdzsXoh+yRg9P0qANS8IMsxtqM5Hi0O/yoIjqTUl8+0DPQuGwN3Z2nLvyxa
T3E7oZjedGvv/SG798A/HMVVBOD4M1T5kVG8a0EkH+FfJ3LtvdiHU/Yk3flTBSHpTpuqofBH92S7
crl0PAiknsPxxlc5l8oM0WMw2PkpB+WPRZuRqmdnEWotkWF4rLdHuwUPgmc6O4rcQq9dE60zFeR7
Uh3zmRRwTa60Y3faXjASNWV+Zp2g3jVrr5JeFyB91aTu8wEo8tSC1gKCyJ7Ykqlj44VuXDSdfy6n
4nNruCxnzlF0QfXtzwKS21YVp8pxX0g1FqeBwA6vbuAzLZ0k+oxOiqe4RtxXbWH2zN7n8u3xteOc
W+wrL6qv7wq4zle+YXgfjFF7ynC/JxNwzzN6q+44wTvYMeGvacxsJesXFLdMVdIvNU3Cvi/AHR9c
3sS7Wec6sZbAexo2ZEWywO4qHOvWb5x/jRsW+20YeeU6evmdbkPw0MhiPGxe1R55843ApdIQmhAD
rWpdnH3TKP8Wozh3ZzHwpXXCG1+kf2fSmi2P2y0BuZpjEYWYnmEmbj1bIW4+rCdn6F47nv04sq3y
HOT+P/AgAbR4/uZeFOt9GHGbKoHYXcjVVceehftbVvf5H/j8QPUmeLU70O7JRba7ogL5q8O+PTdF
OiPtmN2jcjf/xmo1gr48YqityuCQ+QswtqDR1dtsQz8CgqJu0LnIV+1PGexU8kNAksuNzYnc5fFo
R/9GDbk6Sh+0n8wwYpewS+GUhum9a2kEk0VLiTwVP9bULjuOxwI3B0RMRDXj/VJSRfAGe9va4ivy
eTkEjaEmqIvPELvc0S3JI4RsfJ/ZBZ2Q9q3R3gZv81CyinvHd9R7nPlvT2rSMibaY33yeAtW3KjQ
E1Qx042wsANWM88znUFzUwzX5yrN88Rah/5g6wL8PaHmxwEK8Y3TzePtpPv6KQsqZ1c1m3/IOody
odZm3M2i/TQzEs+ubq8fOLzQFC1Q1OO6qgO/OKu150WhOuiQMPOuQZSZXn0nd2Vmdw9Z6QDMLbAu
rlbUHlsmapca4QNTrMH99BYXax8vhWef5/TSZRtV22R9jUFIx93n0U9VQPJW8BAo3TzX2q4O83Tl
5s6UauCfH9KJqs6rPHRVmwxJwdXOShmC01twOztX9QIEfxbWLY07J+m9mftYmFqP1Bl/R78e9+s8
Qo3x0uCBmC3PWjngmZuDj6EHRFlg3HjG9u7HzeDAiSjy/IPzEFx6FXq3fPkhzdlkg83IM8+Xs/gY
3ZRHee6mX3TB2iQH3MI0ap0SUm+fkFuotripPNiEukABhmiZquu+KZbpWChUFdSr0XEKu/G2Yx1s
1fxD+pATww97ueNxD5A+d2P1aYnePhDxwcxL8O0EcQbJGe4QoLxYU2FMqw+l0H6oRc8HyIj8DQPk
1MGBML6Nrow3i1slaTkmn574Bq1ac1NgASiaymfHT8ujBK/+QXPaex/hiXlUtmv3XkqSCiAL3MO2
yH9A+XnmIV3v+F/Vt5lvxJGUrUjsaOv/0t7+ZgiI2m11PgTqlBgc9xbTqMifnSX3iRZJ7Dll/pyO
K+2JCLctl5AHLlMbF1WXb7OmjbwOmAepFa4KclRv4eCuGEjFVxvOVrLmudyFgcHfa+OcYtjm7MeA
bd1gZKmLzY224ooACfQl1e1HRIb5tpwFC+1dWe5tyQLrvG14kxbNvTAsGQJE019Qz2tC/KB5nNlY
wgMnpr3XL8+WXnOikHmXTKqS6NFYcZXtzDbV1LjmVKbFhyTCyMxD2Jdqsb2YvPiYyKLQ3H0XFseD
zXt1rKifdloV1SUijTqcdGU41cLWhSnEldqSB5eq9CPMeSFz0YrGY21RBixevSWsfowfk6gX3oBX
dBm6EroKm372TBvtU1eOdxxETI2k95dblZNknQX8wcEWeGsD6zhlwn22Ztn9i4DYJgOc3teUN1Vc
WqObRFk1nJe5anbBpCQYQ87tzObDWIarOs4BCugUod7XOGW5S05/9UR5NAiNdM0AzKDGU2P+7fSD
8XbsBizQ8u2FfulkTQffzajHdQfIGiCK3C0hjvs8W79w28MQGdGbZmTQaAao7rCqTSfFNsCIcnux
3Blb6EMvyjRZphbaJd9KCQ+NZdUSdLVn/nEh563aF58dtOSSi3KWn0yzFg+8NOH2/3+Buh4uoe6X
Gwk5JWZIwKI1xoQrJzKjAbSqW27iv/KajD9ZFCba9goUXaWe80opveV71sPuXSxUyCQZo0MMrqqn
LO9gIA7GYOyCozGFQfawaJjBQz6Lm0DzEkiV5ccw/hEy+Ga8kRnvxAEYOwQwhgaIqyAbovqBazyl
0VfVt9jNXcgTMkxrNrbmn6Di259a6h9uEMj2LqoPz6NS2xCeXlosvwQmOAo1mRW2jA3Nhb7LXkVl
D+c2Evep0eOTlvmQ5AEXvcLifj/XxnsPVwVh2c/Ze7Rr7j5B17yiLLqWsKq5Geuw53Wip4MNGOaz
Isx5V0GI4PPO/OPaSSrnrUMnmDpyuLErWtOa3vAeCuhbszIMgAXMTX27o5lNSeWqfzz1hu9cce1+
9NZrB3b/KRDeC2COKIEfXz0JfgMx+wDUrNmaQ+VbABa6PFMBb7PvhU3fJDDL9pIVjf1cNoZGChsp
7pz4IsNxzv9RYvCr/2GCTw29pPftClHUCobxKIhSU1sLR4DK9vi1sLAUHcH+LbFx5nHfRFgblhlZ
YTZ77GjPDp08mnVxb1GvZtir4mXyPXoaM2k8m5lwtpbwYOAPA2lWvbxT6HRiK3Cc3bLgDwssLXZp
nbLHVw4wRqFQBuO1pxf5VKFydoPrwuPyC1UQQl/egSiIxp5fUleYU85OE3bGXl5QSKkjYSRy5LP1
hpxridE5M8LStpvMPc9uK9GbTEZotimpR5eRvACEzUQRpzstdh6KGLMP4uslQAaoc7ybfo3SWkpe
u7ooWWoLGzKQbrQ9OJqO0s713Pyoq/Wdg8mKDV2FfSQKXcbsJxdAfkPnJViAB0OsieJS0cib0nK9
nfomh1w0pTu38R48Wns9L8MCMeDYKQSC5eNydZMXXTYf5lKVL3296D/gOrGXcys4OoaDnjx6QUO1
z0lZ2dxyBqtM8sqKEE409sVn4sxrHmaxzwXnXIZioJ8zhPdbU8mk2ob+ye0zEK5j+OFk0XDyrOi9
XAxGZx4H/oBb3Dm0gq7zq+YBygkYziDE6ClyPK8Tk459tzQLw+PRGs7SxyLRwk699Y1PH8heQWbO
qRaMG1z51WbdlqiwurEyV9yzXl8n2bIwY9S4Ek9V2H4WpayPxF2XJzhV3Y7dwfzU+90fqx85693h
rfCc6kFA0Ep4krxnErJ6b0Qp9jSt3yXJ6ns/GLtXj0s11Pf+A3qwQ469CR6sLQufssr/TU+xxuoO
r3itGmTZEa8HMeTDnprzPS2Vu68q8QqnsUE7D4L8P+V84xZFvAoMqI1FjeiQeSJQXA7oiTGybkJk
J4t1hxtV549aL//Yo5nY8raW79KJfi8Kaq+CsLDNZjoR7/yApf/FKO9fvqTu3qPDmsCzARN7nQz2
GuUMqz0PLpvKD7pwAfOPkpd3p2x+GqDXJmjgArGNE4vG/IMD98kCO2Rml1kJ2GTEWqWxHKJkgku8
53tJVJgmkT5QHqDz2TnP7PJcOVr+Kjd6whuojDciZ/4h8KrP0cpp6mf+RCU1B0hxN5w3/fxnXKzh
1Mh8iYNceNduFLUhsUUewFmegeeNx2Zg3mp6tA6cdlnsbvh3lEexvcGe3AHlkadp8R57YD07LhCP
G9OcA1tWCj8eo4Is98w+rP0wkYMedo3sSVg7SKdF56+7BgHD2fC4HQoTXF8u3aPdG3hZC+XDimcJ
vnkp91O3fLCs9lrWUMq5TMkr1VYjGfKKnZzlsmO9/LnsGK/0Lnf90ceu7PmiPHcB3xTLJefQuDWI
zFUB6XDVL7Yqx72iaIqneoEVLcD3ID/hY4gw4Fk0MWJSP6+jRe2Tzumfap2zHRlYcwhXaFmMNPLE
X7r0BDC/eOIFwY7gGmT7EZIkokW9HFZ/MDsCnNWPDCWNWlcXMcTr4JclgvbeQ860l133R9SelzgL
0GOP6mPXzqo8UH91u7RJ2a7zGpm5KBzSD5UpHvoVIsM46MfBRdt5zSUcCeV9NbQOmOKCTAvmoIvr
eWl+h5tCgECjmfuzH2EwN5rITMgVKgURmQvnz5CZ6q67hg4dyAX4YcuKPdr/KqrOO800mW/rLDKs
LjUzLI9NHawND2Vb0+IDUnmzGqax1hTRbaq95qyIW3BULvmOEeN7lQJjZKsmoCIGsaxtVtriyt7K
O0fTj2q1w8yNlNvRnzheloIWfkBhcCpdf6L7TiaFXh3uazelM0IkgXdilJKyQ+94L5YtwJSxqWOa
Uh5ifxAv2TroRCCb2VmqyRE4pvmXKOVD6QT9nmgetOho+EkZBMRAjJvrieWfxiZ8L4zEHhUp7wAK
WB2NQ4ZV9vP6u7l2UqUGArhiMnl1usA+kwcXD6IwGLAnF/WAlbG1YwwjnMG57kQOzKjwr2Vz/YOh
92/br19sai37Is1ZGMoXwfpKg/tMTSurPBCOWr+pLs1ks5cDHOSnxsoba6n6PatA4VtIeDTJfJdz
I+KrWhtdHEm88p1HEh2TL/1uUpu6txj4jcxa/t4GvElTiusFddzH3BufA5BrlX2VNRCVCg61KdND
5QCWg2W9HvLShpcBj+1ooYP/4SC8y7p5SkIunfuyGtyrY+FP763Ogdp25c4OQj+2aVdQfXHGWXVK
zzmt810riYO5nsVtnfBW7Oee/WRS7T7Sv3DJAc704zhqiAv3jALJnj74bpoeOKg+Cn/LktDaOEbt
OdxRhrOYK63HbVpxPJADSiyTQRiF6hETpKBiXXn4m4VzfpWajy6jC3aQyBJ23lJ6T9VW/MytnT9m
hnaVfb26dsp9AYLy0XjRXyvPua17gU8yeWQSpYfzkLvLSbl4HhrBJytqUe2mQvKla7PPZZwBQYZl
dOprl684UtDTaFK4YKRnnWPEZeqg0+FbQ7q5sN4zfpS5LTmWVH5f1uJUAP1JmK5Z3OW69Eh94zCm
WeY3S6JmcgU/Yw4Odq86vlcsLBmG0az41o1dHqbe2TBTFqR4sJzsorCebuZQhntndRl8TPorX2Fa
ONt4ZxgSHrWcX4hg0v4z7lV7tj2sfrEdC2vzHr0JO181ue2LQQ/yyNLYNa0d3NF9e9quiw9ji2Or
cksWfObmN0Fx6D3j5J76rvwBTaJPnO5NnHv62Rn421tHNTENA5Qudf0VydQ5cYR9ukHxImolTqvm
kslO7x0CNyehwHtv0mmgRbCBQHUrrNTcpazS/VcoCjicIJRkFJt3Ip0hyfbAeBtiEjt2xXCSCKq9
oFPE6rb2bwWXwlvH7yLTjD3DBRULv7zfRFTb596xp/3YaIQDI0kX6qRxBBXbfSyor5MOqgL3E0ix
ZHOH/tlj7ZEf33gXPE3YpNYSBGu5TTGWXnPclIKQErVpUqQ+zEgO3RVPyt5a6uhitw1n0oYZhjA7
ZwMjLlvM22m2rgpfZf5OMyJ6/hTjVD1ZmBZJ5prOdvaexGzIMMhlvm2pHfO4Nzen0t6s5gW9yB/W
+CWHPaMS0O3bLV+G5eoHOy+5Hi8rHmJN13S3FY57dHsZXqiEPoLWmQ9T1v7pS0q82nFuCHO3NOoE
jRo9NB/ZEDm/NbHKi6dlf+gBQyaDqc1pRmZy9mj28oDxjZBOR9Qy48nXZiF4PjMDYfia05Xxf4yj
czILhbjUlYva1dAr5Ev4WEX2yNXJFAm9kprWC11W1epyb+zUSnoGIDF+9fKetD4SSGQNOwd6QTwV
FbYAW7211RQdmKROp5LJWhzW1m9DOz1B9jclYy7vWbft/nHt9U/FhLaGwjl7Dto2+xMgyvrmyjPG
VuUpXpslq06NDC6thvaf+mLjD9PcFjm8Or8SJIit8rcbdv1tSIZ5N4eWPOkx5FjQUQ6MFB3DkjN2
zSWzjs4w/iqqhS8Zh+Y80wGAP4RRLnJR7rT2j3Qpndj0RH0abodwjkjFBUbztGZYYsxI0dSueL7Y
ZmOXSXYPUwigXCFbOVrXK7/CqRJtJRePnqEls0GP10D/ufkFTZ55OoTMIuOwUevRmKW85fX40+Tm
DlKiSSq0wNyRt/QzF7N9WZaGh5q1/sSD8nSTpaY8pJNCKmnjrsJaTScdpPuhTTGXu7wV40nzxUod
54+vG3IQgeXsshLFwzQM1nkudXGjXC7xGKD8e8e0n/n1QgsZsYl5dORH7XOOglFgkDCwY09/5YUX
8xeBBOuRRAfIUa9rDsphiS8Q5p8SnIwqdbZPEHNdxDy5Kw+Fo17zQYboKT0nKfPOvieuyF2tKfi8
J/XKgqCIbRfDUO9d8/baZIndhPT9RNaexgCGZY8XY+zKd+hQVCdGh1wxyFTOQTkcVsG8Z1RYPPM1
HPZenn5BiA3vyhAPhzI1NW1RwndMX/JVr/jk+4kvurRidzYIZNeMdZiJi0lA0YJrLlp5olB9h30/
71DM4uRyuPJzdI7UXxWlYuf/UisVjQnq8m7MG/Ui3VVdA08Lu68M6I3hlOFxL+PByOxse/yoUGvq
ePbzm0zm+pKlDAMah6vl1BQogTQviqB0h+NksS4QTF7SNNsni8HVRQztu8UuNpeybn1bPXZLaBDV
R6xRbCSiwd57ExOAkYFoTAKRZlk9tvwKQ3EAuMAcrQO/WtX+FQZF+na0MMRlWN0T9gnhNEc9cEkL
32PP7IP6xv6yTFjedPhsknAaH/iW/0Zp0oHPQWB9TQrxC/JvFm+l2YdzjcnzUvGbKof7Uahnlokz
ANe8EJGwsMdVD/OJTX4vcWe86lFtvc4sp3KqMpvKNu8pEjCpldU0+2Je2FCQ3kegGbOgeaxf+UBo
2UyefHczWtBmUc1lTYv/t0mTul7e3GKpH21KgCceCv0WEk1iHwBmTSvvhowitgJ0fGoNd0KgzfT2
QjKa64AAliWn55I15MRn3nVay/FzGsTHKovpwMw5Otod50LG2flhsnX9sAKV7VZPIltP7fTOKkjA
lS6/ixBR5a0lmhYtSci7RlT/9IwgxarRR/lB8eAqMhb+DPJq4Zaxn/rMve8VfdQ2oCMO+XLlPK6+
FUMZFv3Yw2JDZqNR1dxzxSv3fTfpz7lRHCxLDb6LfhrHeQNSbfG7fK+VqE5ZnZmLP83bMZgy/zm4
2t205h9ZVdX3HEz/kAy6p3qlsSrw8lJvlfJ3vvhvZapQTJJlWA5VWpid13jZzvG34HajTKNdzx9G
4NDf6ppu9DAM73mTAbKmMXFu+6B4zdh5Zxxuf/W2REG0Nc8MsOicMVlIbIlIPu35BfVcAZ+qaDot
QTq8z9vixWNd1ncGQlOcF0P1TptGxWRCnkXh/c1GaTiNN14n3H5LRfMhtRi8OGCCDuyxpC92w+/S
UjIgatMz3e/aLB5qMVPQLa8t+ZTTspCM2UT94IAPoZXBjbSDtGkFmdpHdvq9Rb1929qaZd/K2HcY
Ftav1EWJKzfUjmUtfRryAd2yaWT47BO9sJsgvPF0cDvbNlfkcgswvYzhXVFbaITkPB/dEUl3n87u
DZko72YMmR1tQae5knJI0Kpbf9EObK8/rhdLq1kubNBznXBA/xd62d7LfLF3UIaI6woPBmiLMvt6
snuXOS/fPRxQz/xeGCCSOIxz2xruVGn+Vq1kc2VQD4qFu9hKmXeUtDN3M5b4W+Y3DVpTG/vRJsjR
yAKMQBAtl1RjZBz7wmeMZrbjqqhYvaHpz7Zq8/vejvjS1j29k40gOwreIwUNbkWCLgcxIvbrp3l6
nrBX3flMvM5ZMH14wJb3kfZvuUzBfIRIyIS7mpn/liEmz1GgraFyAF0xHrN6o5wfNQFqBSqT0Fh3
7CFUJIgyt6PINrMPlBgOdka/c2VKsrP18iEHLvgmZWqD5inYB4LPxwuJTKmgCXeTdJrEkxr19YhD
qbSW8DBdc73NXHPEMsedebXzr+iWcj75M8N3m0RTooCcs9vFGHps5AfVME6iqr7FLqL2GTeE26nA
QhbArEIXRaRFsRqzh5r1w8GDxhP4ETYor76hwl9xjNEGx+yG6ZQiVxxmxxtoAnrpHQNc58mhGXwo
e2f4GuAM3FRjTqVBR/0Y1Tz6bcR8zdKUerDG901Y1nvFuOiSVsxTiBwwsZuylyAyLxDEAz5rNjKn
TplTAdMmHriC3peYy7ijdQsnCCFmEkLrIRznlu9L9l1a23wPpK3bl2QNfuHGe5Yj+dBNjHSLqcTv
GFy6Mcm4iVxNSpKN3iIHJWfwPujL4uzrYUm23LJ2hZ59clsBDYE6mPR5YtKN6VlZu0oQIgsEMPOK
F8K+J8zwsXE5/tdaa30qo4p5rerCEz314k+xuPqQ8+jS2a7vGgy+TKralpmDiwFmbYrdNjJBYI28
JWWaP3d0Lo+z347cFAL3qfGjZifDxjs0kajOS1VRerREfwHnU4rQiJqhW5YiIcTDCd0FKrH7lRez
2dBqodn7XNCuPwDt0CTsuIquefA9lOGzysuf1drMk9zomZc9s4spKN6tfBpvuItHhwkp3dWQmE7k
H5qfkjvVfdSK6Ri5KFxBdd33Xs4GsMexZ0xZn6XMae5kTnlkDx3/su9dGA5iqppQPqVxU20vk81X
DHfDn4qoQxyE0t/JniY5qc80xjr1hu6cgtez/5rRHz4HL5MXsIuf2mm/R5F/sJjjcGhzSiyV7BNH
ofVDMoT7Od+GJ11VbgKzLjp2LRrTaDLfc0hjrKhoQerOz3fNMIQJR8Cp7K2KjSw6EcvMVdzDZeWU
jLBJa+XJQu7yca0tmAmD8Gi6jjd87lSN9ZAdMwUxMDShc0BjWRGKwBLKTQWrGSEbXjDWmNghQu5w
QHmWtSJ4h01THpAq/0k7u7ug/y0SeApsv4XTfdd3wx5GPC7nIAAaxn58vLjjsp83273Q6METCtNt
1zRelfjo1ZIms5zbsrnOwka0YpomyjX8xXA+E/UxaHr7VzFO8+/IaugpIHWOTT91SVFD8uFvd3i7
NJz7PJv32h0/NlM0L/ZQ/Yw4dZ60X45ngm5jTESxeCIFX9/4vorIH3Qdikvl3fGWcC4EBtKdWDeO
zDav39C4U5U1LNsPnrxsC9/nlVvkZXWEuglwdNIIyPmcaKYPh2niZRlN9WO4yJlxqrz1FEdc6NIz
CEoan3mgDCK3KT2P5cRlqk2rA/szZIwFK6qOzW2y6J1xbwhZ0MuR5tYzlr8DIM6Gtqw03UQUtfVC
vFcO9Bs2X1uJDZZxzzCHfllL3MxhVJrMtT3qvdhgoCwjSnTpdstC7KZv7yIDAxVDgEOGsivSm1Jz
Vwlkzhts2KikxSJ/FX0pzo2egoTuWPXiN6mzM/ROn+3Kpc+V2duzw/jjAH65uC/aNLqMys6SkmDt
vsuqDjS7yI8EVM2zRmN6RpzgHXqd/R7p0yaUFYLVgwF7cNOYp3S2IAdZXX8wVRvdMDcKULJThtlE
jX8XALbPVhWtR9vposvCGtovw4YAu7wWw6nI608zQll8UjRFEgXJgzFpe+34bGw+5c1LOKzsALbE
Blqc58SMWFbpM1EcRwybzN0FY17TBBegWPR4XGyxEsbcJMP+tpvketdRO+yLkaCX6wwMK9ilSCxH
/JPRML+N80L707WZKmdbGAvPZwCT+8sp2Cxq7IzizOqGNqlN+h6MzQxE1VVPhJvDnV85Pckr2gI0
YsjHF/7fpkPKyE3zvg65XTip9ckdLD06unbe6VTJfa/W5dlYqfM2iXVMkHBgiMZkR7Y4YxesMduu
j0o0rh5nptV0KCKaYS/DOjt4uYh2g80dQ5KWihfi+4kC2JhsS+lfvG0ilHBVg65dnRF9Tp+sjE7i
PEtMdgWD5JwU1bOc1nWHwB27bzSWD4MkBpq6pKmzcviDmZd3v2xcRnPK+lUM9c80TdWx0BEdnrzg
mOiaYg/crz20TViTNhXRbe6QyJFt+9NTiD97pbM8KnccYlBF2YkNhvaXsDkTzP84O6/lyLEsy/5K
W76j+kLcC6Ctsx7ognQKpw6KFxjJIKG1xtfPAqdmOuh0o09NZlpmhlEADnHFOXuvrQKHaA5dnLk1
tW3Ru3MWqe1s0BVHLDKIZW5G3Vqz7ojWVlPEJ4T8fSQq89a4FXm2aTLQXuvrE60Pnj1NSxaUdZNV
kdBXs6NUX1QW3xGLkBdPM55VbVfHMnDIejKocViuZJDKcyyaTfYx+ikPuyjHs97OiTLTTf3eR0t8
mgtK5GJMMM/oibfsYOqKI6BilBBjvKhHHYIDtD3M4UmO1tx1sXPZnR8Syls3y0mQAxIi+j6lUBSd
p3WLa9ZLjeNA0VhSHd7jNlSKNEVVLrhj3pJi9u+WaewozSl34z5ySlYN2I90Zo7TujapEsk5hp1Y
QHmOU5lmJ2uclgTHJD+t+uTJmNoP3sdgObDlXrlh/DGm6EcxyperuG/15oD7ZZ+/zYF1M7t8ILrI
Xeewy2AZSL1UqF8b+ct2i+599HRecb2xrpx+CK+GoPEeyLNJJA2DrrwYuKfnXOfwCmu1YlqbNbh1
aU6XNjv56589bt8IdTZhUzp/2RJymtw1w6ookBlkDPyMSXHRYJ4se3Hudeot9gNitwHd4oQi7lQV
XNufD23MLqcdMxKwzjlWAAixKdSOT6tlbNVarXY2oCWZ4AbrmjBMNt4m9Qo2gd2RXWlYeFx/XNmt
2S6LFkTvkFOYNNvgmN07qRfu+KLRxWW5FNxOInqKyg6DXEu3Dzr3M7suINI2X+djHuTk7DFTuWJG
YaJbxob5je5npC26nACDHBaW7WB6wYoqfBgsw3KIaT7YJGVGuMJvrKKzr4jH1e7yULNAZoa+j/0t
7bc2UIXLQfN1SiciZ2Eo8mPRTtVhjsT3a43BkumBYEwHvNGO4yyWRltOwWRvbN9GYNKNfXNr2aHx
FmLZQkoZe95jb5RoX52wPDPTuLiuDCopP9/y7/inmb5o2vps5Udpu+sppPps+NCs5lYuKDKB6Aa6
ByU95WzNAN1C6Y7JokpKYxma1YtKPHEEfPfVhkdGMRtJqFYYxwfOac9j6BJsgUHNIfKB/3Lp/jDj
VT3DGfHHclOzpIQ0n37wLsDBoP40sNQ2OnppfcRGC/6Ou0JeR22yjwm6hZul42g78Frs8QbC84BV
KZWYE2h27hSR99h3nZRUm1Zimph3Lt1wlYjuI8rYkYKR40zMdDx0GfaMBEShIcimboUKaDcNwHe6
diQOQG6SOGWWy6hD+rnZ0vJJHj2q+EcDWzCmqRHz3sAM4+TwDpMUPJLwsuMJXxPuyuzDJNMHL4zz
kpbIUmrI1UcDke+rn2/a3oukZm45g/93IjS9XdT7CaNq46rbPgVFZUkqLBhrNkOCjIBYW3K9h7ef
j6rvwUDwmkuwCzwT5jezstHbxlRiVtiw1s2XfeOw+5baR+xUzYL2LNGa7ptRZ++2Gdykjuei7s1e
fz6HfaOmK+eEQFvAoftmyzW6noZky30ahfUWzRLOtjNfAzwpJKLTBHTmvnfVmbxHWf3Rh6AoEloR
bJ3cF1FCjXBYaSxU1WGog+OMM8EwENWAXGLRdiuy8lde1x+NnZRrY2Dv+vPp73vKlMvK3lRgRvTd
p5sef9DgmZQb3RTxZZb71nEpWvHk6kVxRpnH/U0vJT7RoOb9YonYnvx8+H3eYNgmM4IJqO13craw
isBs6kRubMN2zxvX1Nfwdcobr5jI88ZSk1w5RPJidzSm+4RtLVLjPLuVU4TdarDEB76+4KnNUu8q
N5zxKqs7tUXwKtc/n+i+uQUjyCd03HB1Ywd7Uk76yD6lVRurb8tF0ia3gnhpJCy0yYJheqMU8f8z
8NjADUAe6Qrj8c7AoykCp+hOEgfsTyRhp+GvTFO3aWi907ZCTBplA73F9EAQxL43GcrdnMDqyO/p
LC04xYnGlNowZiCN0TsLvTtlwcTE0S4d4WOFie1F5YrpwKO49212JVB/oC5w3XdHvECOgUpHpTZj
EJ0lWO8AKyl4exMdAQLVQf4lxbiEe0X7RDX+OuuwANMzDxc/3+tPYMvXhZDOu4DiW4LIUPbuzcaV
o9wocCQpjl1Kq7UJmpvcHfXLCjbrrSMaY6UjbFpmbGif/SoyNn7eWL96S/fQScTJdWfUIwiIsQGr
6xSbyunNDUkI4jIbNHEe2RnMWL2V96FRG4cIv9+5I5y8YZmAYYUBn3tn+gzJNahGJFAbR2LfFLBt
+wrTdDIwApGi2B05Sm07e3ga8+ESAATw5XK8GkOaPMaYPeLPL1eY3CBo0hc7dIutb8seWD1KYlwh
55fqyvya/TG3K7dGRGsgHRMG1Isx+2U61TLI7hs7RM16kto+AIXaOwUjYGMmdD/SFCVZlTeSfmCR
Hxh9Pq/F7o3mUkCTgDbJELTzVncy5KYAx9ygZXhwJlYSXTHmy6GmhO8wLi/1CLmqysNbz3Vv2Iif
RdjEcaIz5aN+QRDJQllMxa2V0I/M++rDbRnftXwOJm3HLRJSnl+4ZUfAkamsKWujZ+JJmxkrI8Lm
pZE3MPZgcx+60N9nRh3PnD1jnsFVqF0iCeVHr3HH1CYL11hNSf8bCRVyDcSZGOZ8ttNkxGEkHE5N
1A7MUa53BIjq4Cv9fdjULTDXpouN0OKB3HkYk0nLo7wNbBYx4heSf4AmXtUdqZFaPD63+2729iVk
X5a+c5mnXDv0rM1RYVBM7HI0iZOjCiQhmBfqSn8fM2ScP7/se3iHnCKUpE+uhv4NLNeQLFumYPU2
0sAM2JfOVeZmZzSIwFSMqKRLdsFdTFGwG9H5uiMXb2z1G8/ogkUVl/CFqLsTPu6wI6ciixADPbzF
q1NFIRwlzcHPqSGE0bQOdGhYL+A9lwsIdQV9NqxpyBo+aj41Uhj9pBbdKwxJCqUdnY2fP+me8VW3
nPlvZBTsLb9tfa1sRAHL+OqWnY7iEVHP2VDH6nwOlKP6qpfHfWs38JXMgfyOWZHLZn3EWO5525/P
5fuyg3hrwSDLe6xYV+9sNVMggoFTsl4skBEsrZkskLtkgIJBZ+9DoYEibbxA5E51w8vrA0WAPUe3
uQjEXTkzr+cbyBMCEIgCYW4QzPIST4Ly6KiuC61CtYkrFuBE+qhSSGHw/YoDs8v3CZZJBVaRqQBv
GAQYfh0CTTeH5Ck8Y2O62mtYaO99h7gU0QXj3Oj7q8jkidcjrzrwofcstXTHYgPD8oX18rd9VVyy
yJhw622miqnVh0skSsZV0IKo+MoAWNvQvQb4p0+mrMO6wwC3yGyCssE5v4kI2U/hFciV89whazdF
CpaK158fi33XRkKntyyTNt83FFimpwPKE/RGdu9fSImnoW+woYg5vj7MjNmQwiZmnJjFfj7wnkmT
GYBlD1RHASptZ60VFBpJdwSzbSrh0x/F9BjfIc/qH8fJtqheqeLh5wPuGRgdB+4oSEsir43dFwDa
tOMPZSNQZEcZfsbBuFGVY3/IPmjXml45z6Bd1fXPB903ArgwbC13BgkZ3xY2iOZiNbapxVHxrZjU
DMnnGAss4hFldRe2QT2MWy9t3iO/fPGNWXZCssiBi/1Z3NiZdnnpKEajQOZG7xaaDEq5Wtx2nIaW
mh8his8XGvvNWQvP49LLUdswTNP7doLBPh/7MJuW9IHMi8KvrGtwLBF52oq66c9XZ8/D5zomOxEi
fGhq706ZjkvzFt6ZtWlnFTW7PfwQznARlSXUlyGhuZoGWxS48sBx9+wgdTxUklWbTprLN9Z1rIMk
oY9rEbdd5ZdJmV1UAcQMb+AexWl/EdIJWogJNZUtk3t6UVdjXj+ZKGAYNc5NWXis0/XnQU4XJmhY
8sn6cZXSgoMFgXrG7cW71Xs1obV0B36+ZnsGFfCw1Cxn/tpcHdlZ0Lm1htwA38RGDHStaezi4KvQ
9EHoRn/KfIPB33omFSFYTGnxpI8RxZsu+Q3l5DbPkR5PiXPmWCGKGL+FLZaHh4LNdOPbmvPrKc73
/Y81Z1ZZETHqkb4ZtV5bJWE/bJl9OhYgxlDdGMrsHwHMwfPRvPQM6gJmyUqqu8IzwnLZVEP7fuCa
zYPJ18efCiUqcsNlbQYYaOeaUTVmaayB9239jhFOwwGfz6U37j68buJ8gBXVH8wA6AQH11/QhNBx
WJXDAqNiyoUqDwxGe4rinJEB3ZE18Az73VkHt5nWqBIr1oYeUU7ZYtqanob4bXIRjGWav0hLgyUR
QrckxTgaB+g/oNxRi/blJVmBFzlrdkeK6sCuew/11xCKpZlyDFNnR7NzqQQeCgs8kbGJK/hbRu29
ua7227B6dyE9BCAyoHha9PozGsbuCOfvofrI90GBcdLWKY+waPpOw/ZcpKeDFwsoyFBoRd7Q3ER/
ItZG5/qEvLXBx5RU03WbtfJA0NK+Q7P9JMLFBtX1DTqHhFKoyUHX68lII9QXWICOgWFlCzSOcdTC
OenN93qmJf37D6gJ9JlF8edjsbsRl3Q7G5NF7kYRcgAay0fWgQJ+gXi+RloAsEC2nVoprZ94q5F6
N55RbZp53UZQgrEshXaI1P19ycYDAJ6NvgSFIGx2X1/iho1OlqYS4oRtZ0tHMmCYafjsDgWrtQL2
1gAZ44jgI4QbBuXHn6/InlvBPmqGu/IYmICsvh69rYTuq446Y8qG8WmKg+7Ooxf5SLq2eGLZH649
VZlPNkC9l5+P/D2KjGB4KeYj8/5YGAa+HtoDEw2LQbc2U9yPQGzBgqrJtBfTxEiKQiBaUAXxj2JO
cJ2X2oMz85p6NRsPiW9lAwYrEsUABsX0cYjnwKhxeO6HgxGe+4ZZizYey3rF2h4mytcThVgEzmpi
hwvOFJOe3rqY9JC1rg2n6F6sKW4f1ZRPt6UqxJUKtXpb1NPw6MWFCrAWtPXTz1duzxMDUY9xg0GN
m7YLKh5t0aeTrK1N1EAF02oM88VYlcdmW9yxo2fsUNip06x7qztY9j8f3PyWvjfXE8DaCt3hcf22
16rqqY27kpWWVQqFQQuLX+NqL27XXbsKe3fHbVqgBnx1yXxeWEN629vFy+CAgIf380rYnQHokK1w
4kq2arOOCX1XvaIG8f5ZJv4s5zdFsJ1iW9GeQ2GdoHZd6sIGqGIiakRl5i+8GCErSIhDzcI9V5fP
N6+XZiwmm6ivdxt2I8XI+fPVkfnL5SLKALIN6eN4vJskXQ1kVrD5RQ0xthDQfr66+1Yd0mCdbrGh
ted109ejG30YehkpKhsWRBj+9RasVhy89qjYEQpE7TotenQv+NYYuACthkmPABsT6jhYwKOMX3UG
1K1o9BviXV5BWr8eOMF5QNiZ4qE8EEvDdEoVcZeiqs2WFUTv5mbEA3ukjSF+8WCgBzm5F7oO5hLP
js3UGmQLEsKZR6nM0SqnRmR102Uy4lsp7OZXW8n40JNpWt/PjfUtWw8SdFh+7072vAPSbZBZbuIA
084aIap3T4JFnS1r27J5zrK+eKjNUD+dLFwrWHALG+FIGnbJsu4n9ZT2jdms3T50Lw3wjOoEpUfy
2LYkap0A6rMv0yI1Poauxz2VYVFpjhAQUTO1ezpTLCriUiDsaErKJqCzr2rgUNAUrGrGwfvp+BYp
zhvDr6TcbTM7Zus6YHGLuLjUbhuSJxCllQNSxTT35ZYf7j868mrO02Tq+f1owdTCKWwFJClP+vS0
bjIf1XDTO+XJUBQ4ZSlvFuFZOGTjaeeNEPJsq7Bx8/uo9laUJ7Ns3ZLIU53aRZKaKzWlerTxmsD5
BXGq0G9lzbIuZaEdZKzTlc+Egw2d0IaGN03is0kLsplQ3qxLKCPjeTJVsjqSuiblMeQi3V4bSQNw
mVk/jjd5hMj3HRSII+/HEjHianRSsi4CXCXQ2WBYJUsKaTFNWGAm6ErrGXELCbvp1wnQPwTPRVia
x94QetGc7IdJkTj5Fmhcklmde4LgASoYJotqGVlR6Gw7TwsVtm+AaucG1M7xnD4DoWliKHDAmF6U
pSvOMjMWlTQBe0oel3WQdspbe+jF+pWONBS1ZqqP8Yp6PKlgKay7bRZN1XQhARRAlCxCHH9oZFHH
lch7WVei4L3MR5i1Z7xyRn9s9vPgUVoVgZE4kcJV4mGtXVHAKm2SkfSZrBljTVs4Q+ut0q7NX+0h
buSyyzXC0YGY+yj0Kks8m1bmv+tYVNV6chMTI5HvY9cqEwNhPAkrD7Fb2w7q6TSMF+3kWr/rMnTE
ZRIrNnZuGBTlsvLN4MWtGkNbV7PZdTmNNiOoY4cIxmlYKwtP+ZA2aEFEcAZFDMlnFycJGZvI3ZhX
W7tcpaQar3EEIZS0C9WsI8+R3VKLOTEjd9SvPgDcdToWnjgDOdQOmOE1y17BNjW5FXXW5Q8g9oJT
sjNjsYoi2AvHssq1i6BPHPo9dTm9El6YGMcIiEkIB9kG/aejV3SqOYF/XaCAgG4WNuPpGOtyWOpm
ViZL3bBgVGQRLnpC1aOEJtskgXsVRQXDZAjYWxCRq/x1VfvQq9MJf86JOzXtvTfh5mq0vrlWuUyf
IjdKvUXQGk15BEZkupNl6f0OuiS5DVmTdgv0ppp7VBv0rwE2aO3doBfWs4ZSa1i03thvdcbGm3AI
imnN3MmURmlcM/GDODigY+FmYhngGLjX2q75VeBRoRSv7PYCFF3QUA+aVzt+gj8S8YFVNkszNO1y
XSNwf9FDOCtHGLMSQDiOze0A2ybchUN6Nu8mysJbNj9Ey6G2z6jtj/FvE9n8A7JZ9aQZTXaXm04J
O28qiAZFXWk/l5R/cVHpLoVnw2SJg/xX8yhNiCy6B0cT4CarZQVyJUVm1yrM8TznGvrCEfOxeSRb
I5oLezryx97FtrSS/C8+27yEB4Jwpj8W5KY9ERnXWIwNaJGoKgfdezC6HmXiSaD+kkNnydNpnLp7
jfJFv54qlclV1QXViOgRC/1KMKC8wAOIQrYGPoDxLrLt67ju6IQDQS0eHV2QEucxZKB+YbHgtXTA
rgpmGXHqsEeHJNSjqVxH6chAkBYajgPZWtktD0cGkhmxXAqXt9G8pa9n1nSCiN8EFhG47RM7tMZf
DUNol2eeb9kfo4iY8VTcT7e1HlXASxASUcYPIShgYEVc22V5AfRmdO2TxsrwO5pJjarMLezxujBE
hD9faLiBi0TIM2IJCUsxgkhR0nA6p1uzuvTgv6JeQQqOa2Qx5q4/kMqVYAKz0jxqFhUoa+xJsnae
p6iATCJHNwZjBcyrOHLswj6OpxgWSpzH2ZluxrVYxkbRXQmt6n9Bbw+vy6hjV45qKL5rWYecRCIT
7rKgqb8y0bxSyKj8Md+WaQ85zh80aW1dHugP5SvAGprTvxDIxzqjUaF+qHFu7FlgzlWqOf1C7YFq
kyzlxtnEhijoO/0MNVWwAOaWLDK8/kuZare2jkAZShKb97C/SzP0zrByqkWrQ0OeBu3dYuZbZLUr
lmUR4iCN3fNS9z7KVHutC2wlPy+J9lS5DAdPsE2hyJzL0Dv7gxBSbEHhV2wIM6wfYUc7V3ZO0rsx
tOPDNLTmdiRk/Z4MRlSOVZLGS+W3sEpRjK8yu4eCNzB4Xse+oT9aemecgJwCXzmFBnfHi+/8LjUI
yowUGnstfFCydM/7zrGOf/4c+9aelGypUFNGNVj+7qw9p042nvJczP6jNX0YKkre8rAAa5RnkFWO
/N6lLhGGQXdvRa1+B30GMx7GOWJ3ukg/s5OwuwL0Fv4SLb52mp99tmb3V15GJPle/3yye/atFJgt
YSs2r4rt2dd1sqarFBysmjZ2KN316I3dArJSuvS5ajyxGDd8g+q/14wH+jt7D+xCmqfBgjBnV8OF
L9GG+uVMG4xjUIJbJDANGzJATjQVosQLMYbjXEf7fajFPFeEdlbeyLUsDomCEUHOzu0pwCti+QE0
Osl4WsqGbV9q5Fiem0lgpsf+CtBSO7Co/pQWfj0qR1MUjQETKfGNqO5GdmPWyUjFhPzl47ELymvH
bqbt7JF7E34HUMmshvTMg0W+9ezAezD0Ccm7384mCQA49X0EOPVCJIHx0JhpupYJDheLAfyOynF5
aeMWv+Tb2nv0wwNCnUTesQkPtjBnQDM2neVfTF2oPaR+HP1qnSR7rDg40lEnPc57ChZ9AZwcm6tm
LKtKOPdxMeRLR6/aM3gkEQbFuvWOCY6KV27QZtetPZBdk0eBd2aOgXWqM9heZH3bXxVejEmJGf8F
mkMOQ75yHn9+bHd3KGRPOMIVVJSpxfP47FT9QgqeZZWm7qbBND0a4akKss3Ph9h9QHcPMX/9j6Kw
6iNSA2sOEbbpqgK8ctQKdaYbj73CODAYy2Ky/01lze4hd7bMhZ6SV2VzyNYaTxPaCNQNn+wOfY9C
A1G5bCTUgedyt621c8jPSeSPT9kG0m5qys2bOhsJD9koNOCuyJZzS+Pn6/mtUrt7qJ33zvLTjnYn
hxrQlIcDmX2RfuoF93571dZXfnUd4cclXPHAtLK70Z4PyyYboYPLKKc+W01/fMJGF9PMBiSZA3gn
zQQPs/l0Arj0/MDn2/dMfpaSqImSObPb6BB+6LRBULqbwmYlMGSndHm31gAVQcPIUiqQwP4NI96t
XcXbScvWscKvI+NbmccHBtdvU+n8of88l52Ht/HrYho6PnQ4xXeFrf2G83UiBoF5GtMHe5b5HJuh
25gVrt2+Px+7/tTVGSw650bq43Gt98cTKXQ4xldONmIbHO4m277S4+G07IwDMWb77hHqYjkXwxBK
7uoOpkRaPZtJ8kKbeNXVHbCh9EQV4SHl0+5xbAQ8qMckogKH+sbubGdMNRpDtwEKaweWtvQRU2QU
S4vq1sEVjIlGVWArinak4BJkuv4+NNK/JT4lx5wpzC57wAnE0rjo2uGxraL2MlSud+hBUrsv5Xya
rs1KR1AgsvVdAUAM5MW2x2ZASghE/gh4Zf5AEcmgfNt4+hzCYVyMUoAixNih/cYNEt9ghdNPyRMo
3CPNHeWZp+fJDB8aSHJJrBu8Kw1BbINnLCJda/1V3bnF7zEPwydNBjZpA0SEvWeZF70MJQmlKmEG
mij22EcRv/mqhVZ3a3lG9DhpifVh9k2y7ut4PNHA7p8wpfTBSQcvEvCLLY97RP3bIFYusFczvklT
U23DQNHqA91z3volMRa+Nq6sVOhnnrLjk76o2FRI4fkriTs/Xo5AxxpmLR371FRaICjTlOzjbojf
RVEAb1dj7y8No4WMqiOWoJVYxWyyshm1ESSEx1j+S4WITdWQOqxEmguQWcba6jufJa45wz1oNban
Rj2nt/iVE2KM0+xjtwmHYwf8wRGprPQK4owbju1Eu5NpJ5B56f5x7nrhVZM77gv+JErHcBnuVRbG
S8yWIwFTQardlWQ6EkcAi5JyVHkq2i65KuDeb1RtAH5E0XqqV1I8WAAi4SwjCpQwek1WIw2FpXTV
tUrftmVkYE1PxuF1hviuwngor1yr0lAceB7uVzKeQDAU/BGMgE80KOiV2hZroVf6soOohqAZ3Imw
ifOC02mHG4v8rk1o+dNy8m3/WMaFvsRl/mL2Q3JC6Ku8DLwoWFmFaZ+LwejXWViqY4bYiE0RCUtb
0w8w9pQsGAEe2NrSZSl7othdn4WlNtxAdh7x8WGI6HuR3g1tNUXHoquyY4x7yTV0fnlZhz3Ga4rv
+Q1OSeNcVXoJxI22+xFUju4mSVN1NbN+VmXTVvG6yQGISOJQrrI4My9cErEiekhRTRqrOcF+UnoK
kyRwCmrKZRPiW7Mh81/YeUnMBUypE1LswoucisGtl0Kyhg5eeP6Bhf83VSjvLT0YXlz6G3NPcGdV
YgVTZzeW6jZNMymHbq0OSANp3U0WlKD5CtOAnIWkjp1AbMcPWdC2aEf72HxO0rp5sFvPvpyoxpSU
ilS4RY5TXGn8ytu4JdTdhnLYYSP16ttExd3FwHr1/sAcNs/Bf65S+QRsWfgMbBpnSfHOHD3AJdKI
Au02WjM4CztQt9EI0gkfubXwWTOiWRThsh5Z+DETsEtMBTK8GZj+84kYu5PpfCImkgHpUq6Q7E2+
rr40I5dV1Nftxq8a790PkHU4lYeVsXBG76UqS/84GDPrVwBEIwP7O2QXuOTNcxla/VurdeaLB2n5
PqlzgBFKtOaFPXTV7eDV6SseoPqhJztoS/kJGCZ0Ajz9Gt5V0uFXVqWcA9PbbivERhrPhMNTQYw8
AvWd56LD+xBBEBk3qq2TYzOu3nQNZIQ/kH0c4S8/UsgzIXhLGgED5Ymfr+XnhubrTTXn53FWdXEp
v7UaZKGQSvty2jSi8x+8TtR37L28mwDT7D10N+eFjar/QSM9eg6mUL13vPJvGQDNZy3I9cvCrFGy
ltDlkdZ7wYldmSlQpXi0nkKQzXcoEeNrALzeMsqS8anRHH87uDl5YUHlUCDG6fBa06dfY1mgsSXI
wtkCo1DPuatFL1EjstUQ022mOZsxCst+6PCIm9al7tbFa9EZzXVdQ2QPUj187EqGxXAM41OWqAVr
FNmdFIgl7gxabDfwRmnmaNUkLqeyr7YQf7wU5onJ0o9Ap2Lj+H31yzJafVnnk7ryej24bAjiPB+r
rr9pyFM6kdZQXAxuqwOliKObn2/GnjGCm2GxWEDirLP/3FnjV/nYlk4wiY3Me8De4rrMiR7U0DmR
nDRD2/zyTQ2SB32eUzQT2WOq2iM6Exq+//GhiEsH3bPcmKQgMN48ZKK9FbCJjs2Bsa4q3n4+4W+K
MB5enVbavFVGkoh95+ubGOmTGr1kRIcWN90iSp3fWdeBIMPluKiDLlokpJQvWioi1JJyzKPchrFv
rX93+zCfhzI/21LCYGG0c+HUVEYlobUTvkfpk1/Qa0+zE+EmyWrt2Gna8pcT1Mm5Xc/bixKa643S
KHIfeJkM49sIyftLP1HR42fNtSvNKeKExiFEdTSSOrghVaj14GTgaeMOa3xI0vEgEv+xLEd7fkyt
dU7Nm1wRZ5b4gkwLL/smtV5qkcY3Tq/kFaST/Nbq4v4dWlJ0ZXi1dUFRP7yMwjJ5FV7gHVoF7/kI
FAUNwjBJFWexvXNHrQnojtuOw6aduo/O7/ujwmUET/uoWSESQOVPLRBWFSt+UYHBGtDYwrd+z4Lm
0HwzH2pnaDJmGx9hwRZS291aTF6PVQLAV2zCeNJ/25pM5i52bz8mVQbLhsk+vTWtuL9PwCRdB0Ha
bGSYuA8mno5b5k+Bn49MtgM3+ZvaiWeNzQFaknnviDhg51krSykGBYRnE1AnXVas2OhttPHLZNTN
LT9hL6sss5/TWMWXMai78Mg0jemd4aO7aNLZ8Br0oX2PVSW+jXlqn/79d9JkZjSpgKA5+qZcaEfF
9k+54yYatqIOVyI5rkO4tu62HONzHxyAl15YaXkisunk52PvlkW4NJ/Z5gLFG+oJe2cuk9pgj1Ff
9puAXsWCSte7k1JLD3qIXj6eRxbRSIMJkuo2Px94/sU7j4o1G0IoUhoUiHfVGknTQ/QM22EzkkKV
BM+9juPcYmleP6cIXX4+2L5P+efB5h3aH0WDHC+rSDQOZtovzvQ8mC+6egJ+A2JlDYzowNG+7/eo
FP/x0XauaTn0qiTCctjYTMXDe16OCze4TZyPzw/1n2/Df/nv+dX/vlj1P/+bP78Bgq5CP2h2/vjP
7UvXvJf/Pf/M//2erz/xz+P3fPuSvte73/TlZ/i9/zru8qV5+fIHSOGMq9ftezXevNdt0nz+fs5w
/s7/1y/+x/vnb7kbi/e//3rL24zwtJt3HynTX//60ub33385LBv/889f/6+vzef/91/r6iV7e9/9
/veXuvn7L/cfs2cW2SAeGFcxq/EE9O/zVzT5D52iPSZqVI6MSZ+OxyyvmuDvv6T+D4SsmO4Fig2d
V4+htc4x7Pz9l6X/g9KwrdgmU5C0qDT99X9O7Mud+Z879R9Zm16xmG7qv//aGYF4r9hpAeJl0qVv
zNA4P6B/PIBxiXjRK8hnTAjKgh8yqJU3x/FVnRGczxbR80RW5jpv7e42d1ZDnz3P/PMQow68Lnua
xu1Apsx5PiGM/+Mi/utcfz43ifie6gm6R0As3zT4IoW7XhMRdZSlxVygJq5Meg2AsFFc52jL8nCE
txb1BAllBrQ3zCTaSVZBJXFHp112ogG32JLCDjpJP7BMmO/bH8MEl0rOEji8w7h++WdXp8+GL8wh
Prdo/qbhyKpNiTC6q7Ze5sjV+ARvH4qV6aaruCB5AWKadRtrEvjwfVd0+RYcXgHMda05qX5eSSjC
yrzPvRBEtV6WGyyOpBHQl98MRaUvarT4s3fKYf8u6uPEIvlQ69WpOZAdClloA23KWakObMqRXrjn
JtkNl5//cl3fXYfsgFj6lfLARdjpQM0XAUIE7pnZJInNb7cDZeat8iCEElfzeWiBpcPEtNZP+QNA
IHtbgU5NEuuOrEfz3qHnpKewYkWfsKyZP01ai/Ci8Vy4rJEXrGWg3/z8DElelK+3SbH8pQlDn48m
EEqbr8932Co7CirU3WMntXzRh4C8fT+/8AtrugAVAozHdtjiOw2XNsi3aaInq07qwyKRcb8e6KSQ
UmTk22iiUj3VZrMcaBOeZSSw3QZh+gop7jKxhiurCqtN5Y72hdSSKzNOdKiQeJn6dDwLZuJRPJHe
g/xbLshBXEY1aJTAyPzzOpribRFG5r3Qs9PPfj+GY4yc1lSd6whskdnrr2Tx3JPR3V02YblCA4/O
k5UAjBsZ3bixG5xYPvK6AsJcbbbpndlO04HNpfz2xCuuIVcSTMSncWe+1H8MFdZAdRJaI8SMoPoN
57G5qUkWW9XkFubTqCMlkVdepmdXVUU/CV6xf1nENdYer79sVX2SxORKQErGZQK276YQeXUB+eyZ
n1XH4HSqi9gOXvMpqy906OWrqSsrRCkxTGzH0i5ywmv+53b0JpfIJSd6lZRDcDsYTbFWVXtuWdpl
4vXnZhBKav2rhNoPFR0EM453l3Vm+TTZI9lvLAhpPQOd6gujWTtOSaxlthEk8N7YqrruQMxc0vi5
DSfhIrQICzLjst9uMtwjftHBn7b+gXIsksWvDyv5x7MIjqI+tVi0jELNnfY/rnDqUOUdpCJNr4+m
5ThQ2KsadzsMxnWJueEzdPEoHaVxnDv10jMCd6XR2YvNFPz1eZhbAh6TMs/HQn920lmY3qUXhXyr
bCu88NgeLyxCgo7GflpFoWtfJDVFv5b8tWVX6K+VbwQIPEZrqQLjI5hf5MnwnoY+WYEta88mXdeg
pfwvos5rOW4k7bZPhAiYhLstmPJFsuh5gxAlEt4m/NP/Cz0n4txwpGm1mqwqZH5m77XzfV5NHWKE
Bdtx43YXq9U3++niRRkQJP7UpTY6/TwUw0uiAITt4ImvtXl3Mud1zFh95spXq64WtG7IzHOXvUKw
28dNiwM0yEsrCWDmGFC+ytvQBCYOki7JAPsl3d1W82vK9M2nyj8LSQS9YuxWIRkxTE+NC6p1WduL
bskCc7ZBkqfzXWQZb1nxnCfxuxKhQgLgrWCvhACA7THWXmXeoVB4XhtCZqjUIw+DD+lwA2IXPXsq
rfFPvdyRm+yJxgREnWvzQ5n8jlMq3rSNulFqO/QrbFhc7dFRiMJzVfJxmrEyjjhdcWzWxDx1VF0b
IDD3MiBYT1UFotDJ7mb+MDsK7HOWozbCNZOxBdq2JtBYCoDU0zVfUVI87pZD6DDaN/qmqX7UVQJC
HeXPVKpuKLvlgWmw/gDS7P99oc3ueP1sYhT0+mAjhv7QSRMn+hC6kQDqKda48F3YgneZZFMwuEkD
QijO9kYLqk2rpXuo2uqRBYeDEdNM9+bQRI/QjEDt2oV815L1Nykc59/kwtQrQrO09JtUmHH898Xt
I7Gf2RHs4ij2DG2MLmMZYVe1KgGCsUBBUTIW5WXejlzSBoCw5eJH5O8kITFB0QF4EmAW/2uiAp3X
UH+lJokXSlGLt6gkEM8R5vTsjCTXgAq+oA2SN1UtvBnb3ovsFLJHGle/2OTlFcJ+SdTxUwzNfNNG
S38tTQfWq3GGPzk+9gAzXtIxD3SrFe+0UCEO1DVsU6Pdt0osXxXbfZPLZO9Ft3ZB0ybJ48p9z3LH
fOrMfn0Ye6jF8Yz4ZqiE19NL+VaXB/RpztEl7dgrHXPxirSevdUxknBYGv2564lLSvgMvYoo/jPb
ev0VtfpTvWjZIx2j9GJldE8ADpl/9N3vf7+D59iY//sHwOKjahKnVU3AINXg407/+6Irt9aIifVZ
ZlP4yBvta4v68VTYrNHr9FHPy+oh1of20gpaKBip7rsb3YoZfI3a9FEQu+upRpT70EvL8uoIACdZ
ZUtI/t/IB3uOG9Cm5O3YQnUu//tiEpiSGBDUvIEIMq9vh/76/79IPcqh8UOMclveHAKxmX7mJFNK
1QKhrg94ihL9pIxtdMkhs4VuIcazrWsXknPVp0zlB9TjZjjqBaxAdNhvqfbEvOXHBuEbEsb1VE1L
92CTYnk2c4EzJ9EuGlFKf6wxrOdk/E5bB0d5j/wqFDwA+w68yKVpkLGJDMDw9jsa/MhvxDI/DoYZ
KtkoCRNPITCO5rXmr3/qW3GWad8zPiDLO8uXmAjuFaHmUOsHzc1+ZanrW4GD1Ls13yE9PTcLatiK
4K+PZlU1T48Wk/AriwJNVQe5B/vfn0YN6qTmjMtBBQxdKYCfduY63WU2OwSvCnU/DwRXuM2n2jO2
6eR3qk/yITGoVjSzonrU1eLUOnzwIoTOT7GsTs3c9fc8tdq91e3dWZf3XPFV2bv3Im7ulQF6PnXr
/nGM1f6xWxJe3kiPAJoCHNySt8MmdgIb+txJo0ny1qX8W3MJX0jj0I/4hQO1PqkLqEjQm2QIj2n6
YZqAfRQL0b2wof7gmE0+itFdvsLOQMlojr0agO1Vgn77LboOSvfVse/ukv6AFuoeEHnuMdzGsJ/E
swr44Pzfl8G29b1Wt8Wb0burX5VDfZm7AkHdQD5PbLvtXrhLhSXSoLCYxNh7WZq4e+FEfxho1NdV
6an0rFRwilYisKZKPfAuxx4ElfGu2wvkN0GeOJOq8Y7Gr7zEbvE+mtZwZ4Uz3BHZLn6KJ5wQH9Z4
I7j64xohAySwAEJ8Bg2EqRcEVJA5e5AhBkOJKjtvJC+gg9sv//v9f79ygJXvHC0P5nqIHwt8A/5/
P1okgfR24r0z2vGPlsk+QCMaSt5S6Mf6xWxE6cNtnUNUDS2sZkLCjJZ6k6fD3YP6rLxOm5WwMVaq
VS6jsMxYKjNInS7dsnEyrYXg0a32XCEdOOhZ0V3AU9dX/Uql0+3XoXxrgTQ/AVC2n9zCMbeb7t9/
P6caN0dInuWjzUXi2bJTUSjb3dOKttcXbbLXkKoG7dQYr0nd0ERWQ2BEhXxwp5OumW2YgjfftbZT
XUYojWWzjidSb+qLDk1oD8IRg1CbVC9R20KfThny4v+PmHzEAJISlj/sNttn5JQLnqy7Ylb4vYOS
s5344i7l0U5e1q6+cKWN92xdiYAidHaXZc5TM0fEUKlTddxEo7sWfet+csGhNmrzBJ3pLK1huKSl
RQh73HxCIj+ZJMXr4+tC8sRJzA4xyo5ZhnXdchM7RnGzVxsemdJUIWEszy7twpWnsb7H1U/faNZ7
LrAyATgtHju9aXxWVvKZnXfqV3P8TzWnLvzvj5cdMiKmn1QfcvoetDW9tK3eIlrWAEem44XFcPc8
lHGIZduEIKnVIRGjTyolqc9+7sdZVTItxUOWrfND22O5sWiRuVUaYqj+EtHwz4B594J9fgwSMpvg
RpgnuZAlNyJvt7XGuQK1rS9dztVFA8K+og3jyf5E+LsBL1h+9dX4WDHNOK+NijG7rvaF0d0FF+mJ
EmW66bLelF75RXUb8kudLZgAHd+cG56ePhNRlyXiS8xZfJx0oB52SonYrKRtjc6DMQ3ki9m0WnPl
+hlb0isByrpXdNcpyfJXQqSvcqyfpKbwsEykItSrEW4pNn7d5m+ZFpsXSXdNEDfZHfgfnolheCNs
Up557ca1CK2ZGBvyA86tWNJTg2s8C+2xUffRslyNrK8DB8Y2PrRx8zzBHxgDF5bxEJOqupYKlqFB
Cft2hI+xm5pIuS6WEjDfBg47lCNLZDsDgzovJDouD6RjCl+g46vUDCPDIMLB7quDZLOST20UztKE
IUMypju4822I7+mgESbkKhSxW7h4pSvnxnDmfV0/qIj3nUbGT4VdTp7ZmpJ6D3jt8DzHY81n61fJ
VGDcxSlSkwt7DOnVFHckyam+i3gBjxU8XHVZvtRcze5Gucf2tBP1nSGAfdJVQ/f0mm9lSECLrjKc
G6M593kTkoPrnKx0q9lgeCeDzVy5eqAV4TbsdGLqz22qjkFq+h3tvF/pY0VmSPQMR9M9KKsWxg3L
f6T/X2bl2h7Y2J9hIcYYd9uNNYXXzUMV6iJGGoAEYVP6p726HuZiI9j7SpxAsTfWlyQ26wNQ7dGf
R86wfgYJvhSXYck9WfKxRKuCBD9hexVl04s2yBoRx6fN3UI+TaN7CdSyA4IUELHJ5I2uggQ9oYyB
qYJC+qszXAKuTJwpqvyks+aUnJTdmMoyXIvlB+jA7KEl8BCLvJmlPXlZlnbnRGmug+o8keNN/BbC
+0ORldc4d69Rp72itoz9qTajfSuzBzK8zCDVrd+BQyRI9HHhv0u1tmiflaGT/CKzj3Qh0ETU5kD8
+3oyHCUiD5SIcpTsJxZNsIl5Vi9LMT3K/O9kdbfULcqHJf8mmsXZU9fNz2WlfqmvA5/7g4uawksI
ja1caYQqnJqpadfLFX6/P0ctOHmbrYGorIcBQObFWbZI9Wz9hil0QOYOJLmVEHjT2DzNWhWQM7Ew
saGFysnqbEwCnHFkBElv3LWFBi3H+LAUxla/I/vnRyLqR8u9qung6RSVesty1rFa8wLVpA2t1riZ
zdCeCgaGjOtlgPRU0hvhFqk0Jo2EjMdxP19sjnqVbFfs1AXxdMtPluZ7HerzUfQiAnZecom43Vka
rbFrKSYzQ6mPTPle01I8LjMOjnEwVL+q3Z9sITdpac1QlWW8r15svTC8pNe/4lptdi05836UcZzC
d1oHSXABiKpTs6xePo72QV0n8s3Rzfu4B5D7Ny8xUv2SODavMaRzcUuIHytOAn8kJ5RS/1TiBtqX
DR4MQgue3TGFV6LKu5LjQlys3g2c8ntagUHKmGAbi330Fni0U918OG49UaaQMjepNm9+xkOSg7E2
NSWcHCjh68pH2OU42hlaBHCey9sCSJyN6UoMVBvtzGY+dCPnPyuqem/j66yI2QOWsu5ck5yRQgJU
Ll1WqExPcU9ZuU/GRX3uZ8AIuXOplWLlNjA2s0T0VDXWE0WVqiv1H+A9T4QmsWst3mHcI5oENcXq
N/ZNG43N4lCNOEblr5morrJgEFtKDEwVgcTBaq4kUjkMA3vtkozt39qduBppqPhMkgGGQc+DDYZ4
ZiaxMbWH/AobZwLW/G7UIJKdEtZNERH5lPTz31YlW2se22Nux9Jfm1L4JIiaWSmIr6v+qRoJZuTb
AuGkxCZZVvgOgTIBQ7vCM4mDoPz2Z4NdB58QvDcuL2uCPE2ricSQK0dElWc+QsDjuM0jWEB2fo5R
NK0T/iYLBOpctaSQRuphzfNzPubiuEy8Z4jetIOhmoCGTX2HabA6Gb35yVCAgOT1CxFcThZ0MYSY
+Y6FbsPkNt1jLKPSm8DfBNVaHhoCqO5VbQXN8A7LC4fEhFXPWc0nBzch7XOxeLNeAYLQI/pbE3dE
00IKijSC2qYYSHVCAjpDu2KnY2/yKpXXAB4Cg298PIFessKqOUurRIwkwKdBpWwB0c580Ma02Ccl
LTrts985BOEMasd7sKQfnUqMwNh8Ez3Ic6vooTVqLcFUtRs2VOgzDu6jYsij406fI+a72PxZ0rLF
i+8h095ZTnFkdV0jI34mWYEWZsKMixz9KKCT+iBdwzaZ9ONgvsNVSj2zJmkwd+Q+U6lfCYz3JnB3
OwffUWhlYq8zWLjbzfIUZz0lbK7lfmlxJOhVZvprxFk2pUEyEAgosHYBrCUWbmLEbuLdgxNYB3E2
r14P6MqLJXe3pfTHXNKzNLXgHhMq5CVCXHytsQIVDbmHECE56BEoSqaABKAzgWTdkDotjHikh/g2
i9cJ6yTealSuhdHs1aTN/SmpBx+2Gf6m5trJva5pMpxKXvW5JO1RSHlmNGRdGQtjmCJZl6iw0MyZ
Bgu1OfVOkga2Nr8vLhd8U/HaDYSZGQ4tWlqn/kJSje+oOAAn3bqsoER81Rj6oNOojPJBXwKTsnbS
eCqcxgm1oiOXWtQYvNNx9IvtU2lVJQmnYvzSy/Es9OKrSmUf1pXCdwBffVeA/k9E7ZcjOwfHev6P
I44HcuCB80hmSjxSpQN21RxoDM2FLv3JcEavK3u8FO+WmXyrij34mP5eysV+3sQSSTVEW5Jtg0ls
9slC1kJztbVDXHuKosdcDdFVcD+EREgenH6yD6LCiLCYFfEepvqtM/ry205DSYqjF7IZY+5Y5M/9
GIUUp0QSWK5yRTKS0avm5M8WjoF4Kw86MgU9bNgAB1JYjZwOHP4xvdY8Mzp11p20NYI/54qAxqq9
OJn+qiQReMJmhSsy2dW1VLcgskr3EbIS72TbymlMOOMcofEMLcNZzthtrbgguWy0AWMY3KlkjwdO
JnPy5TQ1JLDjNCrjq+Fm/YncW+anqxZMmsx9WdLqtiORpqbl2fz7BwmSHsMmEUt6Np7qCIzESll9
kWV9kypEOjb1I8sc/usr/JXAnNegVEkZNSfGgYKjnWQipoZgKOFTALbnJuzNQ2MwwGkaDG9WgpAx
7cF3jIkvmuWzdaZHVK6o35jpMokxn+QyPyTY01NTHWh2yI6h3lwiZU+gpL0luV+taDizJIAGrOdy
76SN3JkiRYzKZiokdUncGOMHtLMvroZpIo25S/goof/as0zrEHQyJaHfkyfFqGkuuqzh+ImtU1UQ
udfnsfBk52CEa9bqbNoRwbcxB2A3uQeitrrDNPRkEWWDr0X4sRM9moOsdhw/Vzs3JEJqp3ZZcRJ9
+9ny/lxnYzjmZnKMlIrwaOAh1zlfsXuX2YlsOByE7Wc/d8tJAwS1a6yNPwuWcKdoJ9rI5c3oIBnY
jWZ4Ju0lDAzyDcZYeaS9hIht1kkoJMEjIzE+sLpveoWJ2sXu1lnw49glPc7WY77OJlF1/W9sES/Y
W8nN1GN/MKdvxexuNAe+2hCm59yw0fR+AidTqtoQdI5xo9BAcFyHbn9NBvEh2+aPnZO1NYdkthD1
IIMssf/OC/+XUZQHx1qOzjDBjeKktuqXoTX/Uo3dc3pPLvaxsH4iiSfBMz8bPuCS4BMnHt+kGZE8
ENuXtkQxjVubnn2uXljxaDtbbvkwS+vNKhFURWR/Yla1d51Gf2xmP0OZ3ZdWv2iZZ0XVrYnMACs9
Y2U3Y5OJPb5hNmn9bSbxLUfowvaGZNeimnltdV/+2jPPU1nM7xoaFjIr1Jde0raYy1Enws+ji198
3Sr9jLpsZ5Vbypir/UvEzDxRe2EExueOc5xksSCeosqblKQMEotvMlsSf5JcQn1r+Tiiic+ym8hn
aNLm6mtf47c01e3BSB/E41hXDcknqMrGAsyckRUvvd0/KOVTFjVUthMApN7NzDBzRpP4ePW5yKu3
wlYYJc/NrcthWiHsJrdxw74M8It2qpDCj6P+b972b3ZaMv4tx+3yE5wrqIOrvLuaunJItMEKDRvZ
uFOM7FA04qIGpSAs3qxP05Z9ibn51wWKug1c1p1q+1gQ8XRI4plmlfVXzn5Y2APT75ijY4yDHuga
xhfxTa0zh13yzTopMCZHPNh/pblNWqxeHBPG8j76xgBJgurFHXWpYm/3a3YbqGKP2cQODmkxeG83
4rQvKM0Ld45uaVn/9Gt0tGZ5VcgyyybzrWd+zvfTdNB5J4u49miDUEYdebG9N0NHuEWJXgcqB9hT
00amnzwuaj1ci3gw9y3/LhiIkJ+2vFS15qtp+zVFir9MjnxQcXDvyD/5mVTGCWr+J6I9pTifPxr6
050jySCs2NMHCNrKw8SsHKU4gWvI668ds3BiiWnKa2NlLa8v5xLw+Htk5KFtSGow8AMn05rexTSe
XXtpIKYmaZjkjIBbo79j+WpCRes3/SzRrz0r2IvE+yxkfJC1E/YYxe3+u5fpqzWL/E6gcMVAIX9r
5YSxRX+rnEx9QDZJQtjYcUlKXpMimQnnXeY03HBmnBLDW9LSvkbj8sA0O92vyR/UwXSChB15S9Lt
DLYQdtXSE0VT6rMw5kOmy/ZCVo5fmmXgjIGV9tO3Sj4nmTy8UbFr+VWXPEc6D45sMuLH1Np5tu3i
n3TQErTF+oH78WzlhLXY09mpTzpjxZ3a2xdizAg1NRgHd899Yaq+rpGNmLbKo1gJfZcDZTj28LvU
h/Hc1dW91lkAuNJBSAfihafUW8ZyOhE4vRcaAX6dBKYd12RsKg0pIdU60Qnmwwn1CPJ6kw+WYZNa
ykt/ci2wX6U2wQVWT9bwatf1FGr5ukm9yEDrY5fJgkOxNPYQ0SAycmJlRHdGoTOgumBljPWa8OWo
+bPtGSPxYcRNiizfhDcUy3AVyntrzxFphSRhOiCi0O38ojuvD+WivOqVfSuGMT6zdJ92VUWLUBXG
Q6dcjWE4tYMaxqOza5tZ9WVnB03kEOBSoWuE3GHZtB5wg1+iIfoo7GSrmKPfmLEM8QmchD0gVoWT
xaRSVbWncjQ/arFyF+XEDsm+85XBJAcnz6jUGZ9FrhkuGiQC5ymqXT3INA4h3tz78l9OoJ19wltY
KIJtl2RAaCPtvc5BGaPo+SCsra6tq5YKvO8tSXy9wRRrrQ5O22wR9JPJSAIeUu+852r/t2i7t9xp
kBNIuZeMjrzZIcVzSpvHqsj8Oe1LH6AHncVIdTJP+XkcsxcrkkBrUuiAW5SUakZhz74uHJug2von
I7eSUNdHqjiDTd806UGVVRXlCEJ0nMmqpxv26OsZWZylGOqgdgtCfXthsr1DTDRgWSdpsGI6lq28
XUvNAo2ZTMWhO69ZfiHf5lZXberBP/dmezR28ww8g2Uv4D/WhdFM4hSBeQRWerE9FmGhtv7ivieJ
jTvE1Q71piBEFpsxmK0pMjNCZt0pOnea/ozGPT6VCptKUcQv7saFwfGFZmDpgk3v6mt9ontpnR1T
Yt+Q2Ccdz68ApCRt5OlV4asc81eNwZ6CB9DPJZPGyannx6aS+3iO7itEl53RluTo4b0qGFe7Wrq+
K2EpUZow89NkYnu0I3ep2F+W3v9yNNgeh2ThjYy0dm6pfcAkYFDYVzmAjjPOtuqKD9BIdUZJ6sti
a/tEYRRgLSIPCeT+LNbxYhZt9ADAq8wW98IglJgmsUZ+zXVF4G8aResp/dabQts3Zv1rwQjmQlOj
oJ3jp4EjURbsV4FQbBybrXWx1CPhQMqBjegOMZuzt/KUc7M8acp6KMz0Nza4hVUgQ1OkbeQ2TqeU
VgyGhnVYmy3nb+bhb4k39Iy1Geg62KVEj5MefY8bh9CuGaNVFpKAIl6XfSynL/gHwTCx7XPMtj8B
ZTjLBdSTxcfhNA/zqV6FfspEGu2zCBDyQlaOHVOk4JlaE/3PoAw8aIRZY5/XPCZ+U1z71iiPbcV3
svR/UcCNzCVck7Hv8JrwZJBjzzmpL/oVXPgl8evc/CrYTL8lZfvYyhLlvKYKwsxHvETZ7PqDMaJe
Ua19PqesCG0OmtzWb3GtbbXxp2ko1XF8jAhH3S/MuHZz371Q8QsuagteibQ6j0wj9dhAy2HBNPOX
VcotVl2EwLPcG+vFppcMYnyuRp381myWMB0yMjAUANW9eK5Ee7btjLuR/53XlipGJhiuu3elLejE
RIPtjfWRMpb9yVw6a+9WxbOZZE95XtqUTGxH2bIEk9NoAa4/JVzPKyN5p3RYitUZWgs8JbsBWU7n
4qW34try+gjDhCzfqaCq8zCNp1Kos2+xROXhzcJ1UnCoroR5jRMIcIp2MmKJtYsJH/zIJXvgXL/R
0bejeyW8/k2z4r9JA1MjUeYgspAfpNx7/tBpacgWO9q5iYMSqhF8IksKFfFDy+1LjQk+o5BaeWqt
jyzWCCCMUHn0w2o+zHGxtwQvuppGoduZDM2sZxwquocLqg42HZ/bV/KgDtzkC3IQ6SgvfRQVAWFV
IzykCSAI/azfFN1PU7SM0tphl8ZsFV0m0vzxD6136mDDBe0HZ1TIvkUEkaWT77DvPXYvTZ40Vx3P
LEC0zi8GkCZ8mjhM/oxF9ejMgny2caLZ6ujlc4unjRFm4Jo8KblMUGtUs0UgV3tFF6ZcJuejlW18
0XMYRUkUE5fbDg/FhI7Dtf6BgrFPdif/xO5zUstsh6zUORWdpV5NtXxbOz6XqelM6DOS8Sbc+CnZ
zJVSHdSPTC/fFJPE3aapcSuy8W0eBXWXN9XTuqNa/pdXftJa71JBktJTeWDqO+nNelZzM7sM9OnJ
8B2bMYUcHCcEPPxKRum/ElSM2wEqsayGxnw8c/9cisrCPphzVqey88xF/HaJkxyTYo0Dth7kgjWe
AmzxVpnmYW7rIoiH6bFTiZK0rXINbQjaB7eLzs0wdUdRzawyUQAY5gM+QeXPsqW9OzH1FFSi+Gl2
96nDcc+CWD3lXTqeki6OAmOeg6G3z4AfT+WgwRXSEUYI+W5VzI7XuseC2d8QwYVNWRshWdKG78Qt
YapJZXljxURYc2h6VQFlNofM86Qh0dlpVmXtDGvqmTiBdFJoO/LCwPuYuNfe5ig3FGySKdY9GJrt
Dghqeqycz5YV47lf7KNh0l6RjTr7MOxhgCm/RZYS95nsJz7YodrKQ7ayZ6unlmdjJW415Tbs8THu
gL61R/b13jqtMy+igyKujsO+Ozf5/MVxha2u0J8qlzR1laBlcECm4eP90a9S5re86PlW+3AwswNM
u4K+ljIAMmZLDjdXe0ZNK3vSKZc53wIr55BJQuTL1yWzXha3+CZRBl/cYF4NJnk+MifUUsyIPajq
aJtyuTLcJ4Lc6bFALK8EXS0dq7kcAFtGOhwW20BWSA4B839XGiyeJrHYxNLSYYCnKtii0hNWF3mK
IqKw8adG81Oi9I/sjfU9odV/0tV5cBk7MaKJmdbq7J6H+l6L4SqHPPUNkriUsWByapFHOmcAjRXV
n+j4EBbTDqpGs0sy8hEidbiugjo0drubip1PzYYT7m7WV65eXhQzuqGUuhsJrt3couyy1o+BN7pO
VHXnfthbL9sFQ6sMO6EY9rWyxtRHtNFt9KfE72X+hpvz1hatX8PZ3OlT96qsJ5Lv3jgm5M7p9KBn
hXiqJCmuZj+IYMb8xYHoeFN3FcI9FTNrW5l1XGPLtdeaz1QxLmlRNgELvxe8gdVJtN15WDL3SHLK
v1Zk6OE0Cl24JPC1SxsKjyEkyrDh3SJe8lq23L9g2hKv7mYkeRH6mtgYj5XKWDzNFTAqlrtHWom8
WBF307wUdhSDRY8Y/jbDoZblQc0bziRkWwf6XzLqgc0R+yuDyULao5Jbt2NLQmx2Wj+aanFwOvcP
xRk0YqshltgtERtRdBGwzD2grWoTlsJmraeEilAt/DHLuhuE/lMA8jykHfrCzv2c2k17tk1OUX5X
gaB7GhDlVehguIwqNtLlwD1lK4+dpe2tGRlkAq2NvlWi13JPBmMkxo3KWYruPY5dPrRuTJlqO2AU
LcYn6GBSk0AyUpaOaTz51ebNWWLqs9LtE7SW5sFIDg6Wa79slb91Ys+7Wm/2c2aeGe5EdALcaC2q
etzLW1iYfYjSyvWG2mwgtVX5mQTZN958gg5jNQn0UdwnokC0CrYCU3LhmUgfaD/8KOLkzeoCJO9c
JHuWo4S2ZpGXzS3Y0ynlIRXlGXY3oFwmI+sPRJwr5/Hit4gzeQa+cmm/9/iyIic2jslAb9lrWRBL
7MHJVFIBJs+OiBsf+/hfpzQf00YIf5QsndoFIVJu3Fole8J82mwkRtaOgikkceL5nhFPqSq/kays
RyayWmvvS9alhUIh3TMR1kYIaqW3ysi8OSq0uDJn11xyc5BzU+4UwNP7pZIUiOih9AhENSXUJTOn
zO8hxNHBveDH/rMOxQ8rmGzXK9WAgqTwUXGf6KMEQSgAatW4+td21os9N+yQDT6ALD33CYg9gRQh
Ja8Ybb0DJBxS4SGzjAAWzc0AEv7AGHxczHYPBAptj4H738jnPvgZDD20Kyn2vaWxrXAGgTExy6Gz
9TwhK8MIV4USkLtVkG2Pq2hb3jZGalbUBMjPuUPHiJAtvmdimF+teOoCO+H0btmuK1P0lEHzPOpb
cSqc7w4gX7K1qy4K6gBG26FWu3O+Fr+wFu1QTn249mcM27ekQTKNxOVfNdR79pmfFGZIlKbJH0VV
UUFKpmnt05xl3/E2K+A6Iv4FRZMfdS2bF/emp/StyH7Y++TEXrszAPpubd5zxoxqJABEdYzH43gI
BsNdvKoXaBT0ujyI8T3q0oj4Xave5fXEHeRWB2Dy5zmlLCXLh59XHf0IKMOuHMh0t6Z7DXEuaPoO
8+nQfi4u66hmARlnuP1FwTtB0PI1UQwKn9F6a1mSsyL7yJNfvZ/jwzRxpY/J9yLX2svx9PmGHf3l
QTT3UeoyICw6cudRukA9zX9b6CR+Ulv7UowPtaP4yG7PCoFj4WwOd64MDrp8e7uE5luN8Xexoe3R
2NDzokCfxYza46iM2+55WF/JhyEepAXWYybJxyJE4zVdT1WmBWzpSatMfoZEOa94WFCi2L8V0LeO
D8LQDwiMRY1WQaedn7kcfNa+7g46A5dN9VdUT91bKX4QM712BG5aUMhYQJoIjZ34Dys90H3oaLPh
a+ldStW5QGrf5inid1f6ZPCy0cgi0i+N3Ce/A01tfmYEFcSRw0PTmX/chFITO9IhW6zEc5T0Wm4D
8b7KtHDqh453af7NxwRVXJR/kJdrHUKbEHmU4YCBphhygtt+Q/r6lF2s7Ctjprxo3AAQDY+bZX3n
LI/C0Vrf1xadACi+UClRwHZzVlMhaX+GuX+IkCJqnd0dzQbVFWMgorG15C0aOnh6ZezDF97LiPUL
7tG3YWSNhrVEBnckzh+VFrm7wrTzsJ3R7tkzY1cC707M4klgzpS7Pqe+yQO9W90hev9vHy6V5Vnr
569iKG3c3xAU1aH7Yfv/xqtW+D36G8+igOafAQA01TrC1kASrje/NYb74GbaLbH/j6sza24Uibbu
LyKCZEjgVULzYEmeyvVClLuqmIdkhl//LdRxv75xXwjL5W4PgsyT5+y9dupsC1h/iB3sQ2kKUPkM
1VZmiSlylhxoGfFWPsvuUQsZclG3GhQzJeMAYlzyuY8OBjysIuWOAFrf+7FrdSudymSHhxhtYhut
s0n+8DItXY+sfmWvvxV1+btnA/fD0CV1k2N65w0fy1K7mi6umS7DCJtdkdmO6bSfBhl2G+G2Nxhw
jVs+jJb+WpcXX9DhkQz33e+55tA1E3m7Uyw1l1KVp3mGow/6c/QrEwZhNENhKzuwjd01cUMQgvU3
3cLH0Okzzz3a4tqcMZLnprZXF91MltbwwlGx5cjAN9k4I7KktNXZRkrr2xZvQynZuZ3mzkSrW+fd
8IjdHYm44dl15TbgTI4Um+MdAJRVMBTvjjPejMaOduCA13Udn4C2jSQWRzwqeuZnzrxJoYsVxatb
Coeu88y5Z+LpD9QpmTGoj+bGcvgNwCHWG6XORRguYssM2m7T7uswPXk1RTGYjL1RqQFZGWfKxiMB
3TMK+I32TZ+Q1jB+Pur87edcHnU5hluviOmyC3q+plLvTW1+owJjaY0IpZvqgvlrztRIMosIPNa1
OMl9RkG0TjWiwsemJOQ7VucetVzbx91B84ZlRMQIphb3MU2jtZdHIEw4h4gk7nYh5f+6C+UjKkb6
FgFniFI6twLtvWUZib/wz1kp1TsNeHqmM491L79VqzhPjDWyPCXecApQZSSJX0MYwJL1iLmLqN9r
uojzW2CYm76yQzZYuie4lC4DM+RVD4STCSOtBpXiMJ8juQXTfo2r5KNMN8xHswN+nh054+4J8MIR
2FK2wgTvUKuwuUpXncj88En+Aig3imQxUEHY7ObKN5ysPpUF8ljYGS8Vsv4tonGWP+0IBpdxvT69
GbwvujMi5h2VWJdhEV4XPXTpoHytlfcyuxpFDPtgzwlqihD0s203ltktqJCVNDhQekX3LSCd7wY3
LdbjhCy+pwplaycNvj1Oob7GF/lThWQoJFpB2zst7bXmIAdIRAe8YZ6O0tYvVujTsGZ2r7zcH5Lo
W5rIW6rlYFUb7a0VHLpcxpOrYDYK3GxMrdrq7Jjjl+GMw77D59aH7XQobPVDBTkpbF64mRd2ULSl
2HMmcamsvtu6WoKRMBGbZMrSNVKREZNK/bNalP1ofNddBDZa2k21uPzBz3Q+ETkbY86n41x8WGYx
bPuEPzRWg5usZb9Lnb7xzeJ3g7sH+1L+bsMDawaFANDlG+O3X1cc4hA0OtAjhz0n6LfWMl7nuQ7X
c0qhU7btZzt5uzGuX2KFn4MtYQPG4iOy+89egcymtFuNoVYdFAy7Td+HPpzaD8hrfyNr/qJHHq3j
tL1m5fDiBsmalSLfYiEK1i43JAAS3gSF8t0WgkgJpgT6QCGr6mNQd5/EdPYXVBHeesbsvnLBfgur
3Jf5bG6I8xtQRjUxoZzxo0c7zL9PGzfTqVPxiLqUEKvJ6nzJSr8C7b/IccZPKikMY2xkVchu2uuI
txOMc7tinJBJir8M3lim4hShlvU5inqlSZPwnXR4iJhmJ+2i4pyb3n7wrnBZJYda3Hf6d5QVd5la
sF4HuowQSkDswsLVGBluAnJlAIhqnxJ309Zyym8vorw23eQSueqgStM6ezRT9vbI6H+2otXIZkwL
CaK3o0Dh2NaFTPN+1YJMtoJcrqVHJFcluYHguggHP3rfcFTtbB6wvsSlXsA+oJOFNbBFSkS5Olf7
AiFBqMEdTtCYLHlv/5ite006bmlpLV3GE63FaIXEEiEa0lPfURTKZRPKXbbs2rgKoYp3Dj0Id6B6
H5BAEA6zHmdAerHsb0xvwPjSu1uT6r31NMNY9SKn99r9M+Jh3RZa9W3mwG6zv7CA0rXeCBLrgggG
QxVrm8SJOvr6lE5L+ZxrnJU0MiJXXRIf3cpjDpZN9H2tf7CxaJe8GS8T5/c9ev13BjcMlki8b1PE
idktGppr1NpUgfq6yscr5pTsns7xHRKndTSr5LXXYMaMD6cjXVFp8SlKiS2eimDHmcE5kPrzY0Dc
chjTepPX6WVKZ27TOtK36C2ck14mwW6yGg1aCsuCZn6mRlTsKDd3VdFuMBieJ2bKGWkDaWVfM4SN
GzuN3nuZeqyr9GTsDxtX2C7LWK+9GKh3OJCNkIwvMdJOFqPqG1Sc1YY8jnL26wBhpS2TfRyK3rew
KcIUJv7UjfNHDlPRB2WLItb5mWTm3krziUYQcq/JnS/jYPbrbhy/nWoXSLc/hVl4HGimL/f+w4rD
+E4niOfPPRTjOZbdLiNBeht4NGy65GOc42bjDkQTWe6CZDqbI+KqzC0PfY/MhqHlJor67uzmzU5L
8mTn4GRDaOqs3SbmA5GFryF68klOPnAR36XVT/M9yo/gkuK50xj1Sd+FWHWeEAGKLjJ9rX4atl+q
QBQ7y+Z3bfUT+p5iI2XS0udLN3ETUIGS8LwZq/wQWcWer+EQmfT1qnRM+jSLuliNytpmgs0+cd2L
WtIckcVYx2oZC1R9d0+JOygYpi7TUiCRrAHkYGCUgCMdT3hxEFcY1K7AUrsu+Fmg/1lbmvzC9OIh
Gh+9v46dmx8t4zUzcXw1TPYu65APAGi/aF18y3WL7k4d6ysew5exI+razAlIcVt96znha56l8mBW
1Del+SuN4ak3Qte2EH0UkqP4kOMV3SRqY4xt6e9qbAaboVDww02iqTTOGKm+zcPkqLXxLZu9mN0x
WeaVvGGu5A+NHUxcy+qXPti/MxPTckKLVAus7MTPhLbSNoq9pIPPIR9DiksjYNT3jVH1J5QnO2In
/1G41Q9jbW5CSzw7mP/gnHgAHE62DVvrWqfAtrXuV+X4JG4zW6+dBlnzKDY9iVLrbKRAFvRIVlP+
xhwNn/4yy1RT/V3nJWJQYH+UUVQnZp5t2jghaXD6dg0OXTHeqJVClcA0YfoCNVcg6qoJGMejEXQV
QhNb39ts2mWLs6OkCb5pbK9eJzNzxqSkPLOzODjlVJpY8pEAR5pfipYTmEcHFjGhuSsGsQU4AIK0
qZAOCkvfauW8nRt2hqpV2JWabMkGlem6dPhmJiWVgd7U0MtffDcrTKhL5pTD7LjXvQaHzjRwWuS7
rYQZX/C2ZBWaRiM1fmuhKtdkUhUsOtxr8043byXdPvpLXeyjoRi2VRe9d7X8G6XqhgBDJ0/Zj7W+
vs4R9ABWBW1AYOqNJ2go6CVrjEjWJmoYa8go1ZnrtBe9Mb6qnptH58vmpDuT7HEGsFu/ZBqBLYLc
iFXa1j9E6Zobsj8vtJQddFPdxJ6OsnF8E9R6a+T85JS46mEwbtgFFnxujJlvuPP+JKYVHSx8U5yF
jd1k0FynmYr7cBjclyQ1Tx7t/z2OBziPTA8whRjJNaUNsia9Vm30NEqvoWBkO6bRTWihbRHljbWl
XlyjM/TmFdmxxjZt6uilkGw1aejt7L7kfQUvfh96vCJtr3/3HDRpHkVH1CbV2uoCBLyWug+B61I9
pffSai8g2dSpCtqmYoOZ3joLplXOTPHKqPbIFqv2WqDhKUEnNIn2lGVRefQKjQlSaMwFDr2WrDMg
yTaUkeRPnkIztL15XE6U6d60kRcULfBAZkrIAgZC7YH+/VQpyS7zYI0vEnP6NW3NnxZj8SI7cy9n
BxcaG7rA8DDZ49kOPO3GDOO7kiOWmuVVb5NsYhveqUwr/dLEXrjt6WwHDFb2LYZ24C2IJu0KaVZN
GydCcLuhA4JCMU2mTQ/n9diCxTJQcobZHkm8t2WKMRFbocqruVyeH/XkCh7rPrj89/las/IdRvxs
n1w4ZTWvSmLxmVHwrzuELwIRzsMaURKl+rhremvh9BkhTDAGhFHkBYesraOd8qgeUKFjUQUJ4efC
6G4ICl2sr3wdziMmLmnyq/FsY0PJLzYQ3hCw5ZqLSzEGGttSc4/ueICQ4PM859+o/lnrEMClWiHf
pnxGL28u5+/Gsd+MwvtZx/FS/xjzh5kxMNBFGl+topo/Cla3Ic7bRzw48t1wd08pH+PN+G6C5Xj+
J6Ur3PMweS19WZAwMA12RmUXR8dGhSjqwnz/Xy/Z9q6acj7qzujveb0w0YoH/PIC12BWHhD7fOsI
JUgqs66B7paAqoddH47I1IQH21aG1y5vnWtvmkAxxgDWZStPQeERPGnob3k6m3IV5e5xIA35FMxO
dvFaax0rYZ/EHNgnnnj+sCPrbpw5zum/y9in7qlPXERdpINs8EzQo3St9oApz3oQGSevwpF7goWN
dZHXwz6WRfZe4W5Pg9F8jIOevQNUucK+Ml88N4uu0ug/1MQbD81Q7OsW1CZwqupeBJ/pNMPdnOxs
beVjAw87cS4QFLH0YuZoIPpWdh5UVPrBb8HT61pZfrTAyxzIN7AhZbrZdpZOu5G2G+ztRcrkoBvZ
tFQn+yRL1VeVsBG6df6JwexY9p69SzF6+HkUi68Yszhk+5xVCpvpavKEh74OYhYi5ntmuv88GRoI
9Bab73uclhhVgRQ4GIlp/U8eksvUsIu9ikSy71pLPz8vLTfRvx89XwpGADDzq72gGbbXBs9DCoUS
2cv7d2+KwovrMe2ykT74ndXYyPf0dIs1ghi+Vg4fhiJEeGCTPkir3URd1Z1y01aX/y5OwE1dqOX3
LQ6k/Qk0Iv9zCRd56uDplxrd8KF4WuRRxjYcjaAZSMuM1hipJo4CWCwJkmrPaJY2HdKSaxp3y69b
nWTIyHGllxiJgMrFPtKoLDrLvNljSQ+JKlD2UWsi4W6eH/YxyWP4adeNBzBCwAGeWATZIGxwLE3V
3KcM+V1RTflxWDgtmgy+oQhVO/KwxMkdZnFKtB9GBTlh4/VD8M7Grq14lts7BzZ0LMkCC0JSVZ3t
6TQFReHrGs1ZiK/6urSL9MUx6Z0BoxWC3eY5SVBxe8xxK2/1rDojrO/+QMu/OLkl76U+/yjJiV3T
0tEfLusb8nR3k4+ztjPsq4N/6INfrsOSMQ5nm15unlifApoontUMu4TWoTtWdE7dwvs1DlF8srGN
M1yYGBUGxhYk5XTosRBQNkQcY/KqXFwsB1A/yO1GYb1UVeHujZxKPMfWt3YIA6RO5u/wvIQ6EpxO
jdvG0ik/FrNwb8gLinrjQMzFsjrSo41j7HlCzIQB4FeB1fr172KR4R6YRzJJrCT7YAJDn2ChwCgU
Bb4+V/36+c7rc0M8fBJL3kITgT9WInVidlU3e6MWHynOJIZfZn5j0GhtCh5JKiKp/HQ08YinxSXR
AO+6YzSedHw362HpuDaMZ5GaeCe0vsFJGLhe56QY/cTQsQin3QMBOXhBZYcPFHOHcQzZwEmnvpSR
Jtae5sQnDVXF0Dkko9S7Sl5lLer7v5ehrF5ip0Q+XAxIANRt4SffEvCZ9LNjj5ib+QvCoblv7YAM
Yko/OmXOjdw4JL16N6AYnqvzPCQlK9l4SMiG+uCNio6hoUVbPAH5PlNgqU1T//CtvLVPYUzciVsG
yXksa4Vc0fpKq4EGoTTJjOrlWy3D/r1y6sSXM3Vla5mfIq7xCrKlWoXd70AKlK8E670tk4W41boP
J6Xdu6QkdNhBfpijKf2mqbKD3SYfsTmDgJiM11oM8TXjJgrhvXzPmXVLaNceQsF0x02H9NOixtpo
U1NskcmtQ7i9J3N2Mw6iLrZeCDsozXnpKlft56HdW6O5JherOZDt0mLWX1btEo9MV/SYqCbDTwnt
vJXKoic8NAS1lqredSjBrxkizysmEn6WTv8NwmreYENA6MIRwWdknp/rqEKX5MAif+KY0swNb7T1
cJTS6NrN9mS/kZRDhpmLbSuf8vSstNzb1bFDqZSPJwsA14bHkaFWQnJH6n5gXhwuhW6TzzogE81T
TZx5Chsv+mh1wqMoRPs3U+s4VFf3fnLJYjOwNwhJ2G0Oajvdj10j1s/bXmRzx3Ct/WVrrf1qJb+H
juLXpjFdIbqA7oNXzsDQwzoRYZPLEw66ZXJRC9IBH6px+nfxScEvdAuuiMbhG01XWonB0KDGicoX
S6A6L019hQJs+imRfBiml23q5SgxdnCiZkq7I7cmOH/sVoJ5DETCPNVvBNX+FhmyrCo0xbmOS52K
sbZfDZWSkNUvwiywDRbWVUcRndd4I5l/aVHc5iTKNhoKG5T+GA1s0f51KhMtFr/lZdKL/NJBjNjX
ufnoDWxHTV3gFyr74BQN5iGW2dOGTCOvB2YiXR06TGlTxhceJloZb4YY63+JxmSFhczwn29s4PYP
Ux/wwat8BoQ+mTvMkzlVmmNuWLADDEQeR+Co086RORXL4kAbVG+m82hRgSUyQDLRVP80Bpt8yCHg
uUJ1rIVbKuC/hog9P0pccCWzg9egdYODiAptjeOI3LhhwAAxNRixo/gLQPDwWoY0sCn+nIPD+WSt
96aA+cBFy5NlJMwKnTx6REkvbuNx4GLp0zwzwykuCJbMMv04ZnTIK6hqYwS4QtASfC7+UzSna7vh
OXDhKiLW6MTpeRmNifO3lxc0YTzKZLKumdPXmr2LrOEHGg7MYXXEGgKiFFMFgZypa4hjxChxM8lx
Pg/LZWzd5gjHF50JdAbO0c50TJaWXmomV0nvTmrURCGToRc2+mY16rI+Vkn+I4NRdsFdUhwJMcZ7
RMovD+lCtnRUzyaLgsLG7bfLmma+TuVSRg/hDdgP8W2hsP49+zQw094L4BeLqfEDuIF96YVs7sA3
a0n191xyxqg52l2rNmRlvQRT0B5sc6AxGNUwPAeiuF2Wol3buu5OQ/dKzjPdY9phjGICoo66VEz7
LqzOCj3AAwm4tgZEC5/JRIcOjVTuCgU9OKL4aPqkPXujHDiLZa+kHSofQ9PwQUGjtkSKRHSnJCyd
fjpjdtF2VdDYWwwgzqN3WSBIX+RMb8ccNmXkS2nEOyOTfhv0e6vuo0cRUD80uIvLhJBZFdfnprai
rbnQL/79ycd4+DkuKyDy3dtsk2/pTBxwQEdEgHaWEk9DHqwSTG4k146+vjwyAiPHPltemlkf7cCO
qzVSk+DEBwrNeurXqkjAXqBqFnbTUfGVsMuaAO1mS1Mw1g1kGuG8kxWib5zP6ZmxZ3IIVfFZWjQq
x8g1j0kukzP/R46/qrKuxKoHvpO1I2ag/MPFKbfHLZhx9AeD404o56tgDi8JBC9PZud++Brmznmx
S/oXOp3KEKPey/OZc4xK+InTOpdgsIpjpBvvdWIcB23UPwcEVdu2s14x0dYvRFNfDXIfLphzaY4t
eBuZ5ZmvVLmoePGK5CiQRR7+zOcJhpOXzXtXVzypPLA0BJPx/Pyoic6j/F68QLMEK4zrS94EZelN
pqj6VHEas0Ag8/mfTyOPA8wEdi0bc47xo71J0jo/dlmfrgbTLv1J13Z6LM2rbBmMcVIw90nvmTfR
qO3E4exCF23XqKQ6Jwu3BAtCcHLqbm85NSUPbAu/6OsUvF6YXogaPLCc+bM5yTe97N0Tph+5julj
f02947PXbXKvkHeXrvSuazEL1LKqmFfGwXmyO3Uy5rq/uUmZH1xq+ZXow/72vChhXkI9/6Nn893K
HWbeFJeeGG9ZMAenfmrgUNkobbypOsWyPZWJXZzI6vDuthy2z81gmJXy/71Xu9L6AdvsxdC4HQT5
DW/KdngzQsP10QJbO/if6cH0bNsfAUCha56gE9Ud+aGDfTK6DLLOyFM94306lZVgZO41FH/Q85BL
GsUjKWfti+4nMwtbhjtZzMk6yDFTqTpZnFR1eH1epCnCaxta07FO6wNDV90vqxq6C6l7JGOaI2IN
I9HuPHnUEmnw8AQSPdGh9S2dWTEwxDOdKDH7WuhpG62P04dpvWUA41B4S/ZDaEEtU9IdMZM0UyqV
UkKnljh1gpFPItirIewTihGVwZYUKLl1WLRX0XJP44EF3AACYyMpO+qwbo5zPGbncbnILvtiURjZ
cuL0VDml2nrVjLkbHcbbRNXQ2R0j0tFtttXQeXtsN3fZiODUGZwALaTXxwbv6SpevpO5iPCUo34W
gOZOttlFrzFu87UychJG+h6QDeKpHZIhlLm6g4+dVtPWAQGE9NXMboO0rn2Y2Rs78qZtHTTZDabw
9QmCSvux28a9Pp3iDtFWGVvOrk2ZCcisgbFWFx+qU0N4sO2KLJKxL9d5m5UnRGKh33vzsNY4OxEP
0/bbis5pURr5lcjx/o7tqdotaBikQ8YliO07LZ7m1ZzpZcRJ9ofSd/hK8SYN4OkB4nnsrNCUNDFx
9jIydRSD9zeZzPrcRsrBccHcivnufCC0DwdJLSJfTK66WY3u7HT8mceajJFLOIUmnXdtrRHH+lIE
tutriQGwq3bd1fNH72ho06bMIv/5EoMNKxpRwj6lANbvgTOPXXAw7CS2Jn6mC55j2u2G55eDbZ1S
4ZT4p02ksFJDOx2YcFOdwLyy7IJ+UMAW+xybbTJqza1vIYqZIU6PqvU+TIuyouW054vZRZ2wKOrX
plHLM+WaPNtmEB/GKH+VqtyngRff5kKEb+YQsQE1ibYTGZLBUsz1SY9atY0im3m8K/2OLPUfqEgB
UyDQvE6j9iuRjbbJbbu4DU60ey6oGtjJVMiBBsS9CkP9JJ05PWuRvCB1X/qpy28ZYzqx2VN8TSAM
mTuzeXvSlVR2GLzRukJKss5oweBMOISnWUbMbN9jWowqtVXTzZKp+ZK6X3CpqV7qYe0YmtxncXcV
Iqdj1fI9MBAydOH0QkvFNI9Tc6qIoAUdqXeYLO561zMFXbpanFpWdEy0q+jaV48ENRZM+0cjp/lg
R7iO+T/2DMoPnGvJWXgetIyiXpPohih19sJd7WaLZtPLh71gbnkaDZdNjXWaZjK4RnP+Oc1gNZ4Y
qM7wbpWph6c8sKOjzCjVw4aYsTD7o7reD+0EnTQI2WZjZ2nPwLYkyDmIk4sX6wA4OPrWRg+YgZBP
0iFL4lTA4AwcXY5PbhtpFl9qJuSww429aZTbniGOfkQYIK/JcpGNfBmtujgqeCJmSM6vk9kvPAAD
iKGlkYmPLz+qRtJyVPJ3Y5TgFogYep2+O+wchBbzlZrezSchu43Ts8eQF7GaWqF9KJMeGcynkDmo
+AjaPLwBSYo/1yb95pOqjWxrIDrY5gnorKcVuZiK6NKxrmXFLwe6RyvQVq4bEbsv/73MldUfiSTy
/iWfpXrv7SrGuDh5smAXyXXRtdW7MNDe2iSjbjogLbyhVkNMaevuDI/Nt0mRJZdLQdGnKgRFkOB6
jat3PZyPWpSgCsteF8XqFYM/+ULLJZ0oCGRamSc8ydo74qBVrt+01om+AbYygg2bP0aKN5EASXsv
ypE2m7WLhpD+EYwrKALY/vygwJspNU9tSq0PeF8qGu7z1PXH4I8ayv5Yq7b9wYSaZ9X94TQYT6ss
yF89tzpLPeIcXhfzNiBTCeW3qvc2eT73rPBHRyznlEn/KnWT98uLH27OkN9p+rc07ffFrAGzU0gC
3Mhujp1LuEml7OnCsQuQugUeLpBdcEQUjhnHgWpoavWPmlTPQ4C+6iXmcLzOMg962mjNpzQO/tKp
QjPueZDWWDRZjNGfiT5y0Q51xVUbj/agK7AsgJY1LWM2RDWsrTTLOJNdQhSVkL8Kgv0edmxewawS
MoKyX0DF/fdVhkHWFFm51aET/JiLBy1U56uwdZqpYzZszbFxvjp6Q7An7Xf6adhUrU8weP2mnBzz
NU+gGmqMz09QDMDAMvPs4uzL1CZ1qDHx+AXrewHl51XDB+U/P4oTBoXPjwZafvhzh43VIlNO7Ni4
Py9WXKMYdFAxLZ/qRje7LnPZWroMKVV7oljMH20+6zfy3pgSNwBN2cGplusJ4ECvoxNbLrMHYIBe
dLumprgPMte3Vsr8H45diUQHS76LZuCMxIjYLwtEgxwi75BHs8BJw4mgHUzmv9pwKd3xLGYEnZZB
OTR2Bw6nyclaqgk1cOwhm/pNQjz6gkHyic9YoxgAURGLrL2kE9X3wHx+n4Gd3toKBbsJJQUrhPNH
YbG59ZTSVfib1mN8f14Y21r7aPmBnML0bvrf0cHyGWthf7dNPIkRHfs7qmVOl0tVlo7wVUoxrpIw
yf9J0cLSY2/SF4WZwOdc+89Qyuqt17oNajng01ngQQ+Tcou38WajPHOyvkPUXPqz7v0Zm7w4m05Y
ffpWRzGFYNV9yJY/IvmY8Zpo4+pcpurO8Sr87nvqsRoOFPqEZufYVf6uEib3KA4IbktjRIXgKvS5
3YzEAa/CxnEFfUYLAsxsc5+G4AvaCflH1oMb7FEObiCv2uexQn+eOupHirttbUZ/atTMp5oKwW7q
e6Hj/33WwX3ZXKEhcwDQOs9CvFVJNkoOXLr7C9sysl0H1Sm9t2DTj3pyUqOXoKZ3EBoPrNJ9lZ+o
OU6MhLYwYr1DtHTLCCIt98+No4mXfDUq7w05Ucc+G6YfFskFa3IyGXdQXKQapOZm1if2fnR6Mwm5
vPWBfcSCZfD9/+gKUMgwevWbjVoSskl+MkSuweLeSBUOq0xHDzBNpXhzMCdtkrYR2+fL3ihgqNXi
FQwXPESXabodje63qvqX2OzLj6Gp6l2juciw6zZ5i9zpl9kI+9qkdr7Cf2Zd8wl3U4GmZl/OSPb8
rhyzTTrpF2bBOEOWvqgqm+a+gGQ4N/I5zQ6b+2jI7AibCDBZ7PAlYavt+5y3M9e6s+GNE2BBeqE5
iZ2/9GT6pj5VjxZVszc3Lyx31R6AZ46UuGpeGocFRpvjapcb9MZpROFYXiDjVsOBDBgyLsSJzvMw
ux+JZl66WRKqDTUrtIwtSCD9Qd0uHogpkPnrKK8tj4mCA2PgTiQKMkjlpb9E2e16RdGom0wf3Dqd
z73lYDpa/qy5M5564u12JhI65LCdsa1M9Y0tBGdgGR5YetxjxJiXDGCnf9Xp29SYeD8Z4iJgEVjk
wyYxTrRY8g3xg+FtrP64jMDWcEKGT4oA2NQEq1s7d+QNjsuy23ZGGV8AHMUXNyiZlP732uyS15qm
xf75qf8+//yojFpmKhpYJS8Phi0wGxLnAn2+/ndxGkDbjgx+J1rY7p+fj2Q/MiQQf3TCJLX9RBP6
NKJePk2yMQ5BZ4kHDNL+vftVGygEcRDg1Kzb6cZfmmmdq2crVrX6JShAJnmtF//owSP5YWSlB7Hw
8uu22WP6Ik6T0gIiiv0IguDC5jD96BmEUmcI4GOl91omSHkM83dp4qsI9c56NxI2+Hho9lKA/nqe
V5HkW4dudLYlc1seN1RzjUfL8NmUUDrcjwlPzEOZWntPg534gE/d/VNNol8bCd0EIcvshJSC20HC
hezp1T0vgz7C2UBgyx/8nbbAwSs7j0A8LlqvV7o/NsZf7ksL7L5R6v6//4JDetcMOkbw///V4L5m
cAEzZUjfVLfRmX/T8DAOz1fPiwIZvWc7JPGvL0WFHQotVy3HkxR16Vsmrsse5y/ygdo80ja/N2lg
vTw/9bxkZSR4+MHt/J9/cIL2XZB7XVegt902ii7abIYQV7JPd1bdsdd7a8Nfd6bQMv4OyaS+cC/R
/Z9DeVB2nn9NfrbML0tLioNTVzeKVTrDjmE9GrPn9D0L6wPFDHeYplfvsVM85trdll01/Ryk12yw
ajPYhtd3gE23nXD0vs5DyR4dTOb2WV0nxQmV9LqMQ/NIcCN6x5Y862yqA4FTlCWdXtVvy404gRlF
uw8nZBJw5P7CsVqMd3UJ3casP3XyqLUQeFYjyleILM3arHgFcpShN6AmRugzlrElD/uWknqvdPPv
KD9p/XM0NZxkl7W4AKkvkSZbCVFASZ8cTQPptKbXR2dxHzPS8tARZsuaikbVoY1QR18cK3Qs+Tbt
YKtzUAWYKEECP4eHhhF0rrda8m0yCd6bsQvojsk4ohU/ciCpygT3uUe56aKZY7iNoaMCpgiapTzp
ZkO4WoukqYmqdTmhrW55QJasM4iBSIJtjXRM5Y0rhsjmGrVkCmdhsafRpUP23t5loBiGL/9hAfKT
FgWx05r7T7F0P60OUT4j/nUnargdHAw3qqFmI373xrnz90j/26bOXOMPZkoDpLjuC3XFcQXTmPZe
4L1MppYAxHTdgy7TQ2yBLGEAWh0JCt25MFXWbq1AlIxnepj9S455rUwsgsWqucWY6hjoCPNoM9sc
rTvkaJ5oAGJieJEJBRQ72a8woG1DQk+LFGKxflrTV4D8bVXoorpMFVLl0Gr7fYsdORuwhdKAPI6N
ld/nluUiZp5bWbTCFgu8ZyWHPsjPTVecVdgM65Y6fTX/P+rOazlyJMu2v1LWzxd14Q5tNj1mE1oL
yiRfYMwkCa01vn4WIrsqq/J2zZ1+7JcgIxCBkIC7n7P32poGBSNgjKT+thjI43FJHGFODWA38y6N
ojkHlYCR3G4AqrSs8oMcpzazGSqWaj8LiHuGuYDsnIzuUKjrrCf4RLcrZZUZKlifoCeIEkbNwoBG
P6+T4lVVAUjEbQHoRebu0tVz7kFpUyGSz4rIDvfQsJqopHtT018VtZ27ThXOqzEEHiyqbYKSY5MF
ODRb7eLTu320fRPfxdBQa0O6rlmIFo3avaAVpvg9EUVHV5mkV4xoLIJWatQ52yl/mBpMvKYZOVNA
8m9dcmy3bUFUF2uahU3OAEYv8GtjDARkcO0Xv0zmta7Vy45M202QL3z/w8U3fudCuOyaPNiODawA
3eYt19gDd2mNR8ELxSyeZN94ZYwa+xQQWkJVrejQQWQsvZpyKaajYmjAvXhWD7iV9vMwK7O+RD0R
3UE3mNLU2ncwdq9AOAYQilq9yov+3OeY5DCIxhPHUqDMWgxW/2LrPmTEyLInlfPONqJHBHv6EuIZ
56KWiWtnfLCIWkppvJtoIhaOOTKl6Vf6GIkVWbT11CSNFiaL4Jlsch0rWbJStdbduQWiyRhgHJ0+
cIsgCGn1jUzitOQxUmgdp5r3gkOVUmP2QR6LvrI62Zw1dKSWDi1xzOsPHOfGU86JMnM0kk3d5zDB
LFoONCoNjJi7PpAvioWNLjONixeIBNMcBmzF1z8Cy+KT9pVXh0LpKu2bjeW31xyqMNPieBWV+Cx2
wnKis8MKKR+dg2DZ/6r59TqsQ2spOPeCiuL3phcfld1+uBFdSDJDmnnrkYmRD8UatMCbb6VfeyOe
QCATGAnq+txHzXXMpkPBVjWxNODJInppyy0w4OeRYbklZGLZWA859YOzFkLg9ySoBSj2K+lnOrF+
LsLpsgegQmINAwCnKplDttHgfRXotIkQFZTPiJ6sMjIjOp0kg3ZemflXomFOgWbmF8jq1IxDAEdU
NQBFltF7NYF9TPqIVHFFsRClhQTbIKVTaXZNZ57JNz3kAhk8PaKLLeGU684YbGtpBpO8e/IrM+UA
CorSoD02ZFPNoilDXW2TOxJ08Ly7+WtboMMYCkyg7tgWC1/K5Vim+g76IaLncJ+CHp/UPCdyVC9O
UwfL3PT2USE+FUo/y7TLN1EXK7tysN2dyaFHUWccFxj4Oyo7JdOOrEP43aBGBrz+qQB/BP3l7Iva
DtCkq8/8kp6LAG4h2rmVbcJB0Sthcah1KXhWPrFKlItMouLTMxRpigFPpEneYa7BKgzmaeFhphYS
3O5TlQOUjZPmPioUZ1e756LEaY1PJJ+jKkWFZNDBcCKQg31nnWOSTfH+dmjgOO+stItSMXZQY/Lu
SgetpKQhz3xPbrVKibeYDHHx++VBjVPnROBTsHRtwhr0u8YjAQKy+nGUHGuiHMKj0iuffVyfc9xn
61wlPmLoxGeeps9UXtBFudFn3rSPaTl+KUd50ny87Fh0ch35MzPCiXSqwb1xWGRHkIzL4qWvQdM0
avelGExrJyq8aR23Y6yFaxszYxwFx46fDburM2Y04klN3SQWx4dVb+iwL60uEHsOrXuAPqwy4opF
1oChAEIc4vk1Mb7dLkQSZoepuQU/fTCt7mSi/t+hU4AL7ga7xOlJqPBwmtRKke6aIGhWScpvKcKN
2g+sM9wiOUWducLI8D566qVu87PwMnm0K/JYS29jBql4tid5CDKdGLl08Oo4AS8qUBYh2+4710sp
WnFaRzMnKeHOMiUIV73mqic5PA5iQFzqHwxLRZyYcQ6WGhYlqaMXgZ+uqHf48PCu44be9EH61YHj
EyqNtTTqZK6qkmqzzOq1LZl5FEqnzt3BQ19WG8sGd/NRz1m/p+CgzFIiF0Ey0mbJByXC9tTWaFt1
MhQoYM2dyY6PyHIBn/U6msRfjFZ4bTGBuf1hrL+mOSESiamvqkRd57H36qr5e2r0qJnAIlB6hwsh
wlOq6tGGhsIsUtaK0lDgVbx4KfFfrOm0XFtFPkGpC+3sqwzz16Bvv+W9gbIGS86KYm2HmHk4diWI
WCvOP3HkfYZaesUNhROBnsDG7pkRtrVDe98J8p3oy3zHnIkW8rHA/zLLHQg/Wkm+AEJEY2XTq3jI
e/ksoAtj5U7LBdXl2AW8nUaZi+V5vENci4M6SjdRAJjUb+1rGCOKdjIHJBMwiqW0O0RgBgoyQycE
OO+3SUt11hLkw7hMBO9Knd6BUOFZ9osoxFZO6+oaCHAIDeXTuWF4+7qs9G2ntGuzsuZmaY+HMolQ
V5WOeTZyqrfj2Uck+952yhUD+LIjjuax5sxVTgBKaT7ws65OBTL7MYbya7b2qvusPVEvpQ7UoUZF
kqEUrlsn3+YSs4re+4ewyrggN9rCHjvi1zo6TK5mddSSb0GKa2kkABoV9c32cnHOE5cI4XRe24q3
cWBI7kQarVBTMfUZxid/hDBa6tErlh/lXhdVvfUQu8x613yuadstIlfcUUAwEaMZ8QalibEZKhuc
ApE4FkfJhkYtdOMcMomr9d05wdWaJLW2Y7n8f/yOxpAeTQiVOl2Btey2BV7U0CPVZ1CpgsGYCzC1
KxREjA6hOjExiZefsPppD2aW71sLGlavLVD3SA05by/OfeqHmzSwtqylV1ns0FyhlbnxIlIUsvHO
jFwW8jo1x2H1P0e9iT+nW1IfsjVpQlJyhCUNyHfT9j+kZyG8ssDvYdAuR5Jm7AZwjh/p1tImUYfu
F7oSixER0aCXLis+atTNKATSxr6Xg/HVq+a2DDSaZihPoqA//c+vTv4/2V62Zqg8gdCwQ5q0YP/8
6kDFsPYZal6dx7gRhT20fi92r42xwlzIR1lZwcpI1GUS6cOd0GqUDcGzIfwjw46yqnKoelTfDlgH
BGgWziSppLKcKBviP9TnER8PXuT8/xNKpospIC+LCVZPp+BLPtUpUNyWljVlIluU0f78usvKBP0T
N6D3bg0TOLTRCb83+jNnMA/otJI7Tk5vWEnTzcgM67smBl4OfDBFJzkI9xyNa6OjDlcOK2UozV1n
O9Wu7NslaqToQZfRg+cMycpDN0zTqllxFm/QOybqHRZH9a7B2KVUMOhGzNqkWEBGUAsbSGP81KpG
e2jSsMNLXEnYD4a/MGqQoJiVgEHqxBlkGXgB1w4OCL6TvZeN/aLARcFESVs2bpFd6kZU93wAOuAu
EiCUHNBXFeb0wgUVylhNg30A93COfs7AOtkFnLJ7mDR1GHBWhNa2qcBywZDD+1Tkts23a0BlK7Ch
s9aq920KmSgKxNTghbuZOc0SBBvnBhk5Ow9DIMRZkLbsQ+Jzkso6zLTqOJqZv9b9wZv7sV6v0NMX
OyNXYPBPF7erYNSfQnSMqx83xX7qr6idPcFqoC9WR5TRGCSi5e0ut8ffHmr5JjkG5Mbo7uifzemi
SLEAS9kcxjLHgpGxNBVguhf2kNLepM3EOUB+K7rKviD4nxVTMbH0Ovue6hDhHgLYuWT1E7X1ACSd
i7iCO9EYKPMxsJ1upa9caMNWtEhJPAoZy15JY6bgDVEkgaSqkOHNvV2YwnxEj6yv8UqFS9w8GaSV
wto4lfKtCtsEHzKkD0Ivs93tqh4F54F2jF2p/W5MkrumNooNtVrqqMpprMnFGjV5bB2koBDEvgjm
gtvB1yC2C1J+B/jT874azKssc6QbNkkPYCfcw+0iLWIgFVYF1lT3lUOiZsyJ1ZrkGOZZ17LLtccA
oCIZ8+P9mKYSQeEoFx5zKeF71qvnyA7fFggUzSOjR/a0muqim5sByTUxFW96nCj8B74LZ9QvMj9G
tmOfa5npl2o4WZGurIymdnZ2j6CgK2vAtZrZs6Q2tB1pNFDe83I4XHp+lQc8yiUqZ8ODH1CV9YoW
iNvMRivQDzXrMmVqlmL1inc3HSaDLRWYcd8rXnoiUKygfVh+AB0ly9RKajwZ+VwWndj1moOXVA7K
HdUS2qJUQ+eUKEMK1cQppIXo59F0nNTT0ZEuHc+MNyT5Zc9tnkYzj/aWVib5nQ5WEE7GSJTCBBKg
o+QcDAwQy47TOYlaBWR8MsYA66pfbAH4Qm8l9iw41pfYwy2QpZm18M1pDRPE0PoqCyHbmFRzy+rL
ncRuOyN5oUoq6LKljZE6RF9BOzbYDbb3XjFCoE4ZDuOoo+SFVS9lQVCGmW1rOyy30smZmlP92ihD
UJ0Ct8JLmqEkcwuHjsl0W8j5hvwyrCdlZbNUYQqNAtQuCr5XRdtbinMiaC7i1eb+AQ3FN9eIeprZ
RyYN+sHVDeSrcfpCH97YW27nQTsqMQRGVbIsdSyRA2tPd0qE1XKd5YmaVsuAFK51n6QIMBTxgZpi
+OJPuHQnS3TYgh0NHBjBldFjNUYNniClQudpO/4nrl25oW+ZbxMokouO0828GhSYnp2aX0Jt9DZY
ZvdW7FRnLSgNJqt59Nj4HCJKvcv0JD4gLgxXbWWrJ8WizGGXTrzTLFS8etYdNVzgWFI1Ql2yELLN
sIvsMHxpJoDzEDUWMQaCqgZ6B+zoaDmk23y9+YAIfB1nofJM3EAPo2pnD4iC4McazRNq3z0FN2fj
JL21DtT6s/Xb5BrEfXFKhWrNak1rTigY9eVQa8HB6KJh08r2JWupfLQdZuHe6hcJxszBNavnKv0S
6Eh2PY01RtnFGfMTCJhxe6qNZuquKNkau0Z7tk1n5/riGBChcnZdXdkOqV0SKOLPVFdj7gA168Rc
io7cyKpDdKmC/61sV0nWTB/o1KrUMKYphClQ/zffc9hCh7CDGlV7XrcrpwudCtq8aaWxhGbCCGoV
YkOzLXkYoXNvLBYcZAMxVdRc0EyxhDEEGnMbkI+xUCgXfFXaDYiddE+tplgnhjvOvQG1EjV+lNYJ
Sex8Cs9J5wI0dd1+R6NWfk/8/b/EdP8IjP4py/unq3+Z2/2nqO//Rf734v6/Hn75zMpfjverh3+D
EHCHONa/DgFfB1/Lt7h+K/+YAz495HsOOGnfmmaZOqGvUmoGP1UmWr8HgWumqdLrFlIKhMa29rdf
/hEErpm/CsMwMLEQMU3RSBp/+y0IfNqk2rblqLajcRfT+VeCwA3xU7yvaWm6xg4dixK0LvEG/Xmi
50lQQTLPPuGzo8HwlKVRLoc7/ZiftY23t1YGgKx9fh7enLvwS3mPZnKnfGuuyjflrK8z0EBPzTV7
gz1EXBsoIP5BWCvO5HdZm/zef9HqbfWhe3MswywsPvp7jCLuJ12wCUhCPBjobWdG83D4hL+Ix5VG
34OFzwUgK0s2MCxr/z68T7doOeqNs4JuF7AsXGj5QnFnagKx4iO7Mu4Z33LWOi8qX9ayUJl4zRm7
FG/t4IvbkM7DGh0WNJGiHnCtWbs1C57j3OH3uBRkDTwRIptFW5KTQKpRYSQ02yeVC6D8DIa7NhCN
hCcYEMOcThX6/RgwGnK46mp/OMmKFAPmBe0siPExLuiLnwDRmZ+8CJat9X1/HU7KN851m24PEfuq
XsaHdqWs0oOz6tZoltdy139hQF4k13Ip9v7KXGTr5lRd0ZLH71ibh6fkSsnVeO7uwnf6/dkdISf1
ud/WB9C3G6+f58qjq5wAm3jxjmLeDK44rkGHuMYZ7gn81Sz3aP7p1HbXeAe9msyhGS/j0D77rPMo
u86sdwebfjIz62FWrUmbqwjWaZZikpGT4ZZN2qB5HQIaXnvEnOkLuidhgkRvbpRHO2dpfhi9aNNU
Z75py39hYJkTVAHB5JCqj1QcFm72knAuxOo6q56xMKQ9q7FZca89eQ8I+ueOO/c+1C8DmXLJHi5K
ytrSn2v1OCMYzXyB+xSM8/7Bqmdg0Ub1AHDN3zKxGJ+8b9VZjVdWTiPhvbXm2mcCedl6t+7HODwp
qGY3Qixi9VNQaSiwt7cbI7xqZCDn6kMIwL6GqAbPBjwdFp3Kb3ZZDS4dxeUK4f6mUJ9sZ5nzMYXB
WjO3xnjNSAXMrvhgi+xaZ1d8GXNc1J0C0R+eztV3sfBcPLJTEJmQ4Pgh2le+CAbjgU8kmaHafK4e
Jik5EaDDokrnVAopdPgIP5cG/HohVgo2nG8wRSlnPSXeAZ6PJfCyzbNq2YfvIF4oOlJU+MKii5wB
faYxAK/1GQg+AyIboWDWkWLvvP300ykWdmYvARjWx/BQvQluH3bMo6CIIGXTv2HEXfRi4eqbHuCe
ES0b/kjRLynxLUMFECYuG4lZZ1Y8Ij2TH+Ues/2FmrQC0AzA3hREv/KphtT74MmBT8ZUPR0ejPsK
+JZhv9X1azUeBhzDh9ba2kQtUEwJxbVwqc9iwNc4VKRzJbzLow5qi8XYBzMxbvzuyJpqBuYWeZja
bsBXLqjX2cxy+sfuwJxCJHTY8L8rLTFxdvbgHlj1NTPzS+RGX+UAF1/Vzzr1oty86NnW7zYIwW1n
5dPZmHnfhq8BLa1N9xVUXtMBQZ0jLCC4y94Md2g00OzTV3aGbdS+5HdSHed0QTp7ln50NFAh8L82
4yJBEOvPgAkW/EQP7Q6faMTsFY4GmUxWeKm+MsB3kBVgyhHjXW9sCv0wHwAoYDnL1i7xrHh7EIAZ
fBmz0N+42UKIvey/uSXvSjveBql/aUD/X4zV64/s9JZ8VP8Gw7SQlFb+epzeZeX7W/rHQfr2gO+j
tOb8qqu6QQlpyrqnWsOuvg/Smv6rY4opj8G0bf37lt/GaO1XxktVs2g9qxoJ7gzfiPVr/+9/k86v
JLnblo38lqW7UP+lMVpIa6oS/bEaY6m6KgTZ5IaUjmRS+udBOkKckDIDJgI3yhkaSjx4NSpo7GVR
8ZWsR39Q3TcayckyS5oA8YzR4ZnFwXW7g+6XX2rA3g9ZFmM+jt1+FfuO+aXEcl8z+H/VCTDDUQs9
xlGc4UR3bTIGs2tjArmKZniO2y5Z60PVbpwxzR+zSFy/79pg1SEIf7rooevs0XaQaBghQej1+jTK
oDoPPk1pcm+TN0pKHsyJ3LqW0FkPg8aBXCld8jao5EnITDx6fdluG8e1lrcH9Oad7QnrhWDekMZC
4m0iPY2+FBB0b49z8GEsdSPvd8Ixg4fMce+aaX9whwkMwElzVONpHuEyr8AoYw7oHNDPpy26WPx9
39zE045wJ9nw/V8fEwoNcwkgRRELJ0qs3x5ye9x0oVruqTCyhjICd/6+v+n22w6q2uv2FLT5CLjp
++N/3K8zvXDVtDaxUb/v7vbf7bG3/2oboYSh+uSDZTnSZavDERhQvGwK67HnV3BO4+4JPhjXEiBb
thW93bYJ3TGOY5h93rZ5OnZCGzITlDIeCF57PMS6h3xxulpNHZAu6OBrTVeN0Wj3NMj4lqDiEHji
iN1YAPSPu9Bd2CLNnjLHT1GsAoRONTV7ask8QUAZR5vbVr+jRpmGDkrv6c4+mWScWNWUyhtX3cR9
c/VePd0eaguiH/Usv9620bidRRMVLOmQR/dO3J0mKs0K2Xh/QpHLCIgiHLITq2Vf+PLkJyE6YY8K
aB/SD0889Hd9THnFJxXq5CrIk3szc04J3oGVqwOA6xNsIUkx+OeswqLIXcKzG6rFqo/T+Jx4CPlR
MxJ6CmtnpcRpfs7owq8A5SLRavV41QP9OPfU4ldJ5zRnIFIhW93u7Fd6sEpwyJ79NqZaoCsqxB8F
q4DpaRNqFAGD4hs8mwmRF6zTOenolbp65Jw9n+QoVNbuGTowgZhh5tPXjYwlYLXg0mMfpuAuo0sv
cGAg5EkuIEnFktZvfuFMoLIX7Bo9Y9syKfBGwKLHCqr47cWPZb/shdFdkNh03C8dL70PDjixC3HJ
kqhhf43Gs3loREnguySuXS57PbcuPX05LKq1c8l4WTybrVzccMyYbAj/2kNn4r3V4RX0ZsKz9THU
+C5mf0x/fAMd+ECB/gQCrT7Tr2m3zKdeb9dkJuvz7T867P62C8b3n24fOew20YQK+mlDpyTpBuEB
E9rfd3K7S60V5tpUXDDBf97gY2dduxoIotsGoKv/eO5Mtf11K0L8J7/fdtuVEfaIFGnOM7tMhPH9
JQwtVKxIl+TTTG/oxwWJYt5Kb4Ed/bjt9p+GJGdpKURO/dhweybwdSWVWKDDP21wYhjPaQgw8qcN
qkITcRyNKUPxtye/7QpNRrsofAk0a9rw4424Ea5JAxjq8qcNhQn5DwV7+fMGtEn0eYnb+nlDqsPr
1GWjLG+7//EBaq6ZzLNaFqsfz3t7NquiUsZwKH7e0KakEXqYrOiG//Y13B4R+Rlu2BQCetlAhRRJ
QElWWI+cVBaGYg3PCfyTTYOjc9WllXjFxjNXVGJTSe5UTnnCKBigejt2JbBcC6nvoiVAyFVl9VI6
ZKmMlvnNLHDMJoT9cYDrC6zak9U8MilvZuPas6ruIdGdb6blMvlNmjM0H2cLDXDKobPidVkw12xD
v3i0kIEjms2+lnYveZuoJbrQzBaurz0nXioPmeEcEmqp19tFaTeEUGbG8nbN1AKOKUOJYGAW8TkK
iZNrCdWahakXn5GAEPYg8N7vGis53m67XdzuTOwUSjyjMQ9RMBZXrGZ6oZaXMsOxPPcC+r6eTS7I
tO12gTOOFXEZnCO3iL5fDNjKTnG5sQQwprHIvCNUguEg4P8qRR9dpbSjqxq6wbkY+aX/fhNRZNHV
87eKHzSX2834iKNrIeI1vkzj+4Nvd9J6/7HMq3p/u9ftpqSxADrHZba97f52WxeSHU15E9zO9JS3
24gsQkSC02D54xlq2ZnLoqUa+WN/csTC4wn0eD9u66C7bRVBANKP/ZnoF/YMofdRG9BAEUpLydJp
VyUMG6sptYVmE5cZUAt+rDDorYphBeISV76ejI9WZwxrJHG4WZTJjorns8AYoldkJ/idET8ZtYLq
KqzydYwZ5qmLQX+ioxgXbWa+VoOXPkXWgIVdEKFFCjY5cR0TsKwM7EPf4/4FcPNcMgpzNmXi40xj
o+qOm7osPbyWXEv6ezXM/cdurF9HmbgH8rGRW5FVFepttUEXOp6hlj/Fpj886Xql7wE2TfE6zfDk
5zB+Yl8ZF4TlUGENaPmmmb7UMNav+4mVJBJ9YH0N8qrpQ/UJ2zYtXgJXD74FlCHRxZPSZcgIHA3v
SpM8xu2bUcbyqRBGePF68350ywQLRjcxIV1J3sbgsJqttCeK/coax3hAJilFiM5Qz7kX1suwrfit
h32wVH3TXGv1FEFn59HOS7zuiTgLhEltVR1vV6WSHAupRtcq79865ranLjyADh0fW1PoEIaM1e19
x5iW6exk70NSlA9Ny2tICAZjcpLRyuF9diIX63QU2fLGhHIrXpellmCJsjLbDzrgsNuF7Nt8r1Jm
exJR8sUrNM4AHhgVrQ7msZDlA/KlKUutpTHU2AukjZJUSLc/BU3/cXvfNuHEOyck3eC2sUirs1n7
zE0RHK9Eq+pPxBGwVqWYQPOLq7aLU0CNNHm0ct+7Wn1yLopgTVKCe4ewuH0weG4HsuBTiYzw5A7i
m9tJ86nrEmhZODRgVcu5Xpf2E99cuUqVfljViWthfeMYagvC7X1QDoFemPdtOR7DxLjqhaHceX1x
tFQiHfM4p7PcBeq+0f1oRbEcaG6gbdXkXKdjeYKAluxARtx7SGelEepHzzKTs3ENQ68+2ma3RVMB
dDzV702FhmwbaTskgJyMmxIcdrBR0Cc1YE23N35VTGbNd5LV7Wqm98YWGhp1cAAMQQOyMbS8FdJ1
ojzCfl366jcXIf8CS48kahUiDRoKb2/bNFCSktaRft+mnXEg/UDdoSNZmzbOKD/07EtXu7SvwJEg
FbaaU02AFHbJV6eiBkKdlfO/ka1EnLZ3oWqeo9z50hRp8JD2Wbwt/eg+dzCQFj4A9FjxL3o+jkwv
abo5Q4APZqRdHZC/2aWr0kyJcAoxV5fSx/mjOvFCq0s4EvZwxQtB1RKkdCpHe+0rxI93GSdxi7CB
JJUvNAa0dTa0MGPH+uQ7HQBCM3nhRLgt8rtAnQ/gnm3afntAJjMvtqEAmlkxx+64pWu9UG3vNEzM
wrCyP3M344RU91i9i7VGYD2hZaZcEtGzGh4jH+W00dOzhKf2dazMiTtzdCzw2dHwVqe1gXvZ/oSd
s8GrAmdQAosXxOvoDiGM4h0XXW3pVzRqcK0L662TCfCYfoRiZeqLgoJOWUQ7iSF05RX9OtMKdU+a
wB4jzCKWeUosLjWULIFJXstlA7/LKO/8gkZkDqXDHKonLRnp6DHVFZ5/IN4H5V5HOnNnElKBz+Qc
h6S5tWiPGeYog5Y5AsdhbwKWWBUNqYx9rGM2J4J53gQDYyw/w0yNnC2l9q0sKZMZIeFBh3yolopq
FXuqVm3SdxStzWoROjI8xu34HhIlXKT3eaGZy8xilPSp+UStvOQSg2BFwQ201cyPe21PC3OXRxAf
XRbPSLbLhVGIFXqAdyNU8CZ1xWOBzCBwNLpHluQDohoOwhKLczpac73I15pirOSDBkJ7Bq8F7UkB
7jGjAK0sCxzxxFOTbxCtC0rR+O9tqrfyjjPtJh7agshuk3oV9XlhlTAVmvHNQWXqNMwwsBU55KEE
pxMauhcjNqid8jufa5VY4xjmLK4+w19GE6dbd51T3xvI0xO9uLRO9Nz7oSTdLqOJiYrbRf4fG7kE
ekuNqjZ2Ueyqs5YYT89KM45FD/2q0RNSOFarkLe3QOlIWxupVGPGwTo/ZSXJBpnK/UZOtfyK03HZ
er657ONNruI9151I3d57ttcchwe8PPlaSRDMxRaeuqTUidJM06Wi1c/SC1+FQy8Zk+MZYjYINl4j
ZePYXHu5p+DzG6gqp5qy5ExuARMoVwlFatppA27EdDHYtro2ddz4Rv7ht2o1B5uWcNTo8T7zibav
esQAPgwSZdCvkuCRyFGKLWhTCIsjBt+i6xdGUHoHAMvxGmkIBNpCvBaS8MbaAvigdTncAZWDXDdS
KjGZ0E6Gwqk2HEkrq2KDCafaHzy71071uK69AcjiMEIPjNpHAMwNCO+SDogMSdBzo1fMG6Sw8B7w
TxlLayhSmqkpi7MhY0ZgOo+sbPgpcmYlvYnARjW8Qq5JgLPubr34pHpR6n6kzJMX26okrx5FANKb
gTKR0XI60uQ+s6CsFNgEHPNeYogA9FF8alLGJ2gJ9gztZ0GWsPFgDFQFcNYDbFScb9gY5dryRbwg
vyneaBYqM6PYx61eHZziVADOIVgC+jD2XDHb1EZKM9rfEOro8Tnb2mMTo4PCIZLuVH3DSVk7ooft
hKIv8Zbxzdsg3McUUxo4lY0stGthGS9jDOzkrOqdeEs66c9HSOKFoepH9qWmenTwgWKJAiGbKvmo
qAF3qFv4AaL6jxlNwUZr3nCGdKLgE31yR9vYVPSyRUjMvNJq5SIgdOPJLfESAT0ntU53Tk4qza3T
3tWkZh0y7b236RlxIFsLp+PXaHiFvWsxNNZtmx4VpBQgtNJdFJAyDwD1sY0dQo0c76GaSmHCt0A1
0hfI1dQ8GjnQ7K6Gu0s9ZUP+gz7T82iAyeQGB8/4DCJUuk1Ul2vNmXJoqlmVJ9+UxFA3QdWUFBZK
4isRWq0bj7I7xzwBz0n7BrxlvAvlGpVWba4MrQPgbWerrHI73PmDtnHDKNz0WAyXTuS9FoqVA4Bm
chPHxhwUsc83np0JW8nXRh5FawwtD+RZllu3EosS3Mg2EwREE7bVHF1Pe/W1Uj3bxejsnAr2qe2p
Z2KEAaSTC/o1dEP/zrIDmmh9XR2d0rBRm+hi6TmE4wpdPnYWQDpzaGDJYzZYc7yCBuBQHoPiAiPA
PrpNRGABWd90xD1l5zHYobQHWYpQGYStahIXWedwtXT/YrU9IO6KWgB5fLSWeklPjU8tVJu5mXvt
GpGrcrabgAuVjMZp3s03Oy60pkSoaMfeMk9oJAQTsJ6UxH4VhN2dlw4AU2r/4qQfOcyLZR+RPxDn
RIrWKlN+0b+5Wm4eMGYjK9HdSYwpvrgVhlfi9xZF2ZsLhZTiJlDduciUbmGI+KLa45RqIVmt2jY/
pUJ9w3MicwfrzNQancp01H7eKDxkbq7MhTnFVwfNRpCh5rHYcko1WniZ8Wi34qG5xCnGh94l73LQ
YzErgdDMCAm1PBbeWUUPz2FfmvUeNgh2+VDoJY1veuKg7zAfNVE/QTdwtwZIw3TUwIX4dX5UXORI
t/+YwfzjP1drlTnKlHjxfQOFmX52+/d2ERmQTMjhm/s/NvzhXznoYKQK2ay+PwSQ2/cnuF29PV8v
e2Wtt+aXH8/5z15HmDmHshorCrC80n92X+iSeGsKCA3If4pjbmrxb6/096eFQhkC3jr89GpYrZnL
f73T8ldtlD9JJ/7ddBFSImX464bLIyzbj/df/qt8+/oLdKzyrf6o/th+uT38e/vFMH/VLNoaljUF
otJ9oZPyvf1iiF8NTRNgGHTb1KQt2PKP9os0f1UhjuoIfyXz90kH8Xv7Rf5K8A7uQ80RuuVM4tX/
/I9/InX5IX35JW2SSxakdfX3vwm0Fn9svmiWYdsSYJaq2jpNHfMnKawpTSe3Qni0yJxQJ+jFMQQC
gmzBuGo61LJx8FClkl7Wt8kzWkHc4BM72au9CJUWMB9fFtc4R/b1h8/z8r3986cXJv7JC9MNw+Qt
0p5ynJ+0xYl0EiPDZrYwNOC0ZmC0GzEJrQEonotW3CmG/d/cndeSpMiWtV9lHmA4hnAcuA2tUqvK
vMGyFFqDO/D0/0fWGevq7JluO7e/tXVYVooIggAXe6/1rRdTsFhI2/jiuNm90UTi/PcHsXSefutM
fZwc+mKAwW3gNODp+flv6uumwrwuK/LuymIn6r44N+SAmUayjLnJ19mIraNVpHBW7DI7/ucv7QYS
DYzjCGTgy+f220sPaJSFLixeuqFdPg2R3jquYlqg5qjm6awGtHFVPdx5QZP8w9teLrxP75v8JiE8
l85KID2B4uf3F28bowZBaeP0I9RycQaPRMW0uA/YHBcQ/X2wFyEayk3HIa5qBco7SNSARtLeeFQ8
//5UWMs1+OePITAlwzh3xHJDfP4YPMyamZ6Qy2jT8g9DLK7dOp2OQdOhbSurPTaHfVQ6BBMoBBw9
DEEwYu5a1+AM/v5Q/npBYMmlH+ouDUthmouw/LdPRYVZppE2dZscG9ZaalblddE2QO3FrpRZdpx7
cBCQA55sCeTp71/8U5+UqzFg2Shtn//gYXjLp/bbi1deoCbPt4dNS++HGC7nq5adeQwiM9ppJHv/
oO5ftFGfzrrkGvBc7kK8yfLTFUgjinBEMx42VQQbk50+GyK3/jbY5rOtpguAi+b092/wsy5/eYfS
83nRIPA9x7SX0//bO4xJCE6LUQ0bJNXTYbZ9d93GQUbgZXkTdj4QXie7V9LJtprka3bla9Sz9r4w
oPWGNdpYI1A3f39MS6P982nwfRfDAFJ6wUF9uhcodzn1zCCzCTwX4tlgdGdNttZZA2EGFJj6h7Qe
95mLGIZU+jvJVuiY+d2z5TjJfTGBVQkYMW9rTRoEkOFoBcPTPI9YVFZ0AOAawUfc5bXfHije5C7B
PtojNkYO3bDBF/oP15Dzl1tbQiwxHd916eEjsvt0EbW228im6VtyfgYSG73skMWSnJmBDgNke7g4
rPzIvHWIlJ/fwL0aZZHsByDqR/Duh3zJNw2l/ZyTro2ZoHgnvmXc9d5izwHu2Eh6wwYZOieL2Wal
tIsG2XSfgyCLD3aOMS0CqUVSaES2j8aMS6vEv3Koq27brPq1OvnTZPf7HCL+MrlJriFGDmkGTG4y
+PRmh2kifGTKh00zE2VaRyXi0riodjNhxKsKcPrbuHw1Nz2ipGw+f23ZDZ9GCq1FM8YPY5kQni1t
7zSVjHhYmx8d2ynOWYn09YvNVnkfzPE9e10iZ6ilRBjHjvSCHo3JHPB0JDWGSzkgVIvCjdSgpcj+
3lEQCkkRmQKinlAix6VGrISbYBvXGj65h6XZnYP0CbPkd/JqTl5WVV8GM7kuclRQf391/1kf6Tme
NB0zwFbkBLbLvvLTPe7WJU3BLOo3M+qHXT0SOfXxbrzQJtpU4AXpK47Hhzj1D/eV85fhhZdGncnw
YgprefzzvS5ycI2ebIk4dqFDEBf8w53NG8eEaVOHxpUuSULrESfvsxmCoTVRg0IUkG7iTpLdQ6rp
psepvDdqNImqlrAswNSd3biGLTOT7EYXetjYdoH+qvAPhWxiqK09YvNJXmPMf5Kw+pfiWLQyDAOv
bkUUr91kSJPz4qgHCYzRZzZJ/bHYEUEzbWgNin+4QP86s0nWdqhpuCMdl4lt+Xx+G/Ak814i/ann
rnPUVTo8WF7NTk3gR4ASaK7ngC2W5ypswf6A8zshXqUr8ppYU5H9kkH/n3eL9ddPxGEZiHvXlYHA
JPXpYuh8T6dNRrRROlrdXiT5fZiXzW2+K7uXYlnh4duDMT8UVF0r4wfbqAy8XvSmqK3gqYYlgdd5
Z7tEgipP+f8w9f5lHJYCJTELElaqXK/uJynv5FELoPSwZPPmR5nbzA8WF2kWUzlXAa7Of7gz/jpQ
ciJcC3ObCBzB0uPPH02Y5xUsDwbhYHII9TOOwTh7d9FgDBCjFu1rjcZXJUl2Sv2E9NeyHLbK6byN
tjCWOvBP3HgA6uh7z0j+kbLPCF0di1bFpgKM+Wtz15ThMa6G9ioJQWewrvtS9gBEuygVW1dLMgTg
I54mqKfSJaaMKSi60gMjdR0P1y4lh5hL6E4nJIwgvXh28Nu3oscN2Y/hDd2V+77Nx6OyWglpHRom
08v8VIxghFyyIUnBloKJLLn0skpey27HLCigQhTREXcMgFRmC4RR0TUOSgN3lJ0ewFPVr54i5yuO
pluLQIKEFtmDMJFZ9HG1dzK+6q3S3Yb2kydBWPqePTww7Tew9031IPGprEscPBfTy318oBGRV467
x0DR3jF1bfsors+z55DZ4FM4+/uP9bNlkRFPCGE57JscXIv25xGvwIs267jXBFllxo4eI1CK0U5J
3/SINyttGjZ+dPKCutvnFtaWNkQbPWD+72aDJIXYgsFme/46TQjLpZcfQParytveFfE3ZzylGKtW
ZY9WRY9ADv/h4P86XAvBMCGo6Zqovlz7z9ekwENlJRSqqFKABKoLweozve97YV6sAWsRoLL26MPM
MZZAT1d51lNXfHXqHCXuEqwKyiDcgtGOTpgttlFdW8e8iOQ6ogO5naYmO7aTidsm/l5OvnHpfA3t
fCT4yJpz3OQoBPZZNXT/MAra/8uthj6fGrbDUpMp4dPbyse+kWwh9SZq0hur8duLjxCXgu9+tD3K
kxii7dw5+gB9nqIYtZeX/agWj3HrFUc8XQQzdRkwdcLlEKEsbNth6zdBc5Wo4I0mQ/4SZ87XhlC7
9d9/IBZySE75n1bJktFb+mzGPUZxYS/b2N9G8IIUSV+FzEa56tJjm/QwoMgmBjnR5KBGA/d5JAaV
4Rvc5+hO5tqdogaDP9A6g6D5Tl9b7ABX0uiuZ9Cj60g4r3JMWypieHMoxa1q8lrY6VEyk40WoDLD
B/RokJUEpcjKhKsaUp+vpwh/I1Mj5IINVMnbaLm1gxQkCS1YPkVMasn0I5LGyTO6cG0HWyKWf/oj
vKNZhS/KaZ6FbnBZuSEozeAroZkGSXL296TwEYVpR22noPnp6y5b485iuRf2P8CAor4wiWIlbGIV
QHP2ClLlVBOt7Sq/c2C4xQ2e2KrMiLWHFcZV6VuCmHvfP7iqfPGLfFpl0s8OZjg9FkEHZmswzxl1
8HQYIYGmk89pLNFUQO2ZhKlxLrgbLYhDYU33MzKabIul3sU3z1nU+VXYxY8ARJJdOCAFx3u0kaif
tgsOY5SueawkNe78dVrsgUP02DTNfE2mc9b3xg2cYnclbBKQJREROE2B8hljM28xBxvkpzkBdfzq
dQ5JiOinhZUPTURmBXdFAEuBnNODUSkaeVs5dt0JZ1+ysydqlsKZdrbTWBRJQw61db+juuDDzvqT
Z4li01u0IVy0n2sdMXsY1bTlRkSEZVmktwJDLOeZPlk6bDPl1CdlA8B1U9bNS5E1ku1BDta+FQPD
qEBXoVy5TZqJxkQaaJoQRbHOH5lBxC70Uf/MRnbsTNqHJYbgTjt04orqnue59uc6ACrCVWdlr7B+
3BLzMppOGjE0KUV2ChSeCbvUV2z/xS6NjJ9FMm/cDkuYXcBhonC15i/QvLNsNMM62ooCUkS9pIqb
yZjt+sDZ1XZzwSyJiGKaepwK69CKkDxpYstDLGS5luEWlsNljFi9IWraw6GabI3UQbW0UFso6aPc
Zrb6aUzjg27UmWiZapPP/r0fN4qUaW2zbp/fizYNiQTMnks3uSvAbW5jglg3Y02EbTzftaYh1lZC
zAP931MVdGvFemwlAPjuh1C9kaQ1U0Cv022V9FtzrqqDZe4cbL5w0SF9kJA4kT4iD84E55jgTKIS
ugqDcwrPJaaynUE7LqAVb9qSsNcK3/LsMDx1/ZiBi6xWIi63Fay1tVGR+5ZLFBR5aj9kEcDzDA+v
WJ6knBpE+ilBBEFNrGqQGdzylrHvHCj9/ZLA1S4PTmQ/TMr84n0I9Rb6EKjX0p02zWTZsNCsrzk2
DFPJn2QeeuuhJke2mBhzxUBvc8wORcsM0VYzK5jRXDPyJvC88EujJICSFewJ6GEdXpAmCVsoACeE
IcAsg6M/BiDOWZgq74T48meVZC9GYzBN4imponoNaANPeQKNDUiE7xJu5RW7FvlMXHbDoRgl9gg0
KZu29XGyqPplmEsBRiubIRY239qMpIKZFZbfwRSU9THB71NKbpPGUeCoY84fiRjHuUU0FnkI5Bag
Z69mtemJc1/LnkhDlA+YswkonB267uHJ7pjpRTdhvVDJ++gGT7oGA5jXbs0tiN85Qlt3sNXwuKvi
tF4NIbSAaiwcwEW4kmT/bJT2d6/oHvuJupNIgKhVOJDkQDuQJQNZwMJCtKOdkTbmaTKa5Uq+tosI
QocLfjOp4cUK+BgKSmGPyZbiAAUF5ICbTswxd8xM5SCc51V7WxPktppUxM3UnNugTgmiUM/G4GC6
N1iK5gGnwBnQZgKmOlUZeffWYGNg4gk1I7WKLGI95UqTZwAEFq9U3iDlySfvRtfVa49OszDQy9gu
AjMsUhNsVmw4C+QlZ3fsli8ItomlqYM7YrkJriaMAAHEpuHw1o4QpEQyRTRdfc7T6BW+FOsS+rIr
O8N9745vCZ3pLAumDVS0gFz77JpBj0ikbn4o5vAN2zHQrY4Wbth/awFSbzIFNB3w1Da3+6sG1cna
6ElUgYAxp4TWkABnLQDIMyTan65jkG8avUSzG6+cCcD/RBzcpp8tbNA1gzhNOtQUdJ/M2T/1xM4k
BqU7N/e2WdbfoZIgKzVMf9hD+L2WXb9TLYJIkqidGewGtr7JJKg7Lokg0B5BkfCxqMsMFw+U2aYt
uIO9+Vb23nMXYttKWLxBWgGhiw+cKM4WRevoGpzTvH/SEcWAbHzLQ9w0SfmGNixkpGzh4Ea9s4LC
1+6jQrEo9nyX8ca7Mlrr7DZVutIznU5yU0GA528dMqtNSmzdoKVada4W+HGWbqoc907Lfe1mz1Vx
5/TOVxqLVz6xCuYSpQoYpVx7IQ1REqsM0CrjWPxEbOIAtMBJZ9L+cnCxrwj7m7eN1x6I9rmWvvk8
NQnD4guQV5xxOP7GxNskBfD3pPgClNXm+oeIaHTJJRgkdBt0L6R6+TthB2sobj/8lKjO0RkevVlv
7Br5yUQxb8gwPGtQiS1wZxI685u054nDAOw+JT5hZqesHw8jFw4YFOYyZ1PjyCqMGUdYSZOrdHgd
J/iRs68fPSCRBYQitBxMoOB6Vi4IKFsj1hlHstFMlzTysGHsJHiHDZRxw1h8KUpsWOjQV0mRJuvQ
DfN16z7bQfhl8tybEWfc8huZPXarlGrvOg7MV9dKWFaf4MCuYMeSqT2TbRG61b6C2L62eqk2OUSO
Ffr9bbTMR61+ILrhmxvh4LaH9CZSzH/Wg0crl1kTP3lXpa9FNwdr1AgaDl95zETyIOjcj+Rne/nY
LSKbb+3gkGvqDi/hKRiMY+aKr2MCX0AVmBJAqOzloC+jS/BKCG9l7RfhVS1+cpHAkTIXmySAySzS
u0kIiJYtBA0BjrNxu8PUhSEQifFO9OJABCh4RU0+jRkHG6bEb56B9iCDSWAq5p2ge/LKjj1rYbdX
sA2W+HB5bQNeOn88gFB66gRZ2R//6mKwmg7pspu4lvNJxql56iILWUPmRRsdZSfqP/OJwdmlWx01
0Q7Gpb2aZG5d+rl7pDtjXMqEZN5oohTcL0vBiigq24JaUC2+s/JgD+7iPrPDtQddFRigxHvoDuvB
x1iH8V5OcrxpVqZ2yRyNOpY50RdWQz8BGydHWTTFwUFauEs6W61ibhVAXhPAlNiONx6iAeJkg+Aq
7L1XlATcp+xjt6njYbhtnRk9jNqzlwQ6oVj8xCRv7DK2iglo+1U1OMUp9mjp6xDxjq0NwIw32CDe
Az/zzq0BaCBvvB991Ppnp4JiGTS1i38en+7MAnCb4X0djQwglrQ3pZ2IEzlquDZT7yEkfObiP4+R
rwhhSh46d5IPSLQQ2Fi5vWY2fXMLH2RTfxCp5dw6+CSvEcFt/KZO1l5Rx7u28HYDpL9ilsWFdB/k
HhAuUTSw+W4krDKyna9Tq0JWJvQ2SYlwcyakdDBwL5kejiLj1dANMNRHES7mHjImoS4+qUhBTi4O
dVGw9HEloabFLKMyVLhbOkvytnSaGxFzcbfKaHeRp+c93oIIO+od4swfHQy6y0A87aPd4eBMvWlX
NkNObFRlXnSHVENEfN80EaOWeMHWMVPyGUHVHdsIjGRF3t2hHb3Q1HtEbosmYej1Y0suMcwN/S7z
+GxqAxKC8L+KFnRLl5AGFWb+y9Tjyo0AiXmzWf0K2A2mQxnP6qQH4njntLXwscbrBJHx2Wrmcksd
Q2KEjfuLvZsCZSOQRpw8CiBjDruodceQtB8Z4N2oDNe4Bt5IOjA3VJKf7IqNTqb0a2Q5Z2xeDZbx
9DW10It1soRg5zLwFjoO1xNY/Tjt62025PYmdhOxld189GXpr8YB2jJSrTNM91dCW85+ylTUZ8x+
Jhiuso1IqzSbnxk5qmT7oRjkZt6mtBNZwhL9Nlg0NM0pejbZJ2SW3jjmsRgB/FjOMD1F9QTmYtaH
2TDzY7BczH1F2TQqOv9OUaFcdw3NA6fI3Dt6sNBI6xA7XOjfdC104aCWwzFCx07qouutTevaqAZ1
oMKKKAo5zzYfg/7SQss56oYdfxhHJ+JMcxquzCBWY0wbz4yCdTHNSM9zdSc0POLOERkSmax7xBeE
Cz0Mhu8u/CTb0pBUG3hOXow7TjFO3aesiHcyHi0K95F71hEOWE/OpP05SXwrayfZpkMo770ef6rO
Kpj8ji7P0gTTCx4Pt27b7qFTW1tdpsWuadgGtlUP2K1OrMcGlEntFSV17K7e4kHS92VRI3kazVPd
ABBl4Ra8OWw95mJ+z4PorrWNBr5lPsBSzfpXsPCr1g/US1XddFVBTOjQeqyXrP6Rvee2mH3jVLjR
jbt4XUwpjUsTdCU3IcshFdhXk6puikHVF2pb4naRYzUI7My2Su9m1DvbnJRwlNjJkxQgP7RLlIts
qdOOeODb2b1qGtfZdPUMR3REHUqeW7Qbgs45TDDbuu8ULdqLGJOT2Sl57DuShFPgQWx7VXaZlC+2
iXQxZE7plT+APmoU4uIx6+2r2WCiRTboXWiFYRx3+gLVdeveznP3MEzslOB+sJFN0jMtDo9Yrdag
ycSniRHyYJGGxfmL79KY0BYP5Mout2dB1oj5PfVou0xzYK4LL0ieqiFNnqwcCAMmTMoh5nRiNXjo
+yl8KNT4jSVzfV+iz9hpz6qCrW+Cp3KBlE7wIa7SKcmvQF4R0aMysu1z5Z6E0w7bqZINNC8oBSE2
u8GFFdonWfHNLcOrJhqLfemE3r6MjGkXxQwBXcVcbJspKwu/JtpjyNpdmiTpjUanD9ahO3quEdxO
Ml6UOawUlugaokvgCRAUabSQCDTpke8yYentl8VtBwZ3qTqku+W5thEd0I0N0vYG8Dz5gq4stg0p
89faqa5tw7NPhR36m5n8gWPWtCfw0sN2qHN6o/GyPXZRqPK0RFDR59z7zKZbnfUD4Yr6vhdsdzrH
MC5TVHxDkXKfuqm6wS8CYoe0YdGf2OR+rSrKPIPugodaevrocsoZZLTw3wntLG7LWVS7DGDaAXQo
IxWS1mzynUOQ1M2uJKsJhS5ToDDwZY1UM7ddbY8HWVr3VeN7T1niICJWoF6aqQZB6srT0ATxZXbe
yaZD7jfldMmUD49UpPi+iFmOWmUdDFR2h7oU7S2rLbRP6F9XfgTcWpQmIgmWKZcsssc1WjxuQ0WQ
CFGI9CqF6hlJI6bTCqSBl8Bgx8y2KeysP8QKvxGQ2hBRbg1XlhHw3Bi23sIScjcmM8xeetZX9uXQ
AodY7vx+XKLvaCUJCPBtFoIk7NBf5sNjZ2NeWkfK/TJRQ9wFwfyUSLs/e1bfn8s8m461q8ZL741M
xQ53KtXrQ1NxiXSDE+GnpECYsE7f4TKhbVo5+St2k++tAtVhGYxL5Hvq22mJn03mITrrNH0MkmM0
T+a91wz9IXfbjB4jeOe2HPQ28PzgNrD7+7DNmb5GlUAHZ0qrK814DWd7r1gBZlhj5vFt7O0nOxvV
JrbqrynYnisPmXzNPjo05uZCa3CXjmV63dRZsXMTg/p3kYKDHk0wJPhYbryIlBNnkPMuC/W4swhN
/AgYbBwiTX9FDYrprpeIjaJwLq5kCXhzcvxFM4vAeialfocTrtjgpkjOygs3znIP9K7ursqXBiRW
kCT5Jvbd8jh3DWCXMYWgybpt7ZrFKXSC8racKNS7Nc4yLMQGM3lyHJK5vgoqvavGF6rhl3aY9M3c
xR3lA7vd+S2SbzkExsnQjOYJ6SmLU8K/VIWDfNm1qLlZE+JTnxwdBVGVyBowxqIwz/ZErJ1P8u22
cuOvH9FxCbUMx4BAGaDfe1WGfYpkKb9n+QSdbFxCieOj8kMW2K1vXzVQuwO/f6xYdo/pEMP3n9qN
Pfndps/7bO1nSbfKQsO6dRJ5hwo8ucxW2nEJb8jXDk5Vzfkv3ZjUHRncNC5kkbSuq6M7oX5nkhgp
pQ/wc7GKH4RmbKq9pr03o3Slpjh+FOox4u6/lV2Q3k0dGaq6TdMnA4GFnJ3vvvAhdKDfXZFKWNz5
c8xWk34F1gAfH0afNM/TeKpS2FDKjP19VYt7wZz3GKPpGCBFbYOELYqZWdYNOuJ1XtseDYbOfRi0
c9BFE188P5dYMSbnViU0QBW5UL5IjV2tbTSjjC07T/AW8WewZ5tZXQUTzq5SPY1GD6d06J8ke+Un
owGxnlmzPsqFps33dr0do2Qqmjs6Od/ZVC+AD4FP0wVHK8KX0pEXWJWQ3+h37vyPFp8i6qvEyUi6
ornvE1YV6LmHPeJgeMkd8JfeeSTblCpCV4YnIhMo4llefFZzn5wLNotcPPHOyzrx0rILVKHx7OVD
eCx0P9+UjZhvRKR2IbyCc4cl389HdRsG4BHlkLCz1io/qxFF/xg3N2YSlFBOxXg9d35/wM58n2XO
PsZcsMX+w668xCWeEgm1sZZm7aRIsQx7rO6UaiRKfkB6SKf6o0ri52CBncNKAFRSJ/HaQK98M43K
WOlyQJ4+l8/C7i52Rg2oCMNuh6TpdojY2PL0EbdNDOaosw0QNQiQjE7hvTI2ff8wxeN7PxUEtPi9
exRAK1l1SInthQg1VWhxyuLa3+MFeNfhDAZMYeg2UJzvUz9Lz1Xe3dqD4KokTv2GJvyJXWp0M9v6
W5wPOBsGRQQiwNM7mzqTam6TRH6RCSEnahFCK8TjmvicIyGQr0qzRshFbbMxXJBMgAQOdUWLOzaK
HjoklSr4YmQXsWig0ks0axpFkFpEuy0pA5/oSc/4B4t4b6QJgbVZfscF3m/ETBgXwZofO9w4rWiA
GGZCnIYX8BnR6LVsKhLzcLKJi8FpSr0LvI3vWPfTSG5KQnkkYFhyqu+6J4iOTSvBv611A7g+PM9t
/N6xu9v3rt+tyF1ut2rQKIVQJtB+xyTb+/K9go538AMSg/EG9VvCQ5/1MlEYM4VlVqDhdew+hN7V
4JMlrDBbB7EEgbE8LPWfXVq7zan0xV3UmMFxbHR6DHrnOFL7y1eN8OvTxwNeUXyAkbbwvAi1p0Vx
2w2T+mmyFqF1knzrW/xVg1fqB2lFza7FxXGOmwVizmzFks1TDyFCZrobWfLN5TS0TaJ/lmN02wZZ
9Wq29FdLYfW3Woc5tYd0PsajhpVQms6Gbq73XJXGV7LCeE16OVBJqPdQXx3ohIB3yOAJTZ15Ndtm
cyIanQpY3/d34bxETFGKeUsmJOvLEXcy3rNpE++29uO1GPVwrzKw6kxW6XlMInGZkgmClEsjSpRx
DyVHdN8BR64+/txxwif2FPEX3yG7lkW3uinQDZDDFfmHhJvn5uMHH79C6tTz8PGawH6M3um/U+Xu
Vn3Tzo8TRautL2rBhpsXdnwVAMkU/f3HYX0cIFFn+4+zNHXRmWK7fvMKa8HyiP7u4y0WSQc4dXnb
caXLLVB9+ylKUjLzZCd+tNn244iX8xYsJ3ASZCy4SP+vUURNxzwtioMkHef24+Rj7K1el8+1zJ7Z
ykvq69F4+fVAGevCAJOBLDPr8TIuD940fi9qFtMg1tkHfPzixw/++JOPr/xGhNtqRBr/8c+PJ/j1
XB+//ccT/voxs8U8YaRYXuLjOx9f/fYaH990xEgY39wh/Pg4rI9vJsthfnz169cJjaUE0XoPfzzZ
H7/y+e2knn8IB687/q9HtRzNr7+gjplucqR5NIn+51TUQcqp+eO5P54i61R+sox6++n7vx3gb0ed
229OGZT7z4f12287o2lt64Y08F9/9/HxfHrLf7zTRbNEbM8l+Tg/f3z/09F4cYD5r3O77R9v57eT
/cffdQDT9ih8Xv741sdXnz/PHoXL5r9TIXMBqZ0l8qRi8Phpcd3QhmPw3xZelTwKfV8or9p09McP
WUtVpDc0KSfLP+PZWLfTqA+6+wnQhAUyBfNVa5buxWXnDe7AbG7yTs0QhimyVgok2UdD/z8iR/1/
6WdALbLAEf9vR8Pu9f7mv67esx/fib1J3383M/z7b3/ZGWznX6hHEdCg3YNMzqb5f+wMtvkvhCno
9T3LN1FDeLzev+0MwsYDYdtBYAWIGdxgUVH8myYlzH/5SFJJpIDRaAboAf8jO4P9ocv6TZCBMhqW
hTRRFy4SH++DqP6bIGOwUkQLYqnjB+NWyQgZke7lCr+WvSICKm9vhzDH6ZbeYtI7syd4mhgtkLUM
S/Yj25bg5FYuEYC9hjBUDTeodN9c+9pQ6ZPbz1+Ul1FFMZBRROF1T/aYl664aHHGtkQckZv7hXit
S76eenL87AIYBiCQs1uEe9Kuu10W51d6hgWrUUtUWRpsVbbTppy3g0fNOQ/G69CsWKAZ8TtwpEcN
8XZrEoeEsC7jvdg1rRuAC/2Iv9M1sbQaKeHtSCOfQhm8s0lPNhJEPLEozqFGRsdeDTvxPAaP3rQg
UaxvZlNfgb3+WQfeXR2n46lg9KxonbThfeiAHxRzRUvVBZMvAAbgNZx4loEkhCQpaRqLMFt7r7ou
ptWADXXVDtAWWL2PNEmCMXxNNPy3qdIUM5P5bsFTobIikYN+2Pwtiqh3oAu7gnSpJRRD9mk92x6Q
VEZz0D0cgtzrqY10NyRnbAgjvCutkTCo1r91yDdYoRc+e72mDzVflYm6xbtCNmaCksFIjG0nKgv6
iFmvIIq9SU+9m5oSbIj6bU06gGZXtrGI3Q5F85gOzblX2U1uvFmELrv5giXnIUle2rr92iTRxYz1
afTLe5C68YbQlQeX7oI746+E/Ej6+I3qBuIhjYvN9rlI85/UCs7aia+V5UUHLHDmCv3to9sQJjbL
b26ooHfThHUFHUJjPJsW0s7AZMNRRGTy8mmaorstcovATkGLubzTfX7XYw1duRN9VlO/e7Jh59PJ
Dbl0S6GBRNe+pWaZl8UTG1GUdvlRuBYZFd0eQ/htEvMRhbV5GUgjXNVj/0D+Ht2cFEH04FDvovkb
Az4Mtf8A7vqg10k2kEo9M7N1Pc0pzTIbhFV6JkiJXCQkfCWZKEVivZVORjQ61PuqctdOSkt5Ch4s
9mOkvk1kZBWIpiPyHFjbvzjaemlskpxxWGpH7sMO1UwxPA6JtTWb8pItHBf12i0A7kxG70bsHOfK
Tqka+7ALrafCi7ZGOpLImcCSIKKXxqw+uYrmC+KRvKVu2ERo0iPoGAgfbroYgaNsxDdjpO7YU3bf
xALLBjXepCNSiJYgvYCnj59CP6lXHdUyuwvytaODmmAJZz+MBbt/3EdDaX4fJuLc/fAcJ2IihUef
ahzstZ1/1V73avrqpy9gLXL7O4m9yYKMuDjtIX6voKeWrDez4jYCCLKa/PHGXYXedErpIGFNXM0w
zT0XDa2CsIGKngwyGNbsLxSGQjd/WZrRhQrhoM+sTvWd8Lorl9gcy4zPsabKLIp3V1ESeEa8wTVM
wQ57wdUcRVcq9o+CstvYEe4SWstKUK+cJfJHlKjQ1EKlJC2DahkZM/g8MBrZlPycF5WhUTB5cV/Y
vP3wgKaau7vuoXMZ9KxEQdgmUOv1GHU3Nhl+eYBKTZD1DsoOFaG3D0KiV/iHtxpo1zUBuU2zq5+I
B106pgS9wNi6nRXleS+WTPJTtcohdOfxvFKD+QwWQR0M3t3YEysQzNcdsZZ0X3JyqzLvFE31k089
JUzyn/YoTfrymh5oNwLxIl6uojEYZ8DhiRU6eLM4pTL9KRpjZIBuLkPt61VfmDkdTrJmMotlh4dS
oJt+VDPSodRp76c14QTXhZKYsmdyPaoqvSntvl3bqvQ3UznSfiHvUdUmAvXMX0sneinr+m0WNeiZ
oOs2s3bJhpqRnUWhsa5fh8LkMJvXMvR+jKVFD+EByljJQav3qLNrLioHUmuFHXy+JlkqXjFYnVVE
0yYc0x+9C9yFQjZhwvwu6VUjJgLzGVTHeZ5t+lUWenGdBndTA6FjbEl8GeVhbukxE1yGjKEyv07i
DQCCRggykUlnEDo8KIMAF9pCChUloYADfZx1P3QIznXHFsgYr81FEpCU5g8Uxk+lyh+8WX2nf38k
vdimt822gxmvWve8F8tjbPHt7pmOorVze3HJuvEp5wHf8gTlKjGn9ZzcI68FW2+O+zJo+R+KuIzV
ip3Q5IL9mMKiXauBFj4f2SOCRGvDsPBqNf+PuvNYjiTJsuwXWYlxspmFc+5gDrYxAQII40RVjX99
H0O2tGTGTHdJL2eRUcioSATciOrT9+49915nB1jWQdJjJ35NC4sttABLGkb2gmQgxC1W/cjZSiAo
YsrscKCGLwE43gNfa32qlthtd8ChxXjqlouMdPkuvJQiO5GziVrOddacg0+gQ05ILz+0SPxq44Ot
J9+euDaW9Tpl3l070Tf3YTPbtng3fqg2TgGCiTAQMzsqQL7O9Czr4s0ICNBDQRPy+iEIK7JVptVP
JNl9oS9wgCmgZ/JM/HzFkJBsJU9phv3CKE6MAhhONWygfUcIT11C6TJ71nquSKKG5zRud50i863y
1Jc7COSdhJA60AuJj4AtwxvgSALNIvieCyaEF7AB9YIAmXFBRtzMgHHXTu1/xGq6pbaFdK9qnlyb
JpRhoNOw7UsdqWzjW36+7HJGLiRlzvPgeJXOdFhhHHMCCnhSGncfhf6XSb/Sp9Ge5EeHeK3CMUkK
UQzD/aDCLpS3I51YDtSyQiViyGbNancljmTAJ8DPHCARalz9SKfMjaen0ky5W1p8Chvr3GnXaAru
o0rwcBEzgCRpeA4K8xsFOd1Uv3iI4u7McrcdoudB6btUOcjgjSfXtWnzUithbmF3qr0YIBoiIBlj
2oFsHdr2LX2p/LBh5KpNi96FRNvkEIZ1j1QKE2I9bnpewbZcAd65YvyZcRo8Ygm15eggpYiHYMmT
eo5U9WJnAnxEhkfFZIg6hNqxV+1Bhfae0w+0k2nrGxVj0NefogyQVqfidcpQaxmW+oaG7SZPvVOV
y6/C6h44YEFBsOEulsMv5eePQq9fB5F9+cmzw/CbxsFvAn3FshviYWXU8tpMYwe6OnEW0jkTOxiQ
BYcL0s1/pyl3PPJnJSIxc4NARROGXQgYGRhgiRLTM8WDaJElFjDF1hyvWGVFvafKe5V9ea1aWI9t
KXs6pUj4GmY6dvSYtNFdrzvnvCaIrSlRBkYduShIOGgpvWk2Ou4m+s3OR+gq6KEJDmsYGE89c525
TCxgKNETfBrQNS9Q37F6iAp5mPAXLNLImtnIOSvM+CvE5zXQ9ny4kWIQLSRalIVMkAAxslpPsQtA
vHjp7OmAdGVcVPH07cuW5SuN1mXsv5vWps+34VA9aJISd3ZrsvmW5N21zsPU2XutRhbuk5xNkZS+
AM4jrOqQzgmZZtDuVDYSPzaJ72HUSO1w+3bDpIIOrx2dUByziE10BHRq35WQZrI0IxgqvhW+aSk4
hUSGLGQoSna2qq6kGRteL5ep0oJ1PgVbuHU8Ax2sDLdZt1RzXjTFK6VZZDjiel50JSrnSGEGqnfo
f7ADNeSz51huBcds4loQ06WhuUcGD5Ykq1cCRepKI3N4HfXkDw2Dv7BCc9U10NLriJU9GOqH0ZQT
kgFI5coYv7QhEwuD1hAD8S1uRgLAQ/8cUHKvSk/2qySce0V4e90mRXwffns+g7QJWadVx7y7xluB
QHCR9WJFLiUbKRXKMguAcdQM7afCfnRrwpI4T2b4XiKNXvNOmt2wx3i8DU8eUpm1Zd5Dhe2WozZd
u94udn5LZWEYlCERa7kkQy2eU9mzepZnd0WyJIz7y/WYXLSEqUkQjJQx5DJB751WQQjfUPdgSkBw
SnC2FxbrsDNqh85KgUxV+jGay9NWohSxpvMQzgUQHHx7QoSrDX683upWr1CvacBbu/Cm0pJug3OX
Ag2vvBkF1GwHBjXbfjK+yJVFQT8B9ED2sa+K8TS67X3Giz3m09LzJ+Khnbjftsp5cyz0b5rkncUq
s6pt5PZRGyMmmpixTewEWktAXPEwCtCxjedyQCQ8xW7t16kKkc3m93SAmAVKc20j5Ytz+c64pVjx
WFF0qMeqrx7HORvHrhKITNwXEzo7lDx3yWYp54/FZKnKSJon1pbcHNz8ut6QVczPS2Bqi9aBtJE2
q52lCEfCZRFYrxMLUbQEkbYLGjaEgNjKkSy0TnNPVutdRFsYjEQASvqsmgxKzn1ePtO/3gxee3TK
2eZAFmFuBvoajtI+I8tj2UEGm8lyNyshbCaT3Ep74SIa0pmkr3Ure9X81l0HHcGjJr2N7VirtT3Z
3xMmsN3oQMqPm5DasuuTvU6PtmAyO9HujntmXKYz1PuwC5g0YeERujftSaOykTl2e+LLoW/5zrFs
0vTYxNCSC1KpYFU2a5KMUTmVizJgSjpMuBWqholJWCa30n2txzLAKFlcEVIhxU0YzUoOTaVWj0fh
b20XWBsl/LaAC7eom5DsxKIzVrWv3w8ph1+Vt+5SjHepZ3QntRpkdjP6Cqm3wtANYyHd+iVHFbJ+
08vPL1NqioVnzLx0KGNZCKrLaUaSXIku25RF/2p1RrTPbT0/1UxCIySeDjBbltB+uQQZh2Y6wFvZ
GoDN8sI823nmvhfVuTN5o2rv0oT5vhs5ZZfdybSa/FlZ/Se3FjpPNNQbGJ5gW0Zx9hsBGyhq0w3W
3w1z7F2fIyJmY562qRpHXHGRPHAsLi2gZtJJxVco7k23rG+g/C4pXteT1zjfMYquhWYyS9VuWZQ+
JTobtLRCIqxrAng17VsI9ZTKufDJkEUjPSdsK+Gl65Hc9Lou1jbUibZpFzmJrcvWLHVcvS/KjbAA
tYRfSNE+EDHHxM25pbnxarnVQ6MzKgyg4ONKuVei+LLK5At540PheyckP+eB0WkbBh0OgRaXxtAS
t1w9OpF5q1h6aYXtMp0zrVVx7oNoCD1M20Y+AReNRs5EiR7Oh43XMD3yvMJZ80atcIpQJHYkQ8Vd
TU6C++b/kNoKbViPQMpKgWaublLECrm7K33KJDkDA3WZb9KwspYa23jSkQyAqhLl8mC+DjHrd2SJ
khov/fCz3jowARsHRkLEmQOIA8yNlZZjLHkjhrcuHI6XIiKyPCZYbN1Y3YZkw4ulj2fPdGBt9gth
EimPeCVKWAid6s32MAZqxK9vej/6zJp9zsBiCYrkV5MV7+YMHhztX2jZ3wwgoQu7bPHf7JuwvmWc
mRfS+ojn4T4mMQVvFUJ4D/Sf6qOeV8PALfdq7L+xR6odh5O0TK5Vx8qPTdwtNOQEafWE+vFkTeVX
xxEnCAa1DCTTw0FP3iJQiEagVkBr8Sjh5F6XNAaoBkYaUhxUuqpaOgmaDQsJMwnuxIBrILDaq1N2
7xwHKUb7zNvQQdOhWKeAeInv3il0EUUTpjR5YhpIOlJEo3kccv0xtYlXFYgjl9L3jirF5eIJdPlG
y6GzAb7WAYwn9LYQuzD0bo5KddLyTnLyv2IkIJdcsxC80oYZK6QqhaJM8mxwGgjvzU2hyFtJaE26
lWfvQ8f9CLH+HwrdPplEYK1drj/Tq/Gry7TpqBfl2m87ecii4CmZ9JchZyZVuuRmpzkJ0K74iFz5
ezK9O/gRGyOcbPDurNkwvBHDEQzP2T9tqRpDTNOMmFOHk9RYHDhL5347IgXH/y7um9j7VVUsZZz3
QhqZCIZpOSU92SdUf71j3LeFgthddk9u670basISUSFaCMmRRhNq7zP5mClRP2Rptieea1pNDZ7I
DOcs8W3S2XqJXLWW++VNQb0uQ/nc2fEaDS3SM9/d2qTFL1XiaAtnKMguHUlT7cxf4SgAUTrqKYmH
d0bFxcZoSAFWQ4jl1Bte8whb1P9+DHBOftE2q343f8ZDYKj+VdUjbpK4+T//v3GNDBff9H8/BTh/
5B+jSv7Z/p//k7+a/4YR/MuEFsC03nBNQw/+K+8pCP5F758QUOAkrjHDjP6r+e/9y2Iqq+u6SYcf
QJyO/fM/m//0/h2HeKgAToNhejrnvv9N99+Z8St/6/2DL3JxCqG54R+HAcQfZkwvLD0aFVJtpzje
VcIc3y3TNjhgTuaJAgCNS9G/xzRH72tHezNj3bwlKtybjZ/fZx2h3/0Erk3vKnIhY+27i4bq0ijA
Y94gynhlquih9hKevbwb35u5D45eXS1tTJFHVduoWzmwbSorO0cw33bazQjpVemZvBvNzvjIrGfd
Ht+nqUcgNNeDEoj3NSEnjtNseEKXbV9cQ7vrNY5HstXvMVzI+9q3WepZDe+azoZWUY6aDu9FEpno
afWbnY351sprdZ361P0rSeW/ZQLYM4XhzytqzhMdw+T2QUD5w96qC5H2aaW20odyzJQb4XfefhLy
KtkMa+8+y3tvhV+Lhh8Jh2tjnNi38xYTHjoK1l18mYT+RBmhBBObxDaZUNLodB839SNtwPeGphlr
5MJ1Fdk4qBieohzinGG07pdrNksPHfuHLWevpWrHq9JiFLVTA0DZYuSSJO3JKUwEFxNtDPA49VtX
wi3iqIrEqkie/vYy3P31uf8BFPmD/+Mz3IJCRHrZDE8xYbb/83LUkRmi2SWozk+yVZDKz67FqhbZ
/JXuiHfdrVxyi3yvOlkiU1R6jDsWpaQlmLibAhbJq09nbmVpmXicHTmOq9ng9tPxbs6bXJed0DfS
s8UyCIp4LywGK9lEh9U7G3lUXmWJl7QH5nUOBL6SvPL6dePglqCAH86qkcU6m0j56pUlzlHGThKA
k6jscbjz9bkG3k8Q9M7hlI47bPZMu3D43NVZ3F4z+2qQfnlztcQ6Jnn3+W+u3Ozh/tuDFBh47Zn8
EUKDwRvSyB8oLXwyDjTVwNobQRXeeUhgzGmrDD3bR7MU2w9tOAZ+SOjm1CmiSA1lX7Q84YUwCxKr
6pEONO4IUmSQMoX2Wq99iwpkpDAdMUTYTeee2EORb3H8Oo7QBryiY0okunCVGt5ExwLBeTfLt5ou
ag8aVdHGSLppH6Rlv4xKGXDstIpV0HbkcQb1Qe9Gg/R5BoUNdlnfeMkNtwwXVgfw63++OO68Lv1x
cRzTZ/nzYE543L9/PlYqdzMnSIhFrIIkWCSZ1jx7KSk4UcW9QK3CoZXiG1d2vBVDWb+ojPolt14D
ZHV3fVg5R8eHTpg6vwZjgBAfWM3RBphGjEpw1CggjTpBkocX8Yfm1RsMQXS3n46JXxwGpw+uho95
sh3N9JQdEreFo+4xy0mNj7Cnq1cWZApooInc1LqHkTttselZL9JsvwWQmfv6OaKBtCE9wHrqq+oA
dXVL3m/8GY48/+QFB/wtdbQZZIDWSa8uU5GMd540DymWL1yd0lAXmgzbVNjGJWqW+YzfKaOi/jfr
mfPHesZjyC5l62AGeIEDL/jjMdRNX0Vi8pgt0Qp5Y0ZBX3R+BxIQL5uRrjqDmm46up721Nfpp15o
MweZI4GbKnvjDh2xeJWjX3xi6nglZ1VvPhx8n4ZSKSE8IfFZmX6CAB2+OP6gpt+OduQvgUdvQQ/R
HIeXdII78puU6Y7PqSPm4ths+bJ5cIvq0ef4iUf7V9m27S3S+2jV4tZPCHG/1DE7VJbSkARhmm86
bHoUyW6IfZqjiev2yXZww6NVFsPZ6XSs/x3n+P/5Uf2THxUYM5YLODNYPr60/wwkb6d2qN3GKvd6
FYpv3Qk+6SanL6B+8Zgk9nBIQiPZ0S60tynTzQt2EoQbOVrE1rObLVH2xo6mKwbIMhhWUQwDHK4R
Y7VMj+hamViVZwt9EbRb2OLadqBhfeBaBae48DWWN2fnhjHqShmqgxsRdAhb57XrnOZqkyF1DbBH
/RsQmv1/rV1gYAxH9/kfJKxgGf/5elo5E3YkVhPnIc/cT6TCRLXef6okIeGP+DYiptFvReBHsUnR
iZm/YnWlZz6/HPDDhjWhhdaTXy1DHV2zG6bdNg6AI3SNe0x78wHltbzELUiR3im+dUNnwFoH8uTR
/qgxca+9OFmzZCXXuBfjQvbrugzDlyx2vGNchkjdVGGeJpcnrXcYMjqU5Efib7unBBYLbZcGRhcc
jX/zNLB4zzve35YusjpROHtYT2zbM2DSzdfub3KLqEmcoDAAv8BmgpuCcWbXC/fbHaK1g032zR8S
2pUYLrBjoQiNcjro/lxFdDXDnvTNHKtg5XewPmqc55ns602vdQfiZmCOdx659x2fV5PlKsrid9xt
5zqkqVIRn1Xb9plRLkDtWvzuBJpiNxcTHTWCN0MdB5VzaCPijwOccMksy7UU+oGCOCHOQ/7aychM
mQIxApGzd7Kn9ZJ67l3foj1u4AcuFB0cYM3lUsB+LmHorHClHTA/B0vTtdVRyOiIxe2uhVh3DOAl
Yf7L7vQoeQoMprGAWkt0pqFN99u8G6N4i3kHrAdtGcZ4VwKHYLuHy58f8efPitgzl1pE3lQ8CI7a
aMazQvsOYAuQD6XTzUeD6+M0kgY2VgNTcWXws7ZOWq8JFc6Cwj00YYz5tCLxPa/GbaYN57ZvMGim
5lfPMkfh8VuiKgVBUBOPJvnIGSAyH78d+Nuy5ojJwNqbwuqQ13j7f1ZJamqEKXYQnWsu96E0zF1Q
YYbBMdHvrSwuT9UgxlXezIbMkikGfIhDZWLqcOvhLOPSI7lRR0I4u5uD+m3KJN25winWNqe9ZUxy
FD6hCZxx5EbqnhISDDi062IYpxViCuexIiZy5/X5dyX6eysdiieHyDMuoTwOlZucVA71dy6B0/ml
KsV0lVZyh9w9PNKL9y81YTNUpd30oZzhqbOjYcOMw9p5jnhRIbZ3rLSTsRq13tpbAWMyO2m9N7Ko
6qVohuicO616hF5355WpAFDiGgvSDcSRtAYSJvugeOIgOj6iqvU4ooCRMMFdWCbW5ohxMFtxxURW
MWCrQprVy8lJQdK1LumgmYx4YuOesT0YToDWjX5J56/ikGywiCTGQuFaDOht7jXu1YX0HrES2VbX
vG4GPxg8KPSefz4chMiHqKK+hr5FUGYDIXtIU+gdQ1FcOq9rTpGFrkDNP7BfjuxpXNZGJc2Wnr+4
01jaV4pkued+ZA6Y9WdrwBPhWKZ8Hru1FLTaKtVbZyvlhMJUVS6miEYFsQfDB4/arigim4w2Qm0L
2/3AwEWGra1pD20QZ0sGGBczKeO3LAlXE+eNWydr4xQNBqap+fdVUm3TatAwBJTuypuPPj+/YOFW
axek3qqNCzxTdKjYa+iNuceQYIUjbnS+Smpj1dpWuWyCuGWchypjGUZRvpbI97WYdE0Hzh3GWd15
dIoxPJm99cam4zxymBQHo7MYBLZMZEs85oeAJuh9ocpua2t2uBlqxN253lq3bLbLYoNXuz4k2wzT
dkdry8duyI92IWvnabK896iOu1s1E+V+vor1RqE+sh4F9qKrabZEe/QVdLqpjsi7qvV1Kwdvjnua
Fnj7eMv1qsC6TdmelK5n42RLyFAy6vQQ1uJJkIO9TzSsFYVnR+eIIeuKk4DcplFG/9rV6PuOSMFQ
63XbKvWRzKQWJmaMzm9hG9ynbmcskyrTPhpDLGvazWgQzP7CKLu7GGH4VhX1xbLH4CGJ5kbzmNiU
nZ64KINAkkUJoYn4v5w+nJ01X62N2NPS9E9oHOWd3hrYS2PLpaXbVRem1CfSUIarbpFxIMfkFrbg
vn7eeNEKYx2MwIZ4cU2yiv7z+wc8dQcSqcxN4GPWSILWOf91kFLe9Ao6RbvXp3w1EPn2FLWW8ZQW
9qYlLuM+bx6zqeqfufUMS9Vr7A3EAczb46BV8pU6Ll1FpmwOkWHK14FJZp/m2s3MXfsscwO5nj9G
dxBu3lSDa7px4KTEFnKjnA95CWL7Bvuue4rRtD9ZAck5hfs4ltnwALFmoWXxM9Oe+K5C7vFsfaZ1
ZT2PWYoBu69cEALUPBFP6ZsaVI3+cAwOypP68zjmVIw1tbprfVXfkaO3AE/5sz9fINCZzJTf4Yu/
fuf/9UdSe/BPNtOlZZs74dHOw4vjyv7VDLWVTvr7p9E7j7nUX/DOuPfuQJe5yCt1Rh9GFIep63tO
vfbJUdaDUcI7cOdORD7n2+eFZ25wjyMIAxiwSKx4uuUjfoOoa/NzXvIpHDmGIALN6cHpeeOtIOw+
w4R0ododPoeg32Sd2PZh4X6ZbfkZKo05Zuga8xDHRDg/+ZthTP1rRRUZx93DhHjm18CfmK9C9xDX
DcbMMKy3UgEY0ZoiQ7dkOc9VbLTbuAeLYYaqPBYc1xcRkWEHJYMvTzgefdohbTZ1TrYLd/cLyyDa
Gh0CWh6UYoeCmNrM07EjYx3CVY/MbjAe6WduC9O8mMSSXlwmi48qRebS+grWM8GZNH/hfW2MMeNQ
lupPRWaumpBje9mraIEj9DRUWFFs5f7CoEqXEmt0rhvZEsXgi+heSwoTndMAHAcauE6BFyhrnhp3
etULo19qOZWQqsoLVRuKlmoXh3wQshGIWmaaRLybj4gGLN2kE8KBIwyqVx3DxBqf6prohKY6MsFv
GHwGF5bjeDFMxE7EEewdv1nXcCmYL+F1UpU/l1eUZoXLkHeG9bPGAGRi8uiS7bHqIm8X0XVetbl6
sRUHCVcvPvN837BrMCaEchDAOOQ8ue8z51nk4dvgog+qdF7ZRJ3oOr8LG2pGW79UXMalNahfElmq
Pbw4Qp51iX6lzHCDRSoadhUmxIVIxpWsincU4TZDTtBXtnGHFbxZJjyAYcaypWnWm1nDJc3sanaY
BhTVOvWljy+b++/mCt4DAeEO/LeFP266if0VQePRUFQgspfvDnI4Z0SeR3KQuQHYuFS1P78JPflR
Sb1mgj8TmgCsoJLsTk5GnHYfHKy0/XBbFL5gbcWiEi0dFWfnNe1TUdvHrMVxOJbPNaHhgZPqe5i6
IE2Yfi1ZiFx2eLlExmDuRks9c378bUksMRjhI5iODOczr7zlqtrJGCGVBX4GdRC/DCGYNXSjNfoG
1ADBBOVYvTRQwQGDicVoerCN7K8a/VCWe58kd97cqdsQjnO2UepWiVfjQM6ZbEjsefKjSgnOyFjR
tkxRmKj5sMQD5isTwK1UdZ+Vlt6YWp3cuNSXaGDNRTCiaY6nZtVEMASzAU0l8ViLFNR64pWIJuUA
VyaMtkw4JnoKXbX0I7InioNnhgviDOq13TH4dQfIBw02zdQsjt2YhHsL3M1ykHT4aiJD7wzzoCeA
dOzR2k65D3tShMPaUWAzKK9JmLgTWm5fpRPspqKOTkP2ggsoXjnVF6EhaBTN4RDTyHAL9ZV0IGDC
JLrzif/YuDA80abmK0btRJQXIt1oI1NSoCkUaf00IGRUzskUhQZmsHWgIySgZw3tGCJcxdzsXbuO
3cAu3ju7/EqdDGBTPYtBDG8xJeF1NPOcZx55gHhxA/5qi7nmApBCuqzb4oFNEmt842F86lzc2R1Z
7HpWrCYdmzKwOW9h5ezRVFffed/o+7xKHplNefQ0h47cJWoSQEXlVvf0nu6Jt6E7j+nexuhhITdV
ZOYaAneEzdmTW0n+j20RQjb13dLW1PyGZ92OCFYv5qEHtbQ36/C3Yw7PXet6iyDiiZv0DhpNvmjo
5B94XpCZCWThclaOrBqV5qvOrjDb295GIOc5ka/6JGzSZVs3+Y6dCcVZH9K+GA9VOZA3HOv7tMTE
Hkh+HF9Nl1qKeyHGflFZ/dvoaUzGZ91yNT2HFrOlPBGbwDH4v7PhORPyYNT5XaWZHyiBF5Emf8md
mWa4vfknjfVyBcauXAeOg2YwhAxTmySXVVz0quIjubLdN96735nu2q/y96gFL9QMLRAmz7xNuXUn
ywSvsoaNmsCeFcscqpli+Mzb9F70JR1CFhjEULO8tOl2toheei2k8nFtY5Nq21rLf6myxpE5Q4S4
Wt581410fE1iKFsGUXV6zyQcf7e5js/OKPqF4rOqenw2IbHtNbKPhOdgf2dnr7pfjE0YBSbDW6Pu
0YGxAZMzINu52R9kbwD+DaAatN9Y1Rg+9JL7URhvuWU+ctCfeYtzDV3TWZivX1hOh9GCPlnI4V4i
Hl5OcftIIo6zNJvhPkz5z0dd7xcuc1KjTxcz118rcchC+NHPD0HJMp1PiAAMZPacXQ9hpp4F8sdt
1k4HEz8tToFr2mcTrVj/GEMrWUdpfWFUcMpLtNMF3p2TLR9ic070y5uvvkq3eln7e2UT1dOTmtYm
B8OWP4A0e9kM5JTRSHn+eXtCLUVbV+PF5DB1AAeGbIMfpK/tklkhFvksNNBrRBWxUzp66nnNMZvK
XxeGurVpD3OAYn7bOqzTCuzkzzdFo/IsAWMssBd5aPjIgHLK9uqHPIbzuxAnXJAxzXYliGECBZxj
WLO/eNZ74TP/GcLmizSKaxKJV93wry3p2XvXiX1afNz6hqRSHku6BJJIu7i95UP1Zbk1gA3LOge6
QHRFTyjEhelw/Y/p2KOIFN5Fjyf80Spd2gwHKBSJvuMlxzi8T7GiX5AgM/qFiZl6Cpqg3xFtDsMj
8BVYj+m3gcGfsUhTwi/0bsy+xuXPSzZ2yRtrV3SgJ3EcecYXtRbhEswb9ONCrGrN91E8ab8tAg2X
RUXKlJ3th8TCNDzZmx48i1k6zWIsCUljlUJB/PPXRu6BY+Ohdc07I0YAm2e5ua7GRz2GghW1Xv+c
ukd8Zdk6TYRcALVjep6Pz7rREt2ZV7OSxoEVWF/7gm+aKCRVNn1nmmLvoW8+MtR4yHREvbaV0UUD
SUzBssraxthiOozXTodpABDrzlXsYyXpSRUkJZVovwP+ZSV0zJIMwCdfgDYeOuRTaWScuaML0UHm
HBBMJhYc8RJHru5j4xFh7S8LwWE36K1nKxjf0AJ7u9IApRV4dICsINrqwnlwCqi3pdCWkSpAJHjh
ZxCGOAH9Yo3F+jYVMwVgkPraCqdD3tTersb9ZhboOmyzYFKXS4QRVfcVzBnAgYi7XT2OJ8Z2yY76
21yiyXO2QScg7LuzkrOoAnCxWX7yOxRjxdTs9dx4SMJ4bcX4vgkA8etOUS464SLT5J3n1psABAd1
URmtXTzrmG/A7WT9QBBUHx3riTTZ1Jfpms3HXEw5xqTOHK4sK/puSp1wmxHqgOeHICrTW6ZxWeyy
SJznnBeJOwKtjnZp0Yd4Nn3bOC3bhVHy9/UWgtKoxAzbD2B1Uoh/hTkc3Q7TcU/erIqdk1W29gaV
PpfZlWfITflizGApJbl0qPzQ3GopCiVemm3q0FPtDF1uu7wS4I0MiboS/X1wPwkadyBo6Z9SGe8L
ruliAsD2EKZF+ZD5KBD9VDTkl/OvP7+0k38JzfTY64F4HBOkMlr/FOkygcmTunBP5t9J7ei59NXM
4CwReQftsY5Vd2ytsVhwlKZbYGTnMdJH1A2WfupIv9n6g7dHgPfOzJvUexZC85zglkGHhDjPsfc4
WQt44Q4KhdqN7uIuIp9XWRgUfia4TQo654er07dFcMjMdFOXk4sQnjZ3w0h5KduaflQ4xWQqr0fg
OaB9Z9LxAgJcd9GlCf8n3UyFcJ6jAUUa0tNvmrCYzpycg6DWn92jZtrlVcsgjBm+plAsPRRuOh5b
POYwO729Vqq73resFzPl28meKNai9lc/Q+XWNgNwYxpUzdI0YfBD5FmljZzYxa3vqq3Hd1pmJDzG
owvTx+J867e3kLz4d6jkuB2aPjm1pQc9HFPBShvq8WBr5A9K0bNI6mJbJ6l1ExWUSN9NLj0M/Eti
CUisjlxqk/S3Ociuh8kwjWtJ0yGJpmcmr2oblIEOdEQHtp7jv/gZfCaT/yo8xKOB6OSyt0Z1Rmz8
DVUDI15SowTSkgSvO850L6sffq6PEbr+FisAk/ifw5DT446CflB/286DlybtkwHJjBKW30M4ShMy
6Vk16NKt/rqJExTxFUcXdFBj1ezk0KorkPpNrCtOG5moLn3haXsTjLPwK8TjTdIeGwh050wCGS0T
WIG95fcHXAmbdOrRBWDx5UDljXsCCRX7//wMSF9hRcmMYzKZ1kuC1wzB1fQ+hv1FMLM6j32VjVD9
4mYLQRO/QRwCM+4j6MO+Ay3055uozKyJlPSMLRzfZzqHnCqg5tuGcQPqG+xC4aPXUvHWrKVO5zcC
j54zC2PSbZxs1cLCy2ilFXGyzUlHfMaTnqxLU5WHiHHbzSRtjzTppGmefa+Tp7iz5c5SmgmBr6Y8
s8JcXX9+4TD57q/x8Edn02msG86vV8e9+/n4fRz/DlN3vA+0SJ4Lb+YuCvdjlmkefkbTJHxKGjsW
KKPEcDZcY5/aRjEZaFh6aq9LP5nfbFyrt3/Tg95UJTVO6I+nzMzKu9zgHKYnvuDkodMepxFdOam/
naSWrWuqJFF4+Yeyd15txJ+DiYWwj4p7jcS3+0Qy8+kzvbhnN0VfmaI3/LlRYzUZz/MNtH1xGp1S
vsYhcz+taOtbPXTIBJgTyvlRb3NP2zqzawbjEfPt/hJPGFPJOrS0PZirXZZjd5Chc1WyttdtJ8Zz
SwHbILO6q9xsH+McvYqeCQZwEWqcoMpPrtXdOOJ8MTWxbj3uTDznBOnVMZu3Zh4dTXeeOO/ah6aO
HtqcTcqYjw0E1oAFHqTzqFpYPy3K2FDP+03iCh2CmR3h80DRgoiWHeY/KDuz3raVNcr+IgKci3yV
KGq0LXm2XwjHcTiPVRx/fS/6dAONbqCBvsAJkptzEluiqr5h77Xl7D5BYjkkcd5Chyum62As7bH5
afrYeegdSRBD2lcbCKn+Q+lP2o6p+LSPTSPUCFj/8DP7q1wuZLVarzhE5nsCW+g0Fp8+K0EnjwuS
w00+xU3+XcT4S1Kzjc9xxdyg6dn66YN/UDl/AXTN7ja2HK92sRSbieC0vT9CAP79DYZVIoQwxmsb
RenBS0Kd2p6YyHGAsaxMBzfAdHQHloTbNk30O50wPKcwtFDZdURgd8RcmWeCR+X43weceo6Tj/23
eV/6KbsP3kV4hU5RBjqC7hyLSw2nckX3sJi7RHXH+13kq41ntfHNHqOAFYqFPq87FimLZGkZIRKV
+XXyeqxX9JD0+2rvOn7y8N+XLgA3KmY4VAnzO7Rni+4Zj9P6nbNXcAgjZgLF/qK8A4B8+v3jDb30
Lm217F3Cx3EMV28+bmI2xhymwsMhWFR/ft8bI276Q+fGDdVQxOPbpPdtPRubMW3Ngw5F99F3EfFL
tmocmsFQjPO73ZVBLBtqqmL0CIRnodH51YPogRONfFQrEpvR27g7rfY0/HH/62daxqOrxdNLbxfJ
PqFrfTHhJlbcP4Ly40PXiq9a17q3oopk4Jfg1BP8yiR1ajsSZ+bA/D18C6Iufp/TGjDPZu4icWyW
/p/ZDv3NgkSWosH6sYflw3XuflUuOGfLl9Z/JtXA/rdo44svcS05Y6UCIowGRvyVon6zo/5UDB/E
2bpvlj0aVGqe4Ku7TlljvUEEsqHV5TptaK42oo+te0/c+lkk73QVI3hCets2ba+/CrJe+Nb+dz34
e0r5stjH0qmPRayeo5Ulvk3iA5+g8ViNBhTWaJGPCuP6Pu6NJOB6PEM6aX7Wn2jDGv6TS3OfrkfW
aOpG6CfrBTbnhxSnAEd7Xpe7xZn03ZAgjxiUdq7WNRuzV/MwzvnfOeGogvQbk19Z7Co3XeLNyM9I
HldP9aJu1MP9ye31//mDZmHa/P8TCbAUXjNTXNeFg6V7/1dWS4P2uFGly5I74u7u6USIu0pPM4o8
Dn/DOuodBMJeetm20mW6i7C9B1O+4D0uhw5EKi4cLC6ETFXzleIyO8+W9ZSyO79q2kfs9BcUD9ge
kMXse1u0BwsK7e6/jy24KoBjfljWBbCVVeVReQ3VkO2Y+4qW+q6KtMP/+/vlXvw/FDwUHCSjOORX
kJtHltJv2tH/tgYvGa6PRSqSg12qVxSPKzq/2i6M3srCbk8YYwvatoEDOLXlYRm97eJh5HLjbg4G
aKNdybVht/KcLwaqZ2IRN4YzR4Et19hfYh1q5mmBMaM+Xobs0CpygaHvPIh6yQK4eI/Y4lved1xy
hTADZpg89XDSezXZIRJzTsASgIzzU+Hj21trz52+TCWDW6MLTSQwm6VK0UKvN+I8jgd2JTbQu/7i
ji6Hnt7iinYA9Uw5urXQqPMnXCmcImD/UEkb+/Y+J1+VuMRzNYzq2NNBJYYlIfIwT9aK9zqRVqAs
jJtpNt0yiFQ7lzXsvua/7TmVkW0nLy5d8gawTijqpqKOt+54aiDyuE23dXfZsG5WEz0JB41oBxDP
10o6xGIP3AF6HR9Il+03s+99SMxXm6oe/wDTa7ZR6yOAwgg9Dyw6dRhKkTujjUn96DmCzic6HtT6
DGGpCsvYsLbMxk+q05zDUPDm5MwwWqm9kEoyjyAC/ZGpOVwIbed6hAym7Aj25PxU1mgGmuxe2tKi
IVoNl/JPxvaCWIb5ixwv4nJT7E9iLOHSz4TFdEV/HCxe2axgwUAbJPadm7RHXVLNuIrBVzq4O6Fj
Hm7d6LvtBvvaxIyyfBcOsuEkO0Co+VbJ3g1nWG6kBZiEYPZRMCHopGXHXNBI0G8O7g2jVf/41mwv
fpv16K4HtYLd1wMrzwx1buJoB/zJ2lvuVbRaGtpI6mckGlvir6K7vLHDWbLpjV2TEDsp/9TSYj8f
zTujlSxb0wGEQ2VfkSvlAYxtHPNW/JmU1Xmx0zqICHOP/eaCYumSVyREd22i7Q2QYft+R37tD01o
wFqMjlTr/a3Fy84wFtOYjPAxagkB7EX9LTCP5nDIDsplKN1rF4E8PXQ6tJezMh8wRI+AxSyK5fjE
i3nIrOVv67SXpXEPre/9Q67eBVOZfar2aJLYQowmXXIxYzTFYRa4+sz9I89o87+0zGGWqAXlwgiO
i4uuV5HPELccrY3Jm+7IDxNNzSmJy12JjnNYEv4dZPSm402InBztcVn56UC1HOfHxUuyR7GSMZ6d
7i1pXQsBiEwWnH+o6dytrV6WZoX8AnNkOOV+JJI9uVSbwdDoKwXP7GytT/EQvVIeHiGmvY7kozsL
oRADuxs2PQWhAMmOtdAeRUZD6gWL9KV2A8Z9DinTb3pG0TEmZF/nNLsYwMsdWX5FVixnGg88YyxG
gTPuBw0av0NgC1ol0Z5zoR4Key4ROvXcUSiPF1PDLmEENsHDlYdCp5P/UsTy27SpDgs3Ayt4xrba
ML9ni2oOTuL/gPJQFNgTEA0dHR2SFeJAauzufVUeWxszSQrb71gt5RVg3r+h4BubIzifSbsvSYHC
FpD7u0TxrTK+eLGaYetiQbnDEbLCzgO9HchJ0QxtZ2C17lBOQXGNH2YrDbMcu+OCDG3jZa8qrTFS
+Zy3Qt0aIT6qMf1Muq4Le0qvTWTYt65Idf5IuM45KsukYeK6SNyBPE7jDhsy/62pk4k2nrwBOWPR
45qbZ8JpEv1+NEymO26e3uu9y/1OtoLbzWEbFe+itA6T5qRnUrj/MvaLDg7AMwgdcITzjHRCz9Ve
eql9VVnxmSQApAdSffj0oSkkBncDXgkbL9JrLKgQQT0RNC6cmapw9qNY1AsbNof4mv28lMBP05tW
eJTxOFW2Kg6cPNcZX3FYqhgsY99Yw4kK+6XwNB9YYVwT8DLd0IiSAZiPxzQrnrWS74ssdXYYAdrz
JUCyXe1oDxvsOExr04m7rs9fjKaM2WwkGGL4O+TwsrQK2MASfXsWSvlxiphULIGX/3g0MLhJIjxN
HaJ8UWq3osOW7CN9JIiygelIKJhZwZ4ZWvRRDJLnCOhGGMXkR7Q61Xubhg7Op22lecMuy+Bhtlq8
tYkZ2vIJq1ynu/nj9AXvnyJg9Ut5bvFOovh+hhfEWJh6Xraw0CAhE1WkT09wcbXdXCMqabSeJMw6
gPqD32omaFBS2IAW9XccM592o3VIQwTvBqZtkBb6d2wg3Bix8Vow8MEPsCCJoopJiL8Gv8irI/qn
zPS/zHJ0d5XlPRhOdzYH7VZh3dkgLKbUH4Do2SYkac14SPNY3znVdC01873OnGMVowdhmblgM8rI
LLSCdGqebMuu2XOsXsDaai7R0uw8eBbn0jUu85QjHISOjNm/RvpkLMzuwd9k7oWHxOdAHfygGLG1
Jv7wTXuTbplsXSwHYyLKHrTUlsHCiC3qZtKS+dBgap9jZwmH/FFNHnlES/zXa0OVMugafTmg3MOp
7ufyezAYXbnTM5tTtlAqYw1D+hRlS3uy1Br9obtfXg80R0OFmHKvwx/3cAhMnPPLoP2TteNsMl7k
zDLi7aKhA2pxRBaCvJnOMv70pfno18xR7Fq8RAbvnwGpcesw8x8qQglQGSaO8cygnsuHVxoF/fjQ
QFcZh4UDuUNqpcNF8Kb4q+jGlLqzFViQkhNyL/XQNfIC5EhXjXXgKlXbJM8JsMu/kbu+zMgrAnSI
rD0JwA17f36cY9L8unpaQDsU+J3JW8DIiId8EQAtnYVFo5lAf2E+Fm+FqKvTaI7oE0v9RzPlRvqT
T5hjueCk5uwrmX5tyIcdIbuC2hDDJ92ztVMRZnNEDoLPm/KpE4YJnBDQHKa3eg6HiLLSacPYMp8l
KBzwdDQClHwwcMOxm59S0yCQBF8nHkkSUYQGzBjB3UaQa0iQReYzWn+Nxgq1k/NDA7gukuCiuJh8
RYbHsp/YqK1/egKykE9yc/PN6BxB2dmnbmzsUAKg5YxJRFLOJc4B/thWufc64zMqoELjwXnIImz9
gJ8kxUk57UyKhG2d+PJEsgQt1EwMheHJszFX/zqXyAvIdWczN26JxhM5xHNxBqJ53/sYr8m3eFeC
db2lxpey1J4j6AobEa9VgQWIviQejPVe77kXpQM8pZTlohbWm0oilMVLtq9dxiJu4t6QiuzSRn2z
M+azERmsZo1/4DGsbTY13KHouKWtndt4+YM5jTlrIkI1W1xZyK23rVDfzcgdgjqK/r/2zKtmtkFq
N6yoE7lrqwK+yfhW68I7JtkFoMM/Y0jAV+fefIqqODSH0tk7aVxsdXMUO6b+ScBfetH9rjjxbl95
xdIAkdp363f/KICIosjEzmIavRl15g2rNW2z4AaBfmsg5UH1WkTMCUdGMqERT1+O7TIdIPujTvqT
6E0f9i9GZgQjDMldgo4g6W1MsX6KXLJ0sgiztpPy4Sxv3apYlSPtlUMugo/fcT/MI1IVjD3RqG0i
CdVamsPZTAgxGOwVq5Ymn32RcF3NKC/yRqEPad6sooXrM1EleKOJuf+eQmrnu8kx5qhhtlZhOo20
DzFlW3NK1G0kUWKTld63JuiFGqOejrTWTzXi8a3yOOfJSd95CSOqDgr7ttQ3ssn3ABrk67gsZ3+g
V7dTPOFwSfqTAhBoaYO3ExMLuiV5nQ053aFGbNHoZ8HCo03QYHdixf9oNsSI6ezElrRhNdFNrHpj
XaEk+VsAit30KD+rgj+LkzpfxEdhRvahUcN1zpbncU2GKmZZHGNkgbTaK++M5YqvwKoNnqFtPFmA
zXDtJ3tICS9y/8rGn95HioANkQDX0UZdMKcm0+SGxVWp2vfIwYmM+m3mJnJuzCM5bXPyTGYdgWOd
J3nQNEwg/TGC+ht54K76QxFpLq5QCTQEU/tOAc7dyskdUY7pHTVkE+0SSJdEvKKHkfcEmZ4nAhb6
aF1PSVABRBnnINZXxoFLpAIxO3dSb4m+IlQU2FsT5o2cAifNWtYM0WPXZJ/dgsKoTAcNqWXxUrKV
22cl1Cd9eHdq7aNs41fEnBzICVaFJjrhH212jjtBw/Htq8sojDEkeReiL0PLa8WpKmvr6CB239j6
qguw1BC45Qgip0/ex3E4j6O+BKkDF8PlU7RF6ezvpiwVDA6SZ52nrh0oSZtYLduFJfXUuWEro+zc
Ryxg5va7bGbn7Dn0R+yj862uY5NtPY4Fqv2CifRjUgO1IQaU76tq5x3/1jHT1LmrcWrY7b1d5mhI
tHTckWlEOWUlwGLy4pPtXXnj3axWRyC5sIV5MQdpXpBhIExK/MMsqoO+LH/tBIVVoROZGNkuY67V
atgIf99blDsj4Ux+579MIWVlyRGGVcwxrxz3zLf5DDELhj/nP8Np8+4yU+UhzS1XjW/9gWjekAwb
kl7ij68txlkIQvjHlyY6k6vBpLeTZDEVp6br6lOcN2HnoXhcnFvv6CCdGPrRWiarSSqnf3Pa6qjN
f9H3eSukB+q85/whPwcYjo6MoyMtOmma9o5FCfHZWBU74e1co77TxuSv1/nafWfTrrNsP8e0sqyf
nWkiQ73PieA2aWWGLCZaSBp7Ry4VcU7GfWvn94k7MeTUgH7QniJCs6v7OWVZjkZ3lf4Z8M8loJby
h8xmccZJ/levU5geWv2X+cx5lmtsD8tTQt+cM/k7uSPvc8Ea0iwQT6GHIryicd+cLltbaerCRQdk
UvvEwpTm3or6va1r7EWLsF7a91qLXxapb9F2Y8qB08yhXw13o1s7B1O2BFdJ/yXl4zBY5ZtRZ9eh
91tUFCLdqtJuQrZVJfMv7hLyanz7mfDWjUasy5b6lFVev2YlDl2ganasRb8YGySBgAt96y6xjxNp
HA+zhjcoTVijq9LazHbLoUdseUAoFe4iJ331vJ9JcvI2NUuILhoDO5ZvQypQ+qyCkRwnCVtfl7GL
QjKrMQ4B+3NH9gbDaWxZGxx7bBc0Eo9qxvvOn6ZBdTdK8dzo7lMt5cAsihmC27TxJffTn1gR/bPI
9CQq/3OaHTBrAlkBFu3LFC2vGP+3UPNaRlYcXkZcMOsoWc55sNYYzaI7sdQDjiDULUYb2qqVR+kg
9UHMA83vOLLDYek+nCcrunVW0yMRoh1wVYm3jeu8tJCkTbB+Znsir4ohv8LjwqXBU0rp9s9L1Noz
JxeN9gUzLzgPFYjc0p9tBvDgK6Nv6TvvvQd2s8Dwv1iJtcNVD08tKvdCSrArwuuJNs1b9tjy2WbT
0iIa7Gsau8QZLGJN6z8Zb2Rgrh9k9pZJgCki9Crg1F5TgpQjCIBlH69cJuhHe6+nb20KsEFwV5bM
8hFiwF5EFTUT/VSfXDexg7jLUTFpsrifJFWkqmBKzxNL8QqMbuCZ/Wsz9SToTPJK6SzuzJW65kbj
O2XVsdLpCChUhkOnQY3zZHZCGVNQL94RdLwbW15C29JvdsbNPTD/sC61S8lkY5mBm4N9v/4gfOnO
Id9g0673eCLbdjsCBilHJrZtTGVqxcCKLAuRn6+5lEY2sWZoYk+pZdYYYD+KarlOzKW30wIfUFWQ
sspVTODJ9Kms8n9aQzrXlI7MDVJ1643CO0jWpiNnDQTPdThaRFAO3DqYWMARRTM/yg5vo8/Y0oJF
aNZcpPos7kUe3SzLe65yPB00RgJplPahAAcGRg0HU6J9R/tQYAqhbKYT2KQZYeG6S6ZD1dz/fjBr
nIdDOuFCVa4gJy0Y2d6ZXswIB4Un8smCTt88V9Vn3QiXwAvoZm7Edrbn4eJjiEJIl8mrLs6z0+4E
g919PwxfBUkCEV/knV061zyLvj+jaSxPXeW8QkvOtzCKrqlvPMpM++7nBHiebMygJj0VEChD8WYu
7vCP6IFu3RzWMnu/YUI15O61GIedY7WPBCrFtBwWAkt9YNHXCnvlso+72YwfV4OM5tv+xdALVHyA
HkrDMUOwgXYqaUW79NQuDmo/R4+3aYQysx8/PJmT1NXOw6WAcLUZBi0kM5YBT5ztnAQf91BEuG04
gngtgaIBNDcaGnkro0kdtWe39vkEqPSp5fYJHEehW56+eLeAvJjee27MSJRzlLKyvxW6dyfnkv2t
q5BCoGYmpkvP8pvvqX9lN28oV5A9OkTPYamwdpZx5fUvDnHCo+iMazZxSkNgpw/zQI223uAh/JrQ
jqCj9yw9goxWlv0fO9kxQyxl3wl/RPhO36m5a4nYZmxFgOtJKnruYFK8ncPCzbGPM1heMcO4oNNn
M+xNIPp6qSHPdSfgwSg8YLbqSIk7zCvC0e+8GAVn6kJyWoZl6yB42jcq+bAX0nTB7HwImz7YE9mH
To7pzhzLYzzX5g0olnGzmQZC07ulxiG19qDUs70Yyi8ZL9PWnbAXT6WHQ1kxa1dPsmX6PbBI3MEx
2hKwdWcVZv2KZt9fBDCHqyDGioRT/UcfR3hkOYVDZzDSNpwfj+HSuKT6i3wFbYQC1ynvHTHIwFPy
nYH/gxBTB8kIOO3EUKD2I8R2qjoPJoqfnogjHB4szVviXnVGLltGebuupw0z8ousuLudsd2rhsQJ
Y8KjkyCeQEOHyKp90MzqfegcPZxK+279x9VoQsowQud/XxvZX6XF5nZhATcY3WueFszLSrI+Cno1
3SXy1a1eYs1Ffcri1Ok9nGpptnfrglputl7ScoYQF+s4v6OJ6VieCB6+9DVaF7lL4Xy4KywLMF7s
7LUVRZhysIIjyd6GnszemQ3poGMcyyu1q7MCVFPMmDAtaII8HFeIcKNP0aMyKyhruDuhiS7zFlvU
A/qKVyqUE5RmPXSdPAtGXahrNrWB7dlfntCP3FxcAW2Jm0rpfxuCYjurRK6dcdIbgFbIr6s2LhIA
X3Oie2Psrma7NFujS//JkWrJcC/5mggbL0WyM4Zho+bKCFyMK9K2G8p49zw04AVRnS6B8ixt0zXE
7hgWWwXBvnEUjM0Gkd5iYIF7s+t/xtS+QF54X9vgKkGZ3U9wpCrf/baNG9KueQtOkmkEZaHnFO+l
NVfgBNJH3WEiY3bDQ5868cGezAlTBsMDvf8UZskHv0bAw5zPY3Kk7czOt7dFid6wHZePVrRveg+D
gLxbEkT85ik3GLcg3mcUOUxnY+kORlt8M43BfLiKZk1yTAgfZcSWOpca4qfWMPCFk2ly0ZK2ITpL
QH8dre0YuS/+glKwz/SLj1rEStfLmH3GoLokUBgTB0DWUyfS+1X9Sp0fbcelMTZaC7mxk0A5u2Rf
EDIMaJQLu2uVdW7uUsc0jkVTX5uoDTpVtcGycrYn03gl8oDNRPqkjZUWIn1jZWO5dC0wgUgtakif
jp5xP4XtJJ0g6rqnZBB/YCeTXZqRdsNnA4PrCf0W9eI8vHUtczBtoa2th/lIgRnfTxEyPcp9HoYR
aiYfZsF2Y+djYOukg3Ej9a+x07zFWfadzOLaOTGGzZlgKxYBlIil6MI6m2mWfr+m8QuQADGbBNSd
GkSeOEL5xhmZdO59bKaflded+om2xI+mjYUBhqw2DVAyicvrw4KrpEvG70nBQxI6T11sPAPXHkIj
q+7G0r9puccgwO/GY+HIOrCNYtmpsseBh21TILki1mjEDxT1T8y93kbXPujiE76rhghWdDg7aaDS
iCES7Nk0qG1xMaoJ3BJZwjEgzfoz+yStCl1GJWlvgDT00fzsQ/zdGATQQNYCe6hYGWwWn7gawmC3
oFLnvU3Ph8xjOjKuPbWzZYaJ319UZ3h7WepP3mouadtiW5tggyOUAmx6cgYONGlYKYOKFW+4xNXf
tFux8TZjQlmwH5pa7eY5yftULc66kbUPakiCxmNhJScSGVPzSZSg3HPa8IXR3YWBKUJJhKdwS2wU
TBA28UI7YcqinmjhmwsZk8xlXwQTtnXae8wUGe8Er5ehvG6X6RVaTNsXW8fzw9Q33VUX224Q1AQM
sf0w529hLAfYrDFOdcrfa2k+hi8S33uIS+bYX6PBnXeDAQ3QivtjV+sVdoD27Hpr5jkEyFEuj60J
jYr5O66Xer7hC+FoB3/mJztd5AcPouxj4j8KOMTUZ2pmAvmHiTZauwate9UP26bSYGdYlMp1lzKZ
wJOfmA59UHl19YXY5l+UuLbTIn+L9gzqF9ufwY3TEJbFpu8s/Ng4bSIbajdTUkwRPTDeWSNp0HNz
PDxdOb1VOQprbX5fXJ73QlPv2dgaV6rOi9nN87cWIcTr4XMcGvaJuEEdxhUcpSbwqdPvD4mEETfh
HPWmCaP56nP+/UGV8MKKqCwCQBvOiaGvEYqmHPf4T+Bd1FdzxaIop/cf4CVejYRUG174eV9XtQzl
MDdHOjWJPZbfmMrl5ddw11Q4ghK0+aqyUqaA5Noh27pzfP1W1LDUp5MTu8MjShJ3P4L+tauG4HgV
pzs+5cyTENLuSf+Dyojp96KLmvcqmcdHo7BfGa5jgXQYBooSxV86ZN7NwJ23R3LQINxDTdSO+HyR
86f7ubANc2MdW38Wd2R5ibumQT4k+jusqQuLszW1DhvO46yBRMwd1iEW7pzKHAk89ZnRpb3HTfH7
y/U3iAe8jRMINX2Q0UWbbdhddaIeWSGTu4qcPP8lepiaME+/kr/UHOXDCJRsKxlqH1LX7B7Y9UFd
LNljpng1qxxcTl8wGBqM86AXCqEqkNG0W1xUB+qz7Cf12DJACaPZQ/Qb6ygeE2Ki8LOldTiyfHqu
KQr/w8e0Tf4z4346laQPhDT589WnL7lK3wp9rrKL/A+61DHA53/7fK6SO1qhs1MMJWrUiRa0pu9A
62kMp8VeiYwUj/hTyPs2qQ7ZEBocQeD1e30sv0zifVgJpm8UyW+p0gYybD3rKVvYOOo5SKgxKa+5
MTGdGEhUSKf+jIahugrkSUfVeeOhSrXtRCHfO4tzjm2vuqsHZV2n3P1b01KE+CubncBQdukHboa8
s59+3/MeUZ/t+OLOUeLRRd7fbSOxXHPib4JWWILr/y2ePPx3HkavmmeLTq97YgSah/bcVaGQoObb
vBfnXkfo7mnaU+czV0WwM7zEzhDGI1fvNHnmW+bWXHjMDu418NtcpWWo4TN6i+ZOhGCjmo+4mU+/
f1tmxi6B6wMX1Uj1GDfWHvwTYyTTk/jhBTmARMbjZhjFk1eom1qQ2eZVWj0MyHHX+sFhVFx++roq
sXzP3ls2biOvNC4R45pL4Y9HLR1oX41xfNTjujjHLukMVUFe4n9PO1qff7+aOWYZQ8e2W9Uds1hk
O+tXEm2g5OIim/P2mNH9oUq5DLaa16L/xyyHJcRn/CUXdDFdZb34aPQYfEcirEXc7Inj4wxdlbfl
jGqmXPIRYtPMR1/yG4OABgysWgUW/YSLzvBsy3LXgUu/aGlu35MTEe+UhQNKavYXKY7mxZr7ieJu
qfiz8TSK9Zn2Z214dhe7CYy+FtgNqY7++2Ssn4UJGfIKNSv2uI/0U5ouf3GmJg+V08izPfrH31/9
/jAnmsFzTlRdm9gmFHtgm1U1UCRqo29ydJuofEBqWZ7evKXCrrYz1e5eTUTrcMrax9IbUiAuQE6i
iaSTufEJ8MUYsBmYxF4WcjlvzNrCX6d+nCu1I3nMZX+n6rvfH5CH1Xd6/BzLJIf4g6nfWcgYwBBv
gzJ60Fe/jj5X1Wsa68eGOFM0Ek13ZzGLZR3OB+b3l9gH+9OM7uWYLK3G/e8pFihDctUjnc8MyxUd
FS5DctojLVmoelgmE2qpLjUlM4prPdpHSQ3MEsPwoelRUSqrL5+Jutnqlm6c0cr/lIlkRL2ysbME
LCiV2s/v2Y+xF4jukugBXrNbnovyuYApeg/n5JXnLu+GT9smh82w624PJsOHLR0ZR4T5+Za9Tfm6
SAgN8YQqdGlEfhZOaeynAYeH55TxY+dw1CvK/X72oIeuQkzLaP7qpLzsAeaxcSYE+g+SpzMJmag4
mjfoVJgWR0c/91VdnArLf1Maq4PfF43hXAQOKqx0194Mnlq+RiDNVD3tk+F2cTgO6svKmeSLsWk/
/IReHsXhFESm4qJg0VSQTU/2Evq9LReD85R1PJ5RMbMuaNFMTwX4E0JdGYAz3SO0EmTX72mTTyUl
Rty9RVW7KxAGbTVESmuaCF5v2LTbIhtM1FBR/BbBAvU1XEYF1PZxVBy7wFguox7JB3Rd/2Tl5aAW
HiFEuEETKftCU6G2sOb787S0lMyDcevG6QceVXusXVSjIqEsWxS8/Ep4l8ZM5Y5qb+FMWT3bXeJ/
cUHTzfV50AmjP0kD61rLfG8zFgOygSyrCBxvWCKaU4G1buFlF/bZE6oFxo391oiz5JngPW8HwvMp
NaS5ckCdPd3/rx8CZMShIEH+4s3daZCvfdH7T6zAIta73icAD/+19ZniMExn9F5w1SDNq1hg1z5J
tL73kLwmU5WG6Pxikkr05ElPbf3Yw34lhxZBgxcxmN9YymFiPEdJOHMMPDaGYCEf0RisI0tyb6Ir
Q/pDVFQc3Li5Pyg5+QzVfFZJkoCTV2cvyzi2V5wnBxJ4EePXQxwajTVhIgs78hgeqrj/J1TCrVjE
ww4BAiYngmfPbC3rnaoy9aWb56mthxP5iXwfsT1/aA4AuowqFvVA/2gCzD4JPgAbR8zg9H3lbPF7
/+QiTb7Wr48oIu/0a+Vo0vot0RG436Gpk6dsFCvDmR+yDGLW4NpXVD35geQlhoJr51vVSwT/m0ta
FOJv+dIQL7BHZ7FObbEZOK26V2Y8nHEDcslaKVN/61iXmXoeKhtWUPLUrkruVM2kfLZkDhn18Ih0
37nkLqraJspaljWwulUeP7M0zI59ryx0MYyM/nsL4gowrb1Strope9C6BXYBClxGKQxqxj7d97yP
RNW3+jbh4rkrOu+sIeY8Vu1bZDSHuNHsJ4+ZNkUSaNj1v8XGdfBdM72rF3c+ATj5bPK6IxY7cs61
ZtwV48IKXRbWKUFaHegICEltIroitMTEV77+exB5MvJ69hScYktytnokWf2eMQ1PTeaq/FVYL3oP
n+y/70IWU3P4fSna7iXXfMQlTvlta9C51uess0j/LuPxRdxEqsmD7ycdiWvCP2hwpMI4166CG4h5
5YhPtvLohagKO4AnjXcriZkkkMga70iZfI8TwJDRSlRJh9w75mp86MvkYKJ9fWcAT44J24sNDAJr
ZxYjco8FqsuQmjUY+n23KJ/iVdWHutNfclaDIbrpZTdUIke4oGVYHoYYQnJT3dtkDqOjsoZ3qd4X
bXkaVxqeWw5w5n6L5Kj0bgVwKUauDzgZeFkQnUvAR4HQPS3ocYAcfNvVmdfpVmj5fxbp2LdSQzmp
Grao2KkL/m81PlXMehBTdQxOfl/ghiilO+Dbf+08lpeS1yqOHOsRwxwh7PFwT+1Oppfs+q1aIgnU
MMY8Jczp9BtOqgMoPcgZWnDmpp8acH7yKQLHo6XVIiWfbB/6MeTT5h5M4nIYe5IO4On889yW6BbN
Sh80KVAQzUiKsZywEdH95Fxao3yMrW4zsRLbuix01/KHFyRmi1JV6Afj/8HemSzHjaVZ+l1y3Yi+
F+OFWWUtfJ45OCkOGxhJSZjnGU/fH1zRmRlRbVGW27baKIKiKJHuwMU/nPMdGTy5FcNYrcYpUCSI
IlWvfK5r8kRg/OjLqnOtIxrX1Q0cqTd9t7oZxBoyppdloVkb2AuoLhotXIoOyAyIx5cWPttUjQnS
B0QlXaDNAsTBeOkKBB95OL27rlFuoqCEnDI/0xp2RZplpq/WoWs75MVDOa0kRrvHJnPv+0i059gu
z0AohmXhI25Td0UzDS8Na4SLA/UZlDYf6lWC2tZgtxOTOf2iZUSMmY22Mhn5PCEOvIMUfNfUjnUx
4IzyiHIdxgYEcSFOHxYJEUo7a3Jge/QhbCxmhNvM0eRWekG1EzqlqWbiqk5aMnEimfNsBh6ZYZxB
Z+BVH3qh7cox675Ng27sFJwO2bnJQWjo2HrLL0+DnGeFXbpLZazexezmT/yHwT/EnYttDk6yUVp4
Typ3bQxRxTHBnZRYSXFIIVmxBjC+3aodlZvBPesemuke1+vtxxADPrxfXji/fb19JVJioqxS9ksA
HRAxr/USWH/6lMmo38bQXN7j+z50jm6QD4+e6h5llcqj36O+Ggcj3pbsD/QpNF5E3xlM3olWUkVP
jwg+ca1Nhn9Wtfl+E9gHVrhxTdAaMJBoOBUuyfarbF3ngwKMgyi4m8ggXpUzToRugtVzg5G8VdXH
rzOixEusdYYAMNtX3gkFeLIsyWpYsi4uGM/Cjyh0tma3Um2dd8zNqZzqdeN23I62djDr6qsrDY72
MjhaFLDoi+wOG3+cfuUeM3CJgrKEW3PtPPOeveITV1d+GR1bHOIcK88Ic4Btlf5C/tebGzv5M67E
F9d0fsY1dnpEgc4ibtHicoyk96H0P8u4iHggmZytt4a3RWt2yPuk3wWj9ZFPLS6hSoUApyzSb26t
ZUohhym6Cja8EM5DkmQ7IB9viNpo9GS/y3P6wdS/C7RsjQkrfyp9Yo8Blf3+9RNMxsUN+YQ/hzQN
zM5bIVruMEIqNqWKHodES+8dzuUdbRkDgK4lAcouMZE6BDBoxH2jVsGTi/APCeE0nRGemuTPed3L
TItl+WkfOlg4d/nIH7NCtHuzkVFz7cfECEtUhaDypTYv2YknWqDMdh6ErR7NetjFYEneBCfIZIK9
M7zyyR2Nl3LElW1VNLkzqmo0Kmd7u4jdiOEQWJgrE+Bvt/KRx6C+zMHU7vDuITJNyXmAzDou/TQL
Tkgotq2fQA8Pq2taoU0F+I4uisqP5C8NekA8bEw/25p9sS284t0hR9gz8a+nIox2fjrtZnoiGmx4
pHlx9rztNCv36EqovHr1hdIVbTFp3BRbsbbPTA/W1tqo+3vSJdBDJIFH0Kt+UTymTrEWndH3fUyW
0eHUL+5EGz4y+1yiSbmYHV7xRE9e22rt4oFdkl/VEh1n/fDsYusZ5jqVKQZ7ecUOca/Btp2fnMjH
+/DTQKyr3OCFPMJ4WVvsP3IIeR0pWLYkmZ5BbESUWXcaDREi60gInNG4te381W/L71lVjyhNixcn
YbnsJaLfjQnxGCVdSj0e09Fn1utc6bKQ+VHL9ZgYeNj461HzVr5DDo6rolXGCIOpVb6xJctQBAjl
LhlbZn0gpdb2WDGyG92jVGN9kh4jynnyD/v6inlBvzds+cYwZZ2w8710QUiej8szb87mQgwQnOvc
51Fk66xR9ItD6gs7TPvVQjW5sOZ9LV4I3jGHpYQ7wXlWjwj2UVC0OD1tMuTWjdOzK4u/JLFw29Ks
ylWfgt60il2CkFHriu8VQ8iNqIwD/B5cRt1KZERijp39BLWfo95tV4wMrIJs+cEGYVaEn8ksDOwr
CigvZQFZsJvbqOYsRSHPqii5jlCqNnHDM6O9lFH2VsCiXEZTqBAMaj+S7EdA44GYy353oFqtuozy
c8DlqJdVe0p5jkFsuML4BgPSJQTfQfRlIZQspeY8ppb7GjE9W441J5VnJJfIUOc+DrSVTqacayOP
wegNiay27wc/ujgOcmUmdeRG9OF9CmgWekTaLNHLLwGzc3yjr2MZF+4Myu1TlD35XFBllDz7xbB3
irLb2h2leVjXD71viCU8GbD86b3RNA26F5gFuIoex8DdKzwBK1+03I559RRIEHdsyJDofwFzJ1Ew
w0xpJ9km0130Uq75oyWnF9Q1W+vqZ4ZAkZkWP9QY2GcSadDeJOn3KtE/Sx8VeBNHal9Z5Vc+ELtm
mg8JyICyo4ohIHQmZvVI2LF/xJ+1jTZFteG17moatAHGdmVaT0MZqO9GfWE/wJKAf3QZHuLJ5C5E
Pp6AUwZMRJhA489aOtWiZqNmm0T/Pt8Am+HZiitWJ/HOr8pLrmxCJyAkGBp7GmwWRsnmpF9WefyW
t653TMNTVpTDUmmGi0bLWbBwF6zmhE/8uV4ZLl5wtn7GvCLjvQX0YQbFN9W4bFHoxVSHVTluYKIg
7du6eSgRDWus+eqWmXjxnERsziImNBPc5LWcdl44TRsUPj7fEjYXA+143xGeJ2pYG2geX4kXCpA9
m2uHoavQ6RST/M2I6f2m8hDYOfuwGmefGJNrOuMVKKfAzxZFcIfCr9X7ZDV1vL59dsukjejA3yKg
gqdYop/pUuOiAtK7uoCdNAk39SYvi3crV+2GK+l7SS7lqcCF6+X71PP7RyBFdGgzRMEpFqrJ3mH0
Y86R6fcJhuSOu2hnx/W7rykyL/3iQ9YcVU04B7A02wK8HrInlAJYevYjwCKoIviKfFwgXuMbJDGF
1bqcquJ+ipEmop0/9NzNS82tyqNfsl7sNcopfpZwP9r9S1PzBhW41/IisXbWeEENuUPB/SZNMXCE
F5gz1Yq83Ydqbj1K27mrBuLPHYgBl6mcvlpYynAu6nVYdyXtB9rO9gJpxXzQKAnhBPIkBxaKiYBI
gNGbTw5DVs9h0T1MNmiMCmm6hlJ6NRUK1h4CRr3tOAsZRLPrIMLXDq3nWhJOZXdeeMLD7R9RLNy7
MD55iETrSac+cdnDrnnAR6vWKffkiVHzuCbGnQZi6qoow93oJcaKCTQ7X+KLJhHne6TuPzSaZeEl
x9Y1rL3h4dLmSrcHl8Y9QEfg/2xL54UdU37b+6yRUFPIwNcsCoYZMpntmdEuSV+B6vLoMxsKpG46
BdqnTRoClFyEIGFegEjjBh+aTZsWB73oWZcMySs3yWttpsgILUC59DAgUByC5aKk1Ffzhr8hcQjQ
loVElsvxhJsGFXKOOQHRzr1roHlPQDyi+1hwYWUo9+RdoTt7SCZ71Xr2sTKpIgPN3fZ9cmep2VpT
78GkLIayukYGXhFyJ7tF4U60bxj9qtq7Y5D7mERRTR69jTEvn14dOMSdD2pTo/tPjIcWOT7sbxJm
Wtc95nVqsTa6wLC0WU8Ge4d+k9tuVKsJe+DWL3UUFTBliKxfDno3wMsbV6MCte6VI+Z09Gu5hozZ
YdtMiG3juc7FqxTuEJjhuduyXmjsZ9Rb5n2aHPXGWQt/Yvk439QmToicHfHJZfTjePU1jacPGUXi
rOlR+eikZzPKdkWoneMRWaupUuwVUL+PtYL3mDGzLaOfRctT2E5H5nxp+WBwAuAU1Njpgtvb+JGW
bnSe25LlyUrXwcwK1mBLFp2nJjZgxaEpY5gtSxKEKFicCAWooSM6DyZ1cXt7gcEY9hHCWR/PS4wL
D5ZH1J5Qf9xpls9yc5703n6rdM7yZuYu9PPUUNqWnmD8TOANdAhdHEmJUktDdThKhpghps3059DI
FFlvam/0vFZcl0I720Qlsw41xvfKstACiI7xih/7e7yi5ipCcPh4+z9w5L//X9zUamcW7ntr6dGj
w4hqAdWopkoI48fUIZyp90S2lLDhKNNV9gD/q1wNPFWfwXaqBZsgko5E9Imx1P8q/W3dIY2x9OkN
k3y0Cso6RsvIHRZ1LcCDqKsfVWPZPAhL50vqb4COhh9EolP001s+52Cy2ffaxpGtijrVXP286WLb
T27zOKc0L+PMKw4MJ6cDAd4l7v1iadqt9aXpFJAGI9DH0uHepvW6/TLV5ZNVyzXbrukIWFj7psqR
3rYsHhLH1C5FYu54Hv6UtSoePdrA49Q31ipApvxRApVWibbvbwQUV2jevrC617QGstXnsj4EpJYv
gyqqHyGs+Vu90N1DX2v+udXoBDFrVnfMc9e3sYCCT7i3vunIKRFs+sm3NjAUtmazvoTsBpcuSNWl
2bOw6/18fHcj8F2efn/rHWlmuUU71T512PpXziC7re7l3ZNC6k1ENs8hSDPXTCNZS5+jvocpQtyf
uvc1ussdLWez0jtbfwb4n//6kNJdL53kjNfMOIe55gHHb9FOIW/sV3mhzJVyvBAwagJDU2trfx3S
Ka3YTEE3YTvZkXB0nWRx0FI9uhsj4HiGB+Eggqqj20e/ahDSecJl3qO559v/3X4JmTojkawIeZo/
K4Tt74l3fCW7qHowh9lphmZ6VWdm9fDP30MZAmyB/nYLQ9/CEAnZpRP5cBkygcja0UzqJ2yj//xE
M3/Wk8wsLNF4mz994va1cX+1Gzmcbx+UA9snuBVINKLg9M9fGDJrRyCB//jdskiRxUVo30ns9S7p
GHgXHxL3WUcp7OvDdDYbhoyj4e9aRRQGSJr8wm772EDPW0v2oucSLQI74mjYZX4c7i1BwrvMZEcM
lRN8aqO/1+y65mbGe0o4jolTvAIsgQz7DePdz9CKXs0pjYDD9u6j98o0gkeMjKxvjPfrfYNacXX7
sOgj9EY8dDYtSrd5VDTNXLaJvrjuclaSpXLtg6VN9H4BPKoi13dV3uunqPJydleVxERpkbI71Z/j
TLogKOVbxff9lojdbRbF6vXudnU74wdJkOVWv8FF2LqAH6yafgW8q77rgtjYtIVhmbupLY7JHGWg
W2jubbbRR8Iwsb8X9qxEr434IipIlHzjlt+6h9vWgH/SWN5uBLI6AEHyV/ozw3xI02odpwX+3sDD
28mzjVOZZFkzkidr7F3W9J53dTtUDRxx2bJ2mYB3Q1Y9pF5KyAqaBascC75gRhyVIYPwTKrgE8um
SUjhu72JibS4I63ptbWMcR+4YbRJVJyu2QUU+7DZDy3LsdtL+49RHMtO9M3Mv/CKGN+a9uQyE1k7
DeMHDGrpky+HTWAL4z5vKVXHvASE22TmpZ4MHh2+ov0tcdhowrBXwkajcoOqZDVsvKFoqJAj5Wxr
p2sfohihqh5hZyunBuWQVSTeThvD5e27vv1izlPcIcKaZ7n+yUIyT4ekH27oJR+HxoLVSXSoO7pW
b2J0HKPl4PCqdq3r41HpWIXffpmtXGVoxw9lVTtbWYftqqpQFzqT5bHkNezHShJd4sc5NerQb26T
DJGa/NVzHBOqvfEE2nSjnGe726PLJd6vb9oz83S4fkPtvE0p4v00TbtLTuN1+jXqyscST3g57gHd
4tSRkEo7PAPVvFo2humgmgJjjkralXAy6+oixsW5zAMqRcnMStK+2iHjO8L7kJUPXXnKPaiVQyXk
YShZHEN1AeZlsPzoDfWOqH008uDKdtJdFjws1rdIkT6k1OHVv+0B2ppbObsDCMpoGwbysyP47yo2
LI5NCt1XHU9AZTHXNXTerLYJm0eZmR+9J6dj7unvWdEhfrXCmVcl73ucoRa72GxjDZ7c1tN0x3Qt
og5XsEhBBEdgrqBwWh8JiT64NfhFIUfXcFMe+sH9ISJ7lKs4i3dtopcGgBBto2y2qFwM/CROQ+xo
Msolgz0JxtxJMDU56UKpHHufzMZ1CoLkirotuE/SaUOO34TeFpukZ9biMkJJW1jzDtQucY6hHFgB
IBnfRRivpwKXIFK6ox2m6mAg0gK6Q2UmCT5Z6fNIzKqK3TjNOV6CmQ+aOsodkJTDrphwWPYNspw1
zuQOP6ddEV5pGAb0O91EBXICz1pevbjt2BMU7x2Yn72hJ8YOVvGKnFe0QMx9WKHgomj1BB0MWRTs
ConNkuoHRJRvY2FwZSnjgZvkAPQL/FTk/nAKcBQ21fTFCO3txEu5NTIXaKiYcuxRZFiUJYtW24En
661yMdyFJXJLWKUBZtacYNISZwZRA82j25iY+XhnEWGds1J92tOnXyvW5Za/hNy6N6oaG1luP7pe
icAzhfYfb+yearsWJFoNafNE5VJv3Ap1Oc8xZozQGtG+tlutuBDO4J9DPFSx63yvRytH7EU6YJxS
xLeZG4HFQDSPIbvQxNoFn7lnbXYtmqbYlpKs8UlUXG+tA06yhUdB0TsVzVX2AsJpjMEoRYarGz+l
k3/YhvZBCmKzyYBZOEOD9lxPy3sxatmm7903o6ONgeG962sDBQxhcIVeRru6YS2ezeaDtlXPXifV
QpM6WPI4W3HiNgX95QAwgycBf3CYzNeEuCCwAfZHJJwPUtBnr4A6FBOiFOiHZ03yQjThdHSiel6O
CNIcBDv0CddPzAJDRQxuKo9ONsiD70mvT5ugxz0SNQE+7okKspnuiFfdyIkfBJuUoI5Ah5oA7Wgb
PDCmoR9VWuDMxbJHbhjSg6CMlljaF0HqQzjLugxrjbl0QI2eQ/J4Ggt1e4UYtLURVSW22HosJbdR
BXsv6nZeHNAzZurYFCYC9nwyF2KE3awZAFgyTMgIwVLbghlq30vVjKugnQ0U+YgaHl4xaMByC0ue
+PLwHZUSBYBBP8IjrHPjZwzJZ0WY3BI5oZNtsUKMqQ9Era82XW18sKB6jcC3tpH5rHk80yNJaESB
gUgf+PHqDuUNu72aF0u+BGYF+4X+Jp5U8GyqTd/+GAwoXSrU4QZAKFwxfWMYki9C0QzAv2d9qhBX
chCjVhtXjV94iyLHkpWV4r105wiV4tluQ0A8+Gs59XnsDUxdQ7cRqwZWHp3p+JNa/yUbB7XoW6Gv
RePfgVqs7bVetyb0mcexvQRFC7XR8zdIEdEBWNn75OgYEUv3whHKznNG/MrQ/UpK0HfjiHWCy4k3
h9m9hOpK671vXARAsIDQBHZfUVqRBzo5zwI7DgZ5snEtZM8nz30rhf4uOm9fc0eipM7TTSzOfoNw
iBm0uUHCsJO295T59tZy0nSlsThex0jBlfCsXV8UgGh1/jpD2zDE+gKU92FWPAvt5jKZ6isVuDpw
l+JWpL93Dl5CKBb6BwIWRm/t4STNS4aG1jwa0C25GH2kiaLGfjNlJ5wNSA8qweLIrg6WnmVnWbrZ
No91IpwNEpsJzPB2+csgxx83NtP//kOEYf2f//GvqZx/+vA/tz/yy0f6o/7/K8nTIkfzr5I8x7xp
eLF+ZDyHx/33v/9Nzl/xK8jTtH4zhLAcjl0pTNPViW3qf9TN3//GZ3iMGCYwTEOZjm2RkJaRUxb8
/W+ccL/ZUp9N7ibCI9aj/H113v76nPGbEIIsYNhChjRMx/l3kjwN6w+xUpzOuu3Y0nAJlhKWkPJP
OW3S0XKgiLYirVzfWOWLRcwGRbCzV3mM8Dqe5zvjY9cn34AzlJCVl008u+DTvlnqbz3nzGKBRL/X
7ENb1hsDVjrYgtFoMN+PW9tRB05FiZAMqXz27Ep4R3ac/gzG6EHqFszLiGy84iF3HkjD+/qXN+L+
VzjWv6ZIGuq//HBwa3kN5zBEEgvN+fNfH49h5te8S/+L2G2pIo+hSyvHXSfuhQnoS6SnIIwevMzY
+BPOmBWrkFUGfwX7IbiJa6CVTylZaGYVPbP43Q2AntIg2ZqmPIGPabx7iQxdqZ7qK9qi23L1I7PK
ZZNswgCdSICXWCR3eOnua/L9RibT5TwEy3/yHF/+9U/4x5jM+d3jB3QsrhTLYaRq/SkUrKw0359c
mDgSe1Gkh/fYFfY2mmMoRoeMOBm4zvfDQGjeX/+7+h/j/X79wxYGWaljupPiFrT4L6+s15kSk3rh
4oX5lvsVBVuGdwIH9EC/xmo+gdoAtjbPx40CGsOYi3Rl/5xqQArRyOp9dWDeyK7hgit/FZfXv/7+
7P/n96cMVwmTm0+Zf0qSA8wV+KwBUAg67ZqV+muJYSEVTLPRhgOERqlxHOzhIuj/liFbKMc6OzVp
T9V3vZPbsfOZYDaHqH1NaMJDkl9bwMC90b7GYAMsP3zgp5o8DcygQAqPAD7CVxhh+iiMp3J0L1Dg
3IlpkiyaN70F6ov4FJ6h9sJ0jZTraKvX2irAxopT5NDpznHQkaSeJmfYiAsjX6SJKpmzXTc2QBc9
TF+qNL2LLIVMAkgG7CHMziA+kzsRvv31i2c686vz63aaj69f766SpuTU4lDgWPjjfSMUEpYsJmnc
ncqL1aBMCrjvA+egxe1Zh3jTmJ+tYEbPtE13sy+sSu9QMF79vrtD1mDkxVMqgmdMaZY17UFlraZA
MvDUPwlD3UHmpwKzVsLwN8BI3mPM6WG9UUzRPObiCeF8ET4YX1nAQACj2OPRRBabNB0klBk+sELu
sqSJWqaVv2L8/IQG4SOKg+dOpmSArWrMNou0J/0ctZUfufQJIArtPNpnCUeX0N5UqzZ+/un2s4XP
OecBZvMyXwtkNvRmlyFNDrUdXmMuVa8BJ3ti+7SzcWS7ZvYgkmCf+m+aH8Jz0C+xV9x7/BuPMre/
W5W9tNxpRXbjso5ghJgOM2l5EX0LfLbbu+BWgLW3wrpTIt+qOD7YUbe3G8W6WX6CkOdjzHDjsHOI
BtEFIQj1uQdFBdhuF7BxLV+dqjvWM+YkCs6drLd9U58Z7CyNyF46Cicf7bDy8lMejkccI9vGN9fm
lG/wm4YrYEoL0vsOgQQ9JJjC4tRPQ3eHd/lInOZdxFpNJdMBptbSbeT+x9QX5JBVl9CMtj31I0uK
cdGU7VkL1Ydeeh/0XJQZDS44LdBPg56+MM84zuK5mmY4IKV0kDYSGnnKEf8ngwa7HTha1q9Tvzp4
fb9OCKrXvPwu7P1nYi9WbnIauvaQgt9IEQn2PlZF09j8SNv8PppNQ42zByMNBN//mbUOIsxHEx/K
gvHJE37Se89iPzGYW5BNV+T868AA+d+xROss8eA58TKGbaBp0Xens/cB54/jxmtbuqQDmS+VZH2L
Fs0SW39S23gIvjMa3o6j3BjMaTInPZH8y+rWdJ7K0rqg2mXBMbCki79rTvk6AeJiqfQ0zqcupgtn
ctCjvbSmfTG99mzJ7L3Wi3uwmqwd/IsOLitnfPlarKXkGoGCohsLDTEY7mAIwo05LFrueKfkDcXm
XpX5dWaNVBDIUvsSAZtnjneS2nPBCgk/0xPF5GfjZdeSwCdn7vZoZBm31iDBqPzR4XmATaEBMwxM
WTOIb81o7vIy/dQYQ+iuzY1YXmNyzPw2+NTN8iENtJ0ee0+DG35GniB7KQViSGZrZF9KPSO3xvtA
MfxU2C1ycoZuo3yoStASEA0uPpr31q52DJ7XVkyGPSMFSHP5tVLGpfe9w0SYUffRt1yPWQ+uGxsY
UaSkIRHrM5YXgb9mcn/aZfkj1fNrmfXfMm0SYG1QvKU8V9UQcd8+FVr82B/tWPsc6PIgyz4MQ3Jq
k/6MBZkpQnmtU/Nb9cO2HW1B4A443qOvLqbbvODResBMswoD7Ke06d2EoiDJwFKEwfcgp7rJvPg5
sqp245AM5TnFsbfUE27gn0Cy0QdBWPI9Zwcd4D5BEVCFuGvC5D0PAEfn1iUNYSpZ+wqzl9HiyPJ1
8Y2F0lPq6luR0A5A9dZMqAOOOQbACSglTOqsaCJuu9PFTxXjXwtqIr0qK15RtoRTyWjUHvVlkKij
o1z2+CUCHZh5PpCBlXQQYHSOuRVRWy6AoYBUkGuhkmvFVC5yRyI7dfNBF84l16OflrA3orCfBjwo
pFV+goskakrfa40DNisziK7UDiLRDjrxIXAUXaYcK/S638iv37b4avKM+W6OTMl4nOyRtSU9tYiX
udctjaq4JuZL7USnYarOQ6Ede0IzBfonD0lXFzbfTEQ6lt/tdRm+5LDlO8aGhDkwPDHpOwf1Mmbe
TxP4SOOUD5Urz8SFrqPzIHO8UOVaF/jZ0w87TChXtTs55k8O7Af6n6NmYDEapYXhLGQWwrgJGDYi
1Y2wol3YQ08oIWwF4YMIuyVi9KIOdkPDPaaLA7lxS0NEj6HV7SajXNlW8qB3yHGQNncStHXNeDgN
oFWrXefF+1DfAtfd2gxV2mLaYpN7Iu7u3mvTQ8Nz4K+f0PKPYbC/P6BtylqbAtA01J8K27SI8Lom
HS7uCBhe/U0BjfY65haAZqqJ5p2o9wh/EZZaAUuDRLK+eTDFJxwBE5oDCUi3b+h/mj9p8dL+RfOX
Zx9f+R97P77gV+/n/GZacg7tVa6lpI705f/2fnyGutR0LVKOb90f7+/vvZ9p/ObYhoE/0XaVbtL8
/aP1mz+lU3G7uqOjjeYL/53OT781B/+s8hwdvTAgZX6fZlJQ7M0X2b/U8IOmxigqEAEx9D2WOFbZ
zTJR9VYVtIXumlw1lPsZ2jzQoD3eXJYRKBdRjJJV52xt/4WzCXuwTq5Vyp9qH7riw0eoXr0iezPr
a2w/SHufz7q4JfjJeaAUqefR3FpfCHUatdejffLlDseIsClUeHIXj8UquPaAi00SuMIAkBNrY7Bl
RMYWz45ziMBN2jAxpn1UbRp1yUt3I9QaN/g0nViNVdC43frYmgczwWG0LhW5Ay0ssbNdwIrEL78m
rmNZRj9CtA0JcFNnKckTRmCWvmvAxCKO9TcI/dZrph0IukQS1mKbWmDwC5eMmyScdJzkoAQH6J9G
CcPuGfoz88DkjSwjTa76j3yLhGk7/fSuPZuigvXyIgu2brXnMRrtzPeWzYS1CDbEuK38DXPDoV3W
6SrfPna7bFFhRkftc7J/etCEW+KcABccknJRLFXOs2OBTXpl7hACXytjmS/qD8TjewQW0V1xFLsQ
YT766EXSbYsT83Dczla0cpjAg7ZKAQ7nrPD3g3vu+H70haienU87uegDPgxYJlcPXwtbcv3JxBDB
Mtbb2Om+YToVL83PJFyg80rWJTkhEQ6PhXQXTruANjvq1BkrWCSpu3QI0fJXeJzaD4h6EBKs+CTL
8xxL661hKKORH8bNeEiqPWbAWj8oamTgdrN0aonQzboW382fo7WQX+l5vEAtCkAam3fuJFhVmf4P
VZNF4TnpA+vrfBPVlPwFou2xPQTIwabop1vwGBZWevyfU+7XwIoh0l+ccpe86j/GP5xy8xf8OuUM
+RvKY/LqXInXjyA8msnfJ1wcVxxygpNqPraEZDrx+ynnyN8kXyDoz/XbWcYX/T7gspzfXDp2h/pZ
YhRV+r91ykn++L/2srZL9cI/JAC5z9+J4/5pwOW0LIQ8Jq4serp3e0oICNK3ugngs6g79EpoBPAT
RXckLIOfwYTsOH66UfPeLKDO3w/2dCdmf6o9QpNVZCMd5SyDuH04JUjXsmJMD8UcHVGXcbyJxwHJ
n2ndG6U53Ls2dhl9QnTj2ZC0mLShPMxf9Zi2fwKE2YahPGGABqlYNdO9qn00dlnZ7m9frUToLrM0
odZqGeibJEJSQ8/4RQDaMfhN9FiFuQ3T6slWwsVTVwvKoHldmjKzWotZR45z8BCFOUdnaAwbvG44
3lpKO7eAYTqL+UOETfMuAe696RmLIJrSr0prt15XtC+J8VFMVXpWlYxOLLPwKEaft51mFsl2TX2C
bJ4ALuCh0+NQ+UhT0pljaImrmWonJadN4U1Ems+/aK1PwOccaj1uzMxun3uMcY2c046TLG82NtDZ
M44Q54w1yTzCxbmt7M2A/UKjsgtyP3rBgBDfLOrQ781yFIeIJSUzXAjucIf0oLq4HuFSIp9QxmoN
DtXcW5Xz+xy1+vLmSPGKKrj6ZXZWRAksi67NzpnMUaXgqOPS3E3UV+uq1oC+RC67EF3X7pmSig0s
BP0Ey0Pft74K9rnW+P/NRE9K479csIyK0ayg+jZ0h+nxHx/LYhLu0I0BZ5pGiFtbkjYFaLI+otLK
X4iWOeAvXtyc4L/e6MBOxMbTp+FssUtYmbEpj7dfpjrQCUjS9XUlxnHnjtW3tqIQT9IwOpl2Zj4P
oO6aH0OYRZDVazo5HbsUjKEwOBMxZTPySVD5TpQ4IJ00nOUzZLQpYhQXEovu9ubw776KhGK404i7
coLqgWg7NEN6X655ddhFVgg7bx/mSTPs/aCOiQ8mlDtPK2+PUojVbsiQ5nC7QDwxTtwpBGg76aSd
CsBtyAhUtZtX6e0SLQHLY7++y/NOrqSBzohwXIt6pFfoYrhLoaQGqsjXKi64qCqW2pjIee/hOOs7
q60q4khzMJ86q90NRL3hfqyDVduY4oTqVJy0CTFp0SViO0jjEsf4ZodKg/UeF842D6vgW27Li99B
MsRaHXNx0QAqdehygyZ8YtRdtLB3zbFm9DQy93Aj6wKzBL4vrbeLkO4JEfedH5PGUczB4/Xtbi0g
0R0lAIInDytvmUaP3G+oBeb4U0+Wl7bCxWxA9OnGwUInL/6bgamu/3GUzDnJFFfpjsU4cS4HjT9V
g1muMg1+Mua82Py6HYu2wktkT8y0/YII3l7y7LcJxriPZHx3s+yPsgKwfZPr5JDofh1mBr0oszL7
1Myv5+18Y/FqblPXmMk3wnie3LuMofLT7Ry1AJ4xTQHT7JTWA/qO5pHgZ2ydzkislWHYBmxwp3oA
CUSZ6FrwH9FbGW5bbtHWHbMEdS6j5uKXE9NuQnOVDio4gZ7ziWePprMDJqFJNV7qDADSiHZvQ8IL
b7w2PRJ8AHJrdB9giBrPmIUJCNWVWbw5hW7zpkN7gtgAliT+P4SdV5LcyJZEtzIbgBl0AL+pdWmy
yB8YJRDQWq1+DiJ7+jXZY3w/sKxiN1mVCXGF+/GIQJP0OglQ1JVmt5c5DIznYGYE41iUQl76LdKG
l3kE4Xf/0QvcOOthsrcpK0EKWH8sP41AxjCo/8Ti7ONfg3J+//i1cCD0oe/q0zQ40QkS8a5sYIEu
JqjGJR9W+GG55en04a+7Z0p+Vl30AXorDlCkybp1SvNgl6ZOKGT8YBhSfwq7/NHMEutjnZbYGWBf
HGeU7kd1CU1p2p+teH6WoxyfrTo6KC+yOlTZcLhfmsvfpf4KTS5uKbeuDkmd33qv/O56jg/pYha3
u9AmHkdjr9szCWi9IPcpn8BKusYrRv50CzIKOL2joWZbFAojkjCydgTgQ4PH8XIj7yLUGKSjntoE
y13upCPqXD88V+Yw7qa6TzdGYEYP2tQXZ0N+UHFFKIms7V1aGWFigRtKaN2dXuEBxjFgo6i7GZRX
E2U40saWAdrVtSsJN3saFp3ywFAUCEyUBO53Ile/6vDiq7bv3iMTN6ADpe6xjBmLJZD89ok/cVth
b/yaDXJAzaIRAx2YXoVW3mweBPFUiTffalJpVsVgE9mV5Pmj7fZwMP3qg1MKQh788JrX8XiU2vB0
v44GRh0yHupLOMTRAoAgYgusLmCLQeyx0Myn+71enUQhHN59x7bbghg3fMfa5+2AymSrWvTWRwt/
1X6etkXKI1GWZUewksvzU9Pc4WAbFbSNfB4OVpzn24irbausgYbO4rtIBM4WAZUCm3YExrfGSSqI
NVyuAGsyPnQo+W/mQoxgxvchMcqOn3UJX8zZ/6zFMBtnddBtD4djPRX7f5Sd/89Cz15uQv9pWdVN
SniWzsyDdR6t9W/7LtuE5lgvSFJ3kaN2VlHsxKRjZF1OIHyof32p3lRhcttMk0MRdvKiAcjdpWP1
hUBjIJfqeyPvDkPwBUsSzQmMuoxc5a7R2XiWJfk4OL3OJDGCudPSEvECXwJ/iddpW2kEz3yFPy6v
BkMudJAgnMLpMzSoM9xi62GqopOC/Xh9+tYTbnWx4MRs6maA6VATPQ9hhxmdJjJzN4FAw5TNhlEX
dXEL5s7Y/vlto+j+9/vGhpD7urWMDmx3+fN/tPo4TMbc8XuxiSWiYkuzxFVWaH4Q6iA+dp3qGpLM
4Q3UAa5jfnJxPR2yRZrqLqJRKXtAD2bAVd8tqFILi2kNooo2FXLX0DB80sbWOfaoKPVe4psx/eCH
gA3WwRzN9RfDBi8nXNt4IWtW7MuJRyHN3INuFv5jZmcQAXLzcYjGDVRjqC+1+Iy0bmR20JYPUxSC
CsXHsmHORgTwkv9ot8I5hRZDf/XJG2F0BuMRPKoPfvnKRqb5aM7HES7Yo4Ot5uyW7nPc+xbp4RyM
UnyHnUD3KOwBEOCkf1LXFo6XR+oN7zoWvbvvlppm5B65Ub++ekfUIfL6B2DsIaCuSq5jPZk/dy76
Y6TfhluhIV/eYWM5aIUbngbABINVvVeU/U9umdZ7YOvOwSeF72VOPsN1euTN1p/VIXNwAhGrCvGi
qHjE8BzQu1o+pP705Pksmwm140k8IW5ZXLLOsuMNeLaxkiuxyvZxq+M5pfW3M306JblDSeEUL3Bf
yxfLRpxU+2l4Vt8zmlSeAFCQfrH8aRdm0UrmaYy7KP6QgzC4zYQNuie9jHF+ekuum6wM/NAG4WAh
rjMF/9Gh0Wwqi/+ZWGOjW1wqVImA1cykrh7UDdCdyxMn1001NdCZugdY0Dcdt/2ryJsNQTHNcQAd
Domx0h5Vwty9rGDHMD9UIpNQ7DDEdb0FRm8uHobSrNdQmp7q5XQgJJDhp++PjzJzh22JYoP4M42x
d2RFj76M/joQaH2qSPNC2AtOw4kT3LRj1uCfoNOwLB4RSwkZIRncOIvKXZ1ciJ2+1Jp2HaAfP9NQ
4TVpi0u9uPEbDA+70O8dij6rO2tjCHAdf9wO60oGT+OD6r9a4QGTH3iAtwW5zS5v/bn/+5X6XivA
wUbS+Hj/w8Y6jTXuXt0McJubcL0mciLghMOggy5pP6fON0Xj0gOCDMC8fUsjPzjMPirejKu2dL/i
UGG8Xktczi4hUpuhiXtQaHW2m0G2bhzfyoia8kkaMTpsqJlRbMJBwrsPkgJ2jBu9TNZHtGyrofpQ
zL24qo8O8dxLHEdkgS1PS32tAz1bzH/fRclODrXx14H0xyt3M2/n9Bk7PIdK/167+2n0ZUGireIl
cq/L63CLt/FHh7Z9bdLSdYRbvjapTvRAaT1JhAtxJ6d3EVT9jtTAeVOD/r3V7KVvqMJOvjvYJ9d1
+NbyfcBAzo4k2/jcuoNzaGdAnhPCtYEV7WM7jtlRkG+/KZ2mWSmy0FCVE/4rdqUFpMnjva5qymii
9MBGMPVduGOfPG7TxnFeSx8gQUAN2bW1v1HOmwgUykaI/qkPfMpT0ZOTF/hLDhLe4QThyUpfEEPq
Ve5F5glVl1w3VURhSfZHv9a9eGpW86wB66nhJMz6THJH4YsJxGQavnkh7qzim7U0dKHf/XUwEY+d
uvYvj7j6WWnnDHMalntA/RRElYRjh9nQTR5Gu8y+Ly8KWt5DlGFnW8VokOiHg247FqiOx7Zrz7pT
PNFMBU85m/a9kS/kz8IDDe7n2lNbEoDN/1NL3bwEcpjPbAiJQ9F6ZonJiLYwkxN3zdrEr+1i0xb6
JcRujT/Vjg9e7DxrEzyxGWLqKvHQsyLBmWHeDe5x+dEgAgKza2oimP8+RA5dkKuV9U59r09IuYOs
aY1Wc3DdYNzSwk3vaUjSNSao+KE2KvfFdMdjX4nyNkGxWnduN17zT4OlLykBMjmRr1Od8DEaezMx
gkfH+xrLT9TdgGuquftwf4VRWU5JxvRzDoCtxy3K2hY/RA7qSlXN6tDhYCnNAnNdkx9V38pIHz2I
ambLVKMRXjpLsC0WbRNZbw5BxHdZeDTXwMQWJmxP4kE7e3CYfT6V1BXJo3CxjOIctG82uCl7llCk
zNR8SLjh0k2zO9Td8ikeevvZ4PSCksulo9Hw1ISmLbJut8RBq14hFiSyXnUeA/69TSa0nE0kLSj3
p3PjEfoLoGO6FSTUbaoRuWrRJy9FrLFqdkS0sRF212SQjAZ30hqCe4nb0pl88VZZXXjpKB3X4eD2
26Yr/V1R1+URUzxAJemg3B8rKoHl7AeN8tKKwU6uuhZapxaWcTsvy1miyldeWEsysOr+ZBfDq2Iz
mWy1zvf3UVke4mgy9sjd8fJ3nvFIWElKFq0XHSa9fArtuSZJHeVOEL7ay+mrDhnn7BQ2/QWURfDU
90zOMHj3u9oftlEMy+4+cHI6krUmMxZXc3lQDxWznBlq4Fq444MgqS1CAEGFkRnGLe+Kr3Y1YC9F
BILxDG1+tElShuL3aUIthIuD1sOfkdm6f2qXqZ6BD2OH0WRYlfdmJnTg5Yd77qTemZQX8w3v4M/o
C0W5diDbOjJAQRsBD1+7JTbHeBkSG2x9C9zS0UFnWWF1kp7McYPmxbWYaodFhF8jFIn6TVaSxdZk
JHAYADr9MJsw33z9j4dN6NYr6Er7WBIpj1uSgZ1tzHzCqMouXfJZ+jL8JFtc+U6c0TIwLWBTnORP
cCDeNaNtn90scs/ZDFagGKS++XOJapi/ao6W0t5wHUtHzCZQ0rnuMsf9R4mqRQWPyb6L8N7W00mh
KMEqFcfINR+7rvxRAYKiXS/BulgYDKOqn5myZvW5MfTkuMRhn/WQ4pIM0qu0kF9FTtNjdSykd5uX
A+h3Ke4v7WzWt/eKhbSDD2Mkg73pcFuplg4qyseDWRafEKwNt3YMq0eCjiuE++b0OTOf5glAdQKY
5lDF1C/mgLrEyvCWdbGp7S0Ho/m95unw4cYE1ENXMbVVPo/VrlxoUYBSrCNsc/KB3eJbUVsELZMR
8jAm+R6vorlSHWKglelBjrhMHdhOT9LpfiaAvzFnVJ57wpRk7weoDzVIhUfa2/FpGM5e4wTnuE2f
FT+kMefslqC/EV4FLJHz9xYjnl+p06CfumCHAcre+BiR3+6nxhRdI1hDK9u2iKBbBraSFBh8a+75
Pttqwh54/IKns7zb0KP1ih2ccerSVQePlKltwN4cRo65G1LRnWK9Tg9jTGBEGtcI8joy7buJ374I
sSjpHZC3sDnky7sbUXM7g2kcMoRtpPU55J6nfrGDRUhyGFk+REyP0geOZ8r8g5a34TPKjJqbkNac
A+IbH9RUgLii4r8IHp1fc2eX0xM9rsUmwTEEqlU1tf3H6WlrqUirxkkYrsjTqJF1iJubVAnJkm6Z
FzU8Ks80Al+h3I/niTH41Wmi9zyx0QLSeIm4elDvqDoMQCttkrQuXrnwQMcOPoYxRA/qEJUiooNk
PsnAf0aOUmWg2KPsXM6lWwAF4SUuoCVUhdIBejxljmuRWgNZsN+SzXVSzWgZDf4mEvAcfT6obV3Y
wU6DY7ju6jODMCLwlmG7ItV20DgvkVnxeJntm19LSe0+CW6HXn3fof2iEv+fHIhFIfMWla3S3P7a
wkOfRbSKgNnxBEKPX69zDC+Vs8BEQd0Fz1rPTK3S/eTqL69k0/0gJZHJ3vIt9YeOX1uM3dGK/Ge8
oF41fkX94AQ8hQiy3uRBwAOoxcOMl1KxHdXByegEMKCiuPMoF/NMu1o1WQANpLHScIqrRtBcEyDd
WPV5bTOf9OmZBs3BAs+teGoN7UMXhHAzsGxvLZvIIi/Sn9DneQj2Y4RDiyma6Uf2TObxDOu57Z8H
9IgbY4Zf8OebJHoy3pxf3rxFEeAKZN/MQAQ46l/fvAY3OOmAkbdkpuzd5SbuGEwHHR10Qbgg8DQb
fplNRmo/eYy/7R7wFj437pZE9+YZDJIFfQxRuH0qEkAHiXifO4xkRWfn+9Eu5h3FxcRZARmWVqjn
dvBYyvxmujG5AX7M5mFxZXH5/aiqODkmVUdZ0PWf7vMp9QnoWBI2ELz0FTNs6m7MWFD9JpZttfNM
dB3hQmrmbcUjkvNlbGYGM3daI9gDvPE2aM6yfeAE9qkWh74W5YHrud0EY/mtbdz/swO6jMbtqqWC
tiISWRJnvuBFObDBqo9G29Oq4mqjQQ3Lh7y1syf7iUv1fs8fsqF4L0nagtJIa2Q3GpNmI4TDaYYW
J2Xo/myGKvum0wxomFRE7UFrLay3Ml6wdLYVbbKUxAcNJ/pTIjPzkI/mtslC9zL63kXPPYDNZX6N
61i+CKKctyku9ikChEUFtY2GGJ/Z38PxXM+eRCUBsU3sOgrtPC+T4hLnD/4q3B7LYlG12L2fMT01
Juea2eiT+8VNG5l4lzQulhC96jpsy+ga+jorrczYIo7Qt4VLkQLbKN8ZRuNsRdYO15Sh/LTAhQ6F
1+enURB7Xc04nXTMiI/qYIXQ7UEw3f7zrciMCQbpLWwBbWTd/zMvJsnUrhAhxbRim7Tpfyg4mlfZ
xg7KJnAKvZ9vwEAgSEXRzi7L6b1btOKFRdqJMyP8dPyOv2LaaHKWL4ZE1SZBeh5tsVUTmciZ5mNk
JPAsFpBs2xY8DK+qvlZzApM981/VE51ystH0cAHG4qxc2jKP++LiMrW2Y8oWCdADnp0GVjptur1F
bOqfgphPXyOQ1wS3u3Njq9h41sDEC+bHuh4SBthSPI4l4d6IZIgEH5iBB4X8IbJxvBLShUARzaeR
txahg8yfYUb3u0ZklNmj+JmHjnezxoaTYKnQieVoDr0dXwjikOfZ/hwtjGrSvbPHqZ2+eJC3N0MU
dXs13VcHa6qTAzvIR8MZnnTUMccOLvpaY+i/z2XKuCcbEaLHWVPsuZzCr1o8vtFjSPTN+Dp0ffrk
ieGq5SgLQ7iXK/WvqX9XHUydXxZ44v5eFw/EfB6ZTxzhJdu3UpbZbU5c+0bWJMLKfsDHmUbNRg9R
gYS9Fp6EGdqQOSG8Jm9V6zZXt9cR6gi0g2eLkqhlafIuzO6Hw/+NgMO3jt0YnAotRePhoFBeJx0m
0rKpTnjfywXYEB4jbSlNXLTX0kzflt+oD0T/EvjhFx3D+9c67gEQlwToNMnXAV7proSCfdF8oCA9
YVt7hSXVZxOOTsqlRKrNrrDH+IpFeCbNF5cGF20E67hgft1aqXtSfmMr85AGqBV1DsNip1pXwfLv
1ILX7W07+siw0lspjNtUZq+jm2HbHR2QE7DLtgZyxFPT1pisZAGkpO67Y+YzZTwYA3DxHDMYoVWl
vomIZSDnhLAzjB3B2rZCFLM65EaiKb5KLhg2juVOD81qG49F9lpn3nCx5mCXl2hgY78ft/r8nOUT
MRd/NzHqlej9Ywz5+8Sa+d1Ak7C1IV1dYtN9HrN6eulzIGNaVjcHlv/5f3m+W4tv6bdnlIOuzGXW
bJiuaS6qj38W8lAIi2JkcrL9azEows+9WlYwGF+xlat2lVX2K8seDAHTz8cZ0g+XygnDVZcQa24P
WnfqXEJzTLD8Oppcmk2Alwi/DoqePY6oNIZ57E6z1u2QWY9XdVCLQVDI9T7F+IGql6VMOGXf2kye
3NJzP8aDjLfFEO8ZUwI21dP2mbfWero/jkKSND4682ztXL+QB4rm4tMIIl8Pwk9AIBN+zGW0TUXA
eYrbVBX5OlH3PQiES1Ilb8T5BmxraMHHqQrOPOqKrVWlR0uPCNYMz9YAnAD5xKnrc+cMOKy5ZHFU
nEFbgvgTdJeWbldbovvcNbIVcVOH2aIHH8An4bklDgNAdmztx9bbznnHclP/os7bJurDayrCN60L
HrQ0a87F0EWvJF4/Btr8+f5ZzEh43kgb2iI5PqStRvquE/ywPOvNQEh680rBzYHc05U2t/2ba9ly
TwpYjDAbMOPaHyc+hq79dn9gsvmp1+MCfp3iEurxaDFW8LLPo4fN0Kt8f2cErXGxJ6AUdmboG4cT
l80Au6Qxfp2AtN2cwf5uOZN2mOvK3Pkam5wRauGqa0btKwShTSY1gpQmYE6Mc75YtElPdoK/3RVE
L1ulaxw6EpjQvRfwBDXALUAPtd1IcvEwWO5fy1IjNacXBpHXWIQhicydgfLNMcjw7ICyY2/dhg7q
a3YkD2rhCm4+f+QWgnrQCFBgmzm4Urp1ZMEdi47ShrAnHwwQHVvbtNM9S5xHySyCWrIJtuUwIG1T
g5fKb4IN2GLjQvPy3YxHeOZhUWxDTrBVkbXzjR/yPa2M9Ow6QwrFgn8gkD3YZhTyQJ7GBFYs0ptq
iarDb/Wa2iHhz2X0JUlsZBNeY2HaiD9UWWjdFjq5enfVV3wI7yCf7bM/YzYV2pwcO+6gawZz8FZi
COJaLEnatv1lCCY/C/BcVuRpH9wBzd+EP3ZXOZ32AS2SvZ7C6gNxb/MWWBSAQLrGcx6E1IudflGj
DpnzbXbD3p5+OzhWugO/qXP0T9w+3jEmi6eETqZxzPZidENzBcZUM3suZsfY+WopzLrn+31v3nXz
pzzr+6+IFjvQC18bmEXb1q4YDLnxuL2PWcraVS4uEBhGTQ1UMnvC1GU9enYRr/tJ5vtaZifF/MTD
8VEYzPgsUbrbafEmj4rW4Y2CNGqWbnriYbog1HV3L9MSQpHzdB2x0YLbEFZnrfu/V+p7ApDgGhk4
Kw8rY/zvSuKMTTdodhUbkOf7nzh4RQ6qIiAnyDzch0Z2a6DtSHryywtzgxknkkuwxN+tWNPOsG2U
pAJK3Dnx0IYutahZB0+tBNMcON5JQ4DqqNo3L+vkkokoAZrHq7pirKYRArFudBOOTzc3e4s0hY94
laEwWyRYTRzXuXr2ijy53t+I1nGeS8KNtoIHP54+nYRjl7bS+hwGaXDuovpkOaUIzlNHrNK8XMOJ
1LwNc2N9b0a6+YYmxN+MQ6TvPVNrH01FoqLTwgXCLOgQZOO9orHBULJ68fJvHqekk/XZVg2jlLyL
4jLf3x++80TMTTtY4Nq6/JnJynitMtCCgWmffNMziCck8ZsudZ1VC4lgMPSjOZFpc5cnORMnZCUR
0xGhjjpnuddbRJyo2tr1Sm8T2jio1SC/GMZ3VUr+uVuzf/UgMjJY5NWsq7lVOIy1fvcgJuPUFbKf
cgo/t1hShKsnJySszl/QzYnfHeHGG1vgiiy3lmgVCbR5InDyDNCxudjXoQw/Dr3DBTAH70Q1VzsK
jPa4fOUZhJxHYY+IQYd6jl4BM2UIXnPlcV8o6q5Ay7Xw7MqOOOJ4xIUA2q9d6cH4ogBB85Q+WxEP
ZIwn76Q3t6dhAQ+ktRtcQh9flvCKpz+/H/8eoZg0/LZDz+9R46H//LUwQK/Q4BaCdE9px/S6A1Gn
ns9haWw7IatPRGvoW1vXtZPtpkze4wSaXctY1hujYWeIKn3A2ou1dnnFHZCnUTYECPz4Un3PKMNu
q+bvlTbbG/Vg9Eoamyqvz5n1M+FmTGxnlFwjJyLEEGY/hDvZb0OjIqxs6ZSDlviluyhnkD1EVcxA
m973411NIsPufhFnTVauB4vBd9bQRkgtBOY1OM6WIMNDVxvESU0FlMxl0VWV2K1UJ/Pnt1OdPr/O
AvCIc5LpiLWos34/vUAZJpibPVyjatFee1F/bBPe2a7zfcYU7lckdGQwd5OBgBsZVQ1OrvYL1gJM
JY9RzlRfd+wBYaCEcWtNP5wSEZ2QHipKB8IJM9Wtn8TRuGKv2UEucF+GiVokdeP21SU1LRECj5ez
TcXQn4UkRGbZlxtpaNNGEW6AdzJgrgRB7lJB6kJ9Ip1T2SHIp2/09ktmFcqssTQfsikDpx8Pl9R0
xH+ZmhjOv0bLpkvhpDMwMWyHE++30bLr4MzUbF3tKlBixRr/bNbhVfDk1tBc+0EddJE6D5ZvvhsD
cwepf4rI82KlnQj3oAeSCJ2iOQI65JL1svYp9ju5MvVxbeVR/in27An0g4iOjSu2oH46Ar7aF0aE
8iuRO2QO4W69r1CJo97JvES9k7f5c47TwQdwflBayhpZz9nViiemTSVWLtE8EajsIU7yya7VZ7hf
sRHdTG1+GtwG9VTlIdpdnmCQ1Vl5TfpzQboKJIr6ZPfx9GibpbPpM1al6tBEjn3Cpvk5gFl1zJpy
JOhSh8eBCgaIDcbTJUvAny1jBU0039Sa/23Q6+GGYbt8rEsyzUP3+/0OLcmTT62+e65pbgjO6XYh
PfaC5kaYhzm3S48jAdWXxgkNuDHa3NwQqCbgjJAFqtIBSP4y2KwIssvr49RKToJliT8wwoMkhXR3
WSGpQ5LxRquurBCtuMBSJrRAnZuyAUPaJuUGR023iz2RvHkIZL2AJiHQpH81czM7u3qenD0/Drc+
qTA0+A7LN6U7rtMkub+FIcw1cqXciyFLC+tJpK9GzURxklnVS9XrycGt3epQRl5yyK2cKDpvwG9l
as4+IEsEPAnPe1J50ID6PLc3sikkgpZ9JK3yH094ILrrpDTMG7+rs047CDRqg4zzEFls/My9Jl3V
aMdOPgPdvRa2xi4fGIfyrHmPEBx4NYJGj5KBSREPYvUlIKrvf76/KE3Qb/cXy3HQz6PDt7l2fhvU
ThVkzKlnZyb0DiWh6NqLK/JPI9akndIXpzW3vT7KYOIsK+pIlPoaHky4Af23NHil616aaWAotoh6
Z0HtbYSddstrC8WksOIHLwk7OKgtJE6iILmXlmvXZ3VTTLl+GBeMFsFWETOoiKdZiTcyk0crI8ul
phYFhkYuk5zf/KR2r2qn39R0+gh9wMCNzpLmyeDBaqsRd/E21/mL1enda8Ww0cA2bUNhN48A6a6q
vh8EecvO1J0JsKqRBmQfAkmS1OCnzDmQrSKxdhH8Gd4lwTv1kUjmnnbKxDTVwiI9F3WK53vWy0+V
1oMu0spoobk+tib42j9/Nob+L5E443NfYGREBKf7/7qltSDfUh5syPzwLLANYFWjtkbJErKmN3Le
otbV2SpPyLR8IPEbZreEqjNeq+6T9DBD6AEdMri4AbV85DbgRWuJniiRJES6HTLRaA73hCrH1Bw5
VqmOfkHar2mW6Wfld8CmPMMx6t0Vn4gkiDB0N6kI0E3LqNqqPZFXzN7Z1OcS3UvzMfGKE4JoogQZ
LqdT+wKg+kaDSAYIi991VHX2o6riu8HvLjNhKzD2V+qx0gAnxK6AKsNeRsbW5KakbIC9AC/I6cSw
BCEUm3c+c/xpCZvuIEqBr4pqPpb81mtVZjaYFNS+RhcXvoFnCswC99LqCUJL86wO9ci6LA0+Vi7p
DLSHzkttR8VJay5ehouimyP3jSfDcG6w60Hbw987m0wJhR/0q0kftQvOWY2LRfdhNhmWuRWBWe47
t3rWAhqYDu7uq0RFuTLRU35x0wSYXXsak/agi9l+lUUNDj6Ox+eBRnijXuWeufvzOeT9Sn6hPLXQ
4/BkXPgdqL715an5j42W4L5RZxpz4ns738iKPK7FYxAYT+Vkxx8kQLoj8px4G0mtfmo9jfrUZxAL
pX3Yj1Zt3CXec6YX/JRsRdX33IS5gHrvnZTbFniqnhEXiV1OidK+rKvkXMREvph67SGbJOiUjkAj
1zbrDgC0EUoMWXYBTrdscI2NvYQXDG3WPMDi2udIDi50+zxKuuk8eMk/D9o80Cd3pThq1H/gOBas
XR+9o0HihLnP9KT9zc2yHzXK4Yd2OWgoHJldJg8TW3d90ZESFwr5avHQeJBW91nSDS9YRFZh3Z75
9eXZYPi/n+J660mpLa6S4ElMyBVZ8QIhFk13Ra59VvMhtKdg/OfMONQ1iClEcqhcrPqxmafdnJBu
39szlWcBhUFL5/aJiBxv37ZN8l9sJf+W91uLBUrHb+WAGwIs9Oun7YduMLe2i5pjwi+NkS+xS6fb
4gJ56ae0PndpkEBSXNbNRuc/IP3/mWmBdYlrp3/NfaboQRn1mB/DeoUu5pbPDK70vpMCL3nZXlto
nZxS7lZIXDRW+QUIr/YeGdPVMOH/KdHw5Pj2tujMz38+k81/TRwtw8aCxlZx6SVNZQH755mMaCVK
KuHcDRUDPEn8QUwFJ1wz2JVQkP2Y5TPeIvunY2cfRuRlwFT3TlOixiSP/OJ446NF5coo6pkKkolW
Yx2gFQ4PsSvGUwuVT6WtUCvgC0JCtKJ8y//LTd37XdyMANbnmmSrshiDscb9+hFhec9rozSjnUku
677x9YLsZDtyuevNEwtk0sQ9PTnLKUuZrmdOf+W9r3qspaVL5KYRpye1f6Prd1HmWf4riRHrgQCV
Z4J+/Nc4EO9uqQdX9Wd5NN2CZNqnunH05dx+buhGyWeBAzKKLiHpx0zWSoHXCe0QovPfFnNN4WwQ
9zWMrFSDXuDiCsgCi7WmwYbu6du7OqGobPeFpTIRbX10SuykO95HIpEbRDdcvtz6mk7bK8HapJst
tO74ycv17ny/8O5TCbvv0e/PbBjtKDavQoCx9Q0tWzulcw4M2R/zmIwd4NLotdwTsdPfjcH2z5ZX
XMJlreLImxU8wpyRB7MgIdKZIdIgSvuEPcxZBvHsu96yFyW4wXPRP04OUtaYoYXSERhGlO9Lu0Cg
qoc//3zSit8FBTxKhG7oQiymGw8/+K+fduKMZVsMGtk2ylIg0kR/YEJIMsJIgdX0IcTJvw9Ba27M
IvhSGkNwcXpbvBqMmut6A/I8M2LxDseiXBmdRcB93k4lKMi3sbd6UpFQRgw2amD18fRAZg4ayJ5D
6eUTW10vJjAG1IZbTtMNvqg8TXVNCxL512Q2xsPsaTd1najnfWU0G/TcxtGM7Mpbl+YoNkHG5R3K
RBxN+OIREXI26/0HyGED0vZm3hM0zOLWrOedNrrotGVnnup04y9fxJ3nY8Au7Q2biWuYJv5FycYG
QEArtvLuRgw41tpMXO5D+gJs0U7XDVzSpvnNnMYcFasHT8gMbKxITZbc/vw5Gf/PZUmptTCulsEF
uK3f9hme1bdsWdxydz8pY3wA4C2+WSX8Hr/C32N07pOfQgpVrqlwZJQtDIoQ5F8NT1I42EerFvqu
tOBGGDV+PHV38iqMnAksGQDZlF7KKFV5aD3u/06lDXi/ROdx2hKh6wPIuZLQ9KQW5spsMrGdLuCq
t4Vf3vTGnK5lq5FKgRGkAzYqOZeqUVY75Wv7T9elXpVBc2iE8Dmg7ExnWidm2SOPZ4+CsUyxwuNE
ce+Xt+4V9S03v3hTQBrtQCbmJJr+NenmECEzg8W+JkQmSw3IZ4uUTtKiEbAn7TPRwLRBz/d5Zqjx
iMk90T2ysgVF6jB+8jOwPFxs7fMo+Cz1FH9pR0rP6r6XQ+FUHFTRblabiu3Qlfp2vHYzifaL6oY4
w/HxLi92Zlo1pc6E7Fjbsl4nANRZJureHgglm3MaQaq3QZcrt0C5pAbX6s2QTnY1EINmdUcenMYZ
T93/sTKyvWskwZX+K7BjtgxVubUL9FnB0Gj7MZ9okoeB20jZGD/u5YX7KWIwffWGjHNksM2/xqh1
nNQow5YBalsT6rv8DvWyeicP6P7rMXsaj6wyf6ZTXeGV/ck0B/fJZOoHFEThle25tVaBcNHUNFS6
s3FwIFmuw9y6V2GaVprb2XDAN4XgmyOfE2ujTip1UHoDVZ8NouwJPvGYXUOuwHeJJFEnQKvt8OmD
bb4VWAHUDsTwiXWqiK89ZFm8IRJH3JTeuDRSHWKp9HbyCJ5JvQezg/QZRfCXySfLepBjtq7jITuG
Sr1eaV+iakR7vkgbELmOQL0ZgPgZrPaxxAIYMv/dTjKB7i+LC3Mcc2+Q5royp82fr2dV6PyzrRXC
NHQP9IVtkYlhWr+1tV5WY1vDxLAFSAtMvOoQG1Zj9NLbb9h5xUarcvfUMFjDdduVb0NaRGt0pOJj
rucP/sSIpKyMc7wcgMYS3MAS1pyJ/ZWx9QYxxl2TG6JOWQLFxZkSFqGdcCd/HV5G5PJn3esxH/QR
w1vkmlBll9k0WiruorWQfz0ou9Bs0Nsg+tZKjEwrYlSS9agbKd04dKQyncyDqqma0X2wcmbvZek3
q8ab3NskZ9RJcVDtilYnUMePudDUnwQZm5TQp66w5fyh7RHTejluIlDRFgIRrfmhUs+UZU69sooW
QXIqXHZh3dc/fxLGvzbFy0dhWVyAzMY92/gdM0cql1foJvnByeCZACj76Bb0TnTzloOwwoc8d82j
+n5kxfIGLB+dcohfAdkrQb9FWvwvYee13DbSde0rQhVyOCWYg6hAWbZPuizZRmjkDFz99wCc/593
7Cr7hCOOXLYEAt29917rWYdx0uTJIPwISB8CG1Q8P0NaYPsggEQYqtmcMzE/baPHlmFLdvcskQEr
XqBuRqk9iQFwK/Ed7teleiRp7z4bwfqAQD7VcI3lTD9ofVlbNe1/do0KKI2V/MEI6Jd7EpgRQeC7
sKvcT3ro10NWvIGbTNeBBUCP+M7T0vab8MS41ug82KG1qelbr6ViuAdOdsrubjhlWybo43NXtQG+
YiGQUhf50eSYFJLQ5jVtp+0z215PUMjU7ntn9ePZwxNPonv3sOwj94ZW2nzJpsIDXz7X/oVl/1i+
WfQEaC8SlOUlHqBLLxV6S772GTIakTd2Mze/JErC2SCfSSiDEgi9yaD/BE4g3NzNoTZ5IW4k8s0o
EJlnpmZvRQ1kCrJzCg1hboA5Pd0FyhhvozWiPgaaOZGrlZZYB3R2FUPGnHIRgkwpo5gacthqkpQd
KaXxpe7GDZZ07xqOcBVLFGD7PCawW8v7bV0TP7R0a7RYVNv7quu53d4rtHgXlqN4yToEzjVBIV3V
J4+ujf+KVaf4krA6nRf1peIFJJT0I9PceQaqBIr2+X68qCG3rQlSGjapG5TX0XH6Y1zCxVoUlTok
3ruCrB6dZyRDycFUBvPJDqW2MqJa+Ujywa8qkGUUWTk/jmadQlmBkwmM73f/lIrp6S/2Pn3xZv9n
TXNtF4qjwTDAdVi+flnT2i4RGNGBqYQCrM3csUgNIo9FPoWHLDQ+I3C3DyIhS2CVII1VIoJkC+Uf
u5ygFAWDlB6sguAXxo/DpTN40BgoAJ78KVKAfEwffk65dqnUPPo6cYuupk6erBzaFW5e6yXQiCcI
QY4xi0zFQ5waORmHvbVb3io16J/c7tWtO+ujzCboj/d7lcHOsCfzjlFjkYM8l5UFqd5MY6z2SbJe
LBMtW9Xhbl2pQ3fYTZyXt3nbQoypUfiJINCeraJp2fygjGoGYdJGGG+aEqJ3t4hjXWnjNTPWIQAK
RjKHlkSTR434L6dRyWirmawVs5/E7Pt3LZHNo+pVDOhAJi5WJXWwaP1a6s2e0u5Gfyf2NVrkDFvs
9la2qAFjNYNBDQt8Q3DDysbRRh+j3S1AAqXD0StLjq3L09ZJbHv/Hj3UzLqb4hRps8rMDQk0QMHR
nNkhRYUzPi3MbJ8OuNR0MpAeHR67IjXze84jHYTwsoy58KQWWxCdIxsRqq/7g9G0c1IiLY0qqbjC
uooac6C34mjyBeMbWWST+dNj+IXqWkUjW7b5ZmKr4ySvIACt9EdkAXBlAZoQm2NfRPStnsLillHi
t87QczeBgkm68asoYoLxMoh1SwnaBdRRbUXYFDJ9i8vY49mcK8WoYOx//+ztjm5J1CfutgPXeg+V
Vj0k4fef3bLj4tyK9pEYzBFOn4opJyZoOqvPcaTNsO0i/+fsUUvD3eMP4NIBN6vixji3U0xb3cBU
u1wdrY/NNTQXuOEqBGInydntF8CAGeeM8kSTHfrJ7tELNkCepjb+HrN4UlWSRNitMH0JuWGTIB3W
Ccx93BG2fT/UJgMqbloT8Y/ALN71oshW9iUgVEBbpUGhnxdh/cDIW7ipdl786bpmVuuuHLu7XZ3+
d3dI+uigOGIXBe1laUKxpSuXtmKcVFunRcqYRKN5Lgp5iZsO6QXP2cqKqoPVqDu4gTy1sdE9onVp
dsQk5SeW0n9eaK+FhCYCjWf6h0OFu7j22xktUNaxSYen3hPfxwG5NsInoKzM8sYIwukQnyzY+OvS
Hp7vy5456NcpB60l5yZvGubm+c9ngt+MyvB5NNfCpkyxZTvGr20qjWovF1pMsWT1kIxnq+RddjVM
JqyrotI2d4tkPFrr2BSwUZZlbVTOnjai05hMcmGUUDlxxlIhLN7/D0Fk6imQB5Xz4ItqhsEahcm2
NT0uCbCZhTgjlZY/MxDczuqC9TVsSFm4H9ZctYwPdPj29eD2yAP7Xj7kBcQ0tKPFTm0BmHlmWK56
RrVvfWVU59C2WhKcGIcOYbXSUg0gljDbd7JC8TLjtxmMiXNAVvZ/s8j/2tZlGGDQ45tdCrSWtV+v
IDjxTCLAnPypatU13QDnuLxY//+r5a2JpisjRCoVWzGYj6IT/WxMGh6RQE+rCKH5Fg4NOBI1ud0n
KrnrrabaxpETKwkXKioOE0fiWiv606LeWF6qiTgoGjr3hzgUmfrcpUnimzS8Nvf/metGsSeA0tsO
telsK/Zhlnw/GoTjrmrNfM2CYzqLmWZdSZiAYZlI0TMESQN/vtvs367VfP43mG15zszcWxQc/9s4
9JrSYpty/dm2yLj76Glku4aJ4pdd5/ilSmQVuuYarhFShCEls2uIlP39rEBZDnMxCh4Ne/ixDFs7
3QIb7tbkSqsxvTTRvqRalp1VK8uvTT8eyDdQ/A404C4oiKZPZXPtabwewlm6r3fF5p+qt6XtXLVF
cL6vUcVIZOA8NV1e9EZ6cEUcjU8v/rLMJ0AZ5WfNNN86bOO+gQqIknzgvp5f6ip3d2M2fIfXVG1C
vTlpbdkg5M+aeCPw5hHuApstmYbpISLlYjGcTVH5XLlztvZSKDKlJBp8fuitABuJ3cLR+fNn8Zsv
xDPoUDuqRblh2+pv923slkNruxCx7pbz2gv8fyday1fLSzbyR2KlJTO76c+L52E54C8vhqghcIu6
2oy0s8+9LfO1p1C2zVnr04DgwVLIN27QeS+jPQ7Hxj88KmNqnpe6vOzzdcp9efE0RH6CJkYzGsEq
8yKxD6nzFoW27Gz5T0h4QVS35sonjVbLFzZgl3xdjy1lCh0/p6fy1Np6A0cBk+T8brS19PrnS2f8
KjTi0mnazIzSXUpa79fbOOiMaR7OmcQ66fk6tFr63za+MztIdwltw0eCvlddE5U7+Lg1WK//17f1
zH4rGq95WpSH7Cvqu8TtciQDLr+oZZIRPJzXF5Hq5oOsU/JuUhiBsXG2x477rPNsMmG30by7u15z
xsdERTOI6S/Di9+UQ/yC9PU9CgkXhSqr2y+90lKxsIPUjJeRj927Z8h0VDbzA2nKxRU9V7atCWS+
9laBrieuXvtYFXRH0z7EruiBqJLoGwci4t2lF5TpFvDFnkZTFHTHfrYKFFY1kMFEBqwH3WYz8+n2
KtCUz5Gj7pGpT5sYtseuTixIT05kYmjmRStAjEHuwfBjIBFMyWtaTlzTkBBso5kvSD+Rlwkse6x4
9xbOff0IG41ppc3YM1ANdKKmusmS/kWTIX9Mxe+5HOT+fKv8tr96OIc0R2XRovAhReiXSsHttMED
bWz7fd98YLIUL6ZZewdhIeUZQYK8BI3RvKQOUj7Vrvy+AweeRYJwUv62ozkKd2cCLmdiVddPTkUY
kx0SoDbozqHK0/S5InB3a1u5Tag5sQTCLSsSdsE3mTgM7s7BJFFpeQKPKDSrftNqm7QIJv1uGaZ7
D5yDLyE3Mw7L3COKYaLbsSgToWiS1BUH9mEmKs2FCsgnpjdDmdMazeCKWUuHzmMCmMYCIWNjfJfo
Dx//fAHn6/O/ldZ8/SjHVYanqs6Z/5cZjV5ytEhtx/YnzUjXk8BBO2awfsp0tPzU+/jzv/YbvHD5
5xjwUwtzKNKNXyRz4Gb0LCcA3b9jdkge/ogwHeCXN62tMMzp2o/XjPCom+MRSSDtYC3iKtnBKFO2
zItKwSmxjjCFdpymZZ7+ICWDZLBZ6eaQMzX19Xh/pwftwXIhgYyhMTxOs6MfgBb56qXT/uVxduaO
+X8vIjcL/hooQAYTkMUK/D/b7sQ0capTQ/ip6pnHxfOgcODgpIf7AfqDCm2ZsO2lne4ma5B83mPS
dUDdOEytaaCTvDXU3Y5ShAbH/DbXyn6fJjaDDBJur4o9jLvJhLq2vMXQ2KwAkivsC4ADAU+BI1Dm
8/hg6j8jcktOSoICyWEa6pc9wiFUHt69ctCnAnCigSPmrvbNd4sBrleMUzVUNDVK+9VC8ka7vHee
SMslmCEgafNfOYEMvt23cY8jjZUnqFsaxjTLMtSX0ZvGcG4PTkibVKnuFqiQkn+EclJ3laWU2wWm
dBduuBkkfU2ijKpnGlE7v+BMKE/L2+Wrsf7LHa/NxOFfPy6NS6wiONEJnfl1zUBa5KmyjQUntLE/
Tb1ZgZtwkD80iZ/GxadOgQXSmMbRQVcOy2UmZMU9OaBU3/nD4lLkBEmubekpK4AAT5VNGbOOvYuz
KBet6KuxuN+JnHHO1GMruxXPBbDB/R2yRYW+E0yZz8unmSUmWOIglHQTuno/ANhB0xmpBO9pzLUn
G6WhPobKSk2skVoI2s/y0oOxxEWiY4FklLrMswz0bX6aIFtPDAIiBie9GvOhs+6HW+RIMKDGTPdX
+34H6H1YLfX5MmNQob9t0OmmW4aSMXdOS/urHdSzZAXaeUYkjpEpbneSgSK7GxTEnHs1kPu+cSiG
OxJS7mLSrB9ofMw/5tCgJWq70dhF81tzABhwv3Uqu/mezfy8qaKJsWwwyfxWasYVsAMpBoldzwaF
9aJ5qrWgoTBEDL1I3HD5re1MBfdrde54LCRtscBUD0vTeblRO8PK10t/QnNa7HaAVABCaHg/tQT7
dWddwin7tFgRW5Eb22USca9B8V8Yhw5QgSdMTJc1J34iSsL3yEne2mlsjsskNjbe/rw0Or+d3U1A
YAi9WYMJtUAW9t8zQZDXcO8nUniYO+V7SF67rp66V2LrlGcrUH3MOnJt6OBMFghPXE39oXOwlWPG
oSed3lDviSfFFuRPan6vaCBgG827iMpcd5psjmnVNMflq+XFrMhW7No5zjertUPAnO2yvBS2989X
kc3xCxaUdgviXUxKSJw4xdlqcvMQdB41+EAinpa2LRE9oblnc52zDQDIj6Wr+jVHuzvcslHDi9Kk
AZBKyP+NTmM/MMNP1uz3XVRMilzNtNWgw8vBYYW7JhuomWqgfc4kdiQhf5MFlezOrapydz9udANE
5mGaYkJRo8HnAVa3qkWDKKljQk71nEgVYvloQY/KNW/HJ5xw3jESsvjLSf83EzM5TB4bG0pwujY2
/bj/fnJtag4QwEyOTbFhUhx57KHhTzUy221ROC4hwXFwylkoCBKWYuVlkO2NgdACMUoFtmDVwKIa
xs8YqAiy8HJ3v7zVqSVDjo8bq+nFyXD0S2hG22W1XuAn9MAYjakooucje5CH+W2Kk2hrGcl5yjzX
h9DW0a4dt3pVNo9hbEPotOvmOQlU7iSs0H+5EO78i/5nH5yZF45qzhlKug6K/b8XQma22ZCj1Pj3
VhKadxbUUpFnEcbdnUVVmqh1QqvpeHTD8tGsR7HKgn7TTEl2TOk9R3aAB3nacYTyzHtD3zIdMhkq
DfKkm+BcFmRbRaWLn24yCCChzbSaAP+E6Dc/0e1N/UCawScgkKkf60hLw6yW22UmZmbWZlBRPfcR
WHDXgc9VqN5Oh8XWJEW0szogOF2ieXuIW0w8WxFtyc/ZBCOcF9no6tVOnzrOz8912O4F3YqHPsUm
rOhgrcQzArPiUpOVWwcet+mgW9sQhW7Te+ltLDLLzxqgx/PZnK7G6Bd2RzNq5l1yojlPCdg5Ny8v
ndJWZyGU9wzmDoZ0xKKLiljp0/bUE544GAh7ZZwxap0BKBWWJvi5dn4lgcnRxNeoJAiE8Yj7l/bC
7yUt+H8NzYCuUtNi1v/l8w0bMSL7jmh45jF5WHORn0024p2lWPWU2trhevwIrbj1x8ksj0jsAA/o
SbbLunATVzmB1YmrHVG3t0eEV5VDMAq9s1dOaiVeGA/SS9IrrwPappOUrvOFj2Wdx3oEgqslrH4y
t0sSuBN2zWbA+nOoUcOgaJ5b4YWGblPazkHSYt7k40Ae73wwJDUQrBBtOnrMTFDapPo+GKTU6yR8
xKW4oeBozvqoYFqc31IQ6n9pYrm/imPAbbhILgwXfSRg2l+9DXaRek3Imu67ahO9FKmofL0Osytt
XeUUO9o7/iVlCzZAorp2t8qUTyczGqP90DmfK6MpaGE6+QlhGvsYKYv7ss68BwdhNWCw+tFD28dO
OJ6W0bgVNDiA3atN4OS1KA3ofIkiENWGkD6QUO2bQUkvUpekhPcRjM5SPoYj+XcED+MupdnV50L5
mhvhBwmZwZ4BLa4xd/aEO8nPgI79MXGAShta9CCHXicYRBA562JnbfLiyRbyhS5yu2H7DA9LErYO
4zfLO3Jh++wrg6rm6qQF8uk07XlwIpsnAw7vqSsIlHN58ugtEtMyzwxOueq9j1SxsGOlsuFIR6RD
KYKHYshDfPF8peON21D+tn5bdKAcSvE4ml11nDqvW9PZ3gRzPW+kf8tkm5Mzfl3uAAtTP+GJQm/6
K+HHqD0HHG/OddMnZ3UnSI5mEq3j3tygSlDXul2ab+PUWJRXZrspw7o7WUpjvch8BMarRY+9EVov
POgEi1IR4A7OPD9OiMWqZrNi2OFta4wRt9NsZQRo+cV1x+G6fLMOjm2oxOQYToGvhBPtHAV9gwwN
XCyKzKkpyB5TPyfpj6WT2TZQBPO6VTeaTo4MYY2zHC+C5JC1kGnNcNy5sUIWUG4QWEZ8/Nr0Buez
lWonDrL8UcO5okKOOKQ85AZ9ORh+xtesK3c4J9ofuTPdignL/p/PRb9X+DQ+LHuOPdTZYSkd/7up
KCOlvIEK5Z8+Gtjd8uK00AHFVLO7fbPmnPDlJUK5ClUcmQCGL2IjPOc4RVVEYCMcwSRRhis2Mwx0
mmVsDI0ZdD959ClqrjbsR1qSlsl8gyi6B8WtJ0wcyBHFcFkywxs6y5fQ8A6zCAcluK2+ehX8spgO
Pwe1nF3eVcBcwpqHKTV9ctiaHkQ+PqDHDt8zKHks/iP9tGlaG7Xl4VwL0CEHxMhZwVsNreCxdeP4
LxY1fW4k/XdHxq9O41wFlYoiYWkY/09lqtL8HpUW/bIkqm+1OLSrusrQk9MPzz0XFnwfONtxcIgT
ryU8gpSA4lJttZ01MmxKbWTHWgcse8hqfkXjNJD0dIxGlbNHKtOntoa21nGg8eZLm+aG/je92m/V
Gj8+UQdMZPEc0jX4xezkpTFmzgg2+aK1sZy+Rw6m5g9d4UDdTzLxqemtBO4Xxc6kDv2mVGm8BEM9
nqtUddgbIrGqGtfweZLLvauUiMDrUrtoXtZtXGP/5/tV/+0cz8/rOsDu4aJhKfv1561iKFvTgGYo
zRiXRQ16Fk7h/aArD8uboU/tazU28OUy2hdNOW4IlkP/GRH0zOkPl3xq7HKPDKbJCskTm19c1UiO
IUb2pVSyohRfezfaGyXK7G0yRjGoJqH9pa+h/7Zr8at4jOA5ZKK1Juz1v4+eJ4zCAR5T+4k0iExs
xaqcx8pGp3+zZHB1o+IoRIexuRAFpZvavwYao7g4iNMPOqfAstL3CazGum3RuMTS0w5xQ4910e4o
tgazV/xNGD73T3/rHzNts9FEWTr1/e/+OD0d7V7STPDvtXuHyhhgcsD2KPqVVrfJSten6C20431K
ZgVbRoh8bi7uu8R7jcmXstilU1kikXEj3Jslvtuwt5X90rKPvWTw77ZcquAvmhvsl85A2njvhZXF
T6ZJrVNPdXEbWmabIpfyUFvxD3UQzV5iot32bf6R0Ri+ikx+GDkWOKIFuDfD+MmquocpUsN3JzVD
9HbyCDbi5jCwWWtmEL006xpF/JamRPik563iD6FevKG9D3DHMPa1qjnoAJQP27iShn5aB84pt5JT
bafeo1nSU8L9iCqu+yYZX7xC2+0fO0e9tU7wpHV58VqYpb6Kw6w5JsJBzOQUqz5KrevSv7JIYvQ5
0GYbSDSvi+8FhJP03QqkPkCVBXQHtdK80uuAS8/Ixc5lcWbTd5/NJHiTY1q8gMt7DMoW/2lE3vTy
t+SEmm1or/oJhemGM092Sy1NOZUEEa4ElFu/zQUx4kE+flVMzBmew01li4po8zJ0j5muI4LxWnc1
jjRX1y19M3WAMmGmDej0JrFeBkcJsUQAXc5mnlDAhXt0q0DbFAqZ465krGd0jr4msM264XKyVlHk
5V+F7b5Mul3/NPIrgB9trJx3jd/MT/BZziOzco+dpaaxSx3rLUSUUXcfGZmjfU2yx8UfnZkYSxFA
QPrQkb/mRUh2+Iw73pcSd2bcaBuyEg3CVBz1OqAwW2kkj5QO/L4iSoezNTFzH8yPcuLGX4UmmMWZ
SEWTtTvndN33U9PCQajx0jMisAvnQcOuj6FRrY/aLJlY3nKRT4mSgJWYDUvL/5oDspxGiY6eU5Yv
WVTfFvyzg494XdQZMP7aKf1Yc8aVOYzanlYZ68CscK1il+DGxP1Bjpa4z6WXcTV19jd4sKdep521
BCTIhAcodyDcZJq8OFHDb+3MIuCc4Mrl07cLk/4T4yb8Vghu/n2RSnhjhF2vhQvT+O5GTBgbnT0V
LdWd2l0JwNiLgCCLXdo7Zj9uzIREdc+EBZshwtkUTR8/O6N3imVfvEWKrW9IbXGv4WRelRDaRCyd
9OZqyWoUXS+2QR1Z9+ObUhjE/TrG1cyx2S2TN6upup1pFjFsKkt5R23NOXwx2MR69WlCA/60qHk9
d6A7KjJxlskU+TxDoLtz+7pkMwyp8eg14oQiHWFG6YUENeNANVpyq6G3vwg6kG/a0IPStJGQzfYd
W62C6+KrxbjAbuvk414rYwX7aFhuI81KH82sJgowYzXf9zAU67GWV0bbcHon80UBm/TJLtvrkohT
pgYC43EykI80wyNGe/vBcujqNcQxPpGt3q1EW+SfUpWosUSWX+KyDdd5qdQArcEMh+j5/km1SOQY
7kBGxOd4mLBPM1dlWvJdkbHxIgC4ocEIcfaPh8m12g/LUL5T7zifSWAgwJ095gQmKaVTGiu7ZMDW
R6yRfJZFGZxGr7ktJfK/QoiEaQpA8BaaZNcyp/wC179a3VsO9KuRQNAEXTqrDfmI1+UribzJcqgp
uqgat47ObZF28SC2liwxQQV996DnVrhCUbNRmIh+rYxY29DzIaw0KFEqN73ySfDNvnYIop48rIha
qaGGMdRzKcqXO4olpud1wH97GuecojHB/BV1doMkS4lOjZt+yWPZHstWGqveaNpXhAUfRuUxlYgE
yWkLUQ14OzjiC72x/jwSOOuRsYJoFjlSUNTbLMj6m2JyTxKxoawMerlrs5LBd+AC5b5J3QlvfgLn
fO4mtHGg+aSJAd6e6nC7jLe4BdqNVOExLUNCyaNj9hpxd1X6tTcV4auIhS70Z9vr0NCcKZz06Ey1
c1ML4kFHF8jm0BabBcSa2XG/7WjY+BhGjTc0F9lq7u6fBQcyyXQc+UO8bQLlVbvjM7BwfnQwE04y
K1lcC4sUq0F3saQFDzFN3r3SE4OA86naRBVJNW5s/DClhEeSsXAFuQoJbs6YYUwW7BcaAdPOgq1b
ebVdl84nzZJLYiTxUSHIRDes+CnFTFEg7z/d2XqYgD9Q0qK0n/+eno/oBEUGh4HXBA9qMEVrT7gH
u9bt7+7QvQ2xzpPD4XxChfkUYV6gomN81zI2O5KvFxyDPn27cxFABiOvoQG5CHcTpK4GrW0zQB0n
04+Jfr4qPPx0pveizT5nQ8nPKXCjrJ76C0VV81Dp3nNH92755yNaukpJruv9zoat+LAsPtIYAygn
pr8sMX2o/cwQq2IpQrbDiICPHTG15gNz+yTU1rzF3k9LmWCzzq0QJUJx3TAk891iDM80TnNaY4Bi
5qU1o0UjzGvfw8ImX2RbYpINXUP6SX7L7MY9uW7gp1NxVnN92PZD9MG0hLGcPj1oEM/2AjCFg6nu
oBF2qsWVszGRZK8LdxZlV0xPmHPQqIYtVv9sJQr8Sam+9CQBSi820VMSS9i6DdmEcvoxqfzEkwnz
xqJL06g6ClQJdLZGlqkSWZPIkGioITuXHi3BWnO0zZjOp9Ceam40wMfp6Gvoj2p0VEotXA8AqdZB
lxNchOMzsi7QnXdF28e0NxirhQRQr12SmXelZvfAE/NTjHWgiVBdW6ZyEAQrGqb4NHVlv4Is7a2U
75VEHsigI9wOpBRC4fiWpPk169MfSgvZpfoW2MFjFqH8b4e9RzKBUphXGGelUn6zAXeqRf+jcDLO
y/JRc4KT5+xwsB5astw80Z9assFNd7Q2/dS8T5I2Vzpx0NKb5JZmky8yLcFaWnSrrISTqaWoPMAc
sL4dE4/vlM82XCDP3oFePysBRajAR6Va4cDYZpW1ZMHkg8N20D8MGhk3TkUsRZWYq8H+Lhje+40n
YADNLHN3mul3eYIfooZykRB26FBUZUBgzNo60s0K1s7AUN01DRpRJqCBNFNfwtRPWzPY6CCCdrDD
vhPIewD6iOtysrrnJJmeNIr5wg7PTOK+KFkJlzzYxbako4ffKOSmIfN+YvVtH0Py25RB/TR0+XUA
nU6cwMHrvHXSFJSBeQnesD1HcrwZjTwEqna0pfNlNEokEPz+gvzhapxLRw5utJK8H0TY+KxVzCRa
9qbYINmryvirmuSrqSrzp6mgGq8lmE6umJh0+E9+FaKWK0tz3/XZ28CvOSre2VHL7xNRCh5m3xUE
MJVxfvip1PJya5pyP8GH8o2xDpCTOnwsxBioSdv7jVMQpjE+2a7+FhvNQxkH7s0K028Vgv712ADi
8miHrFCZ4zXpnpjtbdAr0B3S93WTH9Q8W/ezP93Grl4ZU8CIllrCZSpQJNgnUlOei0fDJDJcAEdv
2U6m0LuZeVetDjT6RtA6DzG6qEvaUHkaSVKB7QHKD+Zy1+hmiDKhmI0F2jeXCLHG7Mt1qIt2RUcj
8AELs9z23s9uDoBvWu6+XnvqMv07OXVvSXv0rGcdNzFGWY7RBXEKjARxJiDcBkyrYHuA61TP2S3F
pe9SfdUxmQQ2SNaIrhZyo0VVsa+D5hwqyrjLFfVrt7j8PAQKILtYzSBOFg9MMXmUik/EID61Wfyh
a5bud1pNMut4kgqxIiwKKGbCfFiVnFmGtnst6iDxLd1+j2OVKAf1hIKzBK5qHEHJ9Cmgwol5fNxy
QdMiBaxZXB2z5fMfEdbhIn0ENvscePoXss/kaoqti9ACwa1A8GCNr1W0D3UCsB8vd7RVpeNnNpOI
Xgwn4ehgTLxB3XphNG60fmKo2/WvpDSpYESiH1GoILK2V1ohDhg+Dg0TfDBIssHRUXyy4xHIvUXi
SSBthAIa5mR4P8V47gc1XFVWqdNKiM8hup35XqgY7TnhQzpuMoz/RQWVTy/lu1PGb12RbjWXrBwN
6MQmyeNHmYzhvrWLmyEjAO/Di8avuxnbmesVKaQGEDilqAa/cEh4o6Xsq5Kk7dD7DH4PNST9bIwB
aw/z5joxgVjZkFNzPMUA2X42eNn8AG4cPpDS23lx8cJ/p52c8nCWXN8mAkISi8kmkmV/CoGVQk06
p1ZSQj7blkx91gknFk4R+F1EOh0mvfHFmDwT3Zcf3VwDzWMINPKuN2yD5EVlZh3qVXhs+LOqlYws
6I6LkWk8dyja6FxCozFIY7csd1MYHZh/A1FKGRav+ZRv8jTrMaKBr/KsD92U+saKCArENKYctY+y
AmzZWE58EJrl+C1l/MoQ4LnMknaTUVk3RfU4jlNA7XORrAneVW3y9zBDwYMBHpCLPuUGjozLZERv
9ojllxNotu/sqN21pTasEamGx+omreQGRzx7tZXxFoesLADWI3/gQGQ0Vrdj48fdLj9qrx8vydj/
8Gwe0obQED/S+IMdsymT1im3SmZvestej9iGjsDUkYw3HXm9lt2CoYH3QqnixzE0CDekWHCI6V5z
1XOIARFWWy3C5poJ9hyj9HVPjvz7BQ46fpmUEcEaPAQycQ/HKIzejRID/jbLn4gNU7I0EpR1Ldod
Pqp5/OGsyFE3jyOfykqN8z0CVAe0v+Z7ECLmqh2Zmdpg/eoSdFhtAbVbmHsMN+CDAQASvajuMKgk
J2Boa0+T9T614SQLQGRuLYsLEuaLMqnvoUonNslzn1bRT8sKPiZP8UezvfWleraUlJC54WI14euY
OIzAh+e01m9071n8zHAHhRBcnp4+ww1J0G3jWOxN40B1Nvpxn+jfdCTZrh4rr73NIgx7+qi7IjvW
Ovkbts1kZcqsr9HYpJuQJv1Wl8FTPZjBG95+eiFMgjwbRb+dl19TfpitsIx3JsSbih8fw45JtjEy
IFsfaaeFZ2Zf72FDtJkcXlqBYLUrhmKdjR0P3PCZsjE/l1nIlccij9ntgVOFsx5T0kLQpBFfqik+
VoZ2bciCSjj73E+Z+9x1XXysNDOmJRIOCJr1+EGfXyQY2vWk8lSwOnoXr3DDY1eGeI14N9F17OKo
P7Rh7OxVbtuA8huwJacRO9P0veg7cNtcU89hAaLe2WCPyQ5KFCUnMsvGFESr69SXTNhE3bHUk82l
rjHhEl1WaO9d5Jbr1kl2Wk8CXNMi+2xD+2tjJe+N1588tcCNGDpbdHUEdX9MsSQhW+vlyvTm5Cpl
RuJhPBukuh+Dft+nWbQGzrQ3vYyUFYtaSEutaIsUur5UYX2zZoIzwIhol2WKvjXmt9NUbEhw8kNR
WK+UftrFbELqMiO2X9tmLPG64jVZvltZdXCxAvzJtq1br5IsVao9wzgGrj2AHKusb7YujoHoyk8K
euU9fotoF5DF+bmqFJ/usPWNZjDLGvTyszep4dPAuWdVzd/IrOBnlqTjsykBUUVmJjfL/5/aR/qB
A4QDgDA2ejT6ssMPl1CLUy+Uhh6ZbfpWgpAzQat7MohMZUMU3rCO7dxdm4iKBzRLr/BW60e7rD+B
2+zemqjIDtLDyRdORfdmuhUREOwuh3z+blqXL1Wv/B9b57EkqbJl0S/CDC2mIQitUldOsMwSaOmO
/PpecG93PXvWEyogyKiqDHDcz9l7beeOD8l8EQJ14Hx4IuLlrDs8s5YfIpClReDB3H7EpEHKTx89
uilvromqbOByRA8Ab9FjOT4lX4o+UQL9vyPQFW+ubNOzpwcplQFXYxiocjKd0EGsIiOcHsvGltkf
vDAD/Hvx7yFdr2/OFE3nf06Yj8cIZt0pc65/DylINmNZnhQoQ8yC2x8k5Rhr4mPLvT5l8mCrDjHs
RA+tR0IJWN1rCFzV4lu3MRdDw40vnesWtzGZCfMMXt+FE54zM2/fVAm8OuukCdElmN40+mjLCcrQ
pmtJnLxupMolr1UV2QBdtK5TxT3qlGmt6KHzWXrWjpDEdjeWucoqAAp820/WZYK/9I5oAEB1/g6t
AGOkMGl2eJn67oih3VHk8eCvqgM0Wo12sRWQDzDJymcVI1k/oqqwityFXJ/KF0/Yxj1Us10bqFDR
CkHCqTGeIs9TPxkNDep9jX2kb6a96B5yk/m4XlJhmJIhOxW9lr94Urnx0YJFOu3jPBBkn1fx9GNK
mhdRhjFFaM9PaJSFq3gaucnD9CscO3NlVq6k016mW6k3wF3dviORr8PLyCy/n5FHhkLdJmGMpIyR
ywsoH8VXHGLVXCsL/aRNetxbWNLgQzaHlILr2Swqrut8qn+JxF5NuqH80aVzrVV9PEsVAWvQU2mR
WdBQu4Hvl2nSe7Yau91oNdbWyjS1neORIBk3CmVJta1Qe7v9oS8t55xFw+CXmhs/LGUg+91u9NsQ
ee01NNp6hSal+Bgy1D1lN1q7UlblR6vVz5YuPpu23VdOq71Mqka6fD2mR1PMv1NZkFDYOLm/vBvn
rm9iXaA8gW838rp243aR98wjfliHNFfeLBXz1kRq1F6Mk7cOIK3s7JaqeVtX/kiT/p3VXe3I70bU
zjyEGqeYueQdNypmwvkNALJEC2vWK+s1a1OE011HybTrtM597dLmzvvad6r03Uqp4+bRUKQ+UtAZ
tkVjyc9CQyw4n0ExzFmnqEMuPXhBQoemyU/fglDmj3G0BZk6WKhMCl3Q2ln6kcmS6mH4KBFg3xUU
7Jd8AswiNOUuUhnQiCzfzME2btIfk7yJWFMm1X4ymxe9z73x2lph5lcAsTF5ucoutxiqAA+dQdMq
TBVcjf8Ju4EaEenVz3mXCi2wXZFOH8sbBZyncTQIJCQc9qzMG1NaymnZSC46sSpcd55b5t1GGWW0
Rz7/2s+kq8Ip/t0oM/MKZ6mH1UBL06OBuXw5ZSFi/T1vOdbK/ES8R/7WoOYm2Wki3iP4EmAnUOdi
RNZHk2p3jCiuKOkNeWp9gCGn/5JG8dQVav3tTuUvxbWa60iwyiYNxk1jVgozCcocXLXdud+x4IM2
PL+OS7vjOTa/rJIspFsfjkRYFmBul4OGYVBXRm7aJQ7ipV614YNWoEKXlw0KgXNkflo1EPioRVpV
OvXdyfr67sqZ+qQ3f+r50ORZeDur1HgaXT06LWcs55IfkO4AX0RrWLRKtS0ly1KQr9cuke6KC0nf
lLgc/VYz9WPFE/U6lKLYVFoTfaLb3utMVn4bpf1O1bR/o6xC7wM9yDlTIZmanY6MieC5D8Wbbsup
ACSvRZXJj6nlOrdjq7mgrHU2hjGwmrSoFuYgTz4KPjrlgfRzIN8U45XnEVYHLC+V5F2LIQlfqpAu
2XIKiU/nzImNd8Kr3S19QZraeafexqoR6/mDHDMM3jCEnFThmK8dErJDCsnal4lTfFVn1zLkV2ZF
sR+Qs3IQPdXcLiouRELJr6EojLUxucQrK7CxLKEiICbHgbYJvxVCDMe1Y8phm0Jm246i5Bc8b1oK
wSky2BsoFuMprp1hH34FatyRAMxFUwilfKE2Xb5Ig5Q0z3pedgYBF4UU2U+30urDiGYcUlcSAx4q
UYMsL5eNnYj4BOVhZQ02vZlQyy7LRrrBv6+WXdwTO7Pw0mNW2Qik8AHwXDPoYySILla9WXSvLCK8
dRnW6JSKtFgTaGQwx1BgcTOF/sFtU67C0TVuyrzWAU76oKswrCjbkUZL8eSoaiVL2F5md6feslDl
BpG0U5FDZuIQCqHdl02fBBYL3CFBWZ3qBIVkcXQuaupmHYEbpuV9TbmlHpcNnVMqPvPGsAaAMctB
6biDTz7M899TllfLectPQBf535OX/f96e9ldNi11xG2lE5XW1VN5Z/lcX0IZ+6UIynvQD4nHOhZi
Th1CGMzng8s7tYe4T7Pa87K3HF9+Hp7CuLL1OMI2yMclBJ3e7ZaiVRY3r8uhvz+QJSBwa0k2zXJM
MYbnvELZxFOQX7ja3KeSwnMeGVuV4IYD5Bow0GH3mscU/7uh+9WmTv1htiaioMrvDM97rSRRHhUz
H9zj4zWsVWMDb3wkA9j41XQC3KE7YoxOZ068VaO1NL/7qckY2QP9lKVZ8Dz0wvDLfs67nj03mdnx
SBfwDFnKeDJunutar59ZfbSUywZaHvNuPAVPHjgUv2pmcE1QdM82gqgooAkKf0vbpCbsiKZVzkQI
/+pD/aQHZfLTowm6Kixc6kSFlnsBnRcUYtzsccwkT9VEKFrP+vkV7tOPGHODMzTBh0lax04GQbuL
yyn/McQFcJY0+5LYi7ekeYTIPFXWbbkevQZlf1XpSn85OpgAMiRY7BHtc1eKqeafOX3hGdOeU6E/
yWZkvipJ2Jbpp5bU9mccaCXJlNDTqxLzhjIq3Ys1RLmvGgg7lkC1qbaCYwPOaGb1qJsm4+HZqTBS
1Gz6hRu+Oi17qUomrkXZ3Z4Nmssh9NCTL8r6VndUDKiWlY9+tIsHCaia7/aNsY5mBFPh5Qc1pgwd
GwBoZRnNzcD5JXU2eL9mDXLJc3+1YxH+bJ3qo6HH/ZKxZtqPmuPsIAVlr3CLXpcT3DkuIe7L8nnk
PjnAgQp3Y0X0q5t7l2HQw59JY4sVZSP3EeqkpXTNWPhhVDL/MaggzX+JndZc3pbvCsoFTWbZ91Ho
8CsN5A9KH5QPmPPZWmRJ+urU4KZhC5yWTaQbsBtk9qMYBgLVhnkx01Djg+WSKaDlLTA3Tj3jwHQC
H0Q8vvJcS5+9TAA/xqSoFSNRjvoLfsp+vj8Lbv+xPRjRPOynPJbEUCuvY9RzNSRh/KtFbTfqEwJJ
F2lBpOm7vOry176EHuVRIksJUKMexbrR8H6SPsdjSkDIFKZ9gkkTMGXIIX1P8kdkRxPDZKT6sWeI
H6mmHCeMIi/SrbJLaU9cu/NxVqTPHmoEIC/VLS/CfzcDEshVnI2eD2aBeEiptBD45XhbNqh5cYoD
z9/yjD0IxOhPCSiWp7q8C+YBcEizz662vEfvGESl5c6fVJfeY9nQIO993ODJ5u8xEh+P8ExfcJTS
ASpt2vz20B4CYt5JhmWBp6NUcNLC8T06/Yo+5PdIelxRlfJCYWLXqCYJE4ZZr1mVjnuraT8aoUbX
KCPsFi408wAjTy+dZNXfRT95ZAjKqaO4Lq+0+VXcA0Kx3EHbhIPyFDpyuHoyGa4BLYvrsht3bUO5
onzPQOWt8Kj1N4uewE3kJFXbZJ5sxq7L+D7YXY4NjfJH82z8nJS0rAIfyQKzdAZhXVCUHoVVB4/c
aOwDnVVzzWVIFJXitpeS8FKYVI0340+rQziRKzwCQAGywjNfcfrkrLYtPSyyHShVR2R/VaxTFT0x
mOlNyaMqSmvTm/Knl4b5tRmH31mSxK8Ux1gDFRIt61R/awQvrQHFVU2rXavAemam7fLp5RRQ67dM
zEQhAdMRIU0b6BHFWg1Mc5MNLeaYTNnDMS0ubdX/56app88OwHytaTjkFLN2yEdw9ZUYQ0w+mWGh
qF5ejlPgnkknrlqVNwhAeiZfyTrxjz+JXOHb6qzhSU17UvlU9w/a4yIHhY7rte2aaVdEZkkZj1hh
SYFP1iVNIYpApLmyUYyKnKGWiYJJs32zvLEckyxE+S3Pby8nylCFJLHsB0aGn5vSwwMRzrCvwkK/
6ER30oc0Bq77Qb8sx2wgdv++mo/1mfBWIjeNLYghk/FlPvj3nJK1nNpo6vHvB/zzKfNpBGEMRy2n
GfP3R5d3l006klDvdVCN/+tn/34Ajdt+FQxxS5YO/6r/7zy999ZNAHLhn5+aT1NhIiCOl4goi3L8
5/+CJqtfAdIe1lYtPN8UtXmRyEJ3zG5uVqj0x5x2yZRfld44OQFiq5Cl714zAntbDG1P5JspD41O
MZ82FoLAyU6PQyjI8BMlAGRQ0dM0RwyUjDWB4sBuTZs3FlVOVFLfnCQprfUDo+J36ynvnRkjZUgy
q6P4lgR+03bd1SFc1MT+fZwCLdCAQGAx1K083nEzjCyirXGbB787OJc3lTi5x7IxITfJuq3Pdm3R
3Ik2ox52TzTginOke2+Nq7ZPniP7i+FJ4HT9T2tIPhUwRHtM69o9bYiTNAGnablhn5zW7HcDBkWA
SGfGuvijbSv3qOdmsnHHtN6a3hTPrq4NmW5IKQbrKETZbBntjLWmi+w2I/GbCjRVKTuHv697NE1d
r0mS0JmFt/Y1L9qXgGD6ttXMt2zq+J4aqb07yWtCvhliSsRJmKYqI50OLOzxiIyEK2qUSE113Mgp
LH3UW2tnQD6FiVusHFz6ukk8V44YPjfG7glTOQmsGXWSVHeVFwdXyC5rTbHx6ipEKlmaR3Q1Nmtl
3q2aEghtXXzE816TEo+SeeF2ea+NXeR5UHuoIwxlBtdk+q0bBvS+ZVdftikj73HZ/Mc+pE4G+/md
Dlvo8e+u7SQOCdDzO4E55BuDkIV1h0nhiQyb6Kky+Q+VsbiTuBA9ZVM2nFne/vPecha+1cklqzxA
7/bPJgx0wn7aCLDu/x1bXmHR6s9F0//Hca8FHOYsGyWQtG/1hhbE/35SPIQ5MzMLhoVOpzCowvoR
dihP4r7QyGRSy1PxbpBNtV2uvK6u40ffk6CRDzc0SsFXJN4nw+yYh1A+nwzH2lgDzW2yc8otNRBa
mNC2McFWTzFV0cM4JL8Nh4ADApAfAbEXj2QIIbbYmR8wyVqFYhwftPZG6pZttAMlmK7yftwJtyrg
OnNPQsom88To3Hs+xu6lqkgGbJv8VJfFbQIsdnbiBqBFMiClNfDUOWUps81yUB3Vf9+2swRbrxJF
FqaWAO4wP/J3s3wMMOuE9IUXFSU/GVXk4PHE2416G+/cKpp+IDhgPepQy7BBmjdh5KLz4HiS0PRV
ApjThhmjQIQcfE5MNFqh9poTC7iD7MIzDCuD1LN0FdZ0f/V+7FZqlQH76mhMeEU9HR2afOuyvbd6
oW9HjUp2GWrj+0AxDgtWb9CEKkagHTvC1Jw33UHMPGINJBmXs2Dz2zsoBLDI5t0Ybh/e364/8S1+
a6kufC9QxJsyUHyUQJRkMVzE92CowwdwmfBk9SC0c0ezP6RtANNAe3KGP2y+zuASyHpyT8Wk2iHO
9faBlwyrEtF3RC/LFfu+dFCYpN0MssKOWkiNBsS8yetwC24pPAWN8u8ht9cIuCrOnpVX6qqfIPzW
U/8sUX0cWjBoSL88r6D3byQYLFhbI9DgnL+brE6bbTpDCiur1o5OoBKF4C1bFQIf4/t8eFlwLhtL
Y4qZBlihPSNsYKv1ZGqnrf4e6nDG4hhDgqknzTsdruUw8a3MGcjRiufwmNhWbJ+YDfRU8y4SzfS2
JMhYdEtpQ4j7fx0vchOm4n+enqI4oVzaHIskm07ocqfT8sobI8kKKEPrNOangKSTf473iTGcwN9W
sfJNORKLshH+Jtr3G3Y8aps8fbM7AiyiyjW2SZIEPDiSve62ybvI+o9EQCx1q0leGAclQZ/84pdX
ql0O1JUHSgoL8GmQOPLCkMacoRylHkMaaomTA0yEP7Vn4DeZH1HjAzxVxy6d2NDjWFRG6Jb55pJI
zU5armLpW15OiX0FXp4zXOxHph6UNkvgwbjMcXEwkndVd1JtBjGG+oNQZr6hbWc3vem5iVjtkFz/
FcRau8088TL0GPiwXNDdpyx+zO3cZ0KnHeIoHM6dWg3n5dWyGebdf46VPenZAVE+sDkoCpUy8c6s
7f/dGJn0zhkURVqpmV939TnLYZbMPhQ7cHBw1vDS0Mwfynr4k8x7y/EiJxJAw+EVJDxaR8LJcs+4
qM7kbdsWw2lZl8GemS/phDmdATVt+iMRYiCrh5WhF9O9qNo/C9tvMPklG83kkWI/vtRj7p5gj/xg
KmgCvmSt/4UpJj0klv7Rx0N2tiwJzVEfuZy87pCjrq9VRT00WbxLSyTHlNCPpWa7x8oM3kl7gWfi
Gto2Fi69594u8di0NOA9CXkWf4qGlH01pz8XJs3KpinQecRQcBVCuw6R8yvRwueoUYdDrlDpS/Rx
7+irMonFJom0eG21+nffJc994hKlEON/FsrBEPDQzEo9c13sm1K/5i7PtvwKQWmW9HApdmqDJIeI
bH+ysfFohKNOxnSrNWWO1hmuSp5AgQs8fT3auoZk77tkHoiH7iGLrDuBnS4T2NA9Ll2S0aONnjJB
KNzDmDZiM5QvfUXW12QLTN1W+DttSnlIkkisCFYXKxnCLoVHt2qJnVglbvHlNfVmRIU/cj8loZOv
osh+UcPB2bZhv2tBa2wynVzYvPcOUc9TWyH8cx0yIR5Tas89TRR3cN8yqxRrNc/voOTJyYqFvTbi
JN4IZkfQV8knJZHmPCXg6zw34ZEYeCciUijxaRCUqFHc6pKsdC8uLiIxrJVevpGX2vs6xNW8oPia
5HGxsStIk2lF670BQh7b4Zrwv6cSnfKGDf9HyzgOQ4fLeQztLdgC661IX111roGj4r6AlGsfQ9gS
l21uU4OcChdzP/iLD1fI4r2i68hMLU9p7bMLuOhJoo2/RL9wmesHtElkaZoHjA3PA6ZyyL3buPba
90Rgv6Htuc5zRJG5ow70i9WL5RXhocIqbJBFbk8UDIZCZ6rchHIfRo69SgRTV6jfbUIz3ZsEQDTV
1WksoHDNKM2MBSlYnoNDMm9hdMMSWGe9STRZgdQVW9BTFrdnNaH63zX5RtYs612lf7RSvBphWa/r
dCBVJKUXQMcLLSutiBMYtfVIMmoei+xYR+YvJ0xbVF5AWEAsKKzp5A4KoJ62vymBHwZA0+GgXooy
+KPSpFmVtP930h62QqOqQx7HmgjvdBsT1YKcL9XWiKXxPCN8J7SpxhnQU7PoUX1XJTJ81Rxf5GA0
J8pXKxOrj81kFhN/VWwS0PpMgvu3JvIUYArJHpSKck0MKm/Wak4UrB08VgIHWOvyQI4VgQq1UxLk
xeGjcT3FN5APErzEE6k1OtyhknaY64otsobyiX9H7D2Xo2evq7obN13Meshx0YQlYq+HU3MbbXJD
SCgeaDMctM6Dn2FGz5TJ6P2afhkhhQHUcBoVupCk02SrxJSfLfM7Y0iu9mRbJ8VjpEK0dy4KC8h0
jy6lQhEYWJDgFUpngVCCDRPBF5a/18AaoeL1bXtu1Xo8BrG3FmXBChyW1xnrChE4iXcACvU1KDNy
YpgTshA5JjErfaKiSecO2sLPVKfbWab2XdBcuXg9/6GJxFQ/hZHxwsw2VpFxeb6g0bOKaqGc4DVc
JwbjW0wbMMhWXks1VSpZ+ciSprjRBVxjoN0WNCJuWYk3R2sm5QKhclVU0qOE0lobVzLDa6Q+ER+f
fNEulBerHoRvKjNVIxpfpU1Vx8iTaTM8G1wWs2BzPMd5OZ2HJAKA+nd/edVNqbJJKbv+80avoF+W
RlITgyW1TROrZFhP4qAZ8U40zQSPA/e1FNpKQ3h7DRgqzi6BtTalrqPS2likPHOnUcI55IgF0N2u
8iGFRKnQDtVD7WVEp1y1brxijIdgYlJ8gKGXZ84hSFXa8zzrtyMPo5Xm1VijaKwSzeSXsTc3aGzE
ShgXhOO7Xe8dTeD2i6OgaNyftcA7aMdutAqqFIRYNGyyKlAYA4IAI/uICKOf62NpTdeqgSQbkIPa
FEkB2r1p7p6eGZtghmgo4KxJHs/uJSIn5BRCXCdtujVxY61CgHqEUCrmWXdJh1NCyrxNdBAxY6Bq
e/EPhvedMTXYeDRudaP+6FTuD/pUCNNbOmXouHdmJPdAH6tL1uG0JfUSoxayLJFzJ9c1JNXA0Zpb
kIjLyFn7dNZ25FkMdBgeSsW4P1EHR5ouiJHCm6WJzGOIDBl8UUZmJkHuwL1g3VkfAu0g2pq2BA2G
zKelg/BPrWaYum7b1KwRalXWZwtTwVlXg5+YptBJGCFrtch8iaxs2NFKQgHK05S+ns1gwhiSIt9W
mAdNiIBkflQG7YqJX9916NFzpfipYaP2YbsBWg7RgVInR+gLhw+T6rH0PitajT4VCn5lmY7OluXS
sVWqX0GQO6xJPEl3y/Ouk1X8brX+MlLYf1CtR8SJuGnVEtG4yYMh+5TSenLrMdlbrctXYzTGE4Na
sy4CLdtHpKk8DNZtoWffY6t6mFED+TzQFegAyHgAxFBvVwn2GwVp4fOe3fT1TQ6xg2SEu6AJSajq
FIEuPHJQL9XYrx0HzrYMWQ5l0a7Wx1tbZsZl2TRNZ1yUpqrWreblW6xD/75h02qjJzCfOJqVHzjM
cpeT//7s8sqoKaQmBsFb/9+PRjAgEK4XJSZLywBrg2T8nw9dPsvp9GttA2Rdfvg//krufv0Yu/ZG
1OHvuCj6LROGbUhY7RdQiXSlI9D4kB7EW1FEw2zsdNeD3ptPGBzjrRaZ+V3vdOm3k0p9JQQkCF5z
lmWJVyTxw0lVVwQA4ecZnfc+dlzGu5yazqiugoJeHz6JK3ogJh9a1NwibgNpqtGxNnOs0VmW/8gL
CNsWGsSTXicUsMBXiszXrGh6HtWM6ozsrWNdqSdccN6t6lX9hSatilC2UY7LbmV73gYHZLRbdmtb
Ic2uwdWGdmDYq7PgM8Q8erab/Df9+f6FKrz+ZOW7MnoaUzd7gaCRvVR2+scVSndeDglDlVucrpnv
WOGjJhYit0VOia/7A6P50JLYuM7qMFtV8hcxPbTUqtlXEBckXste3SitvIu6d474h9cGTJOHAgAi
I0NoC6wxW9m1yO/JhYyYYuN68bDTldR9RCEomLpQ5hBfLFIRgFtwKd9hjw0hTapuV3ZMzrpm14e0
+2v9s9eaknU6t00vzWtWST9zCK5Rwb+swrzawYoF23Nwhf3lYhdc2U745gTMKYmMRs4Y0J5GK1lX
+Y5bz/qBGXkdNe7e0KP2loWyf52BRK1DExN9f7TLnGk/tSlhm2Wvb+oK80DTM/UPmPS+1556N5U5
kUJHhl5eCjN/olN0y9tmN0w16+Zun7T1JsGhVKbTUWrRuy2CT01jBqSVyqEswYOK/gr+gWQYNMxj
KlYN3hCg3D6u3nvSQPe11AchPa+1V96b8GmieCqIyVpPGcGNTgwosxQ3N8weun5suZ0Bnv8B03fg
6/tumSDnjdGsSo+xRNisDMW+oAKU9Qbmhju2XV+tlGPWQJKanrRigvhSHZxgg2cYiP6A+2ykOZ4G
KKWi7oFyhPkApXrJlzjpZ+UJxSuKPbwnaT7ZK9FnZ2NkaaBe4hyKUulW+0S3v2oAtgTzPZd9BQ7a
wXThdjbZk4UPV+QKIO5eU5H0sukzlPBifuZ9xWrB+mEZT/ZQ7O1YR+Re2txyGgsrbW0O6IgcScKJ
3azyzvupThfk6oc601+RGr+3MQADzC1+mSOea7MfoWXetW440t5+Mxkw58UJIp9zHM99u9on33Nb
Y6t1FXGHPWoLGNzeUy9XYVucK8V52I53d3TlQC1lTtCjPmnBsPYOXTWW1JEHunC2vOHzcIfqUZAV
5/XDc2xSolBHvHkBU/kaO7ty7xn6TXVHXRpvpDPhXMiOfVy99sy5gibYnoCm/SZ+58hNfoTXtiVe
76YmdKkiQmBxPtGojvOPkokz4qrnLquZcnWs9F2NR02vHtyUUoBQrM/apLVgkq2IVgzUfM3jhXbl
LH2OKJc5tfrmFLSM5VwMnH9fVIHEKuO2WpWq+QvDM7CEryIv0L0UiN5sRh8ay1ulYIEwSBT5THN7
SRhGFouvUfUOuRZvLWaAIIg2pKEQ+jzYqLWY2SSMiaktjhVW25x1e5gB6PKYDnv6vSfd0QLSQKQR
lOMU90kYHN3PfrAPNAEUe3qavPxbmMMbkLUDKrh1SrbNMJoXDIvbihZ42NL6sqb5y9x4VrtDvuvH
o01nwqTv02yAoe3zEQdzr5LLMzxUh+p6H1EyMbBxty88REjcDsiC+aRDO62Fyqo11jWII9Pe7ZJv
LIDb1IToJXjXqSwEKxResTwxnE+bMrK3TZvduM3hdDJwZbTTYjicRXLJ1PjhcLk4NpHbrXtrQu+j
G8iZi1m+FuV936ory2gOg9Gd29o8aJqyL/Xk7LgXVk8Hq5fl2knRAo3yq7Bz46Tpvyrl00IpuK80
xsam0za6rkA++Sl17bt2U9ZOeCunzEch+mRZghDJEdNl1508O/tBtwKRpREi3I8ug62+MM/2QVDu
AIwnrJBR/MfK8GNq8XbpaI0oGn8gPILb1xXfyNEPlc1NWzdoLx164waCaDLoZ6EhJtCVY705OkqN
MCq4CqaX1i2/UYZpeFTIAuCrlz9Gazw2WMJKrzxZP7ER+WHVXzUeTDi/8izCScF9OSgS5dG5LAZa
CsrGlCXhJmn/MdYTmtByZ8AIwkdztyoQ4Kz0kJwkOwhygBbRD+TTMQz9vJ+udmDGWMlSvojoWEjr
rNa4EZyQhwTYgxgQYTe8WB5/hnQre/dnNEXvRphcJ4/K6/CnYKYEZn8tm3dkFe2pCMPfehD46ZCS
HqCFxEoNVws+OeSRYrDRRnC9SUobXQ0oCimNyfLVVTSM/Pl2ulYdqnAblQTy4HMBArEHKIUrUGKh
Dt2T1vVfLFkQmmgSblhQbmSU3M1SOfYGGeRuuZ+fNmoafGiK3Lg51hhHfRtNHEcOlTs7I8uBZ8sO
mvA11FNscErz0QnSGZwX5FoPddA8vzZuaWd9G5IrrwOWAKN6VUUpvo/mR5kFj8RmCoGIY2sIsOke
ov9JR8dk5uITEMy1QhGHrz/b6nikFZ52QHNXFA4OBSnek/FlBtYvu2+wUwrnqaTgog0o72BDfejZ
MMKJg6ZYSApXpnUfzP4HYgCqhZTOIl08jab2YRVnFsHuCkt3iPsk3xsTV1NHUSSm2e2U6dW0rTvC
iG1Z9CeEa9jXJQgVKr16SWEQ1st3soOtsGuY2TKvqj4VN/14AP4ijlbRWHYhP3Q61dwIkweX62Zf
Kf5OamVX7KlvTVH8mYL47hJrsWKRwUzAsF/NBptz0WqrWpjNyoHnUMTXWKVr2LFObEpv2wyDtofP
sxm9xNlZmbtjmRJsPKlfdbIah8BKqTWmv4tIvKoOaH8jolLDhAonzVWNjRgnxbSzbfVLrUL4wvoW
teE6xi5jMRkP6VYE6cpW9E3I/FP+sCBkWSgUjZ5CSoo0GsLC2NVbTcv8ru/WGBIMgnOAAvrKqG7F
EO1ELPw2odmKMSp1wm0Spz7SYTPzUz424YMm0MlGE20ikW1bPfXTJjmkVrDJTUri41pEqPk1muFE
DQva7qnl0PEAtCxyVOASKUuxo1qdTmB4TB6wotqg/ttGvbbBwrszTOHXmdy3jrEVXc43RWSgvkPr
6mtlsIuc74K1U4wG2kYWPZT9QS/UszQmP4pf+bvPKZB3Gj6+qozgYcMHI+NxhHE5gmoNe3sXaMYO
Cgsjpu6LfvQHF7Ft7PhVUvpERm8r4ot1HmfC3RjluE3L4UBi0j7DudtRxsgT7dHyt2uG6UfoA3Cy
bbLZvd4oe2Eh3xEvBbXckcdHgDadovAhTDva/BR3JJmFPMFLw9n2KQveId7TS9iqpYlgNN6G1bWj
CxL0yUGq0PQn7RDMhQa8AyHuDZZ5fka+HnID9BYqGnC+QNqNIZ9AzK9GmHJh936sx4cKoE5vV0jE
up3myI2ZjL4S2+sClkhUkDzFBT5SiGqoGjj1jcjk3VAT+eaoW+xN/oj2wmKtDDZ3I4RDURisf2Vv
h2bYg8/wGx1BRenuSt0kitndAtGsrGnOctyahEQnlFic5BrnYjsBSil1G5Wxs1daMM6Jzp8Yk0l6
KZBIUZ7G0DxtTZUFWEZcWBgzV4+3nejRe6jPLkTW+f3SUTZPSgyOs1hjzTlkCobnbNxUSnZJA+fA
Ag5IMphra3oJ281s5daMkyqN/WzCnVVT3Wb+9zhRsqepuDeR+0WtuUur8mACNUklwvzJ2ofksrNA
P3ZORhBhDPJpXRj6XhIpU3YlKwZxCs38nHbmqazifYhzhcS2n+X/cHVey20r2xb9IlQhNcIrcyYV
LNl+QTnooJFz/Po70DynXHVfUCS1t0wRYGP1WnOOyd7K4OKV+rTvhNg76bihZlxSrSfSwhpvm2j6
JgrlraFXC93hqMX6wSPDptKOWe9udPEnSaZNUlY7oYlTQqLjGHlHvr+bQT80Wn1aMgUTPh1vpKzz
Von1d1w0LWm3y6k6i8HZJBh1ARJ/NkVzwd0cVj9HcphyzpulG9ts1rZI0HFMaURPCs6pX+8XwwY9
8llAiAThqeGqRfygDrgoD1qRMujq0c0uScwxmMFjya6L3GQZ7plx/WTuYcObKPUtpBj36tgFIQXM
UK8tkjwPqRNIrAAxcexeazG9Dk3/g6ERDpuFnahC1dShNsROQThabZaXFKdIkyXl92E41B1d/hS1
v8oUapnUnGeBzqMrU5fYLbLCJI4q/AE5rVWj0tjrTsDJsaitoqA2TrVFFMKYn83sF7o9TGUFmUn9
FCQnkc6/MRdOP2nWa3dP+sXG0IEgkM+O34QewDGTGhuddvhdAMWIwxG0vH+TLpveeDlMJn8VXhOs
rz4peKSwVaz3vn7RAQxc7D78rIbS+iZoayNU9jaGGcZkTnb/jX1QmUHqqY2UcSkU/7SNRggEgdff
U2N6F/ZcM7ZK9XzntFdGoQR/qk8hL2tOwUhqEgXj34wBxyUcnYRryI/QPbGsYWjILnYk9RM5XT63
i46OTCb3FJvjDkzltFFYGgIc5IEFamtV9vjIc3I6QDpQgBdRvmb1IWXOgF6ggn5cOCW09pcEZgRL
3HLIGFn+WIXdpsG/btyUoPiF6tNIPUGrGiR7tuD3UmN/gxuh22NGtFkqGOIHtOyfvys1CfLJ/GrN
Fh/jQTsG1A4ccByjw+4ZxrNUp4BswMuScakRpfi/Qz50E5bidEw+04FNfNFmypydvIUZDJmpO7Qh
PG3b6tPlZtcwrAb2tdGCzlunmqRYWQKMhhZ6c65z13++oamnFJftKTCmL5mV4hZjvOw9rE1Lz0Ye
Wxvg8hLPrmIc1SN1aKsWC47TjPAgALqthp6IdD2tj6Zfd/fnBzPW3pdwv3kdubeTrcVUMhzsF3b1
/dVMwwM0kuCsDuNUBefcjX6NEXlLrbHQj6Llp+ZNp5l3Ew7iE3VobZYJZi8n9axaBExl7txsPKcH
FZyjyDEluk6Y2+GvNjUra/PyJF/IyfhR+W7B/TqSV2PWNYZhic3eiX+pVv/ov7f0fO51egIndAx3
6ifqPRH08gLWLaKfwZjn0U9UHWHZeNBf2+mGofar99z6MA3WMinVUcuDAEQh6eva1kGOeFP4sKpK
X+tR9kf1zAntP7KqBhx97Yhh0Ko29cLE6m37W82Hc4iiyb/0TvU3M6d8r56pgzCIAd+oh1jKq41e
1OvOm7AGxKX1CRmTGPrR3Hsi7F9s82WoR/PmC0atwIj6Cyp9NhRmWeG0DMkio42vXue9H/UAq+BI
29qY4uku+xoJKvp29fmqT5prk12siRARdwM2Xsesd1NAdjd+dxsF0XIY7JAZRRsLlF7IYHANB+1G
VqZFTjCuBXWoBqwKJurSTRYT3GoYFmtAUNELz+Y23jgAXmBe1YJypoleiyR8T3L5rrVyR5SQeejp
he+R3+K/LBemz7L41AniK7enD6frGl9UbST1it+NQqc/Bn7P4McfD7QYom91xhpso316xgQlYq6x
7tAe6vhwHkxF450N+YvICP74KEBL78W/o+VMz0ZEBjVr7A3D9r4sjOw1nxENlH2o4W4gd9kKyDz0
OqLJll6uOcb2lemNdbX18e/iwKdvNrzLFiOqQ6l+6AY4ArXp0lgu1VX5zUkDc8eAiBY+PLupsYZ9
qXVBSyIvCwY+Ku9UyI9A2h7C9/gV0uepM+bpFME/5WabZ+jnY/8U9Mk9YsNORAKGX2s5DFXINjuu
zHklSJzckH6L5XSpbHw9h1VQ4PoeZ/4RK5HY1KPIeOa0DpnNtB8xUWPJs7mAbbx8jSxHjnvD79i8
ueUaSZ17fhKyHDMlBrju2HPUOX01fQjem85pMfFOI2LiCPbbEmHVTb1zaKPs00egrC88PMtkDNvb
cfphSe9Gh6l25uiKTbq65lzk1wbb1TlpkaY0hV5c6blYG5uG6irzy0slweURCqbvFx3dpex2SdSa
tFaQnLqSr6pt1S09InOUW/wGPvaKNOOUI/87OZXmLXv86k+z6Sz0D65iAHkJgn+vtv9TTeBTSLGN
73Ebgp6qZ/eediN/esbHttdzOz+XTel/67wF+U+OucsWKbTI6jNdSz+0CCA3gw8syhcAkes+tdCa
Ot5eN4x2nY94VeOWKBu8Gw8+rpjeG8pgLXlEEA7nsLn7dvMS6qI7IdmCs5zY6OWWpzm36KtJi8yl
AtLLxzSM7nF5xyCt5VRLxGjwD8zKpi9pxW/cblDbNa1WMHNq3L23KczCPXYJkjYVgWwtYcgZtRmK
aA+ve9qGpwQqzwDq4gzNcmOxPVo6W1wlqffLc4uvqfGbvTofXZoWhx5eFq3NWB5BLHaHuOEUmMhb
mgBlsjqL0qgZwizNqSn+bQwtdfzy68IYGKJVyv7K1diuanKLT6aO2wPBQ3p5nixCbPITRGByvIJh
Nw7JKUy84ChUYi1B8f12AgqxcsZldj1XyJ0x+Z7Vo8ZvGQsycDTNfljpjabpqzrJqlPRWieVUqUO
5TKmC7Po0+6WK9uPYIf37VuBxAznfk4DtPKclygLrJXIuvaQI/wKmMvA+Muno6szRVTlip36uDEZ
aaQUg2vF9DR6w2akOu3d1I3RlpEgY1ROgmESSGXpOl8xLkUsbeC0BBPEpUYYnMA72UMIJmx6DUrj
cxrr+K6XpK17E3l9oeULergTmeZhf1DAK69wjZ86fdAbCUUV0bCu3MGUvox1lZy6zkRd5ZJMiqUX
BaNnwv6RQfTa2tSVzCjQb+Oum5MD4Y+IX7OHOqho5UWysFyjvhn9SQ0DLYHVd3usn9OtSsm7VIvw
c0HViZRYGyl6EbWejsD6NHNAVjfU0/N6HoSf7QFc4/k2B7IlljoFOOGX1uKY0hrduvrLAQFifnF7
rX8MhKfu1dLw5LCVDsIy1CbWY8oi/pwCbkhlFvYzOCPLJvOYAIYvveqhsAcAeXtYRssyqJWivxrO
QW/q5GbUgvyuCMsSkW/Oq2+7QAoikZ/qeHRegwBxAGvcg8wUGk1elR6MNDNvIdYp/LS+9RlOnWS6
/b3iy/HWA5LI/KTepSlSf8G8Z9vFwDkSuqybGRnf3piSH6NddEcV3JUwlz6QDDL5v9GEhW96PkQv
TlwgPyTbDtJYuOoy4NCrUJPmFVCgc54GNCYLpcEdaFEiHiANINb8q3rNBzJ4HePUOhRSvKvyTQL7
ZTNOYQ2o4BCzjJApOd3UaaujFC26Q1uQbX1Rn7KkCW6OZbk37HoLK1V65vfM062DKmFCED16EJO6
SovqrlNW7uy4Rpxt94PcCijlWMAZUPQ5rfL/vljT4THJBkkAgKiVSyyv1JrgFoSx48WwtOaVDBHC
lyTSLEaCSFfSgkwgVXkvqTdj4Bln13lXS5A6dJHjr8eKAVg0kTG2hphwbB3TPdWaIe9JU9OMc2mk
uFmNdATP5nst/uDoabf9vKgzlqBeiH76tU+StYiosSHGJitrBuotFmPUUf0z6idAsDPkjKfOxJa1
qqDjcaOtgpMRMXobS0KBfU1/08GSn80oth9ua3zJiBHCYbCXvEu2GA80xDj0x6vis1HagGP0gmYv
WvOVLLxgb08I6lXEMZym7shWw/E2QxbrzA8L+0hf6EUVH5HAStWLft7KSpxCfHE/k0IDiu4O+UtG
w2M3T8Ro6nMgqO0sphLL8tUOQ70L0Qbh+as6ZEvweeYJIY/nh/D2k7TaZBRAtJ6q9KMbcQ5XZeE+
TIHWzBz9nPtk5wA7gcfiBRuYtBJmi/gdLSjDltHCEZvoHSFwdFPLg13KP+rkyZrWbyvtcEch6j+0
5HudFAw+HYrhNm3PTOU/gNmwgwirhzA1+2GSbDQDUllYphMteZGq2PHlDedmapwrgCEgAunDOUNO
l6v/UJQ9NzbOkzmkeLii+pzrwbu1fNrAfdfkTt2cKDQezlz+DtltXhzdT3eWRLnLxQExZ7mvqUPR
knrZNnH0DMlNIuuFsKZub6uNY9XvzMJ4uDFO2uf5GWsE0plTvxBbou+EIWG9LrEOMgKIZ7ZoR3PX
Dq89dxGq8vSj6HAMDdU8k0/df9ROEL+DU+Y/10k2GbAR5CT/4SbRXkL5Ry5vlVT37CTj8owDQr/Z
c6ptDGkEV1SWYCHJjCB8Q7yNboGzygivRd/EjDuE9xEmwwsKlvlVxmKThUSrsGh0hf6mNsHkknt0
eTJ9LUo0iqiNpp+ObqQ05qL8DDx+TXRCsnHtIf0IbVLBiw+qW+OHhYEKkwqTMq0++E4i6OV79WV0
6m+65Re3GfDiAUfYp1Vln1bkb7qFGKkhwFzF8Qz9OmSm3qABuKgbrVcZ3D2t5iVa1ja1wOHGINWA
bsKawFDjGua+eRiHkaa3ZqabjFIYpGe2I33z0Bh8C9yklRs05CdueWLAKNL/nNEhHEyDZBzwrij9
ggLjEc/yrpYnC+ttCoPg5sUtrTLhPka/dbnFBVj4i0D/nUkb98eQXZq2td/a9z4dCUHNqvzhlvE6
aSHVmG9jFxag/6ri2pOe+fwfm8yF67osi5kjATqYnIpKzvotqFwEhF6PRg/ywyY0tR+a3kMtCb9L
3eCEG/hyMnA8BDVGwdEpA+MoPSfnr5UBXC8ORs5ULp/SsAQt4KLaD5K3LBfiFfWM89oUGVinEWxE
vty/ULSeAo8Iehg7f4oqir55fuI9ytg+IIqOvsXGsFR1lGjcBJntSfEBnnMZlosf6lnulRY0UK8h
8oAfCoMUrKqk1+bbOe4XREdhhYPp30qrY4THqEyMyVx5G7+ef3egvVLrK5Xda9GhOhrLP/bCv6bu
gKHDMOXSz9Br2LpiDcPMfSgnwMb06ejjUzXLCRuZChSeGQf5UNQr4lmRFnbxhmFxtwuF1F59vq2q
3mnD+qc/+dZrAxhj6zNj26qnqZk3cE+Z8gF08veRn32S4veosmq68r0Q7+Ps/46npL52SSm3E+Tp
vVN7nDycFOcJtfDBbslACfrQOol+ekdSkjG1ZmeE93XBCEUMwMP00kRjs3XCHLvM3Bf7uv9Wj2l5
AV9whidT75OlHTSJPywJ3HtSHE9ZqKW3aAl8GrX+VpNFI4hgOHD3ZugnaL6LSL4HschektT6LoYy
QMnrhkddc6dPTzJ38pg6B+ZUr8XSjgzs1rzQIwO3qvUHO7bM1RxMqOHExP9Edp5JkopxQKcv98PQ
p2RoN1+8Ye8FA2W2r2RSbCOB5FUt4KFr6r+Z0LpwqR3o0HSFkQLroLtTM6uOLM40GacsuczYhPZW
3KJWbsolJ8Esdib9t0NmagX96aZBLYJqFiBwdGIxrABFZNGJUmikZXCPRZyxO8OW2qHYcerI+kRv
jBt1KRR7LwKh36ADZuzyVZT9IW3a/jEnGUDjjnkK2yp3XWtpdTSHmMlOat06Kc/WTI2trgvDAUus
EqyB3G7rmVhmg3Y2Qmf5Gsqv2InNfaEH+d7kw8O/B54GQnW0zkzxn6aYinM55/VhDkhfMvPpw26t
9CUHE7MzoPOA37HPY0icR04D2A5Nbg8BOMkuyFC3WPaLVboJeijodpFl/6KwqC9ErzUX9UhzYqJ5
a91cu5LLJk4xNvqLrRzRLX5o/c7/Oxvs+mQA+laW83yz24utfULZ23pzaV5VIey4PRY8OrTmsmmz
lu2oNyYxJGD6Qbqbz98ak/LsuXTYgg81hD7H7CT89OgiEMpkMkvL9C/VsHSa6tDh76WfXDFvbEmX
Gahw2gGhS+BwShqh7YcRLkQ9zPGmjAABjbFGTGtqNd4JC0+X+tUn0FbrBJ/rYbXAzRX4e1gg4Zlh
1qjaR4+QD1yeHhKi2wBIfdvrWbDORQOapuiGrdHKbj2wr2l2g0nel9pVWIVb7OZOxCgph/isdXnM
dpvJIp1RlMIsu2NC2jHfka9u8v8oErzVABnLdArJ2SWLPfgoPBsuvu7G+xobWgTqe6v7Bmnc0yjP
CE3+eyDpJGKqEv7Oc/JXTWhvjxy/Cl6EPoEdSX0QZfSwcwZGG1GhslW1MZsY+g0lKHxY9IdkwMXo
Gw1MtLjnDtemr5F0QAeD2Ff32zGr/yLV7wkJM9BIN3aw70II76Lu0FbXsAti4ovXWUBBtxm0QrKw
Ft7azK36noIGYZBxSxPPvyBA5T5nlnHcbL0C5QIBHg0VDAt23RT9IezGS6uJCyMEym6rfw0r971G
NA4fz7v0KiCS7bFAzukc7OpPYrtAMv0CTyirpoEcnqS/MWMvqzsCDkFvjiA9XuQwMqer+xdqv0/V
M3Dw3R7soX/zEAMNnN2HVXrDa2Jq+5nsjw+K+CWBa2DP6ncgSJcDRlnyVg0Hy61n7e00Nt4F3amT
vZRvdV4cHNsvttWMecMwozdif6pj1eJCxabUPr8DXD2s7brlrNVvtBKbKJvJ/Hq2C8yx+J5GPXX0
mI+AfWdSqlg2wdU6w0deyUfJYPdkFgksSMq8bRDrTDLKCG/hXJxTN/3VuwvgssqWSWYXHCPRAM0y
69e4baNHWGN+WragZUrTr6XDsNKGGjathx240jSmqA4b8UALoxP9BuPFaHVeK+ur72BjhjW3VoVe
X3jt0YHyX4+1eMPbi2IzslZjly/Bbs1vPyc/oMZ+0fT6sI4BVzBALYdrY3m0h1xbHKB1Mm4g1ZbZ
SPATiOVvSeVjGIxI/LD4ZLP5lXKrXU3zbJ2maLRuYWw97DZqTokRe9vKZmcA4w1x7lLuzlV3oVVs
fasCzbnF6QuK426Vtan2SGf6NbWGENcosfLkJclFZjdqNycJN54jvrUqv5HE3jcjM5ONdPvoe+Ky
yQYY6J28FqfvBAJUumWxfjaTZIYWXHg0q8xaI/Sn8CE2p3F49H3m2bLvFhcHrox5MP4wXM3eDU0r
rl0ovH1Y5cORmPhtm8wp/BmZP4DiIBWJcE23Bq5pm/tqgGrPM4qfZp5Fr89/EyHeVi98OKjwfc8S
1sSd+jv5tqASzSK/qkrZSFJwkSOhjH26iUbEC5qOlVPtboq8breapXtMb+hlupGGGo9t2UY9bTr7
nnTJXycD1Om5mnNt56Z9QUr5H/9YbbS+Laiw0/bDbDNMYhCKsDfYn4ClQSEsD0BBEzgxX9rE0q5G
Yfkz8gjGQq10IM+xYwx/u8tYQX0dwqxK4S8sjTmryLFZJL77Lc/0n9hhnb/oX6BECe/dnRqxQzY5
3Z67yaWfXYPBhinpDqtnsmcHBvdzzgmcnEFWvGbpeOxCqjMRDN/V1WnIhClT7o17tWYnbVNT2k7l
8yncUfqUJXjsYuQPKjHs8Om8W3GwtTtM6ok3fPI741NMv2QXsF6eZBT/IpuiXRN2YezksjcnutW/
U/i3K+GLYg9vc25uth2xpyYdwc/ltWZPeq+siA6aM/6NS1OckYbKt8QvB+J0YNhq2mvUyfoP7LBX
rR/qPxMPhjiq100E4CQvQygfIT5zzWl3vjPTtRjnlSVa6xuDW/Ryjs5rWjsCbho2Rse+DEmWaleI
lp3fjO9+7Q2zcTZs+hPqER8hqS1R/rtiFaADgiLk38x4SPISCxYEIL0S42YSGZb/mogOGSq0n3xM
QisYtYCUrxOUWHmCQ3ZpwanuWzyiylk19jxie8l6zOTEpRDr6Rw0MK/nqdVzMPeC5vNE57zQ7Dfi
b7NtjR0VkatW0fAaXlWuaSkq0igRlR/iqcRiSaZdsEpc62wHY3aYsAtAUmc267B9V1/NsqzzRavi
46MT/QVmFDwybsHDpYQMbjjOubFMrGu6QdLu/64uNSiZG4q40otARRYBi5OdcpnDGl/jA4s2UVl2
7SqKx6/BYeVRu2dqRW/F3qrad4mR73QsPhvpvwHUsv5E7wiWxF8Ps1REioEwY2fvJcJ+c+B7nM2y
hRu97IihEBc7VOQ+HjfM3Ng1kKqqGRw4pqMRl19YP+t3XTfWzJK8F/WM280MtAE4nno6N7T1AFjp
W0RwPfBtmj/AiJoXrCPiIBza0s/4bsirDkSYzgJI5RAW8r97m3rEjB07gFoQRx3y19KZUjsnKsr2
0g3l8yX1eoKIat12PXkMjuae/x2cpEQh31SflNWSP5hn6oed/kvMP1ThoucheHRfi3EK2cFJ7VDx
R0fnGiWo2qqCxMMjS52+MaEwX/KADLWkT/K3suhpxnMh2EfC/vq1Gnn9O0RJs0kl4H+hU69B4V11
uhl9LyuQB42OKZ3ITPs+NqbAvxD9wetnHKi1QUVZ1j5ovT7YaRgM2Zks5xpos4TtIc2tdPR7As7x
Ux+85ghAcYNce0I37UG7asf6EcuxvffR498r6uV5wCpVjNwY6ez3GytijlYbbDmYiCBqtoR9cIZO
39mlbx98tFmbRLQgIlwEARY+ng2cHyiPRQxRrhuM7G68MEtteC+U2/XyqHar7O68JbntXnMkgQNQ
jU2O8RjFC8pjmmT2VWrAbWLHmX8WDvVxKJrgZGmkc6lbg1JIkDeTcEtIs4r+jdtWB4Od98GP3PoF
h3S+G7Mw3nCpIWKJw3Y/px59kS6kbpABWKXlsq4LaW8c6Vg7uoTirbG5Zio7/O1/U18VmygSY8ci
HqJT7+VNy7PixRPluhAQ0dUds/WY8BYueDliRvBlDvFVG/z2xdCK6iNdAB70wcaGToAtLPFWCrp5
QHqAfDm6YBBfjCXjw967mEnmAWMkk+ff06iEHktcgLGGvUSojvqKt2TVHFU3v+KvPsGQuoEyqy9N
PJYXRP7zEO8J++RdEQ9D82TgpEuZGvRTu+auNm6uP/a/3EKnlG/922h1OMOXxaZbFp/OQQ3bNyXj
s8ABuVo5eFVF4TLCFPErHi4IokSnqmdOFYDzDM9qqWrUr1gOKS1AvGxwJtUPyJoFgsD08Wu0WJ7o
LbSbtshjfi0w202OKZJVuydSwAswvIsc+5jXfnhmt2TaY9uqC+sVJjCNoHhGD14HyXZsgMQ6c3dJ
BE2f1GU6N9O1orRgYGn0bPObpotvBbNL3J14g2EDUXYBmpB3M8jY8skGCja6z39t8DSafxTtj8rm
E1SZp/pU/kSlNJ7TWLTXoAtowyVIyWgOkK1V60tofPsRSlpJYX+LxyJ7100dIUQEqZzdHtx/Ydyj
SI9fK5Qifja9dPGUHgh/Yvwdmaja2HZdC7eJT0boVFs/bMy7bfafcohxvGR9ee2y5M1xrRkN4Gu8
DHLoI1b3/I442udPpgeAwvv81EwtZVIB9/oyk/lqIuYSLZlPJMny2Qqr+uXieK+l6dCdJc98jJHH
W2aD07wsvi3txMINx3fGg/16aozfKETQi6iFakQiNCJa94C6VaTDVN0b9RWsxtk+xn3wRZxh9Nxh
BoTpALFDlR9yc1GKr5A85YWwY1/ntgf8ljBO0CYPExn6p9xBvuC1cbS35yrkrdhv/y24mJtlzYLo
WP4zbrftLq+ZnoPgHK/PBT833ORljOfyaBKZuArSIj3aC8NA9axLTNbEBybRWr1mLn/yNDP2HAzh
7VQHX8swlEltooauDBr6LLF16+j7uO6eYXRq40mtn2GbKglO1RHHDej9X42QpgQ4FogdLmj3ysx+
p4UGIb+j2RWgE1UBxfNMyHKVRe3WXnZNcyPNs3qUpt3MtIq4zIrpyqWnbRFZ7aElNp00AREZhx5p
dJ6W92CZz6geC/+lxxQ+JpQKGmjArNxMbllRvqnrzgTMvgrDoVulS/QXG8sD34SBHRbPAtkR7VEC
QVUikDDwin0SzR+6Wxc33Wpw9xRliZg8ScGRJQw0DMYWMRjYVaD0LC52TPWotPALB5a/JznEwV1a
2gcv16kae3ErKnd+RZOwLc3pCtk4WsNJKT9r/P27wM4QywcZ4AQ3nwjkQ66hDpFjGNDtZmvz7zWJ
E9m1p42aUiRH3WWJ1Wd48kagx2c4xtmmmTU6HEEdE8RGbqP6gXrqBzRJqImUgs+HXMw6gIejFycc
nbCHloPHKOn5SD11rOwHCAV//+/1QDrJOp61dD+1mNhxLJOf7gB8aLkN2QClznCf2QWQTnAlA7Vc
TyL5SQBle1PfrOWZIDDv7FokqS8yqGlRYjmlz4qvAbDVRpnAhUcAhh0qPECDfG8nkctNIBEsz7hT
oh5dvsOg7MKYhuDgJWipIWJmbYAixAuzrIG9OXzjK1UeQoaoSC/5F/cDNvudEh6SlmpCNnaNalvl
dv0yGqcmiOy1+lVBwvQ5bBIEiG54d0ciRjif0ZR2H5gCyrOXewe1+3C9NzvuS+L3yNttA+ss3DR8
OG0nL0ie7VVZ2j00oSDGv0ZgWWkhPGjqDkZNkvztYxDKAG4EDFgYz8sYJAqxqADvGI4dbfVzaeB/
lbDNV5OohgO0zJwOJIe88I1TTzs988ZXtYwAonmN0TxH8DqvXhUw+QutBHJDVIQ7V9dzAkq9iAgh
EzVrye6lpavWvkeJH5FHS9EaTmAUYt9Yj0FV/tB8fDAl18WEIvVaWv0+lKUHxvkamrX/rnKh7ET/
T7ckjbckpRyDukesbeftIXbsZC/MyHtt3cFOrrNNKTuOZXk1ba0Ec2G4P8cy/IT6fFcXsdb6dyRD
yWocroFMpu9enpvHeMYEOoSu/oN39YF+528deTjc/RCBItfGv0MaOwP+C5toNUkjuYum71OUfqlT
6VQFfdXUbg56FDh3TegpzL/KO4H+FmsaB9OZGQxuxA0IiuIlL+qFQ2TgpRw6otCoa4jsqH4Tm53/
6od3uoPGb0zybJ4TJ6FHFM83kUkgtGzHbmSrBAf13dItrANeQxKWeiqWyh2y2MsUmEBkSERZ2cYg
72NGAueqJ0XmnHLLrrTa3UtY4isIWdwx0/Lv8qABMfFgNYlWbpdUh4ac3DXZQkt8MNF7RRQdGz3U
vrw/nh2jdxm0r+U1gfJm5dgiekPLfEi4R7zYgDSXzNgl1oCUhqDmC6hOZWcR0xDb9n+o8HJwLV8h
mKBV/ggkvfF1Go2UJKANNoUj/4xuJn4Eec49DkQA5Ix+/4wPa0R2rxwD93LLJ+2VHfMjL9lFVQIP
xsJRZciXeR64MsEZY4jShqsZLBKkcIAlyKTmhI4vAuox0rDJJEp6rRCneHC7U+lXuJcAy/gmb7IS
MUG1VfURmC0iBbykzEKSa8P37i7KIGAsbn2xLnSHqHCxeC1jwNQ0XCzhkq+THR/ZSXk3zHT6RmhJ
/trjYuwWvYG6uaq+RgnBaGuAH+L0a/VxtocXjcyf7rmbgehUpbH+MzAt7d5o1l0zEn9rejUzOXZm
aTH1v8psyk36IW3+a8jEkvmji+KV9cF8VuEu0IiL4Qgy5IK/YRl/hDhTTtKiR0gJ1r4gQ8yXL//8
i4ykfJXZjN6iKPiPxMT8FozLjMLhlqxkPOwrlEB6xgd31bURC15D9tmE2o+Wt/VZeP60HRxYdSrh
mHoZDwh3H1sUa5IlnPeArvfjuV2y+3h6eMyZQyRQk72CT+rs55DRrCcta0smGItQESA4KmAstuS1
I0RlhKQZpk/Y/Dr22VpVrGGrweunz74Nyz2kVbzx7Wiu1W2IRNWYWf7/Duom5SIj02Vz1SpatFon
h52hwQ5bmV7on59LOIyh6CkMhieMb24Co59U4XUaI7LiQpJlVLsCgBiicQsrydK8UFMzxKA//aQU
+6fK2MmKo68BATYkWBYmgMneiSKJZsH+209de8pIOF35gPFKxjHkjdiR2JG0zTYenOcD7hBWUwZl
t+flDMIg2s8JyqY89sRHPaC1c3U5HdSmJ2PVXxUdNu2cFI2CNNoPHBjJWkYkHicaOTlIcEkIIhfL
WCqOqgXm5qD2XjJv2ZFCcdrkVWysY6/pjmwbnJXv6RCzcx9LZ/jy3CbwlsjXo+P/QN8SPuQvtbLG
dVKeaKggQERh8hhmGWxSSFrE9szuCfkaC5+GUsDp8aPVStFVZcCdZ3JdV7pPy951RPOKj9S7ByRu
WGim+iUmlDHoTLptyYzAAzACQym2vpGC8JDsduFHuCSbZAOdxcIFHYfEi46TOh0Yne19QUjJUwre
V/1W04t2V8+N/hovfy5z7axGn8wcNHEvZrWpPJyn2DPOoq2SC1HSR4CtwUEY1p92lhWWvBFvNx2A
/qJL9mivnkweZWTUhE1ITLEk5Vhl4V3iqUuvQdTq7MGT8mdEYkbq5WSRyuGn+jMXI/+dBJ1d0lbT
+nluGYfY5YzMWva0gpf+bjux9/ZK0iqCyPvut3b2Pdbzg2uTF1UFnb55fkJP9bftp+DHPA2jot0h
89PoRY1Kl2Pm9VoNk8xloqQe/b+nfss7J7D0J4BIUD+eiLFVmFa+VTO8VJKf5Np0q/4ppLUlJJes
yWPYD9V1ZNtInp9ZAe/wNC4DzqkWSXE3HWKdl4LfSYgj6/0Jq0selNsM6MZGGLiv3eVQxt1nU1XY
wy3CrfEr5CeGNGvaiPgE8HE8S7T/d0MeS0AV267V651rpN2+zyNxfH4iz7vE2FBLLJ8jtcJLJ+r0
jBf9qmlj8h5O0Suw6+lzGMo/GdNgX/ZvxTKSqIZgcecSNmNjwVPyILDq7iOY8S9DqiEteJEMhXYQ
YiRNfyiBxz/3B1PsZF8Rx5bHXf2sFufFoTVYDsIh66EkxTryE/g9mHAGP+3W5SxstMavagMc+9XB
FbAzYE/cEzD3d7sV/jovXHYNsE7NII4v5O8RixyVBXE0ABsaG4uKKvsMi8RagPcAo5Q3RjMxJJde
/dtMqgIMasdkzvabTTEnM8VY53J5aR7Kiv/j6jyW3Fa2JfpFiIA3U3o2yfZSmwlCaknwHiiYr3+r
CrpXL+6EQVI6Ot0kULVr78yV7Xlc8uIoHBxcng+GODeRGcsBlOkiMHUtqte0sjRcb0B0QBMTDlbZ
z1CS+/t5oDfQUbuVRMSlWYFRWM+A7EofzdqqryN/7+iC+o3QvuvsdGRG1D+0OiyeQ1t3rqNkk4/M
c//2zpKWIdBQLyBQmoQIXNaurdJo20XoHVmXrPM08bUtXum8YOsIdkVujYet5k9kOE9O8ZWSjd2C
Lu2rTr+3cJSDlIvomGlt0+9UXxJ2wT5kV2JYjeh7oxqTYrn5qAOyG11GVFNNgE5/zDm+S+Ung7gt
nfJ9Kdh/jaZ+rhrLvDVu/kGsTf3BHA1Fj4v6r+vQj2Y5xavn988cf/XPYLmhdZeyLcC3ah9106F7
ZpHL8vGrCvHtRuVQvxVTx11tlMEpK43wsq5cCBbfk2x5dDVKL9odYKVM7dIPMKWBH6BMm4rjRKHp
3lkj2SGcU5WNRwjMONNsFluRsYIfOosJu13pJpGpeAYY3P7xtOEWOP38ROIooX5z/C0eZ+MOfXt2
KzXp+zBaUJuyxd4I1+Z8MX3Y5YT/PKhowxXoljcLRHP0aQ7IbDfr9iOWqK0rb2rNnebjQncF0zQv
s664AkbGhQ6e5jphmN/azCoZLDONdEFtPuohBAEiu/k35cljkHvqu9cuxKJ6PoybhqDMYUm+mFEC
EPnvW6CaLiN8TVRubUE+SDjSv2qITCV367yeP2JIQqlgCpx7UJbVTCFd0CAwaSttWuu1CBDEMQDu
IJCUYPYw/tVa61+7OPkTsMC/LiGZai044gq1+2uV5XeUDNGduvvTUVJDBJECRuu9dmiL79YbBFEP
SnuOXWAA75Yq915VQwQmBcFsycsYs1YaJLsQadfRPXd0GPhTMh6X3k4eNU8PH9ap9WSnzklZJBZq
PiCGtk0Qj85cstSjg6u16doe8GWP4H8aBRxDntZ+ZWx5/hkZwoO9jOGTeuDve8eGECgwwyP2NDVX
E1z3G2Xp495JNgXgm7ug+KMGyZ1ge26xhzeC62Us+zsg8EyXprHdN3L5zBLjJdar7OSnaQl3tJvB
k85nVW7YeBLg7KLEDFNicsqAdaDkmJ1TRYGXG9t1S1YtffXAldaQH01RqMoNh5QzbkombWtne9LG
RxFB7cKS7IzSiKCjUsehP+2V7W4rOPoxfhl+Eg79XSfxebEzcc2noiN/dDxCVtys0h+3ZCcWePTn
mhBMKAbfmdLhdZJjQ7xqFkCyismOnPhEi9dvOh3PFy6w9zJ2xW1skN1qFanDdqdRggDWBjgwzROy
8STe6/I7Uw9dRq1JLx0yjrzeQ81KHoHTxnTCmFoBiGLsFFrpJpcnT0No9VULzyxR3h1GUO9OPVMP
gTH9fWkEGkxy+afqvboi0Neru2BXtnGO5R2G9d3aq/IEaF9bL0nJkjcWMjLM3SWeZuI53bu0ji9L
beP3GJl3pj2CHWv2jGNn+CnkbBRW6wzIKXKk9Z4BZSfVv/AerocELc+b+zLvr2pty70dYjiSU0yS
Ucue8k+E0AeTDN3y+rRPOVT0sGZ2ItZOzgBI6N8DdBoO6DrWFKsQDduLhz+Rk8hk+Z/w+FkOIiP5
RGAynLs+J9o3dIwdXJ2pOpbe2TFfA1PMP1kd0yhlJ6Ajx5HLICUu0LND5fXpzSOZZEfxOv+0xp3b
TT8ittaTUlT8G2stHtKQJEDuH/aAm/WA+xqtlnjriNRY0K09d5SdL21cEDCbBqe1/nTJGcI0L6Kb
0sRaVfdSRezpmfTkFQAY1gMGQUe4DqSINog8bd8McDdGc3hqzRF/nM6JJqhQxIY0CzeLsNJjDcxe
jWSFzTcyZKR2LVVKa5ae9X4xzeiS2Ji31LNJvpxpp57iwDqp9/H+h8R1svmTUW4ZR5RSI00Q6C91
ZXZXVcJXBT1st+x2a22bVktDqA7GeP4LDw9e8B9LsGxvG8VZK8S+9osMKSf9NNVeK20GDumCvY9v
h9odOisYEjTOaeV+rndHHmAnJSdB3VzqNkttiwznPGFUwkd+okinuU0nZ1tmo3WlQr4VidsyJZ3o
xJHj59zc9N1AwoF5G+1wBA/WBxD97wxmgoLMQ0eck7n9jblhPiiTLVYHwA6yeBBWlW7V/L1OnOAh
Ic+DYbaZbfXaeYEwn+CoRWuqYkt6aDtXcubv6XENEcAbsNuIU7WTzrF5nwnkQSY54Jj2OIPQLSJH
DlyT6tm5fv4Tu1V9tpmDHIl3irfrEarzCC60wmkz5eP8zpr8FvhMNHNtIQsuJ8VGF4W7W7yY39qQ
6qh1H0A//aJKTbXt4A2l6KYgcS2Sd9WEUc0bw9kRhGu0I2N1WOhua7RPdWJ+x0ienbulMc/jhGEt
irryQbVkEIo1VO/zzQIn92nZqKy00o9fBFPEQ9o6AgSC1HYUE0ZXrxOvRQAYPrA5BYqueYwcoir5
brpb6Mck5GQNDKXMq/Yogrqto4mKCHPAnATCItDDcgJVb/Cn+T0ln1N+MxuWZ0aFg09wZhcT7mmI
c5eL+TMy468gDYqrVWZr2/hfZ9jpBU01N2yIYsWzxYF7gf39ijDs1EwivsGwQvbPBHfbTmX9BsQT
cCWun+PkQerFEYWqS7fxgcBn8ruFNPUsZb+v/HOkNfVjZk/wsUs8+UHbL6h98Fv9Pf7SCDhouiGO
i4MGjuqDyaDfbsoi7V/LwtwZqVHf4fMoHquc4/law83FwpfIaLO0gubozna9C7vsR0XgLRxArXi0
XYtvLekpFH2NfOGOatwDLfDswJOgIKFVoW4kO62a3WSVxKRhgHjti46AdAYzYDxoYUTN+KuxwEGo
XmCtu+9NyikIhcBSHtANbjXoBdfOQMYbmYM4OC5KD/Wy6g0bMVS66RNKezWUXfLKe5J59Oocjs4H
s6Rp3Kt9fsngODM0RbfAyd0gKCKXOtk+LqYdqy7EMaQjhEeIQ98MkBwah0TqLkqvttTzFXY3nIyF
kd7OiHZKVDc2zoBfoLKu3TwhDJB99sSsiQIqP7VAq06NXHVgDHo3JQSO5XKkDTAQ8Xf+UO8HV3hD
LYxbdIMulgHp+ucskG9L37mzCpRJ6gMlSazDo9yebOQ4fyvsOXoxI9DYcY6fs4ln7TYnPUKknrTQ
m+dNHlymjpMDvP19TbLaVc3P1Ti9qeZ+63HWALPpI1TzgU4jZRRns7YxIDq5A6bLAMklf3Q1HlQr
aeZ1b3rpvbpx0l31YogZblQYzYOpP1SuOz1Xs16TKxbVH5Nj/X22vjfZ8SE2TQfQ7jJfSooqLw1w
mCEYYaL0yU0f7YBeepdxQjwT6dH7WthNVdnJ7LdpF7NVXMlCEPskZv7QybGET0bLMWWx206QP+m2
+Qs9laCwtqpj4YtooaiJI1R44Rs5Ufk3gSbfswv/HdcKABYHDPLYdtbNIfVvYzRF9CLl0NDk6h/w
fOIHxiT69wjfMFpIE4nj1Lz6WYpHvQYKQ4Px0geM6QBlb8KKcK9A2qJE3IZ3fH9HjSb9TaMJARij
B9FSI1r870Od+H9fRuhzDkgezJ1OX5kQNSKRhAcDT20oxhBOexqG5TbAfrZvMkhZ+M0X7+RFaCWV
YcYHxMki4IHbbd1n/LJtob+ouUUaYbpHPbIbDMiwMjPx1lWDp+/occswchujlzXEL4sZBZvVFN+Z
aCinmeZaagGoLfwXhL8jXdeEgqoIsDWOrTfcoJZPXmodtZzUtbwUchQAw+/Y4BHazlJoNjZBsHI7
qrZ9wXBP2FrdcMiWzAHOHtlzMSE2QuIQLCNYTlpb6qGT5uHZdLELSDcu/doGN24f7dfWEDXsHVhz
CuEpdXCsWMhs1Uvf6ebTdytBqank6kjSNo0NqmM9S3jx2B59jq18S2N1aYbyM2jcm9qChQh+Ih53
zj3HIqyd2YHPFV3hFI+oDYg5UoWRqofUM69gXx8nX2ysrt/05odPZ/8zoJW1n7XBOQ96QZ5LAlqQ
xJX2wE1DrycAwrbgc0SwC/FkHt/UhqsuZC/2ij0ZMskmI0SSmaZp/6h9DqXp8jRa5oXTRvFaz4t3
dbziy237+MZMPN43vgMz0uoFAOh8y+goIiRSsChVEmUTEkbbopByGCTL+7ysu5+a5tOykq9av0ER
n6fDYQDliZ0/5OAi3eOsZfuqds5K+cC8JPlu0azaRhrc7s5HV8kJ4rKQELN2hnJeYbc1YfmdVlgI
HUCX7A7SfPyWJBbZds1c37/vh9+qR6geKie6pSSuoSmsi3OlJ/UlFUsLIkP8UEVj4FrdpR6dr5Cb
cLuWoKy/DKlxpmwJZHbvaf/vSUaUPtKoAlvBDaae/XswsYuTjIS1SStn67GHHrYlE9A/JFIY3BkM
7HHgTjS7/lNWOktvfrMWTsHTnzEs5ycNbswp8XVSl7ryTRcCdijn46vlAIBZCqO69In3bWyFeZcX
RLeHJqcbpL8fmI44ZerGrzimI550jCksgsjOHtHxzziqzpqkc2LfJoWjSWjBAWHYRNnCFyKnLZFO
C1a5dlwPxBrTAv1ZzFX16Af2Vr0q6DRdQ8OsT2rdcUva4HYDUAlf8j0f+HFpavOsmlCT1f6lBaiX
w916bRho3JRdtCFgYdfPdKCmmVt5L4Ih30W+g3E0iRsymLX6g3AHexewM55FQSRxFGDeWfcZ1PDf
/531ifipmk1iN78EUrNja2FIK8zodyOdreohTif9Tg0gsdojTYKgmbbatykX8WEwgcH2zrQfjc5/
0hEF0xWp87/C5UrXNlrgBh+1ndDqSerwY/T0s1F14PC65NpCi/82TD/W6Z2OCKFa3P5PB3xcD2hb
a3Wt3YjkQa5szO5Dl3xXhRyk8fjkkcm0aUY3wLGfnVobwWpD6wqGBSy3otiqzh2rJw0qGarNGT0Y
WZsHnSTBsohAKaTsYsWQ7/URDaUc3TvylKFIKssEN3CxwR70GVrDyM6QJKi7rfH3thF8JNlYw+kd
jf00tdNxRHt2i8IiuBE1zaQS3JPXmA2Gmza65AhBOJSjR4nMYjwrtwaLJhknFo0HixIkGIv3dqyt
b15Tn7XIdN8Sz7tGoeX8ws58LbuBXCbT24kobXdT8QZ1emfjI7vp8meKPRArTuYzdJIvM11IzdNO
DSWDvkfKh73y6mtLD3cin8/0353Grb61FhO+bhweTRLJ8I25/tqU6TNUR4lBVw3ZKhSd/8ynVXdc
DanoCe/jWD8Ty1WDEjfACGhBfVzPEK7JlZaQrn5qTNNC/SZt2Rx5NsrkSryFSfIKn2wRI4z/O5ig
bYF/LisfhR20+9gha3O95KtqOaIcheMjJWmJY5X3bstceg6IWZTtX/Zgft0K09LYPkAQBKVDHNx9
rtf9yZOK4uISWR58ZSksdjONHTTBKBNKdYhDtjypJTMd7Xz0zT0wUkrO1kR/KxrmN4sFgTUOgNyR
sNQIjsPQDSYAxbbZulej7e8M2k8nJVf+p17OGp2+jG8nbJJWGvFZh/5u/Wi0cURk7aVkysfjcAnq
3jisZZA7g0lhKpWfKkcGJE1ziYsu6LUXSplu+/9muSRnk8ZHkwVdcXQxJ8N+UA+NM6P4NmC2q5cC
b1fhuvV1ViQSqjzyNFLvLVxq7M494tFTaT/Wumkf/zUk1LMai9zGmNGUqU6vmhnonICaif+fkmNO
nG32a8WnuXq6/ff38gzWRegVZ3WtxBk/emcQAdOC0elCZN+2lWWvjebu+oQas2OTh3ZHc1ynE/em
nmW9aPEUEmA0SkP4rBsoHT3LelQPlgDVmpdh6LwnRh7ttNzNmR7Wb6iBQd3YRhpfRdLH1zGz/+Qg
sYzdkOvtRcfXsA2ot57IsLRe1djDb9DnsJRcGj+vDpVTmpe0lxEN9ONolZhvThz337Is4cgyJeZr
1k2vg9Qg0oYS+ywaOcYQQh9vfQ0YX9VFzcVv4sDfFpkPgdxHeGvU0bP0g98z/ite0/K57ECvl2Yo
3kcLpegMeWt9pt6jUys2o3xvfaZnu9EAXwzbNSU99rpOURG1ErVJh4xDdBpyDDEFwfdJeGuFY2/I
LSPDXIuGazf5rx2kn3Nvxgak8f84bdUzh6BWykrUgibpS1E8iJeOcNRHJ2nWV65VNltOSvOMzIW9
DvFHBp5UdQ7bDtv4bCLBUUegpue+YYQS7tR1as8VZaf8O9fKmEotR6au3QdpAw6zRyGEcPy33nvl
9w5VNWekYWYaOv82ygbulrSQDyFMjn6hsm8Exkd4HimtoKXe1dnytgTo2RHI1c96jDwiTokp9eh2
MHVFKc1UODq0E+o2z4qYn8klwuusz15dHuz64OIWSMWbpI86nAhUbS0pBFbHQFBJANMIwZLaxzvL
Lu9K0P2QeZeqOGG8w0rLFmwDyDlbduF6KxYFyxdsFMt870enZnYu6dyQKPmLM+UMS9LJ9Cfrbv1Y
ooFJARXwfCga2IRG35iHJbIbf5M6tnPf1l/4gRImMV3yWMtnXUCwhFtsnMgwD2qEMwOJ2Ugd3NUy
QmvXpwgu/jStQP7oNMSnyoMtekfCaJRUylhgXaeeOOYF+bFdApL/H1Wu1SYPvwVOQ/I2mXpEZyFz
hts5zS4lslUaxwM/Vbf8ZO5KR6mNp/eMaIR4Ss/rCrCSGUwc5BS1UM8MbN6HZACAyZTvG1vYvKvq
XrsXk+EcM8/fs01K3hZKWfVQpPhFOjjuZ7t97ypOfLZsdvmRS36wOiJS53AyiWtCuKv5U3L4WiIJ
t/nsFzvzv5OGOIur7ZLF3rFuTIyxjWND7m4mJjfDt9gyPrTUmx7d0f3FGrbhj6cXjoUM52JCYTqi
WyItml70aLHvCKd4rulbXIQnntQwtpF5UupZ1hyZDeCMwm4ufB2RX6xd1Kw6mZ14m5JWtHYzyGE9
VenowEMBxjSWHQXHuMBTzxqoYcyMpTrLtIb+pl4FZAuijZYqJkyf1nYMyhI2mEf5Kk98Ze8TXhHN
B+ayj+Ps1R+JHblkJxGc5Nisk0rzHBkCJhIxc1mRkV6ihi2+FwRX0/KvwGCqT1e3yeaJQE83tglu
nf7mOZJwTFdv30wXG/VKWUy1T9W56+jpg7XStqrQNmcnfawG+g3jcF8OcferNrt7nQHbu+Ej0PXT
rZpU1npWnxqmeuyz9IOn1Jh2oVTrp15ib4zSujVWRGvGttMaEK3ZPViFf5p8hyNflP5alSdguGAO
pN3dKrcPmq+B9M37qT0nmhZf/7HWwOKMV26h4Bgs0wt1bkc0H6HqlVMxXOoMfHZmFFGcQqqZDY+8
cd76935mXuckaA40i6a9YxJxq9E23/lIKH/VvZ6dmfCOJyPN36pocZ8Tkob25pAj/aJ+CLndKG07
M/Q/6LnC3RWJ/4GPF/lXS3k6py9dNi5HoweuazLcBjLjn6sFxYGR6heG+aDmh6l/Vp3gFA4Y86dt
wnzntvigBBKP4ldz+RLqnNrQMyQ83pu+lzHkG4lEGYxaMM+FA4rBIcJ91i8vgi/5MTbcPaENy0sc
8lYtRUDRgvkcMFDLdtsm14j1/PQ/z8aJFIGxlqSxPtYZN+KpGjCjX9KYsOLcpdHW6cK7yhK9a9zh
D9PeI61EUuCwGh7sycNTCcrvTTeR3jR4IL7GwD9YaaJ9emU6Q8Thag5m+slDxaFqHgCzuIZr341Y
mTYonZqHwdGdbTNWpK+rsfKi2xgRpVKnN+gAxWHmnFTLIJ681xr13laY7XBeHHe8eYDkxt7/aZX0
9bjv7CgIdxnM7EvcwqGtNRx4TYjCXi++k7Tw3o3evS+mL3V+GCryrYtylnJCil5EFpLB3TJc5fa7
z2d45P9dtgaXi4u0imbrGyRj9GlYv3St6Laphn5dQ66uBn/4I4rz6P10sNUSWWLad1FDF9gzSwf4
p2uBmwFFoYaXBbs8A5cLBvJnn4JrlaRAyXLQbPfiqMUwp+qg1nfRODYfNjULQ4lvup+3F7VkolFK
iVXzxT7+EXjouFUTPwOhsq9jxLD4jJiV2NqNMPgw2840Bw4i7ZudhYD/2bCtHt16ZXwr5wGpONJj
+HF1ZJIenk72g93StC6Fk22yMcd0QP8ZgwZNrDZ/4ZJwzniDu8d5R8JMALwBnHWO2595aXAEFr5y
G6MIrgJ36ns7ZxYm7QRrEtsqMjvxfbQW69EfLGgaVYZ9h/9mrXpJmSOlkF9NvRz8RtwhObtodhJi
hHc/1PKp2haWTElqmuMC5BsDHhSssOGcYNlmfeiJHNzYtnvO5pogCiOgByjbf6qgdTxOhwPNJDUv
Kwzj1xRUzmEI/XulIE6q+R2jh/cUJ3hzJVxBzD3nj3he5/Pu1CGyKfpvQxbJ/nZirJ+9aI2/RWgi
4BtHxfRWXdV1AUj9ofa9cudhy341tfY5jsTvLHUkRJJajGKoB/NQfNEKHqbPpRhBAv8pxvDQu4PH
Wl7dtzEJQXR4NkGXgWMYjAYSvFxUh8B9Gc3qyVF1GIQFYpRiuerDfknK8J7pbIKnwMIok3jZMbe1
k/+yeJkGmH3qfk3NiKWlN5jZVpmVgYzSvjlieE1yMzz7/QAMzElhZqs6w844U3PWQPdOXYMq2Lip
B2PoQrrAOeGhWbT8qvn3bnbujed4iH7Nw+yQYMfx24rm4gv0udMWxB0kTFAMHBnASCMEyH5RnlrL
/I2Yabj/9756ibn3W6llwESkdEo92Nnyfa5sbX0rdHtrW/fkU0VjmZNoXeYHO+rpko+akxyBAaD6
p+MZexUQdwoONWKLfxB7f1ckPr0sVflR1TtXO3NolEJmjKp3iwSwo+y3ja7TgzK3JVeOZyM4iDPF
J2ZrzGcEYqCRaXuBqzWBTFEOP80i47KpjOhkzvP7eu5Vm3ZlW9Uuiua3yvSan2Q8qqLHqG3iI5YZ
Bro81HcxcA23A+hFdoh54PLrV5P+v8NbmnrhoevKW7NM9cUtvQsG9bMYgEAaGk0ieAFM0YRG9OLI
Mo/ljh5H2+TVLqjjZ9T97U2XjXcbzZaR0TgRfmSxzJjkA5Turz6bPtg7sMsEsHXVTac7yXIzyHWB
wowGThY1RLVfMjR5fPVS+x4AbsqCPx3jNznV6Z8DyCco0uOT5aeaDJlJX7UmedTjdsLW1iEd0LX5
Kkjt3KiKQwi0t6Di6FANVL34w4oz47ZqS7fbOJSmoe/cgPYTuJx0q8+ac0y9Yr4ixdq5cBPuUZB8
56SJWDaSQZkcfhFOYes4QWprtrpLWTx0zofdjKNc5omU8HTa58rBqI9mf1/pmNh7g/RwFrYXBOKM
xeqCLqXEKvhYnzcc799Ri2LEFw8z2U/EkYGRBYfn7wnQmV4qEayDNYwK55SAzjPe82QH1c6VipYK
ughK2cXWMFzPTEScILoXtA7PVtOyt46eccJXHp1WuS9Nq9Mwk6untqhk4RRoAGU95bB0YaZm+fNQ
Lk/WYGL0yzH1paX5YNIdvzAqxpfikCiWGe7PLjETHHTsXGoQN4a6eent/DK29n5VNI01HRyRONN9
abTuLnRRx9bEc6gCL2n9beNO/fcwz+/MuPaOwVjPO1Wgc/7cjhYWdK6vX74x3crSWn7R9q1+dpH1
p2fwdlFTDCQd1l09udVGIxps0yXjVzBIxo1ZPzW0629KcBiCbUZO0U+PqUGSuxoATCVgIgPB5M62
YKvGfXUKufiU+cXH+HEHmwB6h+WO4LlT6xDJZ6XOPawk4zka2+0QeMFpcvLkqXTpZMlDE8ruV8VK
ahlflE6ZX8DLORs9S2yCnZz8nLR2fcprj9iflijVtUFDmbGtDJsAnEovDmrPnVMU23h4bAgBkc6C
lLo7vcN76icIB6ICWCbh1Y/sPTH+bF3cKT8WKkd0ZgkUedv3jnCM458i1RdU72N3nEPB4u+Zw2/W
hAevrhCLxWW5LzRInP8WAaSnyF6WJdxVmHn2PskYp8SCFI8lYf6c6b3ZDp4jtBnmPuNqvZVBW28c
Qcub6zQ968LqNyHitpOJvYiZksTgjojLG4pnavOYUwWAISWfq9you6xC2BnN/NATPkbzyH7uOIJw
Quw/l5k1YauHSM9bCP9HrlbONFpM4wPlzjWXAYAxuXFXt8mZYExkdclXVgiryvVIt8dM9FhZXfxz
7oW/wUrW3wXVclud6VHxCegCPy2ZRn+l2W1mPhQtWYSTN9+ZGSFwlhJMaePUvGipZaLGa4fHFa2r
ehcGovIWL/PREsVAU9/IX7BzP1WlQfZSa74Mdk8xJK0TI5DlVPJsOK/o3LkVv4t6KR/UswFM1T7R
0NjFpZE9aaXlb/gN0l9F/9PsmvjC5oGgQuLY5zzMrl47tNg3pKKLeJzvDnrhfWLp0frxWmW0XT/d
Jgin+yi8bwTjibSqR8DhCFUMMaFWrNJvZayDy4B4Y0QCTYkcRyjiJJpDis+ILCJp2G9jxs9JPXmr
FpJZcHUnyv5dfZeG0cgwaISPG4/7/xSxO+N54Ey1+Is77lIE31xuOKHZF7frezZ6xBYpyoMLREMB
4vMzbdbwIOo6fh1zq9jMYfqbjLzkVQw63Wcd4f6+ieLP9fhHhG+459862VVm4D9iRiyiEUePOl1p
7hVrC4jNkVgeT3Cnb1O9OdY9aXudY4YX2jDlK9BVotVDLIhlkl7jgQwzE+suw5RmvhDD8ICeamEK
BQ77r6t6IKJ1qQPrjnYFHmOb9r7fZ391xJmRHTs524xwqu0c4r+2ql229sygcwEAYYxs4iEctKjY
9G3aEzTIg5YW4RUR38mVWjP11pIuv4AiGEizsge1nTFtTR/VqxyS7Dp2Q+UzrnPNOooYPMsIDGX0
aCqmoWU+V9wGWAedgW5q2oX6sxon6W7024q15NSGlXufF5GJ4YtftHDFS+AhNjfFdz+zgnuljWVJ
CB5yMb7VNW5bTL7BZtWz0T1yrp12DcN6WQXVf1vywTJcKtQS9CiX/KuvjSOjr/ymTeFwFcJ5nkhX
+W1DyQl78codjkyiER+Qi8rjMkLoirPyqLUTmwLf7sYczexprt2ZLC33pLZX9TAmKYqaGtdnVv2Y
e6PdqDICwRGqS6WnTrnKlChVz7HDk7frj9u2R3un5A58h8xPKf02cWJAEZNNTvWgvkTDoAdY60ZD
Xhx+apEYAGcURyEf0MQpoK56MKcAO3pafYx2BnNVSms8RBT3MQYoD9HsTtMLrE5pAvdfS5LDVNId
UoZdKHXknKijuKenzY4eXZLNd+ukjRYxcTHIrCuIQKsQJO5zvMOA5jlVSfS2xJKrB494KyjmtANF
3f+JJOknjVONhLZ5PgSS9FMt/Vds7ZzK6XB2IN53ABrvPfZCkGt+vPcbOkJFD84DZiI/aBt418Qh
e66vS47yUZb8XLrlW3OMsi7/UQ3dF0OI+scS1vdD8FtpS8Y+yS92kUjQYGBcUy/iPKMFmIhXgU89
lzsLj8ol0grnpn1TEgX1oCQtBJ4ibvWIvqvA6+7SOfKfaNZjNSbnG0sYezuq6BeiKhd2ipnbvQou
1ZQnpFzrV7JV7O9NHn2NbvRgJX5/1Wljn5Nl+qXk5uq8FhOXtjHRMpyVaKSzKhdTzSB2Lax6pV9C
sBAeU6BKm8SL0p8RQbNIeiXEBs5YkyONcIZd5pJkaWnLdUwz6zES+oIRp/hCqehcqqi4KVfHUjyr
BnLGWE8P31hc52PX2/rV8NgVa6so1z6mEZJUkzn0xFV/IEAzg3xAulSnEhQVa28H6Wenqn0rq/Vj
daSdP7+YpgcOLfGeh0KchjqIno3GCO/GIS6gIVXJ3grmlouLCJBi5BQXzeMPxP5gZrTmx5RFl3Rs
QCvIiX01OwZxkFT4qmgq6dZuUNH3iKeIi1p1ZWbtP6u5jG1jvIEQxHDWqTcGau9rNCw5XnCpyOlw
VpSZbV9rOiVHP21wqqhBSqT3F7MX9HjBZJARlSencmzcLS0jg7iyybmbFvLIMDsAGyhYtpoZ4T0K
OhkENKdPC0M2nN6dd+5k0EYTYG7fqKeRDJophE0npyCeaKMX6U82Fno9xBa1IalCLA3ad9seOLqP
9BbVy8TnE/aIUnRlLU7FgHb8qn5BhE6/8nBO9wK112q9syVdbu2Ikl0tdqNDzJWnzw9haMvfKE5D
wpCBjqnaIjeAU88N2j4oZH5hXCOtAwFpxtYBDW+2V/VoT1RqCLpoE9BeP6nLsZpotqz/l8Vrjb1P
Xq7sUKdaFj4ZCxJo13W/CjIknmJt6aR1I9iRtBfsRZctfO4Wer+mfpjzCquMvZwSxF+nLtArsH4E
XkUmirNA4CJUDz662PXZv/c8+afZiCmjhiS1+/cH4KtO5DRe+mmu8Aq4z6PSDiQ5dYB8qdZjoJgW
QbQuiyPW+XugfZWPn5ylvvWtH8IqtWcDbtSmNHSGjU7xCFkKBGhBraK5DrXqhP+4kpk/ZaojxEia
b4s8vyJW0iV+FKG+fGlwWGj9tKWb28x0lAndgR66jQbSFMyl/qIcHw9R0WXfUcplQBEzoAOVqTHY
Aik+H8aTO7fNr0xqXAx0NBv0mwdIcc57acJPVE0dbyjaw5IjUqlnG0UtlcUp7vvlW46b9kv0Pa2U
MMDaitEpjY3ueREJQ2XQ6HcmyvhtbDJWD8hAwJDlooikuLo1053qFAKnNq9V4X5X7cyw635VoefJ
NCqmZ7UIHyufrUy0nCzsqfXOxVwQYkT/LvYjIA+LMz1ChmzuuiTLN5oFhZ5WzFNW8PGCvzkbvblh
qCY+HB1kdji3AuUsgDu1glAwWtcQrdDTAE9x0w69z0GaMahamvqKUVWexc//Zjz1yJYzatl0iNxs
ujkxih9hZqugSSaoPOhQSO1+GpAtB9NxGbxvja8Nx9X2h8f9JhDwPox2fcnrNnxRD+B1npEex/fq
lQZLANwkIKQ+SLWXBtzKX1Wnm6bDxug976nG+q7lQf1R4LH5ey9WYEM74roatqloRPvIpaORlyT3
nZYBZOqD4jIA5u1yvH2fUwOysSfUuhi8w//gFtoeIeYqHgOr8JmC93o1CQLubH3+uyoVpLz+0zOo
Z3QCmiq4Og4xK3oKuT4akvalM2DstTOinLYxm5c0wIpcB9qr7tv+cwFLUurhmoYMRxsTzdoWRvDZ
HQTV6Y4AMkmU7Y3jkqSnpTODz0gDi8hxu9zUZjsC/JSOzjZJlkPboEkgrhB7td54GLl141SU5cCJ
KSwZaJfxMRiC6d6nQYn6O6HOkl6xpZRRW+Rg5fbYL5uEe3FjtV1+LGMEtwW1MQIhaTeidTeitYjn
DWjo+uH/GDuz5TaSLNv+Slo+d1TH7BFtXWV2Mc8EQVIU9RJGDRnzPMfX3xUOVWVJWZbZD4IRJEUS
QMD9+Dl7r42UhZoSuLEEHg+CKXBb4/hCaZpny/GLWVTjLfGGG8E1T3chW0sacFH2NwAORKT1jKhJ
ZL7ZNLoelYbe1b03H5sNKdOe1RxVP/ugKw6dFUtky7RH7yZS31wHnBcfYSP7kMgUQlidJiVDi993
CkT1bo1VtpX3VFelg5MmdGDl/Y7gxFULLXNJj248yS+b2MqtWRY/nsQkrG3IbDNK010Rmrtu2hMR
CV5ac3VnM3lVvJJlc1srqyCzNqC94Wrpo78KwMvuY5eop9F4EB1jD068SXls8bzJ07Gcdv9+Iz/X
Q0cAzV3d5OfzeVJQF5Ny0GvOXUnLiKV0unhdm0wCFkFrY+t3oZ3e76dR/2Wo49+8jLS2e0XEX/ls
i1Y/BLldHbKyDE4ke3CeaQsTh7gRrmqj/cBypz9Zdvypwn+2SLHNnaQg3zBQ1kf/JA5aAV0sewJg
O1tidcv5musTCd0MMVaBZ0DYpUh8vhenXcFVOnn2VrVTgN+4sg+GZ9SXBHPICihRQDyT2pKx6Fur
CVnrMWwTgndjslDvjQ9fqTiw67G9YCv/0rrd21gm8doyPBdgbXPxifJ6ElPobHuVjAFCgA++ptmv
BHnsIzM1zj04lt+NLKoCV3pIb/2c5TEx0uNfcWHkiA9F1hRehJXVwTBlzUZPVwFFqmvIMaSuyCeM
bgiNpZkUhHQ54pUtU7kzBX/X5yA+ZptopxQZw/yuES1pK6YP39UW5VdocJQ/pjLpSwksun9PA9IQ
M1mx7kuQ2AwUjFdDBPgsfLFpHMN4SMoT1IcFDPeI4phktWbRGUV7un+owqRcaHvf4cR1VwDodurx
us6TXhU3uJy3ep0iDrRjQMTSQBSG4m5ch06ODElxoent6ji073ftOTMFli2Ob6y6a5FGb0mDNnJr
QOLZSWgkglZ66jLHxSqNJ0cZldMAreEG/+FzJY0Pc6o5doa9GLrlXYRKTsJEvC8iPMYMqJ8IdCs2
kcp5iNEqVUozBEtpMtMNH8+Q/DAqlFVLuNdl7ECPgzcHYirFxd6ne8OqqogSgfnz4A0dAB3Tz29I
2/ILPcO9vDfNn4p8rjbfy4+51X0L2IMbk5bffLIrRJEsSm3Q+XNsppUFWShpF1hQtvBrEGoibzwH
6zgxVtb698/Rk45Jp8Ab0jlWvmoRiO1qegTr+zms9Jkq9hZSzVIDPZXHn6Sjry8Te1kL8N0ZQqFz
lk44GpAUv2SIPyI7uA7aw30XRSeyjfV4uExDy9S9TJNLHAGc52k6aGPjbLJpSg8War+9QeKz9NEi
iyCfEcA8tJN5bR4jJdwSkM2k1HSdB9dAgBm4Phfm7GfNEvgjruWZB3OyWKbVmibArHcNfGVaWTEB
cFwZX02PLBJ5FSH9OSZtba9zbyCHdvYMa/mcwW0nLW7nGNlvprsHXeOAZlZuTWZrrK5nPCqtMQ1d
0vxRPpmnKC20dVJAzaA3rV8R/4IlBNa4GJnNvoVZek3FsJXvqzwcdZTIs7pO9TgpIPNgu4QLEyn9
s2Gn6mPo03viUp60+BOBlGIVjDYYeuOrFFQj4tq0JSa8wvAN+GgzYWEw+2sksJxIILfrYtSNlFNS
43y+v0d5MdqFrPQ9YqiP9kgWdjmkJGfTi+2sMPwcDQ0q0HhDLsWDDwRke5fnVwmmsqy/DE7lnhnk
5xdAtRfAn/lVoeG9/v0jpW8Q0JsQrO6yFldnTuu2JSHghaFuB5tsUSnqKnV0vPcFKknmDHo7sE5O
K+BcuoZ9GDk1XS10aUxkrFvk5s2VlnBz9QCF7BPWuoWg2JOKDgG8a4feRqyzvBnuxR4NTTDCkxsS
86IS0WtZX8HHseP0rXdtjfxZiUqLA3067nJ1+gjYoNyUCLVI0M38teOxpCgaEAqJ3/PqFGGcCzml
SLONn+CIJ7Pv4k7Rq9+HyiPG5nQbFOp4MTRow1gIPgtsrwsEzlysODXwS7KcdViYx+CqlvFXNiqE
CtZoPYNc75c0fxMY2or13C+MdzvPXuRQ3lKdZsta6W2bsmalhC++S5kibe4dHmTozG4Sdwdvc3jT
QvOptosiJlcVfUoZ0hhE/x5nE3lK2qCsoRwOR6DVcH2m+iH1P9GMqbZyouDqT/jFoKPpnDtke1eQ
GNOYHVO1qjPOFfUKOa68PY86coDy+9HGF/5vmZOmDzlGP7vXCDjE4IVn2uzDu0nE4S3qVv4mbV3r
3IBGeCxMaJMwgD/cl5PQJ+FktlHIi7ovEQ0wtCp3pUNAIYpVg/8e9EdiS9JlPGcY9ByvyFIeb4Wh
MCuZJ5Aak/FDw3NImAyncYYQyda16xg/jNscw75E3tAJWukTjCYugGjbQ3tEB0qscjAH2nOwChTy
oNvq6ofKmzMrbjIGYxsx+cUujlJO1v3UHeURrPxcgCFbuvNKzLpjPSkxshWtMl1yT0qynCedeaXd
Vks9wTBT51OL2TfBc+w0fX1m1FxDKcpoHRh7eUd+mtOgtik7IH9i7nvIkb2mKchvsQnLT4VG+ThM
GJwG0iP2jQclwraOWQZ70i5QzvazAvD3Gx1Q2YLRW7o1zVnOA7ViL1t2KViwTV32xtInVGKBNIz8
Mq/wHijL2lPQpBvG4hrZpLq1sjwSQ9W5ARbP+RMNOFWEq6AEuomQUxKxNne1sakhghqdT6od9rv7
bk1uD+Zc78EKVEiHnJNX8rcTk4PWQL6rZItIsVC9SYxBphPsUzajBgs0f87bsvd5fklslr7Q78aI
KvKXmj2ZlPs+EFeXiFHOGDi0OkO1/4mlMcFA4IDRMbNbz1nOMisvLlpbM1kYYSOxSeOSVTp5NAfn
RrdCeZ5rS0rSRTEzbIgTLein8tiVbige5EflhPDI7LdNrFV3b480+DSQO2Brlx/v2FeK8oiivxg/
6jGaMloeGxCD2tWHcLHgf45fAoyY9z49L0o5BE/F1CobkjAXWMMnxeD9y0znyfc7yunhhPlheGx8
zcNaPXHN53NoNnFI8ilzHTLvJIyDmTSZjnBR4Hx2/naYvaACT8ueVYFyafTSxcybOKgU711SK5d7
tTHQXhzwWXQNQZ9SjCdvNPj0G3hYuGFq1T60igYKYLSDt7IqEAOU7neReVoH1UOaqOMKtJxY0yre
oxmG0dcCPwAOkHB0UQg8mT8l3LBl3jAP45TB6K55ypsDBW64BzkEfYQ2exGQnEwf6yw774EF/OB+
eYWKPc6g4mw1DapNCisUA1pVYBZcWttnUp3nAC+K/Opg291v916YppjuJjlBq1EXIE/hvHpt9M3K
Kn3RNI55wQVpXgyvILZtIBZRmhyFmXyOtSZC99l7HP37zxpk4FtGRIq/wIozIpGlf5yVZDFo4QTj
Jkdwr7X4kaSLzVC674ZgRmjwrwz3O3/K69hegEAtZfeWYFSqMaS1W8mEG23bpT2X5fRiWbHBB4cI
zbpsK2fl1FtALeU7RqFuuv+EeI576kqGNg4eZc4uunPVFPCLUr0j+bcwHl+CuXuvkoNyZ6ekFdLA
wSFkrerG59IQMyExdkiFk+eEWaM7TgaqKDnVH2nbX6KJ8q2HAJznzoOcn9gVktPQjhBCzDOVUHS3
jMPXUWscfVu6pr7g0+EqolyPNxEZv8vU1Z6N0vLOjdGmz4QrAh53+1sHLw23CTN8KeOaOGaRGjRd
66ihuKzTYeepY3TxY/Mml0PdwVVBlwTczVzjtIpKZil5uyuPA/qZ1MCW99wjtZ/YBIWtHRMcOke6
BJhV5LOHR2mnzzFKLocGFggNCmqhHx2lLBZIBqs52o5Jf96/DzWB8LxdrrJFXAMGxpUJgKZU1vFg
5VgNqvIQah11NfEMBCR1oAKd2rgNftIj/erOIsDp65k6puo+xcByV5m6+fBAVIDia+KqewgnWkLd
D2GUQwvvkosq4PdUujExgx7ylaL8piD8IgbO+nxfMRooSfOrHm+atvBPnDd3o2/6+95iECZTNEgV
7+4KrnhWqfAMm/f4ZU/50jLbf6kqcUb23D76zqS+lO4Hjz7S/v76E/Xtbe9t3a5PdnLd1QB1HolG
DlaVEPZKrr0y4Lsr+qNsBNn4Vhdd/5brSbBxQ7s+TKoPhwRc31Kh6X+DfAQKJc3ESt51B9LZGZmX
PJcRAOv5tZTHRrgk4zalKDonywL/7Bt64XBfoMFZW56RPqnTBEbH1QnwsJyVHDRgBN6joMZuXGRw
myDDL+3ZmV1N5rCXjDNtUgH5xNVzO9hQNQaGeKFTvU6lZpxHqiCkoBcLHcgWkvKwkHfljWIC34sQ
Q+jJOO4FuKttUDrjBgwvCI1yTBd5oUVfbY6D/tj0byrpR0wxHrKRGOlhLlS7+UbY0XDQi+41nAvY
KQu8U4d/w/qXYUr6p0wRMqtE1BgWWfLI8OJdtvu0qZnB7e6JJqG9y9Re7ELGhJssJ/e7GnGWhGK6
CaNgnwFLIh1GdiEeQo0z7uRyDJa9ddUciO6U+14T0+O0R7ifTckuAeVj4b/RZ3XthR2o4Zy/AusP
ZeVrOoArKyFnb/QQQT6hoL5pm5ecfsampmM9K5mLZVgpp5z++Ne2zZ+GwAUyVoTQ/00iblIdDlWI
5yD0suLSBD4tLcOxT66uezcImDeSo9Iv2pS/hqv7LJ/QGByZ+ZuLdP4R5Z5x0UN7XBRz7tukWt0S
TM6nyB/LlZzSOwr2+cbwb03NhZdo0zumwmI1BA5BrUOir+5bsq6F3lpOJuOOhIo2RNc1zynd0Rge
oMcuKpJ4luXsqCMfPN038q4/vBoBXeJxXp8SAMhYYFtl65tRj3ms2kvrb4zPd1Gm7nRRpmJNBvJb
muMSJS3o04TyOWzCm9p2DwBrdGR+FB42Y9s5hMo/pzXTRhK3640MVuiMmFRyPwU25QLvZ1aiHYM2
KnbCzI+d7et7s8QHO1O/ygTIE6ks+sEap4Vtm8ZvcVQ9So0snBC4lplw95mwQXkluvqAMZucOWyk
MWvtTka9ZBXA8ybI1A3yYm1hEIi60KR2gOT2YpsLn0zEomS7H6d1VXf2pg+NlayTS5MGNchyC/US
nTJwuC8utI2FraQl052WysRHggWwCq6Yb41k5cW0/i0+b9HFtCuteuxrSDq1FUHQAZ+9Iuuq2RtU
6lEcow1JaQbnFq12V0kfXUMhtctwGP2qASmNgqw7fdZWD11H7Pt8d/S8mAAwih1aD1W1r6I8X1mh
jUDeea7ChC6ihiZvTm5VWgfdROEFDExE8Nkm0KPwgAG3DR1z6Ra2iBJa5nj/ZyeoYXr5jRxQtPM+
gEuNELbXhGJ6p3r0jxCC+a92QCU5Mzr9Gu5oNpKZNdhgSuHGRrvYtPDzQIxUll3eauxTnJmLsNnP
V38exUx9RkO7JEpFWJ2PMT7ye3cDSbnZjErxtdfMi9eRfARPAyuQB/lyoQmyYTKBKSHtBkqvFkpb
9VTVjbO6zxrvwEUcVgly7iE7gLAZN6YobkpvhvxFU0TvOWiW8Ujeh80fvDIxhqy7cph4F6IacQmV
Xd23G6FlxYtTeafMYl5kJxNUihnYitk8WJhTrLwFab6JJlM8Axca9t6ACK41uQY0RydmN5rbkNFT
1Qpjj39rW8/6Xsf0QFnmRrAqVc4HNHDIh0LUcw7w7h58P/0ocUNDxndUIiMLdZaFlKNFN2BgIWMZ
OqkVBJGOouNOQ05EE28y1x2uKNKQ7/UvnmXOs7a2fMBykn6KwV/IEW1gRuNGkgxVBmLAzJDl225B
K14PcZdoRbt0bX7+zMXB6raYyEJxM+hkcj5dl1V3SBNzPsAM1SHvimiTlRO9/TxFwotO2kbuBYM6
T06cst4lcQndqLmww4paNDN64iT7z0GUbqcpcs4VoJhjl3MJjWrf3swS5hE0QG9Xh+RVdonvLeS7
zAp8Y9lYYbFQc/sVX6D9lVJuryjTO5N61BYElO+r0nDW2QyQVuJ4ZVXTubBUwoKcQd8HiJSXpUi/
dWanvyA+wa5SMRHtfGLk7CqheJwF6mnGEo8h/9Ndydi1HKTIjniom+F8H3qiEW3X3uCu6tQLDlk4
tkvEFBu5eqaJ/llMwSXva+sZplq2bQA2r+TdqO3B2oIfWjQO8xc3cng+ZiyJHHni3/SBm5sc5qww
2uoDA8S88k1gMEFzpKFIOhCJro++kR6zXkFKMt8LiybnAZNSCbrO0NU5XnDGuDhef7FzgfDLtZ5G
w1cfpS0tVjjthtGUflGQfncAPUh+P8tIWnC705nZObZy3hpO0tYv8qN6MKdrMLF2mWJsF0rWKMvQ
/hIZk7+17bEgJWue2Y8ZCe+ykGWmLqOrGhA+O+BthL+htl/rcU2asqnTSKlFv/bjRuxcLZqeEMje
jKAfLr2e4FFJzYNgOH4uVEejMJpneQOO+909ppn5RpgvuFpRvJGat9IHiPIel8o2oI/TRwFhUvOF
i3yyoMVGAKxiYUSY5yxZTTCc37XxES0BTm/dOgnVffAxtlz9aCqZsBkwuy3oIvIqjci6WHOWfynJ
EzgkCRphcojrs1CNZ96TjE2a/jMJf9qtCND6I5e1iUsGAwDfMeQ1GCpVfQFx0K6ldgF+ib8xmqxf
hXnhnD3qZwhIXXQU5GtFNYNwuS8UinewJqCvfo+JWhA4tswS42rAQ//YiqMa9HAngKkcvLD8nM6U
xB61pdUdmMt1UPgujug55xq6ztU9KStBm3ZzlyxWVc3G2EX7uIaMPX/gqzljk7G/UseZVNAmCYqt
uMQDvO2mdC85rsKVEgwU2wUjviNOOwYMHAgWtaQWKU5Jy3IaVnlCZo90IUEfawDfOCeApHPsMV4l
qREsK2YMsv+naGl6MG01WAhFnV60OiEUUjmr7YNjd/mhpMtxyUek90AylpGe9S/yIxRnSGQGgESx
poWnvhoe7zoZJVLTU5YGGGxUJ3pQlGzrN0bH+prFD/OcR51mks8o7HKTYAJadkqKqrJYVVbWf3Hy
gOAPb2ah1wNvOGd4jCbMS57h20vadPE2LEfvCTjA+j6q9FCcd905LrX2jaVU2TLGSWD/OhdWWVTd
fVbsIG8wtvT9vSxha5VGkcdevw1H9wj2V2diyJjKyGgMUjgqlLUVDoGesHfpQx2Am1K/6HdmGFTs
p05vZv2zdtVjCvg5D06FmIlOxe0aju0A/oqWJNNWhE80DuO1mWOqapviiRhv4zeF3hf/MiLUEgbM
SmxeFVLGF7pjFm9FIJK1A7t4L5v8bD6QTCwIOKKhFDWt8tEmYniVyskMS8DAkde/erb/YZjpYFCS
q2UFHrYHK7OvbTKIlFLXFgUSKokwG+cIMcO0a7QD+qoeK29VdBny9lbc7hVLDlhOISckRop8dpy3
NuJHdtUYwqmkKzm1gBnYUMNFmHK6EjgHn0bqSEq66Z3OkIWniESPuel68lwRLmolHQ/lbPmfa4KD
Wo/vVmHjniPdQrYG+kbUD0nNgaerTajzcyXsRHl2gVG8gghGL9oK9aMipgJBJmrsiARG3ovTU2Ob
1UPGSGxFEO60Ljs6aHnxZllol1JdM1dh0yRXq37GqAnWo6xH3GAMJVy9elEYu20rknBip0MC3mUn
MareISAFbaGbTsWVAWRcGjYyJ6nvd6PpFpFpcr2jKzLfXbdehLCo1tbtDL+fl4WgyyliR+ctHJ0a
Ua3Wr5Qu9dF7V0c6E8o5ydrmlguUdHbnn/CfqNtuGr/SUlETLAPzVOhumpgLvrjJ0sMQG95DX1UH
x1gya0rjBQLPum309zIsP7QzAavs+mNtaeKp9ArUyvauHwuG8fOYPtGSrYejcFkbXXmKnao4MjF1
NsQbqOsGGg/yhKE+eW3fLLvZjqrBhQbXtdLGLHrVbO2Dy/jpSzu4SDjAB2aJdQrnLo4/3zgjiY1K
pq/yAA1t4dTmQxXwW6fY/wSVyN7eVzvM9s227CEX0IZIZgpjdKMASNta3aXoE/CU09wVaWi8mAQ9
LFCMn7qZvicKGo3yyhPG6ySyR89JSsjncx8DsyUd9bSAYDA7xPxKtQ6hUC6x9kIbQ1wlaKJXsajU
KfXQoFT1lm4icjo5JldTqNddtiSjJd7GsyYl+iZwim+GDkvw/VfYIZFaw5TRQp0ThbvMbHexV32U
gLGOhjA01mxYF71RItLsgJLZBdK3mVFXhoEKV8nYoQ+sHhXYtGulqEc0QEB377yqPEGmXiZHrPXt
zq8Akrhm9YocHUkdxnuQmy2dhrJn0zLNeFdb7ge/Tb9J25mmGyQzOLlFA8qlxe8jIg30W+kRrSwU
FOpMqlqgoujgHIs0Da+Is3OiOa+6Yn+W6soqdTYl6r8SMdy+ZBJCq9lyH+Q6gVq2WaFQS5msZLSP
0YywlmbPhkkSdVQynJ4PjxPijDtXMbH9gn4bvKhGwX2BfkRaYft+jpxLERRVTfMOq4/kP9Lu77gj
VCeMHLCwpsbAFHI+gs43mhIsbd6LHzxTLJKzX2viXSjsoG1cIQPE077QcaQai8Rn4VJ1eLBlYIwf
q0Z7nfjrMgUjmrbBRTOd761oYTn+jUsk/c44Z17uzJgc87OK3JTDzGxI1Wux9Ik4POtVySTXaE9q
qG1LnD4N0kQ9ZMxVu8uAanEYP2rWYCx+/eW///G/X4b/8b/l0PtGP89+yVpAfmHW1H//1bB+/aW4
f3r/9e+/ItN2HN1yhWUKnDuaqRl8/cv7Lcx8vlv7r0QpRy2g8l65LJpzTxeHJfYO3Rx3ci9Xk+kr
WbvmnsSYg5V55LiFyrRt0cQjuhq6hTC97BJa0ef7ySKs8TA7xF2sypw8+B5oB7Wu65JIIR/wAGWw
TzG2EMZtrKRWMhW45jrng+uj7htJXkcB/E9cB8tZdfWA8oyrv3jg6n944MJ22XV0S3MdTf/xgQP3
MgzRcfiL7OqbfKhWpD+luTOdygR7T2VhOBCF1x+t6tkU9J/iZGMbBDjmNq93F6vTsZs/VxVVutGD
IXlMfbILot7f4C0jIS0MdlAp2wdXC+2DYNxGARWLD104PJoeR/rC3+o0uwM4AH61/fOHZzp/eHgu
AXCIkAn8UoX688MLJ6I9yj5tqGkIJvGDZHgsff9FjmQcC0r6tAmiYNoWhRa/qibuG3JtHu0suVVy
dqqnR7NjaEy0Ad5vPTymRpksS716+50S6HakH7pGtZLBN0loPtO2Z0lBuC99sDSww4NBKWKoVfwd
Pkt8MgyQOWOHINHhXCrxk7ROgT7o8iZ6bVp/LZpienUr71wmhHsUFVxdb64tizlQsC+Ih1JMNHR/
/ozZ4o/PGMxrk6dKN4jvcrQfLwgqN4slYeowIM9ogaBogXuhgViMldnd5I0yaMqiQmS6k3dhC0zX
TP/QT3tJ/0WPEj7NlBN2hoYg+4Gw4ppI2loNLvKmdysTt5markxDKU/5wETeSYVLso9pA7Kdbyy3
W8B5zsA0Vd7jvWOPIHS6+/XYodJlFZftRqsbd13rZg+UKEgWcYjvKi+jcMEYqvoUq+UZuNIxy836
goq8eNXyi1Cn9IM9Xcli6a9tNj++mag4lT0Fm9bmx6wgHHCYl1ed/ulKqUgJl06S2g/g7k4VUIZZ
Z4IpYBNwbj6NcV3jWYkH2Mj1Tmvy/Z+/KPJJ/3F54qUw4KcZjouL354v839bnnx4i+gqZkLBZBH9
Hotu53WavmuIja3b8XnoAxcONae99APHMSYZHAYfJ6HvnMJWr0EM3zmBPsbTHXww1cnfm4rD7MDN
661a2f26xUa6bATzZlcIMlmDvr+V5OSEXudc5T2qqnTfqZDzjeAD4zADf2xunuVHtMnU5RC3mFQC
pzz1nJ4bArJoaugbiaWoNUTccTA6q6FHhGMvIqZqK9nr78IqPbpYOuMiyG8ZO1leDPq1BmdmOWG/
7g1DPxtQt/a+lq+6CisVZ7KSQXq/l73SocGtUXTaUapcxOjYy8lt3t1Jr2+i+dQx7VwNZIVcfCAK
dCozIl0GRCjQDKa9E4M4QcT70BbqB/njLCNpFiO7kO+6+R49aXlVydf8IF/R//5hx6nlDvQlL0Ys
10Hz091/bL/ll/f0W/2/8//613f9+H/+sXr6f8+//JZXv5yfNs8/f+cP/5Ef//3Xr96b9x/urEGL
kg3QfkNz+q1uk+afW+P8nf/XL/7yTf6U57H49vdfv6Alb+af5od59uv3L81bqa6yYPxr651//vcv
zg/1779egzAhGiLMvtV/+F/f3uuGzVa3/2ar0PxYgfBQaoIdqf8mv6LZf8PVxOTetASblcUmTfZW
E8y/9W+OobI+W5ophIoQ5tdfYNLNXzL/ZhoQRF1bmIYQpqmZv/7z0X8vDO6vy38uFHT7h+VROOyU
Fu5ei9rNsjU24B/fiQnlqdWX5XDyEsaJ/q3IFY5jtIk3oec1X23NWptFAS860kFuVnAuEej6XzLT
0gHjUnjnwuPcquvppWxVDkZVre+ngYF67xyEMqlvadOlMJubZO1q1bELmgBRVjKnxxru5t+e+/9U
9ph/eDQ8w6bQDWoeYTDX+fHRcLRRPVKO+pNuUT6b4eC9+LWHSbuP9a8cmGjrMlh0TN9fYuWYjUyQ
S/upIHOicjHEpvjEo7p5atP+t2rsWQ5CJoXNgMRRNprkIMp39MdkZCAbqL39MSMBHHjjKz0hcWR8
1SNF9eyPZQCayXHTh4bWE3GpaX8CmnBANvf2549Zc//TYxam0IRrkIlk/rTB+ZGZcQyruxMhVFBC
EmXnid57ngnl6zSt33KFXhGGc/+s51NxmnWIoiAXsNSRnkOZfx+78iv1XAJwyFkUqY5+nEd9hvql
/8VmrP+4GXO1mTqXmM1VzcVNp+Gndd+aRiAhHFdPin2TkEdCFFndwBa69KHJdSAzdwGcctmoXwxF
i664X9xny4yRj1g9aJoW1FgXAItWRDI9kPRg7gCA0QOZ78obp05dWsdcp1mrhOcMCcN2nLTwTAfR
2Gb+b3/+9P9Uad8fkq07Fs8/zz6AsR8vudENCVeomxy+dEbJxTUEbcqNVppQgPZB88xWRcQBoHCT
Zdip28QJrLO80Til3j+Sd3X91a+LZW8u5RQ/09xy0Zh2tkqk7Nau3QL5A4dUf0iUtejy6okdLQZd
5RH6pjmLPlMIgS76qt4VnPhwEiXdPjNyUq6EneC72P35Q9fnK+v3XVw+dEeeMQwLw4Rhz+/Gf9vF
VWOs2prMcZrCX6HhWSsm0eUbOa+rJM2TSzSDGweCBHaVi1MuwoMdFJb20No0ncSAnTU3m3zpkz6y
8QPf2uSjkiL1bMadEhTuoU/DiZ6hn/zF323MZ4Af/25Dn/961TQdw3LMn/5uvneyYfgkJxTPmNxn
zlQ04dKrI6AXTEHqh8mvxDLWcF5mtE4vSVNuKi7Qx4Fg7N4akSKBFXXMFsy2TlaFPcOLogj5aobb
b6HUwn/Wy4zkzgYLKxEayH/TZETPSe4Z+oV0OmQeovRSES+UxyGhn+Ci4QrReYZ24fzFsmjOi/hP
D9iyTdN2HZYH1543mn9/oVKexGBylAx7kI0YosIxkUbBezEOm5lHfzF8TG+EVi84fHBg1OMdsmUI
gn3Vb9x6TL8luXrLKHMc9DPzOa/dGgzt0bpEDQ2lSVuM2kfG+bfRyLL7IEijT0Aqrl+cp7R4gYZY
vxRONW5Voq93DN+TVaro+az6yjgFBq95Hh/9tNFOFry1ld/l/XVKKdg6E+opqzN2Y8V+E51h/8WJ
8Y/rJ1eApWqGy0UxL00/7RltbXp20GvBkZizvRW1wwe7NEsCeOBOGfPdlISEPdO+dEXTINkMWtaS
XyrmFpQWrF07uSH7itDr1gnMWT05d8Qk9dAq+JBMnPWfv+s0eXb/4dV0VBplqi501aVo+HnLNpiv
QB/JJijrJsFViD7WSEswEwoIDE0sxhcrQaJgJc341vVEjNihelSgMK10uug3GsLdEiTuuC2qPL7J
z+n07X09IeqS+cghttxo46iTadNNISAqN3Jz1+qe9tDY2bBnIG5hORg+W5kTv7KNd0hnGUUwRqXX
Nq9LSYZaVFOjei/vUs7UR193okWUVMFGVzz+Oi/Vbl6Ck66xo8c+FAhpNPS+FmixxVAy9vJbA12V
7hCMXDCrHJxSe65IfyHMrvGKM4PccRE3bfKh1usW3pkNu7yIcnsz4XC4y8g0EVqHKrTe3BaotNOP
jDvnjwjg1bdUW2fd6Pqt1zf60h01bR/Nsao1lL2McIWXso1aRFOVyUs7s28Y8G9TwyrPMYmt+Mon
dV23akXXnLbi2hcNUS3/gvwIReRLtIoqvuhRPU3+hiod0zwDM0omQOKm60aowLXqAqcEAqY3KusG
6+vWh6FGQvoAeiIm+VbeKIiUesd4lHe61iBShvjl3RjQ7JrScLx2ns9saYyfx1D19vXI6LD2ne70
59ee/oeV09E0l9LKErYBO/3nFb8djLzVhaLBtfCatVGJWRwefImnfpwT/IYlpy3zmIduulfFZD5H
TNcl/IVkEAQCohWknGfRyYUCsS5sRRxhZCR1mXHapekgPyNvRsqzv1j2rT8UH5w2NctBNMEbyBKy
t/Lv29VgtBzsuvQY2YjO1wmzUhRyobe0Bqu+1hMioNYo3tGe5XsJUOaa2ND0DtZEb0GQ74uVlGi7
6eSeUPPnC697zLikFzgsx+M4i1IBtSZrdn6y8ICI+32mvXnd9JFRoXjUJzIs0Dq8h7h59d6xiRzI
udi0EjKjyxtvX9FKZdLZGGsu1e5UWr591FQz2YyRh8Sr41dxMKy/RcNSeLyTQgxWxyGPiIHQm+TE
AXb8IFQUFcXofRxUOHpzSvIa+pjycWrB3BRF6zzEZh7cgEk+aVCxzn9+hVh/qEYduEqaw+quatR4
zk97K0TFYSR4TBxE2gKXqZqVaVrF0U2S5LkzxYMbpNMnJaWD1YgQiwa1nfy8HvbqQ9uRKG/4+hHc
jAbDmGBMjTM9umFKt1otMd8OvXgElyweUxXVNpYF6Wgb+qFfe3DlGQUlGTD6nM6epfvY0Mi7sUU/
Pmvgzo+p0lZ4urjL0UXZJ/+fsPPqjRvptugvIsAcXjvnVitLLwVH5lTM/PV3kfI3HnsubAxANIPG
UneTVXXO3mv7o7LXS1eeKverEanNMzwISRhCOGzczrBfi7p+jFXTvoV9Lu96w/iKZSAmu+o6U6l5
9IG2IgvJtBOqpdN8J9AwP0dNg7JAd8jTno7Nm9ry/zKbnh/0vw4ELA0Zt0yD0pbF9PPXYV23eoc2
LvnBuk0bl9lD8YzglvF7HC2CAbriWXWta1R6pKICyLqPW1T7fWVoq7lXNm/ynPzmto0kvZVGHBnL
Sacwmn4dKK13SMuqwmisGv2e1t+wk5N8XJ8cIoMeBCfZoMGriUZIAkcBXJr6N8vDk8INEKzSadcT
f1vjTfPp3/5oTVPtaQKn67al/vZHmxXM1tjkC+bGLUT6kMqeqWNcKmpCBYJC6y6lmRGzHHvmX0be
aSLw+79sEHGKl9fFfKlONfd/PT/ieCDMQBb2AdqFszW5Je+HtkYiw4wdb+VfamT8Tf/Pv+eo1O5d
w1Epl/02a7MCaPQ4KbwD6mp737PWOWhNzBR/fpmL1jzMm9hHgQsPWW6juEzXZaEh6DW1+CFulHdh
RuonX3GRDwM82CfJEGOs8A3um2lkhah3ov4q1gEa8EenykC055X1raIZIv3gm+ZXLWSi3HyIZDRu
EnIJ9hoGwKfef3VTnf6eF7s7znVrKzXTrUXRbu0xBi1CVSZ3tRvIY+I5xVpmlnzP7HDZDJn/hSRE
pN3KAMBHD7BEdgYp1ZBVmFLs5wtyqSmTP9/e1W73YNYCQXQlGReLTvucWZO2aUjePVi6qtSMt0GF
XQps8dlzxKcir/pd4TQvteyds1m1G56mdbgLLfuppjmwDvqR0MU8so+OIzFajT7KqhB46gAGcOrI
4BElKxz0LetmcHU4fBTA0JZ3co2uWZAqjYCbgL2HMmyMVRizfpltRkIk2dXqk/o2wz38OWYlDb1b
qXoD4BgN0Y4cbm7o6Y+5lg6P0QEIo9uQYuDfJcoQASXiVBv3Hh0lhM9/fjbPzYHfvsAmNRFW365O
F2ReF/3rC9zYJh5gBp+DqWGaHlLvNkg8mqQAHKmKvYlcGJvQ0uq7sJBvsY15IhGucalk+vbn3+S/
VScWIp5q8B9VMYNqwK+3ktC9CEa16x0krGZH4Jd3DCt6lZZ4CxOlWauZ5pKAmtJAZNWUGB4WMcU0
weS5YCQY5leFDwfRH/tPDQ2wa5gIZRHxK3+Ga3eIVTKeFHTMk+OPesTSSLyQaAapbsoIzMqf/5i5
WP3r20oIl82jCG42JYCpwPfv50JhBDVllKY6xm2cEcLKTHdndS65EdMmtvwXRAn2Lh+7cp2qaXAx
Q1Pu52PaiAqYMjUWokKtn1KeKcRO7nP5NBopjRI/6p+NUeyNTrg33NX9M4Jlhb62RDxQM8jNM1aj
o2RX2eN4rUWU0YFRjpGaRxeK/19m2qHdG+UpVIxVYwhFB/LQJgeq1/ZiMGtS80CYfmLiukCHyw0t
URvkZNp2cL0Wsz/Eh8Gx8rRM4f7H0cOM16pC437eCeEYrc3Al+t5d94QyeyMdOArlXSYRkxWKRJ8
MICzSp43Wr3ylM5ekhbo7qn1B4c/fyTar+1PhgbXpfGpMctjoGCQ++0jiRQxqHT8i2PWogZcDBbU
dTRnXlxXdyIIf2waDxEnHVv8+J5XaUzuW+UunjZabATrSnv6y6/1a3Ny/rVcUyVghQAP6rq/z0Db
OMZTLnJ5lGFLs6OhA4qXJb01I3ykkKbSXRIZCGArUaNpjOx1UChZ+5dhjALx7+MY7w6/gqFT5fDM
38sfLCgDWWn4r0JSrcxlIPVvdToGJvgF8I1CURBti+wxEL64FkPRP4dGvMwLkTwmbYQcqafBFFbW
4s9vjvufgd1TeRS43Eg6H535e2tTMRM78lWvgxNa+muIzldcIuVT1pgBXWpEw5anx+9u9V77sfEp
0NRwXXVTmagL1XtPJt8qdTA+AbgqkPh/iG1KA7k33v5kbVi18TTvurCePiaNbQ2TWrr1omhK79XM
O5+/KwnOSNT7pzQM1/PxiH7UTvQuxCLgSWShd9/qzC3uarXWb6quPRVW477CegZx0roF084iL1Z5
2wQHPTWAECVlfopLx1/RjhkpvHBMJibmEUN5g/NpPciasIFYq26z6Q3xuL+qrZHMu8l9CS+1P/j0
shCXLtEKa09uUSGUDpLoFQ4fHa3KUN97X3/z86j84hGSUQRp/N0NszUlnKlxqB/1ANFtgnxxl1jB
V2y7ygP6N4JQnBKSKASAJ1lXz7O88U8XsKzR/1J90Z3/LBioKdGDQDahqywq5yLjvwYlM1ZGRKFR
hHSzdc/kVVKf74L3gBvy3nBqe6cl1VdDl/bp50ZoVrYzXdtYxL1U7kzkcLhtfnkVp9a/j0E6azaD
a+a72Zyd+TshPXkOy5qVvNGpiKCiZluEznDFQ1Pai9FUn0BaRgcdxc3/jlWPdbXPIkV9d1phsbzx
ulPY1vGlRC2OhFRhZuMupbCHL2nm0VpoW6Am6vilMqvI3CAKS9G9usFTHRurXh2q75YyXK18yN9k
5TrLQlrKKvGbeqPXRXTKUMh+bAhJdqKVFSH/jKcA3n/Oztf1+I0XjZGV+9gOJsi95+7rMstesays
W3ioj2Q8JlehT97Ui5pqh1AAmZrzucb2uYsGrSe2XQdZ7q+FQlV3Rdm4WgQIk7aV27o7AkHSj7Gm
C2S96Ea3vrQ0YbaZasD+GFSXgLAcmdJIGAW8u/zUR3l7aM0owtPjplfbt2F86YrzmAlGGg252ieT
7PiauwDrYXBgcW6s8GniVkAZgK3M7fyTEVULEaCbT7rMP82b+bhnu/RYsehBmFQ3nZr696reQnis
VflWFenDUAUIMLWR/qoavPl18qUswuE6GlUBlaQp93RtveOP3elMGE6KbPT0pXKIy8E5GFP4Mn2U
gHxfs7/g4Pqx6bVwuEi3gKKCsLId2lQHmcglsaYkJy0ZV/O16XTo5492Pvq+ALr30uk0b6Mqtb+0
dda/vaPx9w/kGsY19ypE1Mpwiu90yO4MDOlnTWAUtCcFfkcv4FV6lGVVN7M+t7TzExmb/iLJ71kg
8/TpD6EVqy+VO6CJ7XwAWvQPF1Wp8EwggOa+4R3ttATn9uSpDBRXAHYKLKbXtrkLbR3RoVJbD/O1
iXEs1LHYRyh0N7Uw9GAjCkc/uH1AFe8yC1XrkgqdY10qvjtPvhvpj1X7cYZk1vnMbDf+35l58fjL
z+D8EQs4O/FmKAv1aPTDj83og4tsQvthPvTz5CRgKhfzQWhC2yFhGFlYbXhKIsfBaD/C1LQxepmB
Z97nyKYxaiXtV0QGC3eUyicFiNrScURyqGJNvU8IdTqx7CchluJ4k/TRomUxtixGF02rl8Pwdnjn
C2JePqtkHGelrz/HbW1u8ww1Yqq1/XMUDsf5Avyp8bKRXgA6rrY2gWntNbw6VF0La1gj7TBsh2fb
VNmudPJCg8mjQ+jmMzdNCifBebRqogb90FtpMOo+QUMnrA4b7oFHTPSYluP9fLyq9XHpeXr/l/qY
/v88iW16BIauTXNZz/qtEC7rzm7Kqo74WhmvUeF8bhVhf5VNuCXXKH9PPB8hY823J5DLQEj9ENEw
JM+Uxl2EgeiTSwQBGS7GVxE3FI3VsnrsOik2EUKKnbCTAeq2xFpBLPvK5st3tZzOoa6K1EEiRD7O
x+ZNFWD9+vP0Qv/P3Mtjcs4Aoxm0iKdJ4a+z9IGFT6MOUEG60McWZKWToP+hw1P3zbHDhnJ5oD6Y
oepuYru3tjS4SZf3A+00b2JpAKKcWsa23WwyuB3gSpLgrWjfZrEnYswvf/6F577DL8sKj7o4g5jN
isJGf/nbGgnoK9xyXLrHwqA/PXTKEk9o8aK22PYcZu9fk9Fchrl5E3l7m5aRj4QFrnoh8+2sVZ03
adWfOkemf3k37f/nu+K5OmkRJu8ptsbffrnBFrXaiTzDS+2IZdL45t28wePOvN9Nw3WjyR/HumDU
9kk+kEg1XTef6AqlvaPVNB+xA9teCzmYyyFw8CjkVDaE0p00cPkXY9pk9diCMdfku1okwV5EnXuZ
r50vSYySHKvBYTwY7O6M2B7s65TbPmvx05DQlrSSd4nh+g9Zhrml1INsFVhFsIyrwCIZDBTx0R9A
wvg2Klx415Fp86AjjnxnWSjdoJo2W6duxSX2RbzXE2KDgri5ABRGONogq+EJ87H2oaNw8m0TVhpL
597rzYtvJ1hvsYldbYzJtW6a7yK2tYXba+nTtNRapbj8//zt+W9b2qNxZFnUGKe+n/77CogJp5a7
cRwdNatbZk55a2nhshgjxKkdcWtNoeGrakLXibImHnasb0GKy2oMikeZPrY5NU5SVoNLR91SQ4eO
jTioH9yqLzcNCQAfnigx7faxjv2Fpzghr46z8VUZXSMPg/okB5w3vRSvlHFIeyCedxL+G0Ncn0Q5
/qWuYP33JtemcqinTVoW8z/rPkc3o4qymTxazFksVdl1lW8/KElt7KH9eDTCM+thPqZn6z6K8wf6
vogJ8GpdC9GQNWiZn02Uy8s6RF1vjM14bodRUMflhJ1+LnJcwLXjJzh1CD1YdQkmpgJm3NbjzYJS
AhIJITVPSfwU2pF8W+rYmpLtw0ZZW/Z4HutrjGnrTZqsOmutTs6R3gZPuW9usPdbh1LDSB6T6E2Y
te+cgeA6R5KaIRVClXipy/iuD9X2q+91D15Wyuc/f22833okHpIjB4OOznzcMqkr/1bjbHViKxNI
QMe4D6AiTCFd1H3fFZiWa82BjNBTX38hqNbrVraphe8ss4eN4uEdRtwYvufpSuZq91aOxbDzyKHb
FKoM9nwu5cJOlPoEv7ZhTcSrmOCcpW6SqTwfU2WL1HE+k5ZDc4pIrSHDLDKOriMeEwenRCAgUPrt
Gx7d4sU2h+jSAtBcBK6erCyKdMcqVRX4H9NsJqjdF9oyt6ygSWO5lXdP7MFhPizC3thrRSJXpHJH
R9ENGks9G+SiavcH1QvFJeDjoiWY+J8QW/DW23guE+1z4rfGUc9NfietVUpE4//bV0xtKn4ab1XX
NBcW+oSVmFZ9iYyUNGBX9bY/T7gFyc3waTN6x8V92XvJd+JAl9j9gnARAVKBpCq/k2Vw0ztvZWQ9
6RyTn8BPXpmW6/cmjtHTmAvr4zicl9fkn+ONDw90RrlN17eQBf6yYtM8byo8/2tkYsGmQ1BE7zH1
04BV/fYl4TkQJEXWjkebyNER8pkwU+1qB+VLPAYKSXGOev15vNHe4zDvmU4SCxtX5jkUhnFOgtD8
2FhhHy961YRpXqYY0ecz84V1OKysyq/vA0M4aHHBWPtiaJfEZKcgItxzQQfycyhgR/lA0G8q9LFD
rdIUSvuof8MUtwo1mysSWzJ97sO1G/QEtVsG7LmuMrfqRKgaWgOeEpS3VVe5yqls3W/0+5i+Dugz
wC+V046qe48qHSNQ1fufPzp2AjpyyR3bTnArx1KMA/51fEfTblmk8bWM8rv5n0Gc3OIxN/y7EEQO
iSLiW6MY79CEzOeYoWitJspL4Y10wTRQDaoWu4dIltHW9aLkQ63GvEw9oczUTjoVf+Bn2d6ohxNR
P9XkEV50BI7NLzji6uU61InO3XcJguXBSl6ITzd4ipN+Ys6Wh4w8zAVBVzAT9DxgLT2dB2OPvf1/
VzvT1TzSxEYEZQuKuSq2Zasae8iC/l0cM7YwH1FWGotGdG9xeslt7K/uqN/HPl/VIKjGFWjecjPv
zifK8Istu/I2H0HNrmwHGlPLeZfwKO2+JTu6TFEQ9D0ZnyWCsSsS4uzHZvTokEpx/O041eEXpt3D
/udx1vFiAy30BRh8RpWzUI5u4HPH+eFX4bTxJ1FQ1zc7nXFay5IrwIt+EfrfCFkL7owILosKom6u
sNZla2xTLCObYXLGNc7wr6vAoq+ctgvujVFvaar6ZHUWEIFFhG6S6bF+GQt9o3SSGdAwvmfYb75r
nrxvB++JcCVz39hVdzI7LGKJamdrzKkdUYBdhK7IDxMy1WCEt2lJpiXu3gqfqufoyvNY18Zm1NRu
T6x1eT9fYecevhPnJawxqYwhfV6nmpRFSmNv4kqNYnxLxRPWkOhkUYDe5KzudiMAhBxs5Xe/YNmS
dB8v/jkyv5ivYf71LRp3BY2hat0fmrap7+oUi04yjtUU6OOtOnviURF/BsUUVylOR+897Bz4GzSe
HmULgod0oL1CMve2npaNYZMiJlFCefy5m7sWwEI8BMugFVCViFxZqKzjjqjUBSEGNYTNyWaSxol4
8BWDSaLRnjMtqY/MCwDwR7pH0zcNAbJb/Z6leAYqLHynA2M9xkaq3QdS4Q4L7EeRx/UOgQ8smcF/
TS2VHNDJUlekA8Aau4bIYrV3keKd1SnYjZ3iPgni4t70Y8zsJHHR+2R3PlG1/Tlwneas9X52VbV2
A37ae2wsjCXkpZDzMe2KHjcUPkl727d9slEbt42WRZuaF56ZhyZBGhk64bEurPRQFaqNIkrYpxry
90JiEtsAq8TwnJ3aySQpVW+p1nwlRZqU2zhuDx//vxL/8MJnLF/aRhXe00pJt0j09IOKt/ws3LwC
8Yr/NsqceMH3z0RmvSJ0r/rOB/U1xo5w6XXC4DB538YhrJi+sSgyhgrARJbJV7XU0kWbQ1wmY69/
JDlnMx83ctHsvZwbqcLOW8ty2A4pGriMCuUA6gyGamIB22gCySTdJZWdSJbqiCgkOMwqyPnQ/GoK
7+0y9SHsEJ7pcWu8ouEKgWc3zidFTe5RiKffrFDbSBfPGVozrBlNjo9JpW81hNGx71XWstMrWNs/
NrWvbHoDK1Tddwc1dLPzjKiqDMjbJjIiCwLDUAR3aac7d5YZuHf6KN6ZALSHWDT82GCYq0gXRLkg
vvyiEu+WedYXFmuQAuJW7Pu5JKH4oHUQF4ZHatnpc1q14DRN841lj7MpjLrbgmUwKf/irleFfIkK
vzi4DgtrD9LLNcLafy3T4HOoxNuoQ3iiZx5Ojck1OPt0yirZ4/tKz2Tb58vOyJrXsq2/WV3kfLHb
cuuo5JTy+exqQ4OCTmH55Io+/NyaBkpaotef1Y5uatoE6b0d6Pa68UR4GUa73jGzYXWQNPtZWBHn
2kF2nn+bzasg+D72Wg1ybFhiOZ2d7ZE1MDhUqbmed8NIfivqVKy0kWDlXLaPpBLbr4Nu95uIFtdW
gjR+daoYHwTgI7ftw+uY0WL1wKJQqOu/5vJliLXke97aDAW69cxkhkaVhl5lMNL8oJQq+U4uohoJ
DmcZWrV1jLAlgVfJgQUMiuFc/cTaRAhSH4a8Kx+w4pJyhiJ4Px8jy9w9WoHzjeQVSkK6qb15MhtO
87VJo7Q7pSbmcN6dfyCI89UQ+fqdbQKgI6pHbFJ7iVacetwwgZ2MwfmSVO1XGCxoIb3p3lFBZRvA
DlawF5xrJnCGen2Zniqd9yaUIzx6GZxHM++3IqFaXMMwVMuWXOUp8kaJ2uoW+catqYd7TSHHnVvH
2imDGV9oV5N4k2VQWq1K3pCrNQhHnQD9KbuI9AHmWP0ESPxaFhtbC8M3a/wyJo3x7gS5xGldj8SW
VDwPRngTumGdTQgT32oHU29cZG9xLstVTkjdMrTrYSr3TNNvNg4ZTLjLY7kPkrC5Y534MGjpuO0C
NeYNJVAsx8v98UrPpbkaCS5fV2pqXHINI09Xat1nq35F37GYAjUQjFaHZCjIpeDTt0gWawh8QnOQ
1fFn3RKHmPS3YKHlO2icPEjcwrzlely/YwSCccFy5bGihLouxi8ezdRt5bXlfQ1D7N55QYFT3s8H
Wt9iEVLniMKnY/MJTNsSnd3obufduM3kvQ7MhLU0f6a36VzffbVJA+lr/bWn9bJ3lJgI0Faab2AK
kCvGiH7HpjkXDcJFHUrcncl4ClNJwT2E4QcVRogxYAjvShTsNy9PefqPfIwlb3xq8g7Y6mifZGud
0j6tbvG0Udy422vtSzOnRU4bypoQ30i/TKxbwnh0izBjrnuvRkD9zzFR8P2gNUQeXmwe0yRNT0yh
9LXEYPTkJuOX3HCab6hYyamRDSsZg1Rkow9vQeMqq1plmfNTHylIOC8WYLgfvMhPjxR/mTOq7rYe
hcrdhu17A18F6hA2nfuADKVD09mTilkN970fiUttxCreqdJGPGt+rdyi/W68Qm43v/up9Yl6UPEi
eGSuEiMor4RDWjts8dyGleejblHbh96PvW3Z1GScTiWLcTpmArW0seLNO2rV5ovULl/zaMRHHmdI
zadNGTTqtccHOe0Uo6Ne4DWjtmv6bYZcknAnbzx5VhBvtDhMHpArKTwzrOgTUq5joRiwjQfCv/Nq
8L+WQfK9EPyzxqDZO2A58im26PuUnU4awrSbl421zr2h2ghDk09l3bubHnTGuiWv7angvdiFNVq3
+SykGndrdC0PACWT+yj1kr0MTP3MgtBcl0Q1PUCRy5cMvumb8JMX5AvNMUuKCTKDQ6zN85KR3O2Y
0qdM/TyiT6KhPM9hmbVZscKmAXnfkKHbaZm+0LPQIzPNn1QtLdnc7bRB2qasuK8LhMNxy7MXVRf3
HNO3UWpnJbaeiBqKzy7EyQU+Eji2eix2ZaDXK3VIVSKnQqJ5fAP6dxD317YM86s3GiqCFWN4/3ki
9ev8auP/AZbMiaS3//MTP0+4bdNdI9348RMVxeKdWiYRT6DGv8Y4wNcsDzoo0pZ/7VvTBzmU2RC1
9G7fF7EPBkkXm8GECCIxKpz0oOsXYygYN4Z+3LW2ra6SkNmOKaydNun9hJNUp/nVvIm6V/pc16Rn
vuLOxEm4gbAMxqG8wvL4btMbuHPiHBSnPoTwIPz8NG8GAG8/XmHWXznxOK61xrCe6R/QUHqxPAYK
IGcXTzT6NZbhcPA07pkCH4Q7OSLohouLADiXIH86k4BpP0qmRktaMqg3pwlrF1nBJh5bmI7TLipk
2k6jbJbzxZrQVOQYJT59+FPbxiY4hCl8aR1sWYRbxUHRhcPJ7FaWGzcbmk8ALO3MuM6bnCprHPQt
YUvej0Op33jnVOBv7Um3DKilbkovnyyvpkUueeQeW93rWHIGku18IDdHc28SdUBV2L7THByo7TDI
rxIChS30nYkM7Jg40YJm0/CdXM8nU0vKV29a2JTmYF9zs+x3nt/k+5gJ3bboGqgvjThVdfxjg8d1
qxKaeEj+Oe4iygayNRR78TZMSTQQx3F6URcFrDzygU+rZSPq7XU7ImKb/V6FN6RHaySXrpXu5J/+
5hcqOQhmbYGN/OVVhHXk3KtjuVYcvT0EKGWOYR3/2KSRQZoOoXxykSQ1ulSlSIHWahpZdNJDflPJ
lUZl52WszS+gS/Lv4Iuo8vtTV7J+jqKxfi1Vx11qXaTeuWWmb4VCiiEMEVEM3bkfRXBRhEoTH37K
ss+dQl2YLEEu85nQVBI4m/mD4xGbRGb50zw/w/RP9d1DOzDrl3/uzmedoLNWHj3B7c/d+eKfPzuf
nSd+v/2s4o6CKb0D745qSewV46ORD/XO1z13Oe+qDm2KvMg+z3tlbFUPtftYuPgHTNZiV3skzNsV
sgAv2VZvnaqCgihVldwWt7zR/nqfj0eNHkHgSltubK96cykdUihNUyPclXmxsPtiOMeVDK41CseV
1CoCp0yVtZquLHN3EB5leLe9GxgjaelEHgNL397ZCRmH/E7DwQC1vpRt0l1SMOkXYprkMrcj95MI
itMw2M1NGukhpvN7ckkBXUWBTN7zhjgsjbTgEW+Z6DTlXFpNezKBES+1kWjbxJKZXISlZh3nDUGb
1pGe9y5LYIu1TkHOvZVnLJR7OgYe35CyqdpDU5MEWVrxF9hHA/FIfkpgSekhHK/TdFENurLnyWPc
pnCNW0/iV9y+mB4Nx4m/AQ6f3aYZ7XXMzJEZmAvcKwblbhNdpuh68KA0sXseaOUtYHp3b44LAKFL
yb4SQdtuTNnXK7v0yrOvjXu7tggYwg7aL7Qk1ddW4VTLGWqYNLTznMQTe7owhFqpCWSA3D4pfsU9
0PfuOq+b7omlyPek+Bb4HY8mpwv3c1tYaLq3rBOyX+vaedbA2CxVfOZgTTF3sz6tl9SOXiBTKuci
BZkF7+1xsG3jLg5cd0OcS7bLC6zV+Ku/BmZCoEmExKXpUxiccETiTO/v6zAc7sOGOMpQEyiBLSuj
Xe4pFDs8QMrNMhOielagtv+/r5TIqj/OKq1JhTrJn+ffIJLD58bRswNKXFpZ0NdYhjaE0UwAoNRR
MsB0ZbfSyiheuVnvLJCLTDAIL1EJIRiCS8bEYqv4LGrCadfsu0UEev9MreWKPDs/BEB2LvOmcEr3
0khNR2WUI+e36BpX7AjgJ7jVCCbzgrY6N1FSnQu7UKFZ78jZNan5CWbg03xGTTJ5qh0Vj0tvuDRp
nAT4Ws9okMdnEB8eTTHVVvC8QHEb9FtD1Cv0yn7j+ubwUBmFNa0m7600rEpCxdw31uQw/tukZw5m
d8feGIiALVX8BNOux5+DkyKjsD/vkxojMelAcmXVlx7svLSgRmrho+wt+75XngVL2AokpAvIMhDU
WbB+KPRi4f+gkac8ytQv11hXTAr6+VjeO6SasSonJLzv8jcW4N5nTWm+FaXdPTDZVXZaFAYshBLn
eSitk9WZ7mfWxj0aXXDyiVH0BytVMQlE6gXHhLGOPhteQt9u2qiMMx+vAAbWPGiGB4f25TGQ6tnv
ULPkQxIRPMWrsYAW8/NY7jtvnQWWbDYlFZJKlcQiuo+zanzUiMyK4SdL563sohahWNPeza8GWZxy
zY1PP4/HUYgpGcFP5zIEqVBG9l0F+7DKTTh5Y5VTOCUP6KUoC7H1iId6HHW73hZNMa7m3QaS5FFx
obXNRWti2HFTWYzZoGlXDFDNLmoc7TxvUiUBCqQ3NkCyRP841lZCo5ZhVD98SnaifaSUR33lr/IU
X0QV36CPLsdsQBszDapR7qvEXf/THE/haTSL6ZomIenFELp5Q4R+sutUA1Xodw++ybdPgZ/2aKQA
8Ijwk5gOXffBS6sDtg33dTCqcTtMmkfdPxYhGI0x7s5U1L27MREmGY1Tucga74Bk7TJHhBuWVPau
yvk/2SIr11nsx0cXdd1qjgGaQw4sApiV/CbmwAMqAGAjQWB3fVOtWmj4WKeks3EKRZ4G9D1w+j1x
E5VycytBiTgInwmhlSjLxLCLrWwgDxIIo2ubZ4rt1PjGT753k3iJ3is/dFkZIqjRib64JyQNgI53
ckrFvH1sNL3eT9rqxc9jbcI6Shp5stK90vq4LvIUZWkwTdnMx0LDGbfM1PD9xDrK/5im3aFU8xoU
5qT/90wHurAUzSbWB4kRra7vWbsle02ayZZ27PjkO82TL/TuixIm70QEOI8JSuFt6ErywxMdA+FI
EGevt92qg2S61QBYP3F/wh0TRT3h5vwnQS7IvqqDR4+x5Bw7fXd1G3SODMIX5M72UkAyOzoVShpm
xSfkfsob4vdhHel+SsaRI/fK9Lm3aqOvTbLoQaKiq5ctOQw14cuE4NTAmJznZDBDpDnCvLbkzVyj
CsJGZnObUuJG0zRijaW/wxqUB82afLb+WvSyvvcTolcqE7xjioaUruyy7VWKZtbApUUtv3RxBSsd
HOPVcLFJ9B1LSmY0rIBN9WOXlqN9ikr9NSkzr1hSrHslsPWlBVq59nv8y3ZOhtBqtGJtITKt3IiO
g5UkoqDo0QvafUbaWNZMq8OCBndrgyk01R0rbn+tKEp3A9fqr8MJbtgZ7V4YvTxJTN2PeWK+OEUb
XeY90YTKIu8jnGeBVr8kcU3MUUdjMItJg0ZF980stAfS77gXaVcS2p5upclKXbWRfss62ZLfnLw4
IXG8lRKZPBbYHfMq36KMctZtoiesvSl42/6iQnRorK1+kC9h8jgHYVS0/VZloY3HOivSmzZ0FcnP
WvB5bKNP+GKm9p7dLUrTFqvMS8x9aYb2a5wy6jLDCFTV29Xt2OOBM4fHPDRulQAWZxKLNz+uTJcq
et2QUC2FR+yYVaADcLd2VBqfis4O1lngNccuAkyatLCba60dPvule3YoIjxnpI1skU2lO9JDC+ZD
br8FtrCbLYbWgFAjiAlT9Gx6k5ER3EmPJSpx5GirrbZdOxFAeVOFDuEify/ys2an5RbB7vd5b95E
YsjPP3fHfiGG0t9FZktuo+8iF42t1rkmYSaXqd9Vm0i3net8bN4IvV+bvhHS1uc4RsEigk1sy5tD
KQkmgPocxRZdxrSuoR2zG5o0Kh3lYCoWnZOxg9Yb6U2z8jvKaNw0Y05gK2U1NyDrGR/Bo9tq1rMV
9zYK4tzbF0X+f4SdWZebRteFfxFrAcV4q1lqSS2pZ9+wum2HeSzmX/89YL9x0vmWfUMEKImkBqrq
nL2fbT7HrkflNK5PRqd5+8ax5B3cT8zthOyiz1TTeju0Q39NSgrl6Ct/4JeU0jAoLcQoOlyaChBK
ghWCmvthyDUChDTtkQcLGiTIk3ifiGLQVXvh80Rd65VhMA8y1X0XUOMYu0S7jA6xqCqx0W+R6E89
GkStS+5biXwUCS2j6bTJBnqbeqStmNc6ZzqqcPqwAqzq0MjitYeY0Il64yomq8Co9FtLTctdS8Fv
UaCJo+MjyOlTk5qwxb6+MQtfuzJoKPjEfJEuOdguQSGg+dC+0ulYASPM9/NuYSvMmUZ1N/QOUThh
SzEJaQOVNuahiUpwhDaY2j92pRvo+5nFPb95PjvvDtOk1b2rcVuSLtKHFvydDiNpGRw87P936Tiw
fG/zV3+SIKkNmVcJQKlw2suzwtlYcV2ushGTIk96Bwiw//OsqEJnwwKrXM1vBlkc7/zSjZYNgMJL
PWbyYqqk10Us5NYOpjx34fBUIQ7ZOcxnARBBsxzxQLL2odQdGxklJgBsi2AS/Bo2QrACncth3nWF
F12idAo5JF5kiHN500e32HoqaOIwsq6VrMIzipHgnmH11Qjy5FkJPJD4U35MFmrJc2OM4V3R+AE5
85yVuVPuZeWjCEtCKi0yCuHFdf2JGpQ8FE66mynk88YxCYjIwrg54ZNahCO/9yJzXDw906uQY5Sv
eDWdHWp4gnFdxE9dF3/1Ex6MQZsiNUnL6FKXmrcNAH0eiEgC8RcOBn1+z3qAekFHNR7IQ1I6mKmO
4gYrhc94xzPWvvNKnUc7g9y2A0G2Mceh/yLadVsl2Tstb9jXQ5fsfeZcK8TX8V6NK2cPxbJdEviC
C3La7abd+aqAPJUzR9GvM0K8MrrvTVEM29wqSFY1FaYyRj9uhmHoFo3w7XPnd/ZahG2xHDqtZJ49
HZTTJpOgmiCpi1S3zhX2p5j5/G7URHhTQhpdc9+POo5kkpuYF6UN+mNP52fVU0p/smXDIsB6b1TF
hDYDjp5YMKQRufHedJHYVZoNvtZtCXFkvjbMU6tGkyiRw/Exo7F+qak0QNUtDiXVMq61MPzSov1a
xCJ0L25Qmee0bOE2Tid8cEHYs+Jv2Em40CBkUOONl6Iqg51AHXGtsrDfJVylKwLgyjORAdoqLwL9
xdEbSM5UbRx47Llq9h8BQsulL9L4BrikwYQLLicSAF4737nrDFPyx6oxDk0hufOmSVT1SLPuwBo7
3bQBauUhcsB0uU7xDTHzWLflF5EGLGbq8i5wc2KlO6bmd3RiLNbBlbJFb4AKNIW2badpy/MotyAG
98kXM7R1MgNKIiHKUFwGB8BDTYDBl6bOoW6OyrcOINI6yuryplMUPqV0GF0qtMnSpWC4aZxaEirK
WdkEJTR88IejoYvDCKzz2gQReOvqPUxMbA11+3MD1wZpuNtTu3Tc8N6x7d0vUxVOBZUkplpb0kkk
oTtSuVRyIqp+vcosimH43cRKaNpwTvNqONuWP5y1sv1eJE2+pUQ+HmXhMcj05tTvVOrkjkb7zohx
z9btIA4ad/9DW9f5LrVHEuym3cb225tSvRaCAERwSW81EFei0kDADmGSbFDQf7NTcHEgJxck0Flv
fdGBuolVc6P10n5r/XTNvS6f4xSNW5S5AAyn45203glP9fdQE5uXGbz6iwbrq2X/iIVuMidEqXaq
rNw74GHMVuU010i1OCWDXnHudSO2L35ffPexkqzdeWbqOBApKYvIexbVqKrpLOy0zhUHkoWIaynB
WdoxKykrMcJzUYfRuaazdZ53PVApq0yPihWthmLZalV6tolsWLe9QbgsettHi8zp1u5h69WS6CVM
Pl8No4j3vkv2nNN3FKwHoOCqNT66oWY8VWYUbau2z/b0n4pb5QtJFIbWfe38bB+UWoX/iLVP7+PO
JIsxuLR2EC9bsE1fLWacRubH7/wlNBrB5R9s5OYnP9gk5xKqiSfUsnClmeYnZXRXxWHodVAFEcw3
6yTr+3OTNxHC+nJ0iNXV4NCmPRAcp/vHpvJTYwNaeaklBj1luyXLNsbYv9ImNQVZPAOVrdS9o7aW
31PNxOrWlenX3DBJmpAIn1wSznBZhwy8AmxrQQRF6Wj9M0YzpkBBUl96yH6rXHrdyRRjufcnWX1v
wBHuuuwoxjT4SrEFrGLTDLSx6uxAnTvkYtT7185Mt/M7YrN2UId51SWUXOtThWdNVTf4kiRYYFXh
f42VjqrYpAClmJ/+yYn4ycQ9/bimxUBjG3i4/6viDlMzl24pe0QpfMu6t83lr+6uEo5EqxoN8JCh
O/zwqPU82NOEZvUk626sgNTyqlEWrdES3Isc4PeCTz7Cf8R8QuUv7wrTJozTdSal9z/8V1bK9RWO
TYtJTIDlEt7dvAns/736dazX6Yvl30tnyPYz3Il+RHox+nIKxqFRP9EQ5uPzxk+TEJy/k25thGrl
EGoftX1I0ZK/w/IP1lVAdjAGYXnR80kD1PTaB4M3wq4cXG+DYMUR+DlcInEfg0R/jdKQrPQojem+
QxYYDW9qmScaIdbAB7KZNkCo37pWCJdqlbHatJkQG19vnJW0C+scqr2xQ3Rd7y2v9U5YKKq1Wwbt
oxZmVOwct/ioTHfbGh3hGgw6K622O+yRaEcr+UDOpvOtGRr6cGA5HhEWspQVerOnP/euDr1cwuTM
H0HTxBfPVHb+mBSPY2Lmj13QHgzPN+/nQ1XIfxQAnb2bT6Iz8rahgAE1n836BicRRJz5ZNya7j5y
3ZEuuJfQZxuj+3QV12N6Px8IjPznqz5zcYx6LZMxVYecrbVMPZoA9VwQbeGFpZcZKtaxpjwGoQZp
Uv15aD4ZmN67OpriNAv+Rlo7UP+Ct7kyGHe0VjUzOs97rlLCwrJ5GP7YdZEM9hNNJVH9bRqM1WHQ
W3cZ9vbXOg3UPbMTKG6BE12qkqAxtZWPvw4ZQRpdAhVhti7Rf5YJkF3UJsM6Jrhy0RiR8WbZ7kc+
ZvFXUBfHVgV5Ty93GU0U6oVLOB1xSaTJwVsBwzF+ZyZ61ewy/EAHjlorcsXrQEY9Q3yuPXmRZS91
rTFvOGMf9DKKlhFF0IPjoxMG78RflnvuwxP1M1CBdVc6OnYdMyClho2bt2R/9Fi4ExI+VKnmJ7f0
V+Qh4EOPmugxCb3hQTQreKLR41z57Ey4dS0Ehbsfx2xHblxqG04yUO6A2Xlw8rY/Ew+CHjWJ7Vcz
zM+K3fXfhfAOuK71t1gBK653ZNjWZs9im3XLFrtEeeuyPqffKxcxc45XK+hJhuqksp937STeuHAX
UaT29T2pC1jMprcloaVtsP84G9PWkleyZhGX8WB2MvW1AxO4EHWsPCLfylchmQVXr2ZMIgpvQAXp
aBBCgvIPRpJPpl8ej0K1GXsMQxU8hz57kWXBwhxtUIdgxMgfLGrsG90ccV5Aj0Zu2he3qGuDNXt/
GvY+0xCm/zXoTSTM4L+wSnz21/StaaWRGw0oDT33LDXje5Q6hGJLMnO17q/I9/p935TVwQzd7r6M
q7UaGtGVam63//1DWPv8K2gqXCKwSiq4G9udEaH/fAaHlPpbV2lwFiQdmdFj5iA5sCQzelK/501b
pOR6FbJdWZGnIhmJ35yJtKWNavXQ+ta3+o5kbwAER3vaANH7w2cEhfZpoOBDWpBXdBWtsw1e/JPl
p3VTEFWwCJnnG922DyyXssEoUILQxHKZpq3hSVdXFPzDKnXD8SHEQ8v8UShPpKNbC0Mhhke02iPa
3l2SO9lfmuceRrAMX6yK5Ti5Ns6l9Ehwhm4+bjUPmb2wM/VgxH+JeWfaBP0UOimkf1K8eFHrev/c
Q3e+eHFwzVJ/vOaldss7fSD8uM+p43fhwiyoG/dpl29qpYy3EC7Fi27F71LsI4lGmMxhokN8lRnH
tPGQn26DFiZ0W6XEs+eVXm49EglxvqXtxZ4airkeoo9SmndDoFVoJN5bHU30PUIa4qVc0W+yFBYL
GhNST9ORklPe2qdOhXs3TMjwAffOTpHKvZeoytVgELiiu7q4tRu+mhHpaiNhYTwjHNIvIPetpBfR
cvfN9j4l3vRSFMF3iEnaW1BRZ/QqbziAV0tewiZZZjzf37LAUbdN2nxL6joD4NZW9gJlkHJ2yrPi
mqXNMjLspiWJuoBOEp/KfGRx1SjaDRQouTMkzJ3mE2rZjd0i1Jxox8wfhFs0rOGN0tRK/n7lB/3P
Y9MrW9bVJUO5usr2PaP590Zve+rhVv5AKCpRKZFeHGogXWc4ZTQpZIRmAqEAYOpC2fuThdlo3eq1
agB0UWdOj7qSxa/FY2a11WvkgKxQ1AzfR1Xp6zaLYbza9Ve8ws13iyyLzG7lhw8MaakEdnB1svEl
yAH1WVOrCNB7+KJkTDyooXxkg0l1jNbTxcjRRRCcENx5dtA+kNe6ZL1fHW0F8pvl4G8uwWrAzidY
WTcr9750iIkdbeJVUUfmV1NtxIPXNRuEVe0L3qpwryEAuSdqtrpXWYD0TeJdfKPzLikRN0govN2M
B7H/BoVE+kTO9Yx8MS072odZ+GQ0BLVWbaFtZ1mUU/fogfVqFxIw4ACygEPGZuyM6h+bX8eywkLo
lCv5IgYRAoQjvtITI3NNo5BQ+JZ+/2PXpVEWKH1wkmsdEeN+VqK5U9vEHsj90gvrO2RTuTJzU97P
eQJiepVp9tVwpzWR3753orfeh3I5RGn5QUocWb2mp0LgcNWzV6PMIPOAwqEG4af1yjdicebkQ8cH
IIRzAA+OJbJT7FZ5gMCdNHFDd7XHokLAiAaA7ndBz9o2gmavaBpKG6F8aSsUJJJSwpl1BGpz8OGb
VsrmWab2U+XW0SnIfHtpGI364A7fhG01tAY6a9HCeXiIsbdu3RbxVtbHwzZIqmoD6f6gsM7cRYQX
Lpu0bR+rTqYL1F3hounqaCsRl/NLusTF5hDYHFulUZ/Xd0J2T9oYO5uu1CWswY/YjoJ7UdXDZZgI
fQjq1E4Ul9QegqVT8EPho2U6R7BnJwl+0zQtumfdHt2TyLn1qzq/hmMXrMw+bHZhj9TqbzDaTEf7
tVsWtb4YA1c71BnZYC1cr7OOj1zNmVs4PQu5+XielX95lblJ01FbYfNod1Fhqs+NDY2xtvGGW9I7
Zw2RT1lC8C6Au3EVT8GbIocWlA7kxRD1R84aC7wLhEAFQ7jJvFnFBDJ5+mXi6Q/VlDP5914rdfFE
hA0KkL49DTjiyrVZmsrCnkLACyOydk6r5hssO1G+0LnFYNUr/l3dtTeoFkJEb04pq8d541WnDHr0
g+ko5eOA0MWqoFEtW52xrleBlblN4B3mV0z0XaaarboeQYH4jaEioPXigwhTuYggex0o0UdrqCLR
qUxVgyqXbN+pchzbSDeegDQGe+kAfQ1C2nayVtwFsjIT9SprzTVkTkkwLYVdP3CU+67p7N2gqyPx
ok55UX0aWlGboOgrCCE1CyjKWWJAeZdh8UCrm/xXO77Ne4S2XvkRYP552vBgeeOWkVK8hPw1NrIc
nz2KVsuh17Q3Ce9xkfa9e6hjcmrTUTXvFMJY77qyW9qWfJxwz0eFC3zd67BrIoaqU6wEdKz6hDm5
RYrm1PGY2xtBO06JkXywuuOBvXD1Jl8Y5kChU41vKRl4H2ouPtxCl1+U0IOQhdgOR/g4QUWxvLNi
LJci0sRjpmFLHmEtPCBh1FcxLliXIFey2LrhTAjQcB5FjNViDMkV0xm/uakNINMDgW5YFQhGZmDI
s+pk6tlDMpbjLhrtReX4J92sxZPpq1cIic0Pa61RltFJVP5jbJj5Ve0y5Qk6+zJ+6LJUvie1qaxT
re/3NeQJsprkURUGuiPrO/pG91QAnwCbid/kPlEk4QnUgoiFf+7slszSSTbdW7axAZdMP3ISUAuj
PaAlIoev8Hd1id8+HZv+prpvyei6N4sZz86uCKIUUeORINDe8cOFm8CT5iZj4rYyafduWArqN9RT
+s1oSRIptKszHTGNBJ1bbanLUg12ZWQ8oS3bVnrhnWf/Cd616i5Iw29KY8BIZR48f8RaNvWBJPob
ltOtQq/urSLkFvdOEu/0lJoUnacbHQQ6QqhsJrRCdGyNODoUZpcdiDRbDzWqUe4+ZVKaL0K7Fict
5Q8gw1Uw+fIUMvvWZDD7u5kc5Y39i69l2cHCdHiZnIfAwfAMywL9RqBtxqDDYjxt5ldkaMZbEyQ0
baIpE9DsycFmcNq3UYDxwQvNlaCiuFQ1PBaVisG0HCi7sEM1VVm5Nesry8+0JbE31oZmA0tYh+X+
0h7WeVFpNwB4+MAbdPap3Bll1Xx3VQTz0IOTRw0l0Qb+mbHMUPdtyIGnAYYIGeKsna7agVI981cb
SzLxMAnGu6tS+qgD89g+h31SEJqCNrjNSV+ymWotunxs8fp27WmMTWsd2kXwkIoSHoQ/qm92azx4
VvpUJ07/2utXnijy1Jo8KlnME2WCwXNDud58Rjnl0ui01xpT+g/LbciaKiL+yzCE13qjpO+yuHdk
53+paf6hA9X+Qnld37yQ0nVqq947gw9PojA/GaFur+qBd/FnBC+S8HgVzFOVokIH3aHgzKr26oC4
k0GQ36gsTyYQ76tlx9553shyCBaoX+pNMBTpNsPFeaASTIUt6NL1WHr+M+Gv/kIld/FeyonPa/TB
UZk2pDz+3GhucqmiorjGlUVGLxLpe3j7w9lES7FApON+mfyBCzyl+jUC+XNsE2EuJVGIiJJVsW0x
Qz2gNZaLUa8ltyEdSRFU9l66p0GP7JNVCHsdjJYDZ5JdHT/HSQvCbgu71OQppT7ReSjwpjfmYxZU
iFNMKr/kBIt9V1x5fjRndPqSpZs+FeS5ZnIkUl8UhELwJuzyLOoxv7q9+h3MZfzFLakMpD20Uacg
vjZSu9ez7lfDa8jz4k6PyBOlLeWferPsSf7WYMgYML2n+KiHkqjIMWeGN2k6bxo4psVIkPG36Ear
Of4OlhjdlZlaNxuAPSpASbF0bPsV7V79UYv7EVcbqYtWFQlcpo52yZVqN5+cN0QTwTCxzZszvYHQ
wUvZl/g6opiBnpIgRvCPSpkQRNPIO+0VatTCRTKnrvc0tE1s3sZTXocMHMofFq6f7eLTmpDyJkto
ltEaZc5/Fw9Nw4wEHR53z1wn2ga9cwLJJZ5o1BBiNzTdViJk3NEoRZDJlLYzw2ujwyFweyJoFDIk
tlOKIz7rJlhMr7qhjW6//4ziE6XenT6jZei2TUChPmUn/fszto1vx4WQqBcHpdyTAa+tEd1WDyLN
gL/p2gpTPCJhqI7LasJxNQ5tcBGDmZGjg4TKtU9OxTdT0sw5jRKWS0aZa9f7CEJbyPB3QFOWSREk
J4rANxJn302mBc+GqNDDybY+EZT9kpH6s8dYaMWLzCKPIUvV6++/51wq+acrm+/JH8A1+YvYVJw/
k3cJ+DPcQpT2nksTwQKJBK7HuBHano+dgvxVPRxeyrRxDz0mgGU+lurK9V0vOwa0RJaFpiqsS+yT
Lfo4WrqVne+5gGmTpGTQYSU9KPhsJlniSwuP4OSXIn2sgGWvItdQNvMuqrKEbhwCs3nXlLV/S3xM
p4bbL6MirDaO6WUAtxREOMaUHu1OmdHz5tcZUsf9ox1Gz8T6pht4Jtbu9z/Vf0o/009FhZBqhsvS
TfsMwgzpVVjCVJy921cLJYyNsybVN4ySOMZoC773KpGF+ORO1jDlhrSslH2z+hOH7xOsggvTNFxE
FVzwlKDEZ3xvihxBT/Lc3OPTvjBD9KE09RsCBe5aeBw7n67xwijaC1Gy7ymOkT8Y+f9779oWlGZd
02xQoML8hPsJCEcxTLPFZT6M+h0qTX9n9lp75wXSO/WeguDR6N//8Mv/9zvDvocuIUzBN6c38u+b
Eb+8FEGsWAffLbud45OiLCJ9aypwp8Zcw25W+StqWtpyFvAxEdP/8LN/ilCjvIasnuRF4vEMJu2Q
Ij99hN7SUrMiPKr0qwUBkMWD447DirWAvuEj5w/ENcl7s252ZWNYe8QmQBEToe0c2h07xp/wMkCI
W7bxqLy1uIbc3Fe+q/54YPogH3Jz8AlQKVIEjPCfhyA/M82lnQ9vfClo8G21nEmzmwbDPiiEimiC
qmrjIw4bEY5SS2YqRlas3Pf6oD6nAhjaGCXRqTgrPLY289Kz7uAQqGocLAMKYte4cZjGFeoPtThd
O0EZjsbL7/94/6lSatwrANyFqbq2a37+4QLgBcQZjM2hwqC9QVYQnVpVdXaWxirclXArsBG3vRX/
4cn239uV+1SnLG1SLOZm/cyykYqK+rKK68Po+9twlhp1/mMtZLSQdeNuUBaraGoXqG5tO9dXTE+M
lzatNr///tp0cf7rCUtRDoaSoWu64/JxplbaP1pldoJxXhele9DVWC4yM3b3ptHS+3At98UltHqB
XkvdjNOfuxPeM+NAuxtM1r8hU7V7SqEJ8kqDOVlm9ufff7jPoSY8zDTTpJOnUUImO+Dz7az0fe43
CdCIKnTXolReGLDTczbE4RNSSkSL8Pnv5t24L6bseZ1J5D3YtebRqMttN3ENVMM/G53VMUgr4apv
RXGfqloPD4I1qodG72pQwFtSzVU/HKejHoA+zqmdh7niZHaqsYkUC+HExPhJqdochjB4+sMXtacB
+99/BoK0rCnCZepZi8+83bAMIi/IDA93PKqUVMrNqBLqiKYYSSlKAAJv89tgqt1FH5g8T4czgyrP
/K7cMIZXFBuXbmzyW2L6IRJXbjs9ThAbkOlbN/FTEmjRE6mcq16zkhu3YPwUGP5DpwTKmS8II5tq
686XiiRRlE0vrI+2icS2iwW/SBRWKrO26QwVHPIFcjVfOcVY/3j3r3+Pblt9AkLHQxDgLMyqtUrM
L/q1sv/hbMhD095yQTbwiPA4zG4HmuwQi1h+843Lwyx2TibjKLD084gl5Dg/Oe0c6UNXQUCcIrHR
9F76XiQvRTt66wb+SRf1BYvzISfVDm7PiD9tSWqPdeycJH2IEvU2433AowFdQf60TI0gusNAkC7G
pIYmihPhkvtWdclRoO/8ucbpNtWFvB73XNiqGp7SNI63nTWtBLwxOWZo5B/Szp/crKa7omTnPrhO
a58RUpzmk/OmwoSAuis8z3uKTOU6KpiBa1C3FmU1+cOEmj/7Ps9gy2jGfW01xbMehuR0MK7fYZwr
nlMt+l65PXlk7vAVIZh10mtCXMBuvBdYGlajRToPWYndNQ68da2a20LvntH/+Mhe/hcei6zW3QWK
6FdFZ6rneeOHLeXMWH+2aDju50MJ/MSTFt1mZClzM/AziLLWKvp4CCJsXIpIseON53nPQNl5cBzU
AMDcySWPjfjWtvVrl0j7kd/E2RL+ke6yIkrvbD2xJHle1smss0mLpBSnADPSMHHFumkjOzU59lWV
HZWm6I4wG90l/YbgnfbQPZHZ2iPjfHEgtTwl15fjIgBDEyV4/LvKxpjN7+A6YbRUrDZ8jYzBXVHP
8naBza6P/oPe2XALRr0kLLkHFSmiZcqvQeyx3T/psG6KtM+OWt6kQG0QHOF3sbYwpLilJhGSqyf6
Jg+GZqVlbbL0y6lHqTvKY1jQl6/CBF3ytDvWDpzBJlWWqAU2gRWchwIw+0L3yI6nV5SDBpedUbxa
6CyW/OLdtZeluRl7fIWpUZn8YFV8pIup3wGBY/EuvKOuknfTg1q492OIdG32hr8jPvRU7A996UDq
VNsjYxr3DEvvQyPNL2IQt7kuqmRZeIwLLONlk2rPra10u9LuBSS3AfMvA+68IdPZOA3OIE49ts2N
2IZYS5SFVoH38Cp5ClLTvii2QDzklWiYAFHPUgiZDNirnNI8h53uHavay3CziWqLmB/cz4Ti0dQk
Jw4LbcyM55mPzZtSwmodMHKtK1E+2o4XPFd1ePExmL8XbdkvSiW3noSqpCu3DKNrYiXdpvH53/CR
5T7K8bI3buMeqcYfrMojuIaJaHuyG/OgtGF8a0ydYD9JGB6k+KWE5LPFPKM8h42g+gJA4FgXyV9d
GsmVlqfxWUeWycDBxotbf20NSDNk0DONng/O7+G6q7asglLS1o1iA3NX3bFSsBeZmnWPQWwRtps3
4tTYeOwKOa4tUdvJyk+jkmxCNlReqLOOyWHgVh3g14Adi62DNIuEMo8Xe+vJNLOIQElS5KW5C6Ci
/7kJpt35GCFw0JAGJ151Gb08q1C+gNdE4pQ0LRyrcTyX5MYt5hPqWP+Fo9q+wnDHJzsm7rIw++o5
TOjPOgrCNyXJiAUuPFi5kxRGbxWxbfROZ4DA09QgVtpGgxgX/eDjTss91sm2fQRfHA8LHutTIQzn
XuppyNYCY6DwRmGkto2PWGj6fdL0zqKyw/4WBchhMA43hz6PYWAk7h9W8p+J/EwfBN13wsFYQqr8
89OsWJBso9eVVd45ZobInu65iaMCmm/sF8MLUNL9VCf7GCapjprhhq6HKEM6WCOICOrxS4E1bxh8
dzdokbNxWG/vvBwL3lykmHdFggFHhklHwnbb75hnbOaxKUX6veCP5l1+P1H4f6aNho4inRQajTho
hFj/nq7RI8T/ocO8QX3hbOYemZ07UJqUYCVbrjykxQUcR32bdMUmlIB40UtUR5EjQ//9Z5nFBP+e
s7DgYNpIeLNqASL9VChpUqg0Y+roB7Mw2jumB5SQCCw5BUmePA2+t04ggb7GTdnvwHDRQ20xUSOs
ot6X6hGwcNSIX4zslnsZVXeflWHc1gOJA2xE6ZdYQPGQVyXZdfW0cWzK4sUMm7zTzcK7s51xWCgo
3HbI8Ipl6sXqfuYhaaXJvQYNGRP2fqRzgphRES8V+RYbBXjfNnNFeIDmqoV/uub+n18FHCvLCTCi
cPH/y2SlNIggoPHvNL1JMala1RrIINxoXXNeMXO7TTq+cnU5PK1Jo/AQ9LzavWHTRdDqU+SUwVMc
NVhxOE4ppthFCTyGkdr+ayEnZC8l7ib0ig1EXlCAQ66SxlySp1IE0TIv9OCQ9gadSRkaV1/hLcC1
wu0gQ2354z3gNrQVkfZiXUdFhJYsQ83fRsk9TNvkHujZga8g7+ZD8wYaJ6DtmrJCGzMEJlyCmzAp
mtPoklHTIeC6JiPOPMxl+ZNtVfj+69R+Izrn1fJK75s9ZmuY3uCohXqRPqwUxxinOuc+yOPg6E7I
gHmDZMA6JVpAH4YbE6A9+aX0joOF4wEa8KYN2Ci8mkb6xerHMl0hWO8PeTOiCWtSZ0+bwtw7PsV+
mm936lTCV4Ls56v52K/d+SxQhX++bxjSeENeFrT9v3uceax5OyvuqE9PLU+vM4YL2Zn2ooFHtfHx
EXcLF67Kad4o8MwPTQ7mLMaftJqPdYN6DXgUHw2ZdYcyUGtkC3nxMG/sNIJtQ5Ni3puevSsjM91D
0GjW0ZgQ8fMGoXO8GAiPecvIF5tCQVza+KusB3SqO+LeGpR6b4LSPFr2GB+D0v35ip5Auw0WC2GN
MaoI6qloJmk5/b0bVcpZ4h3fw6RVj2mqdzy2Iw3AwoAmhyfz2iPfY0mEoXcNUJEcpA1d1Jejd503
odCVdRtq/aoW2c9jHfy8RZfKcjf/a/MJM/aPY+o1Jw8p8sojdXI9ahFsmHCfdzUXxtSfaoQd75Vu
1NNHw8viJQhD9S02yre08o2rniQGE+tqWOStr72NkdcuKzgbR7eX3aNhrLF7O1tNZA/zd/kVXFcU
MG0WhVa7aGBCTP/hTSBlYKlNcJ2T/3hh/ufIb97z96lYq9tFxD2wLaOGliOruOjO9gN0ZykGnrmD
FAfZ1vTyb0rX9lvVatSrXVnqlWDZjEUPTO0stodwiYr+0miNPLrTWScW0/ekD7qD8i23adeRQBJr
eOv6ycSEzSeg9R40MZrm1jzx9IiOmp5uzLj0zgAG3D+USsRn3DTjKZnzlNUAaRvmf4slLGKyitgh
Lk57iJoLUkGacG5OfkXL8joEjiIVigi1qXVvtDIhzGZ0EAF8JZgg3dWscFcKJgeRIa3N/DbPzkCZ
8MxDlFYyY+26ZVrUOy3Ab8NaSRzVWpkmCDmqBsjwFzNSs5VmqtEL64m/zEZM0hHp8y9JwLIGHo5W
rfNNpBrVluDDlosy6rc0qIP7PJtk0r4+3pyQ3Amtj8ZnivoAcnkoLGqtIjeE0Sxfa6EObSVWgVTr
hKLVkbEOg5ihNcvFoaI2dZhf/dp8Ojbvirwkrk0YcunDZdwHNQ9NxWitl0H39zPBMwtgGAwirC6u
4co7xYSmETix86VrE8juynelSI2DQEmOhIKNknViUYi62s5gk/nYDDyJApZXSlAf50NGhkIVFi0F
ASz9kKy/0YpJdvMeQtr83DctRWozcv55wgifkHg4xxQb+rJFU4n4mNa9LNPuoJmVTx9gNNe9FMqD
2uNhZDU4fCRZvpGtGgI2Mccl7OjkviJXhYRRPycaqCSwcx5AdEimyzyv8nUnjXJTWoW3GvWgPAYG
yjJD8ap3e6z3OVHczznBroicquqk1k1zKLshWZEXMrwWsfd/hJ1Zc5xIt0V/EREkJNNrzZOqSoMl
Sy+E7HYzzzO//i5Q369bksN6IYByt2qAJPOcvdcmSVMXPZoO6T0l6Y/5tBLqzSFs63gV+MAdAlbh
G903GWKxqu2DQA3vigo1ugFZbw33Yrhr8Hxviw5xs6dmQBUqi4dajTD2YDttsgoHQhL8SXkwb5Lc
+WcPX7KDv0Isq3I/+Pm4rhGgPVi+gVSjwD43H2Ytep+6yv56O4J/couwf+0adt0udYzkfTeka5m2
aJkLYJ4LO4uGo6FlsJDmXbve89RWDvE0C3o7M/2Lt73olQ6Ne1PW6PNsEnfxpfntmRqcXPWNpz9W
rfeXPubd30YJrjMRv6K43s9DED93TVnkf03tMa3lZtanVn7hLcxCs25pBrOODUhIAj5u3dK8Nm+R
4Chrr+oxcMd5dZk3sx/ESSDVVDrA4X/PBZNRxLRy2sU8yPaV3kqSXZSdOWTKtAxfCa98mYnlM8m8
sbVuodp1cIj4n2ED1FYecMyVkLZ/o6v5sEKHZW4CrK9MLJWAOmOnnr3KQmRH8OE5GU2AHY63lD0x
0m9lBcyCj4GKAFqklfX93EyTLlxUKmVWEa8oNjvfsUtgPrHNpcGguxb56KI/sUdjOe/i43MPpGb8
8ukjLWzTD2+Zav81NIb6TJwEPU7HNtYl5ZdFr8W0cmx3eFHJXjcJ2/zeO4G+m8/PLUqN80RUAs6O
cnEidiHbEIZk7XPSBO50vMgLZgnGD0c1H3iChN+0MIh2EeRQeiQkO9oyWKHbau/saSMxUG4iK8Xm
FEIJyZsB/5KmPOdAB7g++BeUH+QNoe+n+UhrPW1D8S5aBn5rHMvWeGmaXIlhxmjYDOlybogH9ZJl
UJlLkgPCqwhFe+cZg7OXHRFC82FJ70Lxg3TbQSJ6aPKMzkJUvcoRg4nm6d657eovGiqfuxkCVYrF
85aeCur3jw0VPctlQhSGd3TQiolIc3BYDM26rX31hSb1QrMy8UMkpJwmUh1ucmE8Z+jU/RJ4jxGb
xWqm/Yw9CYDS+jVolXbJFYPkXyQPj4aOu24+R4FqLR3zioVeW/lTckXkv0ZwtV/iUngbi0CnfYbM
YpOWKigSpAKLcrS6/TxTMbLMOzUDHkKHotFNX7jUGUzf2RSoee7NROgLRZraz14WxOxJ9xcEd+C8
gwDf1QTrMSzL45/XY/PX8n49htNF4386t4SZg75fG46jJOwrb4jKZflJbbZ3lwPlpsOY6vmmxFBy
zHTw43ZJiwfUhgVx7R79QkrJOzVWru0h9vHR6kRo5sI8hpDiruwYtmNKPuobfzuvqsfQyfOlY9fp
qm4MZpmZNn7RxfvUlEGtJiyh8VkcnWy/D4vcHoK5mWelsW8KBZlw0+K2D80VDtd88bfLUgmfvfnF
7OZT55C/aUljmt7Qu6Qr9P7LC+o4bMusMfZOmlfbqEz23GkbPxGruIirrV+OyRfq8999SvQFAsuj
ZTBH/9CrZPQjXZ3i7r6qvvks7eDnCoJYi9pFahepD6ZV7Qfw8X++Sj7/1fkPmjYf0ZqCUd5/Ticr
bWM0vOTgq41Hw9wKloWpt0d0hn+nFc8muzCbrauF8Rc9ys9/mLGWkgVf85Tsan74w4VtVCoROt6h
jVL8TWVorQdcqUuvgTdmRVyxzti6GKTd6Iu/LD41aDVqJlOqB/USVXJLv//MZheV2WCTyIdMeAUD
PuAv0zKo7cg8tUOc7JvEtZiJd8Wj6UTEcRP6+edv/XMpirfgOKqwDZVZtPiY8JojoQEs6UcHYTZi
FfZwgv7dELvqwU6tEVQS2elvqxxC8ryB1ojo3vqmmnZ3R+QMJSablKUUYdSmIzqOBQLudozq5Tn3
kMGbKCMOPoXPlTpsgIsSecvohy7KUHd//kSfK1HY7uhY4ShDiKIzVL//UosSy3rE1OkAcJwx2Kv7
deWV7V6TENj7jOzgKJavpfQ1Js4U0mf4ybyByVl98RPPncB3Yx8NeGpQOiJqbib0Iu/fja35NTFV
fXQYDOg2TTukTwoI4MhX/FcZlMqqgWN3yBSthFnr1Euvl2iR6U3DnAnzW2/aCxQ7vFEBiJINpUWA
WpxwZVssQDM7PiIfHH7hzKX43TnfBc0pJpwFbNuhIOelINVz3rSlR/G0GtRlmhvBpjJ75pqg6M+j
VeAvD4ZuM3fOC+dvNff9K9xAnGAdBCB1vFWVDkQyhVsi1tTbetqYFeQ4fFxbb8BFA9nTfihkYyGR
TzAU5a6+0PpBINjvKwxq+FlOURJZmziKxy9y0n/3g5vUtDR0JnQozY9embRhCpTlOvmuJaRNL296
bpQgfwI+sYi8ceF4fbb1gqycFvdIUFiHLTytqy556X7RL/3dHY1vR5/SUDQuwPm9/qdr7aMVKJiu
hge1D5tbPRzvqrgdXjzLJFgCA/xdORjpEjB2tAfvg1ctzeuvXLAfTaYCyQfXPgYvbF6m8/GWTgeq
8pn0ygODXnwTpy2xSjkyencYrrnn0AmAveFVYFL6zj6oNO2AJEt5aRKvWPZoWL64B5xpBH1/D/D7
cO2TboHSR34UhUkhoAdFenmIfSBqZVJbZPlIk/WBV7NoAY3WiOCfc/MLVJfsg0E65fxvCdwr9MX8
QqyWpChEYlskMR0+fAMbOxpBjExrAPyI4oBk9dEv4vEuGIN1baXjkf55slZY0Z30BqwuvuuHomn6
kyZ8GhuDtfU71LVYB52DgSjiNheBftv74jVzTXgb05FfK6+SxSaqFNTczIHVZ5voVuTnHuUQJ0cP
DWwqiBJWjrHurnr7YZ7p5a3RPvThwwyIbDNaco3fEKTiBNkC97VzB1ZYgOkASInSgta/gvrW7kaB
pYGNVdGRizAG4Op+qjXTp1D6NAQ1eK+afv1N4m8b9Iuz/MsCSLjVSieYrCbRuDNMoz1bqd7u6sr/
yZRWEtZR8zlVTwEb4Nr5ici34daNdDJ1hJe/1iUu8gg1wdVwPXHTapKs5DItvpgNik+KAm5SJs86
ZRxtnmS8HxE1B5WfE8r0IDa615WvsPZOSedSYmp8B5+Rk178CMpfUlbd0plVyV+Fuf9myDB1aWk2
5VAUlcw33r+HnqRz3Rii+CB720CS17lbdar5wQknnIDEIKbXYjv2oURJroqjyYSZQqlzNIaK2tgX
T6ypH/Hh/iCOjhxdvg6Te2SaJvxn0DBxopYgcxjAZAXyISM7pfWy4QU3O+Y+hotdj97+tnAM+t5i
mfM7wSd0N01OUhS0iC9+Ifl5ysnoQdVA4j4UWASM9++na0HDRWGcHEI491en7CyWuciW/SAaH1yN
NNCy8p+539GSjUW5YSDam76e7WeoFi133DdQ0N+IW0MY2ct88MRufpU2F5H1JdNHXWY36L/jZ6CW
R7+u5X3X1Cg/1VwuhjhOnjump0u99bsjkDBU3aqerYsUwdcQRf5x3guQ0a/1Uo/WoWL7kBSSpd9O
zcgJAenWbbDUqPFu26YPqauN7V0loM+UY9sdB7vIvvghp6vmw+8ocfejLrSErqJdev+92ehExrI0
0oOtt1OVEAnwqNBldlH4o0bjSvvzhaP9ZmBlRsGdhEWU6ePH0Horl4ojg4KB1SNB1HXRDQx8twsd
adfP0O5XejikL+WJsqSOOzRJ/EsVjxPuPT13RUEkT9us1CwojkmdtMc+iuOl7fVAVFVruO+5/aI0
vu/w4X/xzj/GIjsCgYzkyhI6yykutQ83IH25KrSTMjvEefdzvpzUye5IeNdTiDZ54VnYV0aoOjFO
mm9ZotprkQnnNBvonbLGo6nZX8yFxecH56x6Q3VHirVKNfn970dT2DFYz+UH0YGokjmq6bgo1jYx
E9u0KvI9602S0ivdvc0NTz+iYLmjUTM+xThqlqRafLUm+iyn5muaFN8sD4huZ8n5/h1prk2yrV/k
hzFi3eu232b9kIpYdVv2pvcWA2aFzHOiLFz32HKWWVgZu2i0X+h1jRp2o0AeSZ4+yhaLeuCP9/yH
BtZBwkAziGyXsHV381pDa64d8stN1Zv9tyAwnuB0ulxF0Kq0pn+kWV6RmoYt6c8X8afBxhCYsG0V
4bgjSEH78BETi1SxSLRy79a+hwq57CkvYQENrTzdykodb6Jh/Cp+87MJnL9qSerxgkGOsXdaFP5n
yDUipQkY8eW+tnP92Oquei5VOoX4WE7zUV2ROAGKWB68iNVMNg7B4m1Py9cdhWPcVV5UnnhzKXT7
HrzYNAcZm/Sre+UTNERM79XmscA1Sdze3Nj973u1TS3yxSD3uZ6aD03RgabMOh9rtfsy2770ylxb
rmEBU6Wo5nugyctJlurEPWjbUAxrqwFsHBRpdCjRHudLM4KkVrVKeB5T8c9G4UGiBXZ+yGqSN//8
I38aGfkIfALBI5/LmOnx+6/bGtV/vu55ZNQz9KtR7ouLVJrhxBq0+uKi+nzjcMc42CRstLOowD5e
VQY2UoCXibZX+vB7NTfpRXyUg75vZOZx5/rT7csmIgyjWCACxO1esRGVekEFaRwC1e6vXV1hZXaa
VZK31hFeen4sENropn6fmyH2FoXcse2oJxsMH8OBUPTkRnR2cjPvKa0SH4IWbcd0PrWIIvvz18oT
lS/u3SMHQTtFSWYrKLGk9VGe6VXVUDrk8e4LSiTXOrCZPjjEsZSBcTuoeXHS3GSDNG+FUqS6nec4
7RjYZ7uB2BkmHSy5qH47tCB+e0Klqx3BrA0z+2/NiVdFP7FkR+MJK622LwN89killedGNS49KkZc
iN5CYnj+RY4stwgkyG8iULee5W/VtAcNXYH1H9wA7CvinFVa5cOPCIZj6u+s1i8PeSvvPF+WP1N2
qHxsIZKSr8y0Zsm8n75tGwnU2aW1jEL8FjipWLzkOcRv33K2GnlNN0aO4LTos2pfaGO5qpLiHoCl
u5ewPC80s/zLvGfpFmnDhpOsS7hGN6UmXvlk1vJft7iN03MP8/o+H3LzUWgl+vFQUNymsol2Bfhn
YnbgpSBeonFA+zedHyMnQYIm3EuIzvCa4jeDIl1Uj0gHkL4M5jqhh7jp+rH8JmHMbEw0guvYSAi4
CNRo12CoXM2v0sdvic70B6hFuKgoW1XHfogDcqQc0lPGmgSvwPHfDjOwajKS1U3aiPaB6z0nTMUi
MXEiZsU4ZpdfXGu/u9S4pQj1ZdS0qBl9uIcbE3AXNjq4GX62UdTwIS+yGu0vuIms9s2Tm/cC5IF6
VCU+1aRJjnXZk6GUhZc/v5XP7hsqKRTNdNtmdaviXHr/Voq49MrCRpXvdVWz+YCNKeGD0SgK6gVi
XGNj6Jh8fUPbwWoTP/iA3hIUmH6p6zA6ocHXVrgY+1eP0vEklojGir611shNa8TFcu7n+yW/Br3v
ggWVm9wVY/JYgjxbUQ2egG6DsWJGRaPHiyxUe8VqcEpCbYMWDEcT2gdz2pSDab3tgXRNdmVW69eQ
NMl9byO8kyFPWKOptS9+tM8PV5wX9Czw3xD+xhPk/RdFDATM61h6h39+M2DADnCZddmozhp/9Xqs
k+GLLslv/qYpdVvjYa7Cl/pYjmHQtUcBjPLQNklzpb7Z0K0CqOEYDWmAqXZ0pgf9n6+Iz3UXg4k3
RBeL6SQ7H68I0+x7HmQ9lVQD9h9+k3w0GdHLVD16PVFik/mHhb5toe2o5Dnwv3K6/O4dWLrgg+PZ
MB2eye+/6k5EHcQkYPtGS1rAzJJBmOTR6/D6JQ02mztFunuiTha9Yz188fk/TV0NDV8RlR8HLxpO
ow+zKNsv1Sqk4LmXNJBPUe3c2gVVEl1de3oebwMFv+Xs7oztPFo3PtlK6IdWht7492aPHOyL9/Op
sj29H0lFH9sR9riPF55JD3mQeqzsK60ke4p0PSma4ZKUBdKTjrz4VotWPuGkB912yHFww68Eb+I3
1yHiSh7/jA+Sx+OH8cohuyvrI93cizwibi92o5PwE/gs01jl+VQJPcO6D70+/Imo4+pli1ZpypOG
iz1xoQMWhXPr50q6LUk4W3UFgS5ffEmfKiEGUA1q1Bgl8Yd8mqR4xFE64D3NvakO/j62PdZwLSxU
FMS3mpLo6yG18GlTi9oCCOY53Kr9kebdV9OIzw06gwW/tHUm1qSfi49em552h8aDKoBpwU+WYRwm
UOCxK7LgQvaOxix41SbImuPKLu6VwkovuZHvzcJ8KEz0wDU28y3fV7CMQ9FsgwIZnxXLuzmTYjrK
m4pUiSrvt2gcsgyfuOIfq+7LpHT9Uy+He0+ozIN0R6Xk/nGeSY9KGQqmDaxnGwhOrYvAwdKuQxVr
1zGwnN3Y0KrrYtNwFzJMkmtarSP6G+5i/ndG7PkLaRErxgPGojg4QJcYau81iQfaGqTXm7H5rR1/
GlVrAA6nXGFXBiDLgIDGMWoQ5aShc3GYUh1QUsITCexwY9nMiTCFhJPWhdii6TAMMu0ABstazIf+
VyhE/VNNyUKWgAbWnmaF3IbT3fGfRUNiiyjLRzEc2yk704SNf7UkcyzY4LKyoh1tQ38XdE61CuM+
3ISytm7xVli3feMWU4dd7PXBO9kKmP05vMoflWopIqXfaYqj7gnvSrdRMubrhJYskynXAJNKeO6A
ExcOz0SE+9+eQq/57dy/exxPF7T2VfX7Nx+c4qIjYcFA17S0D0WYsGztwW/V9hgm0lwizXL2jcHP
3RV++pDa3qXGCt0sQFhCoRmhY+Vwsd8EiGiSyPNodWMhh0b9ogrOt85X/m6uTq2RwovEVy5MkzX9
+5+kz3GjOXZTHcN6aY4DtIVGeMoa7AUXRfn/8GCjNN31EOs52d5VhSCPF/49hxGwuk0JZr6WzHJs
K7w1cdQ+DbJL9rnff4/49Pt2gteYRSkPZvLopymuj65BmxuIU5hXctcI7caaK9mjTcl/KFFihpNE
Rm/HjamNFWE7rGXnDRStakpJejuv5/oqa2p5MQ3fvEMDjACO8D+9Nu9C5mMbj+X8ivh28y5AEL5h
aa9vaqCiFM7LftdlUADdfFTOegkSKSMj8DYw5HgT6B1sGcC2L3YDj25+QbRkazdhgjySq+SuEOV5
jgN2lF4jADKKNrAah++yCH5BUgiu4Bd6LNYj6TmSLPAhr4a18MtiCZqvPusgTs/zC/MhfhReiNR+
reiiOWZFunERYpzavJOnec/tzQA9s5c8gJ0OdnZDyBmq52HlivbcQjtWFtgkrWtePzkl0ZxZmx11
JfQfgEqSemrXYmUDPH1wqwZBUFcDp7Kx0nTOkzo5FpvI0jYJj+VFPjXh/Mm5Or8w7zm2r2904R/9
LghXnWcaVHra/FupKPoah029qUo7/2abo78lfZjQ9OlVPZYdASSkTMyH2dBGB83Pk6UqJjHNxHeN
hO0ykGFg8gTs/jZXcNpquXKDAP1Zi2H1WLIP+aLYjJPZZCy9bdoF8XE+pXl2iK+KDdJph5BW+4rM
NPzLylisWW3yaqD/XpmAh3rduoZRRrFaJGLqPRnuJZWrwMngvpnDfdQTBj9vtC4PqLNhDugjgk6E
kZMwzOIIvc8+SfHXCKcY4aWq2jcc1GLh6T6HRq1/y9pBvL06WyDnV2VDaG6dO8w5kP6eHZqyq6AJ
cLBpoCtZe3a/cuPCkG7/XefFt6wyu+9KSWqSxtrryjzC3lalCJGmDD2ZLaAjB6lYD8FINARUKvun
T7r5/J9XcXYmcC69JzmBEOasdY/ltEHGG22HvkZCaccK4ZCjS5yAE28irnyehN1PDzD9qy3rtx1s
cT8drxOXyOQdjmk43LatfOjsfvjuKLm3VTVDbpr5cFwBoLkJ1Up5LosqQ9mnd3dl2+RLNTdeCBvr
9o3a+g9NWT8JXFg/cg2+dVKWBAaEpC0Hut2hvxH+D2kUPLYt7trWXBKBTikDafJ58C3rbUNvl0OU
+nyem0FF+8g3a6yNia5OmsA92gVtNx/Nm5TM6m6lFO5913tybZjpUcpS2bRq+ZMVTnMKEvA3i3m3
nY4jMkBO5RAfStcIb5ukkutMLbWtGZIUMcb1yprofIPZ78cKo3cFg+fq+eOT6cdETBBIVTc4YCbi
/G06esULkxV3MarSvVcGJrfofftzQ1V7XRPBs25K674ZPG/nTu7leRN0tbaHGpesC1eGFxw20QVs
TXTJvXQV4905zecno8BC6UdgacY5y/Kpv1Z5R5LUndext7uFllglUwJQ64Hi6RerH7QtJMF2Cb8z
XbeqDV+Zu+W1FuSQNHXyKCw9gKHlxpv5fFktZeNqL0WmqBsZ6d2uHJroCYrg2+vKCFhfK43yXNgR
VEPFQ2ZEz/s5KtDw1sDST0QQ2AxT/c5MveY58QSR3fVYbrnPq3sLaNJ8YfZVj8kD3u/aBef7drHO
L5h27B7/fG7+b9HfuJBqC7NciM7jVqXNzxvws3WelLBDFTPEIpBYD8k0D6jqbHhSw7Ba5LJsX6Tf
PxciHH6S+noMZA7fzKKkPWs5RRI7O/6EIKwCaecs8gS5SwJF/q3Pk/wCUeVem2zOXuybN52wo3VB
p2UzI2nqQMKGMpAHz4eB7qWk25Y8yRKq5dQZA+cg591k2g20Ot1pIBapAOhLBq3xO5h6sS9iT6xm
/zJcc7rUab6TZhovBRyga6LU2rWqDBtUHVDi+XB+gcd5dLXyzb9n5r06YQ5JNGOyduooWZbYFU4a
bNeDW3B5WN7gXTtTViu1dIrHlkLlgiWC8bNFVQbCl3AuTyX7O+vKn03eE8TXZOrSqZRskwEBhXdr
bvQ2jBgoPPkA7zolKqwMT/OLWooTMS86bzcfMg/Ul5pu7dw41SeOiEqpeOzuuwBxeqMM9YtjAMnt
eVZBDlsx4AAkihgaFTPKnsOkRSPaTKOMXsYbImDsU5mMwUHp3WIXamlwQS52MSfQxKmT5Y+69+yt
gjd+SYS5vM2nyNwe6fU6QfeAGIRzXYqkFSy+t+5so13WqR19m/cQG8W3FEYYv0VGxvq40OMkfoxK
fnNgHf0icIP8u6ZTtqBeX+5M7LTfSaM5D94Iwq7plGtD2W7+r0nkrsmwjLNNoYCG9mK1u6RJbd7a
xJQbrdAfR49wjRgWxmI+zMEd7IfALFfzYdfrxhoOXLi1RSAfVb+vl9mgq4f5VTOMf+QxS8NUYdrb
m/lT5o3m3ZjK/NRPeCMESP0LbvmnKIImBDu2OBW9mEqYo3EsSD5CX+tVF5IyFlVtGTezjWw+9b/z
sVOQ8BqseYAPV4KBu3XW9JANp71wOpd5Vbem5NS/7f3774DzpzexlxZYZesfSRYqT0ol+i0eTGWN
p0R5KnQskXUZ9DddElHQHYHID64OlslzzKNPHshDrJIyGjTEqsWVv+mFx9Qisa1n/UdlyP5ZwgHf
eS3WlsDs7B1T6moh+0zvNmZQ3BeeGLaEQbQrVErI1lqW3b2WRk+AEIKFwvT8nE0mbzJRxHk+7Ib+
nDI4HeZTmh3c2W0awxHrbpy00U75lGczb3AE3xREHm5dxzdDMI+IkrWwTx74t/XG8uN0XXdO8mDq
oX6qRPvX/CKg6+QB7IkS9z4h9zXkUmaImzh12jN5UcS4glKA0MXhfE6aQ3uWCKDOjf7DqMz8puwm
e8H8L5SIm8IDAi6TujrOm7JUimTTTzTK+ZjwJjg+5HGVATf1grrpMaBCdYpRu17nTVezznKS6IGF
CNRbD3IV0Yh8lX310PcNPMhAE7ve139KnX+p4M39qzHFuuqM8GWQtbaqTd2/kTLxboIh1CHfWu25
jLJfPcyGJehV/xwgGbi6AzzQcARMxQ6x1cgbzlDbzWuIOwAmCzLx+b+ApoHAZEzypQE8iKI6Gzut
/tlzKiPejmpyb7b60k8nkXlQ35AogwPPlNGlnox6wMm/F/5Q7dvpiKs3OYcDVnU0amuz8eSNijXn
kKoi2RBoiK/IIOQlHtMlnhwfBkRqnMYmALhgIz+bXJxX3+9ODoSHi+toWySG5qGnBX9op818+Ltz
imj+svDDHWvXKW8tjI3kE+NL4jnf+st/j2lebLgUggco2B5uecU9NdAxmWeWq9LPzO+D0CkZAK+D
n88hKB0MGbSDV23sPYeT65isoJJ6t3ed6fzzqXmTEBW6iIrU3c6HlHzltpd9AMpQkMKVLaYCGfJ8
7Cso64WVF86CCSKmSiUjQTqKcZkGUu7jJulORToWgDaKBZdgdGeWEx/CtW9nELoOc34pzLxH0SWC
hwzL/1aG2CLmV5Og38T8zGsgHuYNdynqTLV1LiGur7VNMPAdvD+M60oxPjCeZUjuo+SpzLR2URmj
89y1X9W8zKmJ/n4VTAOBphWaSLwMlCjer4IbO4C6rxWADAOBY0DG/X2tagN05J4QY/2xQIzzS+LO
JOg+erQEDfiuqPO1m4GKyp3gHCSZNi3Fyg13VHgOEHqd316Y9hycJGsVb9Uyb8JlW2njwSYagfQt
3BNmnpN/U2ukD5L1UXlNcRwdMmqa/+15oDqWulbpm5yMpW8BKTnYVtony4PWwXioLUzNaZ/6jWg7
YM4d/DW1hXBMKYgkCSwAvmC2SoLKlDBBmyfNVPs72TxLrZc+2LU9y/l0EvJ2N3iP8otTRO6qSPJH
cN/tE8DvdC81pV2JeGifSIDPV12Cxw7tyzfRkCSAYfdh3ihKwvPJ945+3uuXIYS110PluKfkjyKG
XLWFGUlrWSvPHunQD/NGCCinWmPclJ5SPvAB0pXDXGcryvZnViXKBb/5i+cN+ivLt7cdkK4vfhXq
r2NCaLd21ocyQROQ/4wUL3wo6bLuFKQ7W8CHiISoyyxAkhjGjutfOQQhHzUi1W5Hem3D+s9ezBaF
ma5pqrnDbFK9S7TEZL7eJTdOJfyDGY4x4Kd2vBRD2xKKmbaPJd1L0AWgq8sEy5hiOYSVKZ23GsjX
urcbczzKno6NRUBx11L1m2GBMbXnC8nie0+XUE0pNp3cgpJdyfCyyGtgm4BL0y1WD3JMpsOWWc0C
7FB6svUoOCsiPtdtpBwQRJ/yWGfREYnGJ0rcKMHxTlVQnyojQperDOLhGlgoBej+VnesC6u7U+1U
ByqdyWsRuMpCZkFwn/dBurGlV59QSiuEcboEMRi+CqQV3ADJ3eYmweexp7hj3fy52qx/vvEQkqDC
NKByoVD9KLkJ86ju0sGKj50T42Ufhk0tsa2yshg22ZCBljR7fR/kinsustTae3F7P3b9cMyi9Jnk
dXnUTZ41FF2QU7q591RV5mOaUujoMMHu8VKpk9ypONiRIe/HsqmZodnDEto+ZnjCuPd2hxd3ojzP
G6cTB1TTaMV4wj/0rr/uarpgPoDTg2BpvypUDCH54FI7Ha0vGAF4Nj6NQ9bUnJpiWGgYfYIEjF1W
CyDJ9VGrSgZ06as7iXVn8S91u1Us2I5CdoesOLdZqD8QbVbtvD7tV3OBPBhybBHcXX4llk6BsHSC
JMWICB876ymeEMDzJppiDmVg9XvhjMcP51Wt7Ba5JdIjq8ANtF3rIoxmJ/0oEAuFx/GisOp8O9sk
sd7ZaxYPcDFjak9ezFQ5029k4WyLCgezM/gbMpSbq9729VX36k0sW/teKN6rCvD4qjAHu6Phsm3G
TL3P6za+jxV12ep6gg0yazbKqHs3FmZE4mS5R1BnLCvJfUpkn752KI8fYtu/JhMQed44Lg+rTjde
bauukKxXzvfUNbOtIjONx02K0LozlTsLueqi6rmntYQYDLMzPUj0ZfADIeaKYv6eAskjI6xBg91w
b+OaEmSmqVyCmrjD9aPeFX8bUrg0Egfy5qmINp00SXwlywuSz14nq30Zk+h85dJPFk7UBS91vwBd
roDDUZmtTaW6uNMoSgWHsao1mjqdeYqsxDyNWbCqCh/A1qCc/pnygRtepAegLgWPeiN8joLoVPJ5
fmGcvfSGFXwhuTQ/9e8oFzsSDR+NKnTS1vT6f8r1lVejZ2SIOuqh+awZpXMZmQIcOiVZGrgp6DJs
TEMR98QdinucgSmKTAKx5nN1KYJdUyZySftR3HeEHXSdqZ261vFWvcV64c0BgDv3zQuAIH5bJbV6
0mAYLH2VUoHZ8VeEaMy/Ig/RJfa7BWbV/tJwNZ2Gjrgoj67+w5B2yclxMFDDjFqafaOSBRHCN4hY
kpqQYDEM1c8uTZoVbgLJY1Z9aae+id5ReBozrMagtjeGVUH77wsmvvZQPWLZ0vZVZBpErqnamkR0
kqhGMz8FqZUQyTrtFgXdBIYLk5U/h50S5V/0yn/TPLIchH86/xPyo9EXvP8NyH82rQyg0HFm7ndh
QrJbG97MA4Ldqd4hxLiy0EbwmrlAWG4bdXTKgeeic6DCbTXDjVvaDdYMIz6kOl1mhOXf0cu2q8Ca
hDYtXO5IgEefOFWYQfe9zO3noCVv0bNia4v+uV3XBThynGa//FS97ylDvMadjUM21Ae0JQEENc3b
BJ4F1ESWo3pRSs/Y/flRIXCmfBgdNa5BAz/r9EWg9vjoxpJBEspm8OVBxGq+lV7LA9TNq2dXgCW1
sozRyladR8vwl/P5NO7S3VC2/iZTrPI5SvvrWJIDAcSp3DiEpR/TArqHUo/FKzfwWjXbAU5rFO+6
mKSIEXDxc6+8zq8D9sEeBJt+r7S6+iAjce2INHstlbZfKnWqnlqczUpSnmMusrPZwrBqKU0zp+7L
8/xC0Ou4VXS0CKthgIQzv5JhOe/ofWDBHWc38A0EGPfOaMnRzHXCCLU8V+7mcy3ZxCMJQicld9y7
oHHqg+KQ+Qyo0EwxpxGrPuYrtf8/xs5sSVIly7K/knLfqQZlUkoqU6QxbB7czOeIF8TDw4N5nvn6
Xlhkdd68/VD9QgDmQ7iBKarn7L12ah5HGu3PAN0aT8alTumPw8FX1O3QFx1OAA7zgAZBhRkB4ZgD
Emqs+o0sVcrhplGtxTikt/umbVIFxgX1m/uh6djpbdbrinWpWpAIa+SbIMAFREk6fiSx0nH7Tj7K
oRGXMkNszONT+yES9WoWQiPWNV8zdMY3iJvVbsqEcO+Hv89l5EMNcfWhlBizzAqGg0aR7FDBFt6l
UKceIktKLw5QHDYaC1+eQcraiBJlfffqa2PUk3VRE391t+5n4gKW2X4JeDQaSvk1jpA0tdm03FqM
qrKKhiw6gEB9r0QmXvOqq9dFXX/31Q6kziLTminwgCGt1DV0fuz5VsVThGTO430D3AlNfK98F7UB
U6WQxoM2L5GglZFsq9EWl9zojr+Rv1GcTWdl8OttsOzlXUpBS0zyTetW+WCUgSuhiSdxr32j0pit
nA7a60jldHuvZN9DRK26jNCWwVux2t6nQmCC9F72LGUSlyBzpdp1UI7y76NQHRdOiPM6L3twIf+5
dz8XmAPnQOn51EsHJ29f9AZgtGpDqJRpQPh0HDkb1izJrV7IEqxNlxo5pl603Vs7jeU3pG2BoUOV
Tvt0I4jhjRryqRwSivRgyj4HS3VBveQupIHscFf5WSAnj5Yvvt2z75wu/SRPhhLplJhrnWDgs2NW
aBhhnL90jKJ+XQ3L9XofrPQzJ3/CjVQfBgoFh3fZJ4YrJ9pHIcbylWLSfbw/f0P0Ggrz8IcwCLgr
6zbbDtRJMdJk31GJRasYmttT2Djm2s8tCgUVCCTsZ/quSw2f5cGUeKrSFjSekuIME5fA8imNs1Xu
J+V5QBjnKdCBCcpd9oyy4T4KokNqZ/4FHdeSQwiWyZobe8nQnE5y2Uu6hIwyfTyVeLN36BSYaUj/
N5JJE3SkC6NMNzUKwmNou4JCDY9RFT5u14z2oRwK+2ATKbfCyZttC81Y9UU0vzBksOgkqMUdlKJ+
FzNvTpjZ7a4x+34/RymUInLEVhhwot09QpQ2oHlJMzQvlRM+3U85DVm0Zov2IbQlMQyZVm31tkpP
M+ngFKaGZxgm1QVieeBOdhtua7QMKFIWXJCl+ZdhzFFDozs6IDZ1DmC/KG1HhY0bKnDCDf4jVrbO
ZFBmNhV9lccDVysD42hU15TKy+8NHailBivPo+yUC+wxiG8pb3eB87SzZPIWZeOrDUCQec687kur
/zDSlMyLfBivkeRextyl7++oId+ZqjO12e2dPqTJT8sJ1mZAckMwl/1b6GefvjJ2D3Ob5F6ZV9JN
AcTfzGEavNIo5DpeDrtc1272aATUHyP6OrOlnVoTe0dOxMySE7lOUu0BbMf0mAz0EtQoxSaTyPEx
MqkWcaNsbLyz91Y5hRpKo7kwNuRbGit74cgBn2tuerIB5klpNm08q5ymSynz6XLfa3XJXpCDAg4x
X4Z59UwsW7XRRvBYTjdXz7U+B6cxJOX5/mqDBd+zBh50VV971Bf0lyHt5eNyVKtQjCBjEbaTAZOx
R7w7kKirH4qo9roSFG9TDOMLze6rRtqBBqNwN9nI//SluxmK6jEa1WvI+34IDd08dHNgHRSlL3JX
kMW4HiazXqmqP3ixLoqtLwXZ2HrfrEmFFGe/JQo77jMk38uhLZBqENz9ovcmUQDWUs7zgxolj5pB
/LifVNAInAiAxLaibAsqg6dw2Ysz+Db3vfu5IIFFA42IQl4bVa+5nrDKb6ueOFYOe13+KnI/umRq
d6S1RdoDpIrJbWoKhio4MtfXRfqig+UyHACT96PKtH8hu83PUdNbHnGZDvm96IPcwhaeQ0zPsezL
6hwwXTgz+vidVwluaxGFoC3tEqxTdAPbHN9oFNsHVbCISaTtMwaLlzbLxY9BMV5okGn3HSNtnmUy
PhqM4NeGocizhT89O130QcJleI3SnkyMZW+sSQfHsJr0gkTtJdGkuCeZlPEQU/XMmo1s4vwBk61Y
kdxg0DASqDesKX03cUh7kzqa+zDps+N903G91/QUIzc9ioiOuZPawW/n0t3DhFPJaA07IMFx7A+5
YMmxVLKbpViNcPNotUa4DvUxxIdOUKOaZuUev3Hw7heTW4dm+r2mcrpJ7VLbquWcXzAlvgfjIFZW
bXf7+91ZyproGQi66EzNJyqJqyLUp/cYc81ed3zp5knxi0SglqJLGry0jhZucjH4a3P0nVMwpO+O
UHnwLfCm4M4TGSic3w9joQHMHcdk03ZXSkbizYn77uiT7EfLqelfh1L1qkiQPByqv9JqrfUj4xuM
9EdYW9V1TnwWjY2aSDf2m/aMOqcjNIe9Sh97l2JnBWRFtOdisn3G19TiyWmoD529q5PptYjr6UpI
V/Xc6826tHv9LW/VAuAfxVRfv05T5eP+1M2tMevXIPuwfKd7Y/Vo7gU6NG9YeupIB5ijzGCcCNM+
U+/TTr4kPoqas7Opl7lNIII3ltE+dtrwF10AEmRMUz2XZaT+nh3cJwa497cFaRznkY4E5hXHegpG
jTKsSR8rgfK6w7JXbXuUcAdp10wiGrXmVm/E1Y4smie+6aXo6B6Yw7aPMraMgyn9yNV04uJ5hPCk
irhifUoonj6fSysz16llK+CE8s9piVEH8ulArZkc8jZUdQ/XHypuzhC4bCCM4bI0sk2h4fjSZfas
RYC4bKHVOz0ohqesYU7bNvP0KcP4QM4RBKrpEi2bsMlRvxWTtmBQF+VU6VwMZ/oguv6n5g/VOuNa
HzCut5eSR2CoADBuWZ/cCCtezVUSpQ96EdzwYxwnXWuu941pBe3VlgQGiqap4Enwwv2cHIpwp83I
He/n1LiaHSiJoBn9Kd3MKDTc2R7zx7RZugImMXqkfD82y8YMhb84EgmjE7OSrOJgileGQVX9/h11
XRLTEhUryzYloJByUXDXPOnt5kPMBfwmgCmnFOUHuDKTEkNRbCHF9k9tiv67Ku9KMrujh9RlB63p
C7d1jkSaOAfmo85BxqKllBoRXEI0lpX6/k5PQI1qvZg82NKbQdELz2cx8aoMxU5L+/nDr0pSHpxG
P1UO/dVe1Knb+ZPO1M8Ra8Q7O648U+5iitelkZNV3uvaseobvXLVynhpZFDvVUIEiHGKol2OtvtB
BGI6zhVrRrtXDqgH4g8y+MjxTiz/OERm8VjH8U+DuGiKlTOV6Txqj730443Rde1LFRVfadSkX6CB
PG7S7JSiYdqO7jjH5XezYp0aIP7a9Mshf7JLhzp7D7Q+3JeYwGkmch7d7CYYehfeC7mO83DNLQYf
qMxbOyn8N2mo6SEQ8S6HJ3K0Yvh+mAgqhEPKBsgh6Fw4uyd/nG9jMJU7suq1U6LhSoom4zUiTYaR
KD8OVuU/tmGXbvkpyXoIfOPRnGjjZWFJugnzk2tctR4ZweIxzfKNTkzha+EX1oOfTU+2XhavYwr4
UHV+hQsOgCg3mAAlIcd2wwcrXs6hpla9ErnhuhR5eACDhJIwG+rnOlfsa2gPFFERJQG/7U+Bmsyn
XJkRkyr4rn3GgA31u8TtzKl+UJRO99KWcMbcr+ReSam4TnoRPt03rd6/q6UCG7kwJ4DZVb9XivTK
81S+YGAwtgMYtp3Wd9UqBqnoxot8RupFd2owvGKm1VnlTjXxH7FCcu4dvgHxMXULx6yP9zJ53xUr
I0uoWyw+B1En6dY25nhVwjg/RiFL5dxv8w8kbxtkLuZJTdQQHJCRrvUsI34tlTCM4TpYgWEeprgF
x3XfLSWzlDkzyy22iY/AUhOsTj1rXQD5r8TaV0f6fc7vw84nycfEsLu6vxoSKcc0lyIb6uGTppXD
CbIWqWqGnF5TU31HH1l+KRZxTsqUfuB//jLa6QQkt3q2HcyOqZ1Wz4U2mSjrqsRtKvEcJOH4jLah
Hehi3zdG2pJePDsP8Mv9a5kW/hVxrNsZeEdqPW3Wc23Hx94cOnDCSctXRCCEpDRf0Ydijpc0phjZ
V6Zl1EADJ2t1J5H/3vj2btLb/IiVNj2lFZLfRmmPAxLGYzEW3fF++HuT5w1L0ujT7/R81XSjvbsL
a+nMVcdUzqnb4PNh9UF+mubP7eX+Kt7IcZNMgenVAxGXmJzeS5jqK5uO8Q+gbjtU5NObGaYoAUVo
7KBs9Q+sL0MX9RNargKz133PDlRz1xXjIbMoy8hx6ygmgDMtCrlcQNidQRQHuBk8vMzEQ7YwnJRQ
/w6wT0c+M2iPlTX+FK3sj/eIv0xPkzN9mJue989zPj6AKX6J/dIhK7ziKSbNlPipIvk2Nqjn9ZoJ
/9QWpM4z8IC7agWSUDAjYSKCq0znvRklX8WoitfWVmbQbda0k7LTX+FLq24uoYneX4WHs3XEjpaW
Rdy5lW2n2oxsV21J/E5Se23MrXOKjWjcao2lu12ojlc16d0S6MClz5Txej+lC0HuGJdy00HxcosA
EagRFvEuya2RxgPz+HlAsG2PyujNUz89tBFiyoXtmy6Cvt8bzOcHlu4uWRQg/asvOgmvkSjnJwPZ
HXMMMa6dXo5EZQ3lsTcA0Wet+FCzQndHfy6ebVOpqZAN4SWb2nwPrCDY48cJ3NZSi71UuoyFmh4f
YI/u7kd64VgDT52IJ5xWOiSXDPpAJkSTnpG2pKp6yU1kvErTslIzC3LFh3Ttd5bzLTbjcM26KT31
ftxcqlI84ay/jNY8XJgzjb/37oeQiUe/tc/Nkm+Jb4UMyqB6QDcHOhGQxaqfZuXGWkO55eB9PAOy
yuZf54pu+IlnWTncT3VOTuCuvW+VdDuSCHW6L/cJbIw9RZ87eINSPfCOkdy9wLhNFQM6rkHdK7Oh
2eKxmveIw4y9qPRbrto8X8tq2vVdFz0Daf7hlKr/oyUO1fAbPoe5inA/zxxviHrds2R0Dtsgv1XJ
ML4a9kHWXUG8+HwTi9TRxOO9cdSlb7qIHokxy5npZIanIc9EJUHRpigpi8Fnbt5tsyGVSEvbd7Uq
YQNChdo2lUNDkLXKpW3H6FK1lbLWdeLV7+f+9UK4kAlyEeaHshbH0WLBk8v8VTFA8iPVMW/3PSWQ
Xkrre6U4bfYyDoq2pWCskhPIoUaS5J5JagcxL/ePuWpZQLlITZoXSOugdOiqJ7Jipmp4FGMxbqdh
4LO/bO5/XNBEZB9SLOiTn2UxZh6RCaPp9ou2uy3rgAkGJy0DoxgIcXU7dV9pUqGJwN6T3FTtgw6R
/cDFSUm/6ZJb6UvqOOFbI4vZC0N1/SegSpozR5yQ1JM17aygYFr2hlwg/UTtnZKsTjyuwmdwMwld
g38iwhUYne4jKciptpjvjqm9KZroZzhMyTleNvc9Qy2Sc2vae/A7yq2uabePiugvLMrHZ8dpNvrp
LrU1l4oPwJ9VNuEPdLSku5pMa67a4Ee0Utp1OrftUy7qH7PipIg6g32W6fOmIqD2GBHRuRVBaO2M
pPup6BJccq2Ge7udgiehklyijd3wohITS272UkMu37uySZEYkJKrZLL7htviF/kM6rULnOxaZ8Up
1FIdErbaXqdlk5rlj0yGHnT/Zi1bWghFFaQnfCksucrAfg5DylK2QsyRh7jD/4KKRoqX35rPCrOi
de0AXbL7znGxcSCgrHOU0EY6HFoR/PmwM4DM2MriUdYbySjgGAdnVo2DYiAaMBHcoxHM36Web7rK
xjKaOcUDNu4T7iPPn+xPR/O7XbakTNgqSZGdBMsWDfZ8vG/ykjzUWGf6hvjTX4+FSigtXY5hjJsH
U+3rm27lDH2lnr6SvDpReDGUa1yn8d4eh4p6BIehLoxdLugDIReJH4euyj0jafoNSNbk0U8qedar
YT8rRfjSop882rOtuZaqhS9CH8pLZiZv9xd9TBc3f67WbZ2ooMtrHihos2irl81PK7FXTRPpL3Wd
/Iyr/HSXkjZ+qV0NpTiZsg7JpE2jbWZZlNRNIMGGHaKuFhXPkjTVbkGVgMLR8meTcMo1UzdJ5Skx
D3SWm9WEHe8JnCuypYgSSN2WFZ6t1tkpjvMy1FZ8ackXv9TL5n44p5blUpq+INhRCbTqlS0Gi+DC
uMNIanHv2BnBi7Fupp40RUrJYpM1SfsFswHhEDkwzwbA3jWt8Y5ZGhZHrdeazYQ4Ja5JAukt8dIP
5vs0OtOlDjVjZ86EKDhDnj/LQv4II3tL9jpV79Sf+tWsVFRMo6ZldtgO38SE3jjK1egiHdt3425o
boX/FJEoF6Hkg7yoyeimaPY7ug8ViBCuEnCYxL0b/TqJvPu1v6fiWLNGjK7sYlQwMnBzEtk7WN/T
MTcU/gXBcj/+73//9HphNU9W15CiLqLgLXslW1xcTC7dtrvr+GLtZ90M4qRja7uMUnm3O1zondWV
L1rRBJsBieUeDKdXOfguZe1fxCzluxrGwXbSa3/TKIaxakN6OOE4oYUkRDk5Jta0CYtyp0159Ii1
Kn+t5zdy0eUzPZL5WdDbv58V+g0vXwh0s2usPaCt+oheRF3ToC7fo2QtrVy+mwlsS4l/DAoNI3+R
LUtCighjlPFxJpiTHIb7WSjO/iGOI59QxE5zG73LnvV5Ho91k5cueOcM9wH0ukgfl7R5G7UXRoqk
SZ78pI6fxAiShCrNAORONFRqaxxFs2hP901G2OPvvZgkao+mDDVhR7GPkbwJaKs/Kr971Jw+fAEC
Q9sYJ8RGVFb+HoEhdGSS/6DSRDXJtPRzy1RjHoNhLSkPPutma2+TLqs8SYnmOTLD8DTqvCn3V+tw
Tm9DO2/uLzbQHt24JTRMzayAKYOTyV049Lsh15RT1WzpWw/nGETQbDqIOwc0sssGPCiVq4puoQ86
m27qDwxa1XGMw8SLNP1I+OG4jWNS0apWrx/pWmMWyh3zs7MIoALi+I1ad7SOAZBs1CGmkSeic8xI
9cJSfB3pysroM6qMLHb6Qvo32LH+jcDIbDfCYqX6zzlIRT9rBze9n+U2X9qg6xsBx231BhMO1B3a
38UbLQKDen48MNfjkCqPvooiQdpqO+Y3LYz3Y+3IUzWT8VPa5T/3gmrnZ1l3EIb6eRc+BBgTd9D7
MBDb6gxyMhWnEMwBMhLrHKWmdRKjbXgNunaCb3vrdD9333NIEVvVfIJXNBWNAxIc43Dfy7GU/t7r
nEjdIAP5pnRBrXt9waKuMmlBxG3pVbjE99mg9x7BUcWDBvaMxEAr3yMLmdHX6Zan5FbyamVp7I48
P6kPPJt14Pwqx+TZ4lZ0W6PwL1jSdJKGFJvr2ZIapmjMsqw4e0ZLAaGAp++uiMOQuPpRvQ09LkFN
Sa6g9OZbrqnJFTuu6y+BnYVeUrgLhgqbMPEhJfPFC5FK2VWnF0wghzN9/9cLGS7Thyh6IKTvzZ/D
/JpOpZSuXaFAQRkRQ+oeGlfmQfuikQW4aU1Jo3E5pMFJEHhgwaVdDsdoNHZjTOEu7ufmZS6U4ECa
FPGujr6ZFocnGH2H38PeKAvKtw7NpOXUfRPJNjwC5r7+60vv5zNRj56GIMO7v0AGFBbA0Iq2JgHj
SMzJ0226snwTgF5XgAVLUHSifIsH+xYMar3OWzK5BvJcbmEy6Zc2S71hSWwi/UBPbkSrLU/TylaD
LbP2FH2AwK1sMklYN1U5rWRRzw/3TdwH8wM9F3OVNASd+E/QCOZNVhjKd3jUZSW+52UlN9rQknGt
OsV729UrkoNQagAK2up6H63VDk+ZnGW2XYpRdwuJOWq0dykTlVGsv4RaZR2nWoKTm9Rma0+9tbVS
7puI0CqGliRa5XOhP0uE1J5IIZdXTSNISZPaMQ16CLdR2j2mKV8mAsNVfLTm/4J5t11JYOU4aKxn
ShZSDd6zwmi2zWwbTwEKbKbBTXfOnFpf21XPpKUwqUM3CJH+JzHrXy3mi0oCqrZpgi7CoPFXuzHT
qdbOmlmH824R9oAymLc0tc+1jF1EndGThJA+jbr+oKGLm8Z5/zt92aLfFPqOs47b/rudERDfBU29
Bo6pbP8HKcdfVX/3/6Lj6Cqza2ynf6UxFFnWd4QnsoY3zYGOP29x4OtyZTH0gbDmNh5iNHh0Vya0
WvnRrEkGLoxsfIt1J6Lt3xg3M4qVLZ+uVGvya6Dy8XImkV1HAVL//t/9X5/jfwZfxfW3Drj5x39x
/FkQPE89vf3L4T+2X8XlI/tq/mv5rv/7Vf/+Pf/wnv73899+FfXfzk+b579+5b99Iz/+n7/e+2g/
/u2Aj03UTrfuq54ev5oube+/hP/o8pX/vy/+7ev+U56n8uvvf3xS4m+Xn8aiN//jny/tf/79Dx4x
f7pwy8//54vLn/r3P3hnPvKf/883fH007d//EMZ/aMj+bMljViXTyOQaD1/LKxqvCLGQlUwD/Zu6
0GX5CLXh3/8wjf+QqElMB1e/XBBiuJEbrLm8ZDj/AdgPVc9ikDd1CHJ//Pcf/m9X6F9X7G9wcK8F
MfDN3/+wf+MB/iTpRkPJ9BoRkWqi6IaAsdyDfxKv2RpLCksSvB757YMytsekLjcUdY+19sSYkq2M
pXenT14+2ETuNogIWegl4drWw60WxKuu/tnGnafrCXF1pONRIppoevoWlraFxJJ+i61zMN7SaM8I
68bILWmArlQGxYTwvkT3pvm7rX0YysW30KWktCr6dmMs2ghGkZgQv6r9QK3LdJaq9yQ+snetpf7a
KG7SwEwyPit6MHGGclhHWzBR+WvAfTWnpN83/AYdiyp4Y8qvXpx9HzGOdfqEhuexrN7yLn78ngXP
3O6uHM+CxQARk+1RnxLXdtJVhO+nlLe8wQbsWmZMw2OrgLYEL4SYPPac+qyUN7PY2cj1FNtjzU0B
+Xuenh1k8QFV+LCNvdxmCLbfS36o6B5669ExyLPwovKj0GAWxBsWa60feYXZHKqaon7n+o66kioP
wBDJ87aSB72mmJPuG5JrlqweEPb1Y0mE4cDapdczFBGHXvtlNzviD92yHL/6mswKRX/sWOsY4Tms
6/VElEzenDrKB7PlJebg9qQo0blzEYxtAx+6ibFCWQY+R1upLaVpg78xrhI822+oMNFxfBMBE1Vk
BMFmGnxPl5s2ao6EYffYDhIDEcIn45lLT8mkNx4RgjEX8y5ThodK2Uc0MJHwuaHA++OMbjs6+9ln
gRfCepwABzrhGlS3Sy1hNSMm9Ov0LMQtMxDtAUS0G7r0Ov9XIjgWsTqR22lYeYWMvZ5C7tPgIM5P
5b72g1VNWc2g2pt380HPqpXqn6X1tLQiF4EiaNezQ3idRW9oIC/C9x+dDse6hqWrypi4n5imt4pb
xah+IzeWVCm8UX+hYnPtww5h14PD/DYs85UK1FPtHkhDk3F/nYPaRUW5GnAPztVDiTHPRNeBg9Gt
ahRDct6XdfETBYJtbyZ5so3XmASkyIuCTV3vlXary+8GOY0SBA8tozqfsMlCMEGyI3vnUYtJm1Fz
CjB4nZHUl+mLTLhpkmEVjyNSX3yBUGtYRK/IlDuqVDdzav2k6rphzFREB7lfBXsl2tVleNXrbqWF
M/IRCOaZ6qpTskqCD1vfWp3XbCe/P7c0geVrDMPXKKmnd3RQ0THMxetMYb865SXKu28y8C8hEjBB
bVOw8KkKlFBOdkyJIE3FRz3/0sXLArwHYjzUSFqbZFOBuMl68yhp4pnGytLohjYhj1bm5jPOfzmv
c2eH6fnYlNWuHYbnof0JLA/u97jrozcpK88YaYOECU3A+k0xMjcDPtmrh7DU1soIzuPDcPKTWj13
lCMJ1IpM7sY6xVgyfI+TQ1t+hvMPG3We8FPX9Ln1nB+g9uYpfewBccJlWOFTc0veb6t48fE2Ia5e
VaNBJ27aJCqipeDJlLOLCG1Tauk6hFSV5oQtx0ZPZuXDpJ0lBFUuAZTPItpG2a+ekchWuZdqKNOI
rjNB08zcJ+WPxsabhUxMGrk3shynnHMI+pfB6AEBtJ4qbrGK6Ux/oAewGWdtPXfz2kCtajBcBAgN
+1k/U0rdqMx4jaTeR/Gi6T+ivSKjIhqY+UckpNbzD7gMXme/z6FVnFiKS3dsQ6qEwPKyah33OWLE
NBDr1kYCk2sWH5eWGanAeOzaxFewzGU1PfgEnpAU4+pOEmD2bQ6zZp/hPmcXMomfh7EstxpiYjT5
05XizT4vCS1H0U7RYv5pzKlwqVbQyaCOfi5QyuCycaWgRht99hEtEFLnN4GDtkuY0auwhbONA+UT
3+ARcVB6oIB4bCz/hTISyXt2nXtWnZJtagpXZRY6KU8TKoxV2iDLlXrg5SLeIE5t3LQkKcxo9Glt
RQzkxJ5sVNl9ac0MFSYzByhzybhPmOavLSd6Snh0VVHP50NvV8xXrfdiwoot0PbnbfjNXtL+4MnC
HSuiX0GsOjuG9kyuUOeB1DerqzHvcEnOq8Chr5b6Y7cnuwMllEew16qvIK5TR0YtNnc9MYLW6Bo3
kdJboDzvZMWBEimSl3ZamTWxEWEV/WLuTz2wXDsqNaYxLZALWPFXQ4uGd7Aqo10xdZ2L1pEQhikC
FdBuG/Ot9b+NGkt5SSG0G9Kr4SugMY3E3zm0yKBM1godwzC+ztOIXnhysn3bD/swVhFvVNUnjsHb
MBk/iHc2bo7JE7yGw7nt6ihaDfbYHbpS/Ro1nnpVxcDoTxcfa07bNvbaDoOtUW9MpC4XypW/GNyo
ISJ32ZOZxfgWDo9pVNmPXZ1eHI3BPnKW1WbbPWikXLFYP6dqOtEimzVGb9mvi8nfGBEtCPILX5Ix
r9AWTt/jfvghpmxcl7PkwsJGKHuNv3fR5NCaX+4MJK+9zycaJz8M2pdZXTBalXwM6/d2xHuFwpdB
TM932Ckjr7XDaTcxkpiDwYfDCN+qrCVlsgi9fp7bbR/38kXpc4lvis8HrOU9bOEDNfXuCLmt2QxS
vAa2HZ5jEhR2fh8zALafiDsoG+gF7mGqZJmWx4du8NSgpjqU1K9kwKTnsNLeBoLlPcXxmTNo2R7J
RLUbiMRFhOMDU1iFoiecmro/Kp70wsPw4htB+ODPsXnBmVu3VOwrlCGuM8L2qKx+JWXx06yA4wyG
YNDiHh0po9Qm2r88LE6sDwPPSknraCEZPKiZ8TQFibmz8pIniM7jJYpJq+We2jup9WSEsDJiZHNb
xAyXoVzVQmWdTvCB6rWNarqDDM2DOenGqqNSDpJ32LHgC/bdyPOYL5tw0EekCsfBq2UnmdueZI3V
pEZyugHyTO82bi81X8wTVQJUaPUK+gE9Goj02K00wEf2T2cWT8aw4BRjyidW356QUIJYcbCexiT1
9kW1V0ULrmVCleV81J28CKPfKrV+TdvGo+5TbDQqXGJnNAfp9x5mZYp7I5wrZmuCoq55NNNdXJ9y
rC4i2I6xpHA/rlKlI3vLo/VT+c2qCzYI0QhKpenVfkBWGgCPdw8YJlZ6rroZI6Y52F5QVKB5YOl/
D7VPC+qM9qXDnEIyyqQh5S8ImyeZPSmRvWFF8VATsxHbD1mwD3J6MMpWSX5Rk05ayuc9WBjmSxAP
/VJ4nXXttQOtDq8swZEVBGggrJdPPhGT1I53aoBCSDM+UCG6YzAeACXtKMN7Se7vJjV3M4eKXPQ9
b7MPqNeumXHzklpJlyxQWgyTkjlFtyq1tzr6NqUJdCBPxVdQz8dGoRvL9e1BsybVI1Noe6jfCHKn
1zlvFOt7WY1r37pUWnOAiV9fm5KaEybuirtfzQ46URdd/63p68cwfhhBCIEcsgjBYp7jyhiQQKh4
LZedXO65N5CXh9DmKYYZI3WB8GQP+rposOM9FqzMB1usDUU9GkhTtOLZgHDjwle8TkFBbpOKJexC
FBWVlW8OEiJV0+mY+54Do0dxDmo9kZIxkVxPfp92wlUJc2wjmPsU21K4k2q+98iUR6YTSFJqjekE
FSRKxHvm2qPcGWV7jWhfUYRm8jJ7tU8TkwjZ+cEX5a4nPjaw9yL8EY429+tMmgKYy8EdRwRB3FR9
vJfqTYWA0nUhNDnh1dZnmGz0boTJM9BibFnBnKWDyGT8mTQmjhQWXFCdw+6roxBAG5EuQroeeYpZ
NuQwepzUKepjEHz09Wb0r6Bm3IhpZ3pGjLaSUNxtuU2s/8PVeS1HjmxL9otgBi1eoVKSmUlNvsAo
oXVAfv0s1Lk2Z+Y+NJtVxeomU0Rs4b78td8hraO0IZrtARYDqvRnSTXcSjE45V4iEy0cFb+zsoLj
qovK7Q2jHAoAR7YaeWt6aSMYC+N433c55Bk/La0gt2xk1sQ3z2DmZCu+JCUPL9J4JNpQSAhKBMrv
ci/7GRLivpBdQhu8ubEDqz60C9LOSXezmO9CJUYtMQM2tS6lS6ocRuIUbO0+Nq5KfW0wiErSVY4f
bP06TgBNLfmQOOjgWG6k7yocWzntQlnbOaXmyWZ2nOZNSQvgNSdYffox0zPB8V7Z3WzWnz1J7Vn0
kTOnVnk8G2RCadtT9RIcCi5a0wUbUsCQcvMw5suj2dyP+nzUMLmqjLoQwgaZVh1kOwmkfkYtvQk4
74Z6eLWleqfNgKZOVpKFLS6tWbxxe7nDpv01r3lFhybuExt2QwyPzTwWsoY+9o43Y2au6Fo73Mar
V5bZPi3fFhSjynqg36mtWzqgfCBx1Ik/zJiCgAF8E30OmePRbY7mhb0J358ch4r13OKLFiPqTLqv
FtmJm/KqtWuegTcGSM+6zt1gadhKL6oyYcEhdFRNLlUzHOBseEyjsCaEgwyPhIZwos5dd4NZEvW1
T7GHqtbTTOWjJSS+IiPRzL02ZHtJ2poGp6dbPwyCYPLqqWeyW8ArKXS60Wr2eisN5q55BPH2FEXK
Ll2/ZkLfVTr4GRcSU4VVCXFrW3yrmvIScUroidh0j7yImMEq5j5nJDE3kj/PJwTNfjw+LMQGjdL3
Cm2jENQ1aR/5CR3s5LT7uSPqlhFElO4bpWEXYYWdCZjNKJJLjKmyshmT6dy2KPTw1FSEGtj2zoyb
g8R7oI3VSzllX3W6rZZicqdiC7N/eZoPkE9CJbvE6mNrr3vI0TurP69r5CO9o5t4bublgPPrsBjG
GSyz2e0cfT1alnRazchzSskr6OGZ/dFC1o8cC6HU9qh/C1eOFL/sS/YjBViT+KCbgDW4mDW7PZfs
X+P8BQs0RpbTgj+/hYtrPBjWk8F+sMEjuKTQaZYlf3OyGCtrdxnyEAe1ByJjR3gg9iVu3Vq9WfJZ
cZqdvETgxxBAp5b+Udo89PqlSyTwc8pZifUQFZ2gZ1zuxhQzwtwFGVlTrZMFlswiw3iejZQXK/rz
gplQDPrILLWfmbRqa+Ap7l/Ugosmbk9JJP0sthQguXfryr6l1nqzaSHLsg4k+z2Tb7HTBUb9M5tP
/frWZcxsoQg58rMZ/RVpw9xB57R3ODd6AjbGUGtTjF5DfRvh5yvLXzsaIbGCh4guITbm74bwVXup
Dw3uS66TLjTx73FuqjYpAGU3BOrSETjOlaN0fpKzLDLm1wXrhzyHU9xf0JilbsdWwBrf7KW8rMaO
LepuJtsFBpg3Vhd03oE8InhwTF/TH9JyL0+yZ24v9/VeomES1ByjhsBHPxaV7L8o+nLLVWj01XtG
GHxCqQywnNr3d3ZelwISrqwREf8nmBxVzWWDtZREl/bzwZyPm1pT6Cp5CwsPVYIw7sw4BSnUXbTs
cvQKY2EHKTHfFfHpXXKGJfGuJM59FE9ebsW3ZLvJ5p6t2oNM/K4LZHc19obF1Yl83VBLzypoTGNr
G00djOpO/usosVN1QLiJg6gs9szM2vrZLohNLXKvk0PF6PZ1wqOQg4qsWXmZvIvV9gjbwxuR6taW
w02kQ0a6l+ybyQGoe4xpAR291eleySDU1c6uTpqzXOt+RjeGfgtSET99cgOhSI43ByyHqwbPtDzV
lfpYT/SKCKzrx0Y6iexYw+bmXcFb7iGNdHeWuX66LycZnnQUZERR+4JAkd75G5J93BCpkCxfY23w
ioj8qMxRZ0fYqcpQUtXHtH3mHu2y18j5GqyvBCCh87TFWq/L4pWVciyHg1OWRE2ciYpUpLe1TV5T
pjYof7hrUMURWB9rdbisGNbxIlSa3+Liq+J9luJje7RNrGIEC4VwcXqwIE501q9mf6nRV1VCeFXM
eBSntzqCo34scsYd/VT59mTuFn5GBZlZk078DNO+NO7Zy/Eum/Z6h7ksoiPFC8vyOiBX8aiFukF/
peC6AFbC4aHiFk9SzCBsyqJrOajuba27XQGFu2meRGHfZcgi0EB4U/woqxDxhjDO3pxURzCM+XeY
wkbrWfwMd7wbXG35iR1KNl1ho9QwceEfzkHVll2FlWTGk9JzsMTADIet8grX/jarOgNlakKzRed0
y6M5VClVKtn5zpHeGn3i1U3hLkYervKrEqVBMS3fbfJXYGpUtSNtJfKR0yahGJCgFPVpC4lGEueq
CErTX1kG9qBBzAHrrMmmbzi1O8OaKDFWxup17jl5yGuWq5UrQvck891Cyps4zAA4VhcmjKJoaKcv
edztF2TsSlVxpDo0dNntYS2SQwqNNobcsdndIqTrlVF40P2OZcGck9w3rfbm1HBhUHgZb7c6qW+L
6B5M8j91WtISb1w8Zt438LfILWXrJFV96EwhYxB6c9lFVO7mgC/rX0LsHa6lfjFgpYTMhqhZofbw
5QOrz7F0Aa2EMb2ywwRgKBiWGt2xhyM95YEx7syGGiemiKsuBr7Z1TqBtItLlKTkoNjDZVrY/OaY
BPhiB4VgOG6+RqhXMknXHeMfMg0Yat4tOe7ufNxn/MD9RKoqHra624925U64tOAhJglTSPvHBhsF
ktUdq4kJdLvTy2XXbVVU81fMr32y7tn9o2pTw4EJb1ZQzTkbtNNv5M6NeJcOkhp0YqBcfF95LXfL
N+q0wGz6/ah+xkrPe2NlMlXurXavmjicL5Wcu+UOhLUn2lfJ2CFYpoRCUsTDMOOZW2WGcC2O0nAC
+J0BQ5qzS7p8AlbFoIrLhaGvo3Bc2Jw3nOpjhN2AHEBeaZWOMKLYK8bd1EFIWI6TOK/k39rWmzHn
bgZJsY73TnERJjpxhUlw7VVIsAB4+cMLmjjs97z6xbmkxGjrU2PeqcXCQ8cVbF8I/uPkPNpU0o2I
9o3+UkFwNcRenSVXVE+QIpvR8Qq+N0Q+hcSIKe7Yj4yuUt6Z60UejSDe/P5UlcW3nr6s03Kw4BIu
BIAmA2+CfnjXnFu8YiKNSZ1hnUFsA2YUNxs7V7XOWXrIZSAiTcBCZ5WX/YwFd2CkyPYsWBzpUN7B
bvQ0a/UX83E0jg3j2RisEtkBrfShdAjVOf2bo0AoVWdoIxAkZyRIi9/Ceeppo4byARjYrlA+kxbU
yNfkDDuAlNB1tEBnrGYjjJbnN9NZPYElpU1PbXKUYzKb+/qQa7GnpJWbSdJ5idSg7xO6dNszGr/n
7BEWkxr7USBS46JTOfdSXnelH4OtYy6eGHeaAlCrNk/F+qss3AL64i3Kp9UdNFKhY5iuw+RORotn
bdylc/Qs6jGsNteaIj5qatFt3CvhUmT6ua6PwJIQ1xVseL4rjnFN2NhXGAPIy27NqzsTkR9PvqsY
+WNqGcdMaQ8jazOTHQN1V4yIAImoN07YiD/Lqb4zFwY4gVnmoao0rClWEuWIhGQpPQcDNtsG3EC5
AlfMfoxsQeVTnYQEYO9pppLRFjzrccrj84HhAKbGSbObkMHQQok6LtdeA7yGhxGZ9TZS4c5oX0dj
69x7f1TmUz82d0vTeaXD9qa8LPbybIk2jNrBxUfpWmiqGTAOjqeTjG2wv3dsyU2U9ySZqdMek/xu
C2hYy/SFnHLXIui3qG6Ncq2aJ33+giN2INmDmcnit/h/FbYzXYyerIYL8Nc0AQJY1NNae2b36Zbq
LZpKnsQsMOPJlXonUJa3lQg9yzesvfIWDd8WtJBxDkyDkLD4ua4BKL2t3aXnzEKM7q76+JzTU+ey
fG2a0VNaseWIHSf91RRW0AGWX7Hgx+snmCZX1Pap7ggQYoKZS4XfKSJgjLuMMo/4qOEKfVqTJlBW
lJn20r3P8vpSJEzHTO50Y4GC1u9bhkGx4zDYfkfv60cdhxxXbaNKe3sygnr+An9xr2cvy3RxoBso
Jlz/8tgqdRBtPof2Vdu4yWbxPjGYsxLHkzVcJTG8v7F/LAzlRJV+RFTFhMqUMZRPKDA21c4xlq2w
ytODMM44GBw7fhmp+Q3ORT3CNYehYO52eQsHt8p49Dsu7TiYrYo5t/Rk0HoDNFqyMahmx6er9Ksy
e9bZxNXkoQyW7lYQ34Q6ATOADPxkN3XQg+ml+wvBWXs56sI5wvDW2U9JZbiOrO8SuUTauKJYy/fC
fNPnhAIy2U+WDQM0PxukwAs64JrxJc2fjK4viSXE1U+mEwVY54v2dcjM56WbvwdceM59peieBr+z
N09arQYMWP1xPDbiBDuPMXXlFeqzlTZBLp6dk2iSy5A06OGuqjwj8yRqdXITmfV29Firl1RJRnJG
niMilFwD+xN6etBLvjH+5VZ/6fMKvniyy8bxdWNZAhG8QbwPLfZg8iAOsOV8AuD9pv3pyVJF0Hzq
6H3WLjsJ00/s9GxV2SnRWSdvx/8FU73bGpB/htEjsRMr68EwSAvMEk/VmWW3vLvGHcPNA88D0vZR
62hGxqPOND9W3rkI9+M3J4HZP6AJlNddOl5m5wlkWBIqXLiQErmJpeSSpy+gW/zODtf2NStudoaT
svTEFe7aqSUa6KER+zg5CCfsn0kiz8c7Ndrn2IYx/Tq51+I6spl/mJ/EcH7npRLOEpVdooeYpT1F
9D0aW3oiM/WXgVl4Ve6kLbVj+S0ViOVpu0fDiZo1e82gP4Pm9tncMdK1bpN9FQw4SvNxLYcTxLBd
3IYT57tYs7tq0xE0Cxq/jLFg9olExTVaZKnsZHTMTZaiBKOkMn+8Xwng3RYf9ZqH81QFGZv4dmwO
OcUGe8OjzMKh5YZVwcaXc8Fzg2D8GQQcG/L4mOosdbngq27eFS2O8rnfg9Y9aNG7tP6ZIM/I++Vm
bLxeTd7KMQ9gE0AgYSmqcAzgfokQ7nUxE7c5mHBV4xVnqHdFx/oZW48SRkZdvenirE+2n7Pihktz
35oq09xXu2dyUGDnXkNTUx+sQfLzZdkZ1peq7DH/cb8rROP9yhhbLaCrmfWq1a0XKx+k/Ln98KlO
4x1ngc4yuVnp3PJ7kQFmY/fPGWXxwoNI5lqV4oFSo2enjW2mjyb/NInBTooB/wVnvSP8uBA76wv1
Pk3wyA/7PgKbw8yBHkPlWblhW6sV28M1MQbjCiu9xtix8N5VT+kHKs5LWlOwyF4Glr0uv2rjvYIu
IMrkVwKOUpXR1SEAKp2+DOnoDIafqETDyWQJRTvBa1tSfyfnPlmVV6pv5CW910vpjzUUgT3CpWVJ
K2WMNGe23wm3ui58JaGckHYyFzr7VPTesMvAlZR/mFi8LrqUjMNybblkiuIu3JKYL4IJw3FSEupm
PNQo2IGVuGt/6OYEYjZQX2AtcrF6q/5tN/09dISdGSVP+PeOtu4cHM3ay3j0xuclixkdMEuhtoP/
bpZ/RsVjcLRTOwRdg8wgjKrVM7hdW8ZqesFCM3I7DXUHtTZqlUBPpCeUGJwAHJE8LbRzZGwa5nBX
DzS1luIPhQlJ597CKcq5nu3xg/nqMB9Agh/jYtwPUvIIMNwupusopG9VOEFrDcdVXplmip1oiuPa
1MjwmfaxaBVlF8R2oAsrlKriaeyyXytZGVwgK1jK0Fh/i3GXtO+ZNdNXYzjrNeDqv2qHyJLewGZl
JPT5IqUdpdSLYbPlznEQRi5WSrdq2zuc56+LepMsPQQDeeIvnmAFs5Lhp3gd1qetYWAl/y5MHrt8
2VuqA73FxhVJK1gndPV/lFH7Um2eS5SZWetGD9g8UjfSm4Ph/CgraISBHDzRo0Q69jPi5qZ/zium
VYgPsuG1yOVdXku/FvYIz3Ye64YlkwwfVdEvaSRf6mlfU27oUUaQVK+6Je5tMY8BUW5nBu8nxZAe
MnU5IAI+xAlx8SqlIzOBGi9+N+zkfrqv8eBPyUX7IUk7nOTik6xDn4fFhPWPN6ZQlUctxjEAbq0d
ur+5CgsYMNFq7hpbPyT9GjbGtIvt5FSbTHtSCBTNXUJKH8dZLMXE9mJemtlLGpN50IYIOcupXnRX
6dQwqu2jMys+oQLoRxwQVANWkJ5tbLlKXs0ppXTi0Z6Hby0SPtr37jDhbW2yh7XjgoGi6yTtzeJa
WzRG8tNXpPfsNpXTxICQ3cKDkw+pt1Qw2cAiIfwg7OkBvUjQqeVOppTQNOFLhumpDKklVXkT64RM
Mjoo8E4sQ3NrtKFkcX+yEMDabflUn4cG7RDbSZBStwkm75A2V6FACrPQZcnKYQB1oeXvAI8Y4oOQ
s9Ge8t+eg2Kp9w1hAMw+A9IPA7OoAyM3byOQHkudrxLKjejaSqO7UDAjURof88R5x/NF3Tu57fSM
VZ25G/qsYQrS+CcZqE548deKTPq6GrT6qWSvWEk61nDxMZcSApTnjmIzzbRD7LYcAcNeMtgyR4HJ
dm5dfuf1Z5CkAxXTFj4UrrjKElXfpMvVrw5/ppsEyIf+0FOSEYdDWTJ1/Uu1vfMSirp+OKzWn418
qcLQ1S0g0VAeVTmu2251a8RBBXF266i+IPLztcj25wqJbelYVwVuZrVQg+4mWpOoFh8ir/dJBrhE
sGrNdk0PzRkq8FS924K7qWMYHcfSfqwkb6jDmZlFSSXAomTixVFN6Jja3dLfhEhI45x9IuZcnZC3
jua6Z9qC1CIyLQRIZdDYqRcp7V7alnCx9MKh6df51SQKviVjPu/uDX09wZZlYhydeEDulYgX9+Ln
uQQ6cbjE0b5XxjCaLJAZEGXUeI8KFwPPCCSN6QEbwxgIvy6aUIf1V6qD19XmsVErbN2x333ZvCAH
lIHbqohJO7Kg+q2q8dyrl0JslztjhXS6NWkRTOi3iN58INXNj1All3SGldn59a3tYvaho2vhJJIM
ice9eSQOAqVxxQDhXdff05VC1KIVgWA48ZJaN7XyiSUDzFrWdqPFbO4OG61LbvRTI6pjZ0TfcHGh
EM3NPtXHBynX3tWeUolYz13PDKaU5aBbxBECza4F0DMvVEVVyTRr3cup7KrUSi5OsqDPVF8ndWJU
6cKZX7RqaDVYarp2uk+RXWuAPEGuhoOdhDldZBZWwqYSz5khRD9pNIQlTVmRx88Eb2AMXFG/NP61
dapdk2ieLdZjtv7kCNhm1NWi1t6i7DCy31r0V136bRikzFs4N/YxQN9xxqa7/YFaoIEDUJKL4P6M
lt5vcIt26pM0g7kB+J8a6a2J9b01kNHiidT0nDo6tHgrwDK7Kjo6QXomeGkTv4Sel36HNk6PHzXj
Y60OpTyG7cC/odd0/VfjPKqZtG8Mw4uqhM0+afIPcYP98XOqGArpQebQd+iZv/DITgqCL62/Yeb5
tQDpVNwMlLJi5k1SfQJEocs3HpNygudAGFCf3dWpFExas1vslXmYIN03Oy9j/wW2710pyR2ZFBf3
GAsYcy+xKFGoBMmjlKS7uYb0NCIU4TBrVnGbB2oXUIrE9BlMepQz7lRyGGKBlM/5nazkvWO0Xhs5
h4k23HUcfsMy0ifMHziNh7b/qsuYUqrKCcZ4yLXungPVMB5lqRy8XlG9dYZ1Z4/RW6ErXsJbs7xH
HMqrIcb3DJd2WNvHtk7ujFnzetw8SS+fNjmjTRKWEEyWv0fmtR0hw2vxCXoQy3ukCy8nh3uGURJL
oU6lVivlecQyFEirob8y3L2axpCe8gTTwTrSvJqz/EKy20+cy2eRJO9jD/DIjuegXq2XymkXr5GM
di8nCdNbAZMTkMEu6hZmo1XvbkKq+MGQnA2xSOHLm5gawa07qXmUJzajTRJoULYq5KCjJoyPYdJl
z9DL8U7hyS7XHjubORQMOLeYC7t4r+witOrs6oxDGiJFZ03PMbc2MfO4lendzFoK+7iLz2C6Rbnw
Zwj4tFjiBzhWRNFoOw9RijTJcRCxZhUvv1L/qnMZDMQw4IMbFJh/qfXHNWzuDYXQBoRY5HQrJ4wY
zFaruWe+Q4BOXjSvCe/fvGcOaCxyoCJFcDJQCpSTa5IHsrIeRfQiEVDH+E//cdR74SwsrN/i4oaf
90TlA8wFVkpO7Fq0BEXPJJndablV6Gh4+A+ihNQ9ObvY3JdOvFetkcW37El6FtSqivYsO/TRq5jn
0Eyag0w925gHUOxewuSPTT7beO2kxMtjNE7RqcRS9qTbiFLUSX4pU5rF8mXRuWyAh9y3M44hPWNf
JazvUXCEmbM+vRZmXwUstlxGEJiwJZgjUXKdyBfaZdCI5u1EqMUxHYp97ghtByW+YqE5w51Nshzh
MMveemLJVeMLGbMe01XOemfWiGKOF7rguWf8iAZVo7xkp24WXRhrjy2S5HbD2qA2UACdzCqqJOWa
yFl3VNr5K2MgRfZUxzxthiCJYE16UmQU5gq5kGkDCU7JZZq9SgsM89IraBcassJmlC+4MlNWt1qc
+GL8Xpm5lZnMvh+1c8UkiPvPYb4WrUtgt+iR57utsGJY6OmwjfFWQt1yu5Gt4JT6EYWQxblAyBai
OWI4DG6ymKkQCgZN9ZXxr6AP7YCwj/oz7N79JLiZ4aesDz2zLif+atE52DxbmfEplQVDHoJma/QR
sm/jCEwAYNIDaax6SchpwLguA38bLuYmZq9BbYI/2PfpcTY+yCsNMXYdIjJH0GRLBrocB5s5CnvI
/obF+m6jInDxN8zZ90Qo0M/vsilk9OnN7a6o1hBLSziljQ9Wlw0A7lcG5rb+Vhmfmc7uCX4FnXPz
VDav0BvQ1AK+ZFu01sc6gqxn3epkdh2JXY9dIDSmiEXtko40kpFXtntN5ceR+3NqnTm3G5Z2pZb5
ufwxyQuTxteaoS2mS4aQyFeiJ1Pu2Ni8jRWjXS7H3mRqsNIuzVzoeuES+uX2bM/T6qQ2f7QQEsVB
unC643Wmbe7Mi8V1AWjh0CVs9FcQDCY692ODDGdJc8+YJq94ZOK00AOLs5xilPHJtDKZ1cs5vlER
7WYoLXT6lvExKg+NhUE9M1zMZiar7XqF4wVEKBppPw+OFAUU8RuDaFeCG5O4HXVGz8kPY1GvFGf0
Dhz4HczPU44VPqsZ0g0IX9gkf5QNKoAaku/9tkCSWHAgP27bz7rEeMD2AmJuIwNtGYjrgyRvUKAZ
aRtCuPTU4RwxOTUHT7LeHEa4Q/oGBZpnnK/hWakRP9dtOIypbyOy3ZSY1kIV8boylDaU+6bPTvjy
sAGnyLaZIDZvWQ9pCt4THlaMHgyhgCvG468KaAU0cOeOXHaTChWLOpIV0gLBFUuFcZpwCgh69GZ9
kATa7aTwpe5kRU+ES7vWhnvP0ckVT6QxH3Na9KR5hO5HTPTaIqNXr23y06bHHpETOqN8uluc32hk
tho3YPgrtkmBzQ2rTYbLniI0UNkuexPxZIXQ+NfpySjcNG68iTs6c8kQoen8mQWnCzDkfDY8w/yV
ExrDKSBJyR1p4dvqmOlATfVned6R4+MNCf7OLEjgBmTPFbxpHMpuroZp84cSFGgJbdO+1hHWgD1B
IWg2blTMHgEbbG1rRm5JtFsNFMq6hD2UolW+SW1gSahplItGy9LbuJXhpILBMYEhfsdUs4Ow3Qhw
0XSSTfzFOzntg+2ls7Jlz2iB5FbGav854wTpQm3exnFHh8lmHGOcv45LFZbqW5f/cdG6qjGGMacl
TCzaE14NGRkGLaUdsW3lQcufVvO3H/dx8WEg+Gx/6pT0BIf4s28TToYUAfVDSGK0nUyUd796xFwt
IeOCPp2bq10/EP7S75WerqRrx+9lgnUFmNY8wOspDpZNZFbNrra1KpotOqHQiKDYSH0m+d2mngMP
estZ9DFk+dVk/R1nLhLmJSV1fDCiR8e4TDRJ1pbPI6WO30zM2tUWOPrULj+JUdov/UgnFcXtG+QP
EwdDzUJgkBnVsDWvbSbIcD7nmby5MTOeB/GhVpkVVIVa+tPMaMqWbnih4we9+AZ0XrBA46iSdIFT
yVQtKsfxr2yWV6yNJau07Rm81QXKotR87CFB75IBKHbcvyssVr/KFnN0Saegs86isWyYuQ0c+FIi
KwH8qTgsZW+A1OZcyOa7LMOzzNte5xvRLHx40Y10D+Z5uEP5/7CuYHCrspG2sUTJX0Tn7avqocrP
g7Mg92TBZP9Br7Dk61LnTwsmIrNaj536FwlmmlO9W6c/AUZvemqls138QBS+pTy8aKItivmXfELq
amJ8GoJBYxCHlGYyifMZBNkVDz1CkhibUkJCtgLuaX5xRv3ecT4kfDvS+G+xuF2OGiiJztaDPJnO
nc5Pk5THfEZ+go57utYkZ/gqjaxI5fcCJN5asj8XHT3zGoFbMghLjcGYaTk5Z3ZveqapgGOxlR/G
rXjGh/w8jh7JJusVKO4h2XD9pQVeNzPLJIxrwzgRbdrsuPlfheT3RTtdjEHLXHvlySFEa5/lMPCo
lGN8S8DG8/t05LxDR8Tlp0xsrHLzEWRXIFut4ZPPRjBuQ9KK0/IGESX9itpuwLOJjMZMBjAvZeeI
NSdghvae9wJ5Zswaw1ZbPOzHJLEs8YvdjPWdOnRJMOakxw1rAcYL3z9kDvEQ6fcssB7SAm+9EveT
r22KrZXII+oiFSesMC8YxZl+tPA70tREVwjNWp39aUpUb5Md9/PS3BGpg046g5zW5l+OikCBgljZ
UdMdHKtfeab8oZaeIJ4mdn7p4rL2DLqyIJMEG6byQ1nGmCbzazHkmfFr7kukwez6vGWdnRe/jHA2
PQ6yTN62LFT4hng0MPkoL3DuJl5DV364lGrPnhn4p2EXcb93HeIZc0DAl0r1sWTt6bY8nDTdi0HF
qOyw+bKaqRhIpMm+AZYMVi2BW9FZlbf2kgOSEJ59NZqMnBgnb84vCSo13QmVYizPfUhH3QdWnqDA
SIpHjBh79BLUEQg/1xZpQl1y9XdK/V6J7IAz8Bjr3HxxMl6X2dTOlomtemoCok2c/VCV6OjJ+8F9
zm4WjfQas5nm7lNS5A5zW1O5RTA6t1/rrawzjsgflzlnO7h9wMvb061vn/77zX8fCsNajoDlBGvJ
7dN/vynIEgx7bSQMxnGONB+TQZoEny7IbaoNOwRqH9ilR8NOJVOz0+zlSj4O24cZNMV/Pvz7vf/+
8t+f/q/f+/enQkz/719rqjUBjXSsgU9yD/PwH5cxQsyi9BmUJom5hqUJghVi3AopBZ9L4AxY7lbO
/udTubTQdjtyJw52G3lQa5sTysP69J8/UDheZdwKdrEcpWbCG2dA/T7+58OYgRiZRrTBkA1QJZkW
XEA+a/7vZ//5ZWo0Bw1FngTg9j9s1X+AVVDQuafasURvqecnA8kVg1njxEZtJUsCgcoW8CFJ2Au3
D0bGrk/bPvyv34tIiTtI5cgsPbO4aoV1+vcZfTxjKCz3nsk8Q6evcSF1aeR0zEa967LhfYo0RbhV
IsSZWMwC7WNUhbXaZHsGoNdkMPSTPedpR/maGuxeJ/0EE+n/+3Uyx+spef3vF/z7W/++dIBm7EaK
WQWrPEtnZrj/82FYm+70O1gsmkC8n/59mByNTui/v9Z4DNiPDgwOdPwLuzmSP4XaqSfDqLDV2FaL
oBUs4zrar40Q6BnoS1T9JlWlch8lzD+krLsfNStYlay/6ZpIj6xtP1R8QajEUKgjbLF3k6ABMbq5
uMM/XtwNqnNchYJCGY9OQI7eSjOUJWczUz8R6Bhhr8u9i8GCQSsTzNO/Dxg8e6ZAEtKHoYHwkZY2
n4KdB9TqiEDyIqvTTvHaf+V5LFBHI5ZBK9FHtRQ0cfwM+rFlCZePJ4sFFwMr6vjKnshjAIeSMGF0
ITfuarkZT92AMKaV5Id1NOU9fMJDWU3ICvq5PpgWNZqD0LQhZySHpI9YKenDutJ2hrkiGJPbLphj
OHMZk8os0utDOj2ZiS29xOi9q5GuQl2NZKeqdGxozaOD5aQIffHPj+yXAyiEoQJSrtZQWOtVSm+m
0VsJSb3EOe4+WZaBrCRSclTpeokUZ7lgLyIUrbztMtKHymFs1q+iONdAiUhH6q/13WoJiaJ9SgKI
H0gwFTSNWwJp13b9JSmgiPO/NvoI80NEcksFfhta+/pEBJ5xWCI2U4YYn0wJOwvSlH9fuLSM0RWa
zUOlonbRamHujIJZ6+gw0VkwJdn0M8HYpi1LvlqEsx4hdukceJLMmm4Twi2q+fK9k7MhUODEhAnB
pG6mSea+NCv5WkkUp1a7ljv8P+vVsUSMy3ZkRC/Wd9lZp5uJE3Ljvedqv+xVtGnJmv3BKEZWrSj5
tW7ku3FttFeeCzWoYX57ycpqUlcIzaWkHXzVFEjGivwpr+ceKeemNY3iv0pejJOKVDgqD/+HqPNY
jlRpt+gTEUGSkMC0oJxK6pJ3E0JSt/CexD39vzh3cCcdx3arDGn2t/faiEPo/3nd39GvYWDAnl9B
SueHvhiXT0pOArepuvt4yB8Xr/QeBQpRA9yEWYJ2HwdLjkcL4ajhzU5mSz3YfqseXJy33A1lefj/
f9ZmmyptOTipNFB03YPz2GhgUFSTgNx7TQE31cj//dKXSYsFIX+05AaBcdzkqlbrNrK21GjNjbWv
eJt6EZvHEtbI7daveRDUOe5Se4gvJXU/FyRywLaynxnGo9i4bIRDcls0Kr7lhG3KuzFXNoPplHqC
bVyKZSU+UjjRwHTklxbs6l3d0Pyjiw5VhYP2oR9ma+daZQ3qzqtIQDnUxmySWt+19V0UwQxmYIwh
xiG+QvscApPW8y0H/vQsMwiF27fxv3rLdcT8IbSHV3EAgh8oHX/LHN0s9rW4EJskiDpbzGcr424c
RH8L6A11SEOb+g85ZWmTMaFGmvHuFFvKpRApMFbB1DTC7Hfqsaj7BAof8iIxg6YT5HK336stLS8E
jHM/tMB728ruHixjcO9pKhejYYaTts3zsLjzu8vdiUmqy+Py4vQeptQe8qnNAVBl2r13ldM/5m70
VmBEZzLFuIc/w/QGEHNGYlzSNiMqRDMqSuoa0yOdCmzFjHnb7M8M/O4y9o+0TqETlb5HnUTTXyCJ
9BRiL+uOSC0F8KZJE2Xdjn9mET+omDw3H7UdlktCAQJgtL3FiRAW1wh3DufOyQOkR0RRPcTSf22G
BQI2CH3iqsp66adp3Nve2RxZm/GiT2dmJI9SEzT1TXVXQ+E7zdPU7ZaWYtNVLc8jVnzKURE/Mi33
YFDXr8ZrnkGE4n/NzPZiUBDz7HcEbJBM+NjzF85KJSV9cj1bADdDIXGitEZ51zBAva8Yobrxs+en
WwnJ3BFJLZ2jbnHP/bdIRcAqCbhlWBkS61G1lNQP3sQVGNufJktI1tClsekCVGW6QE6dLg5dJOfC
dKkLwTnkdAQJ6WlMxG7s+XJ5Sb4iBzMDG+MBGhKGBAFP/b/vl0uKx7AmfYPyiANzmpO7wbjtnRiW
YZHiA6TatvmY1sy8ShiJGwAa/hTy1sDQX7XulYZLA2YqXyg/Rw4z62wOnTROacJT52n08wvbV79v
G1e9p3jpN+NUc+pZuK4d8MJj5VEDAb+Gvswkia+AwmthXGMWq4NIpyqAccnfbv/M42xxAviOSS1C
Lgbv4uDrke6fYfsF/jsG2XQ1/++JXkb7zqut9TxoTPRz/ee/B26dGGNSR4gvdxwIghj9bWNwsItH
H8o5g+GUW5nVX8VUilPHl3PHIIw8kDm+RlluUXbHLwAKOA1UtLgm7YbysWFeRkO64b6h221/1Q8O
Si50Yonsv4/niGmpwy9US+ZvcukFTjFLhp6jrHMOKiBOoNLPg0kKcCSkDv7+fdZxfTelmNk8VLRc
ggQhPZNuE5b8zzyMbRg33lFmFiUfrDH3w+L99okLonHrrwZlMZpZdFia5Z+fUFIk6HCMItMNlEzL
MKVOKyzd3N6bRnpo8SKfGIHdS8acuAhN0u1RiYuaTmDu4ETs55qwlOd7l9ZBXJFKv2cN/YJV8mta
LQ6fJpUvY+mxoaDoLuTgnCGCHkt78k3hYFbuc4ewFlu/T3/aOcKee3Tt8bCU03W27NCv+jPmXQ46
i3NPJOqx1eupT6JgEpY4WBQXEzD2H9c0fi5gOsxHOJgI59Hnhu1+coTCigRKMajbvQ96DRpJh6ex
3LjjkQ6ShQxaZQMXNIf1ulKUPeYyRyyDRV2MzkMJ5G71Km5+eLcmCIxO1XKEXepDyQirlFsuYDbe
yhkk/1roO3Mzk7QeQR2DM7+aomvFO+3KzSwy3i6zZ4VpRvdl5nlXu+FObsK3upnGhQDddZE5O1xr
nss5Zx3u7hGDAZsM5NCBCyh8fkHjFldN3S83/R/wM/GloZMtyHXFqKx8BXqBCFfsG27GyqtMvMF9
FuRd/GVlBVUnLT4CBRXVHy1KX7xt21m/xzg7myaKpGms7a2W05uIcZ81Yr0T7fTpudy2hn5gMbLx
r3sa363ZNEDqoN+2JqNBKjV2+Uz4LXOcxypVPiMmwP6l696ZPDV7kSrrZqltd5soITbk1KJ5T4YV
w35c/1kp0jtaA2avBGwmpa4pXWhvi4JUgllha/Ho7QtNmxeT8AFl2NmDrKc/vd33t7Et/lAu3L3S
K4J1o+SlL82D763ujvXOucYDct5a1ajwOMduCoym7NYD3rRy3EW0q55Vah16qADojMk5sTuailLU
WjdSYEcd/yOxwLYseXfrOwmdMyjoGDOsfSU0gktkYLLsHrqsMD7MnhYkb3gqEuvadF0bFmV/YxD6
I4ltraHpO/y4U3bluNadSJcbZ21ON3DcIJ+UYCUmZ32eaQZ7csky3nJqe9Uyefjv+PffoS8SQ35j
eNa3JxvsJ5PiAFtXRwYQMy4hedRb0MB0o+K4iCXFLYAn3Ukh8Nk12x4lCeeqrO9mbIOMqYYgM5e9
pUZ9YNzaU5H4bQ7tq0oAD0SQLCsuqPt5fIB/PN57PgBAq6nB2M4Ln49PqIZb6GgqeC/L8mUmEXwV
c/7GIkDuX/lDMDZRF05Ju4nVpNMaAEMTPze+Ws0JnoiNZzvy1C8/YukGkEblI2+4RtdnWmX7k7fv
+WA7O8MXTozwaPfut1vbzsWc/66egwVruRmk1RwJbn8IM7bCvG6cO1M7xNGXi86mj6Ey4tBsMwxm
tMgvc837bdkEY6funwGLIVwyIw28HtNj8rA6+LlSnKjkRdoxpE5cgOEZn2Y3X4+GRlrONGjsxtoV
onxPFutX2K7cFZSYhVSyStwIGO8zLOERRdztymxO4y72WHFDfxD4yPn6XaCASEbMg8zeei4R+yFr
2xCQ3u6vT11dX/zUVnHSLnmuSvChGqWTBaUjun2XMegqys4IsJAfTKszw9Vr5I6qgtcEHpGaoSC6
Kv+0XGof7OyD7r/4OOkeS4Bu7/xSYMwZajwImst/bzw3+cSQLivetaNfkzoOkwW11nasp34VzJd7
uHXs1RvCubP+iXIqbgfC3r7FNmhyMIArUrBnNcXRaaW+LIATtAANYkf7JC86evmcgzNm6V7iTqHL
7WHV1UfiMEQfHQyFU8zg2kOTJ0fJAgh9I0jz9GYZskeLY2lX/8auER2rrLV3pgAz4Mf/ZF6+pwsg
CgpHINEs5SnRNjBmHyrP4sW/9mTNAd0GbEyG+FerBJl5mr+Ea7xUU4UZvGJes3CSUVZyKyEwjv5k
/4GywLGgrv/a/butJurinPa79Tm8Rws7uCG6zyXiqCN6tVe6xhWGr6iRnIjH0cSdgQhGEUJAR+Lt
wIi4XpJqj8WbLPIaHWYx/oGwfV7bXf1sKG7o2mT+UvXvXHiI6izsn658BLERhQ9OlX3RZEvSl6bS
vmKBj9T0Hidb6FC7/+J6lse4QGmC7MorqxnG5OJRpD85iNvBVUd7XF+XnKFS25cSZYEhoaCzvLXP
Nl27FKBTcJFnyYsBRZEkNCVnXf3l6ARnPo3qu9lzrlu0SFCs6tgzHPmoe8gsB6kuawHa9SwuHiqr
v6EjKDlhgiLMQ9cQpJ8oJ9oxWTi7DXEbr8B9MCfy1V4RxpQzh7n66fLSvfG3se/aMJfluu8BMyig
Ndp9+5ptreHQMI51FV+iraKKoucpZWVIJU5CgDOpbLjdMQB2YCQfOFMxZ1bIufS0nRqLjL6gZynt
AWBiHn3KZvcSYxwcadHcceRCexuhE2O0M9gAD7mxvDQtIfkuKdhvJv5AT63wHpYMWwr3liLqfuzN
zWl9DQL0X9m6n7nE1OMiDcyti06LmNHwo5VR+j6Pw/PC1gn4RZ28xGz3sXaPNcuWKrkXkcgHXpPu
7Kq8z5V7V2OJrbj0m9m99iD+eDWfNU1c6PFN/LfoeEi02xDdMG+p9w7AcxQ30OYwtFOfEIlHuDS0
0EbsaD0uKgogRFM9TbREZEYVaOGaJ5H8jZP5p0R12tkp1nZun0FVYTlnmcPDKtovv8dyJhoqE8uF
jnnzmFVV+pziGZ24hPFOtkFaTUUgo5LdhV0JVM/4OoDJOyeoSzzGDGfNEg8HbLFkvyzgTsCnXNC+
ZJC3WTjnxQtFsieMqp+m+TgNzVNTVWASZGcHdBUE+Mq3NwZnYrcsN+BjiyCK7JPZJuOB5ouaKUH3
YGfJh5f75s5hk9r1fXUpuqncl+nXUuUKgjxwFmeZH8yUxIIVjbibAa1xHu2ObkZdJlabYsOudb3Z
HoaZN6l17aM5D3vThLNk+KT73PypSm1iS+VwNPWYc3P1i3Pp20QB1WPT4B7xsv5fGi07vaUJiYzh
UaQZEZA8lykpFDa5h4lHIKo6shl5+1NklCV0toYOET0xZSEbNt/l6OKh1kxS2qm9Q3J6yIg8nLrt
/RvpkQvFzEU08TM6VoizCvWceM5tPhj4HGb920IOD5UYYaZUP/mW+qO2ug1mAsQ7U9pvljXIXbVU
CUQH668einuscwPCImy7JYn/5BJhr16zq2xMGgpj52DE6o0fcmVCmL0XS1KCTMJzs9jrHWA/9DJP
oBryABzXRoRuR4CV1O/F9ZmDwuaauhT3Z5bgCHUg7ENMarYTHhCfFgcL7KlU0IKkwUYAyZ4CaXN2
qF18OHVtoo1gSWiMAmfMhNczJ3sKReRt9JuZMkXBF7lr3TOb+rloZHcxcmZXcA/Wqrht+Dp5Uk2n
fAYjyiJlYYizK/cdBPuFpZmCev93UQzkQCLicoMetVj2E0oboMNEsnPnn+uqabwshz80Q7/lbg26
pTpm9TcNKnc8q5/tf4getMmKlA2BppKvWWNevNi6KzI6fmNKeiKr3VNj+MRk0+G4SJiHV0722GWI
4uCgIi2jQf600MCo6w1WdwIN1LC7AlD4JAaHPDKK6mpI9TP1zde4eOCgm+UgKwzUtX11s3i6Kctz
7XiEYLq3hfEqH6D6ylw+cmu1+3DWZrAYnK8Dgx2DM0Eh/0zQZNZJHHOkCS6BlLvwyhFE1EzSyaZ+
pG9e8PiUYdVz/E9Ea+781RtuenZ1DmafeM+AdsS0X63IRhcqw6jkMmE68dOXmX9fyiSsJ1Jsk9fA
NLTcRwzDGElwWsB0X958os4OC30xXCdLvqqY1y84GkcGg7lVAxzMecK5pyy4mA3sVlgwGKc9Lr0k
NWEYoFka869761A0wzVAV2GWuzxAcHTCtbDbC4ekt25mGA8PZl+7zUvFXbHJqH/KC7rMJsArbpEi
5EpCZ3l/WQ3reyUwNtjxVomYk6hJOPyvdsxCvZ16H0ujYy1wCyYmVosZu1IioHe2CJSXFXtALAmu
u5zbETDExYYdBjbstE7+o0hIFCjDXYOpdxL+MBTdeuhhmLU4RXuMcR2qdY52Sm8D/3M/+qdWRgBb
DK50OrNAgXhvpXiY3IgzIgiSnelTwBJ3b95G8bHG6LXv9adusRioAfW1qA+5HOjDkk+9pPJJFzl5
J8H/vQwl5nh7Ps79oANnlxXK+tOl+SWKZlzGw5KEzGGuTSyiYJ5MzCQdXaeTZDX14v3kFW/sGXyR
Y19gzJz5MnbqgkTZ7m1fXa1W38n+FTaugKw3hn424Yv3ykM8pp9EvTj2i/oxQnDYR5l7pze3b51S
Zwzt9GmowST5hcTqGaGKL7152wNQjDDBHP3YwptWis9sZSQvXetcjizmYIvPPIQsKxlU+ET9bZI6
YheIgSZ6LNZDHx/jFGRlg2JVUH4TRqojYRYZvMPOSMLB6RoOauzVlAU9MrcjBuQTjaKP4FnXETcC
iR65NtCuZPxTIgtypoR0wvzjuZ2tay2Rq02CyvaaiwP9rgEqX3P06GTfmdmwkGgauyMr7MGnuuBA
4TFUSkL89JNQYDtPOZUw5V3vM/lUfdlcs5mzldNjwvbSxjllKFRFzM6edJpwAdAokZL8WWRykJQU
nKIWWV4zUV1t/ZXVObCqh5Z0XMDZhZC1JMFIJdilTOcDd788nOKvyowwvdbJrt6Kp+oVjF09gXbw
IyukSXE4VjnqjCgZf8xbp0a0Hroyfi1wK+TbdD2q9EPJJh0XFMrggYM3xoD9UkY+tYMjHlSRFM+V
x60NQyo2JWLdgBrddbwkggBK5MJhNFV1P+TGX7NsgIIzcQtir3mgdeJ2mMSnRkYL6ihddpkv7v/7
O0iBdVgV8EhjZgqhyyhl1wOvP8UsmZE0h53nYtzqKTzdxUXMkq54o6PpYCnIPE3BSFya2e/QTyBo
4dr1OOrbNPkFPYnVzfLA+EuyfP06vmhA4RzuqpPyMfxkDvE2q8HTlKS2PpgK56xZ3esUOxPlTx3X
w+ywEscMLAomQL1653jbruiuoCkpJiNV2dOhHoc/Ih1v8ESeRyOn93WZf+Hrk6aTMnAtlz2zJzsQ
RbizG3e+LDmRMWeY/FBCp8UUiSUoZWPavh6wWxqwNhtnp+a4J4vhM9XDfDCgA3T2LIIhH3/TtXob
I7vcS2M/cEPgMZ3WUBOHayzO9ZMNqNIuMHtkmHn86I5REeMH2n3waJOAYFkch3+mGb+WEJ9u+7X6
LJp84dw0PHizyi+qq+h0bLHaQRxM8668Y0r21pr1FNBaAEHIoC0SKZXzCw4d+l4p2uXdyErjjaPm
clt5OUONlVuolxhMU3jkarlcikll9xwq5wJ1eJkjwWmsmo/NWJ44Rl8MOjdDYzXNYFVDEvKbScx9
pEOd0yCSU40c1MOI4dkHybRSWJWl/MaOXCn+cMndVjocU2yWTWnngfT5miUDlY5oLHxFypvRdJFm
EidUGk6Hs/BaaA6hkgLoYEQaq3QnGy/fgjW+lT0+E/On4blMTCNh2eV10P/xFA0tO1xFi4HA4Jc0
a3K/FSJ1cPZhtsFX6Ck62jVEB8qp89jm5sNqxNN5SeEMrfPvwsRzN+veOyjmD/S8GTRAO/EdPlsg
Odnb5KfykKcyBfxAfryNoQWR72h7yjc7qk2XFlogwzWcY2N61MQ9epIxYUot3c5PkpkiZ778/LvH
ZMJ5BIsjh3XLjz5hm6RdZpWYPrpmWzBw6+RNyf+fETZs43uuhOnJVu2zqoVkJpYc7ZmlWS8uzczx
fVlgaLEZ94Hx4KragtnScVagkNTnrv1ssk+zpV+u4arnr76HvcD6Xmrn2454HX0F0WVKNmKik1Pb
IT5nJ3/sK4d8Z6VfOkWifK2gxDZALPAPsXKjiOQF9jnf//K8CJehRaNq/oP//tWIKFOss8+Fu0Uw
W951imqIIjPJ0KWqeORM3At9O90sFuxEMWLIqvRzoZuA0lYGhZjVD0u/6pfZ7sE518uZzAxduyaG
fl0P+7xaVTBU2HtRnnc5rcO7CNzgwYpgl/C9pyZTBQ6m+clFY09jYvV9nYEc5HI1ElqgTiTGsa7H
Y8FoMKDAvOQK3G3mpO2/8MhY5vGjGE22Vpyg7ibZet2FcdW8IzjIqp5jm7QGaE+D+G26FJ9rEX2W
aXJLVafNTcD/Ia6AsRR+q6k/mEGE2BSgHZta7KdcfS/F/IShh2xke2h7LK3W8lQwxw9d48E3bnqJ
RFpEiL1VUeG5rhsqPlMB+q6AlddT0l1GkXOJOafTU2zTrbxuzqyB1ABW7LXkviy6KlhiuA9ODxuS
yYyfVh+liWg6LoPBEjTerJPHYd9wpr11TCfqQaI2p3gEQ76ZVdnRN7NP9OIGEgQc28EZ/7oNWA1F
qM+c+vIIBTzajRA05hIOGxXF8tISKcJOzktCycf/TvPmr1tEPgzvrShzyl9bTMhT2bFRV4CT8OPs
0zHBWg1UaPJ8hN7hPq+JDK4Ok0FVI7IYSNeqIdlI0xXmNnGahAfDDUscH5hl8pHkKifGmnPBwH34
lRIX4Q56XyQumlNnX83Kehs7zJxtSzEel+Nuh9U6RkFe910vaN3DronFldDBgrOSc5eoOUHmQYou
vVORw1GvIUg4OuhDVG8GSYJrzIoxyRjeFotPxN+iqF9aWGKVZWQXbYEWIOnDp1D2OETmi8LNuLPt
+aOocnIwdv6u7LY72338ZaYkKw1uwrrf1yYsnG5oxpPlmH+ixT3VXfcsLCRpRocAFOI7zXWXkFH1
l46zGSCW9yFL/6vOHdC2zZXKqWed4ILOjbYCoVQEnCGPvQS9NUHrYKzEVJ4eJlaIgEfDJEVEuJKB
53QYFf2Dg5eTimkyDAyoQSZ2mIYSsV0HsNdzQSKCQj7bA/nlcTI49XHFplJr6xEdWe86CTdhvq6q
djb+94ORk8TKcQoL237thtbjQ3WLICm+jehfkSvcRq4gQIBKCSSQ9G9nuiAcRxIrCZ6seKwvwyJ/
UzX+DCOGw6SZNQ2HzYGJIq5o/9hD3FSG/ckE8Cs2x4ivHaRzYMaliy02Jh5TRRxFe9rKU31DVa1/
xs9zVXHXXGhu5NOS44MxEuMbDGTa+B8mkEs2Q5nz4/SbCNPraqUGOSQDO7v7gZuMm+bSnktWDrRV
G2suU5aOVEgwzgVkrPHV/xgn+59SFvvS6HG6QhApZvUVcYQPRvw9+QqKl3SFxL8YHXNzTYKmYjQ0
YZsm9jUf7J4Ht+lGNCrX3g3J/N+69VKWG4H9XPAQRCNB81XGd3h6DnwQzhHzAZE7kxp6SeLhF2oG
3EI9M2Ms5VMWMUgqkfZdD2Gd0g+ypN3nXJCXnxxThAIyi+Il9KIm+5gBc/NtMGfOb+UvMhwiETi9
vhRcH48UED1rj76NQZ9meIc3vdUcQEElZ2eYf2KKwRiq+S7CSxX4bjI+4arHJTblFO5iAPCz7thO
4kpFBxG8Bndmhzc3UPl0Y4AuG4Yn3Q09y0kc2rZD8zNZRCSHDAMRTpZ7tKQzpRCA9FrI39rst3wo
zLq0mF78juzgYEyvBeoPPDb/aivzIbfh7nSR982qjBYsV4wxC5tXb2gMS/Fs0KQbDj1fmzWCMtAg
I3F0JEB3BZC6fEm4+mGmaUpLe7j2laGjgLn9cOLYgS5g2Uko/eq7avgNkuK1ZV7KQBOLVpp2gTYG
kDlRe4KemIMuz2/SkZBnjhYm0xbjxNj+GxCJp0n8mwy4ahWrKC+BuXXPftIvOG6sju/4vEKbIGKi
Vi5lTqr2bYck3xGVnJiib+KeaIHxzShW9bwcvAJMZj9ypICtvmdKd9t4rLBa3Rm8xp3sfCJz8Xx0
yrreT+XshBYnrXTEOE9rMvi9yfws1QysHwSGjWmsQtmZ0FMAwLVemM3esVvB6dRcMPZVZrxOC4vW
quBgEL+B/IDm5mG1qAcQX9Navq3rMcvrf8Pk3lh0vlqFI48LKCv+IOTXmD5tbsbkkFcmZUN0rgz/
IlLCXwXmbD821dmMl4dqhjciMO3sXMCltVm9cfYw97NHAglHR4nVfhjXhNm8x0jRYfrevwxp+9Rh
JwJeAchpWFDItHzifnXUUgCBb8uNH1FduG4gqkha8Lj9IGuQhJoxXcFYuY3W9ZmVhkqshe6AjBW9
T5XJkGe7GOckESxVHBZaTQOno8mcQ3hgRx78Wjg4O9uqH4rp4i5gtRVFThlhjnF9r5OP2bDO9ohL
zjK5JVeV5umz5V2KasoBC4R/RZzFoXrBkIxgZjq+AFgkVHtuHuEm9/bbl6MhK8Mkq8RJMc93Sf1h
skMGNhMn9v323ULdaRQ5wTpbXikfGoJZs7JMdg2nn9JNUPrZ/Jef4rZI3esWAp7m/hYI90s7xLCd
Oprv/PG0VgZJUDTtwgbYvMbTh9v5yw7L21K55LIQa5vIrcHamvedfx0TH2hQ2r8mHlxR/6lKpu8c
uv6heV8zTivNAJDXbdQfq0jeOXQ2QW11Yq/td1ZQgSdyul8H494AHYrZBdm5/cNDeHFn54SFXWME
VIRsfCbzU5X9bQRpZ3wW8SYj0Pl3SARX7VViORI+OpJlQU91AfkJU34xMguNhDJg7iAnubFZ8+8Z
zZV+qZpz1kQCbkxQTCt/k5imU6pbCVzryKUJSpalvGPrOOB8BxDFq1WtodomjYPxKorGJz2DEhT3
dXI2mpeimEGTQ+21ODJxiIIyIhnKMMU5mh2M52xlJTFdGw1QDBfBfHEZyU7JibrLhepCPy4e49L5
LddLQybF50ueokwGXeJ7wIAgq6sJhTZB3uGETbavVf2pKP3bXgz6QrR0u6gDXETFv3ie/WauPOJ5
1Y77TP0YNig/32n/TEKQ0Ij1cyLRC5qxesUAT7QpYo1ZUVt3XRmFpkIzcZEjGQBMzKBcpjQTbGr4
aF92znwJ/8G3F3Nscrz5uUA6CqnBy2AXoMg7AlWfY1YeaheuLR92194zlMBI4Nl/SyVuvdn3Dmg8
ZCw6Es8UI+tktcO1db5UTDaRCK5FgJXLEkOoJUeUkESh0go40tzmIP+9grV35Z8bLNm76WQYy79E
dm9Z4lBBmTzONIc0VkQ21r7nyR7xVqGQJh7wtsRBBic+6EU6ZKAzYlzlyRPWKaZUNXARSyqg5nFa
ql1RRcaRuhIP9qkM53K8l7nV3huanKOddOeSGacqKQuj6+uPaId039ZchKcpOntO8zMzIjAWRlZZ
4mIK1oQei/FaE8zi8j6DD6iMkPMLr1Tk4mza6D2Qac6cHkPLR3F2e+sHN53iTWI9oMJg369M04Ep
GmFdZT/JTHNxXTxl9vi2RtgG0IR/at+q9wMHs2ZwTvgufrLOz89Y2fcFWTtLdkNImKg/0fi5t2Yg
Xk3yRSuQC2+munXAqJKhizyskCTXBTFHqPnLrhxIr/QtoGkfKz+DrLvYXI0bbRsvmHK+E2iV+3ga
35d0ZgaQvJiAbwNdks4QT5ROc67A5LHmJQjoAUlgQm5bZxeJryiA/WGfzZv8Lco5oneYa2lfEh9W
t6AIVZ/s7677t5q7F9lxVKeVLCBQe98Y+mbIuYDUc/WZefAWS/HhzVnOI8mAP+8SuW+d9HGUb7VZ
nNY2zW8x5Qc62gsi0EFOoGvoQecb0xflbx9VN1zt3H7tBQfJMZU3WK0hhdbhTASVe/sXkekn0eH2
6UcLjKiT7WWNZ5Z2wdBVmoukMP8wJhhDC81ln/LGmtquMVZU144t15ir12Vwmht34i/Qhm6Emq5U
VZJ+jeHir050nznEx2OASkT5IGSKOX/SpscsFWlzHl4iH+lUuXiP/SJ/b2u6K7Km5SB28Mn9JeS/
m4PuYOMQbyFZtmxMCcjAY5HeqhQHOxkgFshuhgoBh+TgXL1qZNK+hTKs1gI2adfvPu17xbK8xQ4o
TqtOLgBhKv48u91b+l65NBxphggOMeswiwDF0NXGTZ6m7zrX2w6K+DUlJNt7a+8v6pXWFLi5KaJR
+Y7lsT2MJn8SqgjudZyjPD+24l+rfv6tlvyPX/rtzqJQdsQCFqZdhogrvjE0lhfLJ+jSIbvz9YTV
IZ1DkhN7jyp1NdPi1X1CE/RPYE0hIGeYF6mO8urp2szD/VooGkw5kkv2O46XK9F/wznLkrFum12n
bjvcLPHzKPPjMI7yjwOnSVmEsD3NHm8m+OSctDuLNvsVdX7q+9cibz7dZEigbOn7OuJHKifaQN2P
RrLctFg1wyIZNuG44QOW/imyxG80MQKy2o7+xAxtq4SCFOMVx1h3UNp5AkD/2mg4TGCiw0pxuaoo
4h5T/anyEkFlmm+HoagOlR6scB0wJLt7+rT1wfMcL/SFfG+EEWqOaiEmw5fMRKW1qH8KjQazqx4X
CHAT7i3sn8Ru3Ip0dfk3Y0ofpp5rHWwcTPlmxRPl8pcqFA4ew/ys05X3DhFhh4XzUljOugFdSSxv
aDAXpNhiNmIHbV6Jl9TDB4e0bYbSRX22FgaWYBO27iDjPMBBx4awJ1j3HVMllUbuh2NDUxw9tITR
ezWR6o+NYvRYQ8+6Ifdc1aoJcDR0cFH616b2SxytICNinYbuRncocDiTisWdvFBB6Bjti9NCLSHK
qW0YKDqLbsqEfdvMDHYl5bg7j8NIJHGtRvTPMqjQp0xa3/FEca4j4Q7S7FkC4nDBnqMbzA9pOp2m
bEAA2yheS2q3JMSbz7Zx+UCqllKM3PkXT+pz9ejKqan9hjGKuVSUbBFOfntXM5APioFNoJbOz0J/
PdgLizBNCFZrC5BZz+B6M2pSVR5KPPzhbJi4Y9wtsGVBjitpPBqYCM7g0UIKHQj9JcSxvCR507ar
QrbLM7veEsrYOK+d/2hINF4CGH5HkasLAiDO8ttm6zVjtkGUvvBe0PTxOA4rX01hoIJPLQUlnBVo
FgSECNCUgR3Hydb9N4OEp6+Hrh5BtI6ROHOql7moOMJkcP97oJ0ogYPzMMi/Tq1/HT6Iw1gqj0bG
n8ZD0Ke1KChwUqQRXkcuhjrwR5hdFG7ZoypYlCg2bWrzwB4Sca7FU+mJmcuSrTxSbgwU+orqpxi3
BD5seRjwgQVGXBmHRTK8lJZ5NOteQJlw79extY4ihq5QrzIY9BzYsrx34nd36u9Ao1wUQL2sfTGi
X4TFe2mVT1xgU5gTaMuqcPaZk71ohxlf16T/yJS8W9QmwUvU1C0I4YBUAYDgj+thSZgHpWljnUxD
vlBNVqvy4tbkWJqkYX21/sfeeTW5zaN7/rvs9XKKOWzV3nRLrVbq7HjDatuvmXPmp98foHZT1nje
OXPO7ZaraAJ4AEotiQTw/EOJZwNf56QVeqfV17zjrj2Bz+pt0HOOhrgViPQ5eK0CIJTNZOck3MIP
edfcduKG4mZ7pe5+BPqE/jV/9CJGjwbszpX1wy2VV600nJs+in9asV5uel0FOGYmyGPMrLl5dByz
urPv2OTcWvACdwBHISH7KvN/k83nyobQyhbJkcQZN2kPyHjqI54dfsG9+PPICuLG7ouPwD2fG09t
YYg9eVpT38x691Mf4YJWCa4cZg4UpeTLlgphDvAgwH/sres47ZYEysznxMXHpxHkT6bhJ4BeI4mr
wBi37MH8ANq0zoNv3L6QERcyOII9+ToLr7/BEQ/mJ8F2CePp06ylAHm+tOZAUhSlLLXcRignmZm9
CQNAXaW3BxgBeDEod8zzeTnFroNsCa8FGVJEic1rPATmLnnwuJF04BgzNKUNcYOH9jn7t3WX3PZe
9qViVhCNwX6aky/azC1JGW8K90utsywffFQwjPBbovAc+l7l9r6MHqsvVhk8aNqnwPjKL2438BTE
pfoafUYyg94OSM0dE6NVXNbfbMQkGpwdh08QZjHw6/oPXj8eSdOvSlcAKniJ6CZ3Q/65qvgrdCwH
rKbeI+WQmOl1BuqAhwyzU3UztqCHtbWRezfePbmRtWUhKZFqj0w8vta9uXb9B5+tTC8wHy2USvDI
ZasTVII9koLo/L2fImccZc8wuEen+xkYpEF7D9fUAQefwdO2dhzfdnr4ySqRcWCi2vGXYUX6pQB1
zTT+yuj0TeiML0GT7PIEHGf10On9D137oGF3xN0Ev+dkHSf8PFEdNe2nSQ1Yo0xXoeLedfndNLEE
+v92q5OwW9VV4+/sVp+6polez+1WZYe/XoWpqqLZ3j9wTtWAnuue7TrWu92q9w/LtW3b83RNVucn
r1VX+4ers6VLnWPopq5hgNq8ea1q/2CXzbU9HiqG5hp4t/4HXqvSNZZpBs5CuXhbpm1gfGfzn+2o
vD7VxfD13Gq1tYFINKyOeIr3iI9GSNoARhAErAa7pKM8Ww7cXMwoP6tlxYnqigzoUcBfYY9BsuUP
3ZfRcAhyzew0ho+f/L4F6DEPJmaVYdQcNKZ+iH7VqrfVC2MtG051slmWSZRMuwGjyKp2uZMmeMWi
YqqvbTGAHhdVtpKn6VBjqIRUqI87GDgIg1zt6VKnjvNU47QCyj9vFUGAyBHftUr9sBSr1NMPdsay
S7bO/fzWqgkelGxdgv/UV7YuwXD+CoBKXKjMNTxgpzqECawhuz0zt7f0GfimTRLrTkE64shslakS
pdTxjTtZL4uagqaR7HHR4I5jfCwjjWwO+1zubN9B4TfvayEiAGls+tyjTLBuPN3bTJgVfLYnXXi0
RM8Ovtj3Q8TsRNbLMA2WPSg1eoEOvwyLPe98NBkmRkNeN3rGeKS5SQYmlNioW0BuNKB+SflFljCd
sfbc2S1YbTTKojxbDhd1sn81118u6mWHDB8+TBWmdiyfMqM79IL1I6k/JGqHG9/EPccc9fzYjw4c
2qSGinaqaLgNNqodbk8tMkh2lGcGctObwUdsXxbl4dRZuFYfp74YbIS38jRAlM8MjnXYB0cEijdw
iKOdLC31djfjgyHLgDS3zZwZ6ALRYYnL3geRYWPXwT5HheKPYe08357drx5Ov/hz12XNUFV+6ue3
AtfRuK94pm5oloq7MgbP57eCtNdNZ+w75Sc85A8YemUIgbfep9CNP2NOYyL/sa1C1fzLaaGgQeBk
AQ3feqUqendnD3aH8w+ZiSrPWdKK3mUanHrXojf63kvvRretx0b1bI99XQVCRGa0r8ZUZ9/tyfys
4tT3MmeDt1FDI2XTwq9ffgtQrNx6qSCOgtzkz5o42YsSorMMWYeEtCi6rpE9QSg+lTzc5l5GW/us
gi89yoAwGVGJNEAayKLOdvVl96x5G4ydbzKmbZ4DxE6vEwRe+VJwphSDKbbgUKI1Ap7+OWdhKer+
FCfqTq0ibjSd7EPXKx/0XOtxPHVWDewMYBZJ49+Vuu7fZZH9dbCncCur+oaVETlIsqYQDBH9EXFL
MKpNp1FkFbxF5e403ji7XxE+CbdyTJsp8aGLwxyKRIJQHokDZrYqvlhmN8R7XRzkmTwoHYLhc2e9
1cmibJB1S/G/2q2xERir3q/2L6/xp0su1wDHB6iuvYMua9xFBdJeo8a0CjxnhBNWFX0OtT7d2pNv
Oaty9stbpvXMCNlFQS6rQgzaypVopbYghvQWILlSecYnJFU8MsM468liHCKJ7TR+e5RF5OTNKS8/
XXSK2Yw/ddLtyvzE/njXRahOW2Z8Z3RTuh86BJxqTGJYOqNoYaEu/KjEqoUOXAkDLgViN7B2e466
Mt23Ojg79gOsZxmC3co1f6vqcdD8H6lVMaU2Pai/4iDP5MHUnG6vkT/l0wzP6mWjrCsEYfg9rByS
BITk+yBLN2WYur0P5lE2LpfJR4ibBSLqYx6OYOe08ahOwPNJM3RrWcfaaTzG45RMV7KMBiAPtTHO
1lWnF1+NjHwcRq7FI9v2ymb2g3FrYUl1X8JoWM1xq3/us+4hTCz/L6+ab9LU616hSlagQxFskp0K
3Ry2luPG91llfBsD/CiifibfNZXsxyMNmz/4gfZUV5myC1VK8oBcenFbu2SDT3Gy0iWuKuB5+JOe
neJy8pOnOBmh9DNk0zwxTuOd+sqxWjGW00f2YbS0jQFP7F4eNFvDSAwMGgoefewgl0qLr0J/TBv7
MNUWGkhI4QIZQQxFbQPr/lQ32CG2oNFUXp9VNjobJKxCks1Z5ftgy0XRa/9eNA4OqH7zSSEb8CBZ
rPKA8eKtUwOcWuo738JyJEGCQkZkfj89NIimkTNtPrl9ifCyDBZdA+R6jqHFkL1jin0McpluODxm
JAS/q0r31alZJqfqXGzskGQLAjDeo6MLxKed2CBFw/Wg5SjLVaazCqNiOvSjYR0FtHOll6H3GoIH
k6Fkn0NM/jrEm0I/B3lDphz8zowaxPAoI9phPF0uF5eLsW07Xa5KgYG8X667uFyYq3u/VCJyzpbf
CsTdX/Jtn95o5FvIA8fKcfmLOSIXmltJzvNAB0ZrQpLYZmp+6rb8GT2fLUXf9I/yD8jDLjnEUHsq
hIUbLEDZa3INA8u0MSEBGLAPAChkwuRHnMpD/n7GRETgE3L0XZbwU6UcCEW3Bxsp/cm+R405hSKU
8sI84ZOUNU21ReaGD80TcnRxjOBinbi0B30/3yU+KeLYDhtUpQECxXkCbuLUXYSrnvOEZgX+vuG3
0OrZem/916T2h9eRE8WkRjQF5A/liZr7+NaRWIJlHuNzk9TNxxhU+GpUy+JBtQZANO2Y7st0mIGW
oRPW9/hgAr2IViFSd59MR41gZQGc6ZFVVcaWRErtOGtL7YbvqgqLDH5k/TGz4I1EoAFOY7J7ku4n
vC5OY6JU+zam6jT5JlOxtiSD26vf5rZwEFuYoUzMafLUqvo98iH+ofKs+KlSh/Ke+fBatsmqEcT+
LWxw70oWZQOS4ugmTkwIlrp/O5Dn8oXJYuxryQ0+1CYYJA899K+zkKcvUWU8Lg2RaUxfEU9L2IjW
zhsC0aCKBtlD1XTjSH6fX6uVzw8F2Jr1xRkAux6ZMHd6CIJguGxdeshW8mbTQ5g64MGUaFCeK9vY
JB07g2IFAz9Kf9I6B7ADaxJZmn8ribYl8r1fnSbGxkXyHlrTZxht9aPVlM3jqCrJA+uKwfcwgRTV
vlqlf6ihVydiZGAvev02jj/CkDADb+3XdntrK6r5IXXLOzSrw29gPJGvwjDhPlDm+qiyvr7urSj6
ZurK2kum+DNiOfGGmu42yh3jw6QjOiQCZE8ncNN7M0/QWXOwlrdyvbzGEx6Jh7SHCIxMrnO0zcI5
Mj3197Clr8m4O8elPoq8t4iBl4ntVQy0S3SQDYZrt9gDF6q/N+hLciJie66eb3moBA/dlIUPjmNV
G3XimYA7FL7B4iBbWZ7/MJ203y5VXp84e3ty9v04vkXJUAsUzsoqtXEtx1gGjxHXcSEa3S1jL9e7
GCRvlB+ss7vtMoYirod0456lYLbuMYRayc9Jfox8RLqLQua1LNXBF/kJy4/w18ccWkhvn9qd5LP8
Tixfg18f8W8j/vMYF1+eP44jh/ht5E6zz658McY/fyV5LeaglWRjE4stATwG5cHDf89QuL0vVfx+
SG1n1bwd38OsnM3MKR5x/hN1SG34D1g66YB4iun6rC829busD78vVeDNnLtax9iY7JTCtJX+71dF
GMo7vZDlqnJwGbZcNcZQHSaE74My1UuBE/2nq5KWO7tqx8YUYoSQ2OV7QGgIwPasrF2r8xHnka/k
/X2eRtexVT29x1P54v3JlxW1c4UATPJ9eeHv7295y7+/R1kyvezHbOH+4MErCHvniWxST+4QXIjB
3v3GF/i1mon9MZ/cF6WMkLF1ZutbjlnfIcvs/rmCu37Ln1wHHShaGQh0rvMkey4DhSHjDnN9GkiW
/EZ3d300fpVP2SFKqk2pGh/l0znVyPisLh/cWJQkhzCr8QkskRwQT3kZIusxtJoBNN5bPKs/VCDq
5A5Kq8UoVHSTthrERstkmcZV0Cj98T1Mbpk0Sq1uDcfQADwlt6Cr9OpbYBU7czT1il32yTnY4pAE
zpWlYyHpmBo4idQrYH/ZNmg6zTEByPAZrOCI2wcznXqvT3eQeeY7qAPqXVl7qzAs0kMtSj3pax0V
wTm4zRpw9KMsgzRDdBl5G/biI1ZCQDTmu1Nl6ljqMR2e5VjmUMyHOMm+e27mX9lggEOE9pLwVpaT
MWsevcipH5F1CG8TBzKALMqD3eGyMaHsAEgLF68Mn0hAptet8tSUWT99bBSNeUNlp9eVFTr7DMGy
T1aiXmuBEX+I0b25N4bmFdCF8cmJs+SWPGWznrTG/HTRySWPLzupLN7uSYnA+7rPAj9BdgqWkRu7
07NQAZYfQFBGxW3Q4OUkPzaw84hOA6M7hTFT2cmdLvHpqJOJwMrcib2z9lXKwZl5xppowHrkSpb1
UO6svbWW1YCbtXzoot1dbRXNL7ZDHZAdq2zlqQIwctVzxR9F+qmA9PJdA2p4XbMMBYL1K1SvsuBZ
hrqzOuxbr2Zj5O1RPjURlheQ/ffx5FrAeFX9g4UJOEJpKkWrNT7I1gZAp8BkGR8qpIj2nSjOovj3
fasRQJIfB73yPFi+dUAtxL3O6rx/KDRd2ZSGwb6qMtjHtofSHzjoBM09ApNzrVg/DOOn3DVCReg5
VDrjs+yd5i55td97d2Ro1izSm+cw04oX5MdbbCeDaN2bPVpT78V6KI1TEXe1cF2p7nlr83txaZXB
sq9dvzRjgz2Agw2iWvnRQQHKhG9RHX7KTBtKfG//UKP+kKNb/bkyKxYvZpcfS0+NDm7RjusWiLoM
VcIUx1d+08AYIuScEg+CBXPnvhcqKoH5U6AgoiZqX6faBa4D1vfJLbAgbnBW3mMDrWAGq4EbRdPn
rHuRoy6LpOPPGvbkBIj1VTOc5zpFCcFPUrW5gzAESiGGhm2PUEvJ/uYHHUziHfrAuOFF/DQHst+a
WRWvf4row6OjgI5shir77vqQGsd0+lLDvoBlCrWJzYL0QXME1PK3iNEBtIX4A9zhXaIjf2v2DlLD
s+ljsdz7yF+iUiaLed6qbK/wZYX7guFCEHp2jXyqOJ7OZZiO8deaxDKy0v7w0JqTc2/lKtviSvcw
ToV7Lyedok2W5PS0CdqzkmhrcHK5l23/3K/qcCfRdeQzWqScUcCzgiZcy1+BqwMWc4FdreWvYCku
rbZoXYoyGEtY9/5t17INJrh1UWx8iN2mXRtZHOAsTNH1QOYOaExs6t+LS6sMbvz+Lfg/6qt1oHix
Suc3qfR+cBuYM8JqcGMOICVxapZlebDMEPklx96C0iOjkosY2VBbnQtJMPgIZ3RaZ2wdgraMeEZ1
JoCd2Xw2HCe5x404u5L1kKzndaamhIlNfxHW57n5XORjcu8GoCCWsLlsa9xZxRPvt7DTaKI7HhJv
F42rbt2EeQEatXYRbfXmTahULGEThBZubY2H0VhXrF1kpYeDNRSwB1nV4Tzw0IKmuEpFt4IpA4+a
XsluES9Gg0A0o5IPzgrro01c489XZrG+C5XEfHDnkZuj2GzufBcMbWl//lOE+s3vmGyohtI8mfiX
HOupvivHun2SVeyBTesSbQ1yAJaKfGhqPDFxNP5lh7iyXyBmtMBHUTV3xZZ0XKbGbnDg8sLfZtNa
j7FlH36EoiBr0qH55je1zzOXqhoA+lrrOwS5ZYTorbRAsxujy15KtZe98csYj22YPDRi3cJyglWN
M5SfW3Qwbs/qLLlmyTEGLrXseyhWNbJKlysYWX7vdqobMlbHpQElZbaZ63Y+U2elUMznymXFzW7B
thprti9FVYDaz6gM/cGwDBRhf48vw+oULxv1pEIMz8WJNkMqE1lC8vqhSA3JA9o1V27RNztZOoVM
Insky6o4S6waJMzSRZ4V5oyHEvJSoTIlq79PlpgiFbKkSlBjdJkv88/1yOg6tnqRNTWqBg+81Itf
nVjRYDs7ffAsb2ujO+GpEKpgmN/vjfLsdMOU98rT/e/9hinrZD/dwvh5uZMuN9bYxKbaxNQFC6lu
POo8edd2wp6jYiXjUR68GTAjm2u0oCiO5LoI7MbpqXOriI+hilrQQ5nlb6y2ZaYJLpUMSvQqHxlT
En4ZSEW/gA/14UOpZwEkhaprOBX80E5gge/j/wn+Kv6QciLV/fufkYyz6xjsjTpkoB0y4xd/xqj2
olTFbHcVQhBEUH7gNUbIJYjcLs6qqrrj8RfuWqFLLQ9jZr2dLXWNkJ/uxOGibinKVhkHbw+16xJw
4ASh8hrvCTznPINJS1lkeIznNtzm06k63iMq6d9EFe5Vo5DdRv4FhKk8lZXyEIjmRCpwy9NTpZ09
F+TxbnD9jFjjiDxKGCP2LcuGkgHrdBx0VNgwcfCbZ0dvLD7OzFdv0YlDVMzczJmqbt0Ufn8Ra/eB
XrymjVpgzTztxmxwn2fhKqxDBQfr7R+swV+TnAZaHk7z2uqyledH3Sqy7Y8lEhs3g95r7O/6JfR/
V7mBg7WLgMreGiHAay2ZNmFfQhhHZw1R+1l8Cacbhw0KAxOqHKpUj/PDykhzrPRw440+hp6pikfE
/exVW0/VeBNl/cMMdEVgpj+5hg4S2ClQeSk/N3MBQNMkJdyiENaEqCnE+j37oB/HtPGvaxc1GtwP
XNJtLUhijJFQGPNg1NX31XilFSMJFajVSTg+DZb3OI980ecOb26csW+UMtkrdqiuU3b9cXnA9QNN
VLMGlcv+VrUGyCxEZ6zgOmNhs9I6YzVY3WugtMp1I6YfZoMQgAF3M88gTs/udmiMrdrAFgWnFL3a
ZJOuiVk35ciSuTO2+CUE62RAv13zsJ4FxnMYVPvFThAFGOzagADMci7wanZ1o1d/jlDALMboBpTS
LZq5R8APN3rRY3QAL2SHtmWKFhxgj3U2QImpjRrwFSvMqzAIQ2RH0KDHXKSsMxduYrszK+WnD41r
F+opq5xkvG7jcoQogLuog3hRYT1HFp4lqlcmt75iPMyJ8t3uVSS7gcQHrf3RMpRvYWtdMQv+FJMA
ICVufE+MaAebyuJZYPDVjMOVOkR/qX75ORhS/7pNHeXG1mZgoijCwibAsRTGH/CoYzhpCbu3kAGz
QcFAKokfdBtnc1P5aoJ1WyWThRglT3VD8Z6ZuCiHOkdYpxgf5zyInvwOVL8q0gHcCZBSbJyPBZjw
KQjvPNyiC4tkQyOkEzugoBoDgy0uPurlPGybsP6oxzF7bEr5iMo9yi+TITBu4DgDTQ3WrVF+LMLB
QkwIokkx4yqIBAnavKH/GKhVeJO6gtzmpcrO6H606ivi/W11lSnbqfDjTdWqt33rHJCxcze9pZrw
0fG7qdC4jW1EmNBgjZr4KynI29qbTQ7QM5oGJnQ99ayCbMNd1zOScGRpEILKMZ7G+hIZPrPeqVPX
73IDyZXazbK1U5jxJmxAZVb4HYLsQ2xs6nGfzcsOV9tha8aAI70ZrJ+q4wgV3lfk8oFcQl2YKw8W
FhZcOUi1RxTlNibkyc2AVPWQGAgeMy084jxj6uq94s/jodNHbjwh2dIWyX3MMnK8W+0ePei4e8R2
ax1UNoj8OUGoZ8iR4zZGD/l291HTqoMVtuOuc/IjsFxtVxp4gPhw0Xk70zF3UchnRt2j8jnjChfc
OoGP0nnEZpmasjI2EuerGk/VRi+0D0rfIAOYpCDiZnjkRsgvB+DtVo/ImPXaPpz11Qg+z06Nm8rC
eT4N2Ftr7ejarKxx285oJbE3jrdsnn8GT49wXBw/OdkRPgpqipEVb4t69te+Nb32Jq6f+YivG8wh
Laq124qvG/4WqXrEPHhrme1ThQYk5i/VtG7rHuCIjt+xi4eR5/XajauG095roQGbU6Uh6pzHza0L
54fJBa834vuBcoWfOqEgcUUHeaa0MUoIsqz0UA08K7218/yLZYzTz849uBmqEgFI8ZsZcQL+RDa4
ZAsEpz9Ww12cBf1jFuHELOo9qy9WDnste09p9Q9umW+ssPG+pF5f0l3Pb2XYgKxNObVfCr+B7eGa
No7CsneDeatlvTjQg/ddDDVY9q7Y/oAykWgPBhYY93FY9VeyQTdQUnbUMIBOWeXPemI8wvi0b50c
OH5fWfWuHGMUbeSpPEwK7kVL8bL5TzGy7izwYggtuw0K8JDt4GfQJkodtmyujau5T3qWhxygH3T3
ZpThST9ODcjz2AVdJirDagQsWdYVAmWiUu+teRcl1oEHGTfZeVCPGrpAHw2rfJmCeLrXOzP+aBjq
NvbK+RHOSPyxmaEY8ld7tro6/oh0DXV6Y5nPA9wbWedCHrvVXFbogZfdM7saWOhG0dfQRLeEzbTx
yPwwueEm+2oIwwT0IY8wUJFd2ECKAm8hDmA+cVlYyi1g+h+oTNX7ULgzyAPsJeXgCduGVhg4eML1
IQC9vpdnqYETRPApELYPSwUCzxF2ciJUBjjSNUL20o32gbxHfFsIc4lW2ExkwnCil94TVdx9iYUd
xSidKQxhUmHhVsE0wbhmS8bZF8LUohemFvLMx+fCE4YXpnDC0BSMMeRBF8WLOk8YaECmroWhhoqz
hiksNlgx4LMhbDcAJwGnSfpsLw++sOfQ8enAB6ZkAw0nD3kohJ2HPKvez5jmKrw+9DxMFT8QefCh
yyHo42IVoveYhqh4AglzEVZF8NuFsQiblNcuvMDtqQEJyWLvSy8SeQqgAza8q6ENZPNX84V9yd8v
JrTLWTBITsvx+G6pmuZZlu78jrtS1S5SPB2DnBLH3DgJ2crnUuQz0a9w7ZwpisKtfKqa28LIhxsn
2tnQTlZVjQt5psGISyFrK84BYMPfvzIdMOlv6xzVdgwPBKrjapajmqx6fn9phdFrw1i64S5pphc0
6cnVT4N9WA5GaduH2MnO6xrcImJL9XZLmDyTsWd1bsT+y78a8yxOXvF/OKZj9Nza5KDy1ULLgj7s
/bdfI/uh19EAewEB2pQNxSrCP0sNnwvDLx6qCfdFM4ieZRVznxTX7F8Rfjh8tTO7g8wfBPBhY75e
RQVw6CpA4ep0JgQYLutEXMBc/5B0iKlYY2JUV+4wa3t50Kxx3rL3vzqrMpEKKKIJAq6sPOtydpoM
5VlHTfRpA8dmW6gPAImhcoajiqPXN9gksjibGgyrncg8jEBysOxrWD/IykC06JiTAVi1o5slZuki
zyKWFhhq/Zx7rByWqMuRzi4pO1yMIq8m6/50STmsbE0qpqQDejWrOpvVfaKUb4ewLOqdDY1fMYLz
ehlWq7gxIeJBsCybkUZZRi7DQF35moeqeqPL1mXofMyn83GXLqdxGwsiP2KW2ukKsuPZGJfdl5ch
zyqSGqjBwK57f3nyTB4uXqKsOxt66eLpzpe5D7Wb5e2frrsMExm4VWP0h2iBXtuH5WAP9QapKn+7
VMmzgAzsWdikw44YEBa40n7vfxEn+/7HY14MshQV7Mr6q//BeIMSvr2NZdD312gU48vf32NNQ/un
e6zDhqptwoI3LdPRLzZB6qSaDVU3s92k6KzQdHETcAogPH15J88AOJd3ZgpycxjH64v6WDSOjWXs
WSWtl3hZL3uOqZrtYwN2tAhd6mXsiJThrhninayH9x9jqSPiurpOd4adHS+GbA38l8Ys0VbyZjqm
NR7yqu8z2eJJIOsKnD36q6WM5459WJ3dgc9OLwY5azk/HWHIT8Ffld6Hz3EDjymYJ1RPFYTCUUNE
G0QV2Yz5M0xt+0c2coNZQi14u6fQbgJoh+K7R85Rx8HkkAxdfhMz/3poImvHpp52kKVKL6CrO1Vz
nWeRe4owWOE9NK2NRKDNY7BSW7ZBFX1E8jFDFlUMcqoTQ/mK9jaUbFiGyqAxo9Bg4d46dshJeLe4
WPT7VhhN8SSHrdnp7VtZtsD8KpB4eg/Csa7Zo8+tjh5KDpUCfvX8XJ1b7FJOOY9qRFSsER45/gSP
yEL2FGAXMCgbPxtKXo6uA2xyAqgKs8S8kwV5wDVF9luqZc2v4WT1aQBDRAaYTYgxl6Bf1csAqj7g
y4fc8VIVO0p5CDDWPOjFhwUIUvtt8aA4Lxc1Xf+yAEpsN5IxEugh0SCy5tc4LEetLeCb9OpX4AmZ
8mvos1IIvsAUqBVEsOWQJyTJr37yRbio1IHOKut13E713iyZncuzUBTl2dIwDE69xwnrmMHG3VzU
XxSXkWTDMtzSIIeTxd62y3VSYSk2l7aZotjAxWUXMFsIeMeu0pVXS88CPQpiT20WblaYGW2X5rYp
f3gaTgWI+hU3Np6iUM09wVMQ8GB9RLR95aD7zgIBQVhpPLQcUsVBH0E2Zw5PfdlnaT4NIUezxBBo
utRnMWfXkX1kTCHGsUMQ0ZtlNMyt3nrLQNkwW2zdpoWOwRLi13vVNNLiKjeacC/LpTiTxYb17fYt
YedpLkCvBFp32qHB7WYm6zEvJi3oYi+F1NQU7kUzAo+/mierfGtGvKpjdP+td2oOgLxCp3WOsTgs
46gIWp0C5TiyVUcL6OptGz6xZoUdwHKK8VJATRCnAZh8Wpm6q1pymXqlI5WnpI52MwlOlGw3RHsi
yUyyPS2UnQIHGRkb9FhXxoDvcaH0iJjLsp976sEVB3kmD0sMoMadYmLuhRJztQndxn2KO8t50Nlz
ZSfae5JVljdE67LDF0oWZQMc9ngYcRW1TfdpzMxG2JSoYvv6rZPRJutaq5R72accXXeDGfeE8R7O
T9e9Ed13SmUcT9f0vQmHRAT/ZbE22TKD3fzdrCv7OGhOteNxuZUlr1fto5YH9nEptjOzYKi841o2
hEqBsKEyglhKUtwig7nY20WNu4wsIzGMe2R9mDo262VBVp9FyB6yJeXTRA1N9Fgql1HGxGImnmt5
AQDcf5Bxy4hLj6VuCTHlK1rK8qwUV1rqJje4Dsr+EZEE7c5O++GD7jo/sjnRj7Lkop2DK8BkHGSR
fTxUEave3p9ikwILwGDydwH68X8/VdGsy5Uq7CDLduEJurbpsFAVDKLvr09RHjT/939p/3tA8Mnr
w0rZ9Z6t3pye821bfamDAH3BZYl1dho2sbFBYurTTI7Hu5GzgouOfRWgEylnArIZnfDmBnoMKvPC
wy2e2dQPdTvDszXUheoiKxrZIsunM6Aub5WndtmUip6m62fXMmjpc4rBwlbfVD06k2ZWdmSOVZT7
Ot0HwhQpj5ObqSt03t11a1X+o2xAkTmVEOidLMqGwk/YP2hdFB7p1SehegQSv5dtskoO3sCq4Ln/
ayA5uBPAQl8G6jOUZ8N6ynZR1pcPdfEdwUB42QJeIQ++yCgudW7fqau8FjIcvzfIouyxBF/UaQKe
EXnVB7co7sNQ6e/yqfYxQxYGcYEP578cuOWwoYoEh6z0VfVFrf1qG5F2gUSvYifn1u1wDJPnsypZ
7weGs8HZKb6SQ8v+smEQvbwYSzQ5vKyTracR3q8hG8jfF5ug0Nm59xu89vo43rcRmQNRasXOtjxb
DrhuvqSqr9wuVUsY6213FY4wLf/U/33wpcPFIGJwNPnfBlfQQPs32VDHvFgHCAKuDVVY1Q2PdKh1
Qb8LyCPMXl3xRE8G5EAfFcsZSI1Y/YH04XBoxMEb2P29OpVVp98P42dZuAj7U12ITx+ss6aFcT8E
JHLEyKfxersZDrKc9xOGpspnWViql/Eu6pTg16BLiDw7NaDG2HhHsJ5kWcQi8LQ4U6ziUFhZvD0V
ZcsQZOzPnE77DH8x4Uoii5fNp05Fkh8Uu/s1hly0XazXBjEOxrJoD/y+Mr0ommG3+Tc3SuMCH6A6
qm5ZNjN2RzN0w7ikUvZDh+fiNEz7SMzIUCPQdxpedHkU7oos1XcJsjY7Wb0cMCZ8q5umqkKtRJQv
ortmtrAAE701E0f609BlkPJMkKGn02XQRnaQ5bOmU9/lRajTEX5OcHpFZ11kvyXs8gqXkUv42YuT
3Z1kKtjyzVK0MUq85mZ1zvYdGoD72A2Rwa8VB7NfZ9xoSBx5CDOL9rSxYuVWNOWFipy1jPTU7tF2
mpdc0GVTcQj1Kkc4Umj1TZEHCiuc1GYn25dKWTSjWG924CvJoonIIeI3xd4uxCgTO9NrfAWqfRC7
+LaZhlGw3ybPZbWu4pSQhyTgag+lSvKrxLZBV+0vy72olM0sGIg8tZ/OyzZ31jq7yaf+5oyvWmiO
CD9lSJvHWjduZrbbb6ep/1imGKRu8BFtjla884e0zPdFA7QHFBaS3aKxm0q8y9UWIVZhociPzgJI
XE3IgogBTVEJyNfWVqZa27dt0X6UgfIwtV2tsjWoyfFllezAjYJRxJUUu3n4+1+G6SGbcI6c4ZcB
4AP9AqQQcHPji/r7FGJqsr7QEig9kIzxY3onnC78zgtaaOzlylp1jO+yXlJDJfM08F2Enf5lt4Wd
KvtdxPme6LzEJJh+rfsReT7uXmcMWNmtVtNvVh36yHt3EPMjFsrtqPvb1OoeK4epMxqeNKRBg7BM
JeBosnKKOh/S1fAYDJj1brBAYcWOlcxGRvcZT0m+sMSIcebI+jW0bFgGk9eThyFNgFlkEwAEuF7x
E+JKSNkkYqqb+mWxd7m9bK2hXldBzhRV1smDDDlFL2V5djmEnL6WJDsRcsntYFuQVVu6XA4BWMu3
ULsD7afZLo7N3vQy4JNy52g5KWFRT5YdDXW3d28l2vr3sCGs+al3+a50ZmUL4C+3jjyb7uC19QL/
R7E3lXBTKz0KhT7S7OoYVV/Yf7nrw6R77mPdOw5wwa9kfThVmCBrA2hUcAYfQRasWI1VX0awZRvZ
PRwoYq59lN19lK6PI7+ZK1mP+4t+pfbKFxzVNrrDyvEC6C8h/7JO4v5lcakbAuPUSzH1X4Q/GWfO
bNIPMEUSxGxXAPdgj0aIZoAxsNdd7qfejayUh6x3jG3rN4Dn/x9l57UkN6506ydiBL25Ld9V1VZe
N4zRGHrv+fT/xyxJ7OmtmTknQgEBmQmwugwJpFkLu7UB/vH1UBT6lAC9ERLjXe1y8b0lg9MAAkd5
U6P6oO2NEIBfbt0uAldfxpCARbeeDKUBH7s5OzFVa0yQxtPhaXq9gEj7RQ8V18I7u64t3WSVLlBT
ugeMlqbBEaNM8+sDqZxPXYOSazJ90NQaGHuJB5GGw+mvgI0x04iu/5gjw5rD6s3Ga9ncAwCOjRxv
/9FQtCb5pWbf7xIfhCfVd5yzGXfjRzL7/5y0onmA4Hr8qATKEZa99gXc9uijNmxJhxg/zrkzP4dB
SkQTG9PztHsjgTJOlJbTFWdHwysrWoANm+M4O9CNLcY53JR7L7TcowypXMi3sZO4ZxlmifPm4h4E
ireLc+8WG7k4mNUXuVrrzN8vrunwqrSp1e8TNcjuPc5LGaAUT98rlydQ0SZqT25CqWlOTT0VOxmJ
sfTyxRYsxAlEQIVS6p/riTaR8mqxkfXWyT/Xq7LkfamYypGKBufiJKV7yfs20Z7nmu1XXQV/xc3o
93erugQkkaKfOn0EgtQDlt7Ox28y8eeUPsk80LZmgs7f41A+ELNSbCFlFtJEKpFkyLp2q5w8JxgE
6mIY70UbgqQ0r9UZ9lKtsc7NmCujVZ6EgLHVgTXcf3HzwEw23/8jAixD4Pdei780pOD+acxaci5O
MfCzV9ccw6v05q5v452/jJNibmIYXKhV0ovIhvEgBTdVTKtoVNt7UnogHL4D2xL5baKsYYyFMVAQ
/2PiTZjYD7O3pHA3aXHvlD1c6UtPGjUzosO44Ny9UbwxBmD0rh/g/vAz6/X81UztquhQ9iQjrKv/
as1lJYqlWenni3hj9v/zmuyfK62LdAOcQ2AaAswuWAYUDl8a/Y9QK/FVrl5B6d0aHReeSVLb4sd8
JV5m50vzv1Y3h6TI11nNQka/VF2YoxKdlaobnt0Fb1EPpux3nk53+F7dTzWxxMMbC15s887V5uFY
NIZyTrsOvIFhJkWtVKE4I32Ccm7L9yx45VB1Jqzgm7YKAnZ4P+xl+FaNb4RJVG79mCT2sxqy9Nia
pNGHY8rmDf1N+Kora92kTRpf/n1n570NYzmWxT/bpOKObAb9bUp06eJsiJIpuMZ1TFgBWuhzXGWE
VQKg76TnaCW5mNIVtTTVYrgO1ymeBTRJTYUtAK8Z4KfrOmL9ZviPa7296DqvGpMfEDRK4pMV6LpE
Q7dUA4FRTO6sZnV/5C0ld9IkS8KI9CZ9ya+sbT73TbZIV5Xob5qblQjMFMy5tjjLYJjz+6APycXZ
gj5l7/sE37oSuJQ6cxC41t0SFvchyd7I2LaT78KOCrLDYAVA3P6UiXW5TJGeNKKVuSrc9W5fXFf7
N0uuQ7fD+S+vguy8GCaEDufuv39BNO1/HBw2OS6aQ5aJTc63/nbrP0aNOkcJLi3fG4xAJ/kIJ8rt
fr7csaVXJE22sExQEDa6P6rqbrdwYPZJu1pU6/361c19rgDpkZnr8+CmFvPYz8Hwift8L9e5re6F
AK66deKQag6pvd9Yn2by6Y7UsxSncvDDjzr4jFJ13vnQeYSD5z3YZjzf1wXuVSkqX2amBhCSlL4d
miWQR5Ln3oWC/G5sAGfpFpHIpbfKbInereM3Nu0SCFyWUvAL/sdSb6b+4yVHyGZANYLDAUrTo8m2
/CqNCsUocLgJgTjT6P80AMaFC+qH1pqJQZLRUQ373gJqRqZ4quVeZcb3yUVtUAX7p4hEWZjdtiP1
Yik5rZ85+H6qwNO4tFKnvQzDwssv/i309mO4asW4EGSBJPiP+o3/9bXZlk11MZlXOLn5hN44slNP
09OkJ12uKEiy7ec0OkL1E201wNCepIGtAfSNsrmLtXC4DobN5kjsuryGUhZIbjC5h8m/DA0QKCV0
RTa+A29uHo20bB7dbCaomVu7XvW/i6AjX8jPrfDkJM6HgWTWrwBc+NvQteKrCs3WO9cxP+SVPn3V
A+f3sUmviuGC+eqPkCvCAQGrWOK7Z3dppBcXmnuW5mYo3f8XGycEzHW1lp4sS3nocsGflxHN3Kfh
blquvxqu11/XWheUtWR4W1BsPIjW9/9+T9H1/3nqcCuhsFP3DCIOpKi9SZ4IHWsMVDiPL3nj/FGY
6SVOIv9hUPvuXWHF9aFgx74z+rh714Ih/KyTPClKafp4YFeppsapZif/rtAzEqbiIHplAs86gJ6j
dS8TQFLkI7TDeicTmkEzX5z2uK4IhiOoxYlG+vXyEkoSAa56OH2J8xYM5SZuvySw01/nxtdOhelw
euq95BIMWcpTRE0u61B60nRa2VOnSJb9Gzuo5mDyXg2l1y8LrjKZsg6lty6TBSNuViocvl/gjaGs
FbfmQR916rioJp40VwVRm4IQfSkf1qJIuw3Vvw9Fuxr/x1xS5p/iZjhlul/da3Hr7rUExrJkGYps
hnem37Ehgsx2fBGRNLla1DcL0u7JAPfcieR5g9x9t4tn9ezWhG/sLtE3q6VMhG0TgK8fC96Wj5Qe
NkvX+8vRQZazlqbTkvaolWW+qVoXFNmfCuk1i7ZL2dOIFjSrUNuIRrPrFj8kUDkdtGsPbya/WVW0
q53MXVddFW+uuSrWBWTlZnlFYrwqbr2//zWygBkBIUB1bA1TeRTe4Ajj0qiuxCGgV8E9KriE0tzG
jdlW11G9iCgmJ6YbKH22IEAB1Oxtr1gy1SjSzb9IT+ya9jNUic4D2Ffme0D8IRf1Avciw9yqyx11
b94xVy3zfdRG6VFxAMcTLQDq3tk2YcUT7eTl46MyWPeilMakFrUNemohmW06Grg3bvAoKs8FVsty
+/4sw7TPoexUHeU/wjje25RZhwgOCPM2zxeAVUxv2QW9ipFqMVDn5FKX1+/V0v6oPXpJfgwFIC2a
svQ7TJo16/M58NLjTZYNPmdXAVATDTXqx1egagKytmqXFUVkgb3mmyU8PYlBeo2RwRoVZk63o+Se
6qe4/wSMTgm7YK8sH0/WLL+KR7f3Rw8wYb25uEZLuvbSc/IWExmrSw633kC95vjDeY0+rlHFUAq6
ayip/U57FZWsk3GOdmI3ZhBpHX6YRGYM9h7szfrdMNn7MCXZAqjqGYrE0s12BXjezTHgOHo/Vv6u
NKbmEjam2hzhJc4hvYet2ISKVzm38DtCOJiUx47j98xO3DXvDXh579nFVBevyfaxLO57LHbrzkMP
gTksjRTpU+gO8dO8+O/r2Kgu0lsbkRni/m8WT34lTnzRK9ESGlhNNR8+MBA7OHqR7fMfjzY5MBU/
kXkd1XEIs1twOdCxVEP2MK++SD1oJq2SBCQtTJH2HmjN+NSSNrp34rT5pJajuR2crj0nwwR+G3iP
Tu9PzzNErO/bAXizRRxXVgeNMBQqMinVdO1ADckANitazYVgpGJjTCIcQyOgnhm6sndxojrPHqxG
kVjFpXoGqlgFn36xUmCAbMOhhVSwID9hyqkwy4Hf8wt/7/kLifcyHJdGehlA8Wlfpa9sNS16bZs5
4we4v4K7MvbsE9XwXvhbCH+PqVkby1PVe5NMpMdYH5pH6f2UiyiInAHaPujzVlu4UPkt4MfZFJHb
w1+0wKpMVEzeUpBmGOKB5BvuAmp5mvMtpwhZVsfj3eovMMeHCFi8ofzi+7F+TZYbZA5dCAjj6l4C
SjfREoSS4SpzvXE4x4CKkB/NAcLxzI2NM20vKT25rcCGmgT9QV0yfN5m/IjQdwGetYwM1u41Lag5
UEM2fmBPA1hK6zzoVDjKaOziV6N2MJ0Ha25vOkAkvutygNj+bikjQq3ah/aBJ+YurqnHPcY5JVjE
VnetY4OXryUVJfoNJeWhd+jESwjIb3g28/FrsGAtLni4T9IrZngR8lSJ7mLxHIodLt6vzYwL8Dt0
ieIbI2iCIDU3g2redVZ7UJx0Nj61SXMbagIBXflKCM7i1lg+/dIC6q6NPePQa0of7l+NW0ggxWY1
HNzYPPA9/65gr+08wHXZe75zmrXxEpgkHe7gTG2vjjtb+qGvQV/OGp4sWuuhkmqYV10jhLDCG2EW
kkk2jrg9EN3kmS7VJ1YXu1QQ0kjvH2Vtl0LpFMGXqmbBwLZhmUz+pXu+jS0KhP/9LqLpfwf15S7i
WoB7OpqlkWEM/Pebk84cUA+j6Zl5TTMiCxJXrSQEK9FXQnXZZQ3GSu9VhFbGMkd6r9TTGP3eDAH0
z0uklgg4GGg5APbZ4jCpQMc6zQ0wD8soXnwk0lsbuA/wntzaVSpFOWI+io/lprcpFMpN035I8Hi/
UwmvbD2/g9EC9xm06eN4nv1p3IStRsFuRvWqUWbzXUs623F26uJBW5pBj+LzZHT3jTuxSyPZ77Ui
HoZ7MVvlMhXGGoptiuk+0eGE31SAyD6IiSyXMmu9Qlq28xWMqG4q7koqyI8zVJ0NKIdufr11ceKf
VZL/TyKbsj5PdzYFotfvXQAI9wGJbASfA0oqRSVNNTnWyWg75UTZ4XDtlswN6UXR+0bjFLuKLcnt
WMedpHbEkGFkmtnC2vtjvijWlcKwhsOkMWG0cfJn4D/NR0ETypz0+2jZ/jt2fBsJMEpLgtS/f111
83+/rsBJAdoCYrth8Qe/SYKBMGEuakBHr2qZqtuMKnMIxtQ8verZ0CekH+rhtTtbfZWDlpSD666W
/g6Gvr76NCykV1U+hqc+iJ8G3+JsTAVfl5fq+8gz50ez8K+hNUM3aORfyEgo39lApb93Jue3oDPr
e7H0vdKmMnucTiMZ+6QZRMqhKVV/J9q68IpLAb7JRrS95xlPSegdRSmrBT0M4r4bvYgIkI9kA+5W
fRV7dVw4ztTWuk2IO00/FjbMeKJNVSMjSqDGh5bcA+693v0tZ1qyrn/KJLN6TbT+KS/ghH4U05/2
MNYYpJn6yrUbS+PoUH+/MRf3hDTD4pqwsui7IlJCD1SJ3j63TqjtvAZwwVuatIyVZXxLlKbsWNu5
NaTUt8TruuqeavhNlmCdSdRjo9vtdBhybYofJP42EgG/CdeIXV8SKrJMtqUD2ZRfmtysn804sje9
oxYnqWWetbh5JcvynixtsVF797uNGLrkDb6aJ2tR1g3Xcd4WJ4gzh4M2l/6+xxe0IyNmvIILPT4E
kadCVh1nv6fDh5Yk+99+ZRAM4wHUBffOCueZBP3Fn7d67W5ePGqUrENsKR9vQyVoXRLz/9HBd9Pf
nIUTROx6C17rUMf3dg6a+sZY0gnqmXz6NCNQrLcKXOaSFiBCHI0jCBnxvdjdpqzWdtPGxyIAutwf
as4X7M6NvowDEAnowqRL9qR0pQmV2jzr9odV8spYhEZCDuaqtqfkmnX9p9jww01qldGDBYvxx9kd
T7DHVy9miNdULXYiDaK5fm5wT1daNH9URhcsrSKsNjdlYfJAIgy6FW1Z9PDpBo2yF+00hVDV1JV+
Eq1hjO0mtMKD6pTqnqRw69osTa3pEbmjSzefgOUjohX7oC+BbE6xr2pBe7lzWsOBlslOqKtEaAAr
6OKpZcqUOy9N4WSnJZ1Mn7PozoFGJzuL0oPk6gT6xPvbKjJXLlyFMO3+x41Pf3tspBTA1Qzufarp
whH29sanm4YC4zic05AHftIav9xHXQuskGkGzwa0MfdZR+b1mBXpvZ+DBKqm7Ys0reM2+1cTDNN/
GkA/uE1oHXIEtCZzgHsnr4ik/QfJsb1l40rOrTRJnqZkkMFgK2pVchWke1MvkwuefqvolsQr41sX
J2oKXxQcR0nr2ssHfQIuG7qqqFaMbTilxhFOz/CdpbXl46L1RdtW/XPjDZDJ5glQxUX/gffBfZ59
rdrHY6XvpYjSpuj9ZQGxW8oqR6MI30WOU+05Cn43MBX/gTtjfBotaDw5RvqfdVxq1A03S87wlH/C
Sb/RAXx4UMMmP7M/7S/KaLwqO/G6dLh4iFbwUBEtVive6E+RFIZIQcrPtW63y39ah9Peq6v9nCRL
yyVXkfjI1eUlLq/n1bK/WOMXouUVr6Uyf3/FcjlZepk4eQuDfFzBGxok2TVMU8B++rzaFaOdXqVR
Kj8AhUSJs2vQGwbkUb79XFa9c+zTGZgXMYqyJJoPrjLrlyY5yFo3Oc736V66OGCTYx7EX2SpUW3s
S68d+84Kv+qZzRG2qF7a3mRPpcGDLnJlboZNkYfkKJdJ++QZNYgDy4QmBkyjsJX+WvolaI5h/wSe
T/TVVxxlN1pxCAeVGX4am2gn9trgaYeyUHjNy/SBr/lMJlEB5yUbI0hvNKuEfmugGimLK24RVtZu
CsML7xJVvxOZaMVOGm2ZsU5bZS0cXroPpeW6HLgLwaS4pLgr1kObZ9mxgDnmCr0AuwwiYpTSJ/FZ
47l0RyKUcalUNToBW0Cu3zwYh8bx+scwHXj8Rt30nC0blBECrziEqTPatmbdncGZb89FxA6zSRQj
3She/bGw9YincKDUp74ev/3HHYtC8DepfOzQ8E3Y3LQ4/Vugmfzd06WrRRwCe1dCLO1oj3EB9Gmq
TeqnqVPJiXDdP/qkhNq6g1Smbpuj40XKt6yAWbILR/+Db6sk5ODjfSSLFjqt0vbP3ChsGJtj5aD7
3Pc4/wY7zojZpziBj1DT+vaPsSKTQgcecuPayUEnl+73uiRmQRQgPk6RXu61ebqb9Mn/PAZTCADg
CPq8YRf3QTqR0G97kJh5w4H6oPIPvrXpRvMS+51vJfOR4FZ0l/QDRIy1eVctgFAUBcB461VUit+6
IpVxsehNVwlgAQ/s0wx/8EtnwymQwu/JBiB4KaKUJuiC8zxxNhKLcTFLVdxQZJKBarEMpUmpRtwk
qO8qnUD61iLo41jT9CirVLbfg0MZXwtR9nBTHJsMJsZ1ASpggt2U5ToUzD8WjWP1Eyky1kUu66ra
+AyMyFx3YQIekhFebB8c3p/mcLClByjm293tNXhpC+9p640n+XvE0PcXkL2qepDXpZOhgtsgoSIm
VWbwWDrzNzebwAvwm49NBxggyXfh0dUa6zO4bjcDIzV6EnYz70LYpXweFGrXZGawsKgEUZi9DNDv
wJQNhR0+X/O3IQSC2YMGzkmD8TDqBnxxbHc/6Ib+IAZa7BXbvJvwYzj9ADeInt+u1XTlY6vb5Qeo
g4M7L8IjSfGT8qXt/5KJZWP4OzIz4ksQKMVLAKHjpuwPtVoFn+bMd3ZJWYz3fRfVF0drIJKNLPc9
Jzf8HGZW/zmSt9F1NoC4YB1tW7yxz5kx56exLPxTNZr9U+qn/XJL5ZChdXB+GNWfqaUAC9qAolUW
+l4fuvQKQZhKYzd7PQ70j+Gcf5b1IdWiqKtJf6vLEqRj3fEfXXWu7uaRlNLBaqIXY9DcTdSn8efE
KV8KTnm/AUlO0v0IPSiVFhEotLCYZ/NzY0/11w5qSA6yXfR+1ABthQpGB+hXaU5B1mdnADv6aw94
K9Em3Nv44vE9fqvCcxCb2m9FHVI+2pLWDqd4/ZSr1I+KQdgNC9JAfqf5NTwlwzxDHhr3j13dRo/8
sI1NWmvGV7Pmxw8BffVkhVX+MHL22Iqi9cEsHSY3f05B4oB5Aib3DjDEr3mkf/PHIX0J+1y9qg5O
T5mgdfXH1KmSd5nuPfoNNHtT2jfVZnKd6RI4VqNs8zidL+nSSE+acrD7A1wK+yal2sDuguZbpga4
AVuSx2MCGcxv/wxs71tt5eFnXY+MbeX22vOCskgZpFpdG+B3z6qqBic/a7tHrxz5/iv+k637/l1H
POxakqPKcYOkpXbTGjrkhrn7zl6aMCYakkc1qbrL0FrAYuHQrHe5N7vvJmCr+kjP9omfjs/8ctXt
PGfW59nMPsYgtEIc2uEl3TRR+VEUYlL4ZCVVbucfCrWeLhC0TxezdwhdWdWDaV360taeAEgbnkcl
sJ+gTJDBTRLo1WPXdqSft8OziPglePe24h5lJPIsdedrqWkPkYFHDvBmKpB91fi0rjM4bnrOSP+B
mJ4LSeOkdXSnkr8AfaoGYH9jR+EJjh6FcyBH9Lp1IYb2l++n4QcfA2eGWD5twq9W6n62Jm70vVse
s75Ook3zMZo0YPS7KjhoQV3A6xlqZC/o8YO+NMXoz+BQUoiuqE38IM0S2lM3VhJPR1+BdUiEYu0C
LnXytY59DjwzaqE3v+cBaDaxqfxFUcoWtCAIgb3p4PdQ2o+5U56AxempBfTg6wWq/F1rRs47r3S3
Jm7lZxlZOcjIhqr4RxmOTrH4zL1hI0OZFTrfGtC8XkRCXkK3nYpMP4mu8kAHAXBtC0F0cs7SOqH0
spy+clQ4Fa1ufdBxki35Q8k+0tThydO0bwSh5g0s7ePZhxXhfaL2xRFkx34nwzAjDA5ZF/BNKOEQ
jd6baXvN2jp7FBFFWNWOT6o7ipIDY3XWeU9h5F1Wc7PmnQcM8zKQRhn5ecX6XIFKxGJ5UBJKaGL/
djllcoKHuCihLgLbkANdfqIqIXmSqWznvG0SDxFceyxnz918l3hQCN20kVK9cKq7XVhEI9mf5LX7
91oWVk98K1qY5mvzkwHpPI/9Wv0GRMllHhVY7ar03HpmGBH5UvZKqpkb3/WSo5vUxcLVtYBJmnln
m9vQ0p/vPa1tv1kDx0OvS744nC8OYZVNdwknvnfUAf8uBpodxBuj1kaIgvz0rDcTpR+1nX6lGnOj
+f7GnXIyC6AKB4zN/DBVn9R5jj9pda0/kDlEcccyLHX84GEydTsZpo7r7zh/1CfwGu9AaSfAoXu4
n5SGc2+OezpPR+29VxreOWodFbByzklkwdlbmwwlcMcSXoUH+DIRr1a7nyCCvpdeTpTKaihIWEUD
rsf71vpYTwCQaQAjeZsisOungJrhYja1a2YCtzYXEPV4XcvGftn8S4+QUnY1Y7MRML1XWlGklYfG
9fTvU9Z5A/7DOCyDswULLrfB8HPVmNPWrYLhwXEGn3Aovi9gDL1vFVD7tvqtM8ph15twotS5CaCC
l9zr9ZgCzD3A2uPxjL3vC/ibKW5q9zehkpBPMc8PWtQVdw0ln3eqV3T3euYqez+vuhfQE4etFpvl
Z6MLfic3Pvgz7Ccq96Ms3HTAQbpeG/9hNjwag8oaPqkK3wxPMcznPEkJrwy9A7I/fLZx5Fknz7Si
hxGAHKAZ/eyd0zTwA+Mm+DK525BMkFI5RkOmneMQCkJpmqBOLxTJvh4aWgw2ohMnW6CJ221fZ9G9
3Yb9C+eUzwQgy69j6SS7AIaRC46y+v3k6fci98Na2WmZgUOi1quPvt8eRB5UC7Kg4Xgnthps0DQl
uYsSpX2yHA4rlT1dI69on6TR3bbZ19Zc70ot00DVtJ32odLSrUyo7bnZq1rpHoyphCRtcuaXuQzG
Mzy//b7Ife03OGK9pIq+4Q4hU8qy4PJO4vBF13AYBJ0TfpOZ9TD6zwDTt+rBD+LqNE8RFSBlOV+r
fow+enH9R+KW2YNHHt1Ho1Se8cp6j6LjlnFSwsB8dqkW3CitXxySGZTrvaB2OeAsWyDBj+CbNmO4
qajuf/CnqHlIdYrCvG7ONkoMlQd86AilgXuo3s8jt9jQb5oHt41/qJPKpYR/aNL9ai09MSxrBWpn
K6iO3J2gjhdNZ46PQ+W4d9mMl/gmM7gXRk7qX9dVHK3dpzX4rYUb2Gfhe5ZGhnrjkJMh48n28+/d
DsTuYz2QCPn3Keu86qciCrc9mB9P/FTq56AtzY1qUiWSikt0HecyjtPWpIDdaE6vxkXTMya6+sy9
lr3/+M4wCJoSCzXu4iLmEK0S1BuiUL9pa7ca3wHgsIdg876BIW1beODTuEajQHH1ozHJWb5fh1Xb
R6fJGD+8keejrrAxohFbpx+Ts6fiDvi7XJSrDCbF/tqYhzfi9XKraQc+WOfZ4UVEYrFebpWZjfFQ
eoRg1iV/ZWuZQIUqKa5/WWSdvxqLzK8ij+9dX3GfDPx+8yvDIpzCnbLA5Mhkad68OyKblLFbwNgp
6Pv57v7K2Emd+NjW+V+/WmSVwWwesv8CivMXb7EaqrxaeIeI1YFCI5f5ld0q66Or1VG3u/6Fv3p7
LSc4DRBv3a0rSu+NLfijnzK78o7//u4GtgXbOtxlh395dyul3RpEdXZyIWnWN2GVcYzROXxZ9atP
4ZfGkZMfggWs5M0q61sh0zy7JI8z9iCd/9s3W5SrDPCSea+X6QsH5vtqKNRpk5mxdt8VIBhtArcN
D+OcczzSLfVeNH00uOMO/L926xZNsL+NRZUsMyEJ/ex3REjMIemqoyiC7M/E5aeimQ0nisTwwZIa
jbu3i5ZhMbDdUaj9lovIerKAAhcBZ1S20Twe9YNn44hVxwTwRgDnLlanuNR4LN0G3OLsME9mAW8d
fmf4BEkZMv05PgaqPWxm14red5X/W1gk/jfdKL5RCRq+N8pAPUGx3ByNYE4+RmX6NEH//o0nQAdR
7Jw6/WE2g+JFIb37JeEIomYE5GQUDV30QJD53E9k3mwJXiuHsO+8bRS7+AmVMly2Sl5xpwda/mIu
TRpfQX8ldLQMaihiz0Y2JBtZTmTzDH6VmxXB7apuMLsbt1enXUDaA/gs+kxCQ6SRBLQpCiInCWDt
Hbkk3j11ouGLpfswJ3HU3DXmHL6IrM00ledhH9/JUBRDM+wMxWkf02WWORvlvVrW99Q65QloQ9F4
hL+2J190GfsTHE6dUjfHJKmjF1kgjcaHOCliKGsRedqsPtaTtw0sXz2YSehuLA7sl7Jx2ov0yClu
L13Q6jzGFo2M39jYrh/vsrrkigsU52ryavIqfLO2rHW7wM3cLOCd8Pgl/3wNr7Ri7RjxNe/jEuTb
XgWlPzXci98H3oUw3wcYgovjKnplIkJ+Zd5lVUvPrmoYXPq24AvLKqvW/fvwZrxe0yEV/WTPyZ0o
1mn/fM2qM9tDBhjaxuusxxnW2Asph+6jujRhrSmXLgHJeRk59uQ+cn3nMQGuez9YU7xbbcVESeIv
gQOr+WqbTX5x37HHE4PVPku67GA5dU9FOouD1gqgfxs58WY2+SNWw0KD0amxv8mV13ULypWODcWx
VJkzf7XvK33cjE1sH/GpBwfwPMyC8zUu4id4RbvfxljXxtMU1g6A5PxFThLHd4kOWn7OtxMO0+Uv
nAFN3raNo+xvL0yu4Q/xwQoz/3qTTZDZnqNS/Vh1o5LuB92noDM10/2rPwg2lqtpkbmRz4WXcdx2
v0oqlORISW9Nj1plg14nlzyPIU4CKIkaCahNKmX+QMSqPySLF5wEVRzg2dLNF4c4aTunUZnb+yJL
hpesvoOZy3jOlkFoZ9ppHkOqfvxeSbdF500QtTbj3Qwe0UvsTMMTpOjgtytBtoXcwjssaKgc6Dg8
+43dgEvTG5d4aRoYpA954qrq+7F5gVwye3KtVNvWhZoc+mU4wkaVsls+rZNk5tRmBlDApnFJqADg
HDyaO1FI88a4UABhgdCKKaK+jXHgRefQyLbrWqJNOwuX281GBG/0MjQTj9ICiPt2b5eVKUb+MRlg
4xgFosMvcwVMtSzZmzqIHtIQjKCyOVxQNkbPN6gsAFBh1cq8oHCPXWzOly4NssfJcOF7aAnWKIVl
mGDqaOljYPMOpny+WxlK09pV9kgRQXSntMW3m3GzrFBwq8OdYe4DPwjiU2h9HjUr5LTGQmIg18mC
/KmJ82xjehEOpiZ6WHN48hLKYHZvbXBeFGv+zy1FyIr04OzBBHizk3nq6MT71GSPNpJ8i4cn6NNN
pxFnv3VF6i7A7eSWg5F96/6Lrcx9ZQp/AbmahFp0+87mhLFRjO5PfP/E/5erSDMb3v0URDkpnlFx
6CPF/FrhxZmz+bfGCsY9pATpmbpU+x0xczzJyPsSwjWwWSG+rMAf072y3c7FbPDTc7uDZRXOWa1z
yDek+8ux7in2OXYNWCB6iEfERtMcWDrWOa/GxrLmqnm75Ay6AHB1bXzI5kF/ahSIAvJqdDjjpfqT
yCrF9k9WCWiCyKTJobl7CqZDZcbAHokISJ+/xlm37m4yMnLyPcfHeSeL8OF2exgayq08rpY90+2J
Vy/Pq1/Jboo6246Rbd2tZtKTp5z04lLhIftmvVW9zhus0tqZncnmYHk4rwqZe1vmzdpi6FmE9pRM
Zc/VwAgBMG/5sRoUf+sHponD1wkO/lRY92VVqFQCh/WZVAjzUpbUo3SB2T3aNQxqXWVq72yH0llt
6rrP9jz+CU6K+XtbacewAFEF+sCdEsH/stEqfuJ9CaoSFGnsfodv/ax3R1OLw+vUBPneY1+57cDG
hM1Mm3DhE78zEji2ZEjRPkxNw2yfqYf6GBawwVLxPx31vs+ot22hAow8YEItZckTXoxvTQ2YyVwU
f9xm5NCca92UP9xm6PXQAxtnEVkuoCfe6KkT3Rmum23UupqewIaab8u47m9mH1SPNzNXb8PtiMvk
eBvDz1ScOj+YqBZeXojMiwgSJt33V7G8nsHXVb6TPm5KudgMb86Rsh3g+Wabi/MDmR5T7fm2ZpIa
4RV0i0vXGe2mj2vnThvc5kUBn+3JwCmRwVb4chPNvX70q3iA/oHIiNLk3kEPMv0ijVH0+mUoQTPH
SXMSUUtuClURCxbzavJqxqKQaavMrx+BjfLOIu4sFdz/wYT33AJS1JlHf1NlaqdvyjSfH7KFGnIY
tG+J0c8nEfUco3SiSBWIx7F7uA1FkwiPpD1zwNIAq7Y7i4qQMAH6uYYEU22snTtpfDkquIQ1A8ol
8rOuZdRWza1Lnkp07SA5uIuT06SyjY5LHRDrsQo/ms70F+DA3n09GOHHuk3fayAvP7bLSHe8cxqT
iygjS1PhiQP5h1JIIxqVp5lP+xCFw4TzL51PpNRNnHmi8lL3tnL0iXk/GG1s7yd3dJ9Ly/q9nK2D
nUO/7i6NgUf11uRKDR6jWx1FJEoxW4fSixdH8jprtXuzXBZE3QISwDX+j7DzWI4bydbwEyECJuG2
hfKOnhS1Qcg1vPd4+vshSyOqNT23F41A2qqmConMc34jp/k2oI6zLaekPNfqkPPPVilb0VvuQzbi
q1TDj/lczTGSiLn9V9I4GA7Y4zdfz6BeYJX5rPgZKLwyrS+AbIpjGZTXwTbnXYE/+r1i6P29EGXO
WUjxt9VSJxt0wAKHJDBJFjlCO/KCETuz0zJcH0XhrhHAzNcZcOFgE9lkw6yo6zzX0vRggyBNsKuy
TqzQVirvLKVED0FEFvK9hX6WF/PXXdmRtTKtYF9FxGW7dtLPGsZA3erWeQIKSSrvK9GG+TLByloV
pl68EqrJTgWulp5tlMWrTxLzIAD/rA0rxq8l1dLd3PcDyzZPjEnO+Zh3ce/NaexeIfRDPppDsW7H
cvoixjfdN+JvYetqHt4t7TVtEnHWlsiyzo/nq+9gtECHLMPxYkDw/VLleD82ZlWsu+WIahxNv4i/
9TVAllonljx3rX6ZEisAxMHACbCo3k9fRY/aKUuvcm5NLb2is2l6skMzX0cwBohbWdqdVmnBFjVl
mAV6/mwMZXV2SgSWw9Z505ROu5eXAN2L+wnjmgC4ANoj1Muq0nYI/th4P0VLD9mQmVqItIbDAv5r
vM8HXmD8b9IxMFidlobB8O9R0iOCvLxAZdU0AMOryaxt5Oy38WHVH8Iyjm+jPhqcYG3mcDnkJ8tq
v2cNwpLV3suRsoGzbLzVMAL57dtkAf8kVlufZQ88F3WfQ152mOfJPX8MrX1j8qZZG7YfHzq5Rb2f
a/56Hx+r4/Zzh8OPHDny2pwDVztJooVlcgxyM6ATkmghxb8+eBfyDvZVvCaNghcNNE1c9azuK3Hb
b2ltDQQzx/aAO1AH/SVsD9M0k9Pv8b7IBys5+60+P4+ZAzJhHkd8tihaphHsEzVK17LYmqkJndP4
S5aAo4jHtuDXTtLqebENec6beuHFOXey5Ariq+3COMMY58EpRX4gg2ycFyTnOatUA5wRm0+907ay
frD4Ua/lbclJpIOt5vJzSuYGEQrG9aX+pmUAioO0MJ6iacj2ZZPpyImoxpOuNf1jpb9iQqQ/yQ5Y
DcKJYUNwuPXX7PhQdkT+ZdFPmEO5YN86PqXuFRZQtDamCXB93IXz1ncG9H8g0DZlMJ3mvpxOHNMe
QkJyu6LuCl5PRlDilSTvZaePi+wui7XdqehRt5sqGb9ooGgOwejbDs7V0OOhGEW8OTkZTQtbSN65
Y3fr91Gl2Sz60aBGK7RNE8CFfX2pZ/Wg4kx8GW1ihAJJMU6fMMDkRTbIu8w15hOg3fVHPXpSR2wJ
9R3WY/pTiL4Ujma2cSs2qdadLD1EY2GujCfZJYC1piVGea+UDSmfjIUCnkK5MNT0Q2338FbM/uJi
B/iIepb6mLQ5hm/unTnW46FrhXoG+KaB/+5UlkiK8lLjV3NKy2T1USV7yL6yThanId5XTZ+umySI
QfWm+ZtVfULWwF8LE0XUwi8qRCKn3j/GpnGoldjfDxWGRmlkh/CDyHgpSdQ91wDdV3ZuRl+R7d3X
VdkFCHy5Xqb60ffcwhKPrE/6GrfEwAbfANeAM+5eR0X1yMs4uXRG8RkDCOXM2t28ABYRbf5SLffq
gN3KUGdPJjvWF6jRe0KP/FBg870MVvjgVHmPURxt+lh+08dOXOQ4f1BILHVtepaNsAMVmLu5dpSt
2oDWQ18go5e261rN4mez78idBbbx2lkc0kffH9/zxv8ukPv7mkYT5tCa/qPtjY2dFKSDowZdtZGF
Dqs7kokNmn8T5mFdXw/f49x41kq7+WJZRbqaWRM/NSaJtLEujBe/1AWgmSh9mhoV3whtNu5HzQ63
TlgPV1493W6sh+6cKXZwyBwjXLdp+lzGjn6Wl8RMjfOwvAtlEaCDvoK+3m3ypQspimEDzjQCEOt2
7Inc9xtZTTLbBjPtD4Vq/V63WJYf5kS8DwvRqZqTioXA2KKuFN3Jiz0pQMFG88S/KlgmBIB0IrJ1
sIP5ZfprXMnHjZlhyCV7h+Bk9rpt2/l+cOZ0M+XDK7Ja+VluVaMp4ADAIanLeOo8MaUOPWp7LVvl
pXfbV73WczZ1UE0tM2/ZfaULyBgQYFGm1rV0NAsv6j55T6fn0a/565Sxdh0c666alORZXiZd7PpA
rTFLoWpQ9NGjl7GX/dPC7PekjnVPtvqsmPdzFBxko6xS7eia5aVylSVY7Pj+DZnYFUac7liZszXs
yfE6CihbcB+F57O4Xoluj1ey/hDCm0z9qqrNtJd18iK7NGhCX9Tp60d1WkAElEV2qKjc6SUm6S6i
TCtZKT9n9mH4manfb+Ukt4+Qty2KZTX8lE/QtPCIKeIWFMwYvuLndZ6s3v3S6jFQlDTvroEIy6uq
o6gapqH7pYqtUzWr+eucDeW+tYwU2wOt+ATlboPdn/ulcJxobdqTOBe5sDng2BEQ59q2ylU4K/5e
b8Lm3Yq9th6sdyMxOw42dbSVxdo3DxPCXs/C792TZgDNk/VJMYFyITZ9H89jcG9GxYJv8613a8rY
8cT4VoexJZ5rcBEdWlbvREiC7VD1w16OB9xv53H/TvgMbwO31TdyNNCjc+pMP5xI1Xa+vpwinDCz
jmFhXdthqO+G3K7vuuUyY4t4MoMZO7qlm6zrJmN5HU3HqvOLBdMJdaSs+LFA4wjx2BP5ObSjnZwp
ToeefW5kzGeES3Ag+c/EsrWb0+AC9ngdCO0+H6BUlQtDc26npEGbDyanqqDaxPvuC1KN6EvVS7PI
mxBZ/KU5ySplN2nGK6Sk4HJrlR0/ymaM0S5nqcc/x96mUdGO3CttfZXNo/xkeSsvJijBQ+Q6R/lp
ua3wwXLq29cpexgOIQCqVpC+QGOAbyfHJQsxNRpmDC+pwq6Rcb/dwhciUmW5sPGrvPUQzQAtAGLi
Xh+c+p6DInl1F+9VQASKq9SearX6VvZKlroOuYQjzMk3WXXrDJb/wWrS5hTDiUTc2nGjbd2oqFPJ
uZJy7O6C5EHOOUQiQmpGvTeyMX5qVQ16OkAAfZriB822TrKUI8BxVwj9VSx+axnSLJehhOsdODoG
bo5vblja5qO2XEppxSq9VgckBLOVbJJl2f5RvDXLltugzvb/M152lU3/2L9I9ZdIlIC0nCG4m8ss
gICc29cFUJdFgncmNfKiCi1cWcrU7I3egXvTLQOavke8yqpM0EsUby1qrhhHwrUXOa7SxlBwSKMZ
KdftRFRxV4Ct00Oog1rgGnvpOxIv9iIj25TNhD74WhalScnYTWB4q/YFx3pQC6WAS7X4fPfKYpQG
SiABH5OtlXpozmHZtD9vIzFMhxz1fyAiNE9W1pCdT1k15egmjNp9Kibcrpc62XzrKSeq2GP+C09V
F3/yX1zhapbucKwHAyVAlv8BJm+LogUBDZptCbADcBKP5VCKR7NFPy/kyCVLhg/MyYiw05Q9xNKt
74GaKI1K0HMZ0E+ae1Ha6iIbZbeqJiCdk/Nk7QvNxzmI50cfDM5/PkNNhL4NVWL6H3WxZZ1qZJKu
cpphYuta9fD+5on1F8IWUJWINA17STAjgKKalViMrnPLvIfXlV2DEhPsKRXzptRdsZGNIyv2ZYq1
xzgWCZloTBc++qYxxr2ZE5ubesREW/Yd6CtL8qJaBtjyLrvK0v/qb81Dujy/xm1u+cGEfvkeUWUi
RxkF1z73H0SbEXcJ5kfZQX7bX9/9jzGy8dd3F3J+/W/fRc6fL/PLrzbEk3OxM+NRjpSz/UN/+f8q
G//e3ygKa6s1rb7OEfBIYvPnH/Pjf/gfBv36A3301/x03nTF8PuXMvlSt69YlhMBOxWCgjLYr+7Y
XOMmyRckbfmKXnKy1PoEk+9x5nyWpSjQslMU4/2oGLH9yn/prqlacyNbtQz7X7sWzRIG5Lya6HdJ
yJt6ChpQW2OBP3sz+GiP8E5ZNFFxnWQlBEIo2+QFyeUf3aBMZ1lyMYba6BCPb6NbdYxPqZ4TP1sm
61u9elLZ9S+F2ihJCvfhSNCbXbXKoGupt9qLb9QeGeX8U4Uh67GLZiCyS3G0JvL9RhWcZNHgAUrr
sHjNZ826GEIZoCD72afAxuK+Ctts7y6jhri6Z9UJHzN+Aw9mjMU1Vvaf9Dy1dyUHjo2cLFm+AgHT
8uqMlvYyD+hQL5M1f/8K/fIVdMRcAJ35vgFU3WqWnNKMKnJi+8aV3ONLALj5IEst2GMdBDBu9S46
yACrl7JqzRAlhRi2RYdgkIadbiQfrSFK60VxITpJM3pY4iaQ0EFZcng8W2HTPiydb+b1S5UcMKZl
BLuXYueU5q4OiXh+DGizEXOREpJ5b6KX0y+djeWZDyOj/TcFefGHsJWmWsKyDGHo4HiFCfL/7+uh
WSRaEfmze50RG9iqfYTDfVuwJeyXi+Wb5smINCrl7ccl8du3cGL3L6tkZzlMFn+b5mPEbRqshN7Q
+/g5TrZ+jPunYuk7M4DjodsPOr6kTZeHXqSanX4dC/tzHo/6rtfmuV0bJdKzoBDTS1QF7Wmyc0+W
Oj0AmSHqrLgNvpVl0zIDS6y+A1mu4x2wzHC7lVNoce5BgGn0a0xu7TZajvut+8enyq8jFH13+wDA
qHh7N+Bypl/qGzKX/JF8/sg7o8acbsibidUfnW+JZzmkvAl0/Or5MZm9iFx8FOUd9t7hrp0jbT9a
iwG1PpylbkW0qFVIyQqO5Fu/aIezrJKN/1D/oW6x9P+YR9bLkb/mz6Uaipxo6WvGhTiSzVsFYq7P
aHqWHJaWW9eHvL3qMGs368Q4pstGQjbIS+ektMr9QWpNXbuqIQPIjr/1YVX6OZkcHSXjX/8/7QxF
Gn74v8niaGSxNJvHQ2ej4Lo4GP/9wagDfmNR5s532ZIbLJxivNYYn0utGXmRmjRhOyne6ESQDGbo
ays4Yrd+3RJv+qNfFZbGRtbJVlV3Rw6Xv88pG4cSQ1aCn28YyYit1IGQF5k5lkIQU3Stm6a7/FEt
O9TiIts+EtAfvezmGrRR948aFP9jTjn4P223D8ch2murrt1I16mJAPgFHFPfg9CUhZtrla4YNjAk
AFBdU5iIkLJHWcv22zCHXyGQtiJMu3klq8LF4srVy58jPvrKhtusC2BqGSarPj5f3hnYCKh2d+cH
4Rs2zP5ulL4L8aKngyWBDKyHb0Vh+7vErcg/SGkxeVmGyAZ5lDGkf8OvaeQEspts/U2u7FcX2Sr7
jejKBUT54jdRwZ2TDaVShf+2cP8puEKO27ANgZqYCV3C+K/f54KU7QFCq+ei+CZ9/TrWCvSKudjV
4tf3UU4itF+tqCw2sqMFwPdnsyzLMbL3H/NA2n3rXaXbOgsvUV7yhYzoNhFkRVk2+/rHTFhgI0u2
bECUxL/1lpWqpDbKW3kRKVHEj6LsLaeVdXaDcz2aVEPXbAsj3Js6GzQnVYxTr7jBw4AgEaYaKnBw
TMnFnGpPiLeZh9iug21A/u+zWn+Weqn/c6DuKO9mY6p/DlTMz3JiURT6Gqts7KyzGj4GCvQ3FXgp
MZE4SF43mEV/KMHzekUj/iYxL9Xmlz5WnWUnOUJ2dMNG7VbYRlqrghcaKOKq1b7+sWb/XOEJi2wL
Wj+WdTSTtjZmvgc54I9XhHyL6Pg8bImH/Tml7AtP+TGDebo22hAWWpM9INxfIaTRjsFhqKOHemob
82iRVPwXvQHzDxsODWKkpi4CdY6h8iO1l1X2N3Ex1+BnamklgJm2bCfzhCBL/mhoRbEuR/h9dZjH
sElHVbzriYUU7lQ/yIteLCylKkLBRHLUfWi/mOexW7qVy6yJPPHRLsuyvRBVf2l77bMb8cJR0zD4
Zh6jeM6+NUoYrUcnBdw6Gc3lv9rRnQJy5ff/qx1wZbQeQDn8Nn5OhuAbZlXL/K6b/Vd7TUD9+V9e
TeofhGiN7aqF+p9luCh6qZr5h9aSE/sJr4aUuKzd+bt+NtOLZrrYsKC4IsVW5N2v+qJtUClzIre/
9tGXQBjT5y4rT+AMsxcF4hAvadAZsj4K+NES1XwJkdj+rT6d81v/wGomLN8GDELCbP78q7+sL52K
CC4aV59aXx2VbNMrTsWTEBlvtup3GyWfwr0skmn92kyjeQexJH9JZvwJlwxHMaguv4kmgYr0n0HC
qMK9bP01SDhW9jLX9a1Xb7s/B+H5R9RXxyIkItq54Rg9fWoNnk1yleW1adGBFFmzRXV5+qT0irLH
dTzeoLIzoeFgdIQ0OU386iaHw9RR9kNB1Fi1yuOAYQlpIDcrvjdF0Jjb0p1+2OooDm7oa09ZK94h
W0dfAzNCV7vKg4fZGMXJsiJ93SwNvvl5SKf282gTzXSK8udA9LTeYbb8PhCuuzgpjaut52W18/Uv
cqCJsN/WXD4xybL2X2Ruhasbf/y2DJNfF75gPKqmrhpI2f39gR27sSFk7SDUGqIjp0yJh75ODA5t
7L0SY7Fj6Ry6MM+ReYl6z52yhyCEU+kXQlnHmRFuZ8hZK8MJ1FXlq8UmyjaFUVzabNDXlpW2ni1M
ECCuDc1TfUqAZ+99xV3pEb56sdt+Lqv8S6Vk3UaHPkaOpd8SzKnXoaoAxDWrTTjpyCkN+C32eu9V
YBG3pW5/tS0wvzgZozLbugi1FN2zbeN1Xip96bkdWO2sHwE9oMnF4kMS1kH+akiyVTmlm9GKAnLq
xRFf0x+5byG23NnCU5LQWPmGOwJ11/bq2Ier2QzidegYd8DgoQ4OXYeXZHKocru7ILhr7zC8e9Gy
eFxrpEO83k4wScSkLlf7h6EbiM/EFYwPgFhr1xpSj/gv+j2loq0UEaIOXpFMBtna7mOlejGyuj86
OJgbxqrqLIvFzPR3g98dxBB/dQY1XWsx5JsEWdvCTqJj7g4n5LtwF3SseBvBZT1NVWJwnoNEORZN
zdGkme9Nh2wU5OuoB8Nlzk62xYDVT/1v7pjBA2u1Z3VUv8yYXK6t3r+o7exZqQOzTjEhOjn6IQLH
z0E+OVUYYXjANPytQW70pR3UeTvFIlrhZB6iJ23Yj31uvlgm1BQ0BQRpOESr4mjV1uN33YmJWPDn
bxThI6HWGtu2G/ctupK+nR2m0HiOq1Z9iQLD9KpEyw9VaqkvPih5r6vDR+ZIt3Nji8fJSJOLWUWP
UU+qPFguk4J9ASS5bgeDnfS5VusPpf0g22SvCQHxLaqtL7WRApyrouIwdmn9XJj+S+z68Vd/GKeV
lRczCdkwRFkIuoRI+cOz6VtF6Vx+7kMTonBfm0Bg0ulJLXm4YaN+bcgcrxoE7h804bYnUr84Ai5T
Ij1pJCL7Epe1ugGIVh0RwDIf9ab8S84ctchEjGUYPZYAoDmyzsVGNsjRQD0KGHadcwzJRjzOXY6N
o/ymZvyX6zbWY6+wRqW9gWokempfpuHQ6GPzKTKVDXKp8XrGMP7O6Pr+kCLHslPLCfvPyUTcQeXb
kU9c175t/uBd/lIVon9LisYCjpW7Fw1z72MX58o2btToSdiuRnQpTr9X5ps9OuJHYit/FWbjL9xz
QH2IvsI/095F15wRdvZ/jHpPwKruP+eWpXpI7fb3QA2GvWkjsVBFsX03prrr1a6pIpnWnY0pLz6n
HAzjWENes2zj4i4WZr5BvMf3ikArgk3rIhfvAE5cAb8u7mQfeckB++2NdPwuS6rlz/A89HU1O+2x
Z3++9x2tIh9kTZupCNxHFqDWE001Pw5m3SBIMGdPZMDah36AILqU5CWO0ASZcqXYZb6SPfVzp1zh
JBzQ/7QKD4Xh2OvQK9/fRrBKnINufru1EgHEKQsZ8aNsBT+rH01jrlaYsm+IYrVPKOOnKLYjmkqs
vPgs8hkHIbd/KztgPqo5dRtZb2bmIe/z8sUXhPngrQ9rWe+64xMiv9mTPztI91mV5llZ/pTkBe4W
ogz2tqqKp8qo4JybqfXN1BAsaGrlTa+E2JBlCDe9EU9bK/aVEzsMBbFFVTn9UZQNsdsRLIxdlvml
y0fnGBGYs6yTF+RKPAfJEmcxCssBQBFLqrTBPDkNuElgUR2bwOguRJOsnPTwQc/r8CFSIw6/bKe2
sugj4PmgZKG/qR0DeEJYpYGHtvm4yUwDX94u2YXJ7OM+V1qbprKThyB11bWt5cMTag+q1+d18AoM
y1pZRMQ/TWwuVvpUDF8AUz23Sjx8t+vwgEDmCYptoO0d8EgvdhseAPOKl1KNsmNnp/FGcfzpcwEs
1Gl4PByfBwDMnLFTorE8T4ObbXRL11eyKKa8PMu7NisQ+JG38uIuvSPIS8fCttYf/YrZWiSBtJTd
xTJYlj/mwvLkgrrSuPdbC59UXYEIYmFn0lqBVyNbj2AiRU4VEAyIHrxMRZ0c+zg3ScDZ6rvShCmo
hCC5N1KnvLfJja06t3U3t//luWy0TatyRizDvL8PRqsna9T0WFSL+MvUD8+BVRhPltPZRxBXzjpq
qvhLbtm82f+q+JsHn1Te3lGhRE920/VPLrT1yg2SNyWs7DN+LhPQVpjqxVzpu2TO+81Qi/g5Qq6h
XExW+7h/ruC772WpWyxX5R2vGZ5Ln5dN7C9wYLSWnrIkUNa95og7JCQSCIrL25zo6GEO/PwwRFmF
PAuwWPS+FTSbw0m52CrW3sEAPkIWkVN/CIc4fLDHKvNQu1zMjdSETCeMcgU9oWve4Lrtm4gei3DE
I3TIuu3Q6PNrk1vRGhOq+iCLPQdkNPwV5yyLU5FezWmIOKTSN0v24WBbLyxr7WNeZ/t6jNVXkDLv
FUJX4PiEismjTWBxNWQoYy8au0qSv6Hha13NXDVe6i56m6Tibp0bL6qZkK7LPuswDA/8YWpkDK35
IjrY4Vr7MGsqyR9dvZaTozzFGnI5mIM6W8spgmcwHPlJX2LVzlKUXVT/JMI4eZIFB1Um1PpCGJVL
B9ZYdwdoTuHBZDbkRshPJMZOTiZ7OLPxEtShepEdSI+XG7cV+VYW6ylPzm7ehrePk6NsFH7aRnEf
/LhrCJb54W7EHuO+U6a1kSfJNVFGsjDLZS5NVINgMu9ckf2sy31MD5ERjk+9o6bzmhfI2o2c8WcR
awbrkhWOhYUAMfNuMMPg1Lvd1zLLkIdTavNixDruCgjTEW0CdoNXEnqyS51sVQgR144TbD+zNkx3
Af5Ld7Y2zHep3QkoZN3xo0rWo4hxZwcBkmKfMrey2Ro23aZyXPW7o+mfTbfI3+toCKCYjPVzHGli
bRVucL+8ZVboIF0zTEzP6Jq152K5a6oReLcsx6rvb0a7BfT2q49skJd/qnN1dtAF5Kf1P/WT88sG
JVTbg+v2BZqj+Nn7QGpPSmXPCL4E83pe6pqibg9ocOFWr8aeMcflhndMe+mI913kXV+Kn3dlFWms
eoAlZZ3rF9q4GgJV4H/sTl6Td8FdXg93Waf1z/JSOog64N3j+QjDH6WQaFp143qeTXWt6gPHVKkp
qqvzuNYzRDSl/qijOqNHQjE4AC55EUZsfW74ea1aCEWvCOsMXgwW5CloVWdNpLgAWlDOW1XVK1yj
IVZlh8KIvheLIxf22GArpjy83cmivKAJvojkBN8/quKl70fxf3XLujz3jDYCvuf04x0c4nYLHwQk
7VKc4nS8k3dh5EPrj4Nh/VFnLF2EGXReKvpom/RZYq2UHlW3IeOXMQJZ9XWOt7BmjJePor4UsZUZ
V2WUY0O5FMF/EnVqF1fKpUim56jzGnwNXTJmYrQMdtah8V7uJkWx3kcdNDtqByhl9X2y77uOnB7I
DjcnougvAqvyjpAImZrG4TTBJsVLWh3dhZogF4m7Kji3Tn3O9La6v9UV7ABhkOjdvh6mwl2FhiIO
TuZ/k31iayDf2bpOs7b0Yd+YzbjGarf9FBdB4Ik2Ns41vrVvrnVv122LN3QVnUxFCA9GQPOpQ7rK
63CCPMnWqCJelQ1vpiuGs0Xo9daLUxz/J33oHtBw5ZA4AWuf3Tv5J+laVHiV/E4urrIgprukRw7J
N0S4zWdV32ShPn4K0cvRi2T6pqpJu7ITtXi0zDA/sMoku9GytRfUV15kDz0KPkNYdp6dvJh2sQZY
CGOI4Em17WzVhdn4rfb1kwMQ9I0kabwdk3rAUjke7hV2aEsGdZ10XbjPq2yB+owYqzmKecqG2UCH
Y3gsM7e+l6XBPo9VYW/AXU0Xu8vuhVkOD3ZUqfcDzgBGD1xACYsUSmHmsgu0Ri8obfCzmeWxmAgP
Jf/dCEsIroIPkyRLEUUMk28aORivcPJmk5t+tJri4os/D5bnpmGyqSyj8yrDuCc0EmxbHTMqFGTI
Dc9rfSa9MybVuOoUvzjD1TJUgDp9HW6IfIReHSPRnzv6kct1jJ9DPx49+flGtmrbFIvScpsoItuE
yNSSV2FhHEUgvMBSBs8FR4gZc+OZGWxxbcxXkZOO3jCw0nXoQc+lBq494B8bLQzfK/txPfYIYLfM
EgTBABIxUVaIXn8KtCBZTU37Btar59Ci20iSqOtEw5g3/cpGBH68pcAZUEn3Dub81ziFUHfAP3mc
oh+SHg6uESEYCk8GMkOzq432fpjBqyBG/lBp4i4nPHBwoh/zrJGUytDUG3vEeUo7e7TNu2AmOW5Y
yUPBl2S/8xZapyaqdW9CfmoTCyjNirupFPUxG+xT5xgPeJaVXgwZcdWWb92kiGte4JagjdsWh6Bt
nrkd6ecBDZP+u9v1LPop22E3P5ep+Ynojr3uW+0H+ZgvOdtPb8y00Ksq5Ab0xFllDtoEc9EMXpTP
xzAsMjTbYtQJRQnoJDi1OjJBylgCpc67t97n6UsdsOdt3BzHuCn3IqpHDy7redDC4VQPjuLhbjQi
j+lZLWoCTWUClbMh+QGGJ2Evhru4V2G1FuwpgIc2eziSvANrS2wTVXtSMpjm5oDifswfwctFubfZ
J941Y//WYEK8Q0NQQ1VohkDM9gaRHmuXplDip6DbGzhdpmp5DN1uGzZdfUgXOdF8uaSQHtYhr0tv
TJqdD9b5aRwA0boxqYwRq50u/2HDdX4rA+VJ8S92lVkPqgnOfWzVU0mQqqojVhxCfNshi74vEt+1
2Z45X2i7BvnsTTcT2jMromT4TBwm9MeI4ljZu21kO07/R99Psr/IZSoZNteu2jzWPv+myuzf2QjS
PJpJU6AY9OwY6FiKzIl4BorpbApw+NZYtOumdbI7Yxw3djBnm7rIVZa+6jWsksDD79ndow6orNsq
1teRmoWnBCDwkzVEfMXXEerAK+YUDZq0mFD45jc+03hvl21YXHfswDMz8mJd+M+dPm1c6LS7QUd2
TzUG46k1D9jCWMRs6nyT6gl8DczL79sWvQYnQuWvd1F/dOz2kmhmuiVooK7CUY+uDXjuE8iqsxiq
aFMsRgNZ0OlHeQnTHzH6dEdRljWKDzNC+Vm3Gl3jGXuVaK8utnC1zV5/QoM/G9I7R0RH1WQNa5J1
F6VQKcA7e7mbR6t4sJYgYwIV1fCMCYc4nJRBYliL0QLad8i211qO6blufIrT/tEeo3tXmatNN+jm
Ok+UaoX2f3bAATZbTUHA4x+Vb4LzXWHnxcqu5vA+MdejVjh7K2Npj47CEu59hkggUIjhPQ17/Uwc
1EMZrrukelp6c9k1CFomEeFn89GBWz9YYGSNUlucolXtFEGyWvmERPKuUD0NU6mdVVQg2q113sQB
OdIC4ExMcimp1HmlJyZAqhLlgsTiZxTYLFcwb3ftkuNzSz4bYXqkOH0FtIO84OKnoWJ/KI1kPOW6
XZ20z231FYe85mAsz8kgSNxVyEywssNFy/T8qoeFtkEnClxhjdR24i5PrqXi2JKMmL0QEsSPylau
09gJj8AgJ6PMesYnwYdYUT2mlmLcxSOniQhRqMnC/sDquyfNsvI7Ky8R1B2Ta8DDvM2G7qladPZ0
nhGBECasl2O+6bTq3nGUBDEvOPp+1O3tughO+oK8ztsSSSsUcD2Wri/6hGSZlvrjw1H1MfXpah23
idbLhNp60POQVmzc2MsV/S8zCMJzMMf5vp+MF5HHL0mn+w9256Z79juNV4xlsrZqIO0TR4lnM5pf
sAbhXy7h3xdNE7/I9Retb1bgvMPd4HTVPnUt49JP4mBNquOl6TzfT2P8kqbmq55Be1jY6RhhGhPC
d8lrHNbv5GEP1tBVK1zgsTMkBDWB+yJMsQLqnu+toZjR6urQXHB8wnT8Cgn7vhlpp31rrejSKlX/
tsRpEL8NPRXy+CPBwWzdtYXxnJcoBSjqV7KZE1qX+j350PjBEkgSQJyeDuZSTKHb2QCZh7gR6yJW
USYP8IybZlSWCIdE9+KIJXmw9lWQrxpEPVy2w/iM6fL/0XRezXEqaxT9RVSRwyswTNKMNAqW5RfK
4ZicmtT0r78LV90Xl0/ykUbQ/YW91w5Nxdq18uqryiXsep3RoI8ieimjomPaWu/SqX+/+K5xQ0Ex
X2Y/6A754i4Hc6z/ziuCXbB/HzvLrl3t6TJkO6TRtiEW4iQkEiLlxBdlyJO7Rtowfq9Xs47/PU/O
Fjf+lNIt4ZqCs8pwzinf12FlbJR1mGNS4+bUXPW2p9l8HlS4dZ5PHx6lBA0G56mf/7ENnAXS66Ev
CzOuSsHsWSwORgXYNZ1wTzxw5CZqKsC3saXRAlecyrRtb07VtedC+M/CaJbnZdd1gLu1jp0WJJNR
h45c/SeFJwaY/vLOHRok7kKka74UFAv7L35r2YdBIFL+95fBpt75zO1zJpRzpzGZjtSMIT9g1mOz
bn+Ywz5/yP64LqvftFMfRON0zx5BCSCaE13Nn5ufpc8bh++tX3FBmKyEP20hAU1ne/4WIsdPxgoY
yPqMDklsB7329Y/W+c/K1g9/cJdXuMITLGg2/9goQ5oR9wuuM0AaZVonwy4+A6IwnjVX8KdZQFdH
jLOuvt0HW/tREBP+zdQUi8YMEbSTc9huuqu/mDrge3NIt6u5yPnNXGbuE4CqjtFtDDfaKEc1/+42
IHsZpZ+crsES6NrrY0a3DbokX5Ot9lp+hr48ZuBR38sy7S8931WIz/KDjbX9toyQjtdiX8I0Q47F
fu1Zh88e4MmJrU++MF62l+9MnR+ZaWiPEfBAMi5yOMCvuln62jwVorQPrtrrxWakh6m5M21nTWwO
iRsXx5gW94FNXjilwvxu1YvNbmXAelTKQz+txncbfWFHJOe3oadIJ5ezxEyn1eHqT/Y35h0vDffS
dWFn0EgJEVTLtvNuqWEKOY1xMOQq7qTvHTIxvJcIde72MO8gc4AJGcXECxtdugBK63E0/wIVGc99
Q6qYMofrv1+y0moxuwg/welj3xFVgBDtZy2sGzVFgUOJVwXW96ndnS5FMoI+fvJKOw8R3+TPPqUI
pzpZhNjpHb78wnwy2XlJO2C8ab7mpu8nGsv4azctE4D7ero3++9SvXRixx8psevqR000xbHPUuAl
eys/Osbfdguo1pn6H9rUS4l2kfsAfZfsdcEHy/F65/KGGKVYuFh3ni7tLkwzvesdUWIrdSjAGUkx
UXxIQzpvliabV8cpw9EG1siJImEFN+KKx7SJ1yrIfqAM/SX44JtmWOJ5071T3XVoOXVSp9xafZLW
fYH6kf1pkDk3affbnBk45FtRPHtB1sXebhyd3FQPPeW8rzU1nj5521mNAWBlQ5AcvVB11sL2T/q6
wtBd7fXsg9q5ENdSX6zFu7VCfx02VgU5/uklq81nGYzrm9N0l7Tkmuvt3I7MeT4bsvKOaPkPaSCv
VaNWKPDmcLGHzjosZUX1oJ7lVk7cwqUfjuuILnRJi+u/3/U+0Hulz/Hi4X1b5uVU1dmj7pneImAn
lMBSI6cWg7HN3X5jTVKvjvJiwsS3eOPPu03rxE+dXS6xNPAmK7zJs210B5KIQYFNa4X3PzBObuD1
NwjIiV16sOZznmPHUy/ZRJ2FXMO+Zo0GaGV2umte8JNR3RYtyh+f6zR9dytVh6KrKuz/jnzJoKBc
OnPiKlPKigdX+ZTcrXGyGURHG51GXK4HePjL158VFICnb1MsPb2MtSxgQ+x5uEMK/+4BYk0IvjoW
ll2D3GoeU1aYGDPaIUmN2g/XEYEO8dZtnJcMzWW24GFfXuTE/e1R392shq0AhQ/nvTh525KfCY07
mMImYkeTJBjWOh/MmlZ78+sisn+3mnE85R1EAavsKhpxkFHLtoZrnv0yLEbXvm1XccsA0VgYLxqw
ooGJBNh8/C2Z20mLQfB1d47TPOLBX1i0pCK2HO9Tc4Dq91uAqSTzUAZUc3UwTDSrec8GC7/jS9ND
5GE1xF1OOlyCEeG5DjSuFKax5jbJeCRjZRTyKtBQT5hU7ppDNkVavhVu6n2mdn/z/ME/gpRVB9/4
1VeeD2SNLTZR3kBIuUkT0i3b8pfMmUy4FfVqUOnNbZu8kDl/H02AkZKCJJDeaYk8ZMwc9+WG/HKf
ZKj9P6J8rSPC0tVi0239IOEee5uOU9sWqwjBtydKTAAjUVOHK4NyUJ15smR5Ffv4UEzU3GE7/KCR
S1lVaM/b5MBKM0EakuQAI9xg+O490LHLs1//P+6v2tIEnSaBeByvL//+vrmAq7MRcVMMC7Ju0Vly
hCC2VDYBMIE4j8Z4kJtNN8L05AWEr//CGdKCm8S12s7HIm0FGwgWymoAFjAi9H5BLri+ELrHRL7R
169Gx9mfSn25jIZvvhSrePM2SO/FujLDIBOilVPN6MEQSZZPK4vrdj0ONe0v5FgqUlWM4VpRA+T1
AoCmzdPr0s4i1mSHBKlPz6M/Gsemy8uo8c275cxZpPcsUXTk5RpK+HPdtY8K7dsVTPRDBm19JBej
p0jfx1pzKcb3rVuY4MF1c3XpvtXruMW62zUPR7Xo6tVQRZu+oqPwnQF2mvmfQcY4u3/1peiBQ1EX
djQvc4rIRNVJafJD81hyUbrQmNPUQKnamOf2nfKJy2y1Z8tteSPt7G4ZqI4QxKYc0lb7cMvtd5Ol
69NoOHw6CI9Dm91ahYePcn4jl8qXc7IIJj5r4Dyx8OxvwhnSR5flDfdh+oPpbX0EVmKNCNAaAyQF
luFgMLpvdC5nVrL2uZsLxrZFfdNbeugM19tT7q76IciA1OdO20UNdvIL5vw8bNidQIViQbyYDEkU
DCn24OpSD+V0nlUQwWWxv5XAl5kEKbzEDMC2VtJ42h+zDOQZpmUQWukwnLSly4/Y0YhGbh/ptlqM
bqavTgbNq98s4L5NVkOu1H6sYvpa2Lf8lN7G9H+0I+EW053pFckqn7SanPxOmZ27wccqXWM7rIZy
eQJlvQc0QJUwqmx6mrjXxiDXwpmH4VLjojzUTtPDNWMebmFvL2uNJTMykCeZFqRt7b/bBNfAWnbq
aM1gptPpCuaQBAB8BAcq34W7Z/uX5OGFKa9r3DW1eTEW/T3Q+uFkVyqa9L54Ej5fc+EOt7LHwN/k
lsOMsEvmHDqS5y740IU4LJJO2RiWiKFN/tRWcmFYE3xNZdFG+qxRKB7soPzMatTL7HKSpvgmNVOP
JzBuiVjkj3UGatVk+KABowda+V1ILbvtYO2YcRh7QurvK3jgnYJGwNnUOxFvWRGZIz9SkxHoysti
9VFuuBGI4ezEEAYtJSzLyNThgHRAkGMlxtgYBzccZJOfwQhs14G6ca4656GIH3uYMO4B3W6KSDfP
PJq2Hi6jk17ZCN6DbsnvuVUW9w4MLw3ofG5V7yVER363tKq6LaZd3VBObkk2zPl+PmqXwmaI1U/C
j1djeROLKW/1yNpeEv4yOaOVAN/PkcwnASaGb5YvPjMx3ta8IN0gha9M3lKIOEA/9MyHP10P5Pos
/PxWOl1xYkjexrrj+vt+NkTkWSe+Ao7vBd3Jmg3dCnt70E612/zsheXfp3kM7mNDyPgMl8R3Rv8O
PeW06tghZ0ETxkg1u3mj7jH8L52ocjqAnDtD7p/8vHfgzWU2eLRar56zAbCDRd5EmC2OFrbpMh/Z
K3APSmyCrifUC+BMrGlyL8Wn1j+UMJxw5Iuwq502MVJlh+RPvHlmfSqk/7yC7iDAIg1CdDoH3jT+
5E2t1yJrE6XInTWx6MEKLJLG1LrE7tr61FlrwYn9izPYODdWCnxvmV4Ntc2Jtfr2WW4vOlA6g3MR
tCVPFtXxyvhbf+GpZeBRjrw12dDgafKHRNfKPw2j+lNtNIgymCvTA+XN04KR504Z+WNg0svD9WvK
GYzmtByHVKmbYtp8sgfvRLCC81yyRYl3qROQlN0WyPdbNsYQy43Wy3e6OEgd7bwiEELlwaQ6BXBs
HcuFbhsKUUCVlm0RcAyTNx84hzHq0Urve+3EPiB766YyeNrM0+IO6K3LfrlSJV9rP2cuO9g3z1qb
MK8oeYtGO2fub9cwtrd0Onp9Q3E22d9dRMSIw/qzA1Wx3klKqcczuhRK5+LH3eiP9UurKnYwZtsk
AXlLhRU8G+3yaNzFS2qrrG4beG2oPZYfbcA8yfi6BE1vnzyXuXc9PI87zs9wYpO103FuwHaR8JSI
kjR1KOlPS5Mfimqor3PL/lyMhIk4+tnxOeQL/P7FVIIFcHNKMQ7MF9XBZVfMkZSP7MfUfES7ekvk
5KqFlVrexVLhUF7GJsHLOjBnD8anYa0/VPZnms31TFHYXlbSmViv7Lo90+uwGzzXrjVeuJg7qjHt
RryTf+hnLx4KtknaaP0ZOcQiEC1cFHXXH0e5HcHEQvgQsjiamGhCi8SZ0CTwIvJS+Z26IjiZTCKA
L42I6mp1bqeH3s6/7U1UxNFlSBZ2vLzRejXeT5zyuqkqhGrVc1Xb7d0KoNNK7e/k2NPR8Ao/llOs
gQQ/e4CaeDaZhGrOI50AVeSG6s5W59k3/xTs21pm1RTB/aCF1miFS25wEosh7InHuVAgoy+DLTbv
yYFtYNfkOCOxZvKROOZQRJscGYabKodqkZsXa1NzqHUQDRTjcns1OctdMJyVQAU9e7ur3DprlT1B
M5P9YagX57ItPlcVzPVoq7U/HQVMjKr63VvqfVKNImSoC2vXZfNoDETQnQI23GgsNXXyGfYDekAi
7VdoJ9GeHrJpwMvYE2lIipXLhZOWzXdtz+v2MxZBRe1VrKarNGzn9k8gBeWztz6TBBsPU1HeB6bd
ZBMdUK7AGJV/+NOmM2Ln8pySqhEwH3AM6rVWp9hmk8reoexCKcnGDXJZR2uHyjTfCZuocc1EtNxB
U4FLhIHofMo9rn9nbv5b+vSLSHMvbrYmpbxzSJvYYY8BchKtOVoGK4xK5wmRbFRXMI9v6y6ympQO
Fq/Inbjv6QSKdKPZ2EMCK/WXKC7UFsaU3ueZvhyWhIC8Y4urKDNQ/7jyj6lo1Yc+BA+6hONQDOLM
QFy7BFX1ypvuJ/U8axf+Pp/j9joWVn8SgJR5hk1xadKpirwRI/4/po/Ku0Nrde91ScVWKkhOcBou
Wtf+5aNgpIKX0RwvljfxhLC9iwbNjLPdVrcpybMdYCDOu99wKGA1lyfY0O2rTLSFciWrxBQ3c/qk
bQTpbISqh6ZejFwN+cb0Oq8PxhuYTe9SiXDouhXkH7Dg0pLx7DozpK2A26LJfgtMzhZEL5yGQbnn
R8IT0sShqVpM4TAqj40BsVGC8nQKOioVSCQvOK/QZBM3oPMbdrFPFQi9U52O02lKmZzwiNPZZBGW
7qY3KLZzkV39okwEitwvPViyQ2XCmqg36Z7ypntw0ZmnZrDEUZTs7c06wkmOElJRlHVkw0f4J9lD
ifGegxk4zxwBKzFOWMMK9JaDOgfbkh0pgn+nrJ3DpuzrsCesBJku7yg4JLIPw2DM/dDgkI6N/PeS
hj1YlGpKLdZmeMPcqWmxnsTpYH8bAuOpCnbT0ivkq1+Sxouy14TfLNdIra4Zbrm6ymYIRYqRWdaC
Wfd0nkBhuPr6HUun2ruqUzdkh9YXP2uzmA8Z3a/u6F44V8wbgjS74Wx9Rzfx8HkRzgz1K2wEDNFN
84QKllyWC6aKKqS0edbqks7X9R6kLX2zKvTT8zQmjH5eRr50VmpUQQwrmtyYw4fFJ3Zu7eWryw2P
ZPkPxyLsIQ8G+h03dhjBIUUUzJODl2o2jMjyZiLItZ8SMzOtsSCiSIkbwU3lIWUfrgvx2W3eiawb
qASE7Xi69o1z7lhr+nNjbxcraF6QGztUodupnYA4YXEispJ0NX88ayayNn14zwrdPem9H2c9XE+3
St9Etb32hmB5Y/XEeOqEgZXbbUqRG9Ahp34mmS0Y9LkuB3lhWPc2V3exTj/d1vhvFSUX1cFKjzZx
YcSSsDqp1EYVCxYjAgVXHTrlvO3PzepwUpRFTJqYQZiz9lf/VdWwClWFRQx9AuKZQzPrd6f2ftrK
hCcyLp+16N7NIfvIiZmM5D51mcpT3bOCsSwJJ4SXNZUl6mwF/8inJuvzrA1bqDDnzAJu0lb9Uec3
9ap/1UbaHBt334Ur8xZ4TG4YfUfrzH8/5EmhVaj5C/j2E/aASMxrEI2++swKmnQyB37nNs+7qKmm
qpRF0OzPP+aqoNlC0BEjSbsg11lubH14dZkmaLrQr0NpQK3lHtuqeQl7/NzAj7bW4S5uF4YKJUvw
QcHMGawptqf/ig7elACaF5JZXR5mSZpsMbvPjWn1YdE+pBh+VC5Szpo9ClpbyBhBivjHBVIb4IIB
E/rDa2B3OYX+0QXkdpIp+N40UDlLxQZt6BUpJsHKzDunRzZ6WnVb2g0ea+hSMmDsaCghD+vgJite
R0Q5TnA2dd5owZSrMNuMmchyq6BFEUOOCm2rUWK2/DtF8TKvYxCSZwSdJM++c/ID1gCzlppNPJUN
YIhUi63Nqpidlt2BIfE7/M81MZ2HVDNeFjBnCDX8BwLQC+L7mmTkZb02LcMu3+ZfHAqmpB6vCitq
jW3HgYkTUwasODWsrTkj26UwEGNtQG/5g/It8YPtuaG6P9UcnVVlPS/BQu/g+/+1tLWjNutxvvQx
ABT9uC1JUBpQQ0uQURh5woZP5jIVfRl52va2wkeOTYeTYZ3c33rK3h1g4iLZ2PdVYcfM399JXYuX
SutesZBEiCZ/V67pJ3k7H6TOc2FzyHLtyC02K8jSaYuRfuheaomSgcHgo8yRjzLE5mSdWNcU5Wm2
u29TjrpAm/gGZoJzfHdxIhakDu2zlrTz9F/qiCX2hfPsgZVgJ0EQNT8wMK+zEa7Tq92UCqLs8kSn
z2fMZFG3dMgmaKeu5lhdqoDljm1m1cko4PSiCEel/Gvu2MZqgWpu/34x1+Zo9hwb0MB0NjrOrcqe
OPqPBYTCAmZtiALnrHXut80WWsiSW2FzuuoAcEzNKy+NPb2wqArOBrQxpFH04GNjHF0K2plSVrbN
fIRB9NlK50dl08N7xo+BPMhbazRPEbyC78iQf9quOCKLfe9WWweUcLK96TWVLjOEp2piKym/NR7y
o8Fp3eMklnujDe9u7whe0fZnMCB/oBqcOnIsNpuPqgva92I5cn78N2TBRsKD/sneiMpyPenBesQ1
f5wMCz2Oas0DZWXjoFc1O++XUXhF5HnxuriHpsM3xWRWRf5aGWdzYUKK0oJeoL6T4fonRXlgpsX4
RSjP5zzy0FZmfUX1xnMTtODsupdMdP3T3L+NlezhADqMj1AJnMc+B7Znrd+KlHKRL4QXdsoG/Cn6
jvE27oro9kPbdxoVljwb/Ikji/7BRXpD/NjvfC5OwUiBvG158U7wmWDw5pIRgCMozMru7/jumF7P
9+koyjpWX41sYrFPtAYtnRNQK35secJMmGSjl8rVbxg94OxcP3tfsqSatDeJFDjZerUvobpQ16vf
i/7dLnXxMA1Selw0Qoa4A6KBEmstCfDMAaeUHnw2RfNw60cvavuzKfVfOB1+S0R+x6Vqj8Oo/Oex
cZjCO+CyuryPjMnKOXbar8oPflq54se3pCLBpkRhpXNbqIWpxvCtFsz4F2esXokgYc+zegZelZ7A
ibHTbkIrHrKzi1PjoH9ps4xTVU7qMG6w54G4VedqAKdMkrNMXfMUmMvytgoiUCdcUok3rtYx69U9
dfCl0KQRezYAmsN9ONile5O9WiMvn4M4G8onEjoks/LNuI+bYSHcmlwWoitqpzL2s8n4ZouN954l
XfgAOYK/1dJxQ/yqp/Gk70BIx2Um0NavgTvEDamkZ8ZctK4zu/4mV7e0t+7d2uUhKbCKgslk/FJi
Q6KyUjMDYBSYuNLARoTT12hazlGl1felbN6m1c6jcWZ7XtdUV9jh42klG31efyFlJcfX0AFMOEy0
VdP+hYs+Ri3vkU7Sk2Z/06pk9ZDuI1H2+QlzxphmhlzDC2uz+9u2MJloPPzIKdi1ZV0Q0Xo6J2HP
l8lDHebZqGe4vL54lJFK6Q9vmMoDA0jz4MBz9IGF4P+q8sQIxvZlpry1pYSnZiHuWxZDnH29eeHs
iqvmx9ihGG2Wfdya6ex57MziQiJFSjAmBlU+xksvvhu29asg8ZyvjGXt+GZVqXfTGm057n6iOGh+
VrX7s+2JQZWtUV9bv/BCPZffkW8HrHNk9ko8caLTyJj+qr0Jr3xwezQHfeOccYbxo/KhUA5E8uwy
w+U6M5+JbdA1Z+LCIkZD9eciK3nRV7gx3K6cz6XQTzQLzEksgy9+VVem9r7NSMPJ7ZJMRDDBXpF1
Z2duo67K6Xv0ZHZHEBaGeikGyESV9XsehvKeS9yZ1t9uUt+GVWbPWeOwcunzHjkr/a/hfjE78U4N
cW1cc/0D/9tyRUX3m4XOXgA2n2Ph2CfsRWCALMJcWVbR/qTtW26tJG10iJuXbYiG0rn45J0eLU3j
h6ObrFyNz8aszUOGBaifBqDXbO24igbtuayTpc4ZXSNioHllNYir9BtRM/LMTD6773EQxLX2yJiq
MdnywH2lbp0PjlaRHgTzISCNYCzSOkZYoeHalwTBmRPjbo8EUA6l75W9uUcO230vvn0ZGGbet1av
z222x2yOoK0aSClJPgArD7I5dmknIricoRiAWukGSYMQ7TfEF1V3rxcK6VIOZ681qb4NokbNCDWZ
QVgGBYNV4bn0Mj0JPA0l2NyjVt5Pkdwzi0hAxyGXJ+619WegDw+nhSvXr1EKFLsk3f1hTDi5d1jk
UchG3ma9i7gjp1JY18nIbqtDimKnlpORzikRtH3sifY6F7Z5qQvXikgmPabMysk6NOl4W76ngCmS
X9NWURlYgfGGoRZOXWc7T44+E6ikM7rMJs0Iyz34rv6h+bQDjLfz2Pcw2BVTYEXYp4N44N3xu+0P
SuP2IEoOAXfMYkMh2yEe1aTP5L5Tf7ZZ6W+4Ib6xXDwvnvndsMpPGVQ/+Ide1LyNsg1ORPL8qYs3
NlSSF7wOMCvQ49kWC/ql6OKyde8qc8jmtofy4CIriw0fB7Je9QfXRx7AALWMkBuA1gBuH2a5jn56
OqK0q66Ags9Vp4rDQrcV2lWNsxD3jv+6uo59rayNIQo3E7qmd+lXZ4h9+X1iQYvMtmMj5UnOi6H/
68FrT1Kr+xzVlPStGl7EJH5WbvqDiDTkZq56Y3b6Va8BdQnwxXBMrTG2c7ZsaVPRM+oNerRZEtxm
9/pBFchzp4l+1vLWj3/Zk4uvAT4uSrYTAXjO/MswuVyHXP/Poux+KUvxK1XOYbX7iwK1jBF2d+Do
/ZFglje4wfKSG2PM5DqHfauPZ5KR2BnDZJza7TZPRo8BQAjuF446w9v6Y/UtL2ACGrkon2u8hOfJ
8763eTM94KH/YXgBScYhC9b10nvKscXdEGBz0icnnITBNBNFUepCQ3ZN5MIo9UTc9eKnSKsfJEx/
bX2dTKS2Pg25XZ2JVOkju93Tr5FOgT/Etryv5o2icJ6d3BhCg+hvjuTAimGd6EjOYmsIGGuvD/bl
RIyPS/GFcCt2euZFWn/uzd54gStfv8nB+GgnqZOzgSayXJCEN+YyxL4i9DOTMgxU3cRjq//S/Cql
GoVUpGnZEkrMjolVt8fOgHeMKtKoPGrlbvaiMcVg5bNDbn0mNCxA0wL9v9pf2n0g53hrxeM4HzDx
U5YubQS9YzvZqUl54/yz5pKloFAjIIcnKRW3cZYZvLkMqT1ZJhkTWmORp6VFVivG8sMvmZQwLjHi
th6bc+aIjSeQ23vKXDQHbLvLtH6pV4dG2xFnPpIZqQCakSb4zAKhJZnVyetg2RsviNeHy7rBGjBc
2ie7O6Kq56WyZEYodHboDEbsLHSyZM8KQQ6bdZcg3V9gbwpH6fHDbECKWhtM4elqdPN8EaTMhB3s
dyK4ggj7LGtxa71V5sY4uPbOjsyfgwpdyObTRGQTuZJF+Zva4d55lplgmnwrTBjA2njMJ3YYFVtw
Upu8Y9OoV4K/iqjaaHxsVOSsW9kuEehULMHbPKFDtZz0MJX9ZWMT7svhb2eWl2lm4WWJYbs1rfDP
4CpQ9NVfJdGUMRGIqM2HFL1/Jn8qmzAchOxPavFaTL/Y3CX474RemG+p+jIFy1/JZjU25sdsdc0T
bOYDHAcTJ3td8fPGBT8BH6+6+tay6gllPe5i+Pp9wMlv+NfB3E7N7Fo0LwNHk+t8AmXzjtSkL66Z
mL5kimYHj7bYYr8fVSLplpkSGs5JGx565f1tXTGRI9JaxMndc48MirG9FI5eYQMPnvuMswBrSmuR
BkHDPat0ID4FAYgj9Aiew3+91Y/hXCR2LufXpacRhdelG7n7LmbXvmXeetMz86j1DrMK2zpkht1E
ZiuGY56tv7vB6+7bCJ6u7wkBnn1gK6ojRGeqfHWFdbtytfBkMFlyUe3mwENLMtANTYtnH1aDPjd/
qXn7h+76750s518sAA/GOB5sjf3AqgN3trfiw9msJCsRYlUm84+OaD4iB6p68W/UVu4xaHskgQ1z
z9TI6WPXb/UUFCerXygTlgyNoXA/tmWwzwUJRUtLlxBQfMak6BzNllzwCR1gw/g82crvozHN18pZ
ZnJR8z1n1Dz5U51dm0X7KCH8mQMkhkaTMI9Qf1X5nDNtMqwYDSQNw1Afhe/V8UD1HSITYGayfl+Y
Dl6ttc8R5hT+wfDhnWqaEZUW6XOlU1/+kYZJa2bRDAZ41deS3eIuGOswwowVh0lj4uvIcov6x7KO
9qAKfHjjhcCvIczT9g75q3rDkqynT37ukgDXum1USvpIv8MlXXi2PEnkqlvhNYfUwOApgaTFfPkL
oorWv3es03n/kYgSVeFdfKs5F0Djrh1JQxdv5Alwu4vNLJzgd+/Eh2o9tSD/l2qiZ1jdLnTtCnG/
/rqlQ3+GKIJxlJI236dvzag40nzr6AvW/KRVmBHLdsmFTzz4KKNx2/Qt1IZ6uLqNiJksj8yknzw2
5vfMdo075GnTBIFMw+7k1i/l0UHP5FYkXFfyum3jm7G5KjLtGTk+pXaYBj8GWf9CwrZd7KL4MKdd
N+fbx5JS7+Lbk3np7QBxgOToRgtx2qYXBmatS+CTNgRJlWG+CEb/P8MZ/Idlm/bDPI5qD/BAWR2L
eokwwVV3C+c4y120ul22tNfC7MJF15d7sPXmuRYrZ2J7slgsP6F6DZieKHxUK4vJkrS5wtaummzL
BLB3HrYTGk29ZiC2jQEQaW+MC2fAjc71/yblG54lO/RHaUelpm9XVg5ZNLU6DWQ7P+mZhm5gE8OJ
BEZ22l1Z3ZvZaSMqNyLqc9fjKnoriIp+G/t6C8eed0wABifnlqZDVnVcLYrokFUzTrNkqauZlDad
2RpXDEScdrs8Qo0bwdkj2W+Lt6IQlNUTTnBu2wJxVuo35E7vZjYatoNuV8ODpNj07pyRGyZ2zS7B
MEwjRuVcn3P2zI4030eOWnxAg4kAbD5bxFb/LBTddVUhEURzjcASc1iaeudJ2V6iyrn/WFf5Y8zU
+kw7i1ey4GGaqC5UmWenmrjmuvVcpseiY8U7Pq3rHFwHuwbg6nbyANwruJpkRjCCdYYd9d9d55oL
lHonO6xWUyWdUX+6K3PErBmNmPCU7frvly2XP8rGS1F3TNMl9UYvcVL3gWDefir7x7wVLJ7bi6nv
/8NsUk9o+KvzZrgMCUkT0/T5pWCGnhQWUkTBVgxE/544Z+UjqoAhXJeS5aLlEsgg65y4F4KGmXS4
52z98S8zOE1tj++pbOIlQ5m7lWh3aysqa9e84xNjM+YixogYS75akmHwv+JvhqD34qzYNexu0FDf
uqzXvJ/QUewkKPL8xUrnnpn1fA94op7n3OQNzohG2/9Krq12Jn3g1cGvil4TUbRWkJi+BxTXgLgP
OjvRZwFqKzG8oAfCi2tOOexyJxdlqo2eRNfw8FvFgWNuid1RU3dXBdbFUNqDyNb/8XReTZIiaxL9
RZghA3jNJLUqLfoF62kRaE0E8Ov30Lu2D7fsts3UdFUmGcI/9+Np4M74UbhRh5n0TkFjX6SVxA9i
1ZclLiZ2Z2wILxPDK7nNYpU+xcZrSXbuee7T4tmYDW/f5qA+6xA0Snzwpsk+Z7SdYuksngd3KJ5L
bNlRJ/5kCXkgRuzLY+Ah2FulHeOqw8QoIVO4hsnz6PuXuCwFo9w1tb60OC1Chwb4Qtb5qQ1K0ncE
nYg+ef05sLosanjVT7aHgpKHvaSQoST+uuiVN653Bu3iYaezFybW+sUMCkZl3s2WeGly275WPrr1
wIsGebFaB++MP2z/0gSoun73K6dt8eQNMIxH6Xy5BiGQIRTgOl6lNwL7N4eG6G7lHzg60QnKcjzO
cXKi3Ps+Lso8GCGdVlz3LFwgTn3u0ly88hMNR7X0fHv25plB9xT0fHJKu2Yv6hEFAjENW2+ofZJ9
7EEz14gVzw2NY+EiIu2ZwYNsKTP3FMl++ZLz73Jd0iKK6/DFiBNymr1Px0YMmANv21EW3cJxokMb
rDjkzxPHNEsmO5mKDB7E+NeL83SHYX/vzRyY/LituTlkF2+QYSSATFIg4keYFF/1bNgnm+ahaCHB
iYr9nQxN/R4Gjr3BZeycUw6bhNGGMYJaB/eJQ3iD07fK2+qIxAcTU9NdGPvmReFDi6zQftEoQGd2
XGNbSo7nRR8q4nnCwnRN56lftudaWyUT+9pb5fu7rVVx6Qa8O8FKz+BcXZ7x4SKGNfyaBTs032hd
QETGBPS95lRl8TPWj+7eq+6OZGdgeBMY2rN7Wozy3FHri6oWT1dVT3yg7VR8iEwMR0H6MJqKLy4N
5ENzPKp26dwaXC84EvcUv+gPz/BGSBaWczQcS25pMxxujqKicgy8D2wiFOYuzDfh/cPQSXDTEafa
ML56mCsmj2BYRftPWuG7suWBcOtfiWXnJPlnrcqGa0YW3ZDA3kAqYlBSKfW4hXz598XiXcWOXDyw
T4ZsyFO9WWwdnjIVfJi50Rz1ZH8SsMnefYqXEE5I3fe7GCb2y78vfWlkhxkH7LaInX1aGI/Fzd+b
sjjyWpAZWP6MZffCpY4Cw2r8PS3SP9Ru8ZrIAZt/BTuMqSVyt0heCVHcO9HRkyixYDtFqw4MrPUm
GIeWwG1YnVd3hidGbAC9dvltRqyfBiwLRjL92R2aPwluOGfishoTNpUQk1yMk1tp0/npz6Lcq8T/
7axvPBeK5ZiawfoRj89MKDxOL0PLYIhpxLB0ux6DK0HKqo2GYXIjT0YDw/jXuPAuCVw5nMvVT8nU
ZpfrIGFM4b8bfeC/4je/9mVLXBg5dSda5rh1xobvNh9820edLfPzaGC3JTLNMJTbBete+VHgjthR
CxAeJCWvpRcEBwf7T1Q4TYl0Fa5elelWrWWVSVpYOyc9tCIsbwJE3E5PZEG5RW3DspzPCx0lV2dh
VtqoAFDioiK//M7xnTDkcUXWoQSXOZEGsm/G/ASASUee1YeRUcPHRvdQrxlPl0nRAqfWK15M/jpT
v0G6I9qUuunDI1ovyvDCCQolntcxVECYy+JSEsKVZf0rSMlrDyjvt1o2J4AECKnTw3Os/ibSPJp6
t3wOmA9EBn262FFY9jnfvJTFJ4dcyhcBGdDu47+UYd4dlgzdeSpDmi6M6UW33RafOsCyftiikdvn
mORBNCQtnSW29VYuzhGxgthNz73Ej8On3m7ERfTOuG+NZJ80FYgyiULfotNESTezLrjeJWYH3I72
Xlj0QFENhKl2msSuKZtfRL5IgJZGT793M25QmsyDGdR/vZlEczkQvGrn7K8SjHWZHVFmOI4gx3xz
zTmlbyx+j6Zj8pTGSWS1Ot8bVe5unFbtRprQNjkEr80/vOWSDgN+L6RbyAHGPP6aJ1Zn9M6ty28V
VaT4T60GUTJmXGoaqEBb6djG1tG+OmcGIxsonusN3j/VAPqvNQXVxx4R1OpHi5tHknyBr3HP2sD8
2IykdyZMA9UcvGQa+HmnguRUev5bsgzqWpVWGjGEe1DNG4BHDEwCz5n58NJ3aFrtjqZdd19wIXjv
p6Q+MJrwsA6GKF0gRWuB5csbYC4tao0wySo4DLZzmTL92S2GOpXupu1Y/TmJkGqgC4owB0vYosKN
rpobBJ3lhvD+xv1XbPpUQAhJps0Ch5AhWvHZEYbAd80gyJTJu78w1oLw2LL5ahNeNQEAo2W3oNOL
+XFVczwgDrW43aeYGb3bUj47nacis4x7HOF1G80jjivVSLYxd3Tvs/HV1nq61WanQXpUnHMx2Kp+
9n+ZPZdc3Mh4hf2dnvWhF35A59ZMyQnqF+d3hBRsS3sbQ9/OXE66GIqDCz3v22jTgyeWvWjYPwLV
35sBc+/ckV737B28nOAxDk+mFaSHgKBeiv7CsYEex4pxrx+UyVOTuBHSlnMOMJt2OSKXb1BKpHO7
59ltYHgNlU9sRRhcySZnZ6Jep0K+jR7tYlTBeLtBwK0E1qAmioYShVluyrz5MZX9rwXKdD33/olI
xo7JkLFnxA5iyYIItxTRnGPvK/mZMu7yEtU2KrByzh5XimX4jxlZgmzFrUsX1rHQHQi+qr/1dqoP
fhWyqWZozaPCbKVyLrSzRhIH4bIpHE1hmGOLg0Xq9kWH8qPG6V5o2EYOEOC2J5UeZNMPuGu32Tc1
uh4Ec2riMF752+CHhx62o+/beObnWHEDtXtwEN9NsFgvoN0+x8WianXsrnRuDoTCB35qx8mhVBSU
5GJP3QRm0+0M8zVsMWCTN73yveDmkxhfHm44At6Y98MXeJiSK3Ac75OaNLyl5d94tsunClDAbLbZ
fijycwmUDBgjsSktgqPyw1XiLa5U2eAbQ7sl+BG+1pbx2gYz6MKBQFo59t3Rao2fQ1PhcjGbMD77
VnNv23C6WkDAOdggd5pzgmZmMR8OGEePncckHvz33NT6yC1zIcQYlkcvrjYyxvNbOPKvmEkKp4Nb
nCvmU0TxrwPhn4sB34iUqNspiU8v+yOVyRpmM32BTBWNnp/gGliiQE9/4m7ad4vzWfkNeY3W4XCk
61POTglBIhZRyaGHqLM5vRPrw9hWLl913HAEV3FzDNd4LdoNMhIoVLY3I2ZC537HMDJurQ+JSwB8
Zbx+mKRxlWmh7pxTO4oHD4z3rkif+hLCobhIw+GgaRtHmWSo76Jgh+JvGxzrywJFcF1wqCObcVIw
ShVNNSKQQg6EIJM6x1jtOucnthiAF6PZbb2EacA41XfLboyL6XpYwsuBrh1sFSSirCN5x2bXK+eq
fVeR+Ez6jRm71s0hGWq3wnv291yRuQATAQe5alR3DnyYnzQOmsxt5+2XNPsdXgczcsoZR3UjQiQJ
eoQaHqCAQPU9szhzuL57NOKggaTwkmStuelcDNBhTaRJtiA2R/cJlMc7ySaaJnsxX5kYUELm7X3L
cXHNUoxlq7VaueWMYhMERf67WEz7ktQo7hllgeeapxiUB4yvRmhEtZrMzsqyk718poBm3IHuW1l2
PaqPZ23rvtbbwYclVqRbkIXZDSoJQy6XOJhjFHubfStpMByNORayyRbPwczaC6JU7AqHpY4aRMVc
QuZJ+79fSvRge+mOgWUulKrxhE28yv08WNdFNk+KQRfz66A82bOV0WE3lrgAYAdwBjd2hLr86+AB
ZuG6Nu/qgKBlXP/gUDCdRNnj6iUNVa+9UEWX3rF2sDcDV3BwCkG2I++cy70YFfoRFvS6RAa2Exss
GCYWvx52eVp920w3trHlBqgs9bEp10EhmD1ROfF2BmrHmAWHsmFPqy5h/hbNGDLDx6BWoYvTDLer
gUbu6dV7TfwaLoUaf/mkSmBY2PKILeas1jORsNfKTr9lLtdocx+Mxd/WLPloWrwY3urJxJk4bjsA
Yrgw21WwrzXVlqv9ia2zHDCNlGYfovyVb1zoGgITHHAdNrIWCqBLVCLi4vE1VSvgK3yEcYC6lJE0
KzPOLgY+9mPRDn8zjxEVAd1XZ7IpVsWtuBnkXBwJL37zElZRkE7dtfYUdaW6eeUl8c6Flz/8PmD+
XrXk+UaZvvUpXDtVBU5UZKnP9Q0qadK4rEflAzTEm1LmJ4MCjutuu1mMZDyCj7l2RtDfC4pxo6Gq
X0c16cjEQZcyioOvYXwYQMe2ndc8T6J2jjJHV51jIdlIS4RSkMCRyVaQ2ekQtU1j7arR3vz70+gg
jBYA8cIK6Os8yu+gms/U4n5l6MWRUQX5Lq2Y39bd/K0Cu30U6O1cVRkqUfO9HfLyWMWpe45l/JWI
vtvbFFYREa7+AnlVh77HtjiMRXet5qXb+EFgYjdfvV6QLgbeTIhoSPR+gJ00uSG9f41mBeMl5DZd
KutMWINzRQGIy/GzLyG+RgISFrEGGnxnbm7ZROQobl5mt0RZ0cNfIyUqZPuge3H/OxsvXr65JL4W
TZzt27a+NG5Mp3SPDqeGT9f1a/xky7SrbP2m7eB1KkT9qrr0MA3s70Qcy6NgIQJBhE9ajOHn5BJn
yADdblFXs42vJQ81hPzd4rkMdsy30SAN5WMc4BM5XzQU9l0NCmVo8KHrwu/3/ZIcHNsZj4SDsQVO
7nHugvd09FuwN4r5Vpj7z3wQwER2GpMtdfGbUQUctY3s2tT5ixBDgUo4vE5d5mGoBn1HuLKT0j+6
HezVKeE2o5xXvBHLOU+mw8RAiY8Kg9Ie4kiHWF3HgB6bsGkiZgDljifLwmTPlUdZThDlWqX3IDux
pH2HPfptlsr8xkztwINbnnKsY7mezDMic8zlLqNuACcl1JkQdjc3UwFq/qrUjhQyKQWfwR7Wnmsc
TA+tHW5J3VeDmfumciYvBCJ2ZV/RjpMZR6+03H2TAwacYFEkHIuawDuYYGk21iRipmxexy4oObEB
gOrD4FvWhdjL2PyRO/W7y3zgMid+E1mdi6o+OVfh54+SEejWH1v76pCAZECOiJx9yIp+LW58lQx3
DmllzHqr0i5X/47tj7tYucSBC4n4HCTJ0TIqtHBEa5bf9MyAHTqU6jE2+r/tufqupfenZkpIuI1Q
V57531XCFQqb6UtddvBYAAU1hg2RJGfNNCZoKMtTKHfIUu4eiDrsojFHO0JbztHY6Dl5TzzkZdNG
hPOMvVnngvwar6epGSEIsS6q0n3OWkHWtfctsgwY4TyAOOuNC6sL7pJmnA/tZVk3lFG8zS2UYzMW
f0cMs4UDaiA0MbcBHSWsOT1Qd/cFrfA0QskvEkGE/moOWP904XzguFe7+9oFQqS8Ytk7bRWfExvA
dVI5GUYi5mAYiYZxppBd0b3b6v5EFbwLJqn5BR/5Zzmk7Qdo4YxdyXyY1fwc5MRyvNUlq8SMjJjE
RCKAGPY5dyVcIqhgw3JLPMR786hiq3436SULcKnac5F8tmOR4Z6loCUb/BD6VhASZWb00nsA5RLB
W+T3Znkk9Ww+At0dqqT6r+/sAY3Cpr0Rucz3lmaH00NtkMDJy44Z0ikXiyVhL/Va8dnE+VW1GCCC
Kf1gYvuzHtvyaFdxGKED/gaygTo6MvXs8MY4jUFubOT6ZopEbj3LfAm85koW62OCBu/aGcHRYqTs
xzDeKhMGdsk6wSGPFaWqpiP4mRE/tW42JKyQ8QkZp16zW2Y6uik0fFmHC1uY72rCPdlxCSLixTPj
5uZBtkgDA7KiySm5mqaCQB+YWmav+5Ip3F76F/qdhk3dJtwSLfxws6CBtgNoqDF72VbzYfSkAZYO
KSVwv5hNm1HsBGLLB/7mTRXDqhI+G1uC4IgbZdkuS0OaxAuq1ZOKoxlmbnuXxhLJgUIarb1f4yC+
mE4+lcR+YCyAJxHqRwfyD1buSZAkvKjxFEx4Knpd36grBvYrumUPRQuhZn1DEr/rDkFaHiDecgdW
y8EskA0qlpSNZRUobiEK10KkYkL649VQEFbMworSNr6pifFArI0DAN+ejk1g8cNgTYeGhCT+Gw4C
HeYC9rwMn/uU1VGRVr9zt+K9aGH/GrE+lKHxJjIkw0AlyPyOegjJ/0i7RPWQYPFTbF1ehgnR0hW4
LOnjWoq5ZrmShabA08izp87EPJ9GT1AHM2VH1TTxLZ7zz5TlelloPK7WC0F/hMsuj7bZHawg2CVB
eF4W4zF6DQ5218D1Tw3rbM3/4dvdJZ2pd5TI4npom/nmZbwcA/vpMvtf5gG/O9eYocEdboqnuMFL
oAGXHm2Sf1C31dVljzzALfq7iPDsQEGmmsWhEpC5tVOp9kz2/L+eLl46K5vzONrBbQzuvD/6UNUp
dZ3hr0wZz7Pb/uhdFLRh8F9LzcDcaU0S6obdPY1lk63ZV+SowJ6jJmQ0mnBYJjAI0pPAU2zZwAa9
nulY8Or22TdoAZrGeqVWBtlnPcqdKeBlpIh3UvCr15TeR3IcHsI1oUZhVEDBk2g/1CaHefC8+Dgg
xxp4wFzKnWzG1yyl0p5z4+oQ46BQBWHJJRMreMMSZU1Q43IfCpEbmk/0w2JhDsnaB4RTDQHS2aRa
0PCYEpH9EAmJkTp35U4Ig0mg/tJe2+ANXT5G23a2w4i9q4hFS2oBoWtJnANK3YoraIvjGuAomB5C
E6USR+l0zeVn8R6b+h8z+4LgkkUmURScie38JOsnuDg+STyLJ6uuwCkL96fntslpauqXSgfWCVGW
s1vc3kK2/12LC5F4JYYzMyC1xHRxN6ry4bZsqZC8ngcjRoIUv1iJwk2pq01zHeLkp6/sn6ZDXpCO
ghMm4IufZWSH7fDTC9yrsKb3osYp2eE5iUv312y5v5W9JtWCHsVbemty1/hje0TLgjz/8CBCbLJ5
QqtQvrlJ3ed21ndptB0x9dXZXeG/schDZz2+tPYe9I4ZtaVxVoP5raYhPTdW+5zajsB2zQisz1H7
Q4n8pZtdmem9qoYfBR5xE3flRJ8cRCtC4A2HlQEE2bU45ixLW8lymi1Wszfz+rfssbpMBm6SwOcX
7ZM5I0GvzFPCeNComw3CaP0WlLjOyIa7XAoOJsGqaJTYD5aMB6tuGbAEdj9EVuw/97NQ9DbU/X20
oAMKiVnbkJztm0TclkRxugULv1FVKV+AI5/MZFzevWI8+SJlK6LPciOS5oAv+mcL1FQ7aXAcV5Ja
XfIcysoNcPw3Jpgu7LVxjhm17nR6i8PgqcHIUbk9h6kJOHlN/IN46WIfGyust7VXj+8tW2f4m3lP
QklBZUal8YfB0Z7ym3vmU2qVrOogClCk7Gp44X57pnSvfFS0PEZeHlvnBSRnVrsvRpX2N5Wi1nOA
MY+60tWWnI8FlLAT+zIgNU6ijrFVkdwNs6g3XMefirjE5NC72THzqgOJwQ1YgeEadlNwy6du4q2O
IWlycFrVWOaoISQ9kZCYH7HsjMDjfMqYSUNvzYWpSV/iknQsomDBAAUDa9DWD7y3nLaIpA+GLVvs
l8iWzyBsVOQxdtpmjI/dPgh3QH8kawBOP9AiPBLfqcTrG3jmsPFszZO1pOI04vyYZ9iZRZHumE49
dWmdXtbgBArYIyixDo9L8FfW6OWKSQBHW9CcGbaVq06HYpMlGOtdfAAR6P/R5roZ65ADYRDePIPs
ui3omrGLIgSGEHLuW6tnKSJLdg4C7tZWXbsPDRRSZwGk3SyfBkNx5F3yBb7I90wEMYGH0txxOVju
nlf+lAZCbAypqcK72SuhoA5M74bBPYGMMrlaKCspw6eqgKlopLliVyKrNjrNKab7ORosT+wMYbDZ
5ONHDP8bhwjODQ7rN5BLhV5ffj3HJ3Pc+7xX60LY7Hx+Es4Zds+9kC15AdiFZz8p9345aHAqmb5x
BJ0gvE0cP8nkSXgz2xTOCMn7arkTWwYtLg19GJxgvqv1i9UZnFLxcB/+/bFNwZyE6xTl35Rj4ISx
rWr2r2x0fkhUWQxj2IowMaLXGy1ZFcRKlwgFX4x2uqVanBo1KNzlc3ML0vr/vsi2vGIKUCdkvuam
VJWsM48a3U27ZxvhwzDtuzWRIyP57W9FJ6/YrMrj5Ld1pDMbJYA45DNvalB1PSSlwjnCzyw4Dfzv
X25Vzcbgsn0mpU0qF593ueU2mURw07j/4Bkid5Xsexl+28RiqwJHj+bh3RuB/pmV/DppRxdNGI7P
YkpZHP13a2rjx+CJC7YJZo/ajgxuI5tGt7+MkXdpGRkHT4tRMSegzrVMBTkJi5KlqyCGAh/twubN
u2/l1+BHrnIEdNgb/iS6o+OAnOT4e0yXH+7KXw3L5TS0GFfgVK6+/u/QLL9DzAxRqfNi77Xkwfzx
1ibWvFcuhdlV7wEjilMcuxWkPaVucznA0seOcJE5P2+Af4ijzGfflfL52YnjCtTsOK3zbcqZc8vZ
xY5jEbcnv9RyYxioPIRfwcrH29F2fXA2Zv0hOCoc/z0ZuBz7u/o1J4a6Jycm5eOjBzoTQeuoduQi
Qh6urQcBU03L0S8ggsWID51wr/OyVLvBogzDr+ae6yJ6GaY+YNAEj0CJnppxZW9lS3iIBWlyDV+L
o/LEYHdafvpi4RAHe4v2CtXsErwAXZZwwIqX8lgUsEBFI4fnFBwzbIfPxjf7Z0+FL9O49Pyyy813
sSJUYnzWfsH8Jffh3q47kUOIM7MYZo4SmDW00HP+/19qzF+nGh4OfsB24wXQU+auPE8DU/GsAzOY
ckvf5EkFnjasH3RvZY+gNVgbCkqJFqmeF0E/AUDQsWrMNyPvixMFhHiNSC4Vi3tVVttsvKVVe2IB
OCgn5wjZrD8Pn5TgGDdGevamypdmL5U1nNA1mna61wuYSbT1b4IxAILxl9bNH49r4ORVZ959amV5
AffQXLHU4E8GPCffjXG6+VV/sHvioIHfU8Xj985ZrF/U2BLgsrivDClzyxLvAPSLgxE7aGZb3gsg
fU44v61xWA5dzibxUD4xKML50ermlzD5pN8/TTr7Ylhv8Rl4y+Yqo71Rsjd1+CYgcjcEmLPgXM1G
sCtF+BvTuQvPDL0ODZi1cKpOcTB094HnV8OEO7ouwU0FetT0iNwSSEJc7LzXIsE3gZ+fmoAKSxyW
1ZwduNdmcEwwFe7myl3jaGrcj2lLx3W8hztqsJZQo5IDsTRAFlHq5d61+qnzBaJh4j482dvbDuU3
cpzil+6rlrXW5j82O//JgN6xRiuHF5LkhQFgAnDa9NHBsd/nwpk2cwekaJjzH0lByIF2h9fezDCQ
j7V5SFov3JVGYkX0Zo2vBIw2EFuIWng4OCC29eRRXo1GiiNh+XpbAdl4JXFA7JXWbiO3uo2lD/nQ
BPtQ9bhFBIOnklhekCzEU1z3DoXbuxQdPppxwIypW5Np+BwzXPV++Aneiaymm8jrsxvFQgcHPXZT
Fia9KRIpnPQPXt72Nx0QyXmWC6ab+ov6XsF4uquilMqExlHneQRTotqFqUcv+lsNlDgqJbKnxwzl
lHT5C6n+hdGnyeXYbd/Srpqv7ep/GPCvJ4pkYxV7bOp1KAj0lBflKQFVP6uPEMdcLvbM/UgbQ5FJ
SdRpYz8kk6/XdrGfgmaWoxP8NNzKBsdmWpg51kpil0DmRU/1B6XBzaFbOgzXwv20O2t8inGB31yH
D4Fy8uPi06XROqKhT4BfChaIcfYdMPfS8P9RBBFaypAgLB/+cFYvk0MtZzHZvwggtNPS7SeGZ2Ct
w2LfytW7SQnEDmp/F4Xj7JM56j9iXjOS/cMQgXAynwrDwJNuJpjlaTS72QUxrWFhJfL5xJZuEN59
+Ge7FVyFi4crGpew2lqsfTdZEHlzf9mO04JLAssv27K0P7ThHkGO7/y6KV7SBkMftWEXYb43MQyi
cOL+wvmIsTrE2I1negem3luLDNyFvxxSg9EBW0pxCfV+9cJumsJmBIisVlZWYav8dZHTR63+Zk4w
PsgEXJup03sfD8+m7h3j7A3jgKBaftI96oEopO5OrVZYD90L9gMIj0zVxikRGArd0H9MPistN9eg
Gma2CfvVdLMs6m04U4bCT1hlQ7ezZlx/BRH3bZD2XVTN+j9yHM7B82uScsM8HwdoihE2IWJwYFpO
nm9dJ2AGOUe5a2KX3Ubq5qdVZ+FhAbaqpxIyCcj9sLvxGX5o33F4FoyGm4uLDR9ZbDB7zVU8e5Fh
FZzjjuEttDuQI4yQeEJ/Z6pPHo0Z+JfJf1/WZX8cNZYDv/7zzyWrGXpeu4rSKZhwx39rGC6IL2Kt
jEdtsHN4vED9TgeQpYfKAOyZ1gjQrW6fTOWu01MsAnXM/t1UZEJa0fyyl1T/aZlx0pFCJfniFLcc
KB8QhrOM/AGML3IKIzOP469u/9Mk8c6qdp8nAhf2alJX4wISwSCZL33WQ9GwYpgNlEnppzdDheYJ
eAJUUlLcJSPEo7RYMIEp8a12oXcTdoz92ImnZCx+mK7Nbyu4ADRc6QklAzDOxuIJs0ty7xrcij6C
fTCETHfLjcQcHCUklB4eqZkkW9eLDsJyk+nnZOEn1x0OkgQPT1TiN0PcG+D1ePQjOgaSQlcjiKH3
O2W7Cz13rdPqQOMRcjvnxvDsFYGOHGMwvlTYg6RpCfZn3KfIOHRnXjTirV1msSo79UVYExYykkVm
UQG5YuY6uD65whErS96wnvCqge1lsCsqMipjsQZAm5mgEqKdZaEQ21iYLiHtcEArA1xMXtSXuIlb
KZcDU1vy1Jog6UCeZ2OPuCIzxzxxpidAXyHQ63a29zrPf6ANpg+Z+K/KIgOcjfV9konmCNJhdy9n
tKdqZQ6FmoWOTiBaPUT/MfaVdaj7+RkaHi1mZlufdL4a8VP4w3fIm/mTRcoXlkyF4R33MGaeq2+1
+bmp+eAUhrfLHdyjVQlVUFRY6npegBRRlYTT6iptxbTFlwbExVQVQicQ75iGxlbkdFyQFaHlKYuU
84ZYgYrrcetCGBeL8LbGyFnNW/oo57YUp8mMNOneFQeo07+wUTmys6cOwn7ss8pxAHYd85wMvxuZ
ftlL6ZCidaCQJO4+0wLDUgUfq7WZsaUw48omhhcyMdms6D6aB9N6HgamZLbrX3XTcCSwf7K6LOew
Liv6tONw71nVd9JaAQzfH2meeht8mDLw1wnxvIGb1R1ALUAmoUJ2Q9zoH4LgRkR5PHAfK3akTuQH
lwvFe+PLfe+vwI9OWJcOdyohHVPiUgsYOIfGfyAKGgRa3nEjbPUua8R0487HPsbjtnWtkElWYe0N
XEFAIFAeu7GIIbOjeYnCYBLHOyWXvI+8MaDTwM0fwTBtDAewQd1rrhlD84NgyRkvPk3FiJ27DqPE
Roezc6pLYxt2JCAqiymENRao7XKAbeC3BZOVjnCbke1VQ1dqVfjPZPyqk0/i4wjq+6B9nqKaZc92
4LV21o5mYTQlrhv4RZ4cmnLQ22hPCMnm5LUxPxzp/PAEiZBx8Z65QQIdQ8DX3OWeqJLmsAr0G1X2
y62oqxusxDv8C9CM+LoumESXy78/St80+STEQVStXj0TrCKM4uFaJqgO/74UTv1XhySHMJe8UT/M
8KTLb4EvivfKJmuCtf1IgpKhmj89FWn200wJycm0/7I1fq+Z/h+yOlO3RYlfyHlTC5wYv22/kE8+
N76NmQu98SDU7sbR2flMIiAQW9vcXOa9C/kasMB1BPqIoguLvg4kdu3xnOP2TLMceBnWWkbxcq9B
ST8kWqvPW5vVyckJ6JkY5pjKjtHC4mv8pIg1oaKkkzeu0X9I9Qbcy+j44NPX7KfFOjUeuzsNbUQK
Q+urxZzMMdrwDmpkR6S24MAEhWP4UqtNiufxQugP5TRl+OYXX9Yi2zX682Gv5gPLV83ZXf/fSHw1
t8rkrJDw8WSRlKiXnoymeU2sOn2nk664t6a82mx4RZ3Nr17e4ROy8jcgLngeCJPdfTxo+yUAwMGe
YGw9U/yxMZYBPoFDwcWeQyk9rGGDhgHcAbgYkbLa9R/Wkp0MN7e4lNtyD79Z7itosyWWH7Rqg2o5
iqE2cx3Y5zrQ6SOn6tesY8jmcFESFzGnyGmhEPaMgQFHy9FbjCeGPc+uLKqLQ4MI1odulQH2ePHi
+xzTeDWHvKZ4PDeirSAaoi73MapmW1qcqfh55ubnwujxkLeld84qsoWzz9sEs7rfdjFhPmzN/saN
S38T6nAXtO6bmRdJNPcD6ARmBljgmkc7tR+T03PBEb73IoEqHwbRMOrX45tyS/tr1FSsOMVnOJ19
PLaX2iEeOPFsSkra8oC4J6ElQbgGGwEjvf1qsrgbxEr3eOm9lTGbMBADWylad3jU6foB5iz+sx2q
V1yl36AAqjeuieBq70bDON6ZiAcHbgxlsKIyZhMW/YfbhPDGmspC7p9f5rFfbk3HOc119A+VkYAg
Smjvsj7EkKAhfGA/YHQ298AWVH4zTbiLXpL8tNBhcR4O5Qvpm4g+nxg4vjJ30lD5ZdLhoWYScsSo
453ZcCAntvgm0UBBNM8bd7D11fRp2+yL/yHqPJbbVrYo+kWoaoRGmJIEwShRVPYEJcnXyLGRv/4t
aPIGl2X72rJMAugT9l47wauGXmBIqzupupRx2bhslOD+HMiMPZQ6S8Eqx8Ceq44IHDkcLDYmyNSK
bj/I7o/Wrt1732unX4pZ7Xoccry7+yoz7YMRsT2Cd2chPenGc5XxEWrabGJa7rBR2clWEUqF/ys6
OR7f2agl+84byiM5sTgE5lmLA8vSiTItOEopVTYpsqAtisuNybF5Wn+AuACypE4eCexDwE7gomNV
xRelMb62hPVeel2FcnQwb1Ns8juhrJLU1OesdnvDvHpdHx+dBGl4VZWPrtTzi+ASOlEXA+OW5lWJ
DusjNi469YxhL33uPon0/mTRtdij2167bkDCZyH/tTNGDXBtTr3zXNXldMoR4Pod5RPUWcs891Zj
7iIi6fyYWO8iKo2LkvbVjogZEuLGuKMvAEf2YYSMigwrbeF51qqGbIMFKI/bWW+JXjAFmd67eSFl
1szoCGOOqxid38ZSvKWeXDHopvhh9vGja668tXroiyaGKjJJqGaO84YOAW6mWL6SPlSHUasAL1RL
8QA7DD7SaPiOHTvb1M33SE/G50yRYKd3A65AhXIrPdPpUl9XxtPU9Kemzh9Wewy+6LE/GHQWZ8lH
fQhjsscEJTuDdP0qRifegBVidrBAIsoGiIXY4tAoMEFnDoIPr/2ccMUhFNLdx6SJMOAN0JN50Pb8
Vk8jlJL3EiXfXUq9QR/MRcrfH4BeHoKcaKAz2XH2eSZ2HN7V2Usd6zJm1QT3jnjXpAPO3IQ2lxy/
6ffl98/YJA6l+MmIiojYR8Q5AsCfkRHp1xx6cHSKbxR5/rzYFM36uIHk+S+Ts/4mDRGkjgJjwPyJ
w24OcCK0FFJELpeM9y6lCEbbLLkdMcPS/qutMiV3lPMOpyoBoaVo+LNPxkblWdTlFaeCdc+ih5yn
4zN7HxmACSc5KyTNs0Ksh3vBOJWYxbf5hBKmZy2mh8IObH08Nw6Q5wyRM60Yspi8AcjaXYlixKOP
+orqpPjI0HT5YEFZwJfSIvyskeeutw9hm7tbkYjrYmZW0Eh5MlJDXp01WtFAU8YmC1sSIELK3y67
oWmCjxuuBGVhX/N28HYD20D2Ux/Km/i310O6dx3ayzyP2m2FDsP3UsZlWQk4wjKrxI9khbJFP5c9
vbqF3O7kjpz6Bdire6TpZ8lg6GOiJGQPI4gm8cziI9RTl7qAPACPTsbXxtG+ki+BQxTlC1LHjKSj
3IYLj3p8Wbzk2g0TGUNpC/p/dg9NVNSndqhQyemazcbfhQapjWzOaY3bLAK/vr5ktf1oEih+jKzu
IKupey6amHmhjowFgf8B2gBMtCRCmeoiqItgvbAnc49p0zSYJt2emINFIF9W1TWclr+UUwMQpfyQ
p1xEbYcQdOid9iAYO5dTZB1sXb8RcZFdkxWBPRjj2yTr9PD7S78vzqTuBHYkvueSE96HgDN+A3QK
unVE/d17PdifYxfjl4FXxoYmTI/5yONy6aciIBnk0LTGCZ9s+1SWoCpbobFGJKImjRLU7EZ8HZ1x
PhZFckzL0nygOSdcdXb/UmXjeoJ6j08OFGYR1MuXZPp9cd5gsuz7KTeOXjiBFxo9QNOlm25ti3EY
YiV9s3DKP5L/TKBn+1BXyBldjYx0pPDR45hqTOF1U+zrrro3yrIu0kYTFufxY2wZaAmjEihuO8Kw
Gdz6AX4KSRqNeAb5pp4JS4kDRer5zDrj0o1GyaBkfKsZqIR176eT820tQ7jH5jo9gcwufaujzPM0
CVyO7NuD4yXvc8TAtjaW9JLASoCByGBHVLCNfn/t90eWcni8hiCJMvLNo/e5DP8CkwWBlIfua1uT
DNV8DmpIH9hAxC/JZDW7mpBzQI92YCTLnrATwUmCP70Xa/9hti9RFolTMyQ+D2V4+xPSFZcRF5YO
ciVtt9oQUD+fbLP6iXo4L2RefcWeLs+9Zwekp0H9XETFrksjgUzrja3wsNdMK0cky1cuMUOXTRJN
CfGvS08yHdI/wC7P9LKBImjqS6/56jB2PFgaB1RlT1kMXi4xZ9+I9W6HEPiZ/Mb6IZvRvyade28L
m46yy76S1BqvPX9un4Wa8CUBOXjXCwMUWZgiazXKAxxsLCv/IbRajk0EGn/1jIJW+6+KHJf15L++
W7rXrK3ng1fCUdJ68v46Nm2VbXnPTZ4OtEcTeGZtuddWquGW6rjlS5vRkHyspHRueeF+VMmcszQp
340wh49nQK40e2Th6F22hqmNL9yY4DvTN5Kulm/Dix/zhiNQ2sbjGJPInVTpm9sYn4k+0txXlrrF
tHMByGJ346Wyvczhcgn1SDxxbyAMHhT75upzdu1yN49kXhhN99ACMj3BVGoesZEtQboKfKlwrgvY
4rOnZ/0NGNqxYj53aWbZ3WI+Co6WCEiMbUz7umanIDwbWqcxh8OuJTFpxyaRSXgCt7XxMM9QhKvw
IV5uwhjxEqAR3sSusPbopqEpgLl9/H3pMmBGyPyyfeuZCivsGmYHsmg/ywxZ4mjnCeyFJcHvtP7c
rQZxSXUnaPvyPhRIn600e6epAcDqUqvVybydBAMDer233BqZLV9sDo+LoRs04zBCr0rhk7VhHxQM
hcMNGkBn54wEWsBpO4TjivNq9bfIGpnRTKuEYpwnOCMOJnoa4gGt8qFcPHFy0ffsFGTszS9/OI/S
JEhr8UYb1/hsPSKfkTq9tpUvp8SgpXEBD+1/lZm64bWIglqckk2dbTWrtQgJIKJBEA24c+FkDGQN
D8l7hYuW3rp7j9I28AQfruHE+5YxFIJOVsxsgW2Ci3BkTXLrTcP9F0GQGJIji/02mNE42i91NrCH
lvKJcUz8CJhiVzqi3Be5VmyzMqofE4TXFHMAblrMrWZrP0yNO2xTRrqIYctDJjq0HVhSFzILZ1s2
BwyQpMjmIj7JgX4IOFO7Q8ap+1aYNIyoGOK4BVjexcFbaAFThKiUPOoF6+9F9UxM4FAWc/LTMWM/
T26PFyhlEqTF5G1oKU6UdP5bV/SrMVWKXSVJ0Mr0KzMaedBHJOF5ZomDQ/Z6Ap9xU9apuscmqQ5N
EvYPY5MeEiObuNZWZYQhPivDKv1kAIyGai29wFhEsdO+aFYUP04LrEk6pJUnwD7JW3Dv9EKS0FNs
pVseCqWiwzR13xQc9PENI5sZg+uDJ3FYD+696TPnitFu2MZLyujELX66HCLpACfJN7OMSBFjPjLC
GHc6VySGr1sOEc0PKyPxMUhpOal6Q8kbTBnLlDt8jPPpgd7rI9VmFUTJg3RXLKXBkoHsswEuiFT/
imHB3ExWx6ZhVVboamvqFoZqywrZkE0TBQBGLjZs9TPgJjU4DJ8aLNrpgHeWZcNVWo53ViSZ6RQx
nDb22cpjwk5JzbwV2D8JpS8/bKQWd1tjxNkNCAJy23rRNbPzDUgum7ZYEZv2WLy7THyoYcwu+OWW
mYj7NlnSEOyz/t+V8uxpM8/ICqk1uV6kplb6KRqLLGA5j2Oqk9VtSfVzkVTZK+Kw5XnR/ubKSV9/
XyC8AWJ3mpsL2PR3UoPB/zpQf9x+f0aE7H+p0BrC3tCEDzxqL8TzITsaR/3EEDB9xawEvbjKi4Mg
suG1A6PI9nBK9qns4J6L8m3KMBtTohg00fDiUsFupWSiv8GsVpz5kjpzTGZE7CyMqzOq7zrv89eK
deVNeDSpc1m8Di5bNRX2bPVHHkiDw5TcS7Vni5+y3VXPlnn0CtvwldLsLSHrzSsJsTvUJPW9MpYT
Da5+a9sWlc2S3DIYra9KG74ac0Q+orr6dSo1PiEk2xqhmOdEOHiI05uZE9Xr9EN0dAdrxoVEMp0O
ieZdEcoWkN6IqCSx5fvq9NyoIe+uv/8XpGyp8fThYkbJFoX6dYrRu6ZoPt7HhI2vNzlZUOrEjAGs
L0ih6vZZq89EvUuWOzoPQ26IL6qE8Yl242YvAARbb/Geh3GEY5rH5n2w458q135klGvPUmO72IV8
+Wae/jgcOcPQ/cehtty06VcfZUVv1mwAva9PMcvt+5KPpd80y55aKLpNS2JuRN/IYK6SLlCifNTM
xvyb8nTRmYCe21bgKduLxDP+ayaeeY39lPKmfo1W/up6bvncqvJ7DKHtMCUs9Tn9AlntAzWAz2JU
xnVk+4+5Aj3P8KNnNdvE9GnplPxiy/5UzlBoCsaVE6xhn2/7sS7D+ttjnoDUPnM+1JqXiEJpvVnC
8qwyxq54/qPbuj030WOZLtwlL9MOYBiN94lKh0nDrD+H6zLGaCceA1iRr6BcK9/BR/U25sMPZSQn
B4sSkl3YuLiM8FTEabKARxKe7vyt2+Rb11P9oxJazYbJXPCPRZLHPteWlyXFzcnpeAi37688ovsD
uB3thGluOfVDLdFPF/O5gAnZRLW9V6F0WR7UZEJUKn3O8w5ZRna2aaVf0/rS5n1Fbx7V31mWXTQm
wdQYxFWmNY15VLSHiaX/jxaBXzY7KKo1Bh4WPXO2b0begZRAbeBfU3NTuC7h63QvOUO552UaHswM
uVFFBgKrNb8d4R1kKFkfwsYpAsvNFAdUMyELDcEILAs9fQzzxzZQ1o5W1wdWsrD/osB2HNqfvCUw
i7io/tGiwzWRK3h9dstsbz7Yef9kOnB6FwVBuIsG5483WWcDGUO0QaS6jc0iRimgictUW8mObvaM
Qy48jk6BliRk6JaWPWyhHKlLrHtU30Z4wZO+FWXV/UXasuvz4TFe9NVpAsrALLQ3SfDLJn5aoAVl
Da0uhbh7ZffXX5x8DncONf5nmks/VovzM60D2c7Vqns1o/PIGRpuBA7LwG0W50Xr0y+oN+ZPZ2T3
FAHJWzqaC3er7R3zjiEJ/9EPF1KiEEqWHwY8cBLsEj41+EvN6L4ATlRckap58ZLqOtuk9xoNxNxF
T3fUrYdsTF02h+zHs4WDTPYzgbfL3arn+ajWFUvoQZVhOFi95y3gKafetlR7V0xWPMx5s89RmMor
RCvs/9qLUXioM/RhPIxA9Nkyc730CEasUfzw8LGCMUlIeclLbZ8hvj5mbFzvxkhDCPlb/bTZjTy4
g66k++IpZe+E5v7TWfowRcKdkJVIleHnba0xQ7mJyPpqyQ5CY/K4EBFxE26pnQwWu8jceJO1I1S+
bYt8/6eWOMSc6i6teHiFfRcfYjaEwdiOzmvbVsQmbqI67Q4NxNMjxJgdWKP1cLYvicNBNpXiCaN1
GAAHFjetSOS2B8/2qJXlXxUNFNQm93FqIbIR75NiPgo3Ngq0z8wpjCPiaQZ+kCXOhKzXeDeS+mCX
yZaABu8YW94OkcrEwKzaQZq9ZRBtwTLpPuPG77DqbK61+E1FpnmklijOTRyDotKXwOIK8/sYMvoo
Y83vowTaQZ14J6uVrOrEe5KU3R7aH7Uj9CYunPOiexoHhLgbyiQWYvEHtG6HeoFKMw76Kg4aQ8Lk
CnVqxp64Fdd5C+12n61rfi1cCfw6g1u3TCmJrZM9rl8a/AoITBPzuuXNkCaywlcF8VLgBwogMoyJ
kfs1J9uqbhzXO0B38lBEzp0yrNvJIZ58r8oa+gyFbNeL1cnJ14K1XL7MmjhIIKUKM/P6hK+d55BH
dgEBBgG5PDZz1Z3V+vL7o15LVm91sQWz8ER8xIJiEZBtNRo9tH57Of1+378/+v/L7691On1Jo+Mw
LPs/eSNow+aBzo/MWK800r3O47ROm/Q8286LSC1rN3dFddAM760t0EkxCATwyvRZy9lSE8Kz9UaL
2E8bFYOpKCxck77cxeQgpkhcay9ibA58Gz4vSs+6Gy+xbf0pHTLTbcXBIkFxHhJQ+jhbMtZmDHsW
O5OXqFzEsTezT4SjB7OentLBg1bsjOKAqbhk2gSgj21bwWnAgGq81Gt48v9fbJW/QvaQzYAzwm36
WytL0Kd2BoaSgJVs0h8nLo6KC8O16uxEIpPcjS59SpTK6TwKkyLOvcXszLdaCTSijt2JIZW+F1NV
7ZBQ5YgYPwnWRb/jKFIESxBjyEWuqulM6hpaGT0bnxqgwJVZP0KOHH3ZV8keWACeogbKmJw8e8ON
/ILSFFYYflz0pIGDfnjrcCZnroBc2L6o2qmobcW16YYBfMSMxVJMp1nnTYMrxFhLWmWx6eLk4g3x
cCxD4V3RHGI6LvR3N1XXqI/ax7DjpWbuvUVJs+wTRpmBcPB5SHuwAs8iWGNG+0IBO6e+pq9ZGt2Y
BmWbcqlru9SIEPcYI3kqGNw7/L9wm7YFTyAOVxzI1XMUhsNTNGrfU55imPP6cZd2Ju+X8zhmGPty
omAT9PNULLAP8Gr4pHmYq3Bkm+u59hJb4p8shLG2GOaWiTS5syBkfxOR4N8fysqygj4JX0Y0V9Bp
XYTmpFU3HSFJSHfiaLqkTOU6URCnJxoYL5qjTtCZTTzmMRHKWjLVlyFbwKmu2L7KyCqqWea1SV79
HRXanlES2e3lExvEKAwiEjZ+DSSht1ChSoQwTiyNDWJhmCkVyiXLUr65rArfEDhGT2OZyRKu1Dxn
Ow54JkdO6OyEy/IG7xvfWfdKrqMRgNsmaw0CZlS5a+iwi+sc0SnJ4yifkB+RSEooIdDEzkH6wrCK
dLYQUu40OsgUyqbfutZqxCiNd0+fOFtM7yaw3JKPrQSw1B6HOThhnlOOurZ8tpt28Bevth5k7QaV
6S2PmONR9LoekPQy+xxYgbLBwn9BgCtT5QJpTrmiqpkJHNxVhSRz8yNfKZNTw7qqU8z30CdAcXf2
4xC9hUy+kLVbBlVge7StxrsilX50qzoNlufSCgUyeriyzHi2UuJjN1Gx7Y1seFkcEuU2iloB+9tn
YZMiVc5YfZ0IDTOkfzsPP0aLcE2hRX9QiNW4F6rsObx6UlbPOubrh65oTwIv3zZFKcixfkB7Ivws
NqqjzYrEkObKuOjIVc3ZBBStdxLZf8TAyVMo4UGZQMgmBYO1o82qO3EO7fS/0GRzwIhsi7kcAidB
sr1JwgkKJo01mPfwu4ZMWaHWiWWx/TbkIzR9wZBXHNqUDwFIFYUUL+YMzxEnWeH31jgF46KQysbN
Qc0FJkDV77NMzACdtI3XnajG5Psi0j80ePjWk/X2bFDUWPYzrFYWsiK9F3xrUBMNu5l/QDxey6x8
miVQb8zwI3h25zM215qyRfzGwCvZApTYNuATzxmTE4L4ZoIU0vHsWNZyTV3aDzfJ/+vA+Vm2+kQx
n0HDbD9ysO3oZMnabOF/VJobMFocDw7y/5pk5VO0DFdTpeOuitxXpqbW1ZgQ9wzSBeSALWxvOlDD
SmBOPkRqMjfEp9lX2pNpsBvq84VNbwLi3PEg6hsXr5gMH0gO3BuVzpeutP4KHUqJ7ItVxAZ7D8Up
Abh9+EiU+3Qki+454gG1t0eUzNSv6Tbs0IqZUTjse3eFznpJeUot7VBrQPxZ8wKDbrIaPk2cMpfJ
jC1S0PpMs4hCtay1S0xGe1ZXx2FkZ9dpaYcTTUw+2gjgn5O82WGJjcWghQzNp0hju6U1yMmrJCW6
KWESmBUWMxWr/0cxln5Hq9F7knZ6t6PSPg2RsVoMCr+t0vrD+dRVWXyPJvpwEw0W+ALtJshNiTG4
nstEVHsDJzOMe6IYF5rHeJnSAMnBgu4Q/bGnF82+6GvryNHtK8xfvsnE42KF2kce1Tr3kgdOHVV6
Eg/Oax9rjS86GwnjBG8i19rpmesqo7iok1eS845UGdfZgqIpPBd5+Cz+5ujG8dgTqd4U/a0a6Fr4
A5lIskMO7WVj6eGna2Gp7FikoFvQggi8A6CDQ4bgquwSEjpkzOpXMuWKxk8D0XpgY+ZdqspGANf7
WTQvT4byThqZgmCq5gTbs+Wc6OeU30/1M+LCeOeslXinq1euzqPTGPpLN3UMwPT6atWj/s0t3Hd5
/E14obtrF2igEVT+jdOtvGG3mPd2jraghNIzhGehSLxJei6qaXp3W6bbSrGuSokb2sOnNPyp0zdN
bcudiAHlWMTTgVVMQjib882CtbjvqdyA+Szy3kHYUcuY7lqnZw2psXL26tF3JKLWqX9yxoVdmquw
rI85Kc9FT3QJudzaWKqTq/VQCQifC/Sk347oIt4VMmMf47HCGt2/0pthWHZTNu/AmIiBspARuPrd
ptc8SAqQDip2J+EUIvQmbxQ1dsegq7PXSNvB13W3201sbLZllGAHLBbjWuvcN2SA6VgHBvdoeXZy
ciJthoMzqrfFZaedEGk99y4Ogx52Sl1Fx4IMi01Y2gAvxukOlQNd/tDe0sx0kRa2NHmdsoIudv4V
4fAJyvwJhB2RugPEo0q8gIFC6N6hsXUaToRlYi2gN3vbWbJLWX9bNrplXYdnrTXqIhI2NZE2PXWs
mk/DoCOF8/Jb7EQMN70BJG+Uvk2Jfk/JHWosmphK0n5L00bZ4UyUTvjMuWI3XBfNmfxz/DcV9O+8
T6uvEkEq3WzXUFDQQh7dpWv2EwqLg60xQUJYRHQO7npOam84qGlcghGFN3F/4lBUi7U3yEnbklKO
+yUVN2+m3mxY4TDAB2zvocXHbwVK7mWJlvpPz+BmTMiMmebj3HFgw04B2InKeLfo+Fhkbp3cRHy7
JkEWDaa5QiOvhJsT2Yxy/UZoXybTSlT/f/ICBKRc594uz2AZEUiLoGDe8p5vTc72INb1flUdk8C1
AOkgRWNTtsOwZwMGb3ZV1ofFg6JAIqhuVWLXWLFmZZ/LgsrFs7XIL/qG+wxdJbY99HiRMklPSxvz
YYZ+3Y0kgDDpWfaz6fwRiJD2oyKdJHbHIJzLvTuz4kc7c6rxVwc2o5NmkeYDLl3zYXBbEWSwcfNF
f3EgMDLUfKyLhdldZn3UKXroTjjzM5axTcr3p2X1vpkxwqK6D80R/489LRf+cjCtHWLWZhk/DBvI
Y9RlPwpDMEdxxvqV4IuqAM4OAQURX2LSkSxf6AtoHyH99GehjeG+7Ep9A1Ca6ErH+QHYaltd+NYg
ISa92sRpA0dadlnmawmuKE5z5zDR+SaSXPK5G68dStGgEQygU2d6t0MeDbS7NGGTWQaOnv7zNPsz
SgfnqYv6cQv8xtrYpgWLQTeSs3KQGnQeqwZV/JAr94L8EYeJZ9I1VuGNkBNc3QDQXHY6q+PgLUKg
S9kyFge27bBSKWX2dXsthR7B+xFANRzy7WJzLSXD9gUSQQIsnyCXMq7YLBrNR8Sy1IfUxhWr4Qib
dOzsbWXXDwNWsI1VaUAwnPa9XMwYtezwypw5vdIOTE+e88pAB7CwYRrXjkhYeMsGd2xOlwTFbscg
6rFTRUHSkn1MHfLhaGDLrTH9qZF83gpp3WhxIDhBqcK0jUXQ8uprnq2GaaVqP9X57NKMtGMfSKYL
up5wnUyNfxB7mhvWpt5GmlTSPXK33Z18hn9EELJnH6RvpuwkEGOEDPBQi0dxxNNHAmRhDRbkNuyC
CBHWEDJN0PGD/Rab+tTWJyOnuJ9LeAgzzC0QHWzSB4Z2VwPV3i6Za/fb/Jcq+RQrINmIgGeqJ8K6
KElGYTTXfumqI/XzyXImjPy2BD+EmOiO9wViZuK6uyFf/sak2LMIALYAkwhfiHRnxB7NC/hmGAqm
jP/UbJpDNk3bRZmM0tv+L8qnT02WITbsE1H18nEGogQQaN7Phv5fHYowgFCOSo9lDJZ6HeXNxbWQ
RuwtrEHndBjePGOmZJUzoiaognZlE6AlnO7RccfuMXQ+EaIwFwWBVI/1P4LkseJqORlSAH+KLNk1
COWdQbsB+H/uKcL4lKDq6lRRc1wkZ7t9WtpUY7mAjIPGTRQOcbKIuAWa8+1oWNUhGbpT4Wbzlcgo
rsooxvsqJZbCvxDBZ1qbzEF/2Qnk4PXKkJhgzwEnQSZGhLyNmTSEVGIvfxo05QSLoVogaDFL+uVQ
9R6qxNZ4yrP0zUzXqjRhWSP4PbWZuv7UxljpNQWSkfN5y7qLFDB9QdRloBpnrpIwMIeN8tdsDZqP
fnURTmlyrg7AfCqfbsnZmHzC+zGCQvEbn0kT55yQBnxVQA0CPDeIUiClSwziVpXfRSQ7dBFiOSBT
jX3Hkf9QO7c725I/Fav0Td5Nn2FY1BiZqdUnA6NvZjNsDPV7Bej2iDGEAmZJBGpq1uL2EmGybbLl
0MoCltmi+QjxEGN4i49AAhHPWoKCSd4v4j3E7L9ZShiL/Uz3Dhrux0VZSyWd0wiWWBMp90kI5ZZu
iDRQvXEfMtw/TIKj04IaU/QSx5813+sIEZZWD96+iMevSI+DJc6jveeGaKZJ7ytTvK8ky57xunJI
6R6gyh4yVzlBas+UfbNx8A0oqDfEa8gjQ2EXHISr76MyshmKA8MX5mgEvUrOeueoszGhHLb6i8IT
NidLfhxTGyB0da21/L+RlQ5mFB15IfdPjKYqS+urnjI7anpj9rVSvFG7QvREkujjC8FWEZe7zIR2
nIP5PvWFjWVO/4Hy0uxhayIpU8C/p3DADlKRfee94mhniINZatcsVhLognYVyxUGEyhWMt8numP5
fwwNgAd5DiTAR5pvlWF2Mnje7voU4sw8OX9Sbx2PV9N1rOg9SO36tIzqW3p9tU+7FtDimJ2xVm8s
nh/s7fl2MOgx9AErxygeE2Ca1QdtGl+qYQLiNqNoSKAcB1k9LWwPghRe29EDULKTCNiwOpcYO0jy
9fHxEUpaXWyzj9HdEEeJmHA14mZ+OJOe6CxIH8OcTDschSZ5KFu6DiwzC0j5acHhb2jLtLUFPAFb
J0UTAS+6qXBhqks+mpRNew1T43V2lE+QG/nLumsfGjf7B12sgjQL2qJr02M5NWcPw+YxG8vo8vui
K/1bEI6318Z3eBpAWwCrdOFCMd0SgGe6Qvc79w1ZBWfaVGQ7oYtbopwk4J5L9RwDVUjOXFYsbwlg
2ns758c8Xp5lwr8P1S5rBp1IYCrzZAtldlMljXarvOosSzJgNVQo1SoEe1ryTyJd/42cXTz9X7mo
Z+yT3qZtsM+GWvedIe05K6Oybotjf6uS3PaWMNg6+5z1aB+vkOBVgJxz3ATDMPwp1qovTRUyU1u7
6+kMF9iewC8gN4WYM6FwYLFa2a6zA5KxBbMWn8eSL5ljC/GJLGO3vYmNdGbiPe2MMHO3luE4256A
rGj9TGdBxiNbqT/SQN01oxJQJK3Bt3wjucfY5pnxkTUOG3PfMPSTCB9S1/KILj8mjKHqXDEhSJd7
zOhzq4viX57E/+Z2RV/myJfaRr9aKrwY0yK/BpUEtXZKFnekkODpj6kJMKLnEJ5HQrhH5pPC0IJa
PfbQrgucQTWIWYaCIzvq4loXM9zBV/zGzoudRI8Cu0U6ojE0q4rLWEes0YnOd8iGCVSCex/023LO
STgSKjo2rZkGBgLaejI0FktRRNoiXvjZxPc7XadEQsmjyQ80NQVkT1dXN+myjVtB+BlprgG26+x5
xyoo54kaJ0r8xtJXVbO4sB8hgkdCR3SYSWRluIGmRM6EIPmEDAGmEAOHQlkXJMhXLauE+h4xagbP
UVbHCPuWI/R8n1kWM+DBQRGf5sWxrMmsLqZ5TQGKY573+mkKhYnVJDOZCoGP6iMkOQ6nzCRQ582m
LffsC6Y91/Nj6dYfksnzrR9HsKwd8bGNqYld1PYvUz6hW0g91KI6lK/e0BgULMyaWpjbR4Rf9qOW
kB4kUQmlrQlmMyeYNSvSc9KB422s+mIKWM9LTuXB8Iu955rhDSTxUFMPn4mYKHYrb4OF/zSSGh1+
5LnUj/AqdDAzRBnmL/lInRBO1RW2c0+iChpZ8LtJMNY9dkKlB81YmnfHbQ/jUBzhay9+SigGc74N
tJp8M0C6wY9dHqdyfqhU+albX6jDgYRODIkXlTxEMelKxBHdu9LmxiI4K1kU662qp0i2vI1VmAAk
tekrxpFRYQg+IyX6zHvhUxPBJ5609kIJvzMWiaF2SN5M5f3DMmxQNGcfyLzcLZNHz686AhNFEp2m
nl57wDNe2zr2z5nuxyS200yGcQffni9ZZMTCZDULVmXIPUigryEztWuqciRWaIqkadwoqDGJW+3V
7ZqDgJ6zE9GI6Hoa3myWlJs2A2bCO+viHDkTliZOjAeiHaEClDXQAYrVwpT1NmnXsA/8onY0aNS6
hxcfLKo+GE6gR+E5lJwDFazKHVFXB1WkJH9UIe8Kidl4tiDE2DTEoLSMmBJb1Wj02DXuI+Fgt1i8
7uqmHlb4Nnvoi79kaWRQvpROhZxX12ZmdU0pZLhUxArFosf3jfrFPutZyELUjZAaSf0aasN/WTKY
AcIV+9qLGq03zHcYzaQft77XtgQlEIe5j1z54anwrLVPMuznS2IkhxLpz8U+mZbu7HFyErKiOpd5
kj48w8Q/io77qCpd/QVXSrINKxNQ13qKZG7D/UJSygjdDTaCiPeDOmkcghe2pqvtAA+lAULd5TGK
6RyyEuSIYV808j/Yq/Bfu3oMJh5dm2YK9QDrxzXvsReWjgFX3mTSPHSfq8zkYapY/Q6VQ/T8eFEZ
X1f+j6gzWY4byZboF8EsAggggG3Oc3KUSG1goqTCDATm4ev7JN/iLYqmqraWxCSGuNfdj0cHTu0O
hsk2KmDITJuhAeUS8mTVMfCOuP6IWUmuJVDlga3oqqw5omfzKwZuvY9JAq+HWA43HmZb0Dj9c/vA
ycVEB/bWnOH01/ObxgjGjORtCz/96xLN23rgUvB2eVvvySLU/zxbCJ8xFoklmH4l/uitCXES6Gg/
gpxWjFa5E/eo82gguaX441ct4ZeQN8G6H9ofsuE1DaNhV9DYeKJqbxsUKUMiHGx+U+LWBcs5bsI3
BbWRp0nX3tkW3mq7ga2pNA2xxHPEcNaZJhRozx+ObV7l4v2kxDE50HFpgVpnMNdERSl2puQlwEwk
h/zYmaBdSQsiDU8sakYXDs6ZwD/cDXI36WMSlgswEBycIPHYlatRHw0vxVljS2bJHN4RNVmryNGG
z2jTOyLyMyUdw6ZsPD4EHlR3zvbxlrwGcjz+wdM0mPgwxNUJr4YDcytHIjUIOTu2I6zA62x6rubg
iNhbbtpspPaemI8W3LpeSs6gKRSM88gc/ce/6SqRh3FM74lE1q04+9ghIfwhYE+0WKD2ppZOtOwj
4O3Bro67vnRRIIJCNzBwynarKF8arXBnKrx89vgvM45/8nm8NOSaEKgjdgeTx4asBNhKnpgcsPQu
oUs+MJmk/UBZw+p1/ioiZTvlze42IZcBwz6rTonVzPhMwETFkb0rTIdt41tWetDH68eBxcdMc/Wk
d8wFNXvCxS6jeu2sQjxjK7wTWEpHvIWwotmRQGYouJIpfqiCrUnnXxY/exZjWhMWD1+6IPpMbbqf
hVREbpkaD93YQWwaaCcqo/zuMMwRjsk5XrAV5jlt/14GcnRh+adlI4RQES6nQsvxNH18Q7tx9QU7
GVx5TF0X078OEzRd1Xh3t+UGxB4X7vFNYd60Gu8NSNfAfMHtaXLvzUYp9il0p2kl/0lJULcFBQyb
WdFPmJb1K92t7p3NG3E+eorREpkweUUZdrxdsv0GQGLyB1yZAQFDjumPHkG2gDrpM54Q/M/KbKF+
Oj1n8zlF/FbSoaCSvcXR0fVwasLugWV9pgfVWw8atYPt3lV1bnrCYrfzLaSlkkzLJpE+m9ike07H
R11FPr9VRYChQ8rygv7EOmW0aemYHot7+ZMl5QJj4Ejh44ehJMbvaXfsef9gMmnf6g4/M6YIJ+qw
8vjsi8Igoa6bKq3KWtCFIVukgPLtlIFJAJWx0no6+i1LI1C3ziZNsnd4xgr7TE4RIsovO5yYQFrS
kkDwGw8Ke+sxlXE8FcJ/IyjMYXPCKo1zkSEgDc59WCz7yOU2+/7CZva2hBq3FONi5NI/3hVqPNrt
mR6KtsITFA91RE4TuTvl1LHjNv6zBPpMVU8AXUzsW8K0Q48Je3n0Sli7Okqs82QMLPGB53vvW/El
CUeuKxCQRCxIRaTIAWF07skXr0aKFKs2eHr8Uxbxv4eprB2i+Uoc/dPoTN3QLfZZxaol17mzoWUK
0zUcub0cU6Kr/qNNWDX9yetFf6qTwjrQVE/nQdaf61aTf3r8Slgxj+xp6ffI2dxGvPwxrt78RVtn
t1dYrzm/+Nlvo8uN64jqLOKYKYlGJ8fpftQCJ9w00GuTB/ZlFsl+GadnnnJfM7tozld98loh0JRV
s6dtik1UDNZ1QjlbA1FoYfgDJFjcmKV9KZ7AT5bXhi5Bu7V55IAK5KPDJmUxGIUQj7FTuOxjySzv
G9U8K+eRKI6e2cLHECIAa0sqOFbSjQg9NZRlDqC1NliOCERphyR1xOLdz6qjniP0F8gVcRHbYLAY
xtulWsyDo9j+33C+2P1TTARgr5deHDqNCl2E+zwm/jwQ0joudXdEdEjvkxRvmuz9GQtpu84KtpTI
Bvgmsr9JHYNyS5GJJrsVt9LNX229/KFCTG6tNK5P319oHyGu5ncjOYsk3krFDKPGlqAGHRJrOyO0
Xk+ssgwVwr3uz5Qb2BA4NUSCYGAb45lD4wm0FhfGaQW9y/Hggc1s93ijmQso62UnyuCrWXAIUVxW
b2UM2z6wBOdsQNY7m0FgXxhvFRa9fwxSM5wLOT3VBbuLsBrKE+/LEno4v0rjqjkMdPF893r5NZt8
1yaiOcZWfK47uXM6FR8WCzOPsqInMJ/DJqjlD6vT1gV6+LzNvZ7itiJ7iqjC2DTSf6BfumUdtu2w
00xPSBcsdJrM4tz7X+069YF+4hA32vgalUx1pecFayxyxb6RLacEVjebMUmvotbl0euju90NVE9k
qfyKwmQ+Alg/tY/fpqQllSG43DRpGHKKNc19oWbnPlxhD4RUKk2/osStTqZnPwU/C0JHjccXJEEs
KqqtXeu1LfzhjnWGMSsf3njJYXRP6/ElQ2uE4bqwkDS/40Q2177OoA5Q7rsyNYgDXvT8TEz7Wqjf
jcyLHWEayAmx89UInyN13BKi1ezjKixxMGGqn10WvUFrRa3uaaPNFNKW7bS/lO3y0GwY5Cyn/Be2
dBGMwPVXVkcqPbc9MmfDiIHxsVVO4vE2K+/gBc1waEpumIKwAn2zEWYdehSv7oBVlc6GGezpjkRO
evVVBWuZqpOdnOPfVkPdcfrIO3tmxvgAXuObreQ+AEukC4djRrthulAsMGC1YDFVn9zsq8o1e+1y
gHU9Wu2aJQHkrL57niuHc3dPnU7CMhN4wms68+mysoFhUM7RcyQoSkBlHYgw3ITBdTU45U0Hfx9C
yLpXrQtZG7PE9xL7e3+d0kaxzo1U0Pei6vxNaM47QD+GwK8ik0XZVTfv2mL4ierUXUGOM/Fb1MdH
U7wLZeiROyni+3fkq1ZY0LsEWEBR4HwPlXnvQ/5gQ2VRNObzOlV4D3CSRKuxIKziFxXE9Y4wjV/r
t8hk7/QSOMfWkvEdQS9Yl6IX5J2Y3pBhafJleQxJSOXnSkTLemzCkWf2cCBYzGo3QNTG/klXV0TJ
R8/KQS90c6ucitRiP/recZG199rCNVnZEWRfM6urCAzyeK3vXi569ukd8riDPjN54z03ajr2/fRf
Bn451Zw1XOWMB3tCyXfJ75BNJKroHEOcbluIpVgf2drUg1ovYGKvSfcf7YDFib/GgcjjeELG+piH
xw44/k0rt9GM3GUzfo0R0472OxwOSc2dw3C2Dnw7ARcyEyklcrb1RkW2l6JUmkw99jdLc8abBRMk
iX/23XtjY8lJfPY8qTtWiK3ImQuwFXZ4Hn1WZxSZJ6ew55VIUQ3hudmYI4FdOw3PbgRVgFoc+Hjp
pmH92lH6Cfe+RfRjqiY4QoX0Y4zLy16j7A0bB0cdbQDMy+SnwCaPGAqJkY5bUaq3pY79s69xcGVu
eI34tFe2vZCDKvr3hGDpyiQuCiYLZqVm8SljvYMX1nd9+8teFgx4XlzthSwPfsIO1eM32NTlk3oU
rRUj/c9u3OPomIej29q/CRXLJwsXW8G56QA5HC7I1N/x26eFO90m/wJUp1w1jd6GWtGyo50betGm
t6X/IdLi0+8xkoWjExyCCDPiEgB7UPOTJ1xnb4C1c0hyWKoTrj3kVvx7iVqPzl7m5oyebrAgLfyK
yd7kHkSTKSi3cQQkigtwOodBtKnd9rG3TQ4mEQ9ma1jfoEEQoHPYWlY8Hq9tQN2AH+ZPLYegQzz0
r/j4eWXqCNisjRBe9S4cBT+Ltg30xlvIaeg4TNVvP/eBntHRt0vmP9M4WIcxoqOBtRPx42yE5yj+
a6Edx/2jxW85SZ8nMLZhRlG9WFSe9vtm4DFtmfJTI2rvWzd/NpZ2MDuAb1ZuQ0UhNtdViPOHCtoU
aDJuLi4qgp5eu3eT2D1ygziregAVJdXL4njLywg2G6B0bnEFOTmSoN3dnQVSBLqMfFQDu1cxOcds
Dr6gvRcHC53BcuVPZFYFPhAPeUUo0XIi+73RxfMykOdTFUYahSh1TqtPr3Pdt6mXRN7CDLbrg9hA
KUmAiD2mmOYsu/w1IP+4eZpvYi301SdbD0fUZss+UqJbuXvPB34TQyGWqAXp4/sQU7YeaxuXW4OH
KELPYomGpOLBado2mf17ZvY6OCS5RyLa+5403drUpPfgpWPllIrcAfi4Z6qhkBHTPtxwR3o7n5on
znVYHVfokwOP7uQpm734BCu2Ipmw7RxSqTg3uPkSKv9I6qPdmLPtjvrBP71FgsbdDDjG1p9bsapb
+yUn5z3rShyywqAGDuY18R7dMQVcIH95TiI+LPKwzdX2ipMp1gAUoivQDLnBl48vheDflMmNFfPT
VLD8V7UXUk4DQntWVopTHseXP5ESQaVM8nxtdzqHP5rPx/oHmLLqV8Iur5mB2y3x8mhByyFR1GI8
mKkN1+68+G/YSg1HO6JugDjpl6yXHwMbnI518ZCMFdNjy1kWDx5Q7Plnqmdn7yBlEXBK0m3gabzl
9GNbPMuhMdW/l4o0XtYqIuRLeg6hT5GYJZhCceu2DySvPkIAqxD8yMOUcCtFeXFivzpiAPu0bGqX
WDD/JamMhUcrb+3MKryNVK0Lqk3XLZ1sB09a9vNYzIpZBJ5ZbeI9ehRV6Cpxro9Et/BaAEGaqAKl
CAxHdvS76knBzEI+haWzXDqP5I9dh5d8/nIFd4uf413OLNyWFIWzSug9HkOOEVsvzojFSJcSTFlx
CMm8hY6V7AZ+VlLLLPSF2hv3OewIaxWF+2sacARkI5j4IWcnEFPuslEcYaw+qd7mLqL0ykT8AvNE
N9IDaoA+YcR6YXnLe171w9om+ONjsozx0eLBqeVWkAB77i1caGXwcx7s6hCBobWbAhxV5n8meFFX
so2s+wAf+Rzxk9Qs0DfFoNC/hzWTG0HEyji7wSfW3pchY4pCgsGp9ExC4ibog9u0dUGHYYANE86c
uEiONnmUuyghM2CuwEG1sszGTmI24z055oTylrR/nWtz6kwiNw3j9bbOQ1JNlv8FLaWNXinFoUAr
nM9Utv3jXaU3WcUE2cz89U1bHNKooB/Mp1R+MtPBp6ilMtm/dFK8bdwNy8IQOX4BWb3lYp23WkRc
BontbPFqNCs7KcjWcJ0kBoqNmO1qh8K7txLlXzhO81cPKenCG3Dl4Yx+9hfh/BK3m8WNQD3Wdoup
W1MaytBo3Hc7TxAAY/9nV8lXu1f9WhgSRGNS7WFL7lzQLagKMI+CumPZGdMbl3lPzOocoTryBHX0
avLyLZ/AarssKJBo37O2g/9Af9qqiCfUi+6laK3g3i+woBt0O1HXOy2ZtomnJ7yAyfQDiviA644U
5iZyz8YnobqK9Y4df4w4HV9ilX5kXssEi8NASxr6oC2fvMam2nOigAYqFod4OJsb8qI0fj3i8/Oj
6cPt+vCAUHxUbQIBYEpP1kB9KIBFbBD8plrDoSD7CJopzIFEjICKg6TZuiiQDe/tgxD6NsGxGebi
KbEC3PcG7/ncTJTM1zSXUKKz75R7s6tgnzdx9suHpRbD7l3zxPIZasI/FeyglayAEFq5gwufaTLA
3ndUIT8WvO/sz32Ic9I6VAr8SmFuzQNMpWM6bogvL9uMGd3YQj3BSHqNwdVcsb5tw2zB5gg4Vzpe
eOid6V2NDjcm8aMLTyNOFVpDBi7sV4AQ2QpntLxQygj0+FEuGc87WVmaomsis4Vpssv3l9plLKuX
lunEYN/RVXqdhd4+eqAPQid/MltaVBYb2M0p8MnFUWhvlNANSTWsA36ya7esqudZBnfmUdvu5/dA
O2c4v6S+zb9sBs87zh0FiAVejTx9teOSeEeuD2T5i1ewjN4Kjsx4zArnRyGddjsaeiyMiwSe4TU/
x53+Yhf7Stj+Dedvg1oN1SyYVXbBsSho7Yif0TCmDZZGTaiRKyy0BcCVTBNZSj9LnZRXl2c2AuZ5
ivWq8UprU3ew0GboNWq4SE+Wz3Vmsw3A3aDSNnyOx9psnZKmO+M7v2mB4D3lTl/1TA1OwKouqnv1
RDxXPml+Yl1wUf0PH8ggqEr5Mmd9cAerZO5OubOadEHGspeLhfgItnDN0J1tq9gzT1HGXT9X28Hm
Vdza7S/sat4hYLiow0GxLX73gkycpPXoRKQ42AA0mw3ndoI7M+t/ZtPaco72rL0j5dowrdroQgdy
hNdk4rPwJgJIQRRvyHIcg8DpGbPIPQ84ezaRpMEoMbD6AyCX1szjSkFf5RkL8y+hElwNtEd2NMSu
3EcOA1KzD03v7tklXBtySOtGWvMW7qR3KNX0leISDcJEvKWNAN79sOWXKcGXbujXNLvrG+rpGVzU
GoMvNxksvAMHuaewoaWvGPlhwIrgMCsKANXFxLHRTX5mDt/0SKY6Al9NdVilX1Udr33j1dy+ENjp
L0uSABl9OFguW1QG0cs3DqrycBy4BQ2uA54LpApn10CgvHKmDve0mb3kCf/JVctzHvXJBcheclEL
zozaI1wqjWnORc1m0DEQs4NKhBc3SKZtM0U3M0Q34SbVOgnxH49h8gB/AsaYC1qhXfds5OieHQ5Y
kNkS8LDIsk3fUB1u66cO8+oBQvhvRfKEjgo33qqaR1qYWv9Q8+BxpxjGe7NMGzx7jNi289SGwz9F
hSGJ/6sdC/vd4Ui4N9K+eVbGkmUe4cYJC07EnaRyTfa2S3Yqyv66HMaPmgKfxRl9FJwfMRXdq2Dq
GLqS0GWi95+J83wEQPVXUcypHpN2k1C0reeSD7TvP7zOFltu7wEJ2fs7cwp9KWiK6jJ2rE4Z+ECc
GpxLdfECFoBn/KSnlZfZ4jaPf2rRZ8+lpsazR2ailo/R227d5SPwM6jUkZDXVguYT2wQp1Hc46ou
GUvCFL+vH66tESk5rnZUkeqT7Nj6W8Luj+Rs8VSOZKQjFA3Pk/sc0ySWxuGKHmVPNO7ScuxQQG9r
XLF87pMDB804uH4RgPAnlpyQoiHFll/5V2pl1H4xrTiyAirvicNEjmV7tcjW7LRLz11Q9DGX3vji
jdaLU/M9S9RhVgZYjUDAEQ5rHovQYp8W/cYIOR27+prxYt0VihyoCsOnYfQhMKYMZfDKkObtGP6+
sOxTQkekdhTHuph0j4ooHFqY0FMqWAX7BDzPZK6R16J1vgCmD8c8uJi6+wnY4DaGXbtFxCvgDVX/
TR7i8nevQKq2Cj4z8GjGiSjGCuwwxaySxL/ZQpAhmRUL6mg7QrV47bKKO/AccsC7ZL2ctjLlCehg
Mia0hF9jiusaWtqItSNSD5JQjJjV7kOe+wfO+Aev197WxQywinr31SfXelc8hV8zQZPFmJotxD/u
sPxERkYYqzu1db/7TiPGs/suqx5DIpVPbmpvWKx0F56BDPuqlTuJifOI7GPg0HTurqudQ6HNj6Qq
41MtgteZ2vpzAqQbSxSbSzCnQO8mzrJ8CQAqrnumZLa74tojAbXZCO+30sy5CRKlYNtA5hsgdxz/
aWoSe3Gi7o6Bdc5bt9gjhJS40Ml8m9RZEQl1Dl4Wv+oa+IspKR3xDbT8KWjgZgd/26Fn1ItF9pJV
H5Kt0C0DWLDHar+KC9pZwgpGaTCN2auiljtnT/7VuAFRwQ6TTc35kN1+d7Wjyjo5Ej9cIcQ1WVIi
jpjSNjrV3dEfXc4zLDw6XrrainMahP5OAAcYipr2nKTVf5aI07MfACq3R+fUUyiTYwTcewNL+tGj
yqiVpyQMKI8MGh7pPjFENSO3NPhJdrUrmtcZfBJoBU5pQ8PzjrbgjWVkx8DSci6jfs5OkdgVZpbI
+2h78IkVkJh12VZqTTvbGf5m87L0j6h0Xdonw2ZtR2uCaP38pZ0zajil2FcZjru6qOmwtiiAzMvo
jUz2y1RZxbNxKM6sv9qW7TpvIPqZLFW/YODC/eF7AS1HAzGVGYuaamrvatBRtnwIelWT4jx9Ly+r
3Gf4mqhETh0cPgKcpO1Pyd0PogtequPQe/YeoVRvVdWkGMOujWmdSzy2PO8e6nVOYsSgb6YaahQx
1uw54ZvcsBP6G+GA2+Ru+V6GeXDWMP+e+RT+Mba/T8sMASyb6WSdHuypTIAfpF3+T4Fhfk+OF0e9
GPBJWtkvDz8pFDOqIQV4DplV4BlZMGe13e0WTVlXjlcaUIaFNz1zXmzbb28BEn3f4JyPBEVWi0a8
8sFO+HUQnL6lge9fBW2ikHFB/oHjW45UO1nnUtU+3cP48OSkT0BQo5Ma/0B1g+yM5p0IZKHRj4ct
j9CVzPUDNR2vOUdMByIAw1nMzktnD/XBn/0RxpfE24b9oPE7sqSzpkeUG7KY8R2OpP8nQUB6cv0d
vSRFgB86mmjRkMlAeeCEfjU4ZGjQcv9YM5Mw9RFrEfJhw/THW6bb5YoDfjsGPFtRN1iCuEXyGrbB
w6oPAPH7Xzt+sC/VVyBw60tWj/v0kZVqZxQLq8SJw3LwnxX1QKBsdzu248GBaXxYeDHxx7GFAoq3
6iKaTAP1VBq7xg9ZiguhDxx6JvitFOKJBNiXhsP7aKfUJKv4B5vUan92c0xFlAY+1T3sxfB3QV5r
b3vWLcKOgpOQcrCe1q/nwhqzm6q9nWhoJ3dafbT8FNQi68ZY5zTRhKN6JmAixTg884k7hOI2IcSo
lcFMeuSeWGtt4YmgfRBKs4dZdyT4agJA0sFqwMh8wxnJEzqnlk02pCzGhv9bpe/G1NGRJym5OYBR
Nly2rcoWn6mNIlOkU3JRXevtq5JAX/5AZ0I2YpvdRk+kw/HAxDsnG+DGyu5JoASdWNC8dYWw14XA
RK/o6FvRKvSjhkGwbpsy5KrGLFka/yAR8ZKs+4wNanNjITQoYyxyhlVw6ZYSDh2/8nd4auNV7y6v
cySDnbCsU1wXPLYlmQy/L4YHi20zBmMMo44yYrAqlhVC/E/+dhIWFtnbG6eA+HkKI80nYaiR8ABX
1W1U3iVnrkTTgQZz9BKlYXHqhOUdCaAPCynC2dmlmXoJC76TstIVS1GjX2bkxxfDX175jdkLHAsr
pE/nhinR2Yui+gKLMJ/qwFVra4Z5l7CoOPcp5Xo6tjl41HR1BY2N0JcBAoLXSLtcingv501ED9cF
TNLyOOxjqFDd1zxRHSYS69ZXTv5pZe5eY2de+VjETn5d6fchZVaog7fcWOrcdhkNe5PazT51lRUZ
8rU/+q95UI17L3X1keGeYEQdnqJc/ksyxxxqkTxs69BdmqVsn+x6oMcvtsf1/3Owvn/FI34fay47
JPePigIXjnzjcyA5/CUgGJckBkqTiprHEhWR31+mzvssR7qWNJirU93+x24sPOIgiM+t32/YIOfE
rCKa2Gx8V3hEQEPU8hhR/Xj1xssQL9amwInHyzNegx4ZbjTHOEfXiz+jh28smCNgJR757NRD7upY
BZwrqQOYchKzqBRgift/Xo0A1i/koSeulJQHMOZ8yiF7i0U1WRYmvelPUHnpIbRJwbZB/gN61Cks
/GnHjnOlFZWAXm07uzbCRFETXIVY9eVhrmfv6DK2dwSN7ar8yBiyX6ahpRFt6m6auuTwEQBfeK/R
U0s4nr52sxsUDgBtJnaPlnkiH/VrFtV8SDz9mU+yO1iiJU84Drj2R8xBfRv8aXG93ZxcgYZ6fOkb
uDMhcE1barhWuBkBwQ30xtG6xgFXYKDBbuTQv7Nt5rk+m40JQIi6PbgiUB5cfpYhEytdrmp/78+B
Pjag8C7d40s/9e4l6cdTnhX+0RZgD2X3MHFqwVPB8I4bVfOfB0fl4AHyYjbVE0GY8p9fRt27Z+v0
Th3qazos7TtVbO6TYzW8RRxDT7OX3zygHMemnyYq5pz3snz0IkwuuYi8e5tsKlcBwhWY36xo11Rr
a6KQuO+SjzKKQjI3HDDqnmqW1g5+9nBo6oQ9DYjhtOwOXpX+isf5TPDr1U7ljzRu7I1d5sDSYsLj
6uyQZyV+1777PdwGfmZFAzd26NzNXDTw9W4qoGB3UtjdvehXmi09qKb4CDPjrR0Ix9g2x/womq+5
O/6XGXIgTld+ldp8ULsCRsZubqohTzsQXvywUjxSdvgeLUhdHAMtjJyYVxKAwytOfA6jQPVMENMc
k0A+OwVqS8qnyOsvUuvo8XFN4Ft4NefWXUimYk5ZdhdVWxlKFmz5+LcmqSQxq3IqwLs/z/55bueX
vMjhjgHrasqfXLh/a6t8lbKhqBkbhQn/WZAYdmFUPwM1ci4Bg5mWRKB/JZ5JTu7DdtRSeYsC/8Hd
wAGNyoU+wgjB65/xBP6xtVzbmW14t1Ay0afFExPB2fWqDPdM+zB1dP/NFD+zUmYOHuqGslz6RvYz
VxIIxfrqQnHbl6HEqFSCCvYHZ8ctnmzmqF0O/WBDqaJrofUG9xTNW1Gb4VhB5VHQ7a2xCtmBl7/Y
0WHRtXGJlLzhZDG+dY8ngewAn/nnbKzZwzdstwMmdsWWcUWR2CeLJrWZWsBTdPC8hHM3vOepE+x5
EpJeMYyLxqtYKZchFnVsi45gz0RhApzJfgi33I8BJph1pVj9QlxgwmKmCmB2+Atc8YgoX6TzmgTL
fCuyIjqOZbLxI57HxNk5Nwb2m9PiV5jYsRxdwrcVDg+i/JiWiqYmsNPeCnLQiSvyP2XRfMAie+Lt
mRzS/GiPA3+nLCBRzs3us7uFlH6nmo8s1NbQrbQfeAEe46HCySlODkXMBxV2wCiXoierle4ZtrIj
g8huEYXY57nzWUIYw30z6GuahNt09v2jwZ9rBmgKcqF2z3ewFgywjFKJSjqWnrXuMwXhJmPWbGxg
vnmKaBc22bqu/IWMxWzWflo/m2FgtxuoXVCbG9owlJpaPwFZgNDWJ2LvaHubyT4/sOmJqJbm1dP3
0PKEQ3VQWwfNlb6tz7auzEFixOPKAG9fpsB1ljbYEhaPzpjrS+CzP8+DMHrXlPJ9wq5zTzAu3xN7
bO/zOBxbtnJd+oB0LEN2WuboSYGCiuaCzgHFY0qSxaeyjvrnnvve9wxtVKU+YCRVQS5fNMlL22Kk
K9yiOhO887iIMbEM8J/QMVoQVKwvk643z/2wwxVIp97k2E8+gsaexRPnQMvCk5dCiwMNtEqvCZaO
FzC264Qk50a1vreOWHKcdZE6+2BsXmr9fZ6igakwnNhEX+3F0hkmQAoqvOUh6SyEisqC8GmSvpZi
ifnx24LLVGb3PuTyW0rvlV9o0jXgNaMK9wtPV/6pd2l7D72pO82TuJHzpKO5Kf99v5qtJbqSOFXA
s/tLXLjBrgq7bq348wMrnk8NojQp1PeZWM+mZgrK7CE/cReu9FSCzE58LBYO7vagJfXlGo9hyQUX
1Dy8ba47aKAkjdqEJlx46xOHFLA7rykQqVWmAJ8A7yZ23pfjE4CQXelMw9GEB38oNSeTecSCk3yV
owvIcEZtfa4Xz1ySkvJBNmYRzjGLt3DoTOOdzr383LNAt23zmfVUwNU45vKcsD32gRAdu3/B+12+
AAHgoES/zt4PENy7npMZCc5q5GU3Ws/8YaSnJ6hummytfPzVafqkmOmmC7y/XUq0JuaC37FP/A2V
Cmrdw46tE76XvmFwDaZ8qxfYQY3PNNXa8izcjGVyKMlUoXpR7Cyc8zd6ounffFImcynCE4Yls41w
dcJOHX8MKFNsQnugrPTfYrQPLo1TeduAn10BE+mgqBBi3wsccpLH2M9JzU7cwp6TnwYfsntgOnhm
EyKw8EiuzJn+1Ud4MMEow8ZWhqvD1fOpwx3cjqF/orpYsS85jra4OOnc3qxaMM03xRs7hQRz8Bic
EodUSesjCniG7RTXqpiGZefhIoRHi2HMoAHggCJbq6tp/60+LM5AVDUed30gnoWUhvazrRwQyWxK
jP2KMOkymuYwaw48Ks3NCUuz2fgxcBaDPX2TGglaIDZkb9Nla2oWbEUdnFuKKc9FC3wFH1dzycdp
3gResOrgH/5gEfPVK1UeFd5UdLx6D9TlNnbAWRJqnCm/rv8VYbdcbegFa89F6c3SQ96yjfdEecoc
/mvVsurRDjaqyna/Qpu6qzDkmx86LvEBjiYe7e7IdlGd+4RFfxPi91MPj+W323JEC+fSgk6mSBAF
fkA49hUZe9uQ7fKJ/tgJ/Y15jOwDv8XfoC+W7CfIdE09XSoUj7FaL3uI9ICsOTvYy75crOXA9e9h
2c8meH28diqqjRVprDPgf4zFUh1oz3S27QKj3OmRQWaiLsXG79kby7rG19YckXDnDww9uxbnIXlv
jsaxE1THhG6JcQr+dKxhXyTNzLASYKmKOnxEFBnkY8t/ZNQr7mmdQMLOBhyzbX/35NtCi+q15Y0H
6X6AC4FHxnoUd2P9o9wrQp72W/9iKnyuc5Ks8q6w0f0Z2lEZOrfYWCTsk5IQZ/Xg8Hx/AUCesoJh
HelJKnaCZOZVZLfpOgIEu7UCXE4cuukw4DG+dVxrR7u4c43qdahzEidNwBJYDgK0BEqlPWNbpjH0
2fPr6CVLIrq22/Er4jHXUjx5p7tLcySmONlKMdGIjKe9Spfdt1eEPZt9otHvOKoRsgDQ/rn05AUj
ho0lspxuSTXZx05m3Qk2EQ5hhyzkwiB5SMLkAs3gE3mazBAwC7hflE7XQojdzBZ941Oxx5jNmXsu
XCzFU3aCYUHAsT6XbQSvYYDa5w7Z3lbiF/45a1/HZbYCgwResnn0lDLJp+vG5XoI7Q9AY82uN461
7sbwIVkN7Ru1L6geJ/4X65xKJmo2hRMEKp7KktJn0NWjv4FR9z+Szmy5bSQLol+ECOzLKwlwFSlS
u/WCkCUZhX0vFPD1c9Dz0jHd0T2WTbBw62bmSUXGoksem+zT9W0o2mrkR/H8239/6TuyMLlzN9Jy
ONlE+hhL4B5OkBnSmRlb9CQ6XKxaKyEBJUsz//+XmAFrUea1zfF+VRkaVGpBGm2n9y7GDEeGkSGJ
co+1REJVefIwuRrLOuuZpHuLH2WgdbHEqsuXgpwOdjMacZsRgsd/OOxaBt94UU8O49fG8nmYZo13
D4BG+ygaDFOaA7x8lPWPPuvzpRYjm6dFi0O4dMeyF08VzgWWcFlxGtylw1gz1IfYZ+uLfQCbQvfu
sxC6lasczLkPeYNkzqZLqpvhEkroKkK33cRyoV3zYhk3pItydPaoDlvQwZlJ6W4wmlG4LEmuCMdF
cZbdKV9sJtEg0042oycdqET+sYJybSNIlvdlh+Ws4dcRyOFUqAl8h95GIB49AU+FVAiO76+ixaWW
hIuIqpknSkQAbPnE4+Zy+SqM+lPvsGghoz+M7ZLsTY+dACqhG1nu30zLUPTqesBTaCt0qMipGd9F
k8yvhC52gdEzJ3ZOFnFh6++e0v/0FQ8dhLXqYRzN9tmtrqkLi0zLrTv1M0k09zuzmJsrnKdKV+bO
N8Zfw1y8XVUCim6dGWxAnz1B3qXLSVYJOXnuQMVcfzpgXxtu7mvlHA1kbKuahvYWWqWNCMj7crO6
CbVziW9Bj21jWGYyNJAWseSU6pV1WR1xbm1Exf8w7KR+ojjxL/Xa7iFXj/Yyu6dGZ5YHnn7CyE2R
t4iPrhj/wE3+wfg33Biq+joYuYSP1c6wAmjF687BJCaFATs5wpxZG1P0D89lCQMq9KBP+C65Evef
jSjCtg7a9wqjkbYRKU4oIAcmrpjLwn6YWvWSq1lpnEZGvmiexNXRPSQ2WsNROPfZHLf72FqGjUfS
Mi+5itXjHnTJtMvQxsMm1tK9AOlAFcL6uy1MoCDLsDea6aWvoVsvXXtRDG1E3ru1f1eupamp+PhP
4gpsxkDNo8dodLQ3fwoOmht7qwdwq3dDvPdXtk7cKYxXRTsApG3yMJMKV5Lu/8B16q9z9tEbw3hW
Jf80TpfHgn7HVSwHWBcgC3V6pZ/4zA5wLXjZylkcx8m6ug1PIlWMwX7CqYx7vACkaJEgEJoiX1ao
9rBQ2fWfmKprElbQzHpi3eGDKJeXyq8kZ2Lh77qxNa/LZBjcj4r7LCjBrY3kX2GxXxGaCUvMGW59
SgNULoP0Zs8Y5PtEIGHLOb05Riz3SQmaZDH9Y2vGgKQxmmfUifNMt1eMM6jD5XuR56C/0a0xaboR
2RrkRTNN9mpm2Z92XRZ5WU8lXuffPANaypxn3t+mhGNE9xusOYzL8IDYy7Br22qJMO99KV6JH36K
0tvwCCoeSv4AfcrcjuAjBibrfJsFGjUW65JiaSx5c/AfOtpBkrZij+Y3f5NyoIUF81LIetbfLZy+
2MzdB2PoqVyQ7dnrnQsw/elaTWxDB3mM6T9Zwa0MOtRl486mBjwnqiwrDMcJl+KRhq1l0Y4dLJCU
y+jOUhTAUVLgXhiNUFkRt2t7bPb2VHxRtgOfc4RXYHdbjdjQpXWD8mJ6KTNI2h+NGRAiEK9PySo1
SjntQKhijxadMjftAAUK/M0GmC4tKApnY+Cw1fIrKo4hFrOkbqyoWWxGfr2yziROdbLCbXvmFoHC
bVbqSaavYFvXmmq4dbRJHBsL9EJsCbVNUaTAm9tR66ffxPUJlJO3EIKKupXHOdip99xPoGXYfDgH
x8GjbLYUQylR6pc2QEhrnY8haIND3y35sR3Zk8Lye2g+wK8A4BWUHpmV90ZEI6NX2qPcTSOP4XMK
7ursNIDm5Esih2OOAlPRtJOjMFzGdAZHVODDJcO13KFtYsyq2LP+97fBgIlXFzCm6lz/rp00ZmFu
jLfZ+HK11rzBqP4tJsz/OqUC8OggNyodaFZaLwqzUjruysHCf7e0+mWaSdAV1lWz/eoc690ey99j
2aXjoR95BscVO+yUrQvwtf9JR7psXNbl94ngDnAEKqGA2V7UCLUJqsv63m++KyAUGCGjWUwDq9j3
0TDdOx/o2v9Cea0f5JtWdc4zzg3v0VfLmSSrZbTm4+AgvatGaw7+RJv80BonSpP4IjSU4SKTu7tc
Wux/rPdgHozXrDfElXvrNVvY31Wzt4UWRiyrRQ9Bgmq5R2bOGQjotmI/QtTQvSjXP6o89e6U3cSP
GpqtSr32UVX41mx1JfrRYuzt2F/VgOPLfOkPrM3WTp/FxyNQP3Cp7Bx2sYsVcudAyuvhJtItZAIS
2iWG/LIF04lw1b6l0mfbKC5vLD6GkPoDf9Mhr5z+u8LRS5Gstg1wgiU1Peb8VJkKwpvySWdO2BDM
tFV3qDcL63ALbzI/U5bU5up3sI/pxGqsITEghLVcBjMd70qvs9tCFyWeO7IL1cbDg3BtnRZPUc7S
I6/5wOpWoP1jYhHiRbY8RP/RAwsfm7OEcnrr3DYkHtJcY5etoORPpJZafgMlcihH9l6GNysWk90T
7Dw0mLLVuDEMVyMnIeeDB0h5W25LBpSHmLRKnmuEdWydq6FYC6qxVZMJV79lPfyJm0k/2nNkz2l7
wNOnQHEMUdJZLIRmg+/Y2Eq6Li6GASDKWFZl0DmNSfxtOeaHoWeYC+p7M8S/pm2+lGULTafAylUz
NTLa4zBk/ahL7QnR9jp05q6nDk8J42/NtzoMuum71sdiW6Q5d7a9zzYI71F5VVUZJbr2vaRlvKGX
4Yrq+jKQDY38AhiDHWM/1s3sddC/9Vx/iAfe7p3GxqjtxxC9vyKuVZ00VB7kbSPeDY35XEBVXRz/
N0vicX/RmpecBpHtzKCsFMbL2NZ3el8esyp/1irnvYcLwHcbwy830rekWwbiVN6raqgKUiUPbgUs
KpspSJVB7m6ZQ/+Oep2zU6d1zaGfJs7AkMiWOlTl0tg+I51JlYE6y1KCeLMejeX8StvAWyvyeRdQ
yk5qAhnEcP08VG3p7WdnlW/lW1z7pFl6IrUio/JGkcnzlPa3SPHuzpW29Wvtx4K2h9enXEkIP4kv
y8ieJKCJKQBDP5orcqXG1tnuWVHemgqz9mhVf8a+PxODO0hXe8DJd8rwJBIsLZ4IBu/91FPsnQRh
WcHANgTI8bHcoLBnOzoqCb167qtz9DnoQcIt0OhM7Kxz7nCT6F5qTAF0+l48wO6byq6JpmD3gtv3
wJacfQO3EAOMQR2vLVju+loZ8OUMNQWHw1wRjOMKhNFvK6bsYJl2cDSvrPMSIEc912MuVrjPIWj1
k43hW9WH2tM5ZlW3a/vpc25S9rT4gszJv1HZoIjbOCfbl/4D4E7XHk9ayu0NAPMp90W1M40JnL3J
6s1tNWOvVV5wsDSW2nm8QAMwyx+XUoHQK9xnJRy8I+QeSy/dTW5xtmqMlRZmg2rCqxuMzPjU5mAZ
2bbV4h0Imt69tZTTpQubi+0aa3LodZrs2d/Yeb6Pne6fJnTYjgApgow/VzH39kONi52eAwzI3ONZ
PHWmsat7eI/KKLBDCS4jOtwOjQsBv6j1yXcAelOctahcJSs4/Y+28FakEjOylAXfIDHOdIrQM1fU
dPEKYiJ+3YGb4xYIad8iq6qhh4yBecsXKpqT5dFNMvk+zZ8szd9soy8iNyMX4Ympjtp0zXVOT62t
feYpGbkJhLlAPWRQdn6EQG3HEPNEaQF3wabNoyLzvpyZaEGG4DxabIJ4X/n7FDN4VjzWtu5RcDYX
7FJJNmCovzRJd2cJMGuo4qI3tQ0xMBbmhAEQR9asvfNctZRQdMNzogV/YdPn20WSl3AdrnpYLgOY
S+iO6e9cG2cNYxzrHPkyeTPOc8yttNtfykRQtkktDq6/wN9n0K4K61/XNSLSCu/Lt9sPH+50amtn
ct2P1dyx+NDfHLs9jsLdx368D9D0xwGXyWROxPQrNm/9G9ruvvL9Bz6gl4ssS0pOj03C2ZxYZwHZ
DDST9w6P65jHzlssY0qYIfe3h7Fj9oACicMjD+7W2BBhl08lq/pOT45SH78qYYNoWF5USihc1ocK
ub9hHq87dTAGyPh+82DzZW7L+cJPsiWpRFXPLOVD0Mvz4hXnkh6gqnrX2yIqRvQXwXWVmptvs35N
+anAbryzgnnMU/cfWT6qGs64HxM03/pbq3paAhb3bOq/Np3dW5tSSeh0oP6dKmAkrJ8bb+Cxl8dR
dmEXY5+ssruLj0CT8QGtc5tSadKgYWFK+Yu0+VhMxnFqyzcSu35Q/Dip/6ft6scWkRFj+yv43ftq
D4C4vdFbwOgT+TfSO/FXNhvvQTZUG2PnDf2+8uyLMHF8pWvi3c3megv+E+olr8HO9/+7iMSy+TFa
47XJ0mGnacFO4Fk4D+hRmn2qgRQ7Goxsr5dgCDwvciari+w+MPc9VkBoG3ZrWaFN9exOrQ0uIZt1
/ZymIK4kNk1c+jj+8dnuRiyKrGEgpEo2m2E2SwKjs/2R10a7HcWIF2HB1x4ITlaHJDDmBxqevInS
LCgLqDqst1zSc7SwdEwgXMumrd38ohNBpV6sNlzcQ93Re9YUBA1kdwxM+9/s1n9tQyAPtcmPNVFV
qrGFmhfUVdPuSRIu4wWsfjiwXmg0bsR1wm020/rnWKOSqijfpT7fy376RziJxUtdcaNx1k6dmc3t
3BDh6p/4eiFEFzGgjnGGze2jomEfu7b18jOCY7hgqx9DszOf4jYlxexOaEup9eYiXc89qF/Ee4vN
FTvtpX1odOJGXdCe0lk91UZvR5KYI2r+XIQ5PyLaMfaGGYaR6agneNN/Uo3y6AnDsxsExwZ5hWWr
dRgD7Tep1zwHWHMWpkQR4j5bwZ6x2iDegvmxyE44uFG0TH/qC1r0fL3hMNHGrwTCMYVbCE7W3ZFK
RkUt2Uk1BPR9C9hJB4J9moSxjVe3S42wTo5DPWolYHCH0xKVMPjRayxpRTydbb15SRIcyu6KX5To
Bzk2HDQlh41wRWP5QG2E3hmwtUjebwatJyZDwmJYkbbKZh0ZVD4F8sH8CVnl1UpUHpZFARAtcAKW
cdciYfs5ZDm19sBrHVQ4sGZMFgAOEHMtK44UMmVHpis21Qt5eYvxkTk/mXE19x2tGJMmd24zaJip
4igfRi/kleRs/hoZ3Hq+Gu9jO35pa9opBZfWueOlLsW7SKpLGaTPppw+XGnbW3td3dqUfW149p9i
h3qpdPyIHeym8HW+SiPzN5iSLk4mkZQJpA598XeI439eIbla+582nOxNpq+VxVZ5EKBcvKHVDp1B
PRV2fECK5peZ2++ytG7jEvt7VxTcFHl+ksn5ysVwW6jKGU0mv6ACOo/GztvXjTfGKnjl5b8STWzD
Ru5O6Jmm0xG4JIMYPy4RzVERaLPBI/iKi6tDFBhkbrEFUYZoEUM6RWXh86hXTAwjPOs7QBE+zdDu
aNHQx8zdFkkf1e2yLQuSpoGn70zWl9uxxIqyiBzkIr9nkHgjRdT8x7XK2+3iLctD0cH7IvUWtF16
pNlURcqyTmUy7mrXEM+ok48BhVrI6Va5EqQT8DrNP0N/0DzR7OlF2qfw91bW+wMP8jV1cBEZ9c2y
W76PwgrNRmMO0CkinNnSyvJCo5s8tsS1nQJ/FCCRl6zUgr1yODwIgLAWyy6BubDKQn3fzAHss2qt
S6nKZGtUWv/ALp4XKqszHrLsTgvgFLHzDzUXYqutsZ2y5ZBEiaie48V6H1Dg9gOKCO+BYI/rWOzw
xKAyc2EpAhAdln5PFWL1ys5HeUmxWiTT69JqDe79GoCwLE9VR9y6VYzFJraI1GXO8/Kb5zzFDYgS
LlSAD1lzsYKM3SBCQPgpUpb0na9+Rw17bh5cA6kuq6RxHkX8lfSDuefKzLskGjucriuypnM1lqvN
P2iwqBPFhVTgz9jn760wjlbl8V6ZP0wbevfgvzsB84PAss5PPEcZr2xiDR95wRZHWc4/ReAsrNz0
TtDhlA8pmrtD5/KUuxcz1j8cRQ5sKbR/PuifA8btRyvXeOCX9D0NBElQwqmZnj/Oxp1Trl3ZDh7N
LGWZz5uM3I+Vlb+uPX+3uvPLsPFjTPqZdK8hq3tnllfK+nxikrSnzuq1KbJp6+Tedwz/eZuad2Du
HN7ImfiwMkxrsRMuo/PSjsYhtXmb4ioFhTUnZxgJz3M23BtYXUTNS44h8OAyGPKtAS44SsVJjZ62
1T3OLwEU3hr0iFUkecNi6o7EhiMp2f560DnBL3fth+6yy/YS2kPZhkRei+shm7M/bs8zhsmXdEk8
aqHrzaHM2AovvF2SlAT2gn4USYzh7L7BkkojPnndsrCIdBFXsUYQIVo2f4Memozv19CSVLBz5PSd
1Utwc00IVyiFF52tNNGjmlC0654Hvdv24JG4PGCVGquaO3FvvxXjNYEEHva0De076KYnv6csvdPm
J91kNwESVPequ7sifZayBCPHkWtWPw2P7lZfzJelJ/Vk44Cf2P7CmqeyiniqSLy/sbtqi1P/1HqA
AKYchUDaQXcsr56mJRdfBBRVdfeJnO5BLQSpbKJK23H26K23sTgYibeljmW1CUwHIKdRhrOk0/RT
Z+h/OkPSctmiD1uAmHQzeIA+ce/dot5x0fgWlXheNK6hpuNF/doZMTl9+qxJJvCW9H7MddPzOqjX
lnVZZMA5ZXdfkENeM4OL5jIydscQKkNbTfUF6ux5EO0tlfGrbw7m0TaHeJvo6M5dMf0qLaBK1I+R
SRUzq0Uns7eU+9zvqiNwLPK2JQFq1WxKOwOEbE5dFPPCa7XRewpmEkht6kSVW3zVde6cc12pbbAM
Ic2NsP/cgn8ThHk2mOJVp4LUh+2yndSgIcd0+vrp6Kdq/NHWZo54laxJlNFgAZrqY6yGjMNKfBUt
H50x8Lgv3U6mpXmfaNmaO1N7nL+T/y6m1MbWdDGVWfaP+vBqZ9m+cW4N7RlGV7/PrRFiaxyDamlI
Q2uKwMEs1FGrJybeMmUMgZSvOu0BtOd1YkgJ53omO11gdx/nvA05HHej65SH3h3akCLjJefI6x3O
Tk6iGjdXBqsJQhs2j+ahS11OwLJ5AIKIi8nVzRPVD6+S1+fG1LLfbkZw4L6J05Pqx0Ud7eqq6Ul+
UpP1aI55fxfBXNC31oxHrnKFxvmVmNMUGbckrfyDSJtnrvO/lnTqJ31btL2PCFJp+yIHP4lXCLzN
khxLVtsPjj3edX4LV0xir1Qwv81u88WKb95RFnCUiXlFJ0cTrNVJ2PIpoQhkb4tVOA4YkMyywXpd
IAkIq+d5kWTLXVP7pIihi1K//p2Xi7GwGsC7w2rFARzePEwF72UQbfC4kL4DJCJAANBGDDx+CYaR
PWM3YoB9ISmYKmFdpjggXL9QV6V4s23agtuw1oxXP5VL1OYOKO7+WKaGEerdxtJW+HnAdDkpJocg
g9EyNIRWXLFap7RtUhBcnVYHsGRg2ulTSAsayCybdx/2ITdsXCxcfL/bMDFxtTglgJfZvdTZQGU9
cJONsEGANwQKprzLHwtfMLPGXiQUl4FxhsyfiqUIuQCMIt0VqOVFK421VgGChc4BWmfRqPSSKwEb
ft8eYVInCR3bIy62huTxvtbbf8IZMqDg07fnaw+lRU9SomMUz/C0jMPw0FRWEfqt9a0zAgDO766F
nkUMFmtuKPuYNYrh6e7CpYXxlPjIuG96/4Ll8HlUj9lMkg9kdKSx04Q6bBlwNCm0YKc/y2cr1aOA
KriHtdYARfEsPI7Dae6YPdIrFGfn7FjMRX1yMqaEkRn3ZW9BJ/AIOqZZNkRtY/c7f/zqB3CsVqu+
hSRNsOA+HJQJgn9g6c1LpxclgUnz7AL42E7YDqDKjl/QKhlHqDrfieqRJXwLOK6aaTXBb5PP6B5T
nn5MY0YYxlm+Zs7w3FmgBXnFrZvAxoCI+xA+TG2wdyzb/Jm5GAoeF5YUrdh9sD0upDnu6h1WisNk
N9oeV17e8cVJ0+VPluB3Bsw68X51qWLBC4Nk0Dt7cFnfi2Nc0bw20GfqU+kHF3staXE79kfGtNAp
Muprcixzrl6B+ukWdFhilaVIpElOY1+aG6tnNIRWo6jZZtdnTVyfRDCdpyL7y+bix6tmSMMTLiM/
15+dBDoBwD42c8HwMua0kBfISEUJaRCQP1BVKFwA0FcSX2U/YxF8EW6g4BAHOMNF/0hScte6mfFo
Ln/ifO72MsYlp5G3BCkJ7cOzdxVYhf/87XWUJFAsOeQRGY+mnbwofyJyCtCmlJ7a823YQKJAUyoo
KSG5OGyziVxm52DsJKPxgPFm6/mSLhx4WSCP7g7ryQcaL18lTrtNK4o7UFPjIlJ5kz2qMleZRfBu
DAouTIg6XjaA+6hxzKAwbwzNcENVVTAUckESd4RfIMuBj43OK3tIa27YwatWchTWdv7O8UuNNln3
Q1OyQQucbwWtiAqHzCT0pA3QNeg85IY+BxMonX5TN8+ciTU8eUB3GxYFm4TwFLboTdMTKOym5cPv
3a/FnZnoNegqKTjeJIPZObjueLcxkpg5r62pzskxswBpaH9hNWkVEZfTmI41rC/ry9kfdsGicKYJ
/k5LnX0OJI02E/ibk9Ol1FUlU1i6KaEFPAtx7AWs9SDze1msnUt7eRZ9XIeJ3t/TiQikA7qJiziv
Zcev8gPx411J2CaJTS63hf/bUz+1cT1wHlMPsS0oDdZcTQm/cGJCYvwvz+qW4p4K/YAlv5stf6pl
AlFi8WRjBYEG1zh/3MydDtlDziHLOr50oi6FDdqQ2jg2xLLCnGvAziTa40GJcJLgLBwJKFY3MC1W
fE7cMuIOAmYLSHirBq85eM2LnZcfZpmwAzDZkHqO/aaTqt0Z5rte5vElp3k9O2quw/extfeeDayh
thJEMFpSU0JWO10Eey+Hk+6N6TWxeOezhyDgUP/RVe8fs5WQ3avgcZkrGj7hxJYtOgnNtqFRIdAP
RRZameTzbMCn8JLCuz2wz/RLJFaOGuvakJvCWYC5o2mdUAT9u05AZUNZC4EarGrSgkDgKrSawLIP
0/0/GFzVrO02TUdg5UjfHzrms0vpeLRUktukU7xSeelv3jgOPLZ4MO2yiZk2r2kiups5jOpWNKdS
wcNrvYnnAcJn23dEVGm9pRQBWSfrbsT4r8zUD4oB+thbnzqMlrDk7hWuXCXApAgGo04JeOn8kxa3
V13HNJOmTL4dMX3LEJ9TD1YE4QSMQP+TpUj9jtlCyBlJW2WfU2nshbvMRCWSIRwNJl1/XcI5FOU1
00KUqZ/YgwZBpBfiw2ju0gt2FhjathoIm81NfutrrKZ+dyt1lAZrCDXy0zrAhFC5+gz4gFazDmtT
AqdoSUauDSug08u4QbGGwTURUnBPTZ8svwOPxPHg/wxxGWy5iX4sjU/un/ho6ECIYp4KtjIoG+aQ
PCwGuF21xN6crgA3Kx74NcyvHJc0onV35ZiDtFHLl3zBtEB2wmYook3VktwGyrE6FfzQLAVxlkrZ
AxE1ZoJT5BGL2jj5JMdRH9gf547/T0BEwgHF/7FlEqORSKXJQKdFponHxqklxgQenk5yHGAMTjbo
7w/6WtrB4f44V4VNLJ94icOAspeBpN2xXMCNpdU3taGvbjVcPHLPW0xjJBBqAf97rIeoKfv9jFBt
uCs72BJf8B3tRzm2R90bhsOgLSzTaXYoCMmFgwkSePLybKfJYTzF03BdGt6/CcLox9B775P87Qs7
ILOWnaukt3eph/FYSxnGk0W5wLWy19m/0+pwJugwHUedb/Qkss/0o5/wdAxMwdrU83LMFNQhe+KS
OhIBEa843o6W2Qkyz/78IMdwoiprVhAThlUFgkVQNcwb/HYlGSCo+J0NmJusxLlyuxvtL2yl5tUF
k7rsnb32Na95Z6bSWx4mA5A4M4K5nmrGyVZxszUazM54C1CAEhVmOF+3XLdv+iDnFYVsbOGXAOvu
zD/18M4IGsoEEKCCvg7TsDYWUg7yGpjmAxyI8ey1Csa2rwdh5WGr0u2MdlB2difpfRkVA2UWk2xo
jJWqMy8f9QiuCKtfilHMaaNKq18kSKjQUERwJsf4sGc8XflEnFFoxyyr+tBoWfB14DmXsU32Q58f
9VUEZgMV7AJHPShTnEaFyKaK6qZLUMlEG+95Yp5mAkBOwxLSMi8dAZEwAJi3pjLjuz3jCOgJxPXw
TI8C5rUtWybiGHhbHh/bnlqk3obwQscbFkG894PPPEcsFOCL4Os+aCU1E+hv23IQ49aeFtquoMyM
GXAqAfwHdCHGRrwPWJXoslzikobXbOtBfH3Rqzx4SdGo04A3jINPiMo8+1PRlxr5U/tF9nhNIAP1
4kbkRLanbu1qImSnOYR0ptOUje8kAlyYhRV78Zvd0b9Qum8W77rjmAMTt/w0LJ2VVeBl/1oGIkjR
9R7hhua32IaoVQ7RoBbmXSajwKn2Q9AhUa3G26aC+UKVQuJiU0pZgmqt+kqk465wIV4AA4mCuaw+
kkZ5O4caY+5fZ5Ty62KCLlv0DvNH3x2L5AiGhBjRZ8ID569zgDXxmS8mdSe8hBlmdY5Hr14ZFSz1
coLuBjIJj1537kyeB0vw9CothVInHjhn0Fm8X7oh9uZSWWw6RwwYhUF/lM4Q4wwsMqauwlnmP48J
vRcZFkoAL0NoFWwO129drSlAHF77TMbvnsZ1G1n01WzjJqpHOsWoZyd1agx/C53tzDSNIxNBQcNN
Apub6mvjLgo8hMp8Q8GgyM7BcxDTrdLVZn/wet4wHRBfCZhkHwvrn14uWAMlV1KKttQwcONwiZVa
6M4Bhiq6pADsgTrGwV6yt6tc8yC98YIfHn80PXshI1lDckdSYj/Q1Z6kfrFC//EvuMxf01wBX+QM
BI3zZFI4cK+IbAEQnba9y1wG2P/QZ5a9plypUE+GmyNscmiERyznUWqlvHDiMgUy5TWNiw5f+8CH
aKco6TC+Lxpiv54eAjPWQoMFqxeM7aEsUNS1OGqwg4QtDJIt/AKULmN1mkBdMGsGaRh4QeFwazX5
E/Tt7CYQ4mKzpWhvIOVNfAOouTkdfNM3d8r3zt0rub/qMCXTm9uY6LVQrgXSUNDZ287lYXR8dkHC
2TmIzJDA1znX55xwCM5gMWLhxItITkE05zr6Cj+iIHOf9BPailoG/jHYfjXFG7Mp27Ann7/1HZcv
sSI4oXXdcfCxnDgMI2Facl+02D6zp2n2Vjk7YB65Z2YaK3V/YJhOM8LvekAoVx/fphgXfb8saWSN
lHxR9hCi7lH7MjZyrzyjiVyNmbFx1V87T41wsfG+8BPS1WdOrGOJxzl2ic8CsX6es5ccLjl/yDPY
aS/eOQGhYV4SIcUkRM0TQlf8UmQgt0NKzG0x11iJkbkELYqQSCWaYQxFpRHdsTIEm+6sYKELgnbb
dpm/720aqnoDnLYyx2flpO1pGonN9TY8CUYhKsPom1VzXYSyKj6JLL+zmQFEKINLbULxJv3HArv+
tLz+QR9gI48wtSmfQ4RinwnIzSIaNA3lubeROlnUAtodiK5gk0T9fuucZuaDZ6OtYbChUxvzaV42
ITYRk2kV8Za3ipTm9yxcbtO4sDfSk/96vPrbxS63BUb7x5nwMjtIjARi9aLohXl0ql/FajLi1Fwi
DvsgKhMDQHcJHIpWra3vrR6XkqYNbtpUbPVHt1gwAHh5C2gnIc2U44iyevEtiIDD0AvoeoAM2Tr4
NwqskptlQqPp8KHlc3G3pTYdpWNPO9pcR46xsaX4p+Z6WMqTZ+uHzKsHtHAJwht0Bjfnm4XF/Zxb
eHFqn2mGN+XWZA20kjofW5tXPt1dT7qeFwdlUQKdd/KGKYYjItPZJGTEwTvnq1DweZgrI6Cd34Fh
/5hxxYBSsg6dbC3EKPNZ6Fg8cINgGQ0Xkwwb12za03qrhBiPSg9cfDgtCeRyMJ1JCBP+WefdYLVu
f2L9A2kBVFJEVW9JXudi104ejVQZbWZy8oFrWri6F5JzHja2mBKsetCKPduaRv9XjIxxc6qKvRiL
ZFP9cgNwvxR9qktpIchW8sq7n538oFgvVHz5J/tI90cdaogGxxr5PvPJqzU1absW+GIwHPXAXcsA
9pQFlGSzdXZLRvYIYp/KUP4bNQAfSTJssryb3rSEaZC9b83jbUzttemqf87MSKJBkYHTvNxwShBP
ZGuLmLqEIDmv1HcwVUpn3mqODR2ywIOE32QLTgTZu/N22KMUbmdxAw9x1Jqh2OaEpg4YWpJNm6MS
Ziv1VNOpem68nwA3UJimCXql1l0XGiDZufqKrmRynVy4CqDToU99tErnE1Q5LHOCI0mcgL3x3kBa
3ftN8dbCATlym8ATBEBuxzj6IejAIOc7Aj6eqU0vLFYZmCcfDc2tySKB/SGeCa9yjEZ0SqqTjqXu
L3+pFMrN6lyJj/V+fNe7F5ZL1OH0aNFuYSDGBgWOibGNuMaAv2C31XsnJh65Hb2+39LCbBJDzD94
0thg9uwsCqP6tWq72g368EUdDDDBgDyOGrtD2jvv8zxyUQuks/FnknIlPQQTmQNW7aB+sqzB5ZOf
Ew2YHCyO4jz1RGBto9nVNrFy2SMT9Lm27Yd5BvzX7djDcViBXo5Y14RcEm0Cc2vrKROq5fK4tHDY
acgFHyY7a4r+x9R5LDeubEv0ixCBQsFO6Y1IUbYlTRByDaCAgvdffxf6Dc4b3BO3nVpNgkDt3Jkr
M94uiRGN02/xCkbXX5UeuuRyZz80NgP+rCQ+RDw77BXGNoPta04L4o3a3LrX13J0iu3w6+XezcHI
ciuYaMV4cZ4cK7HgiI/cz1tNhIsN7aDy9eABn4y8mF1QAgCRbvhNKywClz7PjdBl5aISOmYdgkmB
7OuzN9RPoy3NwzASxuOsjpDQoVMl4asViG+ROurKyhzZe/CQTGmDYVtqF3cN0MZJiuY2ufuywFph
2zyEMms/ZPVjmdBdmlRchH4hvuxqSPZdEmPmyL968GE7TifHchnfxoZO4YouMp6lffKuPe4wNvwx
UjQh3Vb4D+sIfSk3HyYvhkDIljiFX3adpux1AoKwLFWGrZ/P74Bb9X0bAI/t8/toLNtbjf38VAm6
Z0pqieuiwTM5zPll1uPRzGvg6U2U3mhxeJuxpjzToQxDiit9n3glyWCC8CvLDFc6avyzU2Q06qR0
W3SJyVm3DTNcY8ZhTgdIlhiT1kRN8r1lNs7ZJTTCZzvtvGMRLEbSlJ1u54o/s9K0NjT3Rc1jwJoB
9WVusa+tNF1PI+9joIe7NnGnc2rZ+0S7t6aKxK1YsARkZx1uZyuy4DneVoiowvKe5sjLV1nsBfdd
7rBRnX6Uj3VAWdQK+zQaxhGsYIiAiv7pL+mwT83DSBx7G687RSFzIfKjORAiIQOCG5XKIXd4gjy0
vGK8XTQqvdumsbPaLrqTUQm0gnxy0HsAihdLlQuxO3XbBx6qNtS4msBdaXyxOj0MZkX3JbIg9g6b
e6G+x1XC6RnAkz22x9qxo4ex6fV64IlTg5FB5gPLn0GKtrRikprlYx/b7b5H3fUYcTHy4c4f/T1r
7ydgRZIuqsF9inOKA3uDosp221jmtItcs2UXfbJ5GN03/uIbxaorvP6G1EcAMnWvwYLeyw3I25zi
eDnPkXRuU06TsUsrDmey6IC4SqLRRlRgdlqAymLld7aFizRMV1O0AANNzu/taH7ikitxUbHfdIfM
vvpK/sbKJHwW2BinNHQszg1mOt8oOG92JI0+sYoBE3GsTwDda57I3d3MvwCs87TSxYCYh/zI+b/E
56gMeQBTSNe2ZtTyDW2s5tkS2zm446AKhId0wmnyJJ6ekKui8i44Fvw1RRkYblxxCk1whIW6Dwdh
XBY9yafnkQUCIfVVEo7Nw2TPuGpdl8xr++R5rTzniOVrx76GNuA1h6pagsNwc5KJNoIZuZik8Jcz
4YMag5MNIOQ0KAIO9KZem5R4MVLKaIrpgGK8iVLnT99U7R5w06lkzW5DymKOrHayb1lWNXozZ8kP
a6SGzGSeXrzCeM0TcW/Tn3KMwOhxyKQVIgp3gavHi2fOdK2BqdzwHdPtoaO3ugiQMoCC0pX8k0JE
3ORDz8LGVpwjx18jBCzezFSI87DZwSRhR1kQ2QFj0Vrpknop7y1Sda70YASpPFsrFjt6Buo30rlM
boJukoAIV1NLf9e19lNl6i09o3ylqmOTSKFsFTeXaSyffajhkKFn5hlg4UMoIWsKQBQNDoE17p82
q6nFNl0e1VMHvS3OXyzT8E9dSh9yEbx3i842DZiUJtQkM5xQ0lNps5Y3LwSvQzpou49xWvZ4YBi1
qK6jqx6svG3WTHX7IGcmgj93X0k/O4Q0jZhe3J90WhKvEVhS0dm3Ii7vIJuVJ1awnN+oiA5sjnVR
fbJDyQc39bAAQUclTLARbmxTb4VFlt5yMvvlXhTNHnuC9ZTfmaKv7wyMQdqPHurefPULChPD0qOf
jqHWBzK/AfgcbrJ++KFr0NvyBLzHLfOpLFrEfVTRU1DKT8cGxlV7zS88ennKFxcUhBp5KDkhT6U8
sbP7DNllY+wZgxUM4pdozOQF/gg2zSHeZWONb0p37zLinY6d+QY9AZ1DcMkiA3gP5mNErd0dlRt3
KTgNCpMxVUn/OBfNgUlrcaGwnu/pHCZkvCUYh+avdLQvEYFRLMKrdqVzcLrSh6a+5EOGH7KKHM5K
OGvWH01NB/Jex29pjKvBapGdGfpQn1XXyehud10UHzgszB8lj/hV3QxPjBDM6ZQ0UEBRIEEKPlQ6
j49010SbQLvOqi5ivWcgVauuRyrPcNXbpGQtxg3WsJEjHgJERSIt5T4hLrGq+m7YUbuKw3tqCrb2
XHVeIIejR4yB6Vo4m3I23qkHYCWUMtf4tS0P2ZQcgWdWh0bGOT2miEF5+k25TXjOiNG20TRuAh6w
0mi622K37NxvRj5jLe35zRXup+Amo1X8YhPsbgCLnIK4v0pDvgmfC6bq8Nnj76FMEK43AhX5oMaU
dzU+IlAfxj5umQKK+pt4G94TM+23QckJYaTQAf/jbzThqylqcAShzPBkL5syEEMursby0lOHs01d
ZpexRjZuWRLqtv+i8euRE/Fz2yTeNjLI4A8h0fOy4dDpp9SIc5PvtsIWP0M7R6fJ0h9Rp57KLgKp
bDp3ls0wCZXjTympghhodmsL/uWQ7cnEk8I52RkJOq7rHbyo9yiH8ZqURHM0sI6ZANVe9QZrD8Gm
iwgEjMCebBt31YQ+Ankf0IdhOsG7OdHfTk5ly7IXXa6FLOTAmiAy1J6Ktj5UTj1ckhFIHDGjcQMJ
QQl+nd70bwD1VPF4z6KbPvEcmAwDJJ9KP4Mc1K9Gpdzr5JsPfI78HV65sy+ibtV2XPi2CyDET4ez
nsrvWoLex+wf6KjaxC5a75wsAn9QPYZ9o+4826GLyIRLxEASer+sjQhPjNJcDmKbGBAZkIP+jUc/
aCqDd0cqj4Et/k6wc3JaKH/iXisuAaAKC6urjODMUk1Dbp4kD6EZfYk7YqLBqxFQOmJgflos+Bui
Gd/ZOkAFuytaHjhjB+oAih1Y7LGJ9zqGTaVMg0K8zANHp8BK6+jKy098dui2ztRx1wvMu9EHMde0
fBYsgoulTo6Rh3hZoVDlcvoVEV8MssuO8TM6mBKIr1k6Fbb2mcRdnLKY96tP2kHZp9aNvlnhQCym
lxf6Mc+1QOgNnOI5iPF85ILLsrcVk9+4Z0n0Al54PAUZzSdmIt7m9p4kVb3TI/uH1ODZE8cTyx6b
Ab9P8KPw5op42WKw+B1Hb14RM5FrmNPHoQXE2Q9EV2zf3JEi0TvDazqMgCYCDKD+vTvHtCpaxUX5
ctjbVvoAvA9vtJewcaH2hU0Oz7nOmq9OydpRV0hDdp7g4RmQXiXxTE8kx8xj9VebnMmzFlA4WjZq
dUU6IeuXq5oUwLr3Y3I1Rs9NOCvZ7LQFW6axO/LqvWepY97Xs+DJhUiF4aOjzeMjZsA+G26UEIW2
+rUTv6Y5nIQ68QcIu8yHYwH4DpZFWDOYao/qxYJUUcwZO06S8r5noKmmDFh9iO3RmHHH8Fiy0/gA
vKrAxGJnkLIhIhnIg01tcCu3gApWvvkCT5M0w6gPFWb6U+L8pXuyew3YzaF/ObT3lrgeqJDa1/LZ
9thOaO6ZK7pbtzIlPNnawUynjnNqi6ehgO0ycuQfgAzhRsaiPhXMdjiS5M6jg+FU6wbM3iI/1Hjk
Qpbkoc1JmVFoq0rJLjoPiIwgtUZ+8le2pbpT1pH7YbYpzHHb053L+Tk72Do9GjQXb7uJaMoCT+3B
bqPihO+TfaZRFxwNMe0NlWXPWOkeOsIBoDm6P76a8ivxmnoV43fdGkNJ9GyyLl38PnaLATUizI9f
89GfB8AQRHL/sLGh9SPYwRoIoIU0I/+xb11vLPyTDLAIh6CEzrftWNKIygvUIrAgTlqzvk4zjFQH
CY74A21g3FLXmtvlKoAxyQEve9PtvK/m8WMxEaEzl48qKS6yNqtdRrUuCpZajf6blZm4n5go3dpN
nvrJ+E3ZM/alSvcOrTW7UHnUXQztcQpgwk9Dog+1X1O7nhJX84qMVyYPH2lOGw48E1/TsMZySjlD
hOpxqGzyRyJ7onvW+SJtPK/L16xKBgBcRrJ2lJmQwFppDq6AeZotdSvUadjJo21TxVtwqwcfxMKW
UcuN9GuoR8TWDxqi0p3hSpKTFfy1NJLmvhTNIzn0tz6q20NQwtXErZ9TebHCI3L0W5U/xiWLyA5o
SkXr68HN8F9kln/D97SvdP9V27DXRkUDlZUbKGxB2x37FOHDuUyNH98XIWBdrHe7frhksd1dxjpL
eEKuhuhfJW05P8nSC2B1T/IAw/gF6xcIPz2qLVODHq5DM/7xTSroso62SsPC3xOwomK/LNpLlja3
VITzFiNzf/CouIbbfkvgsh5QfV5LaBwtvTnDNOJdm3BMs7Pkvcn4xNFfIDfgtE0y/vrHZA+/S/ly
5FJprErZAVwiM3rwHZ5LDjv3JKuTvSMGVHi7LzaZ9iIedJhdJ1ejKcf9cUz4rOc5qK9ANXejMpy9
BnG5URKY45xFyMb5EmDL9aM21E+kK6JxefuKFEmRQfndz/MCtif4XjhUaGXSqS6JPb6MdqkOTSYT
WuARlTsWf2e6oF5tRfYtb9NXkzKuDt4RX43svaTTuHIMwtwtLrmYvcBYN9XWNKQ4Zf5fURGjIFjN
NO3X/XVqv6IivBSJoQFFmBkliJg86WZCsAq32JRK2L29tbKj6kVhvNwkcSKfptZ2Do0BdiNNqMgY
owfsnhMQaUQqnltb8GHm0aWD5Rxx21tYzlnTfviCLakfQhIPu268FeXW8XV7beYY8Tv19gh/G20N
xnEiFLIWVZ8RwcjzDVCXTZdOcPz87N3JfdLhMQ1TXRXvZEq8SUC3Y43HgjWCdRyWSI4tmMG1F7tE
O3Syh5FQHdkjOFtNDq0txXe41L3VAY4LFXn9HsuXtW4EH8p0Vk88c9ODov8aGKXYVS1WMCoNt/VA
8QLek3AP0nBFcJ13DRo36ppvXsMP1NNHamudo0dsngvXPs0lKm0eYT7ErEszVwfvoep9kLbuoUc+
73Ve7crO+KsDVEa4un9C8lOHIoeVPDFh7kXc3tciq84tZXZ0FOPEiAhvr0ntLNYdExSkFZyMCHqO
Mj783vAeGKWVvbZkqJ5SpeinlpzwdUingDGfmNncgzdAVmWyO4A9aalL8l5bDHe/rFQP+STDd1jJ
BU6uarxy+JRY7mMaY1xAZ3Fies8zthDlxOM2zkZnZxolDhDUWA+MmIMHmeCBuI+I3229USU8iAxr
jf0eBKBLN+PUOd8daMCdKkAMsJe8tBn9I4H/lZQNlngfupHZFA2lbh7LC6yOPCyYJ5EM9r5wEKs6
WACVjJI7LOGXcUwehBXEeGywJlgstaGrWAwiNoVoFfNgwTgwS/sS4qbdjKHT7uImBn075o9JpqDD
juW48xAPvKDwztTHARnWAYsXWqnXaaIiGnsmLO4z4oA1mK/zQGYSEGO4GiROgDa1nkjr1Xw4JvCc
qsGHFAJ/Y+UJdQU/HFy16mQ4wSapgncvJ+VuQR2jH4RzXA5Zp2c9LAY3349mZnBEaneZxa13CqS1
W7IQcUlLMwCiTzh+x1rkAREzDjVCc+Cw83RtGRRV5QE5rnnW/XbmMMllkf94un0u0wo3/UzML7Ki
nZlV9dEJ9VdplOa6iYvvIOPwA9jlE/dLNnXDBi5HsbNGG13YHI1dmzrAybrsBkeYC6Al8dZ0+q6Q
w2J5Zxbygx3W6EdV26BWHMLQPeXSAb3EdKJVVC4zHm3DJtmqkGf0KGgJiSGnMp4F13hiDWwtSdh4
dgkJSUYjK3rn9EeZtCAb4s2xfnCABK/hVTe0jOlo0/pedGDECtYUzjUtIEe7iSQN0vT/wbVi1Vwa
a8dN34QVLn6OfD9b+uLYGb+Rdswuq0IM2u27J3kJvQSduEbnZFFWcnMKrbWU9SGa5dUr2BYx1Axb
uwu+q/CmI4sJQUhzHem9XEgk5lIOngXhEciUe1B9Wa11FaNUOjGNzVa1gblRsYD4K+iF58NBCavF
8KOxtmWT4hh0C7wRnUODFEggW7hNTwzHY61k4VcBclySy0TaAdxFMafWRHaJ21KOMdG54MSbVgNM
wpZPHqICFmA191YYOxvMHNOmsCCtDCNF4Dz14+0UbieV3fo0zu+EmaGKdRSBD3gysoUQZbXqlI40
SM9T158yjbm8xnMESu1CQhwXMBvbLc/9O17UJ6sweNvabqec8TCG3UkQrzqkHPhtOml4iQp9hGR3
qoPiFFU+vQjODMlKk/S3J96kmNtqN6R/gPlAA+y4uQRWTbZwDPeVMRIzbrN3rC8ODRCS8QQq5BAP
2aHM84PQnH1HYZnrPqvVLvFBojpyqSCNUoOZqqROtm8+epQKbLnAISqFpAQGL8WkFzP41u2AQ56Z
AbYw+J/EvEsmY7gGbMc7IyKrA0YccbXfNfXyltFfvxKhw6GFjbgZEDP1fWtj9h43B/Xrh56xn9X0
zEkybRZnbSu57ZPKCqpq3NGwxv43qc4SgbyuvXNrUD4KknLF4AduNqAeCg1EGVSLa7e6poYGoS7F
d1cUJe5pdY+tTx3maKS2tjJ/x62bI6lmHV5OHiI0mun0q0rkx0zTA1cFw47rWPdLyxDcgdxdq8Z9
qTGWrYiwfE49xwRFtmNykz+YKR5Nx796U3Moi2jYht0Y7iifITjMEUufHbiO7PAbwCBgiucKZKUb
DMNRNC/AhlEXDO/guV5wDLCTTeDASJhtXamLk9PIJ8xgBzypMbrIaGP7CK8d+sAalKrcj3H+0xk+
BVv2sC8WFV9Fw2U24PbrtDX2Q6p/0mAKoeB7TImBu8q0QxezzDFHufLO99BqiUWe2xpsXV/6J2V6
6QvwAzJ3NIxup9bxiF5t+qHHZAI5b62mBK5SJBj7w/wWhpC/OupKPtI0uniVgIQ/VBjilm9owBSP
siL2KkgUT/lRoClYpM7x6M+mm/Ae1+a58PnMTRNRLSupC0RrDNblPCynK02qe7T4p3In1wltEyrF
vDk2CHMic9ksYcjZ0Y6HlStKToTZPgnBZViAcN1ntbV2DNQ9/IY7kAQ5IIImMQ70xTK9CzFB3TPD
R2Z5xljslWXbWhfOCmh+DmV3EcPfBcYOiKj5r9GSz/QDWeyj0D0HFn7XmevCoBT1KJLwBx5c+cia
t4brTZS6yv3q0g8EVUWQfko5YNG1ax98GdErw/WeF+/9hnrYYT0nRF3roflxlKDafn6LO4nK6qZn
CjCwa3V2u/EaWgH8KjlT5PJCqJLLQRR0+ICNnotoWnzpwaZOFhlHms+476wHXCRhyRJf5RiUopj0
BekASa1Ihn+lz62HKQpfsb+epFJPExyttZ+1y1Ot/5aN7RzhlIJOiRvuvB4WPo5mPmS956jjom25
zGTVc2yjS4y2YrkJmN5EEUy7KsDO2nHcW/VpzwtcaAwufnQcF3tqYFb3ZVMSrgY8vgFXh2GJ9ChJ
/uk8h5KI+Gx95v4YnuKBU44w6o3IupSEBLfTsqSsV1f5MbLpMYiDzllP+DeQ4srkoAefU0CVPaUh
vQeAgV681hC7upWApnJaK4Qvy4Wr/5k20HltfQpmUMoeRa5nn56QE6Y2KgJbhLdcen+wznJiokXS
SeJHv+VUNcT9LoWCawTZzU3TkejuDF+SqGZimfNOV77c9u4cEDox5xdEl58xkFdF6OskONM48VCv
p9zxYUlDnC5DdKuZkvi115G14kCCZ9uYGIWLmdLPlyKDJYyTxrn2Wth7ZkqwAobLnSmvj8pK/3Yl
bMgRUBnBuWOy3Kaa+q0ewOAMsw+jJr1XDS8cTuunNA1iWEw2FuKCaH2GxWvVVkBYIsN879XI09sA
5klulJ5jHhd5MNGf3oVXuhU2Y2CnBytooGhmxoU7Jyfv5dczEXwJn2aIwIOoyXGvs5KH1uNwFnnq
LTTtZ0fRv6WRghs5HcsWVF0ejfU68SiyxJFOH3b3ZYJ7BDU5kETDNCD86TFti2Ldz39p2frJ4wk2
lgwBxHUPWboQAUyq8OIu/kiKgZh+vOViU0fmGE6ZM+5VkhRPzoM9si2wpHucCvpuOw9vSRjXp3YO
QK87BPQBRmxA1iE2enQ3d3nSb6IGKGky9OD3StPfoBCY1R6DCV13Ev8x3nLi1OW9IPqF3xAZ2anb
EvRX9NJNJtZSOR1UG16MCr2by3YEiqh+QL8Y28mOf53iqa2bco0B74iteldAzuY5ZN+ZBhtEUZE2
tSHEULzLfdVJsA/7zrMKaW8xdIX9wKYgwjb2aeMQpy8AAbYCK3mOfu57isfg4tkT9CgiTctNWf5h
re2e6dymishlogg9QJ04pZLY+xnt4MfFHIDXM9uKvrxb/idTOK8tbRQbsvXdiptPvSrr4D5p87Vd
9q+qQ3xzwZvaVf2r8GG0ECtip3gZWmSPIEpG7rMdK1APK02BuljjP9kSV87wlNsrLOHgNQ3OiFgU
15aAlz0PIcebmYhVEttvJBNwILYeZxlc6tqf3nCzX6aKwJJZUh5sJwz5Mw5RaeVftJ4tz7A42no8
sNjxAJMMmV/SiYqKURi/4FLlsa4pSexM8ZvlLhRdAv2d92rVTPNRQDleCwBGtj03fg+nb8giNx3i
F+jcbIyWl1srCxoD03wxJHLLSI+waFBHaxQQlOa23dkBIIzQRvARmqWiiK2XDroR4PtXu4mRorHQ
QIm+xZbhooj6qI3Tg2vE1JklzHy8Q5uYscIOvC9POynYGmKGrFU/hnDHMorcVIGpaSQ53UQJuINm
pNTMxOE+2cyspZV+dZCB2gZEFYQIW/l4HwySaLbCZYpPlkG2UUeGepTBVH9rQizrUii88xZIKYgF
d6EX8emoCsljPDmVCf6ZWJjgVNQh8CwkCK+7kBX8jSUENcAKOH6EfSM/dsgUG8QpZukGbxJQQVgc
kOB+hyX0Gyz/mEihcVegZ/z4p5twaHLR31vJ8IzYtibs/jjFfkMpcu0tAdyASyaHU5s5K4jqYnlQ
zL6Kt42JNSJL4Dz4bs8yRLR3VZm/CObylahNa9MTNg9qroaQdC7dKr88JjWADk7x7LKRlx9dD/02
da1732fdMNURsmeenl3wpJqmeeRDhsWeeIvtPzTT7KBj9U9WaT3ZIP4stgqgrHRT/SZW9TV2Dn11
tUOhQUFHmhTeJiuXroc5faZoD8Yy9a6buRXc2z4nuPkm6wW2W6hi0AmzGRuknewzy6Wa1Ib8relj
rMEGWsYbrfLvPUvhlaBOAOlDu+aJBYq9zhPjTQfmD76FNsPyaeTCwPDYEMoa1effIiDkTWMJlsha
XOkaZ5BPt37PlSNHjE7q0bB4QnmDgjuDN9fAjWp68zvuhb9ePuJEKsU5nML7vPxEw72EMBLhTkCK
N/1uN1rNg+M3773OXOLNyACRM/xBvxI8DgnvJs0Q0XxAWzXiyWoO8oPBspNZnYUCUeJg4j3EOr/T
0QtDPzt0KxP4YJOnWeHc6zuAncJie9yJ+2aEASntntDcdMjd+SpQgOeYm+nybQ19/EWB9L4dvFdM
dC8Bxi8gwwTVu+8uwwlc9U+M7Ec83RKqaPfMkPQQEa1k2279DMlbmkPNX7yT3d+clCQfQf9aoVIc
86D8QglC/sG/4ibuHYG3cbs3B+Z7XIL4y4Lcu2pvVididLd/P/r3H0aTblmTidfc8TgjJYoVhmH4
3pUlzbCzUghZ/+8n//0Zz3vHo2dd/CUgHiibP1EssYreVyyWwwGJxWn98lzOzfHf7/nvrwuXPzIK
oHT9JKrDf7/w7/d5o9vxPMWG/X9/z78v/e//JtTG+/bQ3LG94gNl4dhwwuFJ2MSDXAyrq6V3fG0u
Z5Bh0gPxO7YXnAMn/DTFsyEEppR0JqyFFTOCt3G20jPaLj7CUeJvo7lmM4QsI8sQikdp2+XG8Tnn
c/Auj3KB1EVWSr6KoNAEESOqK1JQnU9dFIFdBr1oJbyQLabFl6WfhDeyOaJCTReVYRvt44J817wn
6wsVZmw/ZouweDC/IJOOx8Qay7uln5miHZh7XXcuav+RupWl15CzQuQR+7WC5xJMwUPHqvdsENVZ
Tz631FwsWSmYo6skqo4JaRDcR7FP6faJc6rYp+341zU0emv0wfX+F6LmpszDZjORhVwTfGQDFuJg
NuzivUSiXVkgXMiAecSaIq5tGVXBvTHiBnGcxZqoHHK/HK0IgjxIzEwrzySGSyoHbnb73I+sz5bT
S2LsUFM8gkDtBvfuyQDw/dAWr9lsO8i5/SuxUlQNyiw2lc9ZPWlmnLYmdl7i/yi3hqC3nEcEFsGP
cjnemjJMkGsDIi7lQL1yYkyrIY/Zkbjs2EwX4zDgX3ffY/vNpUzBoYev/gT3Xhoc1ayaYgvaFiEd
jZiLhuqx6SNmmzB8oiFpV8e5taJE7i87WW5quhTHBvau73xnmLCOvaAyaR6NX9uqH7sWzXhwJzYF
A1WSfjU+F3VNk+Ks+rXNp3WyJrY8QM1V7gJtJrLaWwQsOKsxggF6CN9JTbBLg9qOmbz5q+wdsMYT
D4ufvMeW6vrxF56Sa90bCDLfoeZVafmCvAbxJ9k57lQRiXLiSC8B/r41qmS4k9bzpN1x1aRVu1I2
/MKGYOiYLKZk/Iy2/TdVbg904jBl3XDR2WjdWjkeY7u844iOTQa1de315fOCFa0SgCv4VZDgzFO8
fLcGuFGSUW/sN4eLzK9h7HU3C1UiVYRIZzsLDjnBaoYgdxcpv4a3h4LL/nZTJk5wsrT0Li6DqT3b
8hjDxdmx+edzZ/bGYXLbg6qN4jN98pd4BZ7Qaj1ZGUHNCVDcxB05NTDBmvS6JuNZ2g6Ad+WAKGne
FEegExd8eOuW/0wdz3PwicX+3w///cLghnS2jW2/+fdzOEZowXRScRADKMF/PzTCliqNcH7Tvqwu
bTnts95DxDWbVN7CaTgLkql389zL27+fymS6FDQzJP73c1OcBHteK7yay58ycZvdlFvT3EPXblno
8sKHY4ed3bm0dPAMquSOU7Mw8HvUBbizGhYRXqCAqsKVH3510gkOfmE+UlNBsMBn7xzWgj0R4h/j
jbPj9sRTvgmXEDPel6BfZu0e810rMgKjKrpZff2dyhGjb6CXTktra1v6ZcpIf6aONcPw6B6T3kTA
pjBddpHFQS4kXh94zaGbWBZ2cfQouy/Fsmtv9uJJuVH1jB2SDtKAYwzfGV0VPanOrt2YKdyExHH/
NEEkd3NrGLS6GTn3DGoJUzYbncmQYKhd5ZfEYJPuCRDEM8BjQGDZ8CZkxXXEd8yBOIIfFWe/wmav
mCtSvrReuxgm+BywRlgL3q117hevURRzD+9A/ASfsmOu40E21WwUqxDqVU24RrB+c9KE4ONgEBTF
W7ZyS1ziQ2Vso2y5TO3kGGrp3sdlgsefDMdmwP8kBljxUrnxxh+8x7lS5UMWPLJGAqIQk+wQYfLV
q/KPLYf0FvYnyiyqVUnXyLGs3Jd8yLPD0PXfdi8fuiq/+KD77jJutNy9CnbsDWtcTLk5JS3Ibq1N
PDABTpBh1+/w5uCHfEIdnw9Yci994ZLStrkG+jrwN1X97OOyll7n7Urbau7SrFnniyaP1fpkCeRI
k1kZS3+zpQ9ZHcqAv9apxTlOlDyMxfiIt/lXz/42R9lD+Tb3RtidSUiA+xMvuZ7OTsm4E0QDOKpS
fwQpu6gq3Avl1SeZyueOIA5huUGjwkzPhi2Z2bpg4gaLmbaoghe7zdoNVQbSYxTUtOiu8n5ocdVs
hgHhzTNfhUgSuswSvSsJwEtPf0xOTLyc+y8uRShwlqJJL5ZL0L3QG8T7El++l8LUVQfuqyurVlA8
AwL5NLQz2cacGCJBWJsaZwztNG0ueTHQpm9dwCK86CbOo82l9xhKAN0xrdBb14WARkwKV4o6ZRz1
MJD1i+I6mo/c8l1smcAdW4OMy+CMR6dHBki7+L62p9feASDRKa7k3HDTQ2F8mAq2wCjd31Q2Ym8P
4Mic0dMHHQWXVMTOfgg/+3Q0L1RDQZ9h4Xxulj2EyZqA6J5E318qT3RoUSheUf8rOvPAu8pJzue9
zBNlbJO5uA9H5Oe5Dr/IBz5ZKR2sfeuOu0al7ioeK2wPNi2fGI92kQ9XRYHWMgdr37qdPLUOa8Yy
wCzmxrBMpqzBkzN73g4WIffmink8Z4WBY6CjCJRczwRHeisjmHPF0FqwqoP3FA8jsjtiKCuDbjXg
Awza3NkmEjpJUP8jy2jULtQPjGwNYbjUvqO/GUMdJSMKd3KUgYvwQqyVqbk8K1ugUADdhvvAKK5F
UZGyw8uKVgvypgS5BUDjMLf9Hni9TRlt8gH2Bfs/eplpxqAx/HJnhXQZjXUx8HI6ZBs4vk3RDBVS
nUo48Ns4Tb11FDyL4HWe2vbFBWrN1Tot8KCV6BhFnOE5Lekf4gr4MYfxbU4Bqfu8lvhh51ffJkc1
N4sZknAT1BQKIcMKbB/SYmRzbDPnxiW6nHOmKqAb9mV2xLBCPJjjEciBhkAR7qMj6DxoQKUBa72e
PTgqWC2l2jrOtaSK9T4YOJlJpx73xahvUc+yyPRGcEP592yzCjY6DCeVCv4u3bnkAvCT6f5vMpKE
E1XzXRAeR2aSJhEisXGqwNyIRJ1MCDFbsxtXM4+addjE7moQfEQkMMl1LrLnIKLKs/Rp5kq7ejsz
DK0xjJzMriaVk0+3yjtFpv1VzJl9bFPAz2g8GeY4N+Ivsps3W7QvWhTO30E+g5LLfyODLTrreful
DetkO6r/kXZezW0ryxb+RahCDq9KVCBFSZQs2S8oR2Qix19/v2nKoqXtfc6pui8oTHfPQAFhpmf1
Wm5yW7/1bp198aH3VHfz59GrXmx0D7Z6A/WS2eQpd308f4HMDL2Ruvielz0JAhVBAsO50RK484H9
+TcJQjbw24TngKnNJxsJlYtgzrILaWrAwaC1sdIL0+msJ3IAe/AdIXtEaZNcuEZG8i3xmvuJssEm
su+yqWjvxdKWK4qi7bvizTK8xoh7jlnFuBovgtSJzLVWlflFGjr+g9j0YN9/CYYeID66J2A8v5uT
M/7sMuun4dfFM6gTgOHdXNwNzL5XyxhNaMwyTu3DLkh5UPAQpFAugGvt3o8DNqW67+D/OdWT7t7b
GwasOt19mRYfTthMOFj+GSMuL27u/1tMFCbbMKX4AEqikJ1xbem+57wtXScKf1aF/xklD/+TPueo
SaPGAu2Qh2aD7UarunSdh7EiFSGdIjJ+0mk2nc/2XASf8n2jnTFD/bxQfeiuFvYhJko9k4KyvSno
qN3zeOcwaeMd8Gab48reQCp5kQbI1RwcCcwkvb+EGwmTg26wSMn1xrs0+sy/E1u8kLOKfOv1EuLQ
o8K8DBbYNSQkUtdpwtCSSxyG632uQ6GxUj0CIAZdpZPAynWGPlEGV0eCpmFc8x0YUYN8OBhnO0Pj
unz1uGaere0M6GFbX5ljDWI5DC/7JDHWHf/GtZy5bcIGpi9Ho0z+iDl4hjSsrw7/CM/c6ZbWPtjZ
RN047FJX1dR0D16/L+6j+ll8cvC6PFx1NdjGo006gcKZrw4hr52MfZrd76OvezhhtmYMcHSuCohM
IqiIWFNNK8RPkp1ijNl2rgb6SXltSJEoXi949KifYg0B0kFv9tbTkOr+TrVYd1lPoDp98ODtoSU+
M3r1SUv5DArpPvQTH6+0P/qpMSXSbNxlh3guGi4ng553D3JYKLBfaXrYQ5zTMYcxQ6iIJq+1r4oe
JALbG+Hdv/WQAfi1hju2e6E9ga+uJYOFLlq3f4Q+YjoHh5FcjAgkPcZu390ACQR1GOjFYzlSLVB6
wJBoSLwdktkbOrbUJV66d8xNLoAk7R+RqHztnkBOu7L2PDyIOxTbxdUfnb1uoV5qHlryy7615I/7
1jr8cVW/ObYepfXmk369jxKxGvMY+dbKf1/hv/ezE/KaPTdCjXb3haXNxQPK9OMpm2f6i8Xzm0DJ
+Ct0X6K5Y/vbG/Y3peeZXwEi60zYXOeRNbEGIVAXojLrNJeLM6bXpmbZ66IIqgskhooHHdarf47o
kVUGXO3nN+yv1M85y1Hg1p/jdCm+ox72BYTi8NjW7IXnVBet+D+Yj+8CJrgVDwF9YmkryjrMx0ar
DyPYk/vlQ4A1VYcRhq4Jt3baWqftmFCkCev1iTozGu/17Ggj+/sP23+O+8/e48gUppT3MOAga2MY
v3ImExu5P95a8t9TLdLixkbuj7fWm+99P4mU+0NFIhBG2bEVV+exPZsAiEiYszuPRA7zT+AfY1vc
DG1I5c2Um1t4Ldjj1MfoKfRH44Tqovyrlc+3Bhx78clygdYNUlFWYWw6o22/Rj7IdCaYxdO+cfUz
Mj0eoOd6XJkTO1jkCpBUpPR3Fbajud3Xk3WWvx/bjvTXsYez2LSi7Vzr81lK9ZnuteOjj/j3qkyo
fy8htblHe80hgeSn1OK00G+XwdfehC3BrKfq1t33VOsnKEoAzGxeYu7SzOjSH2qwgHKNRyZX6FCH
HXJgfjIeBvPaMPkROC1bJo7/lTVlekop3WmbVGVWkp1JnqFxtUFYlPvrLuANxrbOFdD15UsDbIHa
HOxOzo4KadSDvVN2S9nnuD/YS6Q+DvE2ygmHeG+uYTMs5y+t6SfnvqMhIK7GV+Mc42V8ENLMebDD
EfdnvBV32U1b6F/5blOmtLjhtUFxw6NlT5sAUNQXas9f7XPU6I8QER/sywxrRTW02vU0wO8+Yo9s
az7E98BWD/amNg52Gb9Vdhnnfbxc9/34x3gIFAaqqbvsSl0cCiYI/tUP+5eLyA/73l711esPdbzI
2w/1l19Oxv+LXf4Yf7mu2UBDTu43ObFbkDvIAdS3nt3b616rSPV6XfythR1OvYv+FpDkWvRt0P57
gMsm1PfBBJVJcTArtRrkJyJG5EfH3gAQRlpvNntqXka4Qs3U/0wq0ficGNDClI4eX/tUET939g9b
hXuJmV72flJdSG+wAtdGmi2PML50axlVepcmel5/GRXk+OuocdpGL4zqeFB7Ut+Q7ZoqZGFADfFt
ZHvWrQ1Tz6kxdu3Xtmxe2syukQMIXHJ9EBmIfRpnAELD9GIUy7wayhGx5rwYX4oQfQz2zb5qFPlR
RRajD+ou1S4Y5xebYomvbZ2QhH9/peWfV7LVlaTD25UKKpZhv9J3+4pfmnJ8YB5e/A0kBjyzKesO
baYSNbCoNfA9O/mWgQjxkX38jEwHqmhzm1/N3IaPvU+powpIR5iUHHQsDj1BoCJGz8fhZNELe7vv
9JvQR3fzJOgALACP/RFCIMP+QDl9ij249NmKNrZgbPPLpLCSax+Fhw1V3RDh1jFVchPM+A7sE1//
MlI8sUhDeW78YyRtT6IcEDHaRYFvXYECo2w9KpLz2vLsJwhUc4ht4/1PI30q8tL+RenEE7WyICoS
JXbasG5LAcFffuitLaUD1CMnUwT29WdkPfpuH687O9rzJ7LKDVXNcHU1znXKC1K1RrenVDXzf8Tk
DsB6sYBqdfKBdjHtARayhJJ1lNgmDbLVwxoLFN8hTmyHkHI11522nXyzuMkaIDxFMt9VIsndZrDg
zmG3FpvRdCxGx5qHD++52OTgBoDTy1R7QDN1vpMwsU/W/tCdlFACmHcu15Fm7S9rFjSAO33zyZi1
12Y9VkxVldcB5nfWFI62Hqz2axll3baNwonCixggsBFDbuWUTrtl23E+nVLPObdUMxDP0ahnFpF8
VIsrEiE/eF6LOwAv+7upzfxV7iMxU0MepHQi8Jhzt9WdfX8jIR/iJMKqzcswtSkbAvsvP62maeEO
mYc/Wrq5P7TKutV2KlJ+TYl86ye+t0jxqRZCZNeabnyd2cGAhapnUt0lrCuefT8pHsSQVZN/yUYH
ZDzKJYcclh42r8P58mirvxi5lR/6THF/aXudV3+zzep5tBbrriz5DOvQ6n88E69VQbwP1fN/i8sg
M6SaUkuWkQzxlhLWegelhXui9U75DZGiC81k40N33KvCcdKvHUyc7FJ5LRoBPtzNZUPaU/fzNVLx
Jfjzd90habqQnEZeO9DclNlX19Cpy3Ggkc7d5rKqy+6hGKd+7bfRk7Tk4JuRhtBfCvIl07sHsfW1
vm662N78W6ciU7Sa+S9Y7qJNGaKZDfluxpqyU7Bp05pPxSM1J3JG0S/8bLaDOEGz7HRv7+y0id3u
CArts7GN3J07ls4218zLgzPVnR0vqh8zyd/1h3hNObV2cbbubPDfRfomKPMA9GTgbPq8U/KRmvVs
Ub2CakZoXDiq2UKLfeLCJ7RhH8Z+LszJei7Gxdk009hB1UrT4066SBeLHk43rEmczxf+nsrFJSip
C0PUDoIimi61tghlqFN7mGFKsv3kTz+YUGPdZODh3aKCjcuZtZvOSaeTrjDNJ2nWVUQzHKynkrfj
wUsGsNlS+RrD06L3F2yjh7f+Ajo5b+zXs6MNlPqftup9j2MccqzhutaSUdtVXWiAlbV/xolvbWB6
Y+E7ez+1mFarWspXQGB68Jm0xCc/pvKRcVOURSHM7ODMgdXoO5mze7HSCPndSkQx5Hcr+92SGfxb
v0kh32K9dLMNKhXDLY+flt8vy+JfQ+1ZXC25fwsHW4o8oZM+lJWXbQE9nBug+chj8++5bCdLOxGv
t+TZA3tY3il4G+1CbHL4HwcBffsQIVl8GdtLsy6qgIM7993J5BbtWowpBBZQNKH2ScUOcCExHg8S
OJA1RdR4zCGZRjQR8eQvcQsAUHd678b2ixppHr0+ZAbfR4BI8MCa6d1p2/O7d6xwLJUY7DJjeZCW
SgRKq1ZMKmxYHX36u5b0Q/NTf1CR1rt+eVogPhnGxlPvACoYPPN7RRUAezx2tAPaE1z0Vuhce+U8
bfh4Juc58JJPMHx/jTMn/An7GVrJ7Wsnh0nEoZOel+Ml/B/whSOMJJeESrZauaopP2ttmRW5aZry
wx6b4k1V8LEvD/u9OQI3zuvsz/6QhTC6+rN86C/Nv10sipFAKjSEimvYStzk0kjy8SYOk4s6N8tb
6nBLkJYwr5yIYypySjCxGV5T3rawElEOFXjDTZFkB0eVAJFiQ7xB1i8B6RaVfnRZotW8ljMdBNLh
LFIQpX2cuTW8Oml6CkBkfsgnuNBRM5gfIs+h5MLXp8NZoGyp8iI57/KZ7rqzOh/mLxl1ltAbpC+m
N1mXZm7nF/mAvo2yQ+fSXJS6HZw5S/eJhVUVnXwOJXXLRPQJjUf3xdP8he12f7pv6hwu2WxEp7LQ
x5uwScmJpe1wX1EIzsw1tl7+MUwZ2k86OhYfh1nYy+3aYFxPdR2cOuZYfOUuOku54o8+nGLg0r7x
mKGUcGElcX+9NFCpSaz1O9ZPotdYLYKQI++c76WWq9lHCOkgQPHkik/J94m9so82iYhZ5m9TdZBY
wBjfloY0CXBTzw1WVPrHd9RHIE2jVszGi9e17vcpg0+u9zJjC+DFuI5NRAgbAC6f8s5+kFW4HVdP
bRrl7NZQjpuGQ31dqQ26vbdnN1Ot04uvvPWd7/Psoq1dDPp2oRLtGlBXAbK0vI/81l8PE1umDpOv
3Wh29RmIlHg3KVsZm/FOb6mPlzOJkzPxNpCLbRtydqdUxj8ssMQhmYNe9MYd9HRmt4/NP7i+Hwzx
QKc+bmr0tOwChNA3LS4pehgneHxs9KcDqPdeFj29jfre+4E4y72jed2z0nk/T023WUto14cgOVUo
YpS3XV/qt6i9UzYIcPbGRgH9rECo4AuE+rcRdJuPcCAm5LXAt7nFAgOlxdLCN7yEImnu3axwy2dv
qliiD0uItnJbPsPV/aNqzXwrTmghiiR/hpuv2Tat/Q0qs+q55Pb46wDi3cfpD7TE8q1fUD02oiKD
DIoGOLop4U8LlnYbqYOVV+326Bj0kAIij3TwOOqX3TSZ5/siTz/37Kl0CZjMvqBIT9e18S63C+/a
Nqw/Ikqopa/1wEJuhKp9IN1Vr5dQkde8MuyQvwUl02YYLusPdjOhir+sqfJjVQI+u7aqnyHpU/TR
9gnb8XNyb3RwCGkOi0u0YxFYyZqGfa9uRg5JxcjBt5ixTIuuo4qAbdr78f1sGtmVmYCol2EOA+pO
vNZsDVItvzhPffs+HfeAACxdu5HD6NVgzvJOOw0XO7wpF3aooXMIoNwawptKHeTseBCbCyKgYf/g
d8yHfkeHnOWaR8Up4lDnDkzjbICOzk0yGCWUnzwULCQWGC+wyWG/hysB0AKB3lv0sR9VZSSjoCJH
JBksYqwpLYG1zcv5hmQpmHNn9tYRUAfEGHlNyPMvZ3+xyxtCde9KHdAHItRRpdk7P27Rvx2Nn7Zj
ObuG/8LOM4DBNMj2SQsiOGiwPcS238eLk22LQ3wFX2vgeB7TBmda5XA2gWNEIKAzjZ/U4XGDheHj
0Lvd0zGAx8O/DccB9aExXaPIka/DFLJvs269x8yGvzkoI+0nhHT65P9sHASWqDm2H7ui0hA5oI+2
Z+4vfahA9B7BwrF2gquUPpTPgs8b/DvZNzCmdF7NWQyppWwrxClwg8lBI0E2DRq90+98bTxsRHzo
IRFic6vv7CB/tZp4vpmMydlZWd6tqLGCK58q/l1cxu5d1GeIPOXOTiKCgHtMOohNOsxNXp6JNxpb
925AVabw/RwhaxU85/b0x+gSLH0lWI0uXY+jL1o/KaXxYZ2OEEcwtSrDenmOSyuDURlKU+jrZnSr
TVg709C9hoFoftnPIKLs5VnbE+W1DnV4lDtsY8sAypezLQPtHvX16dDewx3V3IttHigKlKY4jnFi
06lUuwdnR7JF9ZXmse+/jmemxRifHscyEij7Yn16prxcC5zwR9w0oP6YtDxSltNcNOYw3SgufHJh
6J1Vaa8/ZQGoO/nH0wkMYvgjsqHPrY00emzHsLkYwf9emiM0bWqnKaLW+nww4+b88G+F/v9h8Oa7
cR6SjUR4lJBtLK2+k5YcWEVS5O149aHTwUGnviKB53rDtVNV80tJfSTrtmAHWV20rQsW5WK3dMRe
krHrLwM7g8qbMCdsg12vwhZIGCG4wt7qCIvne6O/rIG6fwiT0cSe6uAkwL70lzJ4Tsq6mbhk5Hzz
YzR5Ut/9/nZSxdbBwpzmcKL/asbx0TP21VPlqAoOPxsum6oLdkNq/mDuVXyPh+AJNYPyaU701wBT
i4Kd7dofAoLG01dJHvSX7wOgvnmSSxzWNLLY0QB/rZFTQnVIbSu6kLisvYEaINkSQdj2H15QalRi
qWBfBf/nvlrTsemhtiFl5P9P3+NQct185guQ1FSh84GeYehddZTxnMPoUz6HlsM6K2/za/FC3rxL
PM2+G+1ieCIxDMkLnTTkxjagrSruU5oeQJHDGOKVMdp3Y4yLCyWchupMnS4D/GUGmPlxb6HGUQyP
Qw6Ca4g0EzAJXs2g0ru32d0WbzuYzZYato04g1kbHk0UkLMqqx4k4DiaRBxHE+9xNJsqlHMoxILz
xNbjXQLGKXJcHnO1l+wXSpBjNJBiEOfvCIqeu/sJJePdnnscgazRpKaIDu/HkJZEHMeYRr29nufs
KzC4tUxVC7P7Huua++jVRY6e1DJcRWlf3Gdu6p9IRFn+tCDl+WZQTnTKvHS+nchZ3mhUAJ73Hon1
uJ0PY2lR89ex9iaV7zKWQw4efSeqSo308KYD/AQJSp4A0dsP1OigCVdCS8xM6PhylJi+RyVdXnr0
be/FJnHyDjzaAFj6gHHLtOnQ1qzuIpPaxSzWghuICKJP8wwVZDrXnyM/c1dAA1tFWVJ/bsz0FvKn
bgckItzoBvtkYgdY+dp9UN3jxfvYvWlS52GYup0WzbeUZ+Vb+SePPlWArptXV3J/QDHogdljl1e8
+t72US/j9SVee7aHhxm5THGKCRUmqjyifHu4g2Cc/eto4i27qb+2kGshFbVD0QW2uqx9PTSqKQxl
hsWL/c0uZ1kE32wQz0Jx/9pB+ufl5LFK6nYSxvamY1FizJgUel4i2/s6ksTOCXtyPWLA8z66qOLR
3HVZQVZ00K8tgDjPIHW6Gy0jwy3PYjqydvHLPrw4PLhjw5968bu1NNUYHZnNXTX1LbVD5uGph137
dQwZEixYfq7NO8qv8k+V+0OSaU6jL2vDA98p6TeEUvxz/pGTIhOynuecChPFh7AdWj2Dy/3nsVNJ
zhMuHJWkA2JIToQiZDLSD5AgwclvexBJxS7qBBC45ghxOMsFz1v5IDGB26+9im1naSVGa25SwC2H
/mNbPpimDm9XRMGddFpUTy2vIBeDMe1K4sTxgsxN8SCnx+seh/nbte2sW/sN29rvry2XiOBlv9n7
FAc3dYlmG2Rgo+t0Jy1cgBtWXuVGHE5oQiQkp8EEXWoSm1fSkjg5Ox4geK8vggIG/DBL6SYxh1PN
H/KbFlZsntzUgbQg7ik5o+Y6WzeAU2GlqZpsnUDYg05oAOPnH/5jkL1QQmg4lQPzdQkQMFQygYGS
CfzYJkm0sZHuWIXlPNwc42w9qSg6VV08kRdUh6P7H7Zmgw5pxwQ8ftSVhqA3Lq+HD02bgiPFpf7b
LWcSQxb1c+a68I28OT/0PTb5elVXTcU9GUM5YakDpZMxqV7w32Jr6+bVQWHoq0Ns/+o4jPJ+KAku
nYiNGTWeDAWsHNh7i2RfjbIDKaqxbKFeV9NVIM1BPM7PkZrUKsYi7n/MA0X/pxRRs2WpmmkFv1Hw
GlVXBmhIVlwLc0mvHKwrS62RZsmg6OXwhy1ReRP0DNut57f/aq/2i3/BGpxxBudizJGC0hcd0YRj
e4TvTF+5WfXqj90AbMSxPWYU1Xn5kxdp09YOo7qAZQ7anXGvT9uknvfbuACcCjffpRXET0m3DKvD
LapuQXcys2kjbeXNxCv3rtgqFUOBFfmV0LopJI03JbdWY/abQytWubxKZfpqe+N4zZ2FaJz6ku1T
a2VqsXajqXUxkoNUVcxVfS7NoyOKA6ZBYpRDrZbER7f0KwZ4R8TR2QO4bc1E5DKDYOtDsAwAbC/8
45rSVxwfr/SxXbaI5s6JlbFxNKLDDOelsyvVYajK53pflBsxLVZWXLQWei/SrJLFu4VNZH2Mj8L8
uUIz5xA/oBR14i9Rin7a7x8tkd9a2ofT448OCzr8XoFuHf5SH39K+dPI791yAUojIyYRfEtIIc0W
5DVzU86rqHP3XzAPVQKGxKmgC0rjo/lDNLpMEp1OfnsxxUV64sZJu+a11Pxx6KgNI+GWU2uiHP5b
iNEN5OqP0dKZF9Jw5paoB1Q1ZBdOkAbXMuUuyvx2ZAV5J3PqKtnfTnGNUqbCt6kWXCtIK83Nw/H5
L2uI0yJtCc+OtsOrpKj/dOjmSHKzTVkJS7TElFALXsfZOFbxfZvP1eM+Cb90EDXcGiqlb4/elxDx
32MrKmkJRJiMwxdpvUUe+ynfsTWmjzzEMTeOnVOqJE+1vBnkIK+C0EEk5eg4vh4iF8fctP7F4TUi
74yjUQJlmKPjOIw4WkV7FVCLCzN+IKBcbyoo6DUBEBtkR0+zEt2+Vn0Si2ZgR2zqI3brVZud9PBG
lYOJCZILPnCHGHE7ZtfBGAVz2sE4tzA/n8HMGkgnJ2n8tYtIsnrdZpRabht1hjoixG/Tkq/seqRc
5INRAuVgq/d3OwDCkGixyVjS4+j4MH7k29TlefFV3bD6rnp/3lmG9qtVYHD0gx7hMFieuKF6EASN
cfkvAW7cQRiSL/9DQKZST03q915PMs+kYGXu6qdq8M5kqRxPQ3PlI0h/aNYm8Db4Q72NUbuHsFIt
vCVsWZhtQ5DcKiZySM9lAGarwwm5qPzWL0Mf6gXY59XC3zWX5Moy+FTKCl3CEpiMb4H2s7+xBJeO
sTbrdNy4ZkHKtAjYTOEfXN5iN2pn2FCI1KJyqkxssukq9PD9+N0RmPb5662rciZndg/mOumT+SXK
u03cav6DmTv+Fr3UX2JuWztCA+fPqKRpggdvhkATpl9ktVVuJ/JY5tf1fHNM2SiTrkyybpGoPG2e
Gor1b6Qlix8VJaZjx/R31NH0fiwNHsur1zc3lW1UhhVxuCq0PWqh6o6uUzb1z2RKNzoUKVehR3UY
t//xcJgSmlTXrYYx/yyOP2Z6x4mhGoC3CZBPc4jWoZaVt0M1lLdyBi71uUdm9/Jon5QTTsdd6S9f
YCssHlG0R8jIMEnmq6Y+ptqmH6ZHaXVWD3KYeRG7O9O9xEdAsk+yWnevxFn0ZbUK2U4/C8b9/tGq
nfDY3cphzSRT3cG733SGfQI3mOMAsGhs2Ju6avmF0Hb5HI2FfdkWiX0mTiMGNsBsprqCX7p67lL7
C9uAOnRStvuJ+lWxvo0gXWSE3PKtM3FCAYneHVj+xd9TKhnEMRDO2L5A0azadQ4lAok2JD8yFiBM
r366bve9msLm0x767XPpY0Mee+gT203NnieEPJnqY9k/B75Lbmn08AwZ3ylY1D4thjOdecDSt8wH
IDzKfJ9kU5tvtTFDzRuV7mfYpr8J2Almi8Y2f73vW+jta19KpILL0kmMlTXzcRt8PT+pvcF6pl5t
z0zbyy+kCU8Kv14QRpCgBNZzH2324Co+RdUy3/6tk0Q1MbqthgUDnR20d3L/jq42bZIa7gpZ+8+/
m8en4s10SGM6Du911eF4+7+NcTR1XjVLlDxKcuhBBqKxpHfncHvf5UOTPcy2lj4UVmSj5BJSp6Oa
4vAylpCNRmWF2OQwBezAmu2IQhNhKNUISfj/PNDeBj3qmM5KcFAtS9vtkFIXMRt77/Ro89y6vzbz
7vNsDTtvoYAYTUrnk7ab4Ef6NEHPeJe79lNkJtGzl1T6tdeBMhenAZ3PxZi5y4U04zik4sk1gmtp
vo1Xj7rNeIkawTftRMYzwuF1vCJEYwT6w/0NurygdkGr35pWfiN5XEnJUpoXnFO44Z4dbbEZfCqg
7FxLhHRy6j01R6rCwNWG4LyzqBpP0gWdFGOqL7pgWKD06hBJVLA4AblRIv5qmxQEThxHm4QIaE5s
fqz/2ffDeCVyuey8OacdXPXeWQjpz/U02pug18GVVYFLfnR0c3Ck79zm3Nu3Q6hv2lTTH/zAoOAQ
xOhdkg6IcYdUOwtuGbkQ8GTKoXXOn47AmhE88vmvHXuEhdN/asOKNxhFzUwDogEwn0pgHW7XcYZp
CdPxpd/8NknA4UlQptwiT7ZcDQgk+d5pnCAQrX7eZF9FqLmj1Ha7WPV9G2nh1eH3Ksf9skIjl7Rm
kuFVIYfo2m7v0e0Or0YwaWevpWERMmQgzlAAaxQSoNOYR/Vm/jxqTnllKnumkADv7U2mWYf4MPQ/
xss4b/a9N5VX78eHFdZb60P6s1O0vf0So3uZUNrllpS0njcoYqV5b2yE1NcFqw5USaXT/PiXtI72
KS1euzr2yBRSxnvrXwe+caFTPg1THGUV7OslZ6Zb28/8qWtoiOAyOLygSn+z7IPkwchn66HjvS3m
Y6dDE17KM14bxpVVUKRWsVNeIfl4nS9OeRuobyDyeuXtqA6+a1zFpUPJ+pt97zsPDbXA11ltLVdg
14fzUaHYnbq66P1U/zREw0f7YpnLJw+ZsA/xYk/UOID4h3NmsodxjvGTSYmqjA8JeGR3p44N5HXf
5Rsfuv8vc4Hils3m3P0QF6yXhsG7XqzGWSPp5p4zkUwflyFG6dNjy6IY6zP0faxfvZFuUnZYvjQL
DE7S3USUgPp3uudGVp2pve9VDCE2II20OZvV9ODQBJYCzz8MpJck9NrtmMOVQ83i/CVlk+ZEbK6V
tNteOWrlkDOxiVfipIf0FZuW9z+KgSJXv7FOjp+BFPTpVrEbfTChDwszmko2S4RqHr4upmWhRfC7
gzx6tjL9ZQx1Jd8liXYoONMG2JYlR6J1o3na+U5101TB9OK/uNR9vTS2od9EMfKXklcJ3oLsvbPc
Bdm4Wybnpl3GZpMhRHpP4blxb0CXrOfpqQU5NQrx1LPWrErgoHKaK91l024PjdK9HJIpgCMtQnw1
CSJofbLC2zDVWS5dPm3njWWaz3o5IR6XVfkNLPPWM7hECBhPeKYMqOvKYHk0qae/NgwUJBPE2r8A
YF9BRdF+yguEmgreNeeeV7BChKsbXAsQDog6L3sIlS+MLs62DQsiis1YPaZUZkkKO5+RIWhts76S
LDXUic6FnYAWkWZSRWylUidySHrPVdU/NJZ7Ik45+B7QqPejOQFFfsfRfKsFe6L2X/I+hup/1F/i
YNgaBs+8Uuna31WkOlFVg1pSmm4+7+/cyepuVFyf+sXd0Z4kLaTUoHEhJj1kowvWcOcdfHErSTvP
Lfo9rk59pexM1VTlJWPUPpESphYzGB4khe0V1K5Q4wHlr0p/W+w7ncPbCmuB2s6ydP5O06RZG/GG
1PkhjuyuRmCZZz38mjvKdaCLWsLsZgKptmuoxrmKBh8UovIuypah99sNrC2kxc66fwYwv+PNGY07
Uh/6LfqtPHI9JBT5HpGcWA0nwTLcvgboK025RA4rpgnj+r0/IQtfovUJ5xG6wEnyFJFfZl2apuD3
g+TFobIV6um9d+FHTfpi27BxGSFLVziYrUcYD87hAk9ePDicr/MG8hrpFWktlN0WTFfiVYMnCIs9
6YuZbivEY9Cpo5cb1H8OTmU4LEH7tt0WaOJeDvGeovnkqff8aCeFhG1HjhAygQBCDlVX2Bb9BT8a
pECqOTupvQ6b8kdfeV57Sk8KBV57lh1LoTJwUV1S5YbSk4lScY5S9hdIDbRLo+SLTR7j9eAtJdRz
ZlSdR2XDFFQdjl6x2T3sdM5UVOdHrziKMeQjkTkoCMoI8aQkbcaxj1eWXfunIDjJd9d1cmvPWsN+
R16ujKXtHhp23BBOg8mgSynYhNmf1UL9XNdZwyYpneY0eu3kIc2wWlQnXoTBSYT0wCo1+Np1cftz
aebpMUqtepU1hVrYRMO9Z6htFwVWY5/+BBBo+BXBOXiRK/QptXp2bqYQjgPPs6oXHqdDJRjA0sNg
ECHVK2voqytE/Po/BsuHGmKnVPvKCgSO5+xUH1ACy9gVWAmgJZ3j5caJ9vmJNAUUY8I9bxi9fScA
GIPCUih96SDODx28KnL5U9rGiWkjoYHg+Q+gjTzsBmyhd0bq/Irapr8aLZeyASqkjasyqn6Ik881
EeoQsN1nuM9xnvZXYgj3BlYV7VTFIVpM7wedc624O4aqgZkBMvGoPRcNWmD1errsn+VsdLryuY17
iATen4kXjuXy2YHKCyWVrnwoYXw+KcO7HPGKW93LHaWdaW8tyG+uO6t5PprEnqBjDnV1A0+V5qSQ
K6vgzLKAAXsDSkSNDzHcvwyHpt6zSM0fxzwOJ7ZSyaY5U3xzTIxL5tuFgKA9ac5Ka07gwFT7Ou8P
H2x/NM8it/wJ0+JllcO4lnmhdau7i30rZ1lc2uv9DJHwm72zQo3V2oCxpp7i/I9gFZP13qHHvgwQ
WknRV7b6eLfoOajuxLixVEtMSWC0p3VSVpfSDKNxYB5s3EhLDpGKaFVEbbt/jCFOGejDGNASb12F
s+X9OAHXcUMY1TWjv00SPX0IKY/Z6Grto1qTWisiNNCtkFycTsUmh1wnGewbJGZADfXZqRoEWGJ/
Kz3+4yBlZTzbztA+NHFAx2JvbzV+LVh+9tV5z7zrCwj7U5ZaxfcPEe3QXzeHDboBik/YUPpv3p7/
KR/54d6OqGdAWbg9DzQzo8r9XgIov2kQ6rDm9eJ0/bakoAwgcDl8K2v/KtXs4tlI7ILNjXm6LABq
PHb+/CgB5mxAR17GvGpgzr624+Jfh4Yxv9/a43iFFDEM49pw7g0TsoF6DOP0sHiKNv8nGfPg9rWV
59CY9O1riMTJATQTJfG/SmauJwIANZmawIkZe1eCDjVL/SkY4+YOXpzwyRqexBqVenHboC526DPM
kKXHWpiei9daeCu2aggZkZX0+yFMYD6Qm0TRwxjPu45Z6Xd1ko0mImq/T4ZCP1im3yfichf9AYw1
U+cOcscpp7ov8ebkLCqX5VqadvpYQSTw3GcluxD7DArIIJhfKr97jSpYnkPormVMaSEeg/Ft2uQp
vJxxDQNlP9R8eg5G5UaSZdqwXZSdGNQgrMRxiInVF02GOLpz+XBJH/Ec3XY9JasPjuNVZATkLl4v
wC8Y3gw12FYFBNMSb38G9ewCYytYMbH9H2lX1iUnzix/Eecgdl5r33u1x+4XTntjXwQIAb/+hpKa
otzj+e72wkGpzKTd7qIkZWREY4KUq8ZCg0agtMuhnWr8pNGfgngEbACD1gMURMJzrLMlfXCwfhtO
oSyep0+VAUHoTe1D+2r+5PUhgB2Zk7i7awQ+ptD0W6aKOJTcIoP9IwmI6JIVBdihwm1Exgv4PyFM
uATpIWhG8Qr9zqN3fIk5PzoTyDhICiUv0Gkdt65m1vuyGbpHiEXgADKuku/a8Da71joWODhwMNMz
cBTrUMT1C11AdApNj5ArBo36xQfIEBBnnGHOHnEH9i2D28BEwgNsjON6ZHxYm72oXzoB7CO68rC8
sMBiI5ykXmJxMuxqbvAXq87rUwmwJYVSgHoeCMWqE5lKVLV3FjbIS5qkIBAbTc8jk+N4wzo35bAu
Y3ApWaYH8aomu/R20P5QN+A7Ez+iNrt0yqJuyPJPH9Z+syywSYCL3915PMiDheMWUNHDUf4SPVBF
sCjDunhg+U8B5OLjZOKaVU0hZKQLhenjkC9DiKwF2CG16aKtgK2X1jj9/9J/I2SMIeOZAtA0/2lU
YRxAqCvud7NthPgGgAvVFBqzRDv9bxIFmjxKsJe/oF71Tfer9l3duGB5f89i8a0MC0GW21QBaZMu
k98KPX8Aq/Hw2XNstFFYWbkHP7Xx3Ofgd0zCJP/+f/JgwJ8+Cw5g+7/lmD0MBVOEhtyD1XX3P0eM
o+FdAzahhQVcDRr5fP1SjKm3Q2MFSFZ5mlwiF2QJPEUnfclQ13HKXH5jYBxMRIU+YNC0r+3Iq763
Gb58HCfin+ZMJfPwJ5Bp1d7pBRp3NRe6RLdM+ANhr9hbXHKZ/2zimj0D7mMf9D7I1kC12e9meO54
w94Y9lsbr4+7vZdj7Zsn2QvNRwFYtzMs+R+6wmZnJ8U5JE30FrrAJWg39cQvIWfJ0y0fUHYqevBk
qcyg66hXtaGlJyht+fgThM5OVIz2e4kfhasfBWu6649C9t9+lJ47WJQW9fAauyHEihEXa0oDR8Of
dZl19z9KU9WHEG/0VdTiLCwCmOY113tI6kXecykb+5Xn+JoQkX+mEVpFQKwNSvq9FsPV7ABr9LO6
mSIb2ek7AAkdLDcy57WJ7R6IIWy4KJaNZfXkxd2GQqd05fCfH9UGo7mnZPOjBGu6B/QEnxo0eJyN
uny4e7vK2gfEzvWmjxpNAOeMz2bndrvpTa13BWRvGCjd1LLpPyZJEqNLodmABIAhKKksKvB4kA46
g5kWZ9Ypk984SZHgrCrJDei7Fe5bAdFkaDq42XPtQMJ3ROfqsQsDfhpcvLykHvQvPM+tha4l/e/h
LnRNpvDMARu+C9jpYZQse/wZoHP5MVKrlJw1xSPAECDgrsF0qtGipezD/PEndDaxFQFpYbqZStGy
NsYnSD5sZGIlkIK93aVGcrWpuz4tU/C83WzKD0pTxeeyA1dao/o69TaWq27I812lminRht5NQzAb
3w9tC4zL01cMVlktaFIB8DeT0NvSGVURQvvKEhoqImgGA1lcCL1AwH1mNzq0Um6OFRQXx+y+grIr
W3c6429jJ5b0NgGwHMyiXQJ2pDjQj797DNqYfXcqYAB7w+rvPFIvqd8GFOYpx588oIo2QC8ZmsOA
LLyzzENJd2yNT70h3j0cKl8MhUhWc/OoTJs7T47R73PzSMUVLfhzqxhSFHi/elsbH7UDxwkfJHbx
+gEAtPqEfg4lJ8f0H1kDod0EXdMx8551tEV8ATmjuxy7cHhEfcGfwluQNd6F5wUokf20cj+laCYx
IujihobZ7tw8tJ4NCzoToZav8FNbz0BZWs8C53vrjCUS/YeW9Uxu+TAsZVuIRxqBMKDcyRyY6WlS
RYVR+jaivepEQaAPdI/QHHqnjOTV4RvnXx9MHtChg/qxejANKZF6sI8V5yMlQtd/MbGbDiHfRh5r
jjavtTNgIlCd6hLhLd061HGgAaPWold7QbeZzVsw/pmPNEpNy736AIQCfQRdP7QNVMe2RoXl2B8z
GEPc7sfafoSCOl7Fnr/SNRvfJ50IjoFjXi8M6rDH/2xrgGLeRKk6uvrdmYaUygAe7+gOr9Ts1UEC
c+vgDGZBbV90+dPE3BlWetLcQuhZQIHg724xah5rb6m0LkKrITWOYVN1nx/1XhC/o2SwjocAXK15
Iw88Sx/MYIymC9lp6CkNBZQSz7OJ7NIMQNgWh2JLE6ioqXebPo5rUYXD8s5o6T7St+HDhww0BChl
yao2Pn94NkvAbWY0X3Q/a3YNOAQe6FIPIB3OUCpAr+DF17HUxwGHWwEcnH+avUaw3T80nllD+mKM
UVb9LdwMoFVNeacEv+WcfX/PK4WDzhyn5GtfSKCw1QXnpAs7ziOU/TCSnjNc6K4eebqLTC9Ed19+
P0GzwMpDqMi2w80cQX7TbCHvcs6JKWfj4q+RbHZiXmLAKI8QgBseTWeAdrQd83WshpHu9Y8OVhjH
qh1faDRf8AY+NKGUp9k0h1M2ymHnUXosEO7ktbXs8IANPgrNk2lG9Tk2ogONIgcmnKLxc5Wj7qUc
HJwbTV6DkR5oNJsKePV4egQht2seXjb3QX9IrfLEqHZBdUM9iYbQzTtC6eLBwhnFUTUBl6C/U9ci
zlF/UNb5Ms3PY5wRgY5UA9cm2cI0QFlVZjH+LMhwd0tjR6Wb0k9T030X6VBVSvSvZWit0bDgvlqK
l5hOUX9hueeB0wpC1EkdWa8CJCdrI7XjU62F+QlSyahx30J6VgY/AUaNHPdnia/lRVxX4Q4SacUG
5XdAhCq9WYD6VoLOu6yuY3pJzP2i88TkaBg9tvJhjmIMB2WQKnT1Bs7pmzIaHt1iLC99DobxUBE+
+Q3al9IhthZuYrZoeh9NdGWG5qFyBXsduVWsDRcYc6tx2esAKrNdJy30WKtZFoPLvCmctzYoDCyd
oU4TiHeaokvkOseaDe4DjaweKltR1Rl3qWOOCs8UUDYOtJd9tqQn3VIDtM0WfQCQFwiVsk3LfHPn
QdTpCzrRl0TFBa3mDLiE1tplULsmO5XSyY7z7js7+eMdkKE74B92yk95UNYqPjMXuiv9X/O/pgPl
WNDiD49MzNbxzjN6qNOqX4UW4YSs9bNx+tcEYH7YJeOoT78oXpUjiDnKN/KF6mXzgtT0DyWLA+FG
rXetu9RY/15TR6ir36Uex8ccu5ylWYMUpepBqSnQFN3rqMyJNrJfrUGyTRGCFTuA6tZDXzTYpTs4
dVO+nRY4/+4bJ0Bk3/KS7yDB3+E7ujXlLc1cHiKOPgdAWa++ffZmut8JrDToKTs5GlCJhH6qwy7Z
+jKONzQLyRsOlCpohmi2wWFHCCH0Z+Gk4SsW6GsyzzkmNJTKoakcNCyBQ4BuCYifS7T5La1cNFs0
B7zFIEk+0SUvQzB50m2GQ+TJSH5ZWL7NJvJwoUi7CpIsQQ946Zy7rjwRSQyRx7BO2OtUC/wV2Qzp
4YAplZ+0QTST2x+CPKbbYCmEpmhp6uZGMAFBVm9gbF/UHBiJOKgWdMrWDl69bpxa301wPwMK3WmX
v5KbWUWgJlboQKOLm7WVNxuQecfoOoJAUb0ZPNSynFQpPaqqHzdA0RuHvXmkql+bajtjzJxnrRmq
l8qutlPzC7OTU9tAJYeCAtRON9A7ajcUBKWfaw5y1vtwb6kcWGecsVptj4TzYCHkdLE2PbV5AGQI
2XjMAQ/ooaM3GQk5MqFC/vamEdmL2jd2Y6VXC0OReUQa1DKhdgqeWAUSpmGide5u/H04z5LzHEvO
BCL+H8SmusN2Xoo6MPYmiYCGQ9q9MCwWnvIQxVY14sA6vPAwrpa9cKwd2dIOvFBdDcWyrJfdS6Iu
MR/ROd9WFwpgULje9I1tgDYCk40jp5Q0STmyKq8gYz5cU7JRimOvUho4Tpr4bCBuCM5zFPcXE5UV
IbfQSBbtGmZUaEQErmsitfpgnCiy1PQ8EefGg2kDogDxZ/ul9d9BKtE+U99xnliQHOgysaNhj7/I
g2VARoSG5O8IbFv8q7/Zj+DuN/R9BKGnnWGz9CUPx+8TsRs4rBdGmfVP2DfWUDNEgd9TvG19e3D7
Nn5vE8jZWeC7OWRW9cdAnADVx9qAaFzdeyj7gO5VJrp2KFLos0tVQMV3cPKS8Seao+qrMSY/nTBh
E72rRIP+OghVp7ByB82wdgAiB0hflezvaJrDa1KsIdAARF4WXItMoYjYNs/qFyo5zXbqKfpX22hC
i9Kt0MOmWo/IzaxyF8dp+Y8cr6Zz1+dQjo+CJ3w6E7kgWwDFsmZ1myEbXUTTrQzD9FD4MQH433yJ
Uryosa8DYt3unSeLB+2uzDxIqIMn7SkYIFRf1aH9487Rb3znCYQy7S7tgSRIpZUAfxTaxwxLYpx8
VvYR/RLXu+Rmo9kPfjTLVOwHvzlLE1kgT5LJESymYHTuPew+NQiKaVFe/3TkExYY1q+szz5nQLR9
CbI0XpXOGD9yrDd2Hqhl9oYjM5DnRdFdtOgM/tOST2jqsH4NRfLZQOsfjrScY14w6LwZufvDtvbS
153vRhIDZoBGnKcUTANQMfCCrZW6/XOlVEyq0nR+d43rMNiZxC8CDfoQfMKN1L/lHv4dKXCeC680
jq3QsaS/wQaZDklRnUfnmVHvZnKcGmtZGY5HvQyuQeQGrou7PF5U5wuFjFkCSiuf+mD4RcSigYWO
U8CBmrOe4eOjp/IXrU5Yy2oo24Xt+eY/24Gta84mNO4/+Gsqz82fVj9DDI1Exp8s9FQpBo8BJHF6
9Tb3SeCwGO8T1Dn2Ii3eOoYtIxoaMby5zc0QN7tl+D5KMwAB0CtY16BrCCmG6kwv6BQIokVfoV2G
ZusgggiDmqUXNM3q+L6aZinWybofmd19ymo7AdkICFT1Idzr3LU+oekjO6BaebXXmQahYdAkznb6
Pf7uX6g89O8vLX8Xpsz+BJDNNc/Nv1B5Gj9YQu43QeOr+o/U0MIJjZTOmtjoK46DZEeDIrgf4LOZ
aQ2DDLDh7jnz2FYTLkqYTQFIRhYl38C+uxYAu/90qhw87WH6ZQ5qwL6Nnkd2HxRxBbyiv8Q0OIih
zBnU5mQEWVIge5ZOGzZLA0LT7w1zN4PaIDAZ4NTTsb+AqUcpSHnZwzgGYj/yItrZ4GJ/amPIqVBQ
5qHDRQXpInykoKBF2TJ2T9IPniUUyl/MxjWPzO/QsaeYaG3bex6hrvkSp4OJfkb0oU5krbCz3+20
Z1B5oKnlbloDinHAAaErI0c3wMyxyM2ueES70nfRxtZ+tnfo7d+btUDngKJipIsmjeQxepTY6fxq
0np7uxk1685iQ24VIkpQOUwgfZst3LY8EbmiGFC2gN6cf2oUhyQIxsGlKEzvRCSNNEvDrjHMT7Pz
HGsH3P/oDGqc7tFLQxz5umm0AZ6Sv3p+HRzcDC1/0OTlr3bKq+e+AWJETZIJ0MsX2xX5pbCS+tXp
62TlJ4G/nfxzV9/hD1qHXgxmhyTP0cGjn2kSBFTZkw806NLRgS3usNMCUpgqrZArUSor9qI3WpAO
FqGzmsZEFlP6UO6OTMdeTQRSQyzO1cTaA0Fmia9kyHtEdaCdcSQUnwMQna/AFyW/DdGayIN4n/lQ
RdYBFYbk/dn1G8gDFczBfgUdeb2Lj7QbQe5hQtOwqNj6AX4OgtP4vSUfDV1b0ySZwPh0DaD4DIcS
G4ixQ3IB70jphYAgDkqJSzslDc/2ZJovsxvZdM8/RcqNs6JfVHbXAYeYP1vQJNh3fZ3r29uQtWn0
o/MAV3U9jj6QwPsqQZSx9FnRPmXQztkOosDWExD7UxNyc91WafPacxPSbU3bf7dyazmJaMQgq45b
/6veFHKJMm/7pBdxs7V1UGNRuCHAOY2ia7UoB6vZ9wAEfI4tkB6p91eX5WgTtUIcR3Yl+icgoE7v
oxDcdKBF+ttf2ck/KGHXcDy8VdjHXMWoXPSu+hDzh2fQs1UuIp/+4H979vwz3fwpP/Cy15/p9twP
/4bbv61qvQDbGj3YB1oRAZ3adGciUjShJo6KNIbEwDjPeg0bH6IReqoo3vpQiMU5OmTZ240bJlAK
UawgfmlD/1TNzkN8qPCgmzPNUj+jppz/FFv05Re0f/CtrWhgadWso8ywscBsuJwWzNPa+WacF8zz
xDiMADATr2wTDNBVLcyTLsYzaIn0Hz7genpo6D9c3EDIGzqamCoLc6Qbmir97g8+VgacLI5Lw02P
vvVVYtp44VuV/urUSKD+YMju6LF26CA4/srQcE//OR/8lX32/z0P/ed/8Ff5RcneemyxsW3Epg7K
aAwoTGoGGIBZjEFf+nDtfAFDBg3nTgFwN0+mqXsGgj9LSJSVD+Rxy9GN5pvfijXT/PzNgvSdao8t
dKgAoqQ5bEu7y98g8VPFVf0kBvbuDbl7lAWDpJaqMTXQvDyGqcBQFZVo1mQ9QO+q5JT4HWoMagjK
vessxYJ3MttevwagsmSBeRT7jhSaCk+1umtHlz1BIyOAXK+83kHvhz39v/0+ZMGy3P/jc0vWbqEe
L3b0h224AC6iftefaBilI19IKx4gmYwPBejB/zE7O7s54K+pve+NkR9pD2NXUboZUJ2bkKg+b6sT
EFI4/lG7H3LRayjjseGFBtBXqwEU9O7DxxaQftpKpS5AGRRuOUl1wtv/ryrKxLgQ4M3fa2VyuQ7T
2DvHbuuCWQligswZ+CJKUX0VamLyoWmKC5PsQqNpoosgrwdwCgTIGRS86KIdojzzL8ywBRTc9eSH
3Rn2ri3t6/zkqXXDKsxzNBWqCSuIVKWh8LWdHabfei90wt010TRHbrdsk63MNf90/XMxPAjO5Bn2
QpDX7Tc4/3Wee9/X0Ds26O+szdF+ivJbJYJtBOmWd3DNa4vEx0KIA5WwqZjpHH0QBN2Fjyrc4xGj
cFD8y6+6ME+AVLzga8THphuLc4C/0yX6rcBjkgrADzO9v3QmG5+qun/n4+h+LV1drNJYsw4mds6f
dRFD8Qb2xhmcTQC9wC0Noxz9Qdic/1Uxzd5rEvpOlLZywFykHsd17B3ocYnM3K8BKH6mx6EfY3oc
5cFi5Po4Kwimx2Ws7w9oywFRDPEbd8OQYEmsAV2tiJETUJg0B2dosaixentpi2tng9650TEMh6/T
q8LEX8TRlN39UI/arzPlzi1geo+ot5L9d9D8BiIvlYdM9O66pZ7fZGSy4YXiZbwclcj2qNrmeY3q
1V1//dRGH9n6OtEapVv3d889m7vq51Z7aq2XwfAPb5ow55BrtMob9mC7mhv6KZkAJ8EanDQddKRQ
xJcN23eZ2Z5QGFZ1+4jjbNNAdWMaE8yw9UcgjENxmpGHWdRf/SaIIs2oXB/8KN/AauRTT5sTqJyo
0nzSTM1b56FMT4DyQz3JMgCSyYb8OiZjK+z0VMSASPt2/JlMdJnDZlsd+OYKgmjJkk4xIOpn7cIa
ZX51AJKqSx8XOPxIWIw9tBorpQbA373JZTAM95iCxl3aon/O8qpZSn+Mvgam9xlkq+Mvtzs3jEGD
pmXGKbMhUgp0swXYutu+4kw7W6OsooMVIxt3QyHc/aiZ0XkAPm7TBvF9RjfGuirvh1+efR5F9o+M
AqR/IPQu9KOlgdxRde94OJAiqoHpeA51a/sZetr6i+5g+ae2Gu1Y6i+RarxXXPa3Odpo0KjNrIkO
PkvS4AI61WUhUDwB1MuZFJ0cAxxMZT/sZhIuCUzwso1qlHoUJ5elPPjfHlhYxi+Uo1MexNPV1mCF
qrJ+V4w411hSPD2hSI0XjYf80auxo6s75u+56rdNJWSVWiaeAcatn2WonzTVaFtlgKEyDzKRNARj
7R+DBq31IFOIDl4CYeupZQEJB45nOgOj07D5DI1sd2BtBeoml8J378Pm2CCPo92oQfSixsZ8q1VY
dVsaDqFF54PV1PSaV90A/4Owm/47TsCW9L4eHX4xW6z5Q6VjZBdY83tB1EzhRY41P3b65hSeFBJ/
kb47hTfl+M2rtHqHZhOcmtXpiOt0r7EBbfVdha55suYg5V2JrAcRSC1KvqD5yZW8Po6TzmL7FARC
JbTedSdNf+q6dyztLPn9hqb+7PP71H/jY8Vmvsh9rYUAHP5yMgvM5r3TFHv6q2F+UJ4Bh3+exMMS
NcsDvdiTswzZNEu+H+JpSPGydp5pNAjurdtOeptsD6ap9s1J8m7bmCXf0iq12PvK6t2stAlytkJA
lg/N3WIbYVG0pZVrsR9KAGcbNIvtoJKOnW5Rp8NapgHUn3B8M7EMEcnIh4mZ02iemG1EXYTT2X+k
IuoiT2lEZ5n1fOW4LZPiC1c0xLZiKa5j66ebW/2WTHeXUvZnGiqPXJM99MPgTyaduIxpnLvOz9FU
VEy32YFmQVP9RtQSDvp4Dx1eXfg2BXmkpRRNozTvT3inRn+54TuPwGVBXoLzbEVD1TUJlgBwmU/U
FuhWSHdgTtOfTTTLnsFIeqYRXSQAuSut5PWGhuBsZs/2UEMyNYAEsxolLZaobdFn4GFCDrpo+KJY
hKUMDjTUI3bN62h6vtQlZNalI+uNBT2ZHOK5gPhrCRRNM/TwUUSMuhRQri2Q4+oZc9L4lhRc5ObZ
z7y7H7Z3k+sPO0dBIBXEaRCNm/MGDcuW06MhP5ksWIYN1e8/qB474G1IOaTYKwfyrYO8vwB5JI4e
CNLKysP3Nc12POzAbK280xo0jKXHQbdwi+PqTk8TwcHtUomja4CyTdmmFEzW2rGXf5FmItaL2Urn
vbsmfUOyhQ54pmIJ5fNZ5HDQob8qWTRpJpIbBZgmVJw7o32YxA+VHqJbez9tHWy3s6kN0mwFtRt3
Pds0fHNOT6FENEFP0XwN1GhIVEOe5cFkEFJTHyrUDFEhSSu2peHM8+VD+/huYiL7mY0z79eHNJRh
/rzO+WlisDt32ThBCp1osFuDZrVd1INmbiOFYSJbou7EbQIftEqL3unFUQG1u6ittL6AOLt7jIeu
XNB7BqKl+LV6ILqkbjfD/4oz3OKHgKDVwmiC9gWoJLZpbS05Rj3LzxoLoFxjO/nnwa9+EPjCr9+a
P8RI20iOYWWG2yvhSQnu6ZUG7NWiwhfcmj7x82efhvRht7IWOthufXWhielye3eQC2WZE9y9PGga
RDPe6sp5x7ShPdKazleo0NAKHJxBRt2Wlng0waTlH9ESeyKPef2HBTEUWUrZbeeJm++8QgT6q3gs
fActZWienPLSbOBGwZzXEr2B1kS0NKA/40zbgvkSadCKBfEWr8w23P5m76T/WY5D+aTFWbPRcGh/
Kvx8PCZ9xTYOVrXP3sDjJcpl9bsnkj3xiTRJvuVBGH4rc3TpuCFPIdiEKt8cDibd+/ABH4FLKJMf
qeBim/hNsYpSiKv4UeE98jFYkdQKFBlwrhmLfDFC1fBINgrA0SXWPolSY1EBkE9fkW8GfWA7qvne
sPNuz4xcbiuvqV646TcLGeTOjyGM0achvW+p1+OcpOn54+wr0UrwkjQOGpYMSx4NSH8tA5xlPgDm
/Uxn1GOcyofGcp5pHUlzakRzIdiFaI5Gt7kO3+srNNRCoUrVcejs17CzQ8z5eLwTH6h4cagTtEWS
B/nSsbGyky+ZpvPkW/wkVEARt/j5Mbd4yitbF3XnGEj5hfIFS+F4pTdX6WhIAa4fftKY0/BwXRp5
sEYbBdtCiik7010JKp5zr2yjspVe+49ZHC/r2/+B35yF7iii/OSI0N8xnI4DUdgPj35ljHgdNaAK
cuI9FW/k6J+wqpFfhyTWoLoaWQ9OHkagleBix1xveBxQCgcQEEEhgnQrFc8tB9N5mKTWJVA8GPVo
m5eiNZbMZOw0m8gOWsxxbbnotqWJhMg1aCYYGJSRNKjsqHgG8pKFbXXaIMFXVhpnq1t7AuWgTgzj
WmY6B48C2Npbnf9sZB9/A5oTTRdebz2FLMmOWL6jlBfr0TebrU0N+GQKjPqaH7hReBQ4jrl5bvAO
Wbq9MFamN0SbWXQqAu4Op1bFhTSlMuEp1Gv/hUZ0iUMdvMD/EuQYgm27YWRL+vfQpe8B4AWfhb+h
39Y80aWBdUBL7XE20a+H3DLA2RegV/M3NGsqUpLRCy4ydssDRTbCPAILH3t4VYAYlJ4ATJXtrm6J
QeBiKmLd1NqDqxvIIRHWreJEGJ5KfFZRS0rfoiwFY7eMS+jMR8GKhizIcTCZZhrkhGT2Kc7LtfT6
4UuFmt6+RHVlJdQwLyCjaeTRIQJZKNTgpb8cwOJ1THJb7WKaoAA+nu7JHHH29xwFlCXz0eKHAJqh
S2rXCDK6elxdz62C5pevBJps0mrK2j4+QJBlEwyjfgq8HH9r6u7OhW7DwI4PoR9vQDNbH21HLr3G
erF4XT8Lt/UuuS7EIpKSfzXbOl5JKBQdsxrEIy56QsgOyga5qwFZXWsd3KrBeTF7jU/hoNIXC72P
+VeofcUrbM+TY+3g8KpAczd+ZTioA8hwLJ+DTgdNHjpZu9DYCe4uCpGbKDpZ7JgUWRqiIhUZRxqz
2x3ZQu4a2I8pzxrqZEtUzq6BZKPLnSPdQkMgXgFAHK4LNxWryjHTLWFbIld4x9EU8QR1IWJ+Z6g3
pivaRxIBGGunXbVult0FoFAfLwZ8GB9LkaMLVusfWeXqGx9tdkstUJ1gkN3QLy2LlmPNh0d8zoDW
V35xEqXgScz5noY0EYSAPFKsR81nTd5PseQSeOMJlA7+IR0t+wKplPrShTjRKj1vy3KcHdQeqD3N
usDioAIdysn00fSsfCdbGwXmIuCZuQGrgnPxY2FfmN3FeYLef1BFcKv1HrAM854z1wWJeZj2S7Dn
ewDhwdY6w0PcavqZTJk/6nu0B4LqTnl0ULR/1oLuJwSWhiP5s8CUx6FJftEceRk110F+EKB9XmXE
QcFwrov40Q8yKLf2SQgKKGaGO4oXg2E/2CZb04iSRF7drwK7lhuy2V1SPIt+63g+wkfdt9YamMLW
80/kQEkzZOhYTUZLU32UOE5ura0Z5uJi4STnIapcnByruxDV8oXll0A+5djcLcgIVAZ6aiw9X9Fw
mukjt8ZhEnRqVXCIE+irNzLrjRSXO1OV82tWSkCXqtSWba85x0idmCfqMjAxbiUH6wSkl91zAdrz
cUW3g12/ApbvQotM+RmJey7pCL4O2DVkGqMGhJqBVi561zQfscrQT3wIDnkba8Fkq/UIjHd6dyYP
K06sR21MouXQj2JrqCFNJE0CvvDMaZY0pAlg1qd0s4nuVErglrpzAOVSDX0mxXKIEMnLHPROSTtc
potlVsaiYtWx9VzjQLZRmtfZSrTpAcrlk284R6m7KqqKFaVLKcnI4uFCsb+no5ya1rh7bLxQiMJe
PUjcdSYkmsvVyFJ7bRIZmod26Kw54JhowFMSRORCs3QBkgLoo8I/DL2nBIpIm6hW6/Rb5km66E6m
SM1QxjnNFE3jW9ydbXZUz6NY1PvQJRzYT2hYLc/YiZZnuqOLPfbGMo8KsfowMTsXWdifyuI0B5Er
/o+uiaZh0BjLqmrEavZrajQJZQmUtEBtc8hR3zhIA51XCxobveHZ09SdtWXYEPtRBr7e2bV1ckRB
wUc7WBTFXVfDf/LNOt1SWq3ufXtJD7vzAmWsuQqGSIIHEKFp5mi7K/1B53juqklMfgw2RgnOA91P
+XQhq2WaZYVODhhTTfje8u62DQVH+x0uZCyAG4qKI1nBdeV5y/vbRcEa98FINW/XMZ5AhTMDxxdO
rf0HdGnxZZ37YkPDMRX+A90FDEdUtkzBeAY3she5eU1QUAIyUgIokAp0mPXVyW2SbUVliU4T9Sks
bBNAD89fouEFZNJkhOQ5+MRoasC7fDkZM99YjoVhOFsbgukrDa1Q6DO9QJgKF3XnhCzXF3iTfbFD
v9+RzRdQUZwcfQgurJiI29WHONHoyNCH6c7S6u9zPrI3anI0WuuMB/pDiCeQaQpSj50fePtJJj8H
4qB3D8x0zVhfUSm6PEj83qCuqeoBdPErfqhdOexnE92lqmxAdw0Ivs7KjQ/lsJ/tc8Bsu7nRZHZ7
SmgEyTax7B8kiVgqXcQOneF7yMpOUol3WogQXsR/w216mgFiCV0ifj6ArE6U6JDJrpfaAdMo1EL/
HtMdSsO/GavGbRda5oRrfOmF1eK/yZGrR3xMTDG5VtarRGQFtlKjHkM1l3cPAGYWr6YTFODNLQW+
C1GHr9oW8N8yfomcS2tG9ssSUlFQKhpKdCG1gV7vLVDMvBitx/dRHwEJp4ZZUVkvL2Hop1dPkEvV
e8lj9F9OYq+QwwLXUqVP+CHPBqK88qz6sayhWQ41bX2NEkb1dczHO48iwHFn1Db60g2b73Ys7V3e
9sGlNgILbSF9Yq8Tjs0z+DHQp8CyzD5pzMMWDTsifChz6Ecodx/BpgomE6QprvY5AU3QRdYmjqST
1kdxN20Xpj6Iy1Dlwytw6ptQ14YvSdq7u1SMIJai9X8TtaCs969ustU2sgigKmgLHSzPqKYvbE1n
D7YToXhnx4A5+8nTINzsU5dH9k6w0tkYVmF+sSTAhMoBus9YV7upf6JIz8hAHaa2ZipSV5FhUtn4
5o+cjR7wdwE2OwkWc9P0waavm/hWwKWVY7+KHdNZ0hBc2YCoxHQVtoDOUVqCHQGOk40CmSHFIW7s
XSVGbcCJbsxQSneta6IACMcp+TRPY5Th7pKVkGKIOAjKaUlCixPTzovd0JlvH5cqNAa95Rt50Ohu
6aOWNDgVLnbKY7YDMB+dDGaCe8yvn1ytQ+tc1gLZLIf6SSqb/Qeb1Zvprm/wi7Sbqnki5w+xH/JF
XYtihcGLbcc6fM2n7tJP8+zcDG1jH2IXzHUY+e1f1y+f0cvQ20Bt1tR73bhr3wrYA3VjU182A33Z
2jewVCXbPJGWmzgY2UPLX8BrU2OHrXQ3kxDyKQB9cvRGRlepzlm088PsPMFcKHeGIShr4sGplvNE
5VvhAkqf2ob5SbKDeHq446bBXn0mvorRyb8DsfQGwJt8nR38jLPXOOu/eg06vtK4WRVlhg7kACxa
S1dPg9XQasV6JkidbRNEFu2s6GrxNfAqGCbai9SO0yTBYNpsOo4OmHubgspP7VTJ9nFD2tag1QH5
x2F2pt2r12ajWEybW5e2uOQAgg3gcW/Z6IkWBJuuoOZK9P3mv2j7rmXHcSXbL2IELUC+Ut5tW/6F
0dWnG3Sg918/C0mVqFJX9dy5E/PCANJR24gEEplrNa6Bb1heeyerSKp3w80+UJHqiMajdavkjpK7
UXkn77zIO/VNX733ZvqBimDTrBWr2gWXmsec17qR7ppGoI911zoAX8FniNGDFuSSgBeZ4iP9YekP
Nqm/GiBfklURVBb+dD/+4vP/gpcDuKx30qtm+aOSM2kd9bpcFBSBphS1Vb5kvChotESe77TcGYA+
KFVWUenDPTg/RE1nDln1UyyfpuZtdJCF+1Y3tn4WTV2cA3Ol2RwZAF5H6LhCUR2w1bgbkWaWgfNW
7NM8AJwj07lfqp2lgxOU0vbcZ7pM1pSf7BIJVgXBqkcpzDRTN9ZuCzB8EpIdV+p/80cNTbrrg3Zc
Z2UX4fdv8LnrPxc7DuSp7zqy6usoxFHwf2sQRGn01Hj4RyPcAERog7b+PgziGgE8PN3ZbjiwvMGp
4Xaj/harA7QG73cUA8TJgWSdXmrPjobXsVKSKIkbZ+OYYH9cvNwpOwgBWEUS6TXq3jPHu8Yl2egU
gK4ceXygSBTXBGg0KemCvZGzmaT2F8tsObJn4YzdBjyJ38xq0rZSlXgUquQDRFfXEck0qgAhDc3t
of1WtLW2Jbs7k5rJZIPqeOCLq/wVDuWcEyrQnVNCmS210UNzbgCUQMjIZLmUHvo3lumvTOzGVDih
3o7M3HREVQmbDq7ivHGGBNw4j8O7+TC8ZZnFjk1lxWJNCroYinKHRnk0IotkTcXrFdGDd/9J3JDj
jxBoa9Ha+tt88cxD7tgDiGYh0oI0PzZdgEK31MVZ51gjc9VmWnggdeCM0UuEI4OiTIzZv4lzvglU
zEXG0eoS1u19zNIGKuLdXXm5DgbgbZoKWVKL0LDaJslLPOTAsGd2v6p63dmTEmzmcq/J2F3Zylb2
QA/qc+CnmQW25DdXsh1LwHdLoMXuu84oULgO/rdUQdyxsrCfLHAWg/dbH7ckw8YI/XwycLOTmecH
ktFFmuBUAKM0rIHEBKwM5YzVpv2UGXbld2FS7DuV67KqEQlRXvD1gpg0cs5P7lQ+jZQSU/BKpET6
7xmExtYJncXAX8LRtbfmRcLX8zwbwC5VtfVTP+CIU7AJMJZ49vhVVsudobZhCXDwud9l+8xIgZ+k
tmF0cbUq2ps4i/bLyLnKSPHgv3ggRqKxHDWWCJu1iYUejDhH5jDTLmUIaGx0hyVgTZcrEtEFCOXA
l6hD8ecEjEuwPcJs0dLUSVFdIEMAoc7GpP451OIG6Akkx2MzmuNZNQD8rv+ofSXw7xBMwSkxzXxt
xqjwwSlfcCIZXVjh0QldcLJqySufhIvN4rcoZsMy2HMrqdXp3j99NaCTrC0e5StyywKBJ93sN4/p
tqSjSzcOOdjn8E29cg2HIYuOS9rhIZPhTU2xiqsKZ3IqARLhVHnwFxuGcsqTodk+aRf5Q7zEGwog
zYprlEya32rGtWcv8Lg/oRH5OY+5e9ZEEa3pQERMyKnEg/0lkLqzNTVsJCK7TT96XvpKBkCMclFz
UJrPoWpHJM9OLeSVp6zYeMCmOH3SrL/tOLIjfIOugyS/DqDCugTH+CIXyHOr0f+rUdJ4r6imNf+4
D3a7z0Os231++Vl0F5C+IQ7dfTt3x3e9cd5qhbzeaWaKLygzT2GXT4s8EO4v5TIAVqIca+sEXLF+
h98mfpMIRsTtgwpmFbF1+sVNyGmI+rub/+ImVYWDehng7Hoqguk5LyJgJtXdh7hycBnsVQxK9Ne4
Ft2HCR1Afg+OotNs0aBjPMZJyHbWIjl6wHM1XZEWtcz6Eg3V63fRyEB0BYpLVLTedQ5p3VhzDpFy
dTGToKoAO/k1IaiSi5QVJC1xlxdRgFJ6yCmjqDPp9GtyuynqrBgAx6+IzpVsnlKU2DNdCj8HAFKH
j9pcdxPojnt23M496zjHwp8uGrP9kNfvZiLdsyGZqNZ3ai7djZkm1bEMXA0c7cqRLpYaxRWvVm0x
6OvZkWKYFNf8EZesO6cbOp/uTTZLnLz0Nhp4t4/tVK8NrCzmF/LyXn14186v2eXdC8ozPDMCt9ks
hvNLegkx+9B8Hpoajr6ksJrN3fv80WuJR5628kmUDyks9eJfbiE7K/FRGhUOxZuZW/3O7Dg7WlXC
jyxr+DyiKSlINnYBdkmGssEx+VcDy59tV7WGDXwEyO6GNHcygCfhwA5xAUalezihgdWddB6SlC6P
dwqd+itS1fH24RPRJ5g/jGzEd5mPqJgJte4pxb/uE9jHnJPTORuakXzU9atStkCjcEHF4PdKRgq6
0DTto3gVsjyYfUmBDlmQR0uh4SGn8SNSNo2zvt1Dj+PWWdOdKHScoLI8G3FI4c9h0W3W1kC3DtpG
nks2xdsEnB2+5pkS5fcmCiDuhmRE89k80wq/ahK+WWTowgc5Jqnv3GfzP5M00E5RI7IzCehy5zAP
jaZBJfAA8FWP7u+pj0Kmd59kuWGpPgSIutiGDO98yMaz+FfXRs6M72Se7Jd8cKQXezyY2jMtIkge
GyVO6SP3I600FnlbGPE6caZ686C4xVjkoYrBquCjMIbi0EaODoQP03wP+mR+/rp9AoqsuNdPWlrO
cnrINxMOVEh+s1/klSuv9tkkry8FZV8o+c2enu8UX7CV4zEUvyhEBg0rvRU4+MyDhU7zj4EVAxqg
ae+njm2ad8ak/XffRfsrX0vhREiT/ea+Ny351u6wjwGMcQmdZHwpWPMaiKk5BZMzvNAlz7JkY9au
Dk4oEye3RV3IMxBEz6TVbHjRCOfArxbKBE+zWW/xeBOgB32d9QkQ0AvGN4y7A7ClPSw203wazjSP
hBNtertX+cFetn6sNKSmyzLtsKY7mmjjr8nuLs4sIHM5FN861hY78psj3qlHvRjOsRVEm9jQ3flT
zIEePxvdzQo9P7db/RRkH+mUzEjDPt8xS3svXMcAZbJ6zanLfOZFNmPN77RpMYx4p/2Q/fJMTcVz
ZGkAfpFXzjEdvTnASO9Iik+RUQtyF5nkHk9Yv1YebTga+7sjtPlFrEKTJuyYhkcl6JWoEA04cOKu
Go0nIPBtmhR9EKpxZbksVWvkQXZlHYZzOVvr4jvjLzbk92Cz3Emmf2si0A5jgLZeLc6QT7qNskS/
ypZRhC3IVi+qtYfjzWdLZ3O1LNWupr09IGsGPMCl+DWYxp1sTTAKqypaHQVhh76pe78JgSi96gfA
Imla2AH1DrmFIm4GignUKWgjrMY3KD4o7u6h4kVGFT2Tg2f/KT18d7sy9ZGnlH86tXxBkUD1SbYs
3BWWHR/MQXhvv7CoXRzx127/vORfZdPtyp55F82OkU28TZdMbpe0O24kwYXyuiT/hUg51jpoPLUG
udXBGlBza5sVO4etwc40qoWpynCnYzjZmbddtLoA0GdSw5lkwMcssYRSzgEAg67DmzcpcCbv7cu0
ugQqx6iphOY8UhU1+M44R1UfsYg4+H/ytauMSeg6LvLHMCFXjepwfo7EKJm52CkTj5Kd5DKkfNqb
qXdOtSg+uUEVn2QwNblPw0U4YsN7jPFlupmRAVMOv/cyAh31PDcXGpGMXJwgxI0WG/xo/XHKjotk
+RBeoA2Ha2rJ8hgyf2rXtlxoh5a4XKyrRMZ3p80PW7cYpIoXdIPfjqkfQtC0ttJwzVPsNBa7NoiT
bWt3tU9JqSWNRbkrM5LpXrje04P8wVZ3Y/Q7kQdqhHDmCcjDoJ7YIe2nDR0gclDOXE8mlwNFnD/v
igwFDHSguMgfzhdRX7czjSQ5VgT4QtrlQm6DKHboTblGegg34s3fA0yn3AW2kYAgV02X48slFIqq
vP7APE0eOt3pzi0MwY6GEapCryOvRx+IP7YoVE6RWgIUJNTM7AEauZjfzdOMHyKrkwfS1iriHGKZ
0wgwHECvywxEVPeabX4THLgXzLr/jIVR9dl6idioYP+/H4/CCJx55E2a4jii8dyvDgBzjqansWNg
DBhVGVblJLSUZlaTcJmTkC5plvY7NPCdFxGFmd1UVBr9VtZN6Lqbb/dbmyU0mtp/fDgSPnwigKt3
u9SKz7MdrzUTCAbThAI6F0wg57sUf8nSYB2HlrWi7H5G+fv5bEBphMWt1b1QcUhHEwNy3KJZThso
Wl6N1t1503Jg0JQTit48Q4JXVXiohM7ADHQeE45UnBppPeB9aNT/LIuw7L7Tkp34WTb29tfc6ozn
MgGvlEQzK4Aq+wqV4lO1sfS8/YyqwVcCt6+H+Am4PPkXMGdeTVE9UqGtsa02VWTm22sWqlUZAaLz
ZHW9L5MmeyGuz5IX3YpNnbsnJZd9sk/BaLjyenB9FjiYxZF6cilibFtWynVKbSCaKNJQXrTdyjCy
q6slh8GvzDA/jlYevhuATEataRjuaNpoJfrvwKFJM7roTSPBFNtdLRJPAyszR/YAZ9P56lf+SotU
bfg+5LnYtk07rAtAaqFZSiHtGRF/CalRJM7RT9KVB8DktkAiVwpdm1aBwfWnEQw0L726gG0rRVEi
ECqyums032qDfs16sFeSDbkt4SkyyTKbhxckxA4UhWzpYqXXW5Ap0IuzjZWWIDONe3w6pHL/TLAB
o1YLnSffe9YOnxyOZbgFHpSLFVsuXqEJB2Zhn7wXAKjzQf40OxGeZpVH342AD5+mzJ38FHDlB+rx
oraSAK3qh7bTv/R2B4hMmgJi7jpt3HQ6qCm1paC69UsdovaQThTpMDHCgX2Q9t7hoYaWLB6OMbvQ
ubOtMxRgA1xhbeo2TrZUA2gDfvsTTTu7Mz8meXs/XbRkHObpVVupVtIH42WqOejer2ZmlWu1sqdz
5L5jsIvpgVWv0KvQo9oTU7pMLjinE9UBexMttrGyHRV1WRsN8mWQu8ru0LYh0k0hjPZLBKSY7Zgm
+j4EufNHc3BxJodqhSLSganOMhSamGN8sUMbpUkqLQpE8w3KKtsv3BuCraEBzjAYm9mzERH+yIPl
YG8p8lPp6iiIoWFjRxjaVbgearM63Mkeh+DdqdzVo9TUe1VBExT5yesEWrWC6nAnCxIt3FzP8nEg
3R4oQ80baR04tmc0o6T3Qw6bZDYa8SPA8iMnPkYoY81ZPHssbi0eLqcKfxZVrT/UerxDIzPqyqkM
HVTDl6lzhiNp5yJ/u27inTS9HzZZDI5Eqx+Os5rq3ZmyKYDri8LrMkaL7Q+buZqdQlRKDaCbL100
FL6BU4MtbZ6ZF1ibOkn0LW3L4xiEmjRdtGRMe+nF2C5b8wPe0PSuqIcCWXHh7Hsh0K+mpkNp20AR
L9J5Klu0d89TMCx8RL9mg7dA39saSEHRUbbwjU85e3PsuEAVs7iX57X7hkrX/E5Onsp+kS/BbvJF
VNGd0Lb5EN9WFOcJ5EucPine0dzQncqQB3unA/d35tTVK100kNbNslLRaNfqYkbVVQYuiPrOTqBZ
1ScTMl58l3gP9yDjQKvYvnXLqO/O42CX86k9vaTpV06vVeGgyjAKM1Ugol7Mqlxged+SthSTKgH5
SUFR4i4rV6QFxoSGZB8yyUtaCvDs00rgtOaxftEphnU9me2Fck3k0Ab4mugu+MluVY5zIJD+zjGW
HBZ5qRhen6PsWki2ZooVS6sTHUWcQC6lKV1wMPwXKEFQ3H+z6DyvuLMAZ+hfle0ZpyUGWVSKMuvn
GIHXRmcbRdLld4c12u4R4wHstfVxSADmGqJqaYF4wAmpZ2zneYdTL4GXOornmnFE91HdjB8jJteF
arftpqo/mBoHlfvIhy8iAqt0aUn9IjM2m5F8jHQGBKwEfZI9+kx7hbHpgjjuvcKblAMGOQWcwHtl
4hwPeGviQFMWl+aB7MmUnH7YY0edncFSaKAm3VpXhal98cay3GY2+FqTOs7fsz74D5FmaTr/O+2k
eJ9Qi3vIm0huJ5EXX3OAjZGBUdSoKy0S9yJLhjqGRuorUtxC2zFoku02+1XoBJmVN9sNrqHzstZP
kyqlMYuvBtAVv1WgaN+aQJjee8kovlrWVyJM1Y1Q3+pKPAoR/ix24vIqRpBQoU5TkJ/EFKRRsUlc
6/jGNUUI9lyGNnCdtS1q5Nl1hO/zP2T/J3aATAOoSFVpAOYUzNVRYoF2UnqqulZjggjPuZ+iBcmY
H8FYqly19ESm6b/70vP6+tIK7X48xm0CBOqq4p9oBOww/ilUMmRpriOSLVrRC5AZ/WyX18hyPkQh
O1XCaAgdqR5tsD6j5+2sNzhrBoQ0N7YcTW8H6YXvAX77WOJExqlpuuQVK2S0MdKLX+jfhF4N75UA
7oYupgBcRuqAsf9EC4N/deSONbwDh6UGbo6wViB3AYphJYFi6CQoY5B59UcSYyHyE/RhaSDbnbtA
zQO1VHuIsea+c7rhJXqsLv4jm+cswGOmTo0UTbya/T6GjrkrIiw5CKtuAFTBawWua0Kpo4urnlxG
Uqcnmi4O5D+BIXTFgB2x9zzVKeK+GpZWv6GKMjp4bLR9mtIlioZ4FZdTvbcyByTl/+ZgDpbmT1qE
TvpYd4/gUnknXsiFDlKkeuMDA6Xcz4SRimOSbNkPW5I3pa0BWGmXgUaLmp3ognwallxcZiea2k5v
7MB0Gq2p9wkwNtmrcmiqBHXBlQ4678U4LhskzWb4UB6N70OFimB3KPhrZGTxzkYN4slJMx2cRcCG
K43Qe+8bPMFQ4RF8r1Eq54F74W+my7Nhmu03V4hqFSh3Q2+v7hJNgWcdZOEbLWi89ziSoN5U6HpA
o2Zb6hMVInKel9Gk1cGGZMNttGiX0b/biTDvNsbkApqbuWu0t0X7ZkrfR5YaZ7pMqYufC6m81qch
CclOt7L3RWShtObMUjc+D4AKUY3Fveg2lpxMYP0I9m5OTrEOhF3uqK/YQQUbEnwK1lH1JZPs5kDu
lR0UayfRyp078nwV1WC5mPOFSxbSzDS2d4JgzkHOiUiVdXTnXOMtO0l2uSku/012skDyh+KRnRfW
+Klp2KmjBdFmbJUNLsMyHd+oIgPB3Uoir73Rao+vgWYVvNLFHjJ8C7rc2XsRzuxJpk/RocBqHLSa
MKs03jyPogCAqQpSA9X/YOsMQdnE41UQ2tMcdAnAi+oatHHK4JWr8uDBsPM9umVfu2FE/bBbt6CH
EPY8XTLOqMOdRUuaWjnpSRGefxZRHCSYkbm+OYWOSmSrsOSwZK1vMWaH2+egmmMyu8UAUw2wN/DM
9CeFIlODHOVU2WmireZhh3aqRohjFlsDmqZhkhOwDA31tIw1MP/8cCQXupCs+uFMosQECiP+P+1N
34GwIkVF+EkDc6C3X+Z2lTbNmeaFA4rLqXTBmABDuji9VvLVYv2ooTmpczfvd/pUvy1FYoYiXAUM
TKcO7lPsdFTNGKlBpNMetcm63BWT0VDXXdDSKmuqKGuJlRXtS6grZiAsUwVmZOeqEU2X+A+KX93D
NT9fd8sDeFy3jkJMEI7m7AbVOkcNb+g77rfpZExzExw1ywWiSc92Oc79c2RLFwPczADa0+7kFBJf
HaAwqZB0WULSHSjkMMZzSJBT1Cj9LErenlgea3tiGtdt1CGZ0nvJ46kDo4aDJroO1A+kTCc03jpB
FGxIWzZDe+yzzvFJO2SJ8QKy992sVP6FxkCYzt0Xoi2naIniqHiIZjBd+Mh+obMy6U4DintPNKrV
lGtpvAM30zvJG7O5t3iQPbj+b8Mt/r+9bSm0iD7db23ph1i0D594URiTpa+E5M7K4ii+mEa0B6i+
LLqYserD0hVK3Dyvy9nkroGLFA1QSXO8OU+mi1wa1QsD331T9277dfJwDCcyK8ISJM9eFguzT0FC
04wHR6D51IqcPFmbBnKbOBbcOUkHaDZwgo9bGjLU+KC9207ONAWy/WzHlR0HcczG7PMGBbIA10X+
ZvIHCx2KXAHu5ozhOIM0NKeRNQHdsUYd+8YOATzhSxQQ9amJummgkYLteiP0zP6UIlN0yDxUMfYi
H7/hqHPDkc7/NHbJcAjQRrLIPSXvlZzs3aRv1rGd5Ds6Sa9LdwcM+/gyn6Q3KEVfG0VmbjxwfYFn
j8nxaMnsC4+GsN40gu8Mnf/TOghSZyvrwvLv2rSoiQtvDeSIW+x1eYb9KE3pMjdxUbcXzWM3/FBW
nn1w4t5+1hWxtVYB8zKqWzSA2SH3SYYFlr2tsjFakV2TJaDBRpN7tLJd3d6WFg+STR3k+7QpyvMv
Ys2irsWr+yHWGGTZ9tpF5Xil7bMuxzs1iIvuZFXol99yoGKtavx1ViR0lcZLTfdq5FoCxECz153v
4mVH+HVedxF9gx0KGCebl1HozUtbiRAMVpaxBuRb80IKNgl2sdFqSaLSkHhXaanAEVhioablZteH
gu1R15T7FGpRANhuJ706vYAUWvWBhTLcoLDVWAOFHLG4VbJL4bH1HDpOtOYFK4TOd7HO2YexB8BE
orsekFbEsVZrnCzV65/aDuCb6qlfk0wrFArArO4KFHk/SmkuAE4PLI62X1MMkvUsh2fYVezHo7fS
sFwYR4FCgxapaAVdmvitPSY7zUmGi0pPX2hEWhtta37IxTNwo8G5nYdyb7TA4EK9V5+sEs82V61m
yh2p065K3pxAO+PoormQKAkBHhOU1pZ0JCp5Lvd2iQXP4vQQqEjlBAycydnWXHabwtPRU9/xwHgr
XD6cavOzi+Mecbwr85gq8XfUtmzrxZkjjkvJCfZDHbZmA4qHqNKEikYc8CZkqOVCcQpF9OIvs4i0
JDeioDr+2Pp6ZY+VGY58U5TYRl7o7IAJHg5zee5cvBuD8g4rv+zLcqSLqvkk2Rk5/1YNzEZ3htuO
R71N5bo0hb6yixI1xVXeBacw9DA0Rsu5CgJ8wBNzUxQ64zttCuQYZxuS/cOHzEma1OFsfmfzLz63
6GRDYUQuP6WBUe1aHB+f6SKbdT8xdnJ1QMZg/cnluVMXEcl62nZZkG3jxoz9KqgaUE8rv1ml2YAw
y0c07JDTLCT9mOZeskbgqRjY6S4aacmaRmiJz7ZT7YJYQd3xzrdwnNrP7NHZcGBPZ+sAeNx4WQGY
cKh0sfVI6CrhPPSwJjnERge2dIZj2JDr3RknS6ihIadJOc1zDmSiE7cBjQSsQN8pxvokgM2JBiuM
gAKAZp82BIP5ogYuChLSOrCAUE6rhuR0Z3A3pAAxSss3FG8JP1oByKXyT5XCVrNZjpoNJNPZmeao
QYv9Fm1E24mQ2EiTEYabESQWYHv5052MhnOMxd3SQ2NLGrqQQtdHYOeUmdwmaKbAf6bN0CAeMxtQ
d3j5x1qKdAhOJqtzRa3budJ3Sj+YYD+xO5QdVCu9BH2jq/8HtTXsE1jRp/WUT8FTkIvo4OZoMB5N
N38uqgZwJDjJ/GyM7I/IFM7f8TNPx/5vMx3vfG2k6B998xhtvQBo6dfXk82kBgIzvdCdZMpr9L3g
/d+g3M5vShSr0pQuWtOikICGufmGQtbI9ywRrpcNJW32fjWN685Zacp4qXmZ7VSpjCqcudaEdFn0
TVhWceHa+KYPHtBBjQmFcs5gy0NlI5Ob41WGlwQqmUg7gpYAGEd5dqgA9Po+Oc3sa4wGDkF1pZWG
yA6UAB6UdvH9VWR1X7KlC1mQf9xmz2xE79qyLOjQCSrXRtMfvdrU5tbveamw2BjhxHdOX7455h6t
VeNT6kWAt5hUn1MpzWlr49DOJw3JCLKCpjwHXwPHW2RHihnRAr0twUV0+3SqS3N2m41d96dQN+AL
A5vwH39oPHvz9ahp5rZsweSnBe/ppMuvXtnF+yxzzC2lTuvqA4nB84eGUGVN4lB7dw0pv5auGe/D
tkfLmhR/lnWjbzhz6je6tN1wEVoxXmhWgaftbMfme9g2yF4NXRptFodWT5s3bnZ3DmAASHyOsw5/
ND8OmW7+wUDrtwYR0HAOm3Z8sodBX9V9Kf8c4k9sSs0/QhullFoKA7cEvoyT6MHWVk8XuuhD0swj
mmJDU58mdVmmHWBa92k0HUhOFqR8mD6EMyoTD7SHUGQTW8l7nsTfcwDOranwb6n0e6gIBLO4hqVm
HM52ZIxqOFWsc6s2DEJLAw6cI9ZFn2CNvWiWYBSHbIB03ZxtnJZ3hngjYHxXCh29+9cZG/7C7zHb
FmY0Peu2Dc4R6bFt1ef9eZ5mrDOfyuz5ziJ2QsB7OOLqQJqpAvAwOKxb/85QVJ3qAu6idZpFDY5z
extNsE5ebOc54OP/4nEcH67Tn+9cFsx8slxQoFrjc1O3DRoVuQ1QGtz5Gs8urzfFxmB6jrrsb2PQ
NM5XANHV9suGjEa0e9NEgxUv7QFZNrYnfzFipQYVbermIalmh4ed3+LkS+BLo2bDidbIzQX9UymG
PzoWoBUg97BDStQfzgTRe712xmnWOGSY/zBEdwoSaVr8KQP7LcDNKvRiWKJyzxFILVYJQMNWzNbd
M8lmNbIgqg3DKMCOk51ISyIy6QcHXRc0JKFrsNPEJnlY7O5MfnunJpQIY6gPQjalbIpDyvITTuHl
GcBT0tDEKbIbcZpMU5wGdaERXUiRu1mc+8v8wYVsfiVLE2n6npZ36/+576/ikWwJBdjA2NeqcdrT
mrwdxrchC3Cgqlbo8wKe1ung23rDEoztK+wOz9xoVtgWjkeTlfbnoC73bqfVQHvT21fXzV8JAXvy
XHnQ2kSfoa5B/eHMToDOAxC2XT04ZbITpyRMLJyuonbCQM5xM+RlvqYpXQaliOLPwHyLn8sJ/Ve+
DQyy2Wyed/376JT1ERDAEwPAeBwBkxSXOM1T9KeU9YZkdDEkz8Efq9QTamiu5neeZV/DvbQASUJW
s4qkS7xZT0KDolhWp4GOZ/gj7jzrxcVj/ckytRXNSjO3X2gEGq8XiSzrSQ4MkE9oZGMr7oX51ogS
zBus6vcyQasIWS+h2lGsja43m42KULDAPpGyYkVzMfTyVIALdkSy4YPN7eLUI6O2JhRXJQdzR/rB
VHJPJRCIAyXqvWc5WskHUInB20QHN8HBmrozx8mc7tG+UHGW+EM/ou4Zz1rAjv2A876D99biCCAX
QZujuRmZ1ju07xnje0b+XnRLEJK1HaAaH9yd0PvoGhM7yhaUi103loAUQB88emEwVZeq+IBUffFK
EyFx5NzJbkSNJnTkVKZtuUqb+upEMuG9m5r5NQDF6jMqtoG0FHbT/OvTPROwYf30we5BnNgbxVXu
mPaFp8n0wVTyn+0zWSUfdMcn1Dm8iftVOQ7jlgDsSBa5Fqi6wNrszzh1pOGiWJlePjzNMgC79ass
t8ctQdvNJkZ39aMwoZt+jwcwQjgx2CUaBS5N2166NEOdbXKHl5skNrsES80q9FssrY6ktrBKfOu2
yzb532Msca3ExK6sjnC+l00vBjbTgZO1l4WB4iYiIolRVXsoUeUMLTogUApCchzYPopujj/HIkcK
Q963WKYRdOsmytK1Sb25gyorSlQ7b9xGNZ7bGcCE1JQUs83v5w8+eG9L36tDANlagO6vXTz1DDVC
Z9Z4dJOSH1I1+pX2f2RHkSkKxes6UfkN8lvzsuZxhRMgR4VTPA/IbOq1+tt1FNlpEh3ey5qIPGi6
uFVlMgE6ouebxzstfhSLbJYIv1pzWYAr8yM8obDFaN7o/5X+c8GvB055/HPP/9cks2UBJjP130z/
yHSRQTAiN4j/+kVG3wflS15zABzv+QKvJNNMwBE3RQGgHBWajoLaDPMCFfLxFJ6wZM4/gxbXJwzN
UrBhrxm6vZmnvPjQBHY+u4Mm82q2uE+RUXyua5R5u/HKNOME3HfcOg/65PhOqlmfgUmmbWrOG5zI
4Iw/FTzy3bTDYs2zyk+m+DKC0uVzIkbrHLXWvRM39GbXjr3cuDiRSC4y5tYTYLb5ygpK+QXNuV+t
wTb+LlBy6ea18F0Rv4deXn8NscddocZDvIWxq2/FYGroCsyBShsXOShsbPG6xJFl8zXvcnOJw13Q
2Lhm/dWKixUrZRCiZisBcFFuOwescMYvTVav2kYTqIrQiwuopphaRY1fZFKOa0MX7IA3RvjxWuMz
WfaqLxV7upaUBwYc9BMo6EEx4BrFsIpl/9eEveZBsCbZlcPkvTvjkM2gznUcrVygEX8PdNRANcy0
n+2k8FBCKO9tJ6D1/QHuF2A2Rc1Ko5Z2bE4cwNNmzcpT87l5aXStAHzNKJnTdQBYWuEIrh6UjWpT
ssldY3ijQtDbTNqt9452qNUIXIICD3dDUaZhkjB3+uBMjflxyl9IoysaKUwqE5w+IQi//crQ2Kp0
+uYPCWx+AGby/2iJFvmJIfsP+KWybVMz0P6CwPqZbKdSm215bbLZNtQTgf+e3k4uIPIsQQGMVpoG
HQx1W2kHMd56apbeHDJho25suhZocTSdDecWnHl8i0F6utw16ywxbBM0LdiMbukzlZb9HGYB/+wG
RrrRGDfOmhsCZwgI3Diy0OzPyKu+EBz3zRQdm1dTnXs+Dknlc1ZycGlbOC1YOv6yycqe0GIDPJUC
RxLUBVgUk/AdAC4fyE4GHToDLb0Gx3Csz76kIN8evqHqOEy9vvC7DufTBHqNHo5o15moDplwWBRu
aB60JsBEsdcAnRUuocLvNmIR7UgxQ2nXLEZfVtokveeXdrlWtdEzgMuM4tJMSDY2lqSi6TvF7xte
QpWftINebikCBQwya3+9yZixd/DeOKflMmrZ0R3FuF9ENHIC595skRldhDZsUmutPGoAUrnzJXnG
0i8Rfsc96tUc4LA23sgvAETf6noSnmhWKZHlMpQy6g2a4luOZkqg2gItNYo8fmEo0L0M8TS7zDNH
tyckNK1NXtjZjLma2thszlCrUxmAMROwQ3cygjTrBwBy86CIVjSdwVjN+AdgqxqBGgLou/Dt7Dq7
SKs/YAldrOMuwjfcK1Ls8tU8HyL0/4dTtJZaJ3i5Fd6lxsGtfrCNODzXVQjWLOaOxXoUZr76h4qs
EvlV59itzdZd1IRnnC4m+kHq+Q9HCoTahBXeE9vIKfp1B0TfSzfZ3QlrDRArpiz9xKU1E0NbVnYo
9H74SqatZ7mXuv0vyr6ruXGdifIXsYo5vIrKwdljz7yw7tzABBIEM/nr96CpMTz6PFu7Lyyi0d2U
ZYkiGqfP6a+uVVEW32JHV66t0Uzfxz6/ZlWuaakX3yL7k6urR+MnV483fzVBqe9nm6GeU1XTO+9s
Z51aVXegYR4M69wv+lcxQvwjzoEUInsh3bIh6Q6kgyLdjNTtFrcehHErslvBdJut+MgWZcgWpC6Y
f6EDGuZ1BcY7X8udc5u+jJ1jXXp5oDM6mGNmX7oY0NgYD2yr24m6vzqLAV80q6nFjiK03ADxHnkb
ZkfZuw9f8qC5xVZDN5ayLxcDm8S17FEmDHs4EPM+sgFPzlBVxCvDAZdBT12eYV+Fxnqn40YhTHNz
46OGQmYpkYVii7oHi4rKRWfalN4DxtLte/z04xFE7pYu5c6sAOmFCTmjBfNHG6X4bqMIPsTmMhPw
ufAPFLOEf8QsMxRToMDarigGG2QhyNeZc6GtWZr+CIlZnLZPlOzDtrwSbw6SLfeddtNDl+hIh7Zv
vRJtDr/GLutRVQLHwTJNEzREZezgxjPWSh++ZKcAZbvNp1LFuud+vpJKnaqZ9iM5TTc+P2RjHe9V
mtHR3IPeYNOX1n1yMTeDVN6fDe1ESzvBS37nT9mRRnTQNTfZ1slgrtsEUMVwRADoAz8HdAK6zhk4
9+Rt1wL0rl5OaUwHMK24JzWks5Zn7mmyjH5ju+Y14lNwbJb8atXQgIRdWCCgnTrpNzkwgRsx1u2T
IfGNU2I/zvoAMWVpKkCrcmlGdg+ZdJSGeQ3UeioDyPeLgNFC5V4GKIevgkBVvlyF3OgqVlveL/BJ
T74susrYAMpjOTHHAyBY6IiKTgP6azeb6T9kGtHeju98apy/GpKviOPFt2XRtGY6xzOtA/bvIMji
Df0iZ/IXmX6WIzzrrcGRoa3Jpn6vaUJFkDO53KT648SAcvZ91iWroSqKU8nxXqOomWdhigen9YQm
qjObE37GMoGf0yQunIPXD/YxNcG2IWdpIqmAiX2iOMOtr3ENT2LjMueSgGIu17dMnSkUKg+VxcHX
ht+3hVhc8XWyKRUr0wBBqiL9VISdQdEvsRRgOp6zr23tRV2CzmKXYcvd0YItDZdLULrfr02/t8tv
Ms1S3M21aYIcf7+2m0N8d/nbbi5HEcs1Py73yTvgKDppEeRslyYkPy/2reu3+2VInUafWol8aG9B
7UZ2Gi3W21YkmvpIQrN0+J9up9oYQfGajn/VsmuIDg1QMLOI00X2g0ykcAEFdg29Ig37pJ9BE+TC
QbBLUUp2BH8UqB2swttaE2hdyil3t0SbSASKxJ3Iur+whWosPIs0F49zv5+x/Fq1llkUG9DZAZLQ
1Fgb0Nj1lwhyBh/IT5RQi6M1tK+ECIpcbINMtkjP8xxkz1hrvBKC6MY+8PpLu/SnPK2FrRKVR/p/
lT93+i/tMg+DXO5dLtoaPTqetrcq1obEj2c5WfvgQVQmhmAI+jgd7YLlUXzfS6XcsUriNSiH4z35
1mUWH3gQtyHNUqgOSS2apMM4g2i7HP9KDI+Furw70qHgbQha5+KhkrfIcZzFcQqCctXSPdL3fDvk
ZVLtfo/oHIMtEZaN5vW5bECtr413mY9WFT5V2HKUZ560xTrqWboFyVg6Iz86+2r2j36Npl30Ia0i
4HRG9m8JZbwzHQYe6XsWNycaTZ07QhT0Y5aMhZfkZyHVG2nIOlPfu3N7urHnZXaHtdRrFTjZU8Ub
bzekWhUuQ2lz42oI00FHn/XM8ieaaAvjiAZH70KjyI/EnYdKiAqiRJoNBlwVdJMIlH0Sn9THYY1G
PGje1E+N7NUdbWzTCqhnHTNs+b9oYJPeglLaR6cMhnGAXye/mr/TiAJyMa7AUyKefNkH7Ij0c3hq
uM4WxEb+2m0nA7CgyHHFdkKLzFEtvGq91cFo1pXoqMSijSYWmk06XdZvv7Nw1igarVAfuYaQi4E+
plVk9faus9xmLTo8/uJ5t002oJds8GvVOGuj6bGopHkaD1PfJ+CCAXdoL0xQD3VB6EFH7A7CkCDw
t0dmrb1kDkLR+uVdF4/8Dg/jXXjFYLkadAAl4GKBVUxFHE4O0MRk6yGvDRUeCc1IHc1bpzy+etM0
TfgRa8WaTgPAkzO3YEswmchPHWyIsULSpcFSCaiv0dMg5VmB7BLLqV8AL5pRWC4afoKC0bitKxcv
cx4W9NitD5THsfheGniqBGibP+GpFby6boCOaXuRfQm+BuwKAqHKWyVUKG6aBdVLuUZxD2mQbAPV
EdR7/XhaQQAU9SeS0ZvxOdmRkRqUyUZnakK1OtOEDyKnJQJ0MUhD08r7j2loQjeHyVkp76Vn+s8p
B62997vknVfW/G+brgRYM/51fLSPR6zKXuuucDfY/KrPLVg8T7aTZNsAILOXxAWPFgVN/wU81pYY
Nvjpq11CjyOKh/LXP8Xyu09wPVaj7FEPHUSLfkEB6ez236qM9PFYUH4fwTcfGTWsptC08dRDn/+0
HKIdWPni1TKk74hnYHfXhkzNavnOLF8f6UlGY9allqMc900Rr5axCrp+sXCHxbZ/vYkiG0suL9J6
MHfVM2B4EB1Yljy0DFpWTm4L7EAj58lIh6c+xQ2ZAFIEvSKUVD4bwcZH6z6ULYGVUMipmyFFEBiL
zpYhQR/oNMklrIszwMpLNOvdArworaWL4gRVu+VdMHRgsarM87b0fjjynmJoc2ysaMaMEn8buwH6
hB0bqpLYf/bRCy7nyZWCPuWYWQ3ZaHkPUuG68LCfuKgalCgQrRdaek2y2kPKg1+ierOYAvSoyyJ+
hAmo2m/BFjutPhkphA6TVmN3tKi07cKLT0Yix09qnTIq33KMTckdndXbQesgFAN0ng8siNcC3Gpi
6/FCZzOLi0/DyOlWpaitky49yO3GF6+h2+XC+ZvsFP5VysEEgVcQuR1Q1r8u2Hs+fszUWF7MnnTr
pEx0pl4TNgEiqIBg88GxpwCM30yyFkMf4tzP+H9OY9K6P1p5SmPlhNp57f+H73oRah1KVaqop4p/
3MvbNcoDaUg2/Phdy4A3BcGZyoAqjs4ouAAP+RI8FZp3nO13Kluocga2jVH8YLl/9FNuHNTEjR9k
S8W2MPHdUhNL8UONBzM4Qg1KPyhTVadhWugBClL4+tCXZvkufPqG+PjGHvKerxebRB3RmRp+Ajje
fD/J51NaQ7NAsjGVYExFmrSsVtddiWmukgX44iRYo21v4Sx1oPMoJPzKXANh7JTG4RPaZU4nyGOg
cTlbA3YDUYgaYrLtrK9pfVCR+p3t9VVYFOgfIaMS3UsDYBl9HYunT/qDUrvQ/YhwS1DFr4iV4CP1
kpVyJUyv8JPbOJvFSD4yo1Y73eFa5GrMaVzKr59WeJrphHOAasViUwtLO2/rjQsAfHi7ZKSxjAOf
pHtaZqcO1OdWNq7RFQxceyH0UGA/Z9vWeNynQ9Hpxalu2FM0enqwIpuTdW88AumCcquQeOtHeKeq
yWkfFmfNg9CJod2TiXzpCvgrKzRN44J0VXTmLVcgD2WXV8l7bViuAmmdI+tt41L7eJ6o0i7b2/MQ
PWZaHj3aWKZbMXrQydTxtHnAumRlSgcygTZ8PgJ5lawiIAozIFJ1Bk7NoVnTNB2q3xMvE0gMgXbc
kGSqvm6bB6MvVjRXNF58F9jQ2ZRgwwWeaOOBa27QHJZmH1DHqcxAAmJVP8m2+BGi0bXQKgpYPBah
MsMSQrjGDKJnlOYGEkmphqz8afkB2w4tQ1XT69nJqTtIJABWRQfCYA25ABCLMFm9b9+6tISyI29y
/MJFpVKZyc2dWnTB9+Oql9opUW7o+nHW+mwzDiDM87ps1o9AbZR4VZC9b6J6XKHsXl/GVEv7tSe6
d5fl6X5xLCwj26RiKPBxLUwd/6MqX7tG/FwDBb/SRAqxCNu0HyOXQX0Mwm/AGf2yuaM/hZ0NtYJ+
ilHw6bFOBJVH1x4phA5FWe7w7tR3NBKFNT9E3isNKBFaA8Q5LbXlKmTySsPaV/LySf3rUkCRXi+v
UoOaaA5nq/l1eSEsfLywC7RcnnLVGtvZg+1drt9lK533RMxPB+LvNy1wvTUpBHvI1pDKpfJRjnS2
iARQYGkATQzymWugEgMIGnSXCNZUezfTsL/X8Dc2+yDmHGoHpKzYKY9nJ9j2iQGothxGeVOGLGDg
6JRDbLIeAyttnhzum88l+pXqsaze8mRuzx4qiUsOYBciIL29AlVX3Xgd7OgxYinUW+UB/F021Fdx
6Gv90PUdOykTeRR9o297BmJyp+7R46jCPiK8NO3RVV4mM9TShAOWCmy43Dmu098NydaFzOuFBnSg
udHstD0Elt6V52gJwKs8HbXAgEFKi2bwBAcC3igu/ut6r9iD6hj0vL8SJ6UFwvqPS/3fE/e2f2jK
5h7K0PkcfKvrWjy4ZfYytYb2LahS9zg4VRsmZhq/aToog0w0jW1pdmzcLmzSxDrSrDF4L4MDKiGa
dFczaJe/mUBYP3gtW/I1neMcq6L7n3xM78dzaro/0VaPnoK5R7tPl5dVaKEHHP0eskFhmWLobg0G
qzr5sp2BGh20YAbBHY2XUwrvsRwMbY1N89NUNmJVdTkkG4qiBG1gAqmojwMDUv+u9589rgUXMpfS
QuZojHwQpabjFoQmEKciIwe4Ex0hvzKRbZl2+UuDNfeFTJQq1dAjMMdodHOUdsUNZfXNsBr6btsL
56cluasXuuuFD/s2RdmBNGTsxyQ07FZq8dRzKVvwy3MtDzMZIwuvwHATsGQ4bgTOw495cgc8I26X
SBrz92mAFBOgHfxMhluvJcAJoMhFWWmerkeZZzQ+oQbmFhsdVSZ9laMVeSVAKLmlp3x74hBBolVA
jH6VZeZ2JdGPpgO1OoNvPbU+IGPN0mpJtMyoHGk8D4dmBg0roBdiyGWdvrdOUlIMgtc4Awj2eoal
ayRWZCxrC7iCHGTbypEm6JDIODUkF9ahW28JThh2msZ0vpAL5f+U+svrca3Gpe0ePbdehNaMZUzx
gqboGjtUxQosBDnwgCdeQLp2xXv7qW+tEawUgt8VnlbeDR1ugKva+e6WFmA50iQ6nd+ZTZscosFx
wjiZ2k0tuf6T0pHYue6bJA889HgYVfbKmK729sOuoxWI/AtImB0G7jabR7TDJM9i5PY5RQAI25Jn
Ooz9DJ62CZz7NOTSI4cH+QNWdJiwY7yCUH22cKPVoMm/NLb9eUizRJVGsxmksT85s9+HNNtIvIzA
U8SFYksH3Vag9ERHZD2+Z3ysHuYk0l+wulu3aLp7K9OoP0WWIyB3hyHUOopN0vrNPmpt680dmvdC
+NegqZmlEoz1hsLfAPnIMQaKZtR29cy3hRQRxDZUfMmkJCEN1aF0iwZsX1e3EfRIw4r8KIL8yMUE
hF/FC2IJVVlShn47HS5obYgOJbpFItlwpw5gLLwOjaIdQrtujDXNqgk1nG0o/ojp51fhyobO0gFv
TWGsA5k8b3XrjBYpITmghVRBpbMBP+5bp/fGFeCgI2rIUkiVZmispsnmSB+aWNLIXOTix9o1g0My
q6UlnDB1R2/L2Hggqr8E3bhakpvfewPS0Ylve/ctJHr2tVeM+wiMVQ9FkhshIFvdjwDgCiIV1KA4
5WaT+R3wtiDMncy/t8YE2PpIyoJ2nrYtoVL1DWJz9wB+FX+jlxD8h+DfeHIDXkD5UNe2U4SvSeLr
93gC7O61akBRiN4Ek+kna+xDn5ip1R9d9f58ioGaXd4N+nuXP2sMwLAtQ9R7sAR/hFCWmtQhhMyv
0sxG1p6taFzhVlDdB2nOVmmXTu+C9wZ0j1O+T4NgeocI4hF3hPl5dj1+3yUJ6BUBJXi38gqC70C1
7Gn4hRuFiyS7ulFyBmFGL5MiIfKiS7Zo/EcnehTbnR6BozCrV2G5bGUWWIEAZXwavMm5x79Bu/Pm
2UI/IDqT7BIFCkjIOfdVl2l35gwug2gFMjnnGfpTxaMDFqlm9uxnMuVtUa0scyxPZMuMzNjZQMet
VYCrJ+tZkqrQIZgrSAQY6CUp8rd68PKQR3j7dq7WWhsaB1rO79A1y+8GlkJQFT/XGyXbwVwBdpnG
SsAEJj/BC3k58Y5D/NFYldDA3C7GxUFNQf8Y2/TyC0E2Ojgi7k9XJlRw/+uQkU+yDlzzsmIlZm5f
MlmiooNWYK+XB2dlTki80Q1ivhsy8MEo35v4BLz2Kxd4sG0i0wkScyRvGifl/VRMwVnFk5mGs+eU
O/yhaCcHjtOpp1PVDsa9bRVFmGRz8beYzHDw8/JHmzrlrQcWJ8k+y/N5PRVDusdmFuCVEmjYcS3d
87qa1qCmtT4NQbdrvWI77zrrlPp12JqQZbuJpdmhd4MdZClLIbINtJc0LAWbz4eIJdZ+SNxvN3bl
W6AzGcyp7UnnFkSUlJ/hm33IZGJlozOKjQskdkzrU2KVE6uQIjQ7f9pc67lyo4TKlRYz96Yef1dl
TbKrSZZl32lEjzd0RvssqNMbezm5PAUNmbm9IsU0NAst6mjMqQHuMJsRGkVQKl9WVsuiiWZuFlVq
uCyvVKASXIvGzAvBTdvg08OcBzazVxe1nrcUtJz7uCmiNZtNAIWhhBQ2rZeeaHYCGmdOmuzlT0GQ
pLSfcgPKX3xgu9FtjHCh8OkEs9Ebnye7XBL+EI/PPIu3ADpmJ2LwWewb3jge2L5A6TO1NZg22+h1
yaCX1W8ZKzyVhGU7gZOeSIOyun9z49E+USJgHfRdiW6xlZWnMfCNVbY3oMhwZ/1+4E0VYlEwnpVd
ryDjnnlY8bM52N3YaQgVtXRXgJlqRUMK8OrCNlZC8HiNXltrTUaa9kevvaNhIbT/kmHM9jd2GmY6
D30WXF+Jeq2u7396JcpOQTWUWbY8/sd2bNAffdDNiEB3L71vbdDZfVV2p0mH2efYHqtz79lQhgel
3xgys0erqfRbnPFkvaN0iw9zhHtpNHtDCRabhzSRhTRmPYnD2HR/LZu/v28Ng51ZX2cCIgpqf7id
Suwhq/FAe8oUjVL41R2qjMPpKsvT8eoZ607jZbB4d8TTJFiv5NAa0vG+LBtoP2PEvc54caENb0z6
4p7X7Xvlj4CbyanME2Po1l5yAMeO8YJfmG47Bmm7odk2if8nNUPqKLV1FKICrPyRNsv6+UlrbXOn
+dajelRSj1bKxlrA05k1ZDuy0TPUjZ+HlfJ+8owlEz2pJaR1pvyCyU5WaJ7OdjnKHZ0k9iIkgTX7
0ToPoIC6IAmcdD73LLcvBCTgWtydPTt6MYlj7ivnRNtD2/ks/BJNy/IwsxTtx6C6gOQ4qCPWagYF
8auPx8Ue/esg1u2C8U7Zm8YE0XLtPy1JsDHNzZUvd5hvUlFSKH31G24IBtW8XyrfdLZw4xdBoO/G
pPxBrPifSPdrwwHzwFiY4qdR2fNqKisrxF2C7YSED9DBrnLw3HjNBavB/Ml2uAt5QXBPNgIdRDqW
HfuSGSiW0phNUPSjBIaTgLHjD8GDVTbbzJ5zEKUDFhGlcXdqjPPyOSYTfZhvxwR/IGen/gSPILNT
W5BqdIZH9R7abV7tJhQmVjdvLr1nfO6hrgko85YiyEX9h/BntElVLP9IMi9eIsAThExJtuWfQ6d6
zYFDaFJnO7ZACXBW+UBYoKJiDfZ/OTfWNij7/u5daHmg5Ik28WgONkPlG2cLH0HQqHb5rmaR/Rj4
Vg0iNLf+USLcl+FOYd6GZ2YbbNzasFZTAPLpAXz0uwkV4gudlZ2WQhsEFIx0NslZOvty1mietajH
Q7qEgguCiBMeHPW8eg1oTLomI02DQ8BDk1sPTqN2wC6rPV0+mciFwizRghtIAsjbAVo+rPH6sCCm
fIAr0axfegWAH5LqOAggVfJpjHa6bhdldrGaPGji6vKQSDJeOtDsJ28V7WftcI6LPIwlnjCVhxn8
TpcMIuOWRP4D4Nrc09mHnbzIX9kL8D/SSOVpZtytpZ1M04BOYfSAXXNDUX0Ka3vS1mpxSWdqTTpH
KHyD3wW7cTerULU+zbEXuhkBnAr/uPAlZ+WnLlea48lpS2vbiXtWpcMdAOmGfmJTZ6+BQsb/inD7
hPfv9OEVki/2XqH7yb54DJ21G4vxP+X/qT8gCaYldLGVGshjmM0ODVCSkCeFyrSsVxD9hO2A7z81
oRxONvLAuve48E1UHJT+LB9ywBlR7/iYJW4KCiAPFQ/9ZuxwL13sI0oba0WX12B/AUKrQNdx8EB8
kOqJzGxSsAD94tujs3R6cHqnPkYjfrVCMnUUnn34YT/SCfYJZNwOjpmGhtxntj4OvtwshkoE9jKA
q6ARTepym5qGXlZhExmkizaw+KiSKR9yVPloYjbEi1439V4luHEDwcmsLnbjpnwZAPbLBdPCTsNs
xneMaFVNrGLWdZmDYmusnec+S7qzPif/4CcPjMnyALHJfZWg2yqWvK1JnNu3/ukF1PLJGuo9+hHs
TdO7HT+bdVC9MW7WZ02MWN9Icz9C9xNi7lcvr3kGtEq2zM3nAaQYkLc+FGJERatiybOta/kGi3d/
Q7YgycVTYO97Cz1SYT776HbsR7RwrSrHzF6xsV77OW5xwvaOBojMTj1Uebf23BWPkIILQq0d+7dO
DP/xbnD+ibUm5EmHfibLr3CHSbWfyYguyjLLo1ceC/BcTbp/b44BVD6+SIk1OqQpZErgL1XKKRHV
pXQTvolHVm86kbance68+8hHiwjpOuEFrUt9iL5XuiZuPXJhoNvaACukq/9rVyzaY/HR3NPB4g5Q
0Om02GtLVNuqMYo1vsr/pZ6O4gNkJfa1W0H5SZTT6zwXL63k+PjdIdbTfhfk+vQ6tPmNQzpkxv4P
DlpllTsfMJSwss3oJYqevHyWpQMRvbC+REuc395HGUbenHarpKuNE01CgSpeu6iYgN09CF78eswh
Ema4G5rlbrBK2ngOJx602rPd2UDDYYN2JyA6FF0m46et1eWPQAzlpp8d8HWy2Lh3XY4FoZTJCgY9
7Au3/GEOotyk7TCBaaGB2FeVizDB76Y1GNgfLTn7wa3JP6PNz3nOm7zbgjAi3pTcdZ7bgvP7aYhP
NAk9QXzm7XLxHxy0vGeajuKuZprTQ4E2Otdo2p+xHgyhMdbYl+5166BlUG5L6tyEhGsDXEEeuf9I
X80Lmk++0A3F6mDETsjM5iwkHvI58MxntgJBG15onEZQSWN2cyBS8jE1q0Oe9llI9OSp2ZvP7orC
HN4A/Rmx96Lp4lMCxR0CA9ChKyKoR4855EggiI2vtoQ4K8Ty1Pva8SOC7AvEoB19RNhPuOGmG8Xh
pbi4akkORoevbKUw/tOBs9tW0s1VdGI0pjCAWd7NJrehxWksG4KTrvUASwAWSNuGkxGh/Jd5Oe5H
2C6sXHC2m8Eslk1FniQnvxqqJ1ZFzrPMQUGmOw1naMRAn1juU1ZA4OwoRzzr2ZMJUpf80s7oeZdd
mlPKUYcM6vxAfZoah3q3hzbPgymrKTQ7yVk1JGcVq5wDGUuzyvn/P5YaSellUGwyZxC7dcHX2DrQ
KEjMxltHtmS/VeM2CurHXh5i8NJvNAM+NKSJGxsfphpre+QCeQsIh+RQ2Si/ykd+2J4FHbDQ/k7c
oLz0qWM+QtL2n2weph+4K7VhE8xXu11pPx2QDmhx/TqBKhZFnAQqcLwc36H6vJ6lWskQox8T1dPk
ond8vNfwJV91krS8LtAxKyNHJzX3vuv620DTx/dC89fkEJeuFvpD/wamHfsR1C1gmxyndxPy70dR
FWIdy9+VEjI84dDl7nnkhfHNLMFNKO1t7xdHV/OqNXYwQc5VCBMVEtPozLDMJyxOun44+HNlPqPX
pNee0ezXrWKh8Uvt9dZbEG30nKVvI9oj74TGOHboUmxiQKBw1/SB2EaSnUSAVfT3ICzZkzf0sVyD
0qKs0QxZmEcxZ8W6CFLzZNnu/MzS6Ykg+l/Y0X82/fjCTlD8pgzu/D5AqTfH+tuBIoDTRfWKhnWR
xY+A0u9oRIcq0cIx8ZMnzkYsynPIZNtFMpxpMkcL6DqP/Hi/DOu23qHJ0ljTkJKzDKR5NGx8S3vo
kXx2DOCUZWK3HpKnBEIm2JWKVn7feY8AAhh3c6Bjudg5+vcMGpdh1yTgloq69oWZ0XEaDeP7NEVs
a/lZuSc3m70nscneNccJsPsggjWZg35+V1lN9ISvtL40/u9Zee5qu97x00ewbcabmLvDI48mtE/z
7H/OMru72tjH2f+Dn98Nh4DV4FVpzOSp7u9tESTPTD6/xKkfg41vjrc0TOw2fTLzexqkjv19zusI
Tw/YOrcM711UQbOjURSDQArSPMOZzm5sadmOOx/3RLK7lYsP61d+ZJOJO61rdok+QhaOtullYjq7
sVFiyNC+iUGAdiWdgSKF4l9ArYesAkS2IRGCfo5A0CvZ5zJ8QcHGm5i4zVrpP05kAibYynZJV0L1
IADvhbltTxNQVzDOeABIwYgENQk0VBoly3dRkPN1CQWpUGQg2V6nQWYfhnK+8Hywzg1r8NMPEhCi
/SBT1oqLCX6AJPwY0iTxe5DJAscnjejQuo51lkGUBx2Qw7oN6gL920bpBEeNJChjqWIJ+YRd1bTx
0ZIN9QPJVNIpHcglyCE1AYUVHRsk8Pnk+FWe2xR9y9Hrkrf9JtMCvgGnUb7GgzXoaE2Q+tzHkQDI
TO/7feBgaqNXb+jbNu5okg5jY7OjX7JvLGnwUKyyDKjV5psvEoByCKhKb3rOZNmXDm36DW+68+BL
MvjCTN0z711sg2A+kQeUjtyd15c8VDFuhEa8aeLtVtlm0/+n9/EWUtSv1AYbnIdG1o/N3HTPxmgv
qWmefaSOHWxdDobVrqloZoITBpVQNMNShS2J5ubJckI9x0skBy/T4kPLW+favcME1r9RNHT7pcwW
GyG0KxLgYeRPPPPBYoe6wkNjDCJeZai1RZDpWVltvgd8rvobixs0cdSif7NT7FtabSeeTIYlBh7c
3IuGvtu95nfxsY6bGhTPmrflvT89aEnUrIuxHF5n0JWtrMJI/yr7+CGz8Qy56qYz/7iMm2diuQx0
5ru33uTXy8xBeb1Ml3g+CNB7bRpWoLA8dAaLQ3p+sNPaPdKQHjYgePo/w9pI4pAeGMi5kkOKLbme
A8tpvraBKF6AjyjDCbD/Qwq5nJeU6dYuEjl07uQsak/6nd2XD1g5lS+LCbI1NtpnHlT4rJXiQMOb
cDzb6msv966Q8z6fWiga4YFzQd/baLvamt1cAMePFZaJPiAIbApwoLWFab6WceICoy2HUW8twwIV
5pNIs+tQWBoY/apyOuv9S2OVw2MlcgMshwD8JS0USYAL0J/AQ2M8WVH/7wS2uROZ3JaDFMDxHhJQ
3RZARRqgArChAUOzlASoKlbOwyNFc0iq7G0bX0+aIy+Z0fAswIzlRbIUdIhYeX2L3bh5DCC1O2+q
1qz3PnTDPb9BSTEy+zUJecWCXYckSKNmdSnVrYY0q5z/GNtDZQvQLjyJyZtobW8Ln1lnBcJe0Nk0
jkpf4IlpdEI1TWcU2sl4Gv5KojDYyp9sIhjFWhuA71XhykXZfiVSczcp6RWBzMtZXr3ya+WPgBr+
SkThkxef9EmkB0hRdGdj6DqoRuFAZzW3/FOr70w+d6BNUB4GtzZDY3donNAdaLPIiAYqGUCjKydp
zPM4AxzfAXSuDAQIXq4ZbyOCcuLWdpZ5J5k3xiPCuWK2veKgYLgvcyACssStL0zS+MS4N6Cl+i3l
oryzfY1jVz633swo07ZW7TRb8mqMZPoiCKCIbt94AgRI1rh1sLQ8ZTW+bzsTw9hqGrT0AVNk+Fqz
0yAKszH14smVnDCdZ12S1BXvKKxpa9cpwDbP/epsibjdZPpYv0nXUlLNSNdMukJuVlvbVWGtQEEb
7JoWUNqmq9i7HmhPUeZE/2ppsQliI/mZ+DMLO5Fbj42WmTt9lKpCfmLeUVAngyYExfk1qHSb+Z03
gyV+6qj3r+0S9EK+b5mXr858yP38eTY3AevDYv/vnvtX6HWNjTY+AAVOph5Fc9ztjRNBqAm8naA/
Z98ZQbTAqmlCDNjnBoYl2vSMg9/bAYHLqq6M6rjgt1sktbo4fiBvsOZ/Skom3oB6cDadaGWNbrsp
gxTkO2YEsbHUEFursJ3lfgk6Sx66pcaX+yUYl+0d2ijZOpZ33wgYqDtNTx5otNyQER5FzTW8T+Zr
OHlwL72Ga0P5zCM32JdLjxoDTawkcg+XsRFlxaHIOguMx60x2NhYaScoMn80hy69o0le9Wtso7BP
O4LkozZS6EzZUFFhOzMo/rLGH65r4JPAy8LfFamNBxkaT34/oJkI7edEQFsOXvqYx3/dOhOBbRaZ
w9G2jX8sy6l2LMB3NFG9DlR+aDsLYNCgWmoYqpGaInzwgy3ajmqCKhpu5dyB1OZei00b9FP1ujR8
aGP6wLXEI379U88z77Ed6oFAqk1+Tnn9GAAR/goaQ2dfTsLZ4nfeftc46MSlQ+4Z0M9zHO+cf0SC
HXFCo5PrrUnpcCpBnTfPwGZ9KCmS0mHLvUTZSR5R+U+QoFSKiWYBokpm8WhNyeSkT72DlPL3C1AO
Cv24wCffPMN6sp7aaUM6N6R4w8vmldfzeFqU3z+Gi35O8Wt2GSZatTgv2jl5KjYiDxrs24/tmtpj
lYA3A3w0X1MvrE663Yluy59YeH4y0ilFtjp6rtHDYoc1b5rH1BLzNvEyN6RfUq82IPyY2v3aDTLj
ogEEcacBLIhlvMAtChsTdy0VsXI0WF285JVMAFzbdyl9doq+iMJJOpOREoBhJt7VXd+EowZwVMlq
NC9IEEyaRmyl10l8IdQLDdUsOdMsOaMEd3X+KtbIwe+3wHCi0XhCnXHnoZ713lieh1Zf1Lb9hrsP
XuDaKyr4dmm2i4vp6jEKH6pbXvr36PB2E882OjYzvX92sEF07+C5gkajNKGSNa6SYKyPXVT2z50w
7ENT9M4q6bsAtI+FsbFZUj+4/P9w9l3LkSLRtl9EBInnlfJOKplWT/cL0ZbEJj6Brz8rN9VCo9HM
vee8EOR2lKQSkNusFcmnzkVZ/YNwLNFCzGmrUKkoQSCgIned1QQmy39pVdved1rdrNHu3CKVoX3V
iCRsDNDKVv0OO/0XXqSMFzNycUvve+cux1PoUPSduW+m+OaceO7fnaOouTnjldm28Jjw9PA+quI9
0Z4R2ZlfD790Gw2GUejbT6ahu9vSSNlMlvYv9iY3H1Ju9Q9CT4oA6RrtlxtoU+z9QuJHBKXums9m
YmibAoS7Z5t52Zmnpr9ppe0+t5ZqFhdD+MsPwmr0fuUJYHZtvbOAy1vga4oW03OoH1uFZdIRZok6
NK9nJKMlGFnIlCRkP5g1O6PrLFp3Q8H2LPS+shq/ldjGLzfN8ZsaMvzOfAx6HErAQdxx3CrXeoLf
Lag9fkm8/vw2Rsx0gqItl9rsPIw5AJD95uYsGH71Tow/goYOTcDKa/XFVtlqrtsxqD1y9yRNpLct
cPLtbDfBdKDS6mihuBYy29LqjUOiOyehEuB9HXlbGVpO9T1lJro4QZ+ZyORr3mrImKtVh6z4NmmQ
QSFl2NTiHtoj/e1e7X2deWdaNcpe54oL3ByyoDLwC6g05HgzIGs9ysEs9qC6ZnvkBPuHLM/Bju31
7c/eCNKhd34uplmmIT80mmxv2W23bUMhDqbaNaeAwQYch1ZuaVknPVhhjIid0BnOTqBOtNF1Cjuz
R/+GsI3NbEEyic3YrjGBtvpGuAR8I/wgoJcO4NssukMlOEqYbqJ/B51jQJh+mYXG8ryb5FOBj7fT
RQOwMENLroutATAAws8jW8uLgYII0JuAimuJxTYgHdevc2nO1ytsZ0WJxiATf6VKGicd5EOzLZm8
Osy1ucS5ORS83ttdU86bKrRjrGtkxx9pi5VUbO1Yg/VI2zG1WnTKknRk2RtpANLa7FKqlnaLK4yw
KJXFxWheYitEl7vqgyclnZEuLj7TYtHVypt0tv1CYrthcVDPfMWGbY6osbnNEbfbfSZdALklbJyX
A8PuEqPRO8dLXeCQReKzJ51HObZ4q3WQWeJe91drJ+EagBPxxY1Ycc7DsduA1H025aoSQ6YOaMQs
Iqv1vRoZKDdrzjm0QTHyeMNwYz5bkodsS6cu6iNt8E5ftn1zjtrQO1RDesd1x1pzWSZ3bu1XxyKP
8XZjlc0jcmBIhTrS+z4C1BJ/hvBX6Caf685pPn/k5CCRPzuhllldRFHFAdd5cbXiUy7z7p4WOWuw
YxdjvgFCfrsmWTga+ZUUMC3FcDPFkxSklF23RQtwsnI0AEDOD3wDoL9rDOGy+Y2ByPlIlngd29hN
2TwssqrIAR1ae58IuLKMqvUMXFngbuPpmnwOsd/a+npdHWU/FPf4n0fRXMTttwK29CVvctRp0V9V
PtUVN5ydXkXZ/eSV8dnl2bEHUs19qw4OE/690JtsE7MYWX09N1zU2SDUo+LJcGJ2zIfwZvfqTwaL
HENYQJe0C8Azghrx3HPt6qJzbJ9YMr2aGHRZ4WbMv4IS6USPDrS+HeN8Sr5GmQv6EHfMr5oVGnty
wkRses0lslEh3kO+WupPoZ4dyqnhl7pOrV/OpGHgeYx+xh5QX7nQrecsjAbgxfrlhet5eywFn3b+
4PCH0ORshd1R/yWvsivaVezfr+4oaN3cwzAfNpk+lZd2FNamSvJTWYn2UXO6Gg0iAodUbx9Jxur+
2vRZcplXuhtf7HK60uo/neyKNwdhVXv9lV/TKjDtNxNv1lM2E2rOsoWDc9AYGMh6L16jy6DCGzOq
T/RlcfoRlZIPZH2VVcDhVKWrOgdPqKFs5ldN8tEilGbmdav0ZH/jj1QxaW3W6DX1Us/GwFJhncG5
Z52FOtAZiHqcdd/n2KG8yhY7N3GtM9MYpg/irnjhEt3qJCPfxW7xFR7aKcauWy+id2Z6UwJSAeRp
t+tSvMXm3ecjhW+WL4bnObtOCnBd6tNgtd85iAp2C25G60c7YKFEB1PxbS3yZfkGiGXG1yBVD79W
+b2RkffIMUiKTKqxZ0MjNlnBfJBfoPRHfzhTycA46K+Xf3qSLXa0nXgnI98lngB3/D1mVRUs6uBN
ITKarjNiOFB3foAnF/cJYf9s7BEVJ5zMkleVX/7EQ3u2yejELT+wKbzefnFQ3A005GgHrTAeuEi6
Zw0EGWjxAGAzayKMMokxSNWyy1HBQvrR2ZA2LjH6EZvcA8w/tCqG03rsITX7Dv3UYN5V4syLbzHa
riw/O2Ks100ECo+2rrd16Q9/aZr4rnt5d7V1v3zsRH8lcVMP3U5z03prKNBj2eTfRep3V+EN5eNU
tlcSL1YFqiJkVUdjd62U1QArEi9WfSTbownYuLWo7QNqte6LBmqZHSA/zB0D8OJLEfcH2u2yrOxW
haHldxYSLXeYXW1XpHj1dKbO3rVtY+7wg7/xrA5ZNz6/aV1UDaa0xCYFAMttKVDzQB+qXrXg2gEr
xXg32t4GCJjOiewWX4PXySE16s8ketdNuYSb2yFJjVkFG2O0Xho0DP1ZscHtF31sxSGzvRxNQp39
0gAueJPnBt8NaplXDOlQlKYBugfj0ai+SNdo7kkpJ7xWJaH3XPWx8ShSe0dGhogxIwLAtfkCmCAW
h0JdgLRZFrqgRvD5bNwyu16VoFo/Ukh1Ac+T46YBazXqnwokBfM2BcrGmERY5gnmaUrSMBlPGyDH
JPou66xiRes5K16iajmv3wDZLOHQxA7coehrluGJ49R5d67RdfJoTQJJO5SCSW7aaEguPIN9JDe0
6kO59UdOpWajxWNwic95/Zdr2MjyeODdZCr+q/2761L8v9sbBWa5Xz8PKur6eojNFIPWqfTAMWhn
9T5F5XvnGzz8jK6ZLRX1Gfjq0L3D+kviDRwENOgOpj4BQ+gXK0p8vHD8h6cNes0Lu6cdlxv3UxdU
UVocUms80ubMa2IQJrPMBPkeacxSPzZ4STobaZL9bPFijhtt9tWYTAEocFbdTVaanGSk5VuMm+mf
wiL+Tm86aV/Npr3piXWb1dUdwLwfwDU03tXuQ1KgTOWolsYirOJtMbbaeu5fxA419tqbciimLJhf
f1rNkLJHO7mOyVHklTCbK56B76tfGy9/obQxD4W+16sJvUkqucwit1tFjcAsglr+l5ObP8WFB+Jy
1TKGadrmHvcmHNCqsclkjAEJWi7aV4WlWsvIgw6GiemjuC1AHtIkxbYzy3rvon8BrOcdupr4BtXf
5GeJGYNVLUeBB4pn71E7T/aVg9acv5myokln03bw722RJPdlojVHUDEVyNR7zSMd2pY7Kxtp390i
AyvLCq9uyZVE77ww8dE+YruJdzrlVXTRtpnLuyjdD4EcFeuX7aZ3Hvo+PzOJjkHM1aCQ2F48AUw5
WgK6o9tmZe9vafnOCVUhG2mpN06a5x2mOPGPk4wwxm611iYe8wwIxJhVu8ynBvOcIEHv1IaEbmLk
x76qP8W1Zh2FA7SDxmy1x66MUU2wMvYjbtuAQLkGHn9rp9Z8mcoo3tRgNgC7o7CPtg+YhdK0tUe8
ebxxSrgr0KpZi7mhGVSm3t4VyW/qTS4wc483plJzSTa3JFN3MtkBme/3LMscP91qSMGs7EhDzTBG
0y2VXqkim7hnkaNaRpVZJ6rrA/D49YB0ZKWDB29lYn7vjVOIZisDRbsxBzD/rbOm8Bn+gcbjiOGg
R54ZxlNnR1uAVpSfc9G156FFjZeWBff9rcizYtaWTlas8r5Cha/oys+RidczFQPJYuOJMW1DTolj
tmcvR9u1lPh7o4krClACkoFVlsXB0+z+ORbWcy2H+HuidSzofVtc0ZXYnJNRq+Y2pbjhGLpq5ZeW
V/he5PzmWfbOc2OjXWnxtJG1PaIv1A/86EdRGsBKVxCCyMSl55QSpXSaYc5yFpIatpXQOPquIV4c
yNSL3Wk/SA27h7ZNH/XQBSmbiaFxgEKt9AnZbM3g6SMbwm803Nl6wA35QG6gFX81KntgErFVak06
agOOeYc6OYiphrj60gEpbQ3ElRykJ370OcJvnuRZqTUAIMUzsZn08kthhI9e1vaP5C6F2wckX9wj
s+Lkjju4dWIsq1ZVYzRIZ/t4BVTddGbbNJcEONMBFamZWpKWStikdZQxaf/btwLr6zEFQctaQ/P3
sx7q6Ohqxv5XbgUjE+EvbP6RGmlF/ilxBmuTmPha2YXlntqmTreh47ZvnDR3dnK4lQZOVreA4cO3
lfCOfekgf5Y3zmpBSS5KzBt00m2PBLw82UUMcCBD8dPjFkbYoyMv8N5ZvPUyQX8QZLk8NSKqUSNP
/Hs6sCEa0DQQ7qa0u4lIbom+2/gSDKvvFGgmegljvzgucorBdVTxDJe56PNE8MTHm7ZTRddm1MMd
FZYZ0pfrSi2p7Oygd2pNWipKkzbj3k07KeP/9iVjk+vGpyUURSbfJRRpMT4d7nyAZF7yVjy/R86w
ssdME+5xgd6gs7dm8aRYIOSEtN6QmlUgu4fGHW4ugDZhSGBG4hCW3m7O9qmUX6k7EfaOSbNeZJQQ
9D38eipdc/ak8FgF2mmVKQy1XVnL9JYxpPRiNdoHiS61JQSdLbFH6uD5KC4ZMhXl/xJ3ueC/xiYF
kEj/158Z2xq59TIHVbxhcq96VVcXXd27s6HTUBkV7tU06zVogZs7siCRVYPULI4jMIc6oYt9D8zQ
H8nWk1SbSBXJUoe20+s9j9GhRybLJfop2zPdAR87BeiQpWSJuF2CzJD6u11i/iiAWrmFJw+ycSzM
QVD4kT6u8efTL5+AztRPYKrws1mZpxj/yIAssHyqOXxuic38seiTA8wVnW9GAaRU+sVofox2evzA
qciHLboSUGqwBn4GG3OTrDMWYrYRFYhViqHXs680fZll+oHWdMDENrBjxjVmVNFBSSZ1POjthbRx
nowrDPqHcwTRl0Z78QfgzsQaiwJifsbQdLS2wtRaYT5wOBcjxmgDooNuiDyaTvNM4klleODjSYtu
diRz0lIcOiOZrI3ziBmWPYno8CYUGZNdow3gUMHQ34pkb0K/OeWg96Arz2TVFG3SmljR8oEDoUWu
2u+tGj1AtmySlSbGHuh9BbD05BiKbZ+XPzQgPZysJCzD1X+cEvk6+TRD/oNWDlG1C2OwD3XqoF3F
vnFEELUEkBSmi3lH0pl+YjHQp2jctpPfBWS6KGZDq2R1MJSDtSXNG6KJW9CFWGLmn6B1EdrDNubI
NIWjC34kNdSJTlb09Sex3OElVdwtW0bXZSA4yPsGYw4oVEZVKXektTDJsbXHZgyKJnnqhTaehqg4
0mu5hw4SO4h7MZ1imYFlou3vknD8OboSyL9ElgxSGySxkwbNmZFMpnVhALN8Xusg4zxiYPAymFG7
TtsRWXTpojalznol46j6z2ck+1c7wC4cpevLTRvX8nFgThdoUZ785L1c55GpfxUOl+vYzdoLNs46
RpaRedJGc/iiddlOlCz52YGGOEBavH0aAQW8E6wd0dCn9Y9pEoLMWpmgDvRhtLp2/bUepn1gFf1w
N3XWkdphpMxehk5OL6bQzI2Vgi47dTK8Quu4kzCgkHwBVs1smjnFbFo03rgu7U6vvqOxJz5OhVEE
tlMO11rU8c4XdRPoNugYaIvcNfZNiw2JuDNtWwPJBvbmpIiNUF4npVg8MJ8E2PFhkmoLc/OgXfhy
IS8fbx6VuAdLcDIj0VOjQ4VS87YcS74i6EfAy+iVUwLyXAcaZFma2wFYHKeq6S13TbYZAwoVdUbY
Nr4CYanF2Ivbliv39m9PiH6ltmMXvCIVO7P3h51eTsVXPQ5Y6g5f8W1lq14HpfKLN6KWODmyXvlN
vEFvXHoFT+ejsMby4thZttNCM1mPpkCvczGCQVAH+OKrKbd0/mRYZrpLe+/R0dmz2xVItNQiBe01
nuVtbWIm6M1jnU7fr8mpwrtbgNu1obi14To/82nd2Vp+qLRYak+AY/HzXWoN4iyHQqHN90VyBpbY
tOkU0JAH+M6gRnXjzBWiEEoEQeck7qeq8MU9E81vsuJVaux4M1qzEzPSMHD88Y1T20by0ZticYx6
kG1Lu/ZPGWjaGfJQJw+vsyfz9YxkLpASAO3LMdiIXrT9vCRDXdNuLrTkmhFvQ4//ssljNpzPJTpF
yyCZjCMTfbqnK+SNhlbVJDkDyIEHWlZOOMNEfsnjdN2YebKnJXpUyp3BXQN4QtCC+xFENwMYNmmp
5dkF0GrVOQU7NklmMcYjQPWaPdqNy57pAtagjfMFCnUBJrDXJ1vdxwR1ObHbBULeD6dKXSB1Cv7M
gNypOs8JOQ7QKvLcMsNa44+BJt6/K8iEZDPCHK0rNF7pFZBpF5i5NyB0SwSw7tyiLoZvwpBhKq1k
47bjl7CvDRRWohoPrjz+3IwJYJ6x0SK55pvVIqeNVqEP7+0XeSv9B7QSJsf3LTCZ5YFsK4nPBvXK
kHohDXPA9zFuyQasdue5n4ZsZs1i3mAcZs+sZOYUe9eSQ2YkCz3dRu4NncxxuqHKm20ADyAJK+Rj
Jp7u03h4TMFssPHx1vOgJdjqztmwcC7Ukbk0jBI1YifZJ43TBBEQ4emJMoX2Vz1pAYjw/ikT9t6s
wfscSNyNMM+D221HjJU8FShAgl+0tQCGh4kay3ipUzHdRdz9LtPOvasmJ0YzBsZoPG42O8A3Rluy
JEddOZY3R1fIGiky0zndCg5Vnf1gSADO6PlzFpYeoviq48VOaWbhfKyVdFLSN89hPjpbTWRyhhxH
m/rNseo1vik6QxzAcamtwBZWfXZH8CpGsZh+2gNwehzfASiVga5c00h/tIVRBppp8RfQW3TrMDS0
e99FH+cI2t0jQP3xsZsEdaMO9NaayOOH1nLClWHJt4GliRrha+DezLIftQrsIVMFDrZRbjWZhRfe
i3HVq4xEZ5V7TIJWnxuzGna4P2s72fHhReuSk65GrwA1V66Yj4SlYfThJcTZR56ZifKbb6Jbsndq
zCk16K7B7M8jNfeBCRgwdp0QO5LRwcr7lSGy7EorMGXWR9fsP/Zq4na415MBADopKy6mzQDrANjE
NW4e3slVh1KzeQcqB8099Smaste+UxqYMMCjyWWyDkhDh7b0jOJCp0sgzIvE7CFK2m99bn+RQFnQ
9mNfVDuRoayM/Qu4Pid9yk/vVPPSCsFxZtaWcciBRHoCVtXPxogxZdy4HohVfdEfaQT5VUsrD4Wz
NYYKO/wYGD01gNx51l3LOHsuZjJwKw8/VwBLoX9GN6uu6M8Hzg+qAJuhdtHZrkxbzJdtwBIpnpyS
XxMbA9CE4WSbyMZztaQWNFMtDZ2JA6E0pRFqBKPm96skRl9/JnUQrYCk9xMSYN05tE2M3StgvtJ2
ujNp+8YwP9m+rI4Jj+2L1uNdokPL8DpzQzReGgLQqXSKNzU0YJR3XlVaYKKe0NSPqtDNeF6TnWCd
Dy4URwaOE2LDB0Jh79KVDSAtotHfFgme15pUw1qkmY0cLdz3XjEc287wLqSgg91j6tRLG3Nb+ngv
nvQo3oOgubhfDq5VNfhncfEl/btC9NxfRz0v8Ff44yGcqrjXitLedpEEcM3fFajz84NnO99Jzlzk
TILERM21Ak4NySrlT0FkmRl37duLkpisyibdeDLTz4uI5K6tPVf4dRzeydse+TdLc/rdfE26itbU
5ipPJMBZ1EUx2OJhDrbn9UbHmMiKAi4HI0FBAnC2gNd//ZnoTEQ2O0jfenknnwzRnkvfR5JU/ZjL
J0LDks+za+Yl9Q443uZxUAc6owOqpuYxBxLPv8vemdCSfMltWX4U/iPZv34Ct8c4LB7xuyXm8sms
3mebwUNFXkzSuGq2a1x7jjsrs/BeRjLuQKbpOVrIJjQSjx5rLswd/I1lJJtWa8vdEKfJ2kQpaQOI
qfy5yvz4jC8z+DnVMkFv4TNAy11pOE+0mNq+DIC4KU+09JmrbeKMTeCLh6k95sm5rkBWHPaK5Qiu
qahuroaOd7nF1QDZ6+xKl8Lt6qMrkzt9tHdXBldVhC95OSHdBQYlcn9zZRsVgA8+NNnSlZn6mZcr
kytp//zM7z54C4SPozPc+RWeYDthluBRqbkWAOsrvViA67nQ2WBztFQ304CRDOlk27LngwTTMcOR
DFq/BGYQEOrtxPGOs/lslMTcOLR9csxwq+yPZL1cZ7Yk4RxtuYYsQO+L8SYENodUAK04fhIF+mr8
LGHHXnXQmg7g8N1q9IOIOmhDv1+Dq8K8drbbPQmAKWwqQ+dbWoI+EeS0E6iIybZSofTG0edQKf4L
Dxhv8kH+pvdPEW/a+0JGBx4hJCYUU3alS8ocNyBdB40DJqy/5aZdXUxdB0YbnVY62Bk510+l3Vcg
M4V20NqkX8eNH63SBBj8b6ytZDR3r2HIGnM9zRAs3q8BRxT8euSokvricO8yz2WUwujPUxg/0a4V
lGXAQzaRuPfabHh6lTulm34kf2c/CIVZ6aP8FdTqwypq8QXiHay+8jym2+IVTn7RLaZ/rN7jyC8W
2F8M5ywEZCBg6RcxLdtK1tspzTIgVZfjiUh+MEoqqgAMJD900GxsF1ogwPYm2HiM+WqR0dm/8weR
2nD7H9xz0WW68AxlaNLF7EMJULOT44cYPnKA7FU07QPlxe2CH7gdYWW35qeyDWcdJclfdZR9/6cf
RSFL5TehqrU2q7rFe0vbBbJNwp+mdehUQyEzKh60QuifkDccNrGcAA6HF45TNLj1Fj3s2hM6YZAs
BEPtYzFwA3mAN54RE9kT2C37oDXQ0NWw+tgvfKTz6RB1KQCckeec143D14wDFXdmzBE2/2J5jndO
+y+JQkUdRy6Pg2nBSS1LIFatHJnKMwBL48+F/0UqUFTRZ2vemQpTUXwLjQnbydECgwJz+YaaQyPP
QSO0sNiWGkf7GWFZ9ZACgwREM5Gm5vm6EsjBtbunxv+s0O7xop0elykBkrsN73YAlWqCeZiAhGTz
6hGC1tEMHIWwxnWgLlxi1VDlmMVJT8AkH5RmVpxo7VhdcaLDRzJSdA4AuSvANa8W45HCzMGWOFOU
IriZi/B2CXKY17MOAI0uS4GZpC47B1mC0pn1+oEWBcnmi70PDghlb2UwsHWSOf0QdPb2qssnbJCv
Pg4jczdo6AAWgdw4Xe5/cTGfvWvQ0bjTvHD8ir10htmsL7YSF5LHuz/WAO/zv0SOMJEFEhCbQAEA
QOy0jU1UEqqmdDbgzhq/Ds2wLgpsYRKAuhymLLnJLdDH665bzvIP7DGzBjRbboUBc5xh22uD+MK9
bkX7ng69/biL6cPZH8L4CjQ0M8Cgd/y9yNmTdDvj2QU//IE8UVedPcnABhrMOk/r4SztsD6LbngO
RXRdKFgNlPw2ZueWG6r7kSKyUf4YbcyXqFJggwGHC1iRboSp5NBj+HAj0VxMBgKoeI7RIVlc+PoZ
Y7hP3VTHGD7O2ZlEnsExgRjjf9znDdpZtHFCJvWPcZlO8R51VB3wb4A4mrXkvNhFbjYHdchkjvrO
RdnkAgWPPsfvhzC9isnR950pX2ZcMCk0cXRscVwwwN7hgvl5Owad5rbbxYTOCARsVP4TqE8puJ+C
ANVywJ49k92B1KfK3uTFZ6lCdkUPsFKRYGaumrFbtySm82Ubz6yoRNtV2K3qzaJ/kxG4RXsrURfp
thMgiu9SYhqjFH296XPsZApswwGrsRIemoos1aQw6hg5cGT1YEej+1znxYrEaC2rLp2BPwFX3Qla
4Y87cIHoG9JSjPw1ho4Y7ggYADa0xrprszkQeXYtF4d+LKfAkjmwaKf0LyqHzFUOKnjQmkoojmQo
5Vce37xRmzXoeoAFDW90ov9FLvpB4GlwovPYSzykKFQJhiKNThWik04A1FNLT37G/Ss3HR+FFI0f
nDE/hR7zrkyNLisDWhnqifZqbqgqsAXLyIflq27xU7pMr97o6DLkBziVj65A11N+S5S/X+/VL0LH
lZlMyKPU2sb1wMyhE6KkZ7rA4XMn/TCvHfYt7lz7SvyVZquzE/fzLwtz5b/7k0ft+/VdkjtgcDT5
U1jWHINZIOqxTf9CInyRjH2mtRlYiqCkgzbIOwH+istUatGTNHtjHwLUbLbAH/6ptDD19xqHfEZl
5SkrCuu66afb+9WQ63Ld2Lh7N1YRHh1F5m55GKSsrM8hGOOAsCbQuMjN8S+y4m7oH9vRHfAI3mMB
YITesrfSRr5K5QVME0PwKfLGhPVPK7PkQa1SCG7Ux6RbLJUf6dBQ8omhy+/gSS+60MGtco50wlSu
9NEDF8pkd9EuMcfoQhphm+Wq1/RNo/sOhlTR0ZocxYjiDyHFR0CDrZxfPu9AC5f0xnOLLvJt4nsc
6cK8OAP/wNt4ceY/awxwkOQDSKFXH093jefsl1daIuARZyjNRrhX0mlam/p5PmMVkENzW25ygNLc
tEq2mPhRlG2HynGBv9VFFhjYi6za2Pp4mqG2Oj8ONM2xT4TCVUdlDpRzsICSVo4DGvEBSD4NRvYw
JOkstl+dyMrg8uZUIb8VTE0mj4Xd1A/IA7XgPsbALYbQ6odGHTwMda4AffixzMCcxbW00d8ByDUj
xFOQcoGGq9+HZtR/YrU37R3HCrf2ZLd/eVG+IQNZdag1tzl2SMrTUp70yOOA4gfYRPfJG/Rp75pa
uE2w+1inXq9vKL88Z7HBmdiuIrRG4t1NK9L1nLeedVrZZ+hv4woKoQO32rl0+nYFxKFsTTOkgikA
TK2P3Go7OQ8AIdQuhPBNZwQErrpP8aIaHYtX0PHFzAIm+boTRbYmW1IsdpaU5bErrOMb1PEl8GSM
97ohxgOJ0Bfa7TwU8Y/A0PWD2nXanZh0a+Y4Mn0+AHwYTcCELMbRCeGH4/hg1+HwjJrfisToz07w
vQfqDaGUgajqFmOGI2uBDUcxSAtGjDlGGCb1CrSy9QFElCvSYYuWXGqpxjOJNEkFYm1nzdhoy4ch
XDOj6e66rhgfUq8a6cOQmD5MGmEkkGIsPxA3a/eZVdi48gnQFHZo2uvGAxm49KvrRGS1WQJKM7VM
NO7fyQgve1FzTxPHpHIrZ1cORaCVLlJ6Yayf4qQr9jRhMMvm4zx9QGJTDTA0ncT3Y6iLmQb2YyMy
x2xggPkZe48h+BzgBLi51T5AL5IeRS05ROGLL37S3awd/ebo6W2+FmVrHdBrMa4rB7UklLoXU4qA
esjNlDzJigL2dhuCFOVNQDFgiJpunovVn8vSrdZ7jUXLf1plTg9egxa3uYXPqAK32cazzAkwpuAx
mpmJXGGUIFhq39jVorTNoObiSwr498MSgNyKGndrhclHkd4pe4HhWdfsNkMHPGGbW8a+qjqAzAIv
oi4cY+XoucKc/UNJMwNJqIm9ZmQ3LSZWb0Q2ix359hFHM7MyXhSJ5QBmzTX9s5PnchdjJmnmbS5Q
FrpLWfXIvA4JL9dPNgUr8gdicJ5qjKD1VTnisQEKZw6s+o9cSYmnSXlXWt3TJL5RVT/qZKcA1pMn
s54mZJzQgVqDhfmaA+8RPeQy+QFTArlYTGN0Ds+mepzIa9Y01Qp3n+TH8I+o70wpKpmmzte5rWDs
thrS7X7VyICNst73uTZcW3UA9GW3cxjDrF+FITHgLvjePXqUOuBrXZeDcACVQK4kI/9agjaYXBc7
n8X36FViB3PsMbJcOGYQ4d1drqXqLs4KoFOgUeSmoWUWd/2pNZoNYUUCqL9d5UNr7umBY3ZSOzRu
Yge0pENjnHPTr9COUvorknzkpBXoaI7RCqE1SPCXzLEA/wGMZjtLphVaJkB4lBolyGQX6eQChLkg
+OYqM7BTt0HIZyr7N0JAMYm7wTeN9YQRT4+xFZEVTug4uBEfRmnzMgHZ+ZBNDZDRSR0PtXniSbOd
VwkYESdFdEhulYWHm5DOLdQSj0ySrpvDLXI6613jN3IV/c5C35961tCDiM40vQ6nAHB4Ipi8PpvV
mOdzdSTlgEleRAztz68+BpFcoHu1uUTDbgnzJpaJIlZiht8p3BwJYLc/tNp098gvCmCPYzMnW7fB
Exko1HQghac5wDtSONWe6M2D5zWfF6Uv42Q/oTzLN3ES/7LNewssDIcZZV3GLw6q3ldCZEe3w3DK
RPN1gWz3rMnbFLllIPOjUNrRsNMEti7+P/wzcEkJkdgnXrr8XsR6GUhX2jtQu3bhWgvzasOS3F5Z
TPL7IXfRnetiNPdYNvkjyciPzuiQ4rGiS2e4zLbAPmkxJimczRL6ncdyjdmFwogxZvsE/dCnuhs/
6ZP7UEV6dEZXdf0Q4n+XxPPqnyJb7wGQORYgCUUhkOXdBiCNGt6egBYKvLvbknqUQ3DszFpakpZH
Xril5b/6UrszXujazVjU4zZuWf5Jk4CgjBI3f6GzIu7+cRYrbeRizwVOJTfvmh9Gje0H0H9cH7l0
0PB4j1KE5q7K7fxQNqZxRedTsUoBKfiDaTNQEJk2zuQ9mlNm4cUVaZZ/ms5AQV0HTDJbu0Ul03iK
zTnqnw9QY2qjHbLkpWlKIH+CXPrOyBJxNrrBAa1MLL516AlqJLCHF4vEsIvzbxP0qJ27yxtmnmmr
Z2dcYBijt8+0K6Rl7YFNd1mSdjHW0ezx//D1MQkMcnSifNQ47uTUMYX326KJzMvcMJUmEqhJvgla
K1kl3s7hn0qlnW37Aa0nnYE5PD9w1kQTzq0JmHBEIE6ndHDy/6HsvZbj1rW23StiFXM4ZeqgLMuy
5BOW5Wkz58yr/x+ivdye/taq2vvAXQQIgHSrSQBjvEErwmrrSvfapt4VEy8R02vD3ozbYO3w7DLS
cb0xzO6NN6AWIoVAwBoa3Hoz//5IogZP+2tZdLm0FJV771ix6S26iCEubX4PMUpY1zj9qJ2LuXkf
WxnILt/cE75MzyI6Oxl9eVD0dAvJFeBolVTvySb9aqX3xnO2O1uJVnJqrwgAEtJNpe593scy/jUW
EuTlQbQSEd79ilJWlcFqdo3/K+4tYdqGyqCIiRvVr5I4F0/xQZwTMfHfpf/RD8qmdImz/275X/pF
bEPFmGKUrjdD3EPbs0CzWEkK8V/vchsPPvCSK+TvFAWn8wXdss74MZOZ0ENicJ0rKLMpP9hwJOzv
CVKsYMGKOq3fqFNMGM7X8oXxLMr93uePcmXaLPw3HT3Dviao0lfruRrZVaxZo33pYLf4VgpjRbgA
yZb0GFXL9GSCRCTzOB8BgWlfrp1Eq1peNr+V4upkWWl9O03bTwU9E3oqyAVYzmfHzNfztQoJ8e2Y
Z07jirq1kMpLW3m1Pid4ml7aoqJwSJR4+dRJXpd37TvMt+G0dktGiM1p3vNB+7BzR3pcZTV/XLYt
dZu92TbrCsvpLj0nTWy8tUgG/e5dyN2v3oSWLr3Z6Z5hA3VEcJTqnadjbtp3WR7VU7XtYITVat5t
a/0hT872ONrD/GjNy09rbxWng+XPyWacfvVlkmzf171vJEFsFn0nWfnRS3Xv8ywg/lslBiY85KuM
fZ9hdU3jJ2pbn9s9eCLPpaukELBEs9U0Ys/R8+1Nr/LGL3LtbarL8RijOnBs5gEhiP3IjrJfRwBy
/0/d//9211GQRe9PG4hQfKk3X9vpxWldGwBUNVYbjmPvM4hX7oRiyeq1Ez7ev5olU/6rWSatCJVM
W3m7DgWRSX4+cp9Y58nMFE8UY1nS/XUCmiGKg5R9grCfP1lDqn3qlPJ/d2oH5TOY/swXIe1q3Zwn
afVHjMkIdPXtcKygVWJtTEBctFjziLVAoSUnUVRLyXmSh18dlilWsUNS/WLvJBr81UnE2Zv9KtdO
2TpAPKTD5apWh+iSWRK/FI2NRFnDzphYvU//CJ6m+Mji0kSYba1DYSexDKX8RANmZ0J7O5uzneJf
DUSRBJho8NcIndnVob63/88IfzUQlxB1/2nw3y5R2LLyOMMk0oaieLK3GN/UqfokPqR+tTyp1ECR
KVX9SUKV7R7a+/21hTKA8ouGzDyJOgzu8So18S9SNPRZvFXRvtWwR2/FWZNg90mHPffHJcAinYZh
iQlMW9UnvVXSQ2qktY/Jy6+bUKcXJVLTZzFEgzZJoAyqEYgG/+We7Q0REMkolIPooALnut6zuIi4
5yaxjL/vWZwVvf7LfS9rFnt2vfS3sr7Kfl0XF22bHD7m4+9Supc6JbucK7rxck4o3Yhzv1vWUv+R
S1gCCRVhy9Hk01wgKnWVHY6r5A0ZL+fOBLP3uHUo/+0Bb3svgQG+lJqNV9JeEgsU0bIjOHot/e4n
Wv773P/tJ4LoS8sG9//2u57b+23TqH2S4u+jyNrG++Kk2hceyTAB2dqi8x8nLnLNQsn59+kCxKKv
CdncxsCp5iJIHO2rdENXzr/0ia0ouY97ldTzLjRcD2VyHPNx+FVOYs3yWuyeg8v5373VBfLT5eM/
I1wGLDXmPynZNHJze+JKLm2ygEN+vhRVK4O07exZqqx1AmPL83O0Z74qMB3eryCyIufc0G661spd
+agmoShcP5wCa/uNvFMxpIQ4mwrK2+g4YF+bKUZpKil4J25pfhlEEV5tW3wdSdRchlvzy0iiFFel
CTZy/jSbhn4TD5NvrzEeD10vJ/fD/jEWbXJfaMtNxYL/vCWWOR8wBi68rrCWQDQxYoUu4tDOCyVM
RhbyosiualRgLrG3wpIHz/v/jHo58XtYcZFx4y8jjkRfrIsKr8yVJYjabbvJccAZ47G92cAmXj76
vfg/62qnwcxTtF5Yo9r6Ep1ESXQTR6LvH+2uY/3V5lpUEB71qpJE2mBIMmjkpQ6cwSGGixsN/tgV
UqWuOMy3pL51ksRA4c4OkiQujZOoK1nYFL7oXhpaHaR7Q7zWqPzj8HdP0UfpkZ5PBra4wJDKlVW+
rdwtWf+54M1xFKUmrtQ7cVSJowhTtEk6GbUGwuBStXcSzUZVlZFKjX9ezuKPqK/wAjgNjcEC2DPP
/qXy0uB/Xe7SRtMxLE610+XWEimPDmtqvWZLlt60c58CKeNIfOBClPxdJ5q0dVOTMdkbJr9bZ2Z8
1O0Et7j/MtTfbfcmSmn9Z5RrF3FNUbzWXYviSBmZWZCHfZ4rsDfFDvypd3iOOAIunc+XSt5GWigV
6a824rT4yNcq+aOLmhe/2v3R+drw0q+P1MtYovNoz3g6/7c213v66yqicbOhEIVpEKA8Lf0uYcV+
VBUlezCaOH8QR1iz8SdVyya4nrD2s45RRqGzqpp7PSGOpmIubrqpvRHNriOJk2mdQYXAe1bUixai
3kp5cxuglEXp+sGD++vy17birLh83xITvDYWTfq0cw4zBMF8YM/I05W+NYtVhn23dQc77rI3rei/
4QlYPII3sD5BiMZsgFZRVJmnMU96P7am9E2XtsVT5Km5EWcNm+fAmONX2xm7+/85dqSN31JzLh6V
IrM+1alzuWS1SsYJcRUg3nX3Ia+l+lTI8z+SNhpPrboCjohI1tccfsX251Lf7/X2ZI5eJucbwarh
n6g1jafNrP9sv49zrRftxTj/rq+SCgvKtPObFhcPLaqnl0TSh7PRWoZbjsr0ouqobjhIMImToipa
tVDvJQfxzmR+SdURxQt1QHlsb78WtRHIsRYF4mzJyv6P0ZZokh9T1KVE29FK1ueLoZFNktE8OKX6
Nu/GJZtcnRFI8lGZip/6btaewB9+EuZYNUGTg+6YbDT3liCh366tHMM6/qI6FcvwoOUJUnOyhbGR
uaFInkHXuVPXCJE0fQFbA5lWbFTXBlV8lMdu6o68t2rN7wKhJpX2Z72y4wdRQvvhV2nP7mN1dCmJ
nfPvc2KPvZfaIY+8rGRheo1WIohSnZuu/3SJR8aKWYqiaFELJQq+m/KM8u2nbI9nihMisinq967X
0f5drww/5wHDP0mPC3RpCZCKUGmH2oa4xqyQhkM17s/hF2HA93voS5PfPf64q3/XXWOwagmF3tTn
cL/ja3XOUniRJMvyVhik8eCYj7IiB3KlxC/TmiQvkD7ftnGt7kRVC5c3KOIuDUWxTqX6tohRprh2
QOHInSWUYkQVts+lZ44LLIB9yC6ep6NpKThc7YP/+3o48CYv8r+u183KGKCEkCCFMiQv3ar8eT01
G6rHzYj8LUanJp9RvxT8IfEhX1lKf5cJe0u+1hCy+KPRlYi04BqBGkaGIGf+OM/mdC/uTEoMzdfX
zb78351MzW62cevxkOTWLl8ACD5DGT+JgtymuJYPaXsWxb7d6SwmGxHxXwcMMD2kcnTukjnrScHm
j4mTz/ei7V+XMjPp16UuV9m/p+nXpcSttUZyU7K8dru1aC6iDMouwyCkFZZq8PAHsO4uqgrYnWZE
ifT4oq/wS2qBd5M3p/2vzpdKdew9u8POUggxiI9qqPJLZ5x1EaFuUwOxh/+PnfNOyk6lhUPddUBx
ZOaoMl6vniZmfluw2iz1bLlfCtMjjGE+ajWQF/ERO9GNbGXAcZO5grG6ppjAZrw/ZlGOd3K75lQy
+eiyltxFjyc05+fnS3MxWKd87tVGfRDjKfvI5KVApimFerpeqB5s2e+7tQ6udUahG8dIUeHR/r6r
MRrn+4WHyI7xDLnWp9yoQrLs9lp1vdnLzRGh5JmcWVCKS4gB0EL+84bFiW56jRTHJFl+ukZRL6HT
Pfp6rfsraoqBgHLaSgnhn381Ex3+CtKKur/aiSLiQOSJHO27MDwTH8JKzbSLX95pSeKYnXstt7a0
HhZteRbtlFUzOvfvNuY8qb41I3RogBYoDlpWeVtsLzf2mG3oW+kSWHKD7AucdFk+5wo5mTSpv7Xw
LO37363bPuoWt1Sj9q4Xh9eOvLwAnaBF6V/4toJqK0i3f5Qvh9quvGEZK5n7JYpI1ez83D+ouX9T
dadV73zZ0XQwQKMylok/ZvmdAvPLwGMgjm/IR0jMs6N0FsU/zoBRiipXnK/2Rn+UwdVLKDrvvcR5
rZ+W09aYf1T93eRSFq3/OFUYzGxebI/VoVSqz2KKWkzjXKf2dLOJyURMGr/rrpPY7/qtKuYbURIf
SKzZJwt/E7XK7+oit8+GZLLQ3D8ifJIfyIgbvBFaK4xlitIEQRXPYLMKJLguHjIUk+6Klp1S60cm
lR9/jUCupEVBTXKvg15bTGtxXPc03WVgccLZQMbJvb4cNH68kt9VxNtUbGfBbXELl0uWqNAd9VbG
kkjcguhJbr+7NXMrEPd6vYroNzQLWomdRv4n89jdqGcLzNYt5PniVhyZ4yT3rig7aqcF4zZ2LnBX
pXfzJJ1yRA7/3ZSvpfWj3mw80V98XNpfhqr0TDnZSn4YesXQfeI2RDA1Dxlj2V2NPke76RHnYeLX
TndQWLfZACEwJfOLTcJAQwlKwMfzrlvQfF0yF336W8Wov/QYFseLAWTCeVTaKVS6JJDLH6gEuGDp
MgCHSYUtodSd9f7Iu50gmXnK1/KoS8Y5H7uwTzffrv9RR9tvpBMxJd/S1uNagJiLLZxTk3s5Rl+5
t4PFkEICG0F/NCuMqQwDNN92aNT8UEl4yJTa93kCEx/Fx2zSb2a+zt5ob6qpPvVZG1qtcmw1tJYS
VI7yUDbrc+LovlHqR7kn7771x6ypT/GoH7SV/W/aHc0kOyZlH5gttJDRCQpvAyigxerNZvkS/gfG
9lJhcpDNeIwNzolV291SrH4uKcEqT6etQoSg9p8qS0KddwusrgzHfP009vNdbqUo2SWhjq+XJs/8
SDg/NIEVW2E+be6G1JuZAYEctwBxjCP0RX8tq2C/H5Ix91L+Sc+M2wgqVGtsJ15kG1r6jaof+9rm
CzFvDTMPWecdW/5uiWKFXW8FyNGCFsIrkoXGaGRhYcnBjMeA3WyHKn6Y9Mol0wvk2jrFVe6BqAW+
ZHpatoayBa2inw6T2Rxrm1S2mp5Kcw4bIz5ttnEA8xpMk5/Zkzc322lQZ6BwACYSiAfFjD5vhJsh
8cJNOS2DTWIoPW0mKe/oDueUYKt1f8q0oK6SY21th1jG67RnkjXWmzp2QimbjkWEeRwUtMUafasl
RhW/oAobOo5zzKM4dLLFjzt+EIsWlmN7ipLtiWklzLHjiphRs5oXHUrBJraPemwjMXWI+ypQIhQM
LQNiOT+KlitGcgin2Rt79VCXzAcE0dpUDadtwoIveuydJcA1Lcx7iYm7g53/sixrWC6Q/aFKYRQW
mEN72jBsKvoPpAIOtmmGWqMcbMxgxiKYLC0wDUwLti7Mq/QwLKBwCzWIMIGL+MZ6tfR3v3enOCAp
FMpdEURac7Bxf+07nBusKdDU1beRakKazRuXkFcxE0UCECoLhw4u+xT7gKqDfJaCQlJ9QoIhDMmU
Z9yKgzriHiAMDGkfDktywO4zKGMC+9HKVxuitehNWRG2kEVk8gtaPgQ6A+GLFZgZuivjeyJjI6D6
UcIyfAzNBA+HIjkDsEaRUsGKTfItU/6GpuVBwa45bCLg6hs7EbnEdYxfYp30n+Ez/1gjI/e0Sj9F
g3qv9kXkmzAWNyezDo0T+/2yKPyaMXTX0kMmk7dxqvTeRuYPhxl3rFCki434BmOGz0nqLG6fEDYB
g/UoDfnPNpVf7UW6k9fNd+zi26AT9AeaqaOEhgEj2NiT4ZiV9xw7+ZtqNF/7YUlRrd0OvCHz6UOr
cZKXHR1j+XoAV1c9NNV8w1YqMEz84Or8Hp+882yrJx3dcDZZJfg+Fp56stiuWd1uuvKWqv1zoykB
8JsJQv/8buB9Uw+N12/o82nFsnrKkL6p+/6zwYmm6q1na+5ItEXGP/VGGkL3I0s94S/lxnryAKDh
0OVWEbA+8ZjE7o2y/yqrUh9EcerpPfMPJoRDkJvLEcfRp9Ho3tskd5shJyM/dff6ILvFZHx02gNS
W04Y693TZr3MPQBRqXtLUDdwrbi8B3ZwIOlUu7bTv6SdPrpa9Zrj0ugmKRxF1XrL0uJuWMA0NsOp
Vp1zkyWPy2TUfiP3Adp3RShP8zdAHjd6PqQe4imji1GMuw3KrWnI4VBNGFU/gHXEjFYLMV8NzKi7
27IJAnm5+8B3mMeZ/JzhPkyh3S73hgJKeiFQpmpOWMbxD2vpb3gEv6wYJ5a9fo/DOl6wvhpn9/GW
fFlm+ztISF9Hs2iZlhdc4PfYuTtacbi11bFTtdtcTs7LnN8ZEf7exbzd60bQK8t5NDeshuIbhHEP
FbkTJBGzcEVKPuut+3itDm294tIwvNUYOruwVvymWvyB/YI0nHLmfXWxZc8cVi9Rn+pxvJ9lXrbf
4ra6QWrnnNbLuVTadyh4Llw8YsduVJcfaM68TLZTulU9nbT+NRlsANwtc6TK36pW7orEDC2jATJc
hYVZsFaqPiRJi3lJa28k+RvsW5SDOU3vsY3s0Tpg3bV2EbZKGL1v60uexXdRJZ0qE38JuLrvkTXc
aFgCKAtxMHnJnispIOM4giJLfzbp9pF8GzcDG0enYSHQDa9KldlHZ/7aVP/ABlZvUukrMpOmqxBd
9RoAV9p616jZrapIx6nVT6s23UZjf5pk92RX9eOUlo/z0rh97Lyto/1gm45POjtI5PipmAnyOm5p
KHfVyC8275Pv/Vg8NAmy1EW5+WaDQeLARCHvnsX4X/Nd3Ze1Gsh2/AGGMEVY1e3XsXANi7Ny+lXa
7lo8U9zI7F5MXuKjKt1tTB91Oj3N7V3Eks6t8+U48XOra/1mTY3TYBthswyHNcejLFtv8fgg81G+
25odDIZ6JxtFqK6mVyzaKR+nV9kpPyz2IcnPmN79WzHa58TIv+jGynvBWk+TujJj4E9hzYHO3BYN
jlsAF8wb+INbfw8qE+Vd1V1iUsDHKeUnyyYhkmGqALfAK+EbhDdUOeNgaHI12Io29ZLFYN53zmuH
oEYGFgetuf4boWVoJf8kOqYhMb6XblTGPLMqYqV5JQdTvL4S8HxoJbD/kqE/okR+Dzcx9+NicltJ
vstH7WsfQa9Dgv/U58s5mhxSPlwRdTLlU4MCSlZCslFvlOU1A4WkZA58hPHBspzAqeyztQu2FvqP
g9RFgd4tIbKQn6sFAkOx3jYDiv/zcJjj7lyu0mObhxk/GdMeNbc12seknz7Vq/3NWZonlgdo0z7U
cCNc3gq8iiTrBFjhweTX0ku9a6usFll0InWDF2eFGKrbOs9W3/MMsETuHrHHeOj6MsiIOayYBEU8
lknheGisYF2dvTbRdJ4N9bGKs3e9QdJoicJx/75SjXeKvX2usCiXG6wRze9ZhT6ErvRhrQNS12Uv
4d8a6Yd0XRey5+URM4rGVt/LqPwmfdWxdEmU+Wu7dWdlGB63RL43Me7NWU+ogGPcam5KFMzWT83A
iks1v1V2w1IzAReInDOzO1jX26zcTJeEuepW0fQYoUmj3g5D5efVXbcSXUF/DPuw2e+UlofFGRC0
iJfQjFh/NgTDNj/euKflhJnPWW4d1s6PTaScO3MNq+JY96bCtLX5gGkR7MgHF4nDD2BRiELrP6Ot
foiGsxxnT0XfPuDHgvbamBKtyVFOZyOryU9mVD62k/450tYnzUFMP14fmTTCdtMPI3O82yR6QVos
0JfxPh5sz9DxV513ubA++oq33xd9Xc5VHSPQ0uB9Nx4Lo76PivYwaMlDqWPEdyerVeqStyjvUm4/
mqTqi6bz9kxVJFoXsyUdW6K9mkzrsQR7wre7Cz2Um9eU8fzZitThoYjMo45JVpkPxnvbpOWhciIP
6QGqnOlhQpuJiBGA+ZnoTG9+U8sRx4YwKZuD0qDoU1pTci6bIVwGHd+W0oJTg35w0qpfFyh0ZTN1
h2Z6LbJmOiQz7y2ZVGra9cda6pAMA2jwmHVTExpKOXudpKWPqJAMtltuyq1jpyRFpTR7FO36Gki/
luQl3msGO6go4ozaDgDzJhtPDiSIbPwQawNj9/VWjCU6i486kZB8KHsvW7jQVSkkiVS2NOMkHeFf
3W2635bTh2EFqyHhb6+q9rkYa7Rm7Tk5TipS9U7asPHuPC3tD+jt5UFj6l6fKZhdF8thW7rmzMI5
J7K8t6wS0wD2O56RMbIQfZuf62MHMuUYx1E3unjHbbfS/tEla8UNRqpXrOn07EzNj9Lp2KvNBj50
0JfHYnu0yX3dLGOq3TkN7tzVosFRVJtvaic/t90su7VkmgeFn6TUAjBCM2B5LTSi5NLkG1E+v+UA
aA7TBMhoc7b+prIW7EZ40dpNpX/LqknGGV1nLZ6q/+Br0jxUsYn7oZb159iAfTCC+CTn2D510hw4
aXSnJG0bxk0WsfdVPkZNwvzWOmZdnb6bZFzdftoOmtUP73LV/2R3uj3mD8qY6kdAxo1bQDoflx8l
PteS9WVpQWsl08946NuzIqfGQ1pqzNCsF6fmHYq17FZYxHqRORvMtmb2bigzT5ANWFU2EGZOlji/
6Rrtez2mLzD1pDdDh7iOcZd8WKItejM6svTKXKJpFrVelVYfDcTKO3mJ5btkVre7ed1XPpH9ploG
7yFxwpm7+jBU34etyqC3afrdouZvc5UOx2Uvpcj8oUmzH0rwS9gFFcdLs71q3XADytDdCaQJSEQt
R+ZdVdWLp8UL2Oa97npCHNmmDP8zCUXTawNx5NhqcZhGFSVqgj5pvkb/NAgCtWkKjS6z3E3Bt9Oa
dbxeEraGsCnScB3klvSL9rOta+WczEdgxW3YxQVSP8P8Edtq4+mLaj/KeqseVVw5jyrM0ad8nnBA
sczoQ9Nmd6q05ofcAcnblMV5UcDxhkafNjc8dPKdMbCsH0splNM6eRYfTNBQoFQZ7sWWPEfFDvLB
w83Ld7C3CfhnAm3+jJrJ7ljCoj8elA48hhltWA6v7cF2/LQFRrVhi/S8Rv0NwA39ridG/1ymy/24
ZdKp1fXjYI53WjzjnioriHuMQ/xYlsmHDfnKlLruRa2W/DGKt6+LsdlfosVhjhlnLZDXevnsWONJ
yjE1S/v5hQca/6HMpkb+gcvJdHJQs+vkHD+NFfz+Z9Qk7XcVQkeIlRBSClZM/p8VbzZaTF6Ihh/H
xTDDrow69v1VdjZqdK/HxV3gPCTL86TEkItKf1+PrFPim/tTnbq8sV3JijwLa96lQ48Y4nmme/gJ
HXI244h/BZZcnnGe89kTuVPxs2t+AN/31tYmjdOheRrMhRo28K25Wa8c3rrxY5igrRN9kjOEJbiC
rvVuiilaBFqmIKCZISbqyC8tgEcLB+uu/DFrpQ9j2cWbwreN77Oco54O13L4GFnlQHjzG1t2IYO4
A8EAMzoZzTdsc12Y7H2EGn7dsJpGiWx9SOefAF2Rv47ZIh1N+V7VTLfNPyuOl3eBHn+39K99ylur
heP8mJmlx/qV5eo/iIoQgJndmXHU0cAS9UeTKUR6SITg676hHxspPzUtNOXnqR1R2UbqAG3BpDxn
FUsT+7TP/HAQ1iGQcOiQavzsEZGr9a+AW1xN2jzJar0V+JHEb05uAOP2tWuqsiuTlevgfaGoZJov
kvRsxw1qO9UxspiRTzqhvUH/orE4V4ZnfSTczFymLilqnom74wXTBrgkCzHudRze44aVS/ukG9jP
beyQyQ2xmKjmF5nvv49qX+niYESuZuB/Dsjd01oUuisttPg/DuVhIPaX9+j64CdboAnPnRBnKb2I
0EyrrR66e67Ej0eGf2nGmGYSixjMB9TOXBVZ3Ga+TUg7TQiNjvW3yf5S6yoBl5/DgGjHyCudtfDU
fcJiy60JFOQLS6QWF/AYhQzpNcHuQGvvJeUuecWpgZ336DEn4PiGFk2bSqcSp+ql/9Cru15iNxTz
3cwScdKHhkZxUYQdcduKmQ+6GOsQ9nk/zHn/Cy9etBGKAAmwWXDhNW800amqY69R3zdj9is8BJyH
OGUJX+YIkvEGKtVgbIgatnoA/9WTWMJO7T+xzkrfxz8udAok7HrbL+dHxxn9rdUCiJV+HCkEEiZP
dm7lwUSn5Vap48Bu5mCNCm/lR6bYPDet7I3qqzyn7qCVXoO6mG7dlfLtXPVeDfg1lXS0d0r+RI5f
qn4l18HQwdzlH2LBpA0/2+trtH5Zwb3I8qcd8YDtGd8eq6U42cVR3S7odZ4sJQ+HwsTzRoXHwPJ0
zXwb6EdrkM9LgPBD2Wi81skD3lr3k4zkj8VqRVWV8auzyQlOlA0QWhuFqJ2bl8fT05YpT6OKewyU
GJbFBgp7K9qOjzg727ej0VPCU0KDWPdeYUvvLcas3WIaPL7AmDhf6onIh0mSmwdRnDFCt2zdfrX0
+q41nuNZ0cM1QgoNMvz8XqLA6w6T5LAbaHQyv8YPUd+AjvKRhmnOW7Rlp7iPHDeN+DEsLgRmT5eJ
Whtx/0GylghKlBTYwsWfy2b9ZMtOqELudtcTlh9pCNwcWe9EucurvnqKohckBfrnvlwkr4oHC1mt
jHxvNwwnBQ05r4qaPUbdRWGe469J/Bfg1MTfCSF1d11vkTLm59MrH03GN42QR8bj1MQ/qzU9SW30
BpqjkhLdtePqHsjiz3bXrNCySCOW67yM62uuuKr5wJ47cBzDxy0gag969oxbo/ZqGI9SFjC3BwXr
pphtocVup1URRcsL4q3lsdfzndG8y2sn0lct4127MqJRqONpNG3ns+TYJ1TSkm8dmBWf1fMK+iop
MR1cnttpfLeTOP8G6zr3oG1ni4NMI0wJtdj3cPppm1pi0PEtwVTPhulf1d/gf7hpct+AIBj5++uv
phy5fYlGlpZ7g/RqxgYUzEdd64LKdNgGVV4tLQDOxnMtpUErLcshbgpo989qvtwoUprwda/eCGcx
T8anWTJ9h6C6k4IHycl1z9rXlRBlHL93hPEXg1lb3h28eUaZANLvqz36RAGKFhG+7lFKe1itqGAD
oSuaj81hSmufpfpRQ3mQIAbhTgndzIZJLib2r7vqqhO82t5za/pBiqPJHycpQwxvt+CoSE2GTbdk
njWD2C9k3XHRrYy/FLVpudkYKacJBJDXmFvvJ0iJ3S+bYxIsk24B2dWHLBmMs1KlmZvOdgIoejrb
hV18LiT5wVIi85FVQeanD0aU3GjoayXLphyH8kPqv/IzS3b+JtPoUy9n8T1GhOXNVkivfU2i1emi
9Ieun2bVSM6woEMFLQS8VDDNRVkXZYIN34ENm/cC0H3jm/kL0QZVqf0cM5YlV4JoIVzTvul94g/d
d2eVXUl+k9GxrlQ5yCsWGpsSkGs7lMTR+VJBzMb6a7OyAiPN0S6RO0+7HBJZkwJO3pNaaD/n1HDx
gngnBRE95HVtHXW19uot2fx1q0KVLSjyzpMS2H31Nma16RrGlJ7QHYR61DDNdJp6X5Pfeykci0hV
Ud5Pu/S3FYKaPKtZ2XhGXSqvMrvadHBSAB4dwRenBfdG+M5b0SYnkdGj395IrzWz9RzC3sXGzcpu
EbRGYdLg/9nw9ahpZXhVXj9Zee7qAyHfOs68fQpEWBW1AMJwWgYFsjFPBK/7k9QYwSYPIbE6ZsV5
+W4u6I01CKfX6EQhYssmpOzctSpRD6u7p7rvwLwhqtAp8uc1ysBpfO+chqUMPquh1Tl3jWGdo3G5
1/ZIe6lrsw9JM3Lrlb9BmiOpmkdb5xlVpPCS3ScNQ0EhBLfdobjPIwLRa0EOLK09pWBiQIPKJ75y
nLP4R68mZ5Rce2+KpjUczYeW9PShYl2vSA6B1OhTR3BuIdqfFvEPpGdYWS3LPTAFYnA5C5VIDdQk
CXM1QvnVVTqJNLOF06LSY4KOnEwB+yo2jiTyPytT+6WJDDJ7467ooKGYLdtFALkyDw2H3CP+nDsX
mZCqird19tJaRMsNeJ1qEr+lmEWS3cnK3VA6yV+tr1ib3+pLKCuN5fdZwqPVEiITH+OA5ncyx2dT
kbDqSb+zfT4i9fQwFw4PQrzU/4+r89qNW9nW9RMRYDHzlmSzs1qtbN8QlmUx52J8+vNRCwdr7w3M
KchKlrubrDH+SBIAb3BB1Q8dpmd/rrEu/nzs5wcA0nSMGQTnRGwR86HI4zCdwFoRGxCesaVURmnx
q1bMRxbLU9rkrKpC46S0l2ctpf8h77lIp0YhvU5HupxPCMom2a9kHZMYoccqwrjqSWDJesPgmAEi
pNp1qHX5oMGF1Z3jLzmxL5IDnWfOOhJRW3tlAZoVQXgZ4YSE0I6XV2NQT3V9c+yRZF+J4a6aJoS2
ajir8XqM6iKIK44ZtbeoPu4ybwXY2eMb2Coj3PJFNE8qjHDKTE0cnG86WX6GKGresuqb7GL3vWgz
5TwYZuHrrlbc055GegTl595O3lyaKyGzhHvWSROWrVI/cYvuQmuKJx/73j9EmSP1TtW51ZxmX/cI
6dU54jos9PairAOVy1AYqDXAZsxxjDwsOvKyuLZzro09E7l1tUTFoRzpLwnnjpV/LKxnd6tIjmob
T8edaeQI1YgB/C1SyyNjNf6QYk2OseNqiNKz4b7oiNDpBQmVUQ9aGLcekfZUdwHcKaUMgata3pq8
jdlj7R7K/DcVVL6MLc+YK4axi9RgYjln87wOgZ7n3kd25rySBuYeaKE/rgSd+OWUF8FiMUTJLpOP
jYq5sqV5N9ALtTlpGwrz896UkeJeD86Tpq3jwSAyCpHMnx9EaAOZq7qXDz/gEpVYUN/wAzEcLEn8
PTLzatF2jbq8rbbevTTqgfpX623O9PlQzUz6wqb/jIvHEtN6UyfHNyhGOwyKPChC/QZUV96VxeA1
aQy6T5Kx8GjdgE5V8a9Ie/60qO7axiYOMLxod2YyLcLknJG1oI1ERnY4Xw9JZLc300lPOVr+UNbI
XeIsKk//fWOLsvrPH9eRf96E19aHQTsbLeqKtBLfIOl4n5s0pDv10MlqwKtVcZdeZta4JffslAZf
kh+g1OmBPC1Sfpn0bJwWol7DRIO/Awz5o6j2eZ7Mq7l0beCO2pvT0eVcuyKHS3dXb6E34xpnMdm5
zZo/jFL+m8dfGDsWkor11MnfHTyEvuJmHPdoDE56mi1eb7cISwdwxUY43jzUxy6BC52oevJbh/VF
LVkYllYdDksDyuqq+b0Wb7nKvSKpu/k62tarsNwKL3O23gq6xqe006/SaF7g/zDaPDTa+kGaJkm5
jeWn9LJVj9ZSywMPJbnmueM7kmhvgrSl0d4s6DBzZuAnf5pwEulqp7hpnEC3LkLv+r1hshTwAt+C
UUZ9H9vEKY5z9icb3PS2EhntxevEEZdbKb4JNCKuXpdPUjlEhhyOPVfG+4oHky1G3rPZytnRRXKY
CSLfGRZa4Yp2JwKHqoueF7zJ9JR5awt1W5N9s4n9uu1NmQF3NXn9h/soZ7dJFh5zKVKwqzkyf5Y2
oV915s5nfbVDqWYNIaq3eWbKyM3cfJT2DoeB1zQ6ui0INgIhuf+zNdVgN7Q7PEpVeezXVezHzf1b
a/Z8/nmvdIpvO3Is4rl0Ut5dZ8PA6WZt9KQK8bHTJ6c6dCVrZxdWZD9okbi6Rl/vBzkCj8XarySx
jkp8mGrkwo6qfmgrG6dmDzuugzTsSUnZgff2/jSK5dwZL/loAfcmbfFKcUxQto3cZaNbPtr60NDJ
/FCWCzBAroK0ifZs1kzihJilFEd3iZd32WOLOYYYxsF61SizKmrlTa6JvPEK+G2PuXVoWFv4ywFZ
HGd1jkXzteQGrWTYMlu2nCe0Yt+G1PL3sZ72uYUVKnJk99jofFvttI8iMlsVXqKMznjekCZk6cNS
CuPEAnDUftJaqmXe/UQz9xRAMxUkbP6Idm8/H7NHQUhzC4tILfLnbE/3IaGUdMQNHehjuXq2nfXH
xmg+Krc4NeaKPG/ugR60ZtgxLDE2RdFbREPCTcYHmq81LyFJBWK4ZAXF0E8t+UdSsGf6GJUiBhFj
l8CN2iUWxvukEkleI5mYo5PCVhG1qBSme0NRYxTnR5Xe0x5vn/134CElqx4ZFVI4QAAUEo3+PCf1
LpfzhVSPh5IkQk1zwlJ16QFodktNc0BCinmahWvyNwJ1yF36KWyx1/RyP7pJ6CpfVizPMCIPUS7P
ZE/e2ndciTZDLfaqF8yw4kUuw8fUGsuD6LuzOSnJvWv7V0OzmxviM0BkTrpTNbv4cbuh4paZvyj2
eJlWGbHc2SfZpxeO7X3ZJaeBAC+XlL4qJ2o+7XZ1u1+VeZ+gV5AYGeaqGndVjc+0mcvZc6OBUyUT
BY059uK3yfJoLjDrkw1RYM7mnhKqOCzy1A6wTXVXpSVJxsQrnIqmCjISsYJ1/MUuwv0xxYk6SX82
gDFAGbLNCYF6ZnT6h5xhXoARlvJBNMSD1EN//vlTYzMR9lmBwGzODY5O7IrRZDtXKbS/BVExkCYt
8jI+MpfddU7WHNadHO5VMS9GqjjcmZadiTYinDPNPiZoeKdbV36iLPJqrfBnkuFSXgFVX/qafMnI
rK+1zoe4YLl4ipNfUt4aXi+Ope+yRWUzKLyevVKnt6pC62HgCUPZDFTHWoPlXW1znu4XlkEZbVIc
lAuID7BZE/HjBDQO+cPk+vB4+7FLgiXaytvDwv2iznZH9U1AXVbg9NMhre2jwZaDCsM3u4bYYuAp
ZO1iUH0q9TZkZJfSYZOBIzmK7q9mfh6n6JSPfFJGi08ngdhx0qxX+qMPHcHPbw5PbTz/VcWf2ol3
kKoBByGPXjdluMgqqmZIOey5hVb2e5FWHRQrbyYuVAigW51RujhBaDJ2GtObXalBZvf7Vaj7Dhm7
ma2QY7+1Qy24hqwmoDRzJ5L0gr07jITYu8NwjnR5wGXO3ICuC6WROk6+5F/kbHR2cq76h4hOATd+
HmE6NoKSEDufWCqvjZ5b9TcQD/8lnfCUEYAva3dNQ61wRyOBJgPy9o9AWmR6sEHtpgrqc/WA6bgF
DEFfr4Fic0kQwpNpfqlQSpZJtp2Osy7zMaruREdMiVXt+4jEKB0BGsIc1vPdzEalbq8J7YlKi656
pVLYSzLkIHurBnmao11axucEHM1eCaplnZVaHTpmdlmd2TOQYla5FoxYL+dB3UsGmThLgqzCD8pr
ZNMTVpQWjtpzYiM0GE2CpauTltSBRridZA5SRXyIHMhipTqiG9llbbuzZnkq9fXcutjZiQjfsFiX
R8TkLkdJQ5jxGJQGOsypcAS7QgZLPhTqwQDjD60427UqqIcl2ouK6WvATUnlOukYICavvckLDVCH
Vg5WjvaA4o8MmtizNqrd6fdiPTnCax/T+kh9Wk4YUjUfrOGRhYiprO3UA2s4+GnXZ/eOaDR43uJc
ZeTfUazRZ90BFYUnUHzIekC7WIVuCUA0Xi396HRo2xrCizMipeVuhf3WjLfa0L1ReY4E4FLNvpma
gUqjm+OiKDRQb53JQ2dy+1hsnlru5dvjXA7RrgcANhXaCYv4TGp/qA3iGNG2lCdKy1XCCmGg23dh
90I5cfTTE6f6GQPW0VEHd49ozL62SAP9cRieKzbxZe6XQJsT4zaNP/JSXT+ht08v0uwMgrHlFbIX
IZD2ybLhOZXiEzAdb7EB+DKxCTjuo1tNvmqohDGn2wsH/aO17G1TTrdG642gWanDpcH9WNbs903u
MoKRZPdPLULFRL+DHqQLutJ19oY2fRmuId5WVSdsIEfh0XGdrVl/l3Scr1GF04qKeluCBAzlfl7B
DawOqWdsEQzBbivi6Rollv0Rm9If9AZpz2IuoWatGQfPEE7GgaABuYm82I/J51VJIkwM92Zps8ey
awDRmE/SIsHkFBsIEunAJkjDb/XALdjoXk2foDvkiZKuBMubeOzf6wWQ6GjnO+790RCKySvNP4v9
bQ0fZXcjyU9vY5JbvlZUAJk2E3T3aauavwqG0rHw6p5JceFW67PuLt2uMUJkL6n7GidB5zyTNyOi
XaadjGEfdYea21tmLkG9Po7ue1M9zNQS8HcrMuTpsql/pk/AIFBp3y3ehsE74p8hngfd5Rb1HKEf
KREoPbb9SXOvKXKbNBzGfxbEQ85MVmVnczxmy2nkoESeRgL+EhruaUJcY2jvc+HoNycRLyJptG+7
+9vbkfW1uIzw1PV0r7OdNECBDfJH2zlFluKr9oqeTcuDxBq9Rot95bEpUj/l0U6dQqIlSQJbzPq5
ZX9F+y/4pVHBoafWAqGdENatOqpqzhe4iSUwJRWwXWmHC7VgvKbjYqEXpVfO8boeeOVnBHJye1yk
NhzowDr3dUf0R08KbsErVigvirqQX9xHv+C6OYXzc0zLYdo95rLS3t2Vu6HqzMNRzcR1kUl+UvO4
Y+mnAS0bgcR08VzG6vzQJeXeNpLr6KTj+zLr8pQ6tenrQnkltXV4NPM53WUlXp60/Bg1iq3fzOql
cl77ZPLmZURIdRfqcTvpE9B8h+tpk2LoHUch+GOKPLN/MBjLhN2iFPecOs59wRDh6XC9jl73e7vL
P6d5/qp1ld6hZHyp9L73jWpywtyGglhno6GqRAnTDjOlFudzkCGKBAh/F9WDysrSWY3XZoOyh6ti
HIGQ0jw7EfesVzgXe8SdKkARsoNsZOhAgDGqVwRkjAftkM2hhoi+RoenK8YfIzd6H7fELtnIsxKa
qvNGwgMR2xjZ25IPOyfqsnMqrcrLnaHedXbdhmULkWaiwxjphjuj6PJAIMLt17KHkj687BQJpqvF
m+BMSuWzKd/UxEHm0fnPK9x0d1VZUXPQOwPuRZrCW7nJIvjz6/QzWUeey/sAa/l3UNN3nXmuVknB
ogjBECy1lilDVSp1QLkd8ZxV9LV2JG7mjjq/OcwgC/qZsY0uHX6jO9YBP6r4deeCbdDsJxfN4Kr/
3j5Ovkx+NlNV+Iky9ofOBErpKfRF/Fzc7Th+Tan+bY2eWNsHLl2MG3Lw5Yo8pjRXVJ16fGtNBno3
HsO4rLIDgkr06MkKvNolrY+EDMIna6gXhKLVIzJ+4Rz6/pRlru80C4yb4m+MY0beQdNJFlw9kJTU
ryMGRKhTmgp53YBta2GK72zgvlW9MKUCPyAxMfSLbTrorRo1kNZ5CBahxGd7aS7N9i+PO1Jo59kV
oTlmn6uT3yvUczfF5dXZri1w6TShLoKUc/tGeMUgLG/WDZu0/2Q4cj/2TS23vcZ9NqG05/HVjaQd
liNAY6+W82uzLAelkt19XjkLTAJhIQqr3cj5frKjjEulGdyjkRPNpFwd7ZtuSytIu2fhMHRR58K+
h+Yv4rRcI8VFLqq/IHyzZLZbnPjfOprLvmPrdLumO8kZOAR9nJeyAuBBZe7180qktFn9IZWdzauj
6LKV6mvKJa/FsUFnvZLuYeFCd8r/pDgcEVjxHJcLAIvxpTB5RzLZRcklzTn55nIsnqT20sf5b9P+
6LsXqXUhBfDox0bEZAh719hT8Ac47t+2bemmdDzD+u6QMbdxHpIccYjgB0CczBbQmluIn1ucSat+
y7Lsi7ZGhPQbljTabzanRhmX5SkRNVhbO9/JbtXHnMkd1bEK0M/3WidrRYcbbbCOAvF3FIt7bLKi
2rutA31jNiwJBOaOuRpMaiyPViPKl84BYUjKS5UNt6pPspDYfneXqlPPLvHWTNsoTAKK9CPkfICy
YTIGSGMDbjW7ilfgOuQQ0zCyqA+U1xLiX5WtZ2fWZjf2x2o9Vw0z4rDV1Va7yDbeWDQlVYHNU25o
d1fphnAQU3fqW4ueQnu+lB1cl1n0tKlnhs0tmRYdhfEChqp5WatcPpJkA5RfqQ9Rjx5OLY3xlyEM
4Q+0/JzNwppe63EOzY0IjacPyYNXwN+XsbIjLzVAvbWDC2JmV30NAcLadIHRIYJ96KKL8qKN3BOY
vMYGv0LxZUKw+GIez7PgQZzr7nehujNRVEw7hW3s0tZ6jyLkJKNdX9169aM6sY8aytthLLnNOcyu
U2/8ykn3XBrgB5xfT0rCrWVVGTNwLJHs2TRn0GMUOzCi0OC1fsEPsy73xcigV77IcD3oFhXVsga+
ZdB3tWshFYjpOfq12C7+cf1kV58rQtYYTte69fUtV3VWNx1OEKXImq67Ko7fYzuZ7h3w5D2pkp7d
BwCqXcjLtaNSQZg4WXdyNpHiJpZEKGF+xBrdq9quWiuvL+YD2tb6nEtLvUajPPYqIHSuv+iq1r4Z
ncoVPjwp+ojQdvrUNOtTWRFWIzETfld9zZW2QoG4aHHIi0PQP6hIXzYgYb6hzSIVAUWth87Tmulk
GRCuuQXnCgy8zOddKfuAc+iGaPzWTE3oms5Zn/80k3lv1uFFb77H1TmPaYUCozrMbfJYmCG69uLg
ooo1e0IE2iF2TinyiSDNldpPuYTpv8qrd+KRXvXYeaG1+bmCELAipmUkkZZNG+6A/w9Vre4EWaLi
BlvT8ia3WxLIZknZu7u+2EvJIzRdViTQdlY8aHbSnvROIxJkGkPLcL/rcvpCITmGyzhSNDsyDJjz
nX70x6rnUZHm8tpq3V3Lum2JIIoCllws37PaHK3N/roY3+k6X12Lyk6RrTsdKDCu7NCsB+m7Xecr
Kqu7JBHVxFcHD3IbR4lozjgXXHZhNJcNgYwjzmFhrnC27Xzg6VD2uN78zKQeh+s1iQcM7OJNDPnr
zG/1Fktj2kflzOicT1AJBFTPRLDT47lfEgCm7RFK2Bfj+EJa6BuZPZ6xwoxEJrSwtidtQt83cp3f
E1j5JpGPcTesN0cEmdlLjAdEZU/VUPsSLOCKXpOsitmxUHXP+6qD2bYS+mKNhf7bKflwTWsIq6Vs
jmPNDGg+qJtoulNOC3FPu6F3FL+edIIsUq05Kh25t7yks70yDdMuRQzDFrs8ps7k4FAa6dwod4D3
gjU2piAnGS39oW1ZSzKF+WU9qM38x7HjX2sZ/ZldFxnL9jrpYvWSNk6NBritg6o1zZfcQYyTcK7r
qvs3kwnWw+x3Wk8czYjeecVW6lUO3MVGpP8ZgTcSi8OHdTOcf5g6uVoTyqEfyEALHA58J6iW/Zru
40+gDnt8QWXGA/cVW4IyOF76BqHBwIorNXDR8xxfdctHvk9Vs19a5MIxvOM9IMzbwR+bIE+lDzN0
wc60hdEzTmu4AZBHx3U9uYDLVPB9Xb7Wp5mJJa2Xi6YhAuhS1iFbNAxPLjSb4pg8Hja7ThdX+qlr
9X43DaTkydX8wOUrERPQeyeltDnjNOMaKdy1p2XRvHJul72qTZg11mF6L7IOyfnPH2OiJM+zzNDZ
oStHG0KbIS4YBDfmvJY8sdTj/udTa2mqp583cRs9gRC1J4U0kPvYx+uhmPGnGKOS37XtDZrM+SRX
8Tka0RIDK5n6pTaAVLZv+PkyXeWU1Nph+edaizzXLdJ1ul0AD+PblJbJbdje/Ly36M2nNKPo8PNJ
sWXX/rxnpb0aFCP5gf/9xM836MXSHuk7//g/P+jny1r5WBCz//Dfn/Of7wEK84bepKNz+4t/vvTn
PaVHaQcPYODr//+/0c9nFWn0J4o+/sfX/vf3sKgrEGPpXP77oZ/3kmFWPdKZsONt/9KfX+Ln53KD
ykJNTqWfrTa4+c8Hx26Yzu6cwsT8r0eE7un67GLxPuhwc9aNaDnB0TPrzrk3Y+3U1Wah+z8f/c+7
pcOJn1Qjoph+fHBrG/bbnGdcW/2E2XSmSkeP7ZeyVUBp5PIrR9qOtmTU9j9fphGZX42F/RbX6Z80
sv9miIDPSiGssJ+H3ykpmZ2HbjA6F5ONZw71b3Retjc/H/zPm+1bLLPKD7MWXX8+9PMVP1/7P773
50c3y0yCiJJcrXrF7NHp1TP+7g9Tibo/Szmgr6Mv7sF2HAGfbyWgM3xCt5x3gS7ieTJr8+TWoKXQ
L+IW9cp4rQrN9opFj3+lK2pPOknqs+Sxejedl58Po+qYj72Zu8HPH/sBIocA9uVWpXn1FNnJ88/H
Ef93oVx11It59myUqAhnt0AYa0njLPMa2Y4uoj+13DVxKz4jjYNLUq3KMJXmN3V2K//nE6nbh0Zn
jB9jwaCbUbCJjAM8KzVrX43z9NOh1S5ojXq8iLEvHgdd5wSm8edpsKbPsaybXwXmCjPJf+sFzxOJ
WnYIZ/xkWM28g5ZV7hnYoadNMwaGVu3DgZOd7Cp5I4CSZC+yhnyLv2xqk1dNgSlcKCsRbE0MIu7m
xikscrZHTN0e0hCwlwyMDUhBf6zwZO9QMX9gRqS9AgETjUtbUw9ylaQ6KnS++Bo1MeAYQBzO1I1e
md9bO6MMqpOT36rtPyOh7aBe37IFeqAHzPSFpvuWkh5Gyj0YbqAjcmUvMjNCylaEZdO9tsI8FHSF
ZzHjfG38w0GP+PPLUGj3654blEGwqv5oacGkGBc69sJmoiBLo6/BgmRF26n31rVLiicOc3NIg2wE
D0R6R3NhFeIKaD25a2nqDGY5hTQYdHs1n/tgGttgpkXb6ZIVWUT3WSXN41BVeJNuRu5eRlXqKB7m
v0yXeDJh19my3pKhzE6lg8KlAvP247z24smgob2EtCoZP5mv6la5pThWWehgzYY2HGxupUXyaHZO
YAoz8Y0So30ECs0ahRkl5opdHrK0hYOdEhYbWw0VS/TB2Ecf9sAslEu0dXhoOizi2eTX1Xp3F2D6
Zu08suMHHwmkb9d+rg5sIbgvSNi8DEgsQinD9kdDIE8K9SRrnsQegActWO20t92HFBNNW641qlnn
qcPsEqndDg47jC33JVXgsmbWp9yZA1Wst94tPLdlONm6CKU9TiF8/CFmeUVSIj3qQg8LC4BOzsJm
kh6dEawZpEntWr93pp//62r+5wpKm3Rk37DI2wLufmcRW11ThQR7t7x0iudqEafa/atk8XvFkefF
tf5RWHrq+UxLqBBH/bl00CcKiUtMP42w/1abFD6dZJsDqPfZ5e5oPewUYz9xRXrrj5vq2G39YZwP
dkvJsymYVdNVY7srn7T+mX7po14ub/WC5peE+6WdPjvL/jUu/jwdJj9BqjwlGRZcuxReAymqt877
oGWhUu2sCoEsoyJ9UFuCeC82VBcxLgfuGyoscdIdhq6fz5ZJbx9EOlcwUHy26FgiR5xDu2wyizei
nQj7VOnJpg1PgWnfOooTUCd+S3n4+ZIBXarfYtcFXtx+/HRWBWNmg4ToEi+jvnPaWPMXZy54AHKL
X3XNX4ZCl3DhNWWXyz+0lLgNan27oKk0RMpIfeFSzSuTv8vktv2xlUX1gLv6/p8v5gg5mQWL+s8n
tcJpAtMqh33ddvELXTa8kBz2vp/P0pHUHnJ7SHHGs865jUhOjsnVZRB4dugct72ky2hjxBwiylCK
6ORu7yk9He0d9m8Sct000R9So0InA7yAtB8hovikLrRgJU/p1HZzapJUUYX4ZfBzD3dLj9gwMxOR
oKuvv5JY+u2oqk9bHkWmKiuRaZI7eOKQyrisYE+8PNY6PTfIOxvpfA6T+RlvWuKCWpy2K4klifaJ
muGh6R8X0g1w4e1rZbiKSzIAp5io6SJrp+B6EDRjuY9NTxpFVoWcY490yzyKMj/YpNvhxjgrw03k
+d11OIxLHPqtY21pFr80pmXaU/90YuQMYZwk8YDyvkH/zq03tDrkkwBu576Nd1DYOZJqwQzQ+kgx
z1n3FeuvaKx8OV3XMnkaVPuw9Pmla7i2XPzBE35mD434l75uiKWIHymPe6aVHfwg0x4WOQem8qSV
VAa9zHryWG9YnZp2R3tJn00NIJbSnonofNr33nUc6UpZBbqasNml5ZfwnVkwdKNZBot13wrCH33Z
YxqvEwrajcdStzPO7CmYjbM5MEdzZ6C2O2iR3nLaHszcuqy69tdVixv5bmdA2gJZeqShCVx+FcpB
h1Giggs0i1xjp97HSk/cxM3W+bdFbZagfJSMS8geO8Fg/mEktOuO66kzMW1x12hVqCllXZ5nUmaG
iNhUzrOoWUMjm4IpftKEjLy5x+67pYQRekkWRvtimNHOahtvaKx31+r9WOOntgT5z98JKRRZBnWj
5DsIbJG/Z/Oyj5M/Kul0eX7TS2odOhaS6DXJMDc01Rm084hj5e+csiyXgLoLWsuShJ1N1ItQG62j
/NKhRlx04ThWd3VydqPvNY2DcTxGnLYpOSDCfNfz5clSjulYGcgqa9sbui2CtkcruwRpqRJ3UMD8
OMec2M/QEQjWGs4jM3+um5iAlIRi+s7Ud8u8d7v81Ke5x93EMxTYEvDaqdEu3cpQzj1MgB1QCqI4
zaMQq5+jDxguluA1VPb6wV2v/QrzQR4SVHNeWTvO4P0sBn/lny8R5UTzZlrfzVIcUsEKEyP8qerQ
tX9FacdEjOKYaVVpnaAwzylJrXX87So8vxrSBE6OGA9QbBanDXq3GuJaIe8sgglARp8WZTiMNefy
vcgbfJX2wSUUw93mmujsWo6HUimmNqTnMjef+viTnYf8rQ7ABV6G6cDNTppsbioGhDKGt5NJsLnf
B4GYO6PXbDop7rmxgI8mLn/XXxBcZEuKpZUkw6Z5RsQfRLLaDS7QHb8cjQUp/BBj4sXJMl9ZinsH
gNyyrerNFFYS9b6cT7H+ILp5p0Y3zflUlqdqfegdP9KeTTwk+UUtCDko50Agotd2W0wdPUKBig+n
jBFjaSFBXUHTYa6d8dm9pq8tbtlCVdA2Hcrkz6mMA3JQ785rUxhByWGbDKjJaXcnlOfFSP416bup
pbsKGYrz1AOAxSn9CO5lbtxzvHRPDlF4ZMWRMd+lv6P8vmoHMAVC8mHQxi17IT4WINWL4YYmMus4
ioJpJYIT3SI6tIXA9KgiDM9yHpc6eSdg8S4icTM6nNttWDtiT0wIAhn3wVAfMX3vnBEfn1UDWVc3
kdKQg0wP/SKG3RU9P9rJci5+tWtzi+KOQVm5mvh8NsUO/FfaxOd8Sq6Tlv9SkUfqZv1UJiwQ0TtC
Bz/CZFU4IDgr/JN9N4qZyIj4sl0UWvtEu22AMpnAgeRg5DgCBA1oXoMWpIymU1JUptcb9sc0lIe1
XoLe0NG24w/iyaP+gXrYPt2zlz+QPOypisYLHEYdGUjRN0DsMa1EMyKTWpXnSoo9SDFyTs06APfA
lynvq6K95dmCgPsxx2ojJex00j9ZcfFrTYtz1CL0cM03W5PUGs038CqcS9FVWjy/YiQERvdd1mDk
4NPzEmtEpqhc1rkC+jJ6c5tx6559zfybcCfJHOOP1aK41cRnD7vVodR2G/PczZGfjP0ZExvYknON
ZrIAtaLcqVJtsHQsD7YaH0vsLpSoBmthJTsTeamrglrWQ7hYpMvp4qF37QuRyURHOfzwmKYkWNNu
X47VK8krT6ixtXH8bHDMjtxdBT+y3iwyYhKA8iXkveVXCenU3cWZmoNh998LmRXl5syy6uNA7Viz
QgMiIejCjHY8RSHLaREPdVdl8DUfIrpgLsHWR7SRn4rF529ssvFqt1+tSEA8ArW7glV57aFxQPLB
L3Z9dHNWDbQoEg/R3/ZMud6VnXpPWs0uod9zkhKep3zPER11JeRyWj6bKtGNiLa8+RU4NbCPYize
+wJp/6B/SGyLKoHF0CHFb0vtyCChTUn5S5bTacmYjofN+Ac9F6Sxs1f17GCr4iZK+LAFUfzMsQNS
R+ULHG/e3WcFtRAvolyqPGrJ0SAcOskMJah6jnUdSHfQ9kXNhgYMbbgvVf49MAy6M4yrhg/D12eI
J+Yc2xi+NSz9SVx9ZQQYbo+jCVKLMaDPr3O63KgLDpOsII6gI83qqceJg5p0P0xvLWt1qxQHNWEw
wx7MmHuKyC/TKZqOIJzdcb8ZqxqqyFNk3lqi7eIafg08pVQYPNX3OcfQSgxBzqqrN7PvmvF9grhU
lJICv9Nsx6gq4ddblATVMSeHQsW7CO8u4YSUIVBorAUT9LQWWV1OdYBfRNE7Jp/XqGoaMEFs7sKe
wwzFUB2Xd1Jydljv/pIV8+HmZwBczDHxd60BvahgtkgwNovJp1sg0MLxckKdn/QvmqrdgIHMsEUN
7rIbjVqM0L38ou43FNFwUCNszzCAMbnakZXuE30MhLvkQPXXVrCOgFD/P47ObDlSJAuiX4QZEKyv
CZnkqn0rvWAqqcS+BgTL1/ehX8ZmptuqVFkJccOv+/FH2zauercSK0m19PL/fzQk+xxt2tysazhV
K98dkBNFA/8ifZgw+23Jsr5nDhPNsyrc994VRwpEwrjkhV9oG+VxN3Xz2V+B2YohWimaJCPU7Dvs
krka2AFhebW5FKbynC4nt0sOMf6XqqW1Q8NiG7eBl1X4Fx3/3fS5q1hmjtusnSJzEGI3t3iBtSkj
FqWsfaGK93726TstLPYiwC1VmlEDt3zxagaq1R+wwDy0FtuR0s3epqz+SMmM6fnQ3GX8BoOWtCdT
eu61VpJQglbfupIrEgjLxGCSSlbJRgBBNwM8NBqCkDhOycLbjAm44X2RO+SlNHbd5qod+toadmaL
lhhP5KgSF/SByaUVw/P93Jo3A5qWLLM3nfaAThJ7q5hkHC+oDEzhY8xTvqxmD/wkO3mt/kO76fOQ
jKfC5q5QroecjVWf/zMrFYye8di221rnU+P1CdjDmT/nDDaAq/G9cvYjWS1wpjgZQ0Ie4dpEqTa9
9j0nnf+kp9zWjYyBOb46a3xQpr2b45nT+mRVBq/r7h8g84yG7aBY7cjz/parvsucR8v/dGM3VMK9
a5V3SDvabi0RzJv8rIokxJX2rM84PqdTU8NlShVBa30/KjK3PMadnpCZ6/aF+1XnFktsVFrrdXFe
mcJKpYFL+VN41V1tfxrz99JMPKDNy6TbR9N/bdck7BH3RfGW5Y9x2gYUkB/orA0K3DzV0u0wZgYj
qv2Kr5s9LtdlF5YFSxFarJhaIb23EM/0kWXSlERt/t3fRMZZQ+tlbDbPOIi4EWQgo5uXuATQs/iX
vvsLUj9DXTODpK8uUyUeyMvtijF7NRLOYRi/Ubdi7LVNFeR1h4qhsz5ypQcZlY3KdMNO/yxdyh35
nAZO3pL3UK49O1N3N/nfAgFqeqtUfuNn27lU0rY7im+Gd4u/IuiXl2l5HgBAd1D1ZubTxdNvvsdb
f7jV9hwAbbja/tUsvKNhHmfYBpT1vv3vRljaS9P6N2No3wfK9URshQ3q2VTOFz0ria9Ve01SZ8RG
0s6OMuE1Y7WHmMqPJS9DpfG07Q3rzyq5BiYXYy0Dk+mgsyR5jOnfOrdfnHVvvua+mhs+ZhpxVXgF
SIJ1/ZItZw7zzgOSZbD1V49IyMmTFk94nRoMq2U4MQlQ/Bl4KwY354rNAcaHIe9yYUTpoqM1Whw/
iiAPIRfJ7Z5fCSc30XF+M2f6N/cHIyPg3jXfHDJAGK39pJfH1NoWqEW0dvl7Xc8Bq5m9QVJvnD5s
DiJf+zWQguLuvSuvag5JuAYd3yBLexmmJqSlAsOu8SPc5iwpHQRQOXdJaPfOp50lxINNFowQpRbe
U3FWHTrypSiamwI0c+8nWrc99jJ78vytFQf0Cyvv/5fQ+9jbmFxO1NlHlkpR2/8sNZlY69kxc4hH
5rOqHlaldumW2ur10BzORm+dfNboVB/8ii3L76NjVGxOdEpXWjo21J09nWTJ9QTBDuPueZhOyxgp
1MFpIV/G7FezZvYHd5dikB+X4bNFrcSfHpAFfVi0BaMAq5yUY7sWCyij6eAwyPQ5KCvy+Xn7L/FQ
R2V1tRP+ZShLx8HGPoa0r0WxE+/V4NM+VkvnWc7tXvQ/dvf6TNIGCOS+zH/THVEziUhTDOe+5Alp
vcIJkbASRqLpt0n3pdmtgdURihp1SPQdt/4+tY4+F+pzZzwlNQi59KvmBW9Me3Lxs2nfq0f+JPvR
wayH7g7ZUH61yrlZXc7RjKFzwsRJBHJMuKaaAeuEcJjIIHDp8YRAfyyO2ZBFc/nTtv/U9EcDNTTT
pSuHlyYrQ8MAjGs6p2aaXhILtVbnQLV4xTpQtnhYOKd7eHo2naoY5D7mMr3DOirNfNytXblnmUuD
KGO0rICekVNvq9Bp0BsJoCirCy1IUKYT/xPkJfiuFn37LhabAOa8azyGdhyyld/gnXfChRCY+LJJ
jtT0TqFbcTp801vIqHhN+KEN7sZTL3bx/EeDYg/Bo6Ozx9vxBjr79hhUMWBhHrEKYoLdEqEXkHXt
AG5x99sP+I3n+pFjk8YfK9oWZknjP/bsw5cpOVmTH2npsNt0DKKiGFbIk/vObnGuxXo/5fyt5dZ6
XPIisoEsKSARmT88oJU+GuuK+alBqeVlr9VnXcOdgK/UhxEq9dciXrxjYWgoas1jivcCVDUje/Pm
tcM3/pLD1KcPALbMsHPBPHHuP5Y2KXcIgLt2kWwJHF4mnXo3Ui2azTxMK+950LR479ucvkqzwyke
CC2KhrVttm0A/9bcTTSzRlZ3hvvUpNpIjgROug2GJK9dTWFrk4owH2TkuLwIY2L3vHes8m0Zt3DW
ePIY9HDJHOzZvNuCzLj78Ae7u8HJnnkT7LzU/2Np5Z3OXTRzjTutd3gGHxz7V5acg4Z/dOsnz12v
bmj7fC5SXuVgvThoskYzBZpXHG0wbgOuTbJEWE61oCu/XAQAmEqRjxNct32qmhiZdNLw4yVvnjye
bw7/wKFWQ4ePmLFjgEVyyqlzyEuGMrx7q32oq5+O03Go/9ri5vAJdu1LUySB2dwKyIdlfezKZZ8R
bKVddGdqzt/OA2jDD2INCETano9nLzEEiNg/CLyvGSjBrlzZy9zjvsZTBLCHATRjS40tVlpvqQk1
Bkdo6+ZBmhsHNbEgWIhurs+aLch3spNj+1ymLy6OajjkKfyAMcOmXeFxGOLXIUfzgw03Jum+kh95
D92R7VGsX6nL3in11psPRlZEo4smaRAesx/07gWOUXxIy/B90d2oMS6j/Ctr1mzNt7dQdOlicB+/
vPopqzHXjvldURaH2PqnT2soi+xsa+brWKijiZLYcvvjZpi77/lWrNq+KeBf5XpefR+LH5nphHNt
FBcbEavAtjTixJFZHU4i9JR362qP9XEVGgAHyYrTv6BFC/ZjdMkFfJz93YtfORYcgn4wdt6enALq
/M6wfy0lrukyP3nYaDzWYGodvipugTZPQf0uh+xCDPkInx/kp79z4XzdlmzY+AF0nqggWdEkjCTQ
+evJmZqFyxk3K4in8atlM0/ZhO6si8fpUOeYtQiMxAmZbE7KlDBnro/c11Gw5uKUD3/wSQfJVO2o
235iiY3Va0HSq06ORs0sTZ7xWRHtLtU1txbIVUBxqD9uF2ufz6yinzxwx5W5AxgXtshihfoCwUx6
y+QT6JygKPFopKelyw86oQ/pYhoTrG5+LE5ey2Lslo+GVbEeAlVGnmLGqGYU3xbo8QWzUI3/AZJA
XyYEed8MWCBbrNAy023ndjAwE2twW8eGyybf0U/TLfCdkkoncrayF/Fjm8g3kY6WVo3S0B5cN60g
klh/sPR8gJ6zzuA5CV05vP0GNP8DHszikbpAZ4vgJQEUN8AuYDArvgOawrRRIhLX2ooZwQozs/hX
4VHhqtneV0Zrn8zBOVHyGSVieFyt/n2YdGKvm6dUCyr0cj/5VmRltkQYEgyzmhUo0knxykvHKPnh
G+cxteyDU2fn2itfxknjCRT7RFEbqWE89FipsRVxvJeiOZbuc77Ol+2zK7CYgKciKbJd0GE9Z+Zz
bn+tvCMd9BCvyF8YPE4j4ciUZHSTzsdqmg9LV57iOT862svE1a4nGWaVn5q1nAeyN2zIdmnZRJP/
w+QWVC8lfHYfP7TTGMGsY9tHS+WaTm75mBjqrZqpHPee+B6Ew8iiy0MqK37QNbAPiVvM6UOR6U7j
IjWxdmvj+qg73CsYgh3mh3h906oerJnBTjdlJc4Wu5KntLtTRbZvyv5Y+5RC+b+66f7pM0fHzrnz
KUsnNwGKz0252LX3BprmYJVXFACCLU3UmQ9E+rEH/E026xaBEZ7NlXKGJuXILbeFfLCMcI8VixmP
7a5knxOjUfHlHZRgCfBDKvLd4Vvi1SXKvAj7/JvKo8hOGyCYG4G6vVtwDFg7AcCkGz/qFtMyfWzY
0nF2zz3AGjjLCS7sSfsZ+gWNjmUjkSbN9H7o6P1t9Uu7UpSBBVLR8ORPB0rAgmGD7MAJFxq+92J6
Gpv2WNXNfTq/Cs/eeSML6wInTKAly8/g1dTGzsnzguW1MTSiumB3JlACkpE2xXZELjYDW4kI7W75
dg7+lWz28ESxOO47NdNla59LlB4Wo/pynEgz+V3YJhZLGfFa+KjWQo4/K5Id3lP8hGdHo54kJyDN
upkcWZqpvanGh4kXGCo2+rX0wAYdy0oHM0K4q2wSCj1XkKCW+0TyDQCKw+WNQOSttmYYte3BWhll
Fz35O/Tji+zdL3+xnlnUZcF+yfEwb1CfOg3N5RmC9lFW/m9GA2ZrqKuG2z7hiW2dPGQbe9VG/6me
5dFt2K3CLQ17V/5BSTPw07cpn4npDzfWVyeXsHLjlpfNeTzP7XHIuUV7NSSV9iiSPuSj51xiODKm
w9zdWYAsBHI9fXlEz9TH1A+BTvqszuyDi1PAZpzuhiDd2EHaD9dkPDJ7nYK7EeSn2TQH7H0RCR1N
+y1BbCmNiFNfMvixjFvNlXmNmYNUbjfT+dDX9+OIeFunzS3XPJIEqqVHj7G5cmkoK9wXp9RvnVOW
d0TUiYyayYRtonAfRfeFtYNXlbRYQ5kgTGucS0W9LCSn/AjDdXfht7CfTQhbMYLUxUCQCKoFVWvO
tWM5sXCvHPGSrE31ogNb0osF5VGZ5yXjBMZ/iCGwUxz9+lNfallo47EKNWNZLtlaTOfc/rvqa3Wp
qxKdImNPVOlNfzPsoQ4Qneu9pDHyNugTLWzaM6YSyRuFk0gNebia7RHKBqCOwtn3vs66HIB7Jjze
hehO8AXOVLBeNdCpWm7V3zFUbekMRyz8/cXQteLA6IPvl7mgmszDaiGL2n36SFDo1o+eoOlUMatZ
6R5KQHLpVSoOjSteWET9FnU38vBXT6UwKGkg+lbIpT1w93O4tPSveeLcJeP45HXDvwFTU2T6uhFO
Nq5On7N5AWGJql78Lm6qX0yrvLDDfXVmbYpsCpYq9oAgQZbkXJlVToCtfh5ZQ+Pp8RGB9GAy5/Kq
xUWYpa17og/qrOoc2mmVnrx8ngGfoaKP3Hp965M62FfsPN/a4D768bIT37NT/jF7jlg80mylFvOd
zdEe9nB1a3ICwhj38LcamGOKPMbt4ojp6g5c+oU3/6STe9ZnvQcaUHyy9Aea34iIJgyLS775Vyxu
vK/bnH0LLFw6cqO8xRMcGwm+3jrn3l586Bnx465v/9SZao8TVdtXUaM1ZOTo98Oy9Dc5mfe4qkmt
OaP5IWOIq6LtPh2pvvXa+dJYohmKVLHLhMUFXyj9Wswsl4Sfs13yM5RS8hQdhrGgHTV7jx3oAczQ
awITHgOp0EJvJuAnsvbH7cg0uxgD9WZ+90ECX0tKh3a5Neao1a4b1qv26Ym3hE7fqG9gglWS2y2E
IV5AmRvYyXteke/d9csfx/vsm7+Z8T2tP2n2ayGLY98lrEGtOYZ7h+EDei2YQAgOvIdTTrhMJV+u
Xcb7mARGwApnJU8RDnpFloOFqlEYb/bAPKewfFAl0Z6qlJXMOIlbg2TQdEUK7IPNcaznAAmThFQv
BqvDYFaErPz5zvdmO5gK7kyx4GdfW72NePfdBBeV47okP44B97qX/TnBT3WhmPITFmp/7LKSX37l
o6xXNCzIR00Tb6mUvexpPDSrn8GhO6PTAceAk2mxsRteY0SIsumkU4bUeS7Afrxa0+zSMON9qILi
zjiJVcjXAAeOXhT73AEh2KcX8oYXp2j/gV84EnWWex/OyV5JLpJa+zRIjniLRKlZGhatGS0XcMXt
zBBDkHSiYzxxIs0xtauJiNiUDMVa5541vVkPWsetBK8NuV+z+zTXxYFJoXZirh4N8x2Il7FFaPQD
4XMOZnfCLNvleVgl7h0mYZM7nnpy+krcqAOeiKYFSCuvbs4fV+cUSeiN3auK15qf++lZFOSe5ool
pr802dGjgnRfrk0eumtn8peLY0IsmTyRBwtiL1lCEH1d2DdQQ8pW/Tat+5Em9hKUQlHSOcz4JJJL
0mdPso/vrSVWxzcs+DRI5C+lqr09jn1GOj6TIhvAfC9+kMxpT7czTL1amCfNmN3zKh4q0/NPlf4y
tp1kwbDxhAXPI++NdD/P8AeIGdEcan7YKTBr2aMGzwOHcGdpT1lXupHl2l2YWQ7MsLl7mnu4JhuD
pm3s29jl8tgVgDQcSNkXUsiGC//SsszPMl6JX6I98/n/souL2mp8Yev3M0L4Py8TqsUWgc7qmZsH
aTiVCCQsuHNQfOz4sWcXGJBcxUVf8ATFmzA9ju0YTVXMbYcyEMtjPVAR8Orhqs8DQ2fDMaZKOT5o
9XzSRT3sB5uwnZaSdySknyRM0QbJywB/Bd7MGLuPsuezOZkhBQ6EKKkT0lacNkbd3UpWh3QFTKE9
9ytLYT2LVh37Ya2AjixGcnBXb70kdntAR0Rh7xYu2VmLWJF0E7ilT3Y6SMptYzEjMXdnTs/6LK/D
fvYua4+roOJ91cQiO+qgJVbdhXQ5vFpW9eK4rbybbJ46bpN7LvROgEXOP3TaYc4k5DOr4TWbmE9+
1ehw+itanBi3WqeA7t5Xz7GsqEYY1s8Uf/2sgUq3U9NkhQuDemZuP6aSNhJml+dEoYlZdnGdPIMx
SliRvxLQYr7lo1HdXcawHS6rNtLRsu3WZmgjReIQOY6RhMySv/2q46uSAwvJEij9RYefUKbWdDHZ
pRwKC+/BkGtMzCXsPoWqzXNxTNGjz8QTgetnY+j0CU/xCN9SJ4cuC+Hcp3QRl5a7FWvIu9Jgguyz
7Gi1JCaZq8LWwTeqGZSp5mN6ggMRSKVBwIAliP7vvxGfaC5ed8uHGANxjwCqw7uYV+cIaBn/vsB7
yjuFuxkJLGtx7AM+RQ+S5LrTrepB6DHsDN1/rGbseNh034fWG2+V+yYXDwiBw4/JPZCZyBYVVBdk
GokEQpkItSkv9AIMIbALyg7U1QGoTZETG8smjbqUTL5KZ3gnda5h9osfJn368qiB2mQjPeDCzrTX
6M0tpuua/TrffKaxe9UKdR5zItZNb837clugMUcC/nesu3TqLK4bK89ek3GJqubnudG/DDiQkDxY
FsGj++sbvP9hGTF0uqDbkbnHyFTuY0XI4tLlBssHMESB3aLiLm12bsfiaGaVF2BRpmGIiRQOjdmu
F5uyHcNgyw9kU24SuXMrSLIrrX8sxqq8X0334uL2ubOhxopp6A9EceXOsik57hvvkWeLgLJD33fV
8+FjAGSdkeR5BG6O3W5OzqEkZFgmI43gVUuI11060hZbINlu371YL7AgtQyY1lstmjMu0KM7OxLS
ctkHU69CAQhoqZb4NGunMa2vJMz6UIrhmKFo9hjAoDJYVhnWQu2His3ZlnzSMYE09Wn0UEpK7s8c
LPVuyrFw68V5kohzZhxbh9pWRB7hq8AvW/lSBQ0fpsd+N1n+x2Aae+mSe/DvYTVzTqVVIKFI16P/
liv6axqABeSMNR2Qqyy6g0YH4g6NYYWsX/QIhtuhgWGhiRarO+fphI1Zk38ElitC8hfBP9hyYx5C
fzIsv41Gjrjxi2DMDX7u6mLVc+RNY3Ngc8+VT5uIyac3ryTwnTH7hnnHHptIto7LT8aZH6qVbV6d
g69wnNd8NTBuzPqr7aZ3jrj+bzYFSc/mIktfSt6jO88m2G+WN3sQyRVUGaCk7JPRmFHGusHCTPaL
ZhzTwvfuPPUz98o4T3PO/7sR4xsHP/Jg+v9WG6MQvUozI7gPRLM0GAZRCipgbvABlxBwN6rlvt3K
VNRoINKlRoY9FT/DqE+gBTCrQo94kBWqrmXUewDTj51PT6pdNo8VbIAwmYa91MSMEmmSFk/OWjcD
lLLyH8pVVbj6Ncqo9dgkitsbkgVtO+SU08q811GcotUcuR1zbXQ2756viWEf5y/6mF8qiHZXy2N8
KXPtJpswT5B3EfvvfpAU1F0NDenFY6fGahxPHzHriOiA/Zgu7c53NTvKqyYShXqW20el6j499FhH
qJHHi+N1Fiql/FlHDIx+aX34GSvNjMQGPR8oIrG8JZ5LxszjhunpL6lCoqxwLQVDvol9c2pgB95g
wj5Tpu7zKcoJu/DoV9djBrNndmuGnNVCRZiQJCs3o+2IQhnu8IAjMtGWYaqPuLEHwVGXTzHmcB9j
CMTBo85jv3NGrHadR8uEV30TKj7DnfWPYlHsUyf1/v+/nVTXzFs+bK+AcVq9mw1dWEZnYnn211dt
5CLs5to2hXEaiFNRzw6wwU3/zZuvpgEsmbQoKU5NprwueMbG4UQHz3ruRpS6au3fGNfecoOlf0dE
13f2HjxTQ04aiYAeXty24hMOLnSSbDkRFFzFMcG2UoBYGy9r5sFlzmJ2cqYI6UO4TBJfw2JqgDVS
P3C3pRsxOt6/iXympgagU1sccCtvSAuPHsXtv0XNHEdDAl9rHZp3jQId9DMsNv4txudEp8XShso3
zobGue7q/nVIB3T6AQKEH78VYn0pe1TkNL86GaB17QoyevPRTB9+sj47cHK47f9xJrALDn7n2OZ9
lIzxj4L/7XEOhhUhPIJXvIMbL+pRWN2eemTpcVV3zXWMWn1eQzKoOcbUUi8xIk0FVR1IvznDEDgY
DgvqF97dkffbKi+pLV9IybCLzXwCcTAjnPluaJSH6TCFfzWnj8Lx78RqV+HQgzId38AHMjimRsmM
4oSOtjZHpihKZeZTmk8vPpUD+9lAp4hpOzkmLJPGxklZiBVfSENchdrpvR50kEOdiSUYxvxuWf0A
ZP/05FQIRVtjpNkR7bSKJMpM895Xx7Fo3aANtAHZpRj4srgzX1XNxVE/NiQZQdq9IjZ3kTlYPGsu
RmEOmy1KwTtwDpexgEpLWsBPIBEgc75rQnvuOSjwJZBF7Wteal5c8fGTDQdKMWWgDautK8Rdz7nB
l37r2XBVqV8x4Ae2i2HeUFiGUs+/G1O8e2zgKu6gw6fPmof8Oy8xr+YYxqzaqWGE42wxL86kfbC3
X/0qhU8INxt0XML0M/hh3zUUdtYL+TTUfatMWPtwc2Kas7jpUPaNArgH5yqIJuTMSn7BDMXT1a5t
WKY0mfQZl1jKQo61ZmRX1mvAsLy2jyR0nViWOY6qitJfz7wZGbNJkvAbJ+A2sAVJNnVefR77btsw
s2yS0glQFLOHLOkeAJbzt6EIRoL+qgu66xQ1WrlO4n8g1EyrAAYN96hWGzm5QRBTrB7MeqA+TpKY
dTz1Uem0h9ekD8IUnWKt534v9IFqwbXar9IhsW7C+xZkLtjZLn8pj0LeSW3rrM0DxS34YXsuXmc7
D5W7cTuy5dHlfbbzCRhFHS0/chCPpoiTvSDoFQ5PhZGpC2uTT8tTe7dc0S5nkvPbJk70XXWc9c/E
QQ/Ihz7mZQTqPQ2pmERvNiveD+KRFHcdchZTQDBheoSxzyhxVfmH5leY1V37lFicgHHao6gTRe+S
r7QKJwMcyRC3fx1V3EH72lEueZ+o8tpq00MqjF/upnw72BSjCRHvdztY4Bm48349OklP5NF/zmWn
WIiyVcTLHSTUzO9BXuFM6AG7aOCncIYBDqg0A7wmUQLH7r6tjmCA6y57NnKKHCoH2UiCE7F1cfdi
HsrIM4niTCngFN3qL6qTRWgBQV8rkTxwKLGkFBRRyS67zlTi+WkmryUNesrui2vhRW5TY70UoB1a
W5T3fnw3Ddw28zqP+hE+WL0261GORIZRelgT52C5CFQiOA+gssSAdO6nX96osNumRbLrFYaDpn1s
Y1oWCVd3IPHNX6cjYMMyaMLvgIIARqNap5c0IY/meKfBHtmqCoQ+WmIfWq67B9VhmDfdioVjip0T
5z8Bfxd7X2JzG5QxJGnO26Uox5Pi16czBA0mbeNoBS2v574W2a584NIptYZv4vaP6XDeJe7KW4uo
pWaSE3AgR5dOh6qpiL112V3dwC4uyyKIRwFUg6RxULqbKXJogdHMkxNyczUDCwptqErNj3A5gibO
Sos6rDQiZNudOs9TyNFP3CwdziPkAcJxBuOX/OCSYoXGIGitbFhpzxCtccRP4x36wbnvuvbS9o11
6uvyTYu7I4qbE/JkqRb6hu5uuCFrtPZqFX/mdv3pa6T2MqNvqK7R1UdXXXytWsAzxt+8fUBRF6B1
RGrMe9swuGfa0juPNJRBjd5o8c25Jqi4h/g+7zAFXt2p/KR8jsKf9JeLAysEmnd2IFgPYupDb8Ap
vGCSk7wkbjxq95aqUPBX2IAGWsyurY2nYXExW+TgCydj+ucU3ako2ShI5mI6r92rpjGCNZk8xzqJ
ByZzfO56ANVAcrKgwrkt5yLXDUbEGWSn2ajHKi9UCIT5j9gkX2MesGalZjTl/ZkxkmO/cv4pBXJY
LOm3Zm29amAEosGXlBUl1cOwURObhUhVh63BQPrR8BXfK9ItrmN1F+dvo3qsgmZyXSSDdEcZImxU
EPdtjDMtc62oNCBi5nX1nM4lh5CPBQAr1fAXUqy057/+suw9ja6MHr4dwGoRDm47HAerezBzrGp+
VdyGfNIpZWVJX85Qn33+cGrQXNbV/qVwZ5d+wfrDa3PxyAOdj1tXqYJswu12NPlf1t+0Tzmcm2kM
nNw+ZjFLo8VqiLp0xRslVNTdZbK9LwqNuRsTYmNYfqjj2+de5n6JvKzoegYv1SExg/OnffMHRLjz
sFrWvTPieW9B3CuuGJRl8m7qV9uLkMdpoPrb6R2RPlxDZVUAW+oOCoCWa+LhccvpDl8/K8ryr2V2
7dNspPeFl9q3CuPc0hIEbQzxtjHQkzoH85xTPMFmqTvIrob22r4Xml0cTA0Hnc+sHsQgnRKDP/xE
tYIjF4k2O74ns3yvE7FEac7yweg/zbKBxI0xLQDRQdSc5QcJqfk0CYRGBKiUHfrJzdjBTwW2m6Rr
fvVyfieBRtMnaEurYElto4I5Pgqb3iOrGbQi+fkLOJLkEgidksHCQ9gUrv6ReoQiloF8jIcXncYL
72IYqXvkanhHJFMP3TTGBdSvQWMPA7VPwtkp3zWCMo//SbHhGqmFndtDPT5ylbkWIDkiPz5sjwoe
ciyzWB5lq3UUH6k91+jxaCcoDy3bQ+qNxqsXb2FU5tqBE8ZatK8q697aDgeAgS18WHF9Id+AMh1o
NbGaDlpeE5O9m25VTAixdNieNcYcWp1BC97667noJVhdedxypi4D55lhgqQl0JZciRPtmhkTGrdl
rmZQMwO9jrF1NdRleu1sRkltjJhk7Wd5SeZxAWPrCpjBjUlqCFtHOZNYYHafqm3Zmlef2LUehiKr
7/vVeMS1eKnLNb+ra9bBaYzwMxGbCx0vfy4tkjyjPSCOzxwrVT+8Ogln9TpM2KGd2b5xp75N5VRE
i79+IxRrCMHWlwJOSZKMMc7BXzjX87lhTxJK6f6mNkOYTx/aESnktbKbN5k0euStWI76FtuatKAi
yPGcJcYDzM7smHDLIgLB372adZqVaom0lUKYQAgb+TbdnNa9cvRB9pxfiS4CDnTFvNfKP7BDGDOb
KgsBZmQHJ9HFwYq95xmUfPsg5+KOTAHmCEdGRT7ne3eJd2MHbIwuPkeLP3js14OZtAB3IBdams9O
A4o3Pmd26zq2Jb7tNNk1+OU7Mug77NfZcVlYQo2iiaNp6j28bD7fjPUEALgPiDh6e12a268zFUe5
LM2xwu+odziqXNzA/XdslrQ5TPj9KohOs7Uf64RGLBj6nTvJm0ZGLbWs/DgT8qZxF0f/VNefaVzD
ajHp0tMSyITEf1AHIcOMhEPVwnJcX6rIAdcqVzfBwUnYvWP2zHxbA40HL7ZccgDCU1rQkmocZT+n
B9tXVDrIpH+dltVisyQ/0pQsZ55PDw57ynCUHHJc9mkoIL8iC7TjFWlcLd03WgjG6an8smwsVzFt
hKHQ+opYGe41Udp/COGhsIkGJqtzEfpDIWjkqXqLggdvfV9UT7ABiFhJGY6c0K2KGvGGEiOCLt3O
FhO+rgXMA+bfnZDlEMbkAVgET9tuTj9aUhfPpGP7s9Z4kDP8W+8Mxq1z7QGDSU+IO73Ffst5AiBk
xRIf5VnyM2qNRnGhi0qW0FBVpmwCvUG8IP4YYdGkhNGHr7V0kZkz67kGoZyP+UdqL1ogU8/lgpx9
NZigSVPcNJ28p5ewNPWYLHe9Ofn4HcS9qayaXzU/ZZN0T6UFE9f17TvV1bSbpomPkDNSVqX46P3a
169pwQEgM94+bOVCGCDFZdTMLjCK/kfYehyQ8EWYXnG+lzC0pSlW7msVFY1WSnZ7xARfnVKRib2N
ASywnYXbdp0zN/CP6NRgxZ2SWP2PsfNabhzZtu0XISKR8K/0nqK86gWhqpLgPRLu6+8Aq8+p2zvu
jdgPrS5SpETRZOZaa84xCbFr1qk1RCsFnCIouznQRDa0fRS0UV971GM8rn0QeHs9AT80EI+SOA2W
YN5XJJe3iyYnyltKCWE6JeK2n4kiWxIU8Pr1sVxaVviRqQxkp/CsVWdP1xE7xgufE5S+PDqt4YCv
jYNOVARjB82TN1Q4j6oBjRIYJi5N3l57LDa0oOfNEktHAvgFwgzPgZZ3yDSRXk5GgNMRr/Ba1FEI
fR3/Y458kwx6wJOaRs0GTG8RKeSEJEFsPdRwsEYjin0jz7D97uRkGmsVcN6vW0BuBMlFW0+7uRnV
Sc/bYiOy4ql12oJqhn7RFFNUgOOYuQc153ovIJy4IQqpHp0D3d3xIRzQLCltitYloUM7XlVN44g1
J6O3b/kLogXjKOi6hwZ/nGHqHqY3cFR+Us58Ds3b2ZyA+iZtdkmdL4MRYYwWqGxdjHR4sFrT4TGL
42Q01pk17iFATBh5FfK4REvXNjMNDjby2oXVzq/D79E3sEPkxo/OiNo5Mv0ndhH6MGyYC9+pdy09
8qKpf3tSzXPEC5/QR6LDzauJmYMSzuxQomk9BU3gq62WKY3YrBlfEARPgDDcDckLmB4nPltaW+E0
oZRym+7cVRW2q5YOnD3259EzO0p++SN2UFxanrZv27i8lZig8RUIEUbHPgq/lV+j8My6Nz0NMrj4
E+YJhw8UuHTsFOy8DNBowjXxPBS52iYpANBuICCNA5V9fzN7CpwGkFWjWxFhW36BsQBxrp5jjjUr
2a1at37Q6QbWxuBdwiojDFezvjsNSk+MnM4qcrXqySPzUMhVqImh0bVrI60OXouzxsXUCiTtwy1z
65dhPSWxcbXy8OyITmLQdXcZxNDWLQ/8WdElcKoX/HW4WRiQmgLRYUCQ/EEl5KD2HqkzpXExFK9K
KeSrrin9oagt82IZOOSSMLmgrBv3AOvrQ83Bd8Pk7Mv3MnZg2zX/fKkq6Hnw+wZqqhbQA0PXTaRX
S5O8jr2TqmidaCTXe2N9S81a7HULE0NXmt7RCiriYIIV3Zw5LtsMMOzQy5gtwwnTJ60MvF1kvJRD
Adh5IudCMXAwjYIDkL9m4FeuPJlcAOI7tzxO3hDzvHqVTUvV5lzDh7UCU9HOSSvfAJjAP2Is65y0
WA0yMLHaXOrc3dgFYk/T9uIt6SkcylOC0vqeIL6pfUWI2V9NBosr1EssdFm3tURGmyyOX5u+eYL0
UC/Jz4lXniOGgxaJBzAHLnRZxajchKHgAbSilKFRy2TH6N/8FN60Y0I8JzYHLiuUzF4fPkVtqLdy
sspZbES2QU+WsU/BbrE+7gDLgFtJLHsf0fc0Zmm900OeLmz1WLukF6M4YKZguHCg3vI0eHBVAqa+
cU8p+NS3LMAxTu22Fm7+Afj/bBoUz0XRzRz45jFp6hKjjdu/OgTsrIrUebSobpi2zDbfbnYBUPtn
Cu8uTCULA7Qk+xr4azDnaOBKxG2ZwKAAYDf4bP0+jeuaQWnshMmJFw34ES1kTPKPmSKwKLLoeSao
WlpHimXUpciJ84VheIwY+4H4JEPbZQEIzKTQ1Tq36L8lDRqbhH75BtlcAZMGsGfEJ7CJpvrSN36H
UX381jo/+JC+x+I4GUfHyPt1kBru0c7Lz6BClxPnxanALHSqY2quFGCYXcJUqwG99xNJssdRDNqp
Q7Z2dHUMnXFNDwXfLIe6oxZEB7AZiyBpzqSDuKeuAgZNBYopdN2j6INNP7oM5BDQDYy8ip2pZ9HO
MvwU9xe0bbsoiWlIIXtPL+TpJVdpOl9BI2rk5BxyGIDuOSZ/a2PB+xArTQAdEQlTCchPmods6D8T
POoUzQTqgHBeGHLmzXsIzJDdIBuDZh9WCfbmXF3aGDWjMBgU6CHqS9enKHInoL1OSZVMWO3NR2yY
Y6bYRZEaFxUa46SmWYtq8jLAiSEoflue0sonVgl7HvEGPq7tINmp4kBwBOqW+DAFTXkwocuPiUee
MBGa2JTpx7gKgSpqH9Dl8GwXsuT8FFU40nvKzdIiVegXmqlzTWDtXm9KlsbENVd2irC3i3D89Gn2
i3hlsrnxDe8lx69V6aUOlOwGe0J6DKJ8H2ckf5mdqGF4s95G18Zp9lUGgaoPg2oP94cIuSLFAeW3
r7HTazuluRsXWW+SlcY7y8VXQZ7wLjeSCops+BlnfrWk3wB0UD4Z8g3VW3JBoRqRz4RC29dAEZB1
9aSklW0GOb4aEQHsoz5mO8gFGES0YW9m/LkoLSBy0ENgc9wkaiD10c3UBrFB1eOL7FAEHxwNwpkZ
cQCZjVq1a5+apktXk0MwWcvIRcPVukBdVTMCdKdFp4tta5ngbi2A8iVlXOcc4RhgJG0Z9PQVfmOj
zncE7ZmQX+f+TyAQQXRjsFFIN7IgGJdCD+3nAcP8NtFz0gOsaK96qDWoVMWIzJc2/sUfk1Up+vhK
0yHaWG3IwAUCPY1PdUqDnil8Q1vciVFCRO2bIl1nmyXOVU7gKVuteaQSAT5rGb8cm6NHjY6Fpvqi
ratwY2jRC3athleO5krn+FvpoOCedEmoFhFkQ1ycSDOxH1EPGXSg4LyyhlVrqer4dRBhtiEcdm3T
VOD912yMEb+Hmy6FEnNG57jxA0T7Tgf4BzWNwgkF87tVu95AF4R//JfvOOVm6jHlLDmAppDX7XZJ
B+6p6YxsV+S2szJH7LjJ4LsnzYB67+egdJPAZQkuam3d57Z+YtCINCKYXuBrtvT1MnGDBRyiZ2BO
oWwD4pMFi5f0Mz7pE7wGur9FxulAyzMgGYoggLLCfz0BEGfx7TPE1TSCn+jr2hdfZnD2JeZ7kxyM
e3b5sq7Zm6B0hUxOyh8ghEn6aj0L9HNGpGWEOdNh8kNrPTuppP/Blj48xtTlEd2n12CQL6RmTbvo
27J1+QR/qzq6bYJNxGvDZ9M3NtS8pBY6hFi1wfcx4Yxs2hsPb/up8GkvYfMDKInF0R2weAdC2zlB
++B4sKsKIlQMffiQRd/t7RnkYU9woMsB0DtqlRNCXn3R6lhRJeePtQlOfGEbrM3wNZsbZ34im+x3
5ZTPZl99p5YwH4rCsPZDObZL4yoyCg8KYIMnKQgeWlIkt0aNBpP5Yb4eG9xvkXIVCalmnO6FzhE8
yiznQbeDfI04lCVqKk8NSqV9ZLOwmLU6gC7SsKt4cJlG9YNNMScJnTH2/YvX8BJOQIbXAXd03Mrd
6R7qck1HB8Iz6RyTbzTxwwFA7b6SWnuYzPDT1zWtpdhdDJrt72CE9EzLC3VL3WQbdbjA+66hswC7
lQyh0d5OHhKsLqpbugHqpwUXbuM0eFaR1E7LrEII1eNYV72jzikrP5/vTR0zePMqX1/DHcUXHolj
IqaPzsRKk6OomzorY1LBAo2o5rfMTfiWaXEOVCfRCpC4OUR0YJiAd2hxqf+70MasM38xJKWf4djN
bpjThWIfF2FKwwD49ovpZtHe682XoUl/M5TsMF5Un8BdDqnu0CaZVdj8dko3J+43yKzwJzjNOjLl
J91ibG76iPV3ZJbYh8IF8SA8kD/Bu4Q9wKRE248l79KQIgJGHIBLONr0P4305Fije2b+Tp7ikKSn
POewlQc17cAx/U2NMcJl6bNVk9liOUbjbFAh2ASHsDjIqV0N9GdvHtkoz6j32kWeBA+FxAAi8gwf
l092XmXR/u6IcV7Zvgbiwe42DASCZwdhLO9fDJqo7zjqJZxLx41LNviDkhTeuhg3GOQIYO7Pmisp
PAb5nYbevhZzoEisHXpMX9gKQI2PiGWK5E3ZDlbfwV7aGX56AacL/AFarWa45iUnUQ94zLGp+h3U
OqDDrhdsM7PfOtKWV7csMSfbL7aeHtOOyrVViGBUov32FYNWi0VvW2fTt9I7JIvKxcvPuhi3Kb5k
BJwHgcZqGdbFvKTY+eXnSD9yzVlyWJdz+mCpnKPust4DBpgYwvjEgVjQ8tpGXsqYZRR2a7ZIzexT
gxqaGrG3zZzRvRo8MfSOmSX1mwwPPTQOB70V/WxiDBlGa+4FotDCGrsfg+8cKvg2gVlh7N21bBNg
ndpjqdXBhSzY5DZC7EDoz+EntNiCCjgNCI+QR4+XxAFqno+cS4Om+QHmGN03ppWTleFgQaXcb4J0
QuMCxxPePwZnkDFWYesrQ1KK1IFBRWbn+cW0cAI7YefT1c6zm9Or737qww3NA0F1j9SctG5R+j+7
WGxKVV1o+e8JMmXQ6hvpxh7t6JLS1N9orpLrvu2wX+QjXS0a4YGdFees4rjpWfveSvTHOvKHU2zQ
EvGKl8zVyg25jtD8SGPqNBoEFWfftSpI1zUjgK0KhxafkX2ry56UKMzcYNxfer2eNgwAIZ0LnMtp
U9jL2u0XPn3kg26tlPtjSlKIQ1Ph75hYESsQEgFXWk91paYtcsF0pbUKYaRPeS561Gjza+w2KWLX
5jqQKpLOKI70NFQcxQdNUmBQ6C6FH5unzJGvRZntHQGu1w8t1PqSmssPzPHZUJm9Hr/RIDKn1sRT
1F6GHphiivvfrDismSjNLmpOhQuz9IevyaslyGjTYvWKDpYDzoPvdM2GWpRAj9qZcTaMaIhmEgZx
c36As7YMIvJwyV4XzMj6YQhRmrnwnHsGwlU+5AguCgyHiGe2M12OKVGfHgG33xIisyZll5e0byfS
pWL7CNJjK1xGdmMtmAJZVEum17/neemyQ5b5eqqoCRmuuEeD2oB/YTAvNNmRnxIx8LcB9o1Ms3rO
CiDK8iP6Og66ekxjaIDCAEDsCQgEboqWCGWLyXBexxTNgAA5t9qM/cv8VtHgXfBm5V3eaO9AkHQk
ViDJNKfMDsDkzzoV1inrzC0E2/B1stAjATQmvDAiCj101CVZ1IUhT2VY8nGd4YGmaff7HJdA4bf1
hRMs83FccYY7nclkLZ48EE0t+g3U2ek+aWCzCYdkE8134GkJhbkLlKFNW1yIHjJjquyD7Iyz5wBu
buIDycfGBTa6Mob03OOFig3jATv0e+hM4mYzdBgpnrMQnpNh+DTYnbmvhqF6aj9MC/qDQXjfE/ug
vo+Z1S5oCtPshsK9bVslrki1zXVgNy3FjPmbQlrfQsuncx0MGvMx75M8u3DDeOw1GpVBJqmIlnXn
Tp/4xZ9USIA8MQDg5qbevbXlRD9HfwkRUu+9hE66waCVktgh97lzrqnlqZXlOOx1+P74axcZ8j9a
nShPyoyGCSrMLvFzzgA4b2UArNjTdPIZWgJ/SzcoIM5SO/Wqe52Kgn5EbUNkaky88im5okNinCuF
ad2SiEPinAk8HCYmOk63s0OBOTyL+3PvXgWIzmXA0vmM1CHFeVo3GC2t6RiPUMtYeONdmlcjUUTE
C6V59FV3PswtgdkH+HrEVrOIaZHmClsl6WXMCiussnmNjtix5DFQKTwkAXkGYyroSw7FnTlDtAKe
HGz5SQhpYDKPQz16q8n243VheRM59Uzh006ACGKqCZm7RDYYdY9xTciUUpW80PMLLKWoCsx03TG3
3KfQ1oi8/3SoLlZWYCHFwLfs6uG6zN/M/tsIS7LF4so5hQKLA78K8lR4G9CnIJa2Q0wtT2ODnLg0
CHYIcfvnaebsu4yqgXX9g+TsQzPmcGr8F2uI8aKm/g2E389knJeHHOx4gkYllc1PAC0l/tH6mkHW
5cdAsKDWKM5hJPeFGMfzMPQgvu0G5NDk73xE2VcyGZu3SRrZoS0pm4SdWW9Nkm1RlX44maM/2NH0
5vVGv0Y3AGkbwNWh4dip2c0pJiQRuXWvDtOAiLrGgegHuncFo9ZsBablo8l4ctXO/XqDqUBDCWD0
kBeygPBlQvIwTJpsM2bPtkY6Skyb5n++yLC9KmL2dnWQ7moF+h4tFB9sFThMoQliI59LKus5dngH
6DrgXY3WwIvAtClPEU5LfN21tSsIXSMnEWqV6m9NLEmhcUx/q4cVdG0PyzNuEurm1DtYstqpUhOY
RcNPLxb1yojNzwIpdwGaYKMiRFxdm9QLpxpocIAjwubi8Dx1xgL7CGnhlr1OBL49O2k5VerladDj
rQtMCkES+qra5ojl0FkCizgs9Yjysbc1fZOhCeQNyybkslt1kv3DxrjaEmdOOeJ8CpP0stTDJtZp
jk+yO4JSrC+sY+pm4fVcu6M8MtIiHWTQpjWkDk6+Wo5dg+zXE0ftE2wJDAUZ+0FrdN+VI29ua36j
Hf4aUS36CMdH+Wk0sC7405KtbSPEEFa/EUC6d6XPlG0AcOiQb1HU2CvbMDsMQfRkl9JeOkmLNyXt
v1pv/OqzSCJY8C6N7J6FUX+3HX8lRrgNcKWFnLIDJ0ifTl7Ch5C604VvHXG0mRv+GfCMZhxINC2c
bSw1wSCiaglWD7sr24wBAc24mA2vfMAGAnRIyTnrLVvmZv/hMJTmuOnbM7cfwRaKphoB5jHknbsI
XdqPIyl8RvcmbN16aBxXnsyg++XTiUG0J3Zj2ANnVqO5YYdnyasJ0AkgPMTZqz6xzrgudirHIw0K
C/2zj7wPg7kbLwaMA6tgAFHndyStuSZ1suLND9V1PuRSyAS8wQ6qPZsB5aqNbjXV6IQ6xIAQbDjl
W6s/m2bv7on/YrAE6oGnC07VVMbhY+TiVIfSuuq1qvxRMtaMhoqaMu2mJzNRZwJLPdNhJYy3OSJ7
MHfCWLQd/JZo6lhYxcISaAxzZE9r2YTyOEbS39cwWSSy6iuZrCROkc0SSlTdbuY/NOyFuyxjBuoP
jMSMZj7TatCsoGuTFKpvBd0xEBhiE3UTToPYUMvSVDjnu2ahA29dNwOxClLz25sDsor7JCci22H0
4LHVhZEBRZ1+O8YB754HsBAAVfOQaNlXHxpfaQ4iwWtfajuZZadQDKVXnYsCjCn5JquCOR3Cw3xn
x+EO6QgeXVgoJY8NewogLanOTdnsaly4iySnS+A40SaPgNYUacigvBLvRmp+NF4brcOwRYHGB3Jt
hgTcGgZTiV7Tn7TelVRwAumIXTIJRT1QI3JexGO+aGOEJEHtjKsMt6wxwLgMdFOe6CI8V5wyLmms
f3Yl2l5E4hwj1aYYzR+6hskqr5pzrswnDDfY3GdLlQI4XVnhdyyNLRb7Gl6aB1st9D5D78aWqK+E
C5wIA8sMekhveMLfshA8AGlvH8imaKyH+rLLaqwe3xxrOAPZOt75PPgW8zyRE8MvMhdI4BuNT7T7
Nekxq8AkJFqnDEQBCXuiStn+O915HuwYhwr22cH87gI27sD9JKAuX2hNjXh+oBaix+WjT0OCMQ5P
LabMRdyhQTQH1jueJRSQOdViOv4cWo5btsJ7jM+AgAbmRgh1eHlI2eQsdEWUdsxSIHtBKFeGSVaC
k0IelwJsAXGg9TpiIsk41HhhGjRgWRPEZ7kWRN3CNZdNXTznfWvydvZwJ0Xo1iyYoFL3MiLog7Uv
mRtWULCQFF3YjyA0tcGXM/m/Tf07K8WrN7a/4TF88gi3jBOeykomvKnaUwIIqW21YxfEh6o1T+yU
EVKG/CmOw5uW2FfmZj9k3Twizdsjj6CV8JQokwVM5PtC/zJoZNGCtt5B4Q1IHccejcSuHkf00awB
u7Qy9oXpo59VTkQBYO5DMDKrNpqImyHXTvOmT1j5SOZQjldPnQ5jogyaJ1ERq8HIRaX5S5LoGPoc
sA4hyHWwgf58xnKLVYU+hv2rg0NOqyH1Bb0d7PRlnqcset5+zMTrYLkPfm5zzIuxW0wB6jQTpXYd
bOIKLgH5Mx9BZj6WM4MyZN7exg67aXGqe5wZDiBqOHxwNBjoIkn19rGX8IrVcsCWUtrF4f4vElnq
TdqAbUCbWpSgP1PdgoFReRFhScRwBM1MlJHoxxqORQszGDEsmES2o4BaGUryZ6besW0udOU47M/x
rIJY+dEPJeey+KlMxTv60njtdYQ3BVHvLBptQqjw6RQGaeWMnSCpfES9zQRgbIKVYv6I8meGLFBv
oQ7RXRaZth4yDKtkCAcYDewy3c9DM2mExDim4qCNZLpH0g3xUOB0q8zPqgoc0DQOJZvpOvsI84if
IkGyFLQH4hy+lM8BG25SP8ZnHLXP8uRSwLH5s5nrOIbLnvRUSYcVylqEZDrwpuuMX8oTBk9D6IwL
+HZ0vadbnMLkjEZ0I3ZivfCpXkY5mxi2JbnUW9AEVvqKQ4/8N/OqF45zbBrtBTA7QBubUbGZsXhO
Q2NthUkAQynfKr3TQTLMsuFxOiu/2RRDRp8wi3yGcc6wRIICHJKZ6yJgOUYG6cTn1iouhT0fuNDS
KHWLR+8X8lTyHJlqTU1swmhhoSBd7K3/hVgZRF+Ez7BLDLkKxzl6s4ZUkdggnitOjQWow6mr3WU0
6cStDM3R76W2mAKUVwkDhqk0Xns4+Uvp5W8u5hleA1JR71/uFxM/RGvO3mJgYtmPetzcWJhr7JNu
BXoo++e6NsXeq6M34L0dzICNZK+V8TkZmQUXKBbP9+vvX+7X3f9lRHWyl2F6xjWQwMNwe2JU4/kH
3L9NqZqARI//XPp7tz+3u18WQZzsB/RXf3/Hf97u/kvmmwQRzQIKZbjjQ+U9E92Ax88NOZPOF/3C
RN5rjSVBD+gcDNXDXKm88AljGVVY3wrcqxGcyBoBWj0Y+S3uFChl3YiRAWfIBOYvFfSLC1qBB+ln
MBLmq3S73WScYs56ZQS30f6pqHCv9wv3L0kaP5QdgKr56bv9uUqwtYcFIEK2i+B2/4bMiRYCx5Bu
/t5Vn2FhWuaGq7/XdYYud5mPmuJ+t/sPMGp7S+//PDKIZC5YVkfiuGnAm/WnZzON6OwAGsr9urD7
n+8KX2+2IcdOXpHWenSHam8YRv0mh6pBmkBgko1v8i0pXX9d68w079916GkxU27z8/0iZgLghWH2
0jal+RBN7ZM+/wyOKM5e1HW0+udOOfxDPaTqnH9kbVpfomjCK5SS/A2xwXwXa4ydS2F8Gbq+Jg1y
SVBWfHHNIb7AJfvnX/frcoDxHG6BJdHTRVl5/yrb8LcxMDW83+PPdff7lVoHRbdsSPGYf0ys9ZeS
acaC0JBVaobqh21qJFVaPRCxdorfBfab+/VahPBdz2Z8f1IkH1OAUJCbF+Pob4ilN7clMJwf9ZcZ
9OqHl8fd1tD8fHu/EXEPbjLJj7SNAlKqUxP6P/d1+2+3a+U7voIB8O8Etnq+usJxo3JPvoEBSvYY
MWDQCSRO+sjxoAtbvdjUSTAc8yFhoBL34wCpP6rAFAWQjOfvZDjyjgR7dat0sgfGVgjdXaZrB+WS
84ZDlPXWlt6vzHjNgq752YZoWhDfVDQce/8opAO7Nuq990mMOzfI4AF3LKVG29VPzQT7q41FuXOd
MnkKMJ4tSs3zHty0xNBjRW9Uu+5DUzdIc834jMY2f9cYfe/s3MrXui/y95EIAzbtqjwjmfZfreyp
ZLj5LpTVHdF3dcvCxcWRa3YCJGkoLrZMfxsqTV5jVB2gKyIMu/NFS+Lf8izUZfeLQz2T3mIM0LYa
k9ccyRMC7ZOjhgk2ZLk0I9t+8Ms6fPJp0xIynipE6Fzs6G09TbzDycaiUfjvW9y/eb/uf29RFIXc
DoLDWF2i86RKYTgz/+vvl/t1dlylGbDXf33nfptwcvjO35v/5+X73UUJKiKgSf/3dv/xq/5etAcY
3ffb/V+/eey7cjm0SXeiaNUY6bs1qsoheJFeMtKjC+TWINNTdz5Y3U+BLK4eQ7sXx0X8gN9DCCf/
rOfXRM/oSsPc2TVXq4xq8p3JAh4wkWWVvUKxfE4BMF0w1j4LjYhqBcfnYtOmOJiDOPbKqbe+SVJy
q04xLIqXULe99ZRBDNW64dEa9f7FGZJdDWc4wwA91EZ1HKfJtTc0O/090Al8Y0gZc/y3aZVyYIFG
HF8E8jiIF6WDXpWL98H5MEw8ADeHtGgjLFr9uYwEgxM4Xpx+E1V0mO63/3un+79cAnuZDZmoCNIN
jDv15A62e53S4qvXivqdMoFiuGO8hs6xfnd78SZk4j/UVVc9NkN9vd8KLl24Szjfre8XJwQ4i8ZQ
0wUF0nQQVnpTzjgdfIy6SLns8MkyVPgUad1XVfTyeL90v4U73+J+8d+3uN+pn3/G31t4XWEeUr9+
lXOLVSYe+IH5y+TC2m7KijD2/7yM19CaImYjOXGFoBR/xvbQYGQOKgJ3mvJSjzaQ88LSPn1HEk6l
j699Vga7odE6WqVj/4bqBtE19yQWUmIJiSfgXHl47UOwvvd7knZ0KRxbfxlotewYzgXbQUbdO3kO
q/sN3FjDHmKH1BxYfymsCusSSCcltg+RWkYTCJUH12nVZF28+YthEa+YM6XCEPKvb9xvIslwh1bh
H1t8vAxQ53sIBjzruiwGPtxc/POd+50r49qmtnf++5N6tJFrx8c83k3+i69y62fDiHrBkHd6dLLe
2IehIm219Jv3sdQ291tE0Zzciwb2mjh1fHKrBHukyrOfmMnuN9By3J5tIpyTHQfmJcuo7L3BNH/6
WrnSlNZ9BPRM1sRgtQc07vKWSo+xx/zbp7B/KHG/vqSBJraVY+cIskz3+X8fHpAsZsdDKP6Lhze0
UXyq7fK/eHj3X+4jVotQjfwXD49C45+Hh4fZey4q9///7LVa3b53kf/n2StJE//z7P19eIRYpT/x
mdyfpP/Xs/fvh6cD5SGZsqJHE+YeTCoD25JPBwV5ThK73Q3KxXASALYrK2lIlrShe6iSEPUgCR99
UUQbhNntyqlGWM7IyZ3JBmU17sHHPGZ0FRY5+oDFqDSSBlRzRvWbrRBP5piyCEqdJg1gigU7JMZl
hlPhYmnBh5ZizgsmctaL0PoZ1+7eHqazZUOiBR/6e6zrcTsmps7INFuhbUQ2KttrbRhiPRirRJG5
0Qkeo0ZgPY2trSGrm8C+Ro1PTQd2CxEczhMoGCYkxoLZePqhGqNa6cJ/8ElyWUZ9+dNvyl+FNr4I
q6M3MrL7dRg0IphprQfCMcpw9IjgqcpIrymt5g0bKPWKZqttmoK2izXvC8kvTYNB7G2jXE4B+zKE
BY9BCy2SKQSAoll4ilR7h4c1W6cl9jVNUX6H25jB2Komx56EEia6k3dwBYegUf7qIacus5a+noKB
S3+J3rBkrG6T/1Wgj1nr1Tx+tCeGfcONgTCe93g0ljUR6LUvsoVIlLGqbOuXzsu3RBTYrthsCYwQ
v3LNuGWO+c8N3TVzjIgu8pSjnGTt0DDkF4EHJR/XyUL3Z8IGKJSyi8dDmOPPnsCaMGmHoqbgSWfQ
BCGYPGgaA5oRuOISfue5gvC/rPv8K5Qpkj4q77Iyb7J1L5kamUfoLmoZ/1Gi8J+PJhwh4+QMbFKx
H+ER6yb+w3BoDUQ3erb+MSBlWASZPZKdQx24cprmN6NZ4+D35Tml2tyU+YglLmh8hjDMvIHiYQ8D
PcikOkYqzcOxLG3XGhjPyDadexd45kr/LcwiXmfnd9jaNFlmGJQbtUtgjh+T431VEw8QSQFoIDdc
5KhNwRYQ5iItBudS4MeHsDtr9IBegdrib+H/Ncnn9VfaILqJLPtd2riXzG5IN8Iqb9GQrGBu8fRq
erxyK2IsPG8CQlBQco04PLRHzaztheOz0bsJUPnUkWfmxQurNfAugW5Y8IfTLhPGyvFn0lKDkUx2
06cbDt9xO7BTCaD9aUCYAW03u/DadT2T6hgzn3um617bBQhf9bNo+qWjunhPizNdRq2jryO69DSt
UeCHNR0Rj3UC/OwqSt0LfFWGrpX9qnQw6m4o3ysbz20EUVYMpCM5Kt4wDstXVlzaqzTNma7RuXOb
nADyWjE7jnzIJzqQVONlbLy9jKF2+yMctrJ9KkXOm31iaNL04icdR9acD88c+mNhw/DhSMsnoOUU
nqAa87svOaGJSWgslEaijmX1bovhZfDCn3TKQsYwEJYqDCFKqI+pbV5d4fxAtBKz0yW7ygnVkl2M
pAknOuAS4aBFoutk87x7fOAIJb+EVp3ycWOZsSZtXNv9LwIoN4GFY8t0vTdT8dkc1fRsawCBohCt
oBXBtesVK5AkUSqy+3Uf5mC40XktEi/alYFcKoZW6EAZQhXBo/LHa9E4GIY4MVpS7skqIxAvGY4m
PU86+gxvNHhscSQe/am9SUYd2/Tc+DhFiWEmjBsJHl7Bfu0HNJdiAEVLRr+LnPfOtuxAf3UFCL+J
hBvJiKpIPoe0sXaqJQ1gsgAAQGQPIaPAjw3Nl6Klz9cW/ttktt/2yBm1+GXp1S/qK1qKGJFL9zZ6
H6HI8euRvYzfgnjCssEt0s/yiDTxFrVhfWuR/WLADxZ2uA2Bh610F/mWaDtWH/25ijk8RqQzLs28
A38z5IIPjfYhCF/GvYfZVwtoo+Jdp6HOuJIIW4O/E31uLsCclrxj+onAu4EJshNlDVOfEZd1q5+M
hkt1D1npPRq8hsxdXqAK5CoWvJWFlAcJwj6pZv/nrAaGavEV7q2s/llM43MlOvr1bvfodCYuDquf
ltZz7uBRQY7MaMm2tpFAbjJYcouF+ll2MVHBwMJS50fcjF8c+nE0kYqIVH03agVjpwIA+Jw4F4SP
XUM2hcwf3KJ9tQb9DeLbsczFFQjBV0FIRImxxe99RO+8ZxHXTDq8aGwjjMRLn+Ad1DduM4YrxqIZ
1LOIrC6oMJrkeWU2npOHDkc6nGy16LX2hjD/hx6kHOc7XUFWQoztlEin+kvk7UBgvH4HInu2vOZt
nL03M/ACE8wmySkW6NFHmKl+1HUXnK3/w9l5LcetZGv6VTr6ehADbybmzEV5FoveSOINQtoS4b3H
08+XWdwEN7e6+8TRBQJpUSqigMy1flM8GW26gXOM0XAP3BD9/2g7mvDhJ817IP2dopfusYBGTKzD
GnoV9LxFkkoVUvUoxviOF+88pPTSYHw2Cyy+IIuGexMyz6U7zI89Inwb052vp266HzT/pau5fTvS
dcd+yH507vyQmwWgFpx1BuzsTBUYcG6GYGfRiRc0FwxXQPhj26ENINk0/NXamgdyDcdtW0a4JnjW
GrzNKSj9O7NTcGeZ14PpnBL245pFNNQh8+GCmA66eiLAW37x8vrK1INd5OnhBaDV5xqF/v3YTK+l
3fyMtY5EWpbdkfI+qEn6qxZw7hAifDmimK45zcQTKnsizbJyBizAWvD8BNoN1LuVDLYoe25MqNh3
hTZ6LwnKMiE6xDDy+gM0LZ5wbgDxIv4e2Y6z9tt2WhVslVwNg4AEkc00rBCNiM1w00A4SEtA0wRo
MUTCyrpP8G9tFNTtOtPb65EqeIuAk4wxfu012C1GlUABgj11KNDH2fIYGXElZMnLQ/LRJMHdoarw
BC0qOUbKpc0+Y5uQ5FRF3i2EZLw2EErvwMfYvftq54qHTwZ0GQtTddVzgQa04aU+15iE6/ptED/2
DiI7iod/ttX7yI5kgpNMsMY0r8h6VdsekyylIH6sZsCSijb+hZELkWwewK2I+7sAWAmbI85luI61
zTQMDJKB76XWZ/YRrXPwo8eJpNgmU3H0yxP11eFntSlmvKfS/qotRhj+o5CwxoQGYG552yeo1Vje
ZrJ47mgZ2rNRx40dg/++GozgVSufjAo3hmqsZqLePMf7enyes/Gis4jqgDdhSQe8csQJo881pH7H
8QS1CDmZ+hE2+XfDi74PWnDXJ5hQDQEqQK5N1l3r0S2ocKPqwZeAecLaFy84rx7ZTQ/D0elLqJow
BmDTQZ1VnfLUwctHEA1iEaKABNk2gVXz6tFiEEPR8NzzqjyR8ESRlf3Ut9q4GyqE2TxcQTRwMFlh
4T1RwEWYaqKzLGOhAN01jnHjaDz9Lc2+r9X2pPot4dgEQOv3wVRh3unkDJW47NFRxBaDvMGgZF91
T7vPq+gL6uRIi2i49Tluj42e+9q5d1mtgg0kTTVEzaud4pYUTdt2JF6LDBluj4l2Z6K/B7h/i7Ap
PIYWizwLSXTNLI6WO2Ja6RZrH6weyllYbaFWNx3QV+d2BVm8JgG6xSbyuevhOamMj+AUr/wZWoEP
voW1gNaFuzLCh6Jpf0R6iHU5GhvjNLi7TkH3nnSBC2ISnIiFsxcP5CBHeJm3ND503jrOknvbiFFg
h5K6gkTM38qvbZI6/bcRRDs3f/lHzN9lVPVmZSCRs+ohqmYtCuOocRM3BXTqxWC3mvhH3bTEAJW4
3zhZO1zVm7Db15DP1o0Z/zLx91xVGrk9sKh41JkAr3luHMJK31Vk7vauzWJp9kgkOz2/umGIBuQK
pi9KEfKNddahyqL+NKfK3ZCCRuCV94P8OpI/zASgGuG74PtQwrVmnYF98yD2h8AvLZJ7q7yrTwB7
UJMdrG+xlwPjbzD67UuSUw4xP7sOnX3aQkUYy/ASZdaj4VntZhKreMhrP/28qXZEisOTEjbaBd/V
dqyQgzHzGowa4uHsO/yNwCjFI2r8kQuIzzLSbZqxBibUe40EOJpiWv4rivofGujATRihsjYAyZt9
ZdOzgljraRmRBlJfR2Oub3we0StHb8hrimLvOl/AGc4Itg3EtEh/JzWodc05eSZMkKYngOs1B4WN
vhFBIB7srl0XM3cPdFtslcP5UWs8AvNlkW4d3posugpcyZHyWhW+Cgau87ES9MynskFDLsGG0czZ
nJYhdslZIZgwebJDF/mr5+nOlqBNRASiInjq/eJRq+1Th1xvhdA8FCN32LvlwJq+zevbauY3gfOj
dRRu5IiLYwVcmtqxUbARAvT1nNakXEj0kZ6t25AEJFlBk2UykDT2eLAfWK/n28hy0dHLuwsfIqmr
ilCIU5T7Ifzm16mJLqFuX2HnfgAMGh8qTJMu+sGGKNhYQDDCCUfQb1oCOrstjYdCG8HFKdqj4aDy
ZjTqrdMoj0kaRXsIf3cpzy4W6VWOH5sneCTYLedYaWl+s4c2yOefxTMVbr3b2MUaABfSw/2MSX3a
XhqkC63CWM+p+hRV4EeCcub/ghRnkgrQEb8gsPpPxLDg6arohqRADsyCBTmGIackgJIP7pBfV5zh
N1GhJlHjJoqkFRxoRElsfHhCpPNJSuFbw+4PhkXKAtiGPzS5AIUqNDHNJrf3Q6LhCewoF5lHvAyu
mHbrt6+haqr3STD8KgVILvPJ5Kc5TJihj67YwAxwxgekWYr4i0WOLjR1G6mzFnwAc1gon5SWOSG8
P4ZwXRWe8ulTbGXVek5yHZHjaOvWxaksXOtbl2NF7Zs1d+2Nnk2wI1yEFkACQvhHWmLjgNFAtte6
NBQdIwqV1R0ohR5oXAFNB74Cbk5d+AV32W9OH7x4KstZFQjHmle+ZyebScVUPlUAG5fuddqzO2qj
9Nkz518sC/em2xBDq8qf7ly6mN4R6+t5kE3IFoVBzC3PExaNrKNhoCqkdPP4oMIBt4M+vnLhawrl
f6U9aEb+Ixkigs6JsiNa9KBHtlAAvEytMDoWMWxJNF81krz8VWG38ccemgeUD+BaJXEL2duNt3lG
oLQ282ejCW5ttri4HLjqFsb3MSNRdFEgjrs2VRKlMT7yCmYDruuuVB0wQTLDM53jbSxe1JrVvdQu
kkqFBa+7ngp2tmCOrSS5MkrtuXfQ6Dbhla2aHuRjOYKMDHhOKLP9zTRBekNcAFGX8LM0q+zVn3Ll
YLTu3qrjp2bAm0jXk8umbDkJeT6yJ8Sffrhq3YINVUesR8NfQ8+ryyjG9sWI2UXnPyZiBRuCoqxC
yEXySFtDC7bh5hySSSigGyxRLct7beE5rPtaxVoVNNBchRXgSO8PNoM3wrGtwOQpzKfD1LNvSi33
xjEAkpXhFhjqSQMTsSIMS3oiI5WkYJWet1/tEYk6xYeMaIf8GWxIWZFKXhaljq+kr/bIoKi5aq51
tOr20GJRdXGyP+yg+COxnEelRRI1h1XFrmpH/MddtSBcXBUqrd69JAG2WZrv/uSmQ9dJhwsdJ9uJ
90gdIfRXYaK6nuP43k+maN1N+SEWvhXgS1DUmToEkb3idkaoq0LqYdYcEjwFQOicHJuwtSynglgU
n/wKDGSwGjujhXDGrzYtntpWx/1Ha36ALGTV3G2J6j7rCqygEGEL5DR+hZHzI+ut75mvQgQ2CQFw
JfB8+tUECSgrvhPdhiA2pE9RjTRC6q2LeCATq6+YykYjE68qeBRqoJ24E5KMn6OBuW2K0CeCSsm8
i5C7DCfva2KY4REBqXo/pOnG8vGJyOqHtgm+xrPzZUIpetehoLZCDmlYwVbnOWpfYELo7Nx5vlbc
MQV3z9sAhUPokEnuICZ49DqeHiBc930CKwoELruEyM9QLuGFnaIM6LV4yAYtxsk4R+No6K3tMeY1
h6pWYEX46Ez7mFA65AeLMCjBn4Bn4MZGMx2LZG+4baNT73rldkyFX1xgPjoD25K4YdHuxl9TmKjr
IdJfDVYgoFmefRcnKpv3t2pjvzAj8kFAofFqNKDjg6b2UIuLjh2E7VzaKFxgdPSqmCwTjFLs5msP
x7Y5K3aFAoGngESPW3wIHQhVwUz/hr3t0WCvtJ9jFVociInE4btwtTE5lVHwGKE8s+G1goQd4pjN
QOzFdpC4stZzzbNZmRQcl2udqD4yaJCCWEO63s8B4U/oEwlMWDYpGvbGc6YhztElLiwTECxl8uoM
EGWLubqtg+AFYvguYitxYvlQrdWBGBTw7ztd43FlpK3DfXZASJzHpoVMRA/vqvaRRDRZcpeT/Yy+
MteDljLb6T3RCwRsa6FfEAbEi1OoPQA0bOMhMQ3zBuZySfzgOidTARR9RJjFfwA6+dpaGpmMCJA9
wcNhBMGE0F4DBsn/A9+nU+Bw19v2sUva27Ag6jrlvE4Vr37MBL6NJd68ngFrrsAGKjppqLjpCfGq
iG011fc8RJxdK72fY6q+gGZH0QQUboi8UleAuNeE4rjjlC8hGyW3Fr50LOJWjjsbawmLwoHBmIyf
vcGau7NMkGLhH4aA2qok2CZfbEGRwRS6rN9Trf1i9/mJjdVj6ut/RB7//Qy+JCS7fFulMe9+Db46
v7TewJyWPQnB65pIf1f1+MPo+aoZRFgjqL+jXhDn8XcjK5CJQ0eEiKwgL621AUUOHEAOAPauswGb
CdW2fzZFNZ0SWykRsshekXTG9zUs8QVAOnhwO+EFoiGp5VXswmpza0YouUdpbV9ZAFMGLKN26uit
VTNoV1YJhFxr8f1oVNM8OIaLR01N4ILkP+y4DGRS7eoIDrAU1+A2AjQlueuG0FDjdaec1GQGMDl5
h8wpn2dyDF1lnrJsRMMGrhxvrgAN0uxo9ZjFJZCMHR9TPNVjmTPMhFhQXAdZ68JuAU7EojhrfqJL
Xa9GC5/cII2sTVHwp4R3bTgI9SS8OaK4u4FBj2ktBJpNkP8kTSNodzjTFRamkG794GSRAwwPuvCA
RRL87Omi1mp8N/EeUDKCoRZ7tlXn3PlGiDjBwLPSU9jY6hvbcF/j1BH0TbShzDx7rHGOWP3zH//7
//3fP8b/E/wqbgt0jYv8H3mX3RZR3jb/9U9AK//8B0tpUX/x87/+6ZgQCEyDeCkAeLDCpmbS/sd3
4fUluv8vr1bYzChIS42BEtbtBuxhcNHOs3dTJ25DOAjxY63wbmSVPMsHEuDcQXzEvzbwRL9W+Hlf
LvVdgJaqmANpZe9mqZdz5G5P2H6yL6zKvMDtzruZk867wdUpwGYm5JFP1VLvIre3tWIIiLIudaBV
rgatfOFNTNDlvbMcbzM+lz3knHLs5EzocLMTd1S8NHzrAlx7T7yCgzwLWfeS6swD5JhFZecg1hi3
Yl/7144gMWG7fRqohpBHnQwzKzHNuYsXFMNJlpcLTHb/NqtsMDsSNpERJOTFWNkiER9cyTN5gKFR
X4aQUYek+liP8gSJl6WLsDD6NFSO+FAnZgL//rlbJvaiZKfG2MxPdY6nJhslTuUhaLqdasaQkspE
gWY4h2wFCoNT2SzL7GKKk+H1NTwP7mdZd26VHZc+sjKTlcAyzvOei7JFziN7oztg7P/9fc79/Lf7
3OMu1x2YZKaJWv2n+zwjNRvGTjvfdXWWjuU3VD/TbTm39ZURxt5x7suthqRnj2BkXCPAx0G2NqX+
VLlBfcDFrLrqMxc716WLUoYI1MItAGj93iLHyT7vU39olQ1VBXQZ20bzKcyt6rBMqDbaK58jPMJF
zg8+imls5JsiWw/si1euA4m6aZXx3ikbBWQBDO+inu5lVTrAYYujCGk0OUIhuEBU27uSraGZYhRm
17/kAPj5E7mLnsxHpPZ72UM2DPXOhTxzJ2vkZ7AwUl3Lojx4NjQ3dontUfZ//xxLj0Yd3j7HUgeT
59Q1Na5VKmkp1sjWTnLPI8JLbEas60gy01U0+BAsrYcLXANgprN4uLWQ9dt4GWq1su48zOmjQw1f
FzWzFEb76MP9GniSyBHnOjF13HRMLUjucmyO9h1w8Gi4OF9uGkD8Brneb2UfbM7YBKqWhpyexfK4
hnQJTN5z305Rl+BURbz0eD6VHZDspRYjewWZz+PvR05ijOwtR8uzD1N8uMZ5PGqBxr+Y6j8Ok5NP
Cs7KZeMC6xf/CXn98weVp+eryM+yfDTZ828f5fNQPy/xuvkwy+dhH74l2bR8AL6jJC7q43Ld339b
v5/xc+1/85syjCo8+h7ZsLnMvQdUM9td5VX9JfqI9sl1amhremgA+yDHDPne/xXpl2Wv2z9nhcVs
xXvrISOsg08ug5Q5tk+5S5hGzibsgAZ9HtABDQi0IyOxVQASsPxDviOY2NhV7OHgufW3iVa6mEvz
E3UMo7tBiroPwL8O3pWgld5F4uA54Mw7fivwpCk6rBTuWii15zpZlA1LPxjB2i7Q7aYKeHyNaPBp
wtpQCdCzrDJ0MQiKDdkfnii3GrzUrsPeZA490s4TgSvdCwySIrjPjXNZX8liVhDJGjSl4smo6k+y
uLTKzrL1fzgWxd8KJRd1Iz8KIKEEbd9xBLUgPposV1DjNsSwyrUsyoZzn6WcTdlbb1mHWMhhxHAn
Ct3oJkeJ8lnpXtNZN74UMQTzyQhxUY1L4ws+Vc62LAJQLKJoWtwZcpCe1GIQN4Gol6M0waF3S1XZ
zQKXEUwTK3pTr+2TVdvwGkfw7OFs5t5OVspD2Gn2KSKkgAqPdzwPkXUgCiEkoLUTngfK3mOQVW9T
6si4HJ05PraJ3T2ifAuO2/aKvc1N9hg5rolQIuAS2Yqzd490bH8vG+Wh7Z9YxuYPZQyxKwNZhTFm
w3JGjA6NUt2ohl7sZetsJNYBoy1gK6J1qrW3yXKX/WRuEhW7adCcw/Kkc26b/Fsc632y7lnhXOR2
ik5IpMb38qAFFSpTNk4AKCQgtBv11jdSJfPlaCrx/Z/jz20VIrnn8ecyuk4/tFxH6tJpyRwG2S8J
7JaHJJj/BHoDxcDlWtb+7fR9pMSKjws6/ENPK1bR543Tq7BESCmesNPWPQOemCi6caLf+OKAMBKa
uYnB+08UZatsyAf/nsRaf1zqXaFEEZ2VmZZaglnlkfDlo937SGzKGczAQftonBt8VeGuyDp5UL2+
RPxZvG7fP4Js+Ovl8pxVwNwXg63C1fnVqA1+KbHdrljiZI9gsKuHOb+cdXKg68aeXpucv3lfhflj
xdJma6m4J8quy0jZGlSVHOn3ESJ9YqQq/LpMrQUb2YTzHvOc4mrAe8W4nutaIbFRo8OBD6bHrqPw
b+UZqg7ssZpzwRFtLBbukbKbhWPmW88K6v4qTmsDijd18jCZcYGNQWps1Gl8q0MNqTsUWBxCxvvz
AnoxDSclbk/LdHLAnxdeeg5VfE/0V/3theUYE+3DS/RKcVUT61ulI6TYZPgUyoXnecUqlrLyjIx2
AIXRCbpD1A1XKEtSlC1e65FeP3dCEuU8hQUOCB0eMe95Cf0+0nNRiNFc65j4s48tsudjVMwZiBL/
UkcVol4tZdnsKGhEDaBXlvrP/T6XExzSlyGZH9hgcpa5I3HBVgNGc76W7I7K3fkK8jKADZx9M9X2
gfsPBvmQh+NV6kOGN8XiFlASalxpbgxX54NoUTKLFtn9XHk+FU0sauEriu5yooA1+UD6FwcwOd25
JSPptl+uoeOQBg6nigayaVqmXQEdaO7LrkANgXXwhSwSMGBtaq4Na1LTNc6bxIhKaFrncqFBevjU
2Zoho1Tsx/K1XyqR8/0/bCzUTxtoi4g3WXRTxzeOf67j/nUDXSU1KL8ice/7vImIeujA8tAXYeOH
2N9wij003KpkQG6L0lLvyW3nb+pQZ1NxbjG67dJFnoXqiGLe+zB5NlWWA39pBM0hdrFiut/1lZcN
e4IztWohyo5u/YrUSH4rD6M4cwzMEgLNvFjqzcioL0adBNhSJ88s+pZuZIqIcoyKFtqKlSfI2WPX
3MiDUVjNDe7Zbw2JMwiLYaBRtsArTLOVXWvNNN8WMYbATdpPL7JhxiDnuiGTfBs4IcpyvTe9gGol
rE2W9pqP+bcRg5jKEFOFCm4Vy1SfroHDtLkuippYVDe295qKcHXkjeGhh8J+Lw8dGXEL1pgs+IbV
XVgTIVhZlIOKmnxkD67ir4N0uOQ4NWbI52ijxfMYmWIMxmx4Gp710NZzdYJ78ishxvgge6BMfqhz
372RVapWvfWXjYnrVid0n3/VwXdrqt3ncAwr8kYq7hWhMX3tcu3FTjP9Fp+9CLlX605Wy17O4Lz1
mtLhpW9G/VaFm36fJsYduMv56zKXVZbnuVwxFwzp6L7MnTtZnaF2DIQWscxIEVCcqlJ3mj2b16nj
G+eDNtfp5eBifvZeb+EeZxDNZ4QdjmCLls6ijzZZyaVp6xdKDQwJlYTyEhpseucEGXwhb/qqhHDr
4bEG+7iLpq/YQT3iCjzdyV5FUxDbH37ba7TN6W4Y7eSOe/iLHNw5JlSlAP3997mQtWeuAWX7JCQG
7xXg11gbT5s6d3nA9ypPPfwBRkQWKU8zejsj0bpzM9G38SoTqL7ENr1t1QsmLUJp/iUW8GtAvMXR
SZENRtWaug+nnXzqosKOE52PUK146stxH6aw5EjRJ6314miLdwQWcMwmT0HW8+CGdM3DO65fBHDT
j35iQQEwA52wG1b1qGsgv7tDJL96Tr3yUfaoE/WhLZT22Yg8RNGTcjzGcW7dmK0w5iRC+PP3U8E7
b0Dh9eXzFDePXjGp1xABwfKvJgX3WsVMptsBC4iN35MuxMtrvJWHzG/UoxWquD8pgGZkXTljuWXp
6HeLbiG+JQiDMTQYGCpnOndLk/PQ3EZPu60GTEe1Jr8N1TC/jZLol2GHM55UJQlIZ4bt4qfmL9l4
rnvvIuvk0KnGP9Pw7V8+EoXniWT9e9fzyPducqQ8OPjorZqZNDJ44yjSoVTm6ZVKMPFKnlk1Ej9T
kZT7HKiiIUqyKiwUbSC592c/9pDoX/bFvFWViVyF7PRproSAbguT7HKpX7otF0q5kCwtjct1ZJ28
WD92MwzHRAVaRuDOQ1z4ek4j9CDykSCmgbDQriIS+lYp27sUkyxEv2S9VSIj9tajL/b1xK6sEAPU
qi0BSonTKcH+apnKIK+C9rIYyFRa7fImyIdbubFQU1ImmT1Pl6bYZ+BfhNR3Oc+Ia1G0sOO9KDIn
O29pphQKu6lp5x2L3KekIPEC343OuxytIxhvzdV0KRtLr/nbbLblc4M0J9lBThjjy4KbtI8JL5OV
6GDdyw3U7yZLA3veyVY9S6eLxEKMepnp/aPJHkWORKGYbfmPspac9tVkWIfz0uu8DJOrq2XZV6v+
czrZyf5TvVwOLnXnsXKYMezBBHg2nqBYoHaRNtwN9sjWdpheiEiwzEI65orE3HgH8fkVadfpJQDt
d65/79+xZXlJQ7Nee2bRXEWVX142tga+JbNv0a5rNRsV+6h2rNsWSo8VCzsB0WaGOw3Qwlupd7Yt
asF3vTj8OdZsyoZHK0rVf9bIZtlRzsgcKIgixRcl8a6ItNrYRLpmw08Axq06dXE9iQOgWgQwp56l
qGzpQRyreyvy3nraGeR+jM/+PjKcwuL6PJEYbQzH1quJraz0LMu2KnAltI3b5rLvlalcyVM7bzmV
TedTWTsryltXWSSc3Fwmsf5i9B0qSr8dIqeQHc9DRg+rAiSN4+kCWaOAmPuEIL6DN6z8iuRX0/2m
zhvJsfMeqtnn//l9LmPllykn+FAn/2YpAouf55dzsd9HwUQ3sF1HdIktf6WcID8Op0ZYqkrZp+Ug
66ZU7TaziuvNp4alKM/y8qoUE8lC9z7bMu8gJtLERIlVELZGsXod6YCazzcW8jHaATlDcO3yvyDL
iWiX/0P5f/W66a3P8rXJfnKe39XJb1Y2LPNVrWJd/vsVv2U5f00lWJrpkUOwbdSmUa5DwOWvK36l
cAjMKJN7zxIsv6wcNz/pdl+c2MtMYOKraGMZAXkUr8qKk2yWB0UUl7qpiszLVNlZac7e8dxNq4t0
k/UpYGUzJacsJ5CVsj0w4DGt8swrj4o6AzvX8aHoSnhKVuNed4bhwCWN3GuvzxWsH5S7UZRklWyU
B8izD17umRdLf3kGsDDauU6DNoQYJeuW8cORNzWxANEka2W774/FGvU3b/upuyI+wcwn+DRAFjV9
PH+CZXo5PAKFvfOiF5CTZOBi5r2PTGzMVNKETVZhY+qF5gjU8c9D0NoZlgpa8RQnvrkPB8hdCI7S
fG7hHa5v+hFL+LINIv08GwuajQ6F/zwPt6YZHNs+/VaRMt1/igX0eqLMuwxc5DYu4G18Tldh25Zb
F/UQHlJMG84BAKToi9Pcsji6kgMRJkPrVoQGloPpQt0znOxC7cvpUh7qZEYeZnSrJ6XBigcj1FRZ
f2iRp6YR0AlOK69UeVpjVHopBiHzA4Bf1pHbsQ+pS9BLfBPn/2DSPRELnVFrr1zlSjZkIrGp2DMg
PflV5yaK8/U4vcYTNu1f/xyBfaOSb6que/vi5Vcni8X7BG4zj6yoywmNeXyEbjSt8thoWc5w0iaU
x5siKLf14EfrAeHNvdxD2umU38ouZiK/B6TWu9Z+61LNKmu9KOhBcdMsR4AapW6Z5twHsd1zn3NR
9pTzNFYH0QVF1bd5QkSI5UVlF00rh2vXcy4VmABEgY1y30/CCrKj2NgjSFwv9U6AT2kVr9ZhfE6s
kO1PXuKv+W8HVTVIgooNF9EAbFjRGxZvN00cIvGiCvTwBpKDcyHrZZVslMXYhu6ZY27xqV72ECOj
RnMuZIlnm7sDTkWEQ2x15AZK7nfEPkhuiDLuqjvNnB9ldeN7GJIVNS4OYoc1xO25l9xAvfeS2yY5
l9xwvc8le9nj+Ch3a3KjlpTo1VkOamoSJ5+rkHiC0lQ+7ApyyxeshfDHstqXS/5uVrYl982V3BTI
KsOv4QABO0bnWuwgulxHRoGhduWdVB7JHgm9gGRdjY2FgjDMqhIiJmhgFtcmXilXkbnVZpUlw19L
ilbgueFvmxal0XPb+wxS+IRQmHFIhiZ+Thw77oCKzEG8LsWCZuQrZkkNjqUTKx5Zh4yQuy0cbLRl
0RJv67Bv3+oI/7N0WsrD+zg5lxyHYArYs2GujpVnxfcd26S1mzvRwZlT5PZEXTtne/af2rUs2a49
XrH2PcmSPGDuUu7rBu6p2lRE5//zJJNbHEMwul9VvJECNfmFfAg5/TJJH4vZLdD39dVL1wR/jsOn
up2ttntyXOixOLz6v+Lm8yBSWwX7iUbdJ2W2G9DquLSiDm10KLjVSpaRqPreVHF/bpVVoV/yCCN1
kig8DRgzjAbd5chzWVSKgYbudrtOtrouOD4CCsPmWzOr5TcA6jglB1h2a2NUfTMD45c6ovkNC4hc
HOLowTBU3xB1BqTdZdZFa1XFtxOhkOo8FHk2byNneh86YKd1RLHtGUE8oGPIg/wxInk5mab5JY2r
aqd3VUB4P1Tvlh5Bnh5Rb7C+GOjhhlamHWZz/i5zHzI9EkSttZ3m3ELCinyIrJtAcK+g9fILF2kU
2QC+xgbreidreNM0l/9qnmWMnGcuCNEhN9VZTvdg9jASbHQbZan38/4B0Tx8K2bzaorV/sHEf2mn
28jcykYMesr7oXwM+s5DXbOGKhcNZn2QjU5iYgPCZLIkZxST9aNnXrViajmZEVUISsVgDhrIYwcD
5flDokU898iYPcBZNe/q0UE9b0hq6BZ1B11qso6s662HT53tJDLvSjrbXd5DrJjLQ9QgCVmOWHcp
iX8HQxQ6pjef+hRbiXWY5whaoWIHrBfwYF+AWnBLsAJCIXUnR8g6pLGiVZsRJJH9ZIMltCbFxOeh
7VBdkaA4LYM6PsR5clknu9WNz5ILCWdYjC+ulT8OZRC8zjypMCdGXzyNoRp2ufpLc5SnLmvCF0xP
UIrEDu4Jobl+YyXGdKsE+NpBuNdP5qCNFzga1hdaoHon3aknVOF7BzA2ZEmUFSo4Dx1cZXE9a0ae
PRx+e71u8p7a2n67XlRU4VOF7OT5euEYt9t/vwLWbPvTChhPZgP8me6iqmnZrqP+dQUcxnajDxjG
P47hE+2RMLxo8is2mWypZn9CuErPr2TdudkLleFo4VaoT0FtXsOzbqAsY88q+0Q2jLNh1kmxZh6m
B43R88eAIGXP/Fk2pH5xHQoz44Ry9Co20CPeZJVTXGPZp8s6ayoYJutsIWUlOyMZBCVQzHeug8yp
IliGF30eXXxQkjqnDWUGUWYZpbJUbCPB1ETozGtdUcJ+KqvLD2M+5Cc/DP/QV07X9PF5knP2kk3+
ZaToGRzD2oFE4fRHpU6GoycO8kweZEMUtyy5RRd8DgIUEt/7LM1Lb3mGrCkdl8plClknD3IaD59A
/GXEFVwHqXowl1azm/IW50sR4pEHGfeRZ53z5Dakg2RhCRFN6JvvEenE4kQMWhpkETU0dxW2cb2T
DTLWtPQbOyDl9duUslpezimLj1Mu/T9NKWdTfTu6mO3E30M5UU9sad4OEzZXZGLio4vhJzlL0YCh
DJGlAXCE0EQ8Ny8jnPexmRPMmwzpQIDPOEKoNisFchLqShaXgyMsgJdiNqYHw8vSox22wGvDwoIc
6OOXeUWIm8u9z7CMK8y8PP3736UnUk0fsJy25egOilqu52JAi3jNp41pDQ05RZaiekkMvJpHo9ZO
zgwmwg/7YxdF2klWta2pnmRRHhrRIM8qdkao6PVH2UP2RccPbw0nrg6tmm+DrnN+wgkKVnnYeI/8
EuF9Jf50HHzTu86xX1rHcCteOq1AL8G3USrH0Zo9uPtYte2ME1V7G+O6UaOriopeFZMjU3cu/qPj
tSxZDqBNExRk6P4IzCC5VdvCheNfj3tYcuaXOkqxKlW98KZ15/i5Cl/lSjwOy+mkD0LTQyzMl0Gy
eB7kTNFNNSJjRvQMK2z1phsHRFSEZFZTlQJsimuyLErdLDpYjlBZER3IG4Im7X8kmDzZLLoq9HrV
uL1OVVQViAaUL7OJmJr4Hxuq+aPpuuEJchJyZ4BJL7E7aa+bsXnrikzbLgrz9ogRd78pUx0xPteJ
9lWBedU5OCbDWYYTxftGVEbIS/+HR7jjWn+7VxD+BQdp4M6kOX/DQ9azNiRWO/kvrbB/MQ0nvIJV
hmquZ9wuhzF3DymR1Kulys4V0Iizn+yXOqhmyT4MieUiqWyex49k15YpK714q9dxPlqmPNeLkcCj
Xwb4htcZUvG16upPiZ3rt6LUN7pxLhlReqoGpF+N3FX3ugEfN3azW3XCeEgZSpSpxbZS7vAqQ2tO
VuheyB5L/TwKy5ERF9ylYYS5Q0ynO1VjbT2YtRCCzgfuF0q6Wrib2XbwsygU1jQ9ZuS4wP+Ab8Sa
pndYx4FUvzEsTAVlX7P0Lt/CbqlBMKhrSQTMLKxOdoh5PD7kOaZzotzkMPRksx7jrbWR7Zhte/jR
9OZbkxE3rraT/ZHUqLPN0iT7tzV0k7fcs8F29UK+7eQ7U55BGvqapYT/lvpWvFBlkXXxh8blBSqH
i0YNhcCDrI9zdD0npa722FzDfymmFtqOpj1aShjstRwbUxxytUc/a1KireDoFaxY0eJV21vbyy5k
ozyE+L157aDdy+G+krC5wM9Btpk2e0g5tyzKuQMV9XpZ1HKsXSwxtxz6PrfwYdmRrLXXhUlUrUs0
2JGNfy0PfeNbqKNO3mOumBqi/zSw+YKNXRswaZRqdCGdoou0eR98HrJMMVnKh8Gh1mf7usayxKxS
JOCyNi0uw2jUD2Pr7KYOcbAAkYeuuOwCVpknF+XpQ6W6mKXE7QX+FXvEUItKn17AHGGqUhYz2/I8
e0n1z9VtZKUvUBjxOfpbbyZxVBBbUcaqS5ehn8/xIlmetGBeaz3BWFn83OdDTGlpPw98D07JKSK8
LtaRVasw2sJhJ8H88pDlGN0mqnaTjf4byF/Wi3zUxqzZhC3kAdmAMOPJqMkLLfX/ag7MzwEtaMYm
n534y/9n7cyWG0eSrP0qbXWPHuyL2d9jNqK4SaQWSikp8waWW2Hfdzz9/0VQKSrZWZU9ZqMLGMLD
I0BSJBDhfvycNp4e5IMlmY3dDM7sxUga99KLRqrzZzveqZkzLCc+559dG3OeX/S25tVUHmJ+qX2d
VG1zm5ZWuaBOL/taW+GidtL5EytGyL9/9vBqz+AXCw/EUFkQTYB8XFhJhFKj0zp7hN/cvTwzFMPZ
z8jnLOOZYMWpoyf8Pl+KYa5uxrvjLNJbqyEe98y0XQYfgixGbSXjhwGJOqBsxUEAo6MutqwS7TDF
3kvX5clOmsZE7ahxLp9knzQlMzg5Fyq5tenNsN47h5Cd3UH2QTndrykxhiM/deds8TaZHD6WgUFU
zqUct1vJ0FIqUzHylDIiY+/CRSviV2eRLMTijT2aYGdm2ZTjmA8hQvvKK/yt6afNbagPzS0Fhg06
qunODrz8WtqH1mlu5dmY5WzEQLX9lf3k+uYv55FTS9PP858u+eYv55fzZGqAvBJM83lZJyj5IL9Z
GSqU9KIpD6k4a8rZvoTPHP2wnztOzaGDiPBdt4vABCJz33u4WlboW/C9of7A2YfygMjwlV11G6oQ
nb20H11k2+hdHSgLcRrpLLtPjkr7OlbvCm83ulkLOJBoMpmBHJSAFhowhrxFnU62U7TKKNGOQknM
30ibDFGxf3+1hTL5J8edfKyYUs2JArJtrTS5Gl1CLGyvQHAlwCYEYkJCJLyKIqYO6YL1EVUhYBOy
4wiq0DXYRNLUAEtpltqWJzTpSBiwP4VNu/N10/wTGYdL3m74VQ0gZdUzxX/oiYxQcAuTkFvZ/hU3
/2QdNKZ5P0Z2vUAmov4kCBgcsyDwYWjH4QqfHts+GIZiRTWoRA4AbHTKOrDL+To7gw4LCLIEEcuD
6sZILMjTMCcXZxCgP5mkfbTZRwQO+i8ycFlET/qYdbeyIeOcRQc1pJWh1S1t8pDDtL0xQ7c+QiOk
LfP7idKtd8OluYS0CdoFI4XqEr5MYwrvJWhEHiTE5IgrkW2o8pcaVRzbdzbpcxrSSBTKqS2GQFcL
GWCDUFCnhmDp2iD8UMKXJpZA7cEpqAOOdGqgZOcUidq9GVkIjeKfgzwkRcyTz2h3spV7WrVpuEWJ
QdIi55EDwdL4l++ugiT20eXtKkYO7RXadFxFOssJvBCBzlpBhys3KfSC5+7hCDmnNWv99KAK8Dol
6Me+I1j9rQUr24e3cZoGrao2KgokNa5m5evMpLptyy7qi95n/sqUa6xeVMzAgUVZYTuo5pb86TrV
1m5imQ+pQG+5GWzylpbbW0TjrAeFAu0NybhqIXth1Ikf3Ba+DvpO/kGpIHUmkGFDh0AZFHTtOkay
a8N9+L6sXa4mL/zuNfQV5S39nNxnAwsEau2SaQtaf4dYU/oYGd/13tY/KImRiIZW58ax4WR/WnPL
uvnVTRVuPxotuIVNA10ZJBRNcw9Pxp2ShuUOcVxaotJAmOr07vVjmqeqQIwaxbi5VNALF/sgB5lt
o62Te7lFqoZkXKmtPR25iKVHMmkXGnRNFxT/ggFXw0MrGN8UHm3f0rijYtLIPjc5SmBx11r7CeKw
HQvJZKn7RvAxYa1ZlFr8rSSiCA+/7T54bqWvqb11N00XRAc/oqheuuTMZhB7/ezUKFrL2XpdKQA/
z8mS3aG6gdGMcrYlWFL/MiqCDOqLRP+oRPMDSFNKPylrmrsUCV4VPaRqtudPuorkYpHrzkOamS11
3ll601NatNGTvidFq/X7BEKLZePN0YPSIqvnx7r2MSi0h3aE5+U0ZV22t4WYMjVAIbRD5D745Bjk
vQg0RwIDfsi+rx5gOR7LnWzJraA8k0gGZewXNnKHuyMs4uQiRgGyKXfS7WQf5mbaNEq2rYPhrp+c
8mPrw1IXOla8yXuj+jgU2sKuu/EpStFALvoGKUdhd3WFEscUWeW4MbzDz8NLv0g2cjYD5R4DXPBx
OLpm6zEbp4tEgDR7PX7m42HJMU4lsmuhu6gFqtMMs6NdQPN/ZT/5O81crV+h7lCnBFcuijVbKYfr
C8yZJyBk8lB3/cXouO4NyPnCpyjOrKjL1+yVK/NGclxC9Q1oA8adBr+N4+XNl38fe9HtM1SAbauq
plsaIRgNWgTzHAecERtJy8qvP9uBr7ewJ8dW+ZWfQCEEOKwP8ixISvvDLGyhsMkzaftrv2a4ZrsR
bZCqEJK28CVFjdrf1uJH7LbNxzbqwGOJQh0DxbuLGDVM+CXFzY/q2guT0Mq1vGsCkdWhBqApb5ud
aMreX42VznIq1pTjtac3DVsQyrP9iWeAF0XKPSkVn3xFQ3y66L2NtCWd7t+31EoWfQtcV7SESP3t
5Fsww4o+MajhdGv2Gko+bxNZlTcsDZ/nhPSTHaSNXyeXtuMETB5EKOnImTK28ZeyWEiWCDH+0q5q
mGXeHvCKqfMw/2WbIhDUFSNlK8eeXBBJ71Zmz+5OLlrkwaC8YAeACO6hbPwBFhWrHokYNTQj2rGO
PA6YRhJYAsgDoFSO0xh3Wg7JMzkNCevb3IjRNn7D1VOAOO59U9zaDMe97CgweMXiI08BIF849lA/
LDTRfRone4+Y/TcXP9FhURsnsUCr2JdaJuAnIbYghIpcKWABOuxKr+LlsY5YlB/LM7uBgPJyyGvt
qqyiY6+VftfmUv/Ef6EztUvSa8O677oohJK8qjZoIH855l41baw2Os0o5/q6DfsLAmCgCZNUyPSy
6l/AUimQ/+KVok3wajy+1+PblIUE0j+koORYSCA/GqqwjOESmeRiKXuO71tOJ2disXanl5X3wreO
anrfS+8NPyCy4pkVFGbqMO3h02fZ9ldAeU/A6CXQ3nKG62SM0MD7va+BevOq9mpBePljvDz7y7Gu
SHENlb85gfq1pEecSZYQDN03d/AoMdeg4ttqubsGHDXxTVWtfmfBztJdELWAsKkCuSeNbU4sFWQU
TnIM4bH1MM2xv5fdVdlol1li8Nnb8D9qMfDbzm4GlnfMKAe/m1u2dXOYkBxDgFJMffIjyAzw6xe2
X72iM+fTJd9epJyYZdVvQuGGflaWYdu2pXmOo9ouPKaWpYsU1jteA2Magnig5vlrkSH0KeMZEjcj
z34Z85DdjZmSmIYJF31OB8zr0VMOehdiOZvOgXmHiNQwoNroBSHEcgITp/vQJOaNqy5+BZGT2Dnp
17vshZ32iKY7meWZPJwmOiHsTr3SlmV6tSqsZOUTzmdT1MbfunYHrUzw1S0tfVGURniL+kOKmLnv
LNVCEGCp2W3vuSzMzP6j4wbdB1sNnFVl2A5BsgFaLjGX9ICMUs4F6x8SQ24Ync/lDMWtqZTF4nX1
mBVuf6loef5oRl/l4+hHQz6M/EiVPfJR9KMhe364yTE/el6X9k20eZ0+z8J+6Q7dNes3QjkBzIwX
HmKRV5bV3jc8oZ0LyQeBZh84xLIPlsgIe0cuCdkhxiJMZV+f7G/jJWGEJpgooOSCYRBA9bqt6ua2
FodoIiDvs2mXpmQO3tln6iX30iQPZqi/85cmUB5wskITAoTaso++0k32vtlPl3uzA/5/nVu+DLfo
oNpv+tH/UBTJeBOS2kz2XaTDVPItykk2GJEWvjRGvoXdI/2qO5SyBLCS3Pdml12poYZWBIW+L6aT
bCXaISjs59dnRFNn3t4W+g5G5oNfd8AwyaY8lM/oT9kH860fTsJmaXRkKlCSNasvRtomgkc9JZ9h
Ku6FayjWqhW1QdQQNreJHTe3pw5TlAo5UQ2VeaAZ214r1p1qai+jY7hL+OSnq5SS3Tu0IKAfjZLs
6+SV69it3nvAHOb+rz166qYuUaJ9kbjdd9DgE6I3DxAAgjHDJj1aBJ+PTYn1lT4njLA8k7Zfg4SP
uOKUBLiie59mNr6rwWbFEIRd/5Dn1XDo2hvZ8FDefpgKeKNTJSx4+uAQmVO4S/P2u19GIDWm1jlQ
pTDv5YCo6SJUSoAopZn9Olkan0/mT2WxOfqLyaBI/I6K9ZcRwiRqkf7ili5v86WmbNyqqrenu/fp
9n9mU7oCIjod+q2zDnmbP7PJyyYIcje6DYhFPvAgsfM349TvKrG6suQiyoqaJ88t240lFl+yQx4M
0ZQ22yyfFOEhTScP3p1Yiv3olR1HW6CD0n5N0rhdhnABWgzkcPvO/Q3zCDw6P2faiMF7DlsDxwNq
zZ3HOgNLkGqITLbaECTG1DNNxXaqwbk2fotetqbUG8REPnWqno5rZ9CafdtcyT5UV6Mblb2udplr
0b0Sjt322JQ9xUi9clJ3KF8Lx9iIoxsjNeHCFmeZjqJ6sjE69A9dszNIQevhLsgaZ1h14nSMoLSU
h9ZVwh16CCwYjO5OdmqKVsGMVOrLGpqC+FIOtqwRHkelmh6ntu/W1PZBZ5aQALXrCIxk3hD+76x7
Px2DhybXt7XTG8+jklVXURQhoyuaBezKl7NWdtu3QbUfWfdp5gUPmk7uSsx1NsgqEQaeurDbRqpB
TmfsP9jkwNZA+/OLMCd2fYG4mnlTC4DykJgHNKjMbSw7pI1lkskdHBrX0gHIdCmNYWEfaocoD1Xy
pnPZv/kkLbXzk6sYdwXCdOvIQdaiFilH2cybBv0GkZ08NU+90hkRcn+fg7qCO8x0VpGtlzfo+ZLa
TsLqJhJngbDJXgUCzOPZf+oHM/Nv9q7/RgLl6FA/qaZuABzgO+qaZ4ulIDfbPoHk+6mqvsVoMdwm
ue0s2qJtPgtWwGTs7W+BD45qmJXxsdXQo6hEFtwwmvzWVId3vqPMgitwdEnfrK8smGLDV99Cy3Ze
B5HrzC7ioXFQhEOw4t/OXC3R/7q3QJnr0k8sqtrEBn9y+vAKTs6vZxBTwnNLe3L0/RFOqhIiXxQZ
ucfJzL7KOKsc4NUQCorhJ5M8U3vUBcRw2ZKRWjmF3STRStqOA3qqkXmIfgwU6ijTLn9KC0SddfbW
W+K4aJS0FfKjggwEWoA7NQnzp6bo4nVvza8eFrG5I+LwFx4FuccDgIJ3HkasZudX+XkOTyEf3tmO
d4GgSLCPEezby7PTwZ/Vm0LTPcSroJQ/2c9839ykh916HulfgtswjGirXI3nm3ywX89Otl+d/Qd+
CjSbfx+W0QzB6/QOE+NQN2w4yNPopmXyADbOyrORqGvgB/OcL1QplNdz5BIwsolyZWrSr5zCdK5r
8MHXigpxpFGp1mH24mARQMP3ubPKTZYF5p9l6kB3G5ifpzBQIMSrvQNqLKBa/e79cL0I7ENInXGv
6t5CSRttw3ZVedImFhGw4s/7goqEJw+0pJdo5gM1RRkKWjrAWsxWMyZ7FA6oMhBNlp7lBmkb6JuL
OniGAxfd6DrRNrJXTul6Cco8opd84XFKdUCTTkw5tFP14IxsC74ghMvyS6B8FNOZOhZRAglkdoCA
BBLIDRxIRG0C50WQQO4qe6RPqvjfq5T17qgj5KJrZOZPdTdWX77aTuVKSTx0K4d8zeJY1yPbchwx
DVDRp7acJ85h1RzVKViF/AhXg5Mo2zpNx7tYG1HiUogZ58F26tv0axI5MKpYbnrLeii8hoTEX5bE
bJ6pfrsFJhJ/84vxpSG48QFlxte59MAe7lhKws0rPAoTIlfmmjVFxCSm9DZWYRgOoIUWQMPkoCbx
dFOQjC8FAlselFgJNrYCrfIsUdYwKUL52PY1tCyMkD6NYl0TWlX3sqUqxnSTKuP5JCVkr/CtiMtU
9rj6zddcc86/5waFx2x1Xd3Q+PoSb/l5v9vXVjxCoxN/yNtih/xZvGRTXD6DIA0vE7Nytk1Xls9d
NX1w6qS5MwDOEZN8SmO3eFZ0LbuxiF9CisuYQivyDZykyVKOkVP06QzKWEzhhbBEiyl8k81HVz9R
pQxFfJp8ydBzuvBM1XycEble5qQedkkOH37EbWPZDhDc6kJ5hrCd/7248KvJ/S7HDFlhPk5WT0mA
GGOgQrQr2ANdBEH5xQjq6SVu8s8kieY7RUnSg5fW90jpTi9hi0IfMaYOtiW8Er88ekWllRzCHgL8
Yeo/NmGVXzZWVe+nJjf2joW6kw6L5Vf1OVEU90uY9Pll7QT1XoOaGMBlF7F9IRKDGI3ADZ7whSB8
rTSpdifAoAQRGj3YehRzgCHiUelttYs7FUkry2uvIm8Wex60q23H3w++zgbwzUb1u7I30hKyhLZB
qMmBKfXc9jb26CK9hU36tXmjrxNQV/tBAZMNN9djPTTRNjCnaVVVQ/6x9gZ40OroC3GA/NKBi3Ln
KV10p4eOcZGKjjqZ3o0so+Z1ZMnIsfYsng4dmtYX9oSkaT5EB4cV+7cGyTIlGsuXUE2CpZPNyi6G
fnYX9GqzRPatfhauhZM631iQ7cFovLoin4Pyqrw1za9VHW6N6m1ob6GpNr8XkXF2Mo7m0TL/OPnf
+1jQZHewtl+MTbiQPF/w8b94hRo/Z7blXrqT74D3FLrpdpasG2IOhwzhDURUi/xrqChHcrDStV8q
7kzvBpExRKU5y5dkePPHLuv3lurFt83gZY/h7PmLvNKiTSealD/5GzcciO/GY/aoFXCudnCjQBNb
lE+uF63tEhqy1PJZCie9wHokNSoxI8SX1fAxC1s8hN1s3fR6yp914GiotwjT0AW5QBxwOqVOeMHt
sVrJpjKZIBiq7quijhoo5hCqsnpS4F4HVieb0JIpUIOwqvX16rW3EWveU1Oi7s7Gnnrl2LJM4X+0
lWIdehn0prr+LQuyLkBbLQz38vDWYecmEFAoxeGzDXqb7yWbsABVi5u+rSFKUNArmZKuOBBG55Gb
qcaXGLEWRwmU73bEZ6Wq47McpGTcvEYxqHSa10FlzPthHWsvjxEJQPbNMsgKpXxRjG9umRk3ZllP
y2DK+zt5llRjd34Wwkl4l7PY+I2f2fjfqtGMnWqlaEmyygwCTulMCnIUVGII8T1ZcaXd8WXLHzNL
W0ozAVzUhtAcR/EamrLTIAR3jWeiA0+q56t3WejmfHGRDC9WMg3nJcgYqMCCjs3UEBzQmfcQdR4o
DJY6F/ZQVh9ta+4W1DVCJkLO8gO/4JW06576OtwUbkNkvxtuWeVL3JvXzVBlXylbWbWq4rx0RYzy
RqrqV9kQGXee4UKGLTyS0Dx6gA8vllMHwfLg75UgiVEt52wI6tczUP/xevBTfy/PTr2TsEm/CJLt
7fHfNcya/ZwjtqFFs/+JZFtzCX/jvFdcQE+tmoXLGHWpj6ixE9JglQASPbmIMl97SHXdXjfBZGz4
rIuD6UKwLl0ay12oWuJ/CiDjukSwS93rVQ3gs2rCZQXhvZwtGvk3aV3GWqh14k1tjeitifu3KW7R
8mD5EYKvouNkky6nEWcdammbK8QKWTb6i0TU5+u5/cFS3RCUwASIbDBf7Sr2Aeath3Qk4ir9FdcH
+PeT/eRvDO65v5xf2OX8kV+piC4FKQvRcecgKYLyouNsvFCP7+QNyoMpGuDFhIK3uEGpYQrmYszc
4w2qn73yVgyttBmesKmz3w11gZFCh0MhX6CZV0VhWw+2DiWMrsG2rA9aWi+oT4ajoHmwlBb4A8gu
ROStaAuL6atvrqKGJHvlAf+krYMLP8qJQRsNSvD17LZoYdXdJkyj7i706/Yuc1gH1yW81LJ56oD0
DGn0ut5TqtTedeIQ6rp3CZbcupS+sqPVY3WvTf3yeAlpC3KrBZljcx1xCXkAQaxtWnGd41SiQzqL
64RVaWzd0t5l1Rg+5Hap7aooeSaTGT5IEyg47SK3LGMrm00/azutzZ5l68xDjkpS2O9/4eFTGXWc
Iw89UY08IaH0UvQ+0WXVHe/kIWkcigDh4Fs3rOJ9kHy1gZBCQ7Ra+KRWPh0dI/1lCPg2x8IizW1u
gFbytWQtXUmhEk13nWrr2+nOEAulaBqaC/T7osNsGvpWDaJpNVDs8/wLD6JDKObB3LZySJM892ly
PsfJYxJzuFylnYvisqg6NYM6v469Cys1ogUahuEOehzujuhINY3WfgjKQb3V/farNIdR7POilXEp
m1BnRVAQRtFfDSJTtCyPhbkBZFgez+O9gywp9AzjNdVZwd6tsnAv7aeDtL25SfvJTY5CdgMxlp9d
Tn5+i4DJhXSseeCjz6cvB5IxYDGT6YUyjgD9qMi6jawhfOhye9e5I0xHQ+itJ8j/l9KtnKxXtwo2
/juqAxYsKB/KwrC/DSNId57tLxkA5Mto9vJ9a2XkpGt3XEYga/g/vbrOeXd07RWkD3rXda6Cnl/d
mDX31eTPgrlM35S+ynZNSyNk6VNoSpEu/antRQ7MpHU0b+KRbxh8qFTj9tTE3DhFlq50FWF62QTc
XdzIs6StoHtJ7D8LlXIqw4NyNAa3fDwTtljaxFmQtPSe/H62/cbPQivY8kbv4hThlOHL0epSaKs1
wdXrO97y1M0GMdxNpoVmlzw9uov4qIkg4KZZITsUJXegR/qbmifXDanH/iYJEXnVkYzesMdAqWtu
/JUSTyI6AkhUb6JneaagPvqcU3Z2cXb2934RAm+IBiJKf+4X99WGCEWvPKjA29Ys4eKFhSzlk0G6
93gmbYawWcImz05+8qwwteLpzI9SsG7jwhi5TmbKpBLLPUigWfRTC0LKs745Tr3DEXj2w9NUp09t
43nXRmNQ5luN+kqWUMoDALLPHVIr17I8U5rQiBYr4HtdVHLOHoUbVI8cAnewY5KZ5bCehG7OsZ0N
E2qCE/Jcp/FiyrytqutTBWeorWcxZe0L8vq8HBeSGiee3LWtUjtkzbW/RRqvAKvNIznEHmpZ/DSh
z7eF0u/VnhTOO38EfYErUIkEBEzyyyBE5O9lVsuqRkTG9LzYDLnVw/H61pb5LpnlkmenDhcWCusi
rr8T9g+2blXALmf2+oc2mfIr/+cmN5hyIePO3Vi+9sqmdH7tVaF2KEH6o4zlhutKaWIQk80WmhLz
uUOf4mpSWQb5okZqVPPh0mVHuQUfbjynnnlbONDE9TC0PBDfgBsfs1fbzZXR+e6i9QURQuhAUQNv
eqjN1qNiqGgVCcbkS3ksZmR/3DywH30bEbjMGJNdIg5twk0sFkO8tyFyhGz2s55utHLM18oA6i8F
BHjVtVF7cFOdIqzUpoCGVpp37WFqDW8VD3NA8bYPYrSYlOhXI6RzrqGkASx4Wgeji/BuGNTLVDyr
TfGI9sEH97p+kBbC1foyTW2030TfnMfOEkHwcRu0itc/JSVfNuLuq96woaBQUZGk4KVhlahB13cx
pkp212jqNcxl4e7oE8bxq0/AzXKLcsoXJc71XWg0m5LiortS5+Z7MYwKGvL64K2ObekzRd3RJ9Ss
7C7Sk/yur9RtVvSHUeu0rXyNRW4YO7inheovSEZ9GnT+GfTKN9R7gblLm/EJ9DTKS8cvazq6K2OY
1J2SQlyqdjbCP3Af7KQN3jhVaAPSLY2znWq7uEDA9OQoOwJlsLYBwngj9IQ7eYBUpN6xcax3iRZ3
27b1jp3S9Cu3k+1tQN2gx0hISbmM5w7OjrCpu+3Qz3/qWZXfHW1mmX3zW0fbyk9cHtCwP7qh6pzv
osy57iw9PmjQlly1nYHAiWgqfZQc5jkKlj0CXktpO3bo/rdAV8PjqBqq6HtjXkr3/3QeVu/hFQyn
ghSdaDK7PX0DZf3rmQLi+zrvZg3iPM6C0tE2/4GfouTdZdEMRvXFU8x5OVDuhsxl3K+zSJs+kMF4
lBGsojX+9HRtfjg5aHkxfTD84jFRzE2YR9rCHdt8LW8WQxTlS5Cb+VreaObCzY5N2Uut1/umdLbF
WOl8NvbU26IkCo7c3VUES/fZqA6LISimT41SfUUV2rsvvYL0g7A7ujWe7HFSksUDhNECkN25YnvE
XW74xG/sqVdMm+JLt9llgW0tFI1IbdiM4TrwVfcKkR73Kno7+0tbqCKSAJ/SWg6QB+krh0JAFS70
OCI+OhuHJtP1D2auDrdqMx/isM2vXTtDb8uqvVsl8XLkH91h06Yh4JI4VtUb2/2auQEPF2nKi9pa
ZSVSNNI4BAZ+p3HSaIi5XLVUb8Lmm7SYVuMsX+/ZAI1hG698e2s3KuELsR+bY0E+M6dkIGnpImgU
euNjo/XKXrZ4hqMzpUflWjbl8LExieaIAWiovhsuZ6z0/tF3suu2JjRRRaz1oKn5AG90fFUNSbqU
sF1hpzrSPPwmTC2JAd5nY6gjNVxD1CZrBoS56lmFcqMHYWyxXX6qKORNhdbJ6cBTLzw2ZyP9Eo1z
v5ad0l4IdOI01hF44xJOv5csTqsXy/bUa75n48Iqy+mlchC0gCuyupacqNnTBBj1pZtV9Trus3Gh
ODAQOi6asO3lPKGUbcYBm5wwuI/rIVkUvm9+bfSrAYDFt05F6slR4vmQ1pG//pVrUVwrvTFvZ4hu
Yd+BTMX1e+chMkx9FdaefeUWjbfPDB0KgwGBsqYPD05Yjt/nuNwUXjB8Uk1KFoGpW7d52ldbVcuV
dTiVxr0C5HfhQAP4FfXwCzmIiOn3wg3ND5rbG8sxLIdVqrFxy5PMht4max6C8Xnwc/2x1JXoukzZ
fUpI1ZA01SKzoCqRcKtTU8KqTFOtFnBUIS06VN9Jhlh7ZWbvVsMbKxd18FGvFMUKD7KcwLWgb2Rj
cFwaEmQ69skiBNFyRd/buJ89A/I7sREWH7oJFeEgGsd7Ajzeqja86Tox+/HaHjV/laCidW8nnrpI
gt548ZTiqVJN0PU8PEl2XRBJ/RCYof2Sppm68Mb0b6ZB8Bb1Qb4FF1rRJDeuBm8j2ydnK1/iqSnf
W5s0ParUpbOV617ZK5vy3cmmBwpio0Jt0E7O+FIM6lVLyu4Bvfb61uY7dLS7FjIPZWdmG1t8LZVQ
f+emV+SDLaFwXCrNKleaYVX3FeidJjAgfbLdZ7/0rnRubofQtrOb3/wEzwWfYL6lEtnh9wdrNcJt
2hkcJbBQk+wdxSduH6MwpqyMsU4OZquZB4v81JpsqQL5UWke5CEYrVvPRTZXtkYdHg8PCskLOcAW
o5q0URFC1OftiLjGhW/p3TqaoNC8UDLGXReFNxZrKGAWGeuJVZGDseFVOo99374YIjE+Gs5nyBSq
RyVHBRgwjbse0uZXDuB6842c4S8cPDGDJ2cI/aWptu4hHdUrL9Xmz6R4Teo2E3bHOZqX88gaUHZ0
fvslGD3vYLCt2FIMOInFD+oRgj6iGlCOmDrujFnW2yvZJQ9DUc4InXfg7nKXX1w/FdU66GtnyS+y
eM7LGFnsMPGuZBPWgb03qcb9FFtPftfYKyCc3bZPEmXjFG1yo5dht1Tn2n4gFeFBO22Pn6h3vcVM
jYrFp2m6JoWEWbNyxfZbtezxIo0yqunF5t1S+/qeEgAAi5Q1bWTTF361knxOITxJyNOj7RTN/VWC
mrcXI01sDMV3dciPJ84Pi+iKE9V70pQA3TmKyv+cndx6qKMgP0xOdMHWhOAexYBIrob3yXDXqAiX
HB8vUeKuXYTTjk+sOqztGztMbimTyh9rpfjdE8U4K7twkCxTVZu8v+NC//ZvX+eGOpqitUak8ez+
0PtQzGdwxC4nwbckD2HtfEvHJLpOwfQfLC+b7ltUa9/6kQjNrsRbAxfyY4ych63LtJSD/g/m4aeV
bKZSh4ZXFAnLcuEhRVBDKeIbTZje2WWRsWFPFSn5yUOG4EeVcSnLSEkFa3LcqcD4NFjaqgkdSDlW
dhzrjd3JtRe6U3z0NGAz8KK4/nVFicUwZy0SmD+a3uzbbA1h2tgMcWjD4x0TztUqcxVEzoBMYkul
buQpkKsK41mV7pSj3+mQNrGa+r4ocwvSaf+zbDW5Wd9Dr2ZeJYODAClU69L+ZsryXoAEZhFN1oMv
srOetyE1QEm0QLChp47JrB7Uqlj5taE82W5T7Mkgc9MRTaj2IVktQvdSNomAmeSVqmkjm5R0g4Uz
8n4/x5XyNITDUincGbaHpnqo+/I4paKge5GIKXvSmjCT/92Uiqu/TimvoCndcUr5KsWUI/QWR0TL
f/0k2ddICb+vMCbyxQvbs+Z/r78XN5+z783/E6PevH4e89+XD//z+I8/i/of+4fV47nnTwOZ/vXy
l5/bzz81ljl76+m++44c2PemS9sf2oLC8z/t/Md3OcvjVH7/1x9fiy5vxWxBVOR/vHYJKUJdhaLk
TbtQzP/aKd7qv/54+Nx9i/7xP/XnLxESDccZ34Z9/9y0//rDsv5p84cYg2W5mmqZ3CuG76LHMP9p
etRmqZZn6LbmaN4f/2BB3oZ06f/UYIywVY8noks/ACHwV6JLs/+pAt1UPfK/rrjDOH/8ePuInAgJ
xeM/5tdSi8YZ4wpFYXCA2BQlaDaLKgoTfkZogA1LEpMMJ6JL1ifbtywCYLF9PUG/tNVm0944jRcu
B2t2bvoQwJZlQjwVNHp749Y8XONZ+UaCVNnEpC+WJPOvIalfO2HU3E2BSelm0awQqzI/q/qM+owa
NGsZ41S9eYEGRXZZ5VT+dNzY93HaqSgsQmhjjXDuj5rYEpvFMvXDW7eyhrt3/6jXT+K9yKR+pr0n
37llm7Yn7tVUJon+d7UYRY1ARpWXyEkP1GJMnTsv+lkpQe4F5QoK02CFpoq2zWFUyFgjXPqxby8d
DRF7WDXqlQ7yulFT4HRFvA7nACa5oa93RgNxRxV45DVsC+jKVP+G6fcMuCtetuN4Gl9MzbRh+xWQ
m3cvO00CakmjoFhU5rQ32lK7yqNsC6nFdGkkvra1zRgwUOpGx5/4T7/w95/X2SON65rghGFXs2y4
1Wz9bIXWxkoBwX1EeepkAGXyk0vCTMNKc4xuH7MFja3fsAEJbNC7XZm8oGGpqgurG7+E8wsmWlj0
TojUYFXGxbZXLvXqPtS67qI0/fw3H6r27++OR7anaaAJKF8FHf3zpwqKOLYaVIMXkT+GV2o2Ffu8
me59siKI+xb2nZ57/QXKQ+oHEypRNbeoOe7tnT/oL12sqbdJVm8aaKaCixKltCEro998X//9/+44
JlTBopDTshF2+fkVkt727dYf8kVblvHWVipS5FlxZfb9uMjAVa+KoLopfDe+/fvfibgLnf0fXFC4
poN0nWbYhnt24Z4InOdV/E5g4tDN8dkbKKBpjS57dEyyYUb3/zk7r+U4mS5cXxFV5HAKk5OybPmE
ciRnaMLV7wfk/cke/WXV3gdWeWagaVL36rXeoN8q9guEcv3BUZxPSNvqLmV+QjG9SO8rXAZWmVEl
m+Vjh3HJvWbhotF4H/Tz/S1E8s9k0MQ8lsSWefViOIrlhF2TZag8JoTQs0o1b8ZPp7bECtj46Cqj
I991TLBmto1SLb/r0Kte1w06MUpOsjMrfOW+/VkaxWMTt/YHaDj13XUEyqyja8XZ2cb8UP99AxMd
+UFDQeYk0KD5AIzaqmnp7AsrVNGpzBNoKVFBJqlN15wAgCMRPPpy9pRLYwxKQmnQB+JPAaTDHasa
KRUHhK6Sd8M+67XWldFM3ba1oR3QJ1qLPttUSDJ/xyiF6mWWWBs9weOkCbrqCNd99cHVv2K2qRaP
CJbMSHophmwxm/x9doUpl45JBtATjfFoDA+9FDQ/ErRRqequUdbcY7nc/EQ4Uq3D5EtkZM955UuP
qFp8RLL7Hz0xTFnnQUUR3YLX8XdPVKq3pCPtjPIh84aDi2orO4e4lx8ZNkNP67Qcu2bpZEpGixFS
/kVv0pvF926KpY0f6uXWR8XgNnZQ/IeP+7lv+9Vop+KiT/FGR5t6r+LctwrzZjqUfSxuBz+vNk2A
hqMuu3KmVTvSOQPYV6wOVTNTPOwvgn2qqx9c9OVU/hoiddVg+lIUzVEd8PJXj/zYyLEKjSnzDMto
VyMPGOTIauebwXQE/yM9sI7/2TrVLGAw4nGA/l4PIX6P71B9IgHre7IWWvtazW50ez+qChpUlb8f
0QS/h8j4UX/NOZF21V+UAC1tRtdaCvHL37eGoi+e73afefkw3RWoMR7gl94rDfIJSVT6FyESvJky
QC7j0D46ZeIfRaQqWzWfpq08fR5G33wpOuFskBwcPMhkX2stCh8U36g2wkd3OgqtXTOim51OpuRl
SmWsslQvzw1FXlJ7pn8DovKmtGJS8mlrHXHHLPdZm4SfCg3VkVRwBwdLzvACsqdjDA1gTfEICXLW
jIAr8v4x0CkoBejKnsyR3PCgNS2m9GG8j6MRURAWaRslC+ttqJrPohDpqWvEdxzVFNfHSu+udewf
eDdGD6Hdy6BRnT3+7+WD3SO+JfcPQY5rtKxFHzwpyrswz5DnQBL7EgZxpo+rl6LJcVOWozBD0TkD
tjH5K13+EhG0FJkQ30QqU1g3gH4FQsk9oiKColG7kUt7rWTRzzSTjPtC0rT9/9uooamGociM2gr6
enTMuRo1xsbs5EFX5vUVElhDwcE7TZ6wNaZyYcc9OFolp6IFEmiaxjMULgqc00+BnKwbdeLbv7tz
NcXOvSGeIuRQFTzTjOvelE7chsgXRV5WKjbSo5bLJZOphW5wP9uPifQd8/ry8O+DLqmtP14KQn/V
ggJgGarjyBoRyN8vhTEvaku4EZgxKcEd9sfDGp/VcL2kSTVJfC16Nd6FdYbYB8KNzrzBB124CoVf
uzB3gOGEoek6tjAz0BYCGp8XfVVChC7HUn7srUpDhNURJ0q7a8UMZ+5x8GipYheKsfsovLx6QOmC
pqOJISswIojJr+ePxrDqPh7LwNOk/gcKIZjEFt2PVOU1//fJXk3D84EMaG86A6dBQKVfvQnhGCml
Wi9sihivvuS5kwHDjqbi1m1HMdshrGm+a8L/IMf5P07QNBVTNjSO7ujOPDb+Ebf3MkVMxrLZFrqM
V8sZplISr5z5XP99isb/OEfkVgnTDXUOo5WrY6W+aSCaYqLMQSbTQ8RxuDV6I95HkDIy8VknA3Cu
mljfwculOo5B0aVQMWxZcH2dCsdfC9NvoVpmaARpwx1yqbZzMsuoPuuUu1a6H1go9vTdOkFmAwZH
tnXqyPFKFAvvEoi220aPDwVo0MAuEFMnBAS0EnlFvWvzyl4Hda8doipALCVL1qVGsrGFCsbr5rh9
ow0rH1+EL/Uge3jioqk++zxR+O6OSdbdJsQZ3lAl3V2lMRSr6uTjoSdNazQV0s+NqQ+uHRpio9rJ
d5tI6kK1frpIwIA/uKNXASdPkq7zz+Cd1WWW+FdPUt4Ku4ybCIOiyVHR6xnurNp0kUl7zuwONo2M
WscHN/bv+XM5osbb4ejcU+vdMxRNaTjkePV6SjWDZ/snkXVPMv//92HePz4kunlIoaQrJoJGVyeG
zJFe5lCLIMzErHMU/TEwq9HN7WDCyHKtB8KTGuwNIkzX/33kdyMwl9S2HMNCwXuWzbh6cFGNsWyR
2IFXSjgcwAhwQ8C2F9vQB4wRVfmAnh2Cb/ZHA+BVzDhfWFM1oIRTfVBZsl4ddyJ1ntSqwhmPqu6F
FsoJZlqmaCOVGXrz6NvkliO8LGEkzsOqcKPaEbDHy3RLuAl2Omxu/30lrgm6S5dMJmzqyjxgCAf9
PV6IPJH8WGsCr27y7FCVyaqqbWxnpNFxJ9NGeRF1tVSusBAO89gdLUOsJgTlVmVRGNvIh90eYPsX
9dbdSM6JfP8Ijk6NxO7fHVXnIPPv+UunMILfqGlrJKaun5ZMHXq7kjDQFIaZHGEawJCx++GnhEH9
qMkXBWjwqmyTwAsTGes2Ixt2DH+VhxDI93UY+vhrOIjk5H53tAQAROiNxSmaLFZpkqnupiBwCeg7
NjWdMx5OwQdRyPv3mMtMYUKRNYDF+nVGJcvSsnOsSnKrenxSJrFHPyh1W7N9YrfMi/UPxo33M4Fp
MN0rhs7qgTTe1cOmxAA8RQiBIJmG5S22eZP/f95i02R8WnIFtqxe35e2LNAiNDpkheFSu2PQfYLm
PZs81Pm5CdadhYNOINvJUbay5KMZ6N0zYZI0wMOZ55cTvX54+7a1gRqQVmOWOcwDVSZHh49P8f2d
45nTZ3ErMmHYnl9dyRSIYdNW4ApwY9UObb2THDIS+DRnmp4fgUv8+Pez/v7OWazcWW7xlBNN21cD
oxFKUR1DG8OJsU5dqQQ8ohs96YUPh+A58P37pWIAtm0THy/dfn+k1srGqIihhZKnyB+gdb6Gg2AF
bsKw1zf/Pq//cTR7ziYCTJjrsNchaNYXoGybgYqKMfa3XbYuGlJs4VDZm9Sm/Pzvo12r4DC0kQNS
YM4T7zKy6fNl/iMUYokYRXo4G3CjmZwOKDhnPjYLZhnHaFJRj6nNQtn4OeIEvTyklyFKv6Um2JbG
R55aLcgaoN9lxQqTrVV+F712kttsBi+EZ63MV/iIYqeeN+Z90ZqN++/ev58c6TG5fLDmhKm4U/7d
eR+2nm+NBteqTau1LImC0WkSq7Qfpr0cRtlKDjAlTzTtHmLXh6H6+5mKAN2moq+SrZwZxH8fXqum
UQl9BitBhWprjfL3JWjLzQBCndNvkUX0N3KtPsiJPO31sOaN15NvyEdqt3oj7A/u5bsnh5ywAu+T
fJasvk+6JVnsjD2+c65WdBcuRrRCzZrUh3VEMST+YBX7LjpgcaKblkP2k2fU0K+mRGlKaqFzNBf7
4luSCS1TznOZBRsteQCUa7jlCLT837f7ukygkVixudjYac8hEbHB3xe8o2AumXXiu2Nj6C9FXzYr
zjo+4UHbrzO5D4EGkoFBryP8rjaYPccBM53tfK4AM50qUTTHKH8cTWoheBHfgfR2Oj/alENoAj8D
8jhN5Uc1AuXdgo5OU1diCF4e1etFztBpjW0GFXZVYTlrbfR3g5O1O00rwKa0Vbgyh9LalHFnEPFk
mDI8JEodf5CJezda0glHRbuBUBUa8PUEJMfo4RS9RkjvQ1+YUYw2IFV3QN3pgxjkuoo13yQOpkHj
VTVZexcY+6zpi7iCYDLNihzdr6ElmxqY20mlBjNlhrQaGHRwWe1/ihCqJfx5+xAj0XB0mvbcIB1C
mifxPXVqB1fPKkTkZ5ffUlGPATfqlqHFcosMUcO4yF7FJRUJqnnTjMUqz8sbM1HBz8FQONSkqPQw
h0LZJvlDOJGsYp2mHKa4Uz94NpV3oRePJRULmxUB5QsInH8/m2M71aUeQWwam1bHDVtpqDyI1cDa
98YMQKSWmbIJkhwxVIWEJAvc8Da3tUvepMmdOka3ZeucP3hfllj5r6mLTs3LBsdioU1EePXCoAjZ
51LIANnVRbvPS7DdtvnF7vRpW9ut7ZLMu5D+Djaw/GYXvFA5oZkR5t2t2hl3uubcGEEn76IOF0cr
Cot7xtvPiEclmHxLGxH7n4SJ4cAwFP2DJivtChXo/IZMmgrex/mWjKOKLo0XqsSNEarRu6yZQleS
+x3KF/5nvLzVbzy1/S6rhU1gOiOvu/tBkr62Uw8lG7wdpY7Q60uC/RJg8ao2KoFmhYQh8dA3ni2o
cDA5l6tIwEQbVesHZFoZ20wEZcToHKTJ19eGrxuujTfjNhIsf5syf7Kkc2q1SKE6NQoj1LfI2Tcv
vibSi5wAboyhYpdhe85CS7odYjkh8emIVV6SWVZ5hVS/ckmh2CetFPGhteUbUyrrHytkD4+TY054
9qTOMSvxXGxiHBkN+Vn00ucOoWHEcavobhqCX1Z6Eph5HdLE6TZJVtQuPm7JDbDewJ1ie9jgT6N6
hhbbe9koP/VZpx+yociZRgTypyJOvdpvxpWp1fVJUbqnMCW1LjHL76QiNVYN2o5PYYPU6Nipdy36
UGguGw8lWPCDWkq8Xrh6uJ2KwWVoSCAxnATbIU2R1tBSg1tVKyJ3ygtIum2xL6qm9mQSUJemLE5a
1RwxpAJ6aBr6OTWKBJnevlxrqXrO01R6zPLPZj1lazO2UIcvs1uUzYxNImJr42u+f3JK8zIh43wm
5bBJAtX2kOFAR20M7HNsJ49xXYy7LrF/dm1sogaKn1dCEmOgwud2sx5VHJgI8GrGTd/poxtYXfUl
GFeJaMejkOtbKUwbL456bVumBsLGIWshGfjIXtVwVSnIfJEb9rVtFmrfpSoKYTYWPKlDVBwRaa28
cSrx7IiGvR9EnQf1ZTqKSbM9wGnKjWbFL2ASh43l1/GxTseVkOTgaHdJ9ZzXT2HFvBNXkXm26xF7
5KCrd1Wqs+ZTfEhlaDzcJGnzxcjy4saB8WQaYXHXNn3k5e1NM5fzsBH7ZWWRc7aT6ZNuHq1O+Ke8
VZpzqAwPVhE726YrcCGBQyxka3yYbCTY0s73WKb5Z1RYk00a1l+k0EkPWYnDd1CdtQif7VrcKiIQ
t1md2m6VqqE72U640wwluZUdjNWbXvooz/cuMkF4QnHILFMyZYVwPQU2BK5D3CE246PfFijE67B7
lHUkq5FLNz6agpR3gRnHm9cF0FXBURjXCUy/n0rZVAlqIRcxx3UyWS4cmyBe1Dsnka01oIDKy5n8
4YUPXlglPI9G9CyMXLi4mX799zj8bmlEd4hRAYjoDMbETH9PDbblc3UZTN3EaBJ3xP3wKDfpflDr
zK3gYu6tRP7870Neh2cMtiQcFZURaE4eXRc4i7pPa8s3JLcss8zVcV9yY1VoB0IPfeur665Uh/UU
DU//Puz1jeawRIWU7ak6Aou4RrDEoBwno+WwU1Yw/dkM+HM8bpM1v8/F/b8P9i5bz9EAiDsUmIk2
KHdexaB+GqldE8IPFjlWKo7CqBIp08xHycYVfIjKnYZW2RY2UTDetrwbShx9MO9f39u5D5pJtn4G
Y5Awm8OCP9ZPqMR3/ogI4uu0n+AAu9a6xNNDRVopOpGASOqP0tfvQsrloDzcpkm0Qoru6oGK4qIt
1IGQUkgkV/04O8HA79d2IfA2GVUP1Sv45JpG8jXIvuVRecibIn344PJfx5RzLyjt8uiScHq/Lh4Q
PCwNGzfU0Zzi9WjV2kpjZQLipqZsXifbzJHqS1+IDGlC/EHisY/Ood+FgOx6+ChIAU2dYqzwZTQ/
WBhe19g4DuMNxYs5H6GQEL7KDsyCcvZY6L/X7HWJToPZJ2sI/Y+FbZ9lJ6mOupL9aDK8oaNkZTc1
VnHlISwlCT0GBUV6TIzu/n3FrperS6dAROg2zwu1lavnVZJqJZaq2ndJM4RnnCATdzLk8SmptHiX
WKC+QbyvCDFveqfTvH8f/Do+nQ9OTE52BoekuQD594OaxFjOF0UngY6n9FxkrM6CwtE/uPA66rk0
9GfMyS2WAcxx/VluAI66eiOa2tbjsJg4UK4x9MTlobCce9NKvqrJ3pfln1pShes0H+Ozo+U/IciO
LhTiF/Jj39sw/+o03YW1pbmxRhxxQv+zZohp18gyNtp+cFYzzOV8oV1q6VCH068gLfI5B19tnMoi
2crac5VGvbwpwwIPzwCdgABGDVLvRb9He/HJkdSfLKEJX/3QWSWOUuzywY/dQN12k16uIwTSIbtL
lDl46ZHpqC4Ky7czt9UVRfAjtdRm12Q/Y1XO1lrkI2KgON+VpI23yqSsWt2Hm5bnZ7/tf0l5KQ6V
pX/2I7/b6V15BBL90mIffEJVbesDGglskHcaFmtuOiv0ko88mdl0LNLmIMBBHdvQf6kLgEUhDk+M
q+alM+qtnX0uZR1QZvnZMApnX8c6cAopkrYUai+Mluu0qco1YjQ456b3Zk9CSdbixJMRrJ4Ue4cL
QroRCG66rYgHVwM5tysHe93yDF10J97KsbVvRW9vwGK1iLZUD4OsP0YRfsI7p1eB6knKXVSOj3nn
bNrJPimDVayLRNe2o21jyRzcN7X2w8QD2K2c5qI25dMQO2s9Gp2dippUVALRoMY4Ccur5XjYFooR
ew12t+4kDzgnCEvx2tgh/T+FntFhGD7ZytYHApll1O7SXtsb57B/Do0U6hcrWVB/ZgiKkdjYLOWV
pQM7cDqY4pmWbCH3IdWhh/h2V/VukMnnofJP4KgEuL82/kNaEu36YR1tBaz2QdPHlVEiEJO3/naS
xszLEJlYT6UxuHKbxtu2y762Wfx5zsRvMMPZplGQrRvVekJuXBNuPEjOqQqDXywscjfOixchRqSX
NQTNcZt5wfHok47O+xakqjcGyPiMWLReumkHS/RF9fXm1ITTqlbQV4OlhR6weWfZX/NxEjsCid4l
ljAUv8ROw//VaDOoC7rGhMGAVw2lv0KXGeEf1N/AGZGyzCvdnb0s4G93riHE5GVpPeyiPM9WSB9B
6CgMr8xvkjhqthYgiVUbKZ8wMZxtq8VZFRZmQ1CEQJwZrqTFl2zEzLjAnAr5j8SbjDJ1HW04qEY3
C+JWD6Mpb+dEgetYboNJ86phYebxGj6mLBR78plRIT9IibiriwR3Y4J46DKbqEWF0cd6aK3pZ91Q
15xMxEVe+XLu7J0RvSwWc21irKaJTBD0GwSPyqcyAC1So1lsGOET6BzqctEged/0Xq1WmIXnnhrl
xs5vpUsSy+3sBPETyeMnqY6nW5032a4xcxzz4dYqm59+bvYPOGV+6RnHUlaun4O834i2/yGpo7M1
YpXOT/U6ig0MikRLoaTqy1U6QEJCJS3Z9gVRdwdKINSQl25/xlUKaWgMB/wz1XHVhS+iwhnBLOLS
o4SqxHK3bWpTQjVuFvY1QvjCGHesQ8n5qeLdsJYwP79DnO9zNZbfwy4Mdr6fCLcWSnbWo02WyAWC
kYm8SyW9erREsoNADXQmR98FEfTWA1xjoyvdyQelQxCPut7Y1ca+73GEirmi+kRzep84LJS1YC9E
LHtmIX2uy9T0hlLz90k44ZQwW9nF4TMkvXilNnqyEiblE1E8KG3BmG8ihBfnmqeItHNJzaquMeqA
MFnMbGT/iJqWtaktVphF17hKDVOx6baBiioaWRFvINvAPCw2lZARBgF70yAZe8LE1Ti1adszUDji
MGb6zrGa9hsyJZciTXfo/pnfmM5PsD79Z4Nha5XF9icjk3Y+oZns2z45iN5fFaNpHZKxeozSOnfF
kItVVGudK5PSfkmg/7p+r4NaSqv+pGGBWyIwcxThZHhKKIt9QMIecWW/5ia30ipt57Da7sW2CgFS
Gc1YHbT5T6WX1cFKnWiDeGHpVrpV3tclq3AtCh6XP0FtsBIILOM4JM4F4+gkIlxSf6V+59/4qkPK
IQyOy6cMTMANDEJe9LFO9mYolXeMsv05EwFJZT7phuzZTShN0qZWraOtafYuipqBN64MPmUpI6Yu
d+nOtuLwk5MXwu1sGcfOSQ0+Ffm0mfKgfJioZzwEgDDVTPxomrxEG0btUZvhz/K/frYDcIQTdW5g
DtgD5whOvf0ShMFwWrZZvnvdMJ3iCXUE7fmP7962WdqWlhbbtr6MRTsg1/RXM8vGV98VE74HOO8c
cgNHxkkv9gQZ7XH54+Rje8Q7QMFgaPn79tPyv9zKb7uZXRmrUshar89i0kltraxRJJ5IECD7jLO2
qp+WP6+/25r4lXUtBpLzD/1/vyppT2U8kKttUiT7RC6RgZMZxpLIaO8KdNYOzBb44im580mJ8IRS
9Py7FOP8mwSA7jKwPoeeGXoDSVj9pFXjIZvb8MNGkFb39TsLzs0er4tuY5pp/6mRoF3NbdgCopY5
Nv4dUuf6Xmu+2DYGs4+90huHtOKF9SfNOlhDmn+2Gt5tMw6eKyzIL5DyOqT1+B6PTXU9FnKwWz5q
lXSn5YF+Z9aDeVcFACjmrUCHRLspylisZ1P+GaNakNf+Oauq4T6e7OqMdOJ9X2nhgzybQOGHQQEw
dqJ9WGEHBaRlPOe5dVvLCGh5vo9dwIgYyG7ZGPsb45yIDmgbuy6NgBFNZl8gjfhE3OVaJz+pv5De
KX4GqIaChKnzBzODnR5KVnBQZrRo2ZnBqjZni12R7WwlKH+OWfBEgif7ZA45nsTI/iNkTcglMkVf
o7wZPBtR+G1pNhytlRMY41ejyiYP7efkFpvOYj/Eqr0tLD25j6wGoRWtyH+Y6mFpPq5kJPeyyXgw
RONs4Eu30JFs5cL8TwZ6SOUX3WkOS/sMsdjZOOYn2ZexNVZEfa4deTwS9YWbMCraJ8A6r2fo2L1n
Qpz7Njmi8eoxxV+BMGWnJFK+S5KaB6aqQg+ccvPY5Q0+JfXgxiWxol/n+VOMJiW4DBNEaSznT74l
IQveNvJ2+VUa5HgTR1GwseeNM3gDW13zSUbPH61cl/egeFqsLtl3UBr9iMmbcB3ZzJ56jdnej8aX
5ccW+sxtoGSHZU8SLeKBKQF+Fe0sf2r7aRwH/2HZeuq6nbCc+G5pCWmo58yUxGX5rRIxkQ1qaadl
v7hHpcKcJP/1BCJLaVZNPIaQNedOVJ2+DrGchoXFkdIIJb+ApdzvE6jtdN+ljuItG5sxWTzZ18B5
zhtrSTScy7j+USAqCD5X69ZWikM99uNBfvIdNXv9QwUlO4HBrFy00+GXvG1jJKGFJde8+eu3UgEj
vGyOyy5vLSxbEHJmJztWOcDrz9gCb/ok+fpHg6//XXb8o9UqA3QnUadZLb/og8NR3zU391IM5nqK
G32//Pp2HsvHP3aOkD3dYZN1Wb57+/Wto8sPy5+3c8nTDiVFsuZz+MysOp/3a2fetn77pVemy2xg
smva8BLFarUP8gAV1bLSzj1aVKMrbAAobRtHW6m0Qv8Qa8DT2vrcOM1Qb1tCnq3UI7fVWFU/rt72
lv2oRNUL5cw/fll+7lRt61S1cnhtorI0c68q5ckaGzGucNzTzst2csNr0MCp8OK+m6P9/3q2bCNN
wYtT10wHYwLAVaRpd1JB8Lx+lHx08afKwHZHri6A+4ZTNrMWy7kuTkB9A4CbIH2s2tCbyDD4U5Wf
UtDJd8tmcaDd5V2C4AuFsNCrKvPeLlL7+Pqx8YPHSnLU47LD0mQc10+53g3H1yZ9WX22QvLsS2vL
nyAPP7eDnP1uQ+vFy9SP4esWr91KzC+BYtqH16M4cf0t6Ert8NpknQXoINfj74/V0P0k/mp/b0yZ
Eh5xUhG7/neaDr4wbmtR4/jdqVRQJiXHvH/rVY9lpzt7nyGXNF+LIWQ1C5FO3i9dWjYkK1C4khn1
+9eOKRLk1cDK6t/7kM9qZtJ79ke7kkHxvmJB8vrdcqHMamLlQ/5799Z2ipGcm054A762LTRB0JsL
eUeZlwpjp+CWWoMmAo4+98/IKBoFSg9LaPkca1QU81HKXtt8vYNtRbHUnm0Wl7vHClpyG4Dx27fz
1liLemYfm9vX45hGnXj21Cvbt751lpp5utYOmGHNT0GfEvHjG91uq+XYEP7q2TO5/KPdIUg6r1eb
dPvav0QlIzFKQbhl3ff74aIwynw1Jg6L+LldU7LRcWlL4/fnJoTKbg5CISScr0HjsMx2in7YvLaJ
kB5QzXZsN299DWQ/WGUgKTe/+2Zr8Wo08myznLOKk/fQyrddazdexuS8hSadK9VRC9twH5V1dzfV
RntRWOUvn8TYIrcqQLbDOfbPat1vTTQQQs/xNees//2RNf92UY1blOZGg2qo7IzbV6G55eO8xev+
/f/99fVjIgz7bGTydtk1m8nuy1cBd+KtyeWriK9kexoQ+UuVlTlT4h1StWeWpVtpJsMv2+eZhVdG
bm2WtvxD3RukIjQVdn2a2kjnqa/tDtLQ3MWVwN2ZdpejL/svX/mR/sfR/9tx2WfZSgSWdZ63evsq
m5v/b8fX73s9pFwVdKsEK3BFYeaxo7q8awxhX7BxWr195aDCdxnirw4M/DHt+ztqOv1dEUjTZZDa
dWEUyhH5TlycOG2lIAlTBi2adClPW2+n26qWW9rlys9naDC4udmU5fultzM5/NzK/h/npHSjeS4q
5//elap43eL3TZo/yr70x6XCSdWgcir9vqv9vMX8cblyflD/wqUmPYuK+LVv4i8UrVUEqGobyYnQ
vOvk4itITy0tkhcfgdZ9HE7TOs5s6yVGHjpDFfdSxNFNyzh6snU03KfB1Ha+3TrrzLdTVy/lu2GU
0uPgTD00I8iBRtJKL4M61R5xvHSCxZI+INV9H+JhxYJuUs9pF87e8kl8KFUz+hRqjqe1ZfBFRS5h
M4BC3S4fJWNrNJ5KUuxzpg/ZXm4Sivx2778AETsBWSjQdraSUxzpmleoTnATWxRgDZGnRBtTfRta
hbixBgL7pU9dQA0ywjQU6YgkeSAxca+FnbGJ0JffYUCSuCLqjWfUVNKVrOrTrQgyFLdQgNp3WTat
RrkcTincqQ7cFv9dPrOm/P0/TU0/tWY7bt++Wv4X1dW8bp/3WHbTGpyb7NBREFGb26JaPZz+2Gf5
MpkVz2f3mv+af21m+fy2x/KxqhCz1geZBcVyqLd9luO9HkXPnXwbp+qXt52vt35rW5VKkp0iPbyd
4rJb5cR0+O1UUAZhhAyUePXHZbk6/LK11FnNPrHs3du+v09+Pr+3Li0/V7X1UE6Svf2jg2+bvO5n
TU2y1vUBWailhfnP6+ZLE3/0YRrtY98f/vjmv3t33ely0PHHrHSE8/5Ht5bvXo+Rlwqwl3H48e50
/ruXy9Y5Dlvobz7XIrpNLdSTlVolCpQr5HTjLMPidRz3ZpUOlwm/oJVv6tZzmUvf2m4UvzjBwkSa
Hb3VxJVZIj9FRZ9jj9LI5zxqqkPpk+EdbL0FdaXA0lKL/svUBMemivpfZhhv48zXv6JLzGvn6O09
ZuMOkIguPjp6qZ8QfNLXXVVPj/lAXB10WvujpdQn5oOHYfhshyL87JDGxs977G4yJbB3OXjVHWkA
cbP8sGzCoufpd49nlqfe/DDyEI6F4Y+PUzSi+xEhjLccuE8iZ2MMfXe/dGvpYGuGJH45ZjzGx6o1
xReJgqent217t5wixZHqsJw2eh75WiRCe8ooSrgWyKOfir+Sx0j8mq+bPV/AMZc1PDj7/gL/BH0c
FLB3SG+2t8vFbxxkp4shuH29Snq8Mqsk+i6FFCcy1RIPtdZWm6jKnWMTmM7RolCxEVaOkH0NWbqu
pui7YkerpcfzfaVmQNWBeRFqR1odaqhzr3/GcsBYwG+1PYnMeC+P9Vo28/yCsVSwnxywJJPWlR6g
reHZlpsS59EGnXpFuclqXI6TmjE2RxV0K/k+7Farbj3JN+C6skZqlSI5JEZESPgwKE79NS3iad3U
BuL3BEfJLPKl9PhQaYJZFGmMcdciJ7yxECE6mAzYByasLwDnge9IdngRihSd4lza4TkWEwOJ/GWy
qpcoZunf1ig69jK+6DIrwiTVMoq+anM27KS/j/TyIJvgh6Y4qNaxpQ9nQy3QfK0dG19EWYM872vn
air0M0Lfa+bEaBU4sbzLukR5zhr9MCjaUyhoh/cgeQDflK5Qk9lCyZ7u84qSRgxd7nwoEv9RHSYQ
iFqEC2fOcrRL62cZeTcuTt64zmju7AiOuy3aiAkleRLoDT/V7cwPHsuHcmi/I/FlrHzJac55KDdM
tFq57oJCrOqxeGjtsbqBKDRuAk3qtrqzreFPB9SEyL6+mCLNP+Vola9gEPWXClklz1BRlqBj0lY0
rXk7JGhjNZ0IvtgQUJXOrx5RjPw/jJ3XkqNYl4WfiAi8uZWQt6l0lXlDZFV14/2BAzz9fFAzXf1X
TEzMDSHhJCGJs8/ay7RbTTo9Tl8sAJM0v3Gtk4kG9WKQuHwZ7TN4rHFZ1sAD+1k4uU1lyypcgv7S
4lZZmWUenQrdKvce15UA3CzbGkqfPmX9XXi5su5aKkmtQeboBMXwjaZUnDgfdjg0P6a6fh0xaXvV
BxVOd13xBy+SS1cNyaUehX7QYuRHmTshQ3Dw0lZ1ygAszXpfr8551yhny1LkpbSrgXrgxS1A40w8
JN5T9OBkh7T1jnyA6UHGSIw2Yz3RNH2vc1XxkdxZ+zIpvfcmjZ8qqahPUYEG3YQ+awXluG6MJDkM
9XShTQyjQceJtBZSIT0OIPSSQXgXhZIcdXWUP4COMf2MteQ90qENlanzvdUwQA5qPcNNluiB2tHN
vd2OMX3JXLtxl1D8rg403+nV6A59yvb6KVyrCKeeZIe1oB7shWMH3+vEWddpjSLMSqG/2cK4u8Ng
EgQ0CsBTvXjq42Svm9HPeizSa+Eltj9paQ7Zxkx3YYFlxnKJqiqkm6iH5TafL5ZQKDyaPsgwQaIv
X1bcfcHzt2QKTg+0kOt6zLwPVOLKyq5plk1TkG+Q4PIddtBKqjR/CnFw+piw3yHoNG5A0MzibDS1
XDVmeUxqPxmN5gzuvRngdGwTWP2HSEmsY5hO16as8vXiqI5ozz3opWOvLGFvjbzK3qmnJl+O5pFp
rfNwxuh98bAPksZdg4FXZzxX/7UeJPRbJsrgoFaGq/pYBt1DAvWOhVoimavL1leFkm+lS0XY4rXg
q04mjilu58fAmdniYXO3O/ushNja62o4nq0xM07d+KrP7oxeDaBaFZ5zrIsyvqFj3zT49ymh3GhW
nn/Ug+PtJoyNtsb8VFTTUz8BUU7FWO41o233addn+4mgjycFmLqc1HdlGJuXZZGNL/ZESeiOGJVW
cULABpM7kaagbHXONRm2Q1+Xfq06/V7QS/URrJaXaSKoksrw6JDJcabZ5HarqcRu1QhWsSGDd346
4W4MjTcELww4RZ6fITiAtxF4t25wpdxmXWjejQ4KrmYXm9goiQVvdHmqBkWe2oj4stL+VtEB6mzS
CCp6dg9ddZNHAm7Jz/meoyM9TFUVHWs7t1epptgP+jZUAzZK2X5qnEehV896ME032QP9jMpHSmMA
SYXhhhU9OEU8ysRaT3ZSbU1k61uK9mnXeuG0TStVvfYG0xtpTN8NCIZr05ycm9c2it8UhBeJovhm
tVX7xH2f/ibGlVy7aiaGqlrFpZrNO5enRBkdehrG4ay7LyqPe5/V3JvIhdNI0+VupOoNCmFViI0Y
o+iFrnT1lBuTb4Va8GDkeBaTlfqSvKmHEryoTiJuUaYPV4vkL2nUN96reVC4bZ20RsRbKyM2QHbw
dGoPb2WF3Hqg2WsWFc5HXIm7XTX1uQqKEgbrJaFVC/PR6l+GJH7pu3oWbjYfo/WOKZz5iQZQ2yC0
EUcrqFoo1AY3ocrNj1A7jY2gu7RK4OpuE+7ym9pWnNOyGJICMVj8Fkf6Ordlc5tq3DdwstNJ8L1R
0uW71i0NyK1wtKAuvljY8n0Ymug3WGmHh+UpxYeZj3jOBq5ynwxt21mi+DaWTNGM0EoP9Y7PiNVl
FrgboGmLbMMShCEs9AvqGu1il4TCdRZNFzPXqpMmjNF3aXR+ZXS8u7p38N0Mwg0GpuBEdWUdh0yP
fctr440VBvYZmAIgSgNmLIKm4VsNbF/AQToSoWSs4kw9YL09bltMHi6tUSUPa2ghLRu6fnNjbtZa
J3GUHKvPooJbkzb0KoF6X7iYaGGjPD+gyk93hVDMc0B7Dcn5nOqQGNrBattsy4BMoyWMvyB0By+O
TXoNRMkTAHt0demf0vF1q1XjFcpTUiUBffgxxgYdo6VBDvSAnKa8lsZVjJZ5WuirYdedGq/ls7vz
7c2Jildw7mvoddopqDKQIj2FKo95Jz04uVWNdNx1rp5/2iViNa9YK3kRbqdIJiezlDBBhdjK76TM
RLNvanNVnSr6GvhTU9WFZHdE0zku1H3rDJga4Ji60ltLvVbZSRGt2BcOVT52onB7VWvdODVGIYmG
GNvUiy0kgvqYRmW6TyzxUFqk52Wt9dcg08qXGKwU7MoZbkT7lmsidNQj42ixInU43cduhBmGPvQn
RW9RvpU0chU69nVlXtOg3qpigswf4gyCY653bBPL28maoZJhsOKG5Qo6ZErgd+UAfUG0NjJi7p3b
uvmEsDm9pV01bUEw9S8zd75ncXoL02B8TqwvqQ/Fw8EUFhIc2T6aGZaPxKFxbwP4rCzY7/veLIDv
lOxICPJOkgR7sqSWbAbs7U4JUPC29OIvl9ACLORSz8/p9mrGVPhS6ZUjmaMlQGhQFBiemxbNqBGn
Vtgm/uJ/1zZV4xOt5vhRN4gNwswEOMDod30It8V2g4jh1lN/uj0It13Y90AHtTH1xiaUoSIdCF/x
++gdknYantMCghhBD+FKVqOxDnG+9huEGLeoj7/K1jAPPaE3K9Pr5aosHHfdN42xKyErlWNkEU8m
qTMas7vUZd+sc5xzT00QGNyaR3O/5JUEqWLhRRmWK6cdKa7mu1OWKMZa1EZgrylCPX+M6FlNmt08
B3l2VWSBk2KQzexVWmeayvRACfTbSBH4HGTWRqq5+2IPxhasofN1SQN7pFI54CGWbrRk8j5Gr3gq
dLTqjmKPFzgb9cpsrGiVaG54R7F5q3pNv5mT6q4TBlUkB9NfdgGG4zjjuVfxwNTaKduIbVg2w2UI
0HsZ2ADv8uqOdvVY6Nm+h2L8Tej0rCdYnNtGMdMTX7Tuj7zxUR2+J14p7kIt5QWXoivfPNU45mqf
NICeYLOOX5FJYmFQXVI1TAj/UMynTu+cNTmRcL2aTD8pzYfBrfeDDHXP7vAIhlpcy3LcVI6efoLF
8eab+opgO9jo3lsgveq7FccoFZ1u3Gb2KCnjUh12MuN0SmaLj6gam9msp0HVaZhYmbFx1BXoKRag
3gXK42ffefUb1Qj66NgL74qImGVok9hYA6wFYozzU32Ecm28erHWgFnQ4NDQaTip+YAGJ1w/Ze62
ajrjMPRRRniYGtsQEEz4c2Z3RBbbHQcZMQeYHxXYXVGSqPOp8b3yy6Luj9O8WfHG/vj7aUqjZ8fI
v/WaVB4DapR/LX6va0qoWJndOX6aCHmUdFzx5bE1SR/Chrgimq09BJIJSK7uDTuwj/h9YPteDMp9
lOG0iTPLuSVarzHI3c0oUA7YSe0Vib56ssW1gOAflpp20iBR+WpV3l0UgQAUg7rpMIr3tVY2zGA7
+ChxNq6jcGQ3XOfOnnquG93EVjo6NmjcrgX/xUOt9syX2zvMwf6SkRAJRSbvdklH9mZOCPdqTBT7
Das41EiGvibRMLmY+LivE1Fi9FBDiMpx2juFtWOvjWKGLy149llwjZwx+NSKAy7R8VkXzrAKsglP
UTy9rWJI9rXrdmfkcCQcLQ+XRRLX/daiNzY3T7NzNbenq+6Mzo1Ko8rC7rw8zyCXZJVh72sUnWww
AnMbGf1fTdzwtDRzxmkJhqQRzo42LhHndl4sT5cFDPvKV1RTrLXB2xEL1kHNyVvYOCzCVvIoaqVY
5WHSbSYVr9vFy6jAsG7tpFBuUnvsxK+VQV4jFxXjJkeSeIm9dDwYKexHo8LCbZXIwbo4udxa3RTc
S9hKlcUcW9SqccLQwTgtj0QWFNsySf5ennlObv73+nm3P/f9Z51OCVSvls04Rp8Ct6v2QaEh3/nj
EAbV/+M0TcSbTzRZrX4d/P99+eXtL6f2yMMNYyU9/PG6y9M/1i0HFNZcgixbzNr2/CwctdW/Lsf8
Ef/16f638/w+LY6+60E38B74Pz/mv17TzbARlBL5fTUWt9i0je/Y35JEaGb1k1WGzMdye9zgFJt9
agF29BDAv4sK+jmuh8kVppZkzt4o6+VQPfoJV135TIui3ESwIU9ML9W7TMGplh0i4Z3SUHhvHVnJ
u1aPzL3ieulL4FWfyw7UqeGKP2X2XI5qy1WU03YQtfIO1L5f9tDABdYmI95tCh2F2hdy+UQU2Hen
9O3ARWoWoxgt8Ao+p0kZXCvYnr/eXRjlcx5f9AFOlGxdTUbHIJLFo3AMkIL5o9e5eJn0Mn01czPd
a3Zo7Ky8cl81IseWHdwWq5YoboYn4QXD0SSukAHfdj4mCs/l2ugd0bAKKuBrWrb1JVKoEJdDk/SF
m0/1FVpFuhF13526BAiwVTKCQOcX11LvGBIA/878imkc0Oh+op39HBfx92UHQ63/yuNRPGsgUQfT
8YztRLX/7qT83ObvJW9CeHCOo9xm46FTIWuoz8wxvwLmRvMO4QhDM1Oa4GyljXHFz038ujQYIvgD
zNePOmIAm1qtODr8pZ6gmlDvzod2XvSsVEX7ilIv3Eel6uyEJabXoQmelnMDaAJVE7n6pCdle1SG
EgfsYRo/giDylz2kA7dPpP1wDU144XiA5T4jve/o8fit9/Q1dtzKtwAizdYrG20fMXy9jnhiwxX0
vpzZxozX0K+YMUdQVep+HWaR96U4+tGI7f6tcKG/tXZZ7eSQJt/g92+WHeoKzbDJr+Uc21ybqMwN
eGOj+5VahHAbZvJideAUnjvA1iF08NMWt2U7NO1oE6oiObVtkjzyQNAVXw6Mg3SFANJ9MiJ+5KrM
mQvMG/TqNdO77tOJzXRrub08ZENTvwxZ9Lps96CZol4X9q2ISUoVGkgZblTeV9fjYhYGzntp2+2u
yfUI0q6ivQWeclh2cHEOx8WtdC/oUJyrGtfQcefrwhdzy4KpewWRs/ZOZBjUzW3+kVNzLkd6oej8
bujjM5lD7tl1lecqd69F1eTPeaFkz/VU4ETk4bi1PEVtGpyEXv1cnv1a2EzLknrqT7+OSqP4GHo4
PKp6b5XrpAieioDqqprPGStts0/jRKzJnvvvl3AVKFRKRbE37wFGD/FfN4S/nH1ZZwaPrmzix3KM
2Rb9pktJPFl2cFDAPHXxj99v2SKZOIMY3Gj1cOJ2Id7LhvvDUGTPxGUNDyRB4PO5eK/EGJ8SQv0g
4PI0T/CO0WobvuL8NCipRrOSi9rQ/H7vioebivxNcSL71trKx3LmvoMpSzd58pdjILdUfisKeViO
SYX2mit1d28trIGYTs93L/GOuLm6FE0xx+XyQgg28p1Vm+GWW4Z4J7EhW1elSoU+v25tWbswKcvn
Ohj7RwcCvRxEQFV4CnOz43bHQY4Ips2kqRo/Dw4Ke2rtWsDTW7Y25o1CpHqTpmbc6mD6XHYaOhB0
LEZVf3ka4Z3rizIaf733wC5eBVr1u9WI5hXvytWyl26XBQM1M434KyZbiL73/yzQs6qXqWsJHI+d
auPlfI5l67Lh937Lo7Hg/95Jgyy6f06QaQM0juV5N0JdzpI02v1r5a+HtQIeV2X64feBsw8D8Fd8
TfF8OofzCdPR64A357fU9mV8IqcXz30Ndc3vw6K8zYmVSj9+v/NfZwILJQSwyinn/jjE6kwMhZNR
/DoNaklt5aYAaoWGV2JIKyGfp6iFHmwDrWw/gIZx9Joq39Rz9Wx7Y3QBwrEpvs3g2jAi8RMo1sx+
1U/clkIOaoK9NnTju1nij2+Wzuugh0ejrMpVW4nIV7t0muM6xW1ZBLIRN2kW0a7pYOX/sSFNdW2r
tBZRL/95ROmilkl4T+tlA8C7uC2nMttSgfBUAgnORyzrlkca9qyboDAp0/9zQ0TnZYPjEL5B/7nB
SxJ0GkmSo9j+j1PVI/S2yA06//fpl12KRu0Qnzq0FuePtaxbFlMUZL4FzWXzx4akJ1i8rETz5wal
qbU10gNt8/ssyyNQO+49+Opt/9igDgg86sCt/9ygCXg/WkOY3O8jlreB4BYHT03j2s8f8PdFDDJ0
OqKyxa8Ny9bliFF1mNE1M11oPuL3BghowCUt/KN/rZt3aWcBtjEZ058bZCN/OnYcHf44IIU1QTem
+7U+LpBJhVYEIY4bwBNc3mxDulX2JGOE2ZktkicZaMWGn3H05CUk13lM4Ag01qtN0ArvLoVCF4yp
zB1UryGSMrfuXh+KjcfU8l7kabfJ3Fq7yyjuN55ZTPeMecFGapa8h2CivFrU36FuMqUhbO4u9XFi
P7e+h4Wh8mqyusOE1Tifmd+lFhrkguvpXU50e2WoxLxaarG1xCtBr+wN2V7BTQkBC8no9G6o3d2N
FKZ9o83hza9GTg5wEZ8tNNCFKwr7Keot7LMI95xgvIUtYgkvCSQSuyHZZgjtbrJhROZfJG5eb2Zs
HZtbkdMiCDLcJKRsy61MiuKWhaLayqzIeDUVuZkyJLeidZptVo/RDbVru/XMUblmdd1tpV16V3bp
t8DGzlVmE2k8oWZdZeIMWy+EqxLmycTWSL+GolG3gRcDb5uTts0Ca0A36epb6WWSR/ThDenFYDNg
NuDpb9gkQAOKBjq+Rfmm14V6DSbna9nmQJI+Zy637HHeFVua6Jgp7rBetmqdl+yB9wg+mA/F2Kzd
ys7Jt8vWwfU8XwEb26Fn145R1kxrXJDNGT3tT+rg2a/MlRFAtXl0Xp7SKKpXqVSnX0+Zqs6SNi+7
eF3tvBZ19relTtZl2Tet4y9mpe112ZY44k1USXRbthlK9ZiiSt2TbpzuROYU22oOw4ADZXMnj1pc
Em2PkJMA/7NV2dnxNtNoev17B6No/LQ0+hOsnP/ZPSZbh2lI2B1cxb0u51kW4UjiHrMCWpxDTSjU
st+vF/u1RHTwg66Au1t2L5fXZthFTaXUOV9H1V1ijCzWJF7nX5IozAojzpcyjoZjlanJJp3X11Pk
u4Q6fmtnIhQfCl2dlzsfWveIIjX70jXT2UhsbQ4KRuivdoit4nycbUwJqqW2QIYQ2E8qLsKo1Thg
rHIT1a/R3DIUCdcJw5i07zNfmqp3shxJRDllB9IwvfoeJtNT5drlK7mN/d4S0MfUIhrfvYhaeNmh
15p1NU7jtURrSch2Za2Hpqi+FyMucUVPv0caA17VHug4vvsvUi2/LUeSstQgLe/kU1hkuAqkNfcT
Nwu+2vjXa1e4Zfgy8ySdHwa8qonhK0eiutD3qi/LoxRY/2xA0vrP1b+e/rMuqpnT2UWK8m5eFyo6
55gfxf88atsJvk7pAUewPtOaOdL7n63LfhafBRRa2f1e/+t1/nk3ba13W2MED4mlwgl+bV7exrKY
dwyaAGkW+qd/bfznBMs6Mh8zXzF65den+vO9lJMxnmwMUX7t/GgL9TY6ZfmkzgsSiGiv2/m5KNK/
aNLG29oyaWzVApwoaw+tAV8gdDNMj5iV+JhCbsC1AARVET6MThFY9Y7M8pQofCzrKizS/AR7R/pz
6itWKYNkGhYgEdPCy+AZPy3mEHeai/q+m1JrZTlT8Kxb9UHB9HKXw6eAYBT3yipIpV8hovTxkUId
EKTbIS5+eLnnHtUpGq5FrBuHUk5PDYwAlWQkeCXAQZUNv8+KS4lCtsiB+TPVF8xWPntKorTBl3My
Srnv4vokFXz7o7Qfn0LR+uGkD3f0Xhg3W/YjjDWdrlfk4smhQGyr6S5mXX6I41ps8rTWuJ1iaZAQ
1LELlC7ZkUdUbmw9SzddXGVbl/jnZ9kr4xUrzYvSAaiLcZQPzXiKs/xj6Mzopnhe9daJAUZwET+W
Z3G0U/6Oxsa8t9o4PE3umN21+q8Ed8JLk0UvcrSUQ6a04a0Qeuqnoad9hP1wzIeZdmaHzUFX4Jia
ddj6TgjHXOXjbQABVpFK3vayECAcV1St12iwyg+ntN4gEawqanQ9aa1bSzUJ09Zxj4qqyg0dsHE/
BZX5TbOnLQaab/UAwxEUPA6oIoNUR3Qal4e0lvaGsfYY0UUkwQemA6Kd3t1UyFFWUqkCckkxhQWT
NPfkk6ItphZg0t5MWEWgJ8tqNHPC+IhwDfJNCwC1qucWNnQJ9G50eSoX8ygLSegPOPIXQ4uTV6d7
8Uw7vSaRI45DATpU5umVsXXnpkp0rTwreahK9VoaSUYO+q0eniOnj7+hIjZNoz0OFsIAUYZ/Y5uC
vffcndXkhN2zNOuz6m6LMKm+5eSyH5L+RruQYECCnVak08RvKbOpkzuVOL56HtpSV0ViSeDPzhry
2i/Stn3KwT/3TRdU6P/RrXXd6KzNDgZty5gcyFg9ty1BiVAGh/eQfh9OEWvPDMO/zDz7S/MmDVNy
xV57iY8VYXbORyfwSZsbDn0dWOsamtgGDYSzWcyncvAGhDqPZm5C56D3uVmGT7UQZG2X/WNek3X8
9VSr+0gA5S8K0NUqHjtla6XWp6w09ZxVlYmWa6VE0EuqvMJuM6RidyqLs0SKy11QK1caqsabQXNZ
jcfyuxtKe9XjMnAkF/PNm6O1WwGJqC0DFMjEk/lSB7oxFObQQx8+NMfJj07ktDvTDqMzfS33EBSi
2+HuuSI4K3pppMvdw26SoyIn9xRAXiIeGDduqoxu30R6vg/jesD2B9hjRIz7pWb12+QOPSp2z8Bg
ppBXnVB6jRucrkz7VGbOhxMr1zZO+nilTsE+6bWjQ5/zhd9/uS4wM6JRG2b72OjkuVCLbB/OjxAv
ZfR+ZXZQwvyohPRH1nCX5VmR1c1SU3EIyk5icGY4+6FhMp+1xBqqcSLvJf5I6A66gvjkOLnRncEa
A0oEJChe0ZyoE9VUTscyCL01k34sXGlPBcgEdgICHBWCnoL/pOO6xXngNWJqaHZtdTJmtV+Mu/95
0AGSHDdzjyaeJau6z1uSz90fZV+cBXXyxVCbei1m36JCfMioPmhljWGe+CQvvNiMltffftXJ3a1j
ML6HtdD8nOgS32smY5MKYppDtRLbrI0/kGjLR1+dq9JOPiACanvdosIlwTH7ROk16wlt5oqOC8ym
6w9iaOw1hAixo8J+1+gOPOrI+Za3SOqpVQTz/lzdjKkzYjdfWi9BBuNca9V3TR2VkzRR0Os5cQuG
JFGr4Ufap2azhmv5royV9ebE+oflQP5UvZlLohi+Ba9n1xuR9VyT10VYXXJxHARatFKvnWJeB5nr
Z89WNvHYt/SAR/0ywvu2I/0TE6x0m3dBdwikFGsuQ75XZYrLb1VEe0dTYxQKvXFuMotFToQbqqNL
g8Hic96eBqftX7SmPOBxb6zp/CBMnszbsvDy+uwK3TsNdpxskXDjaj/F9V1hAuE76OMOjsP80y3/
JnHtZ9fHRCME+nes4oIn+5rQKTcVYT0vi1jk7+RdnHWyPNBBwgITTTt91lr+ItQuJjtedw5YBIuN
EcXhTvNC49XI3aeCRwdjrIujq/bJw9SggEfkoX7EvfqDqYD7nYjI6+AaAbR94+8wMvMtlqSmPwfl
PAYl/6nacNWXKNpMFj/bJhp3uWxewGyJaW6ii4ok+0BhnB2HGZNkYNYO2DOiovPaV7OJrK1V8d+I
UvhAhmrpb4FtXPC9UL4rDk59IuximESwO1dhlWpQYLT4jiWFUBIDplg7+bXb6ug5iXBY8oVbmCAY
nHnfqmSwNrPK1W3oOA6KTh9AWgMxrT+bThMHp0vqA5rovRF56bupV8g1MLrYQPzcipmJ0UdesoEr
hBtEpx/1tMkuR8tu241OixQiFkMpgWvXpkiTM7eNg5ZqLhRcInGXv5IMzdd2lEj5ZhkHKCJebswO
qla55V3kHu006fxwDOrn1Er2WRPoT24ytH5kUdhSKt9jVJDHsbVbWnzwgyCyppdeHdYd8w0kL1cF
j/RvpWH06zIr0kcfx5jOiXDjALftO1RYvmfJ9ZC6z9lklVdP9zaLD6kLBvyiFfJuq2lwj6C+dl0T
b7osO8bg0+lohB+Wto3pLX1Lm9o5hgYuXFMJShr0an+i8rZWWWEZj7ocsl1YE9PuilDusfwWqwLM
caXHcf6m9SI4amqVrGVSIYcq5A88gZj0e393Wg+wmNW7lre5sToZHvB1oGnntu571VyNOC0vkW5s
6N1JeHg1se2hN22loz/jPhSe0OcnOzfENCCNNVBGc2zuA5kg/thDQHbjDry2rwiaTHRtA8CT+Yai
eHtCcXDrhh4HUcvx4UMX9zZ3jyLuQLkJu90ruoKRSJtkBznP8CJVfXGhOm5mm8Xnvjtajnc0XSN8
EnZXvRk64RQuQAY3o1FR7I/cdB4Rmr40+nRgF64bfCm2w1jNlF4dDTCZWEnVQClzCwg9rZQ+Uub0
4hVfTVTUr4nRN7uSiF3iPlhEZqv9tJR9amQrLo9lULEqxXaa/7wMdIOfmFBglv/y8rQvG3ODzdwJ
tnL20doNga2t9RxVznHy8BcSShWvSiXOgAbRkCjdkL/3oLW9bKy/Wif2M5RIvtK3FQW0ihnk6KAO
l/9+ANcHqtGwI5egRVfFIpNKgv8NuaPF6E7zqGwdlkcF/qFWCPyQONGzMXNe6dwqPgxKGDS19mJL
eWLy4t1SM37wM+s2IvCapwIXyEknbJZINefMFME8dEqe+GC47d7ryvpAgs9PiNDxwzFpwJm6bvG1
iPjB7Ne9tjmmbiL3HW/2FolFthUaccC5BXjh5HzXhoAWV9F3j2GjBW5b7yMlP3/1ySaemRdKy3UV
Tar5YYQuuGrUYxI33Y/x1IymPAQd/odTb2inFGOMXdgEz+ZM8JU4JJ9g7697vSvPYzCtitK2nuNR
GW6mNR6qkUy0sIUQUfahfsEMqiGCSHEONFVE7AVfSaiHG4NRF7O/RrtbNHVXTtjJ722Q3DLCA3cV
v+B1hoXVTdQvNgL/bRVW7bZTTQjx0ir8MVZfoiV9g9mK62OlOrs02sEJJY/iy9BRP+iHAWh55ZvR
1dlOpspF6FO6KdAlfSRZuWHmOv4Ia6mvpnCsn/QgwoFmsJKdV2ISMEROShBsNxydhjIlZ+DVdVwz
BTfZXDrWN10C6HXcz8801/TLMPSwfGBgT9BD3noxYgFYIVLKSeLxtdzoDqkN9Q2zcYfvGL+hqBev
XSu/KKrlDWM3xwcHcHc0tDa6UNIHVjHecxpEoBlhkf8AAzSuywL/2O6MqTlENQYDzJGqXYu8BrJQ
puwnVUANC01U3rBUNhgXSnjWrLMM+dlRRQPqBTiCZc6b0pvKNulEuqfBWQctnNp5ESgO1ri9am2I
Mu+eO8IzGpgEVwDPucjSLo5M3oXZAGOMmtg4lUm4XxSQTVSaxolyxFoRMl6fvIz0bsVxmc0Mlsaf
urfoX3u1iL8lZUOVVg9i3Rr6uE10T2DdEZP944aXZSGV4ltLQs9Gj5sG/8dqfA+V+VZhVhfTG9Kb
lQbGVhehc3EFgxnFz3Q2K1FuOtyBYAK6gy+LIHplVvmtFHqxCfLCWsumrt5awg59j0F3VQn9Y2qD
+BaYU3yzu3DYy7H5imeudJFE7bkyKm8VSlg3YZnMPz9oPHmryP1YTGjThvJKtmOyVxJIJmGPn2Ud
abZfS/69Y/tkWM/diLxF92rriZE+84cuJrA3M8k6AQQ1++JOC2h8sltyUFwbWllqO3dsafysE8qj
0LSN0mblJeEWrqnRgeoSqhyDzsZ0B/1kKXi7oD9ZL1RlMn6VgxlzUV2LmjGx9eFpTuoZrRCHqgY6
aKQF0UmoZBAbRs5o70zpuWuKg+j4Q00QOLfpbGkVhMOWuEnEbsYI411+GWrlPDd5n2PlJNEEM4R9
IGmI4FF9wMn6EaYoETUTtUeBduxS4KrqKxb/t1KDCGBVQ7MpPeOVCzqs8rokaqn/gsUS4PIWO7dZ
WnWEzfNaD4S1N81/cXdmvXEj2bb+K416Z50gGcEBON3AzXmSlFJK8vBCyLLMeZ7568/HtPtcW9Uo
3+eLqhJKHpQTGbFj77W+RaBjaitG1oQT3boj5jfMAu7tNOQ1+/eMX20K0qZi2E3MicczAoR9Pkd/
tUaKCnxWRTMgW9YBtplC+voXzlXsYHn7CXPIV79BLV3GFSWt5AyRRtVDKYS3p7V3O2R9Dw0GUK2G
J2IhKRuOKYa/UK9RDfjDDTkm3gOU783oDtrX/tgG41mxhD0Dt4aLFsVrs/PLRy3ovbOZTxfGF9G6
ozd8G43bIQ9a8KNhf5+KVH0ixb0guRLNbyyyapN1VXsCcWythohBuftIlIV7J5SfLBKPoQG7z9LT
dR9SGknILatOb3TlykBVcKiprlh7kvHB7JixCi0F9ewZSBvtST2WBUWJP7ks8tpoLoZIDSvUZOa2
FW1+tj3jdUj68WNkhHsnTjqUZtH4MSRCEUplAEbS4sRxVWdOEmU4OE3IPQw1uzJ8C4Mm/hhrkbfB
FSqAHrr5MldVDSuuw8BHwwgXVKYe2DT8M76hrcw4cAx6+ynwOuxZ3SeE5pyQcu2LBFKwcj0v3ygD
v0uoPhNSae91R6hFq0txqWjWAJ4ZZshcVQExLLPPWo77idiRZgtJ9Wslq/CD2dOjbtsPeTtTzyLE
/FEdtB8cfXC2WQ58J0+1eInC2do1mkNGCK6NbctjPmTBPcsAY2e33go9n+7qUj7WFCo5H/Nn2jDH
PrdXtpeXR03RR9JDuoL9ID5cod5VAEthMutXb7DyIynF1iohn/s4TIZYSM2PNjXT/7s+bsDJduW8
rDqvM6LfLgr3rXbsxZS8JuUQzBDm4JJ2LM1uNWLk8MXRaC+2nQO1HTvI3PMyy8GahlLZfuoL0Zx9
M/w2GdYqHZ4Dm/5gagfNfaKw+LcT7tumAU2kJ+22JDN17TAJWxdeTP/PSZ2HdEyLVdWhcMrbONsA
lmBWo5U4JqbuTrmRvrPGeODo7T5ZbcksoVXbWAzGoZimD3hnsWkDkCGivHzW2BWWqYOSIndG7S6q
HXmoHX1awo9exbFFb0fr1DKv5XMcpog3orzkmPLsgNH5ojXGTVc5Z78or/VoeBikvmvtwT9ev5h2
hXzJLU6ZquStaYRvQ19WIMeHWWQzMKMp5DEPrOJ8/aLTrTUNrbi1PSRLtu9soOZ5N5Umyq1HTPfC
KqR29lD6bBn8tCD+VkYTtJ+aJlm6VbtotGdbjNbFDaf4MQsPZjy9NH5gsneb9KLL8JyWQb7GVlKf
Y7v/6LdmuGm0tl0ibpruqLWOZVXZqxTn04Q46DwG5nDuvS+DaltsLGxDuomuiJMwSOKcd7kvi821
3xJmFdO+ee6nRSydOGfCpe4DN6isKL0JWq+GXRVNx9Cy7lKQGthOUibKSbu/VsdcHjdxYzbHzGzg
MOKX4hCV08quw1drsKxdPkP5RoxFeAq/pHSQV1VT6qxKWrGModtUU7jV8EJQwqltSTIzRp1enTKT
dqRlp9nGjqz+JPtNoagyKmEAyRmjdVIl3pJerf3gBjG6CcZJSNnpX4mRAOWEiEMCr1KORJk4alG2
6y28Vcq8ASGkA6azoyPMNM5zg/NJaLzieLA2E6L8DYfr+GTQCO8NbkIMC97a5xXft4xAl+FmMiuH
e75Rj31lfRgMF7xAwk6STtj0fTI+ITR88i2eScIhYG81ILeoqDe4Kb1dp6pbfOLZJRlB9Rkd3pEs
H79QnOPMcMubOCy5YAmVZMZTX+o8kC+MIMDEIFCA/hK+4b7wsMqIAA7YrBlqPfcRGhguMcqQUhjp
l7Cp7mC0Ft8CZMZG5fn3aLCjVRoXa6PSmpeMdvKSo1h0rj2bOK/SORvlZXIHTCK1LR9Ku/gCCXFb
asrb5Xry4qR4xDQkdQ/+pZ2x3rUXtKcStuQeAa/cYMlH8qblFI+tBL+C0I0oiuc+w6c1du2swRPZ
wo1BgNdV/DUJzC+hGZqnIARFb9fs23bllTvHCqaV49bxxtUZdlD9gwYy6fbI7KmbBUS2U+t7Si74
9p5xyPqxfCV596sJg+lTZpf2Avtpvkw8r9pGVR3eeFOMNw9LRCcDe51CQ4F51S7mgfJSCstlbNq7
JxXUSEeQ39euthRBZWBCrIYN0C2D9FBzQL4IzI7oEXUOOq3ahnR1FpwAGqnwEzhOh6i7rAgobsKK
hgqga6PV+Lw4BzitXx8qukaLtoRRtPCOdR66h7xu/OP1i4IXsmVmF9wUXcbcsxnd4xgW7lGf/69u
JzRxlZ5tWM6NRTF8mMAEHDo0emyapv+Y5GiWRUq0Jjr64QHyNT4PWVHPxK2zc/J4PMIrlitDT6mb
NfQwMpLJqXGGV7/GPeO5EtcsA/mp4QJJUN4z/HGbek0G2oQ/yILvE8o7FDMBho14jYXj2LoD2v1U
P9eDG+2tEcU6YrTgNlZaQnfHRqPqjowZrXzlmIO9IVk9X1cUAkutYtE0jNY8SKrXUuOuz2rYBb4t
TSaU9WejTY9RbfoXFSFga+1EW49NwMjf08cNInAFURufKRUsaE+CGuno6OE6ytqlcqgAWWWah5iz
1D7ovCfk31yZRWbjJRRfp94mUoyxqhLAMCZRgY5KS4YVUT5seUlvZmWfir5hq/X1t7oBEhgl2bAT
9ZIJFNdNaOhgd3BcCftT7GfaEebVvvMxVAwltzWDo27dpf58L87H0YAPrwUo6FRyY9XBmxQNFLN8
RI2AS+g3wQ9/xXCTnWkya5eGpWxol7+yfkcxwpVQGWTmeS3q65TGdSCBYLugF8bmO1n4v36JI/8e
ZP9KNm1FDETz7tt/bd/y25f0rf7v+W/975/613//8t3q8n8e//Etr/5xc9k8vv+Tv/xFfvyPh1+9
NC+/fANvNWzG+/atGh/e6jZprg/iv+Xzn/x//c1/vF1/yuNYvP3zj9e8zZr5p/lhnv3x47f2X//5
B0GgPzGW55//4zfnl/rPPx6RuL389S+8vdTNP//QDeNPQRqPY0tdKiVseMs91wm/ozt/0pI3FXRq
hdrW5UGyvGoCHtD60wSkPeedUmiT2AJbuWYznH9L/5MUDxvQ+ZxwSDqa/se/X/j5O335+0fCG/Hj
+58D5N8HicM3htxMbJIDGAtI/HtQ+8BQcTIaPcbRzVnDaKJ1wOmWU7x4a0iO2PRDhFapljgXZnvw
MIzjso+Tahk0icbdZbnb0gvB7GiccHJ1lF2Qr4wYTqYbp79hSr+P35ufrG3ojomjiX/499fLWbBz
Fx6ykBsz6X0GjdALJr/6GMR5sxxrg9Gv6V6MOvpm5gwK+o6BHAt/uXb9cCfL6gM1JM3uKem2bcGc
sB/8B6sbfpOw8z62fn6WLqUIMFV7Zo+/j/Ut+mEY2HLzG/xlCAF9tBijwewoaNOV9L3xUPd0hGkC
k9nh5+tiQN7Iyt4sbazghtGInWXfhOHaNA+D0NzjT5fmf/rE5zfpJyw3T08ZtJ9o4whXZ3V4x4yH
hyCsgl43B5vu0gHdPhRaBhWgh/4syD5VejCeUuhVy15Y5cpPqB7AGzzjhP/dO/UORf79qcAhd2na
G6TlvIOz90qlLviE6MY3m+DsBFG+4G156tsp+xBDiBQRB0w3PqghB1BYqoJYlDZZZB38eACdXztM
+du/f3vsd0smMWKGwXnOcAwBnp3Bx6/XmF+Yej30DW9BFUlw2g/468e7ahheNKaaJ5u2K+1VBEah
5WEqt/di7G4EAFDKqPCR+Z1cD/iu1jHNDK01lq1TfgYH3uzKF00a4z53Z+1WX3H8nVI8pbukrgqw
ngZ461Q4N3kc4lrc02NJVznD6gWjKQW/7EtM21M4Du7n8S7M5xMot/VCTamBQ7TVFv4UH6UKmBMW
kMXnhwboXWzqGpOXVXXoMhp59EE1cU8nctm4SI+ynjOHKcdNbDSY0iejW0+MZuW+jpzoLhS0WBii
HTNmRgs94EciEUH64hUvSVR9g7B3e32KaAejjQs4mYytk2a1GUesUNw4QWsvmLQlSPj93d9/TtfL
9JfLWJJkyNqlTKWY4b2/dqq06L3QCASJB2eiHbd1bOGzrUW3qePk+weCR+3MoayjUtKGXRR2T6xJ
4e31E9AUQ1E9s7W5EQfIueqnLU1STjFL5Hf+pmwEHwh9mU3RGflaGIumGUI+HfNzGyf+SsVFtI4q
bGJT8G3UimJzfSfCQttJ1BlPnhZ9pLT6+xf9PuiCi5MX7QISN3VLEgL77uIc8ZIq6XkTo2QUZ5SI
Kcec8lOqkm+dPX6I0rJbZ6k5MsX+LHT/298//LuIi+ujK8EU0iFQhRCxd8kBGNybZoqb6WRH2s5I
umALe8RcpNWADbv0trLMzMXfP+T7NK3vj0nUqk4AuLT479fbkZ6CLDQt4xWP1gfa0B71dsi9kzin
SXHz5XAsELaMe9ePe5KN8R+lac21z20J9g4auqd+Fw7+1yVCSRhvRHuZc8jX+/chbUxqxiAcscjZ
Dd1zjBgl+sYwir7GSXEWTuFuB892UC+uuNjSVVkW8RFqPOP9ol8XeRYswB7YgJeLz795v/6yuktl
OZJnRWi3ENdq4+cYEiIwqQIpSU8MpQzu1Lw90Js5OBgG4oKeU1zJjwYbdoA4ZCuAe9AyAk8K/ffv
n4jxH94k21D4A12eBOvpHBryUx5KZpRYHlSgn0CXidkQjDtkCqZdpxkV3ibii7Pa3aYaoerjCPuo
LduPQ9iCOY3QbAPndVdu7Ov4NJ+0OqaDJcTCsB5x4prQalhDHc26TYfhs0cswc6caINplv9QhpDh
/v6lzBXarzumJGDUcbjzyA/RLfHupYCbd8Vg1eLEaA0/7tC6y6m0gY+Qf8uU5kCRFqzme7CC5MwB
sPyUu92NnKS/hkM+Bx1tHYRSUPd1GJTzyhx5rN+dJj8j5LAQ5bWA7IFwTHae7HPD3tR6d6wKMVK+
9NvEtYHpNCFa54D5ag/qZumkEdlJ5KlOnNFmM7Xfz8kFVeasMpUeEunu8xF4JCiqYmOWcjibVtgR
mwvxmhlvsUlIuUIqNsIQKBn6NXrhrEynP3sICZbX3eO6qLkFK2A7X0ojfq/ABKfPLOsrng6e9uTm
W+wZ86uSeXYrHZWsjMLZW4ULPiqzAOQNfgWV2LslO8Gmt5M6zLNjbevldbpoR9QPZVLAdwosXuUp
MX6XufgumYbVY778TGFcI5B0+93qEVqjpbvdMJ3miwVBrLsdVcniMH8Gv7lI/nKN2MTMKFM4rM1E
EM1hKD9d7qkThxIIZ3ZDMKW5N4c0eRaV/4q//yx8NbG3G78Jo77Wkb/sgCxA87HO1GGJEdv6fjmu
jMAOyXYCdRR/TdsE6rOKvkioWUq3Z7T7wO5PINXx+poDJy4201ynOH3gbgu72YR2ewb8+DUgw/Ng
1xCyIpbzwJ84WItq9fdv0DXf/uen65J6z38omZVp67p89w6x1vlOR5bbyQpBiPgN8PbrEmCkidzD
e/dzA+tYhxBEVmhDKJA8gmW+F1F//1QwMr77tHgelgMlaC4fTLbRdxmNYRznuZcaI3sIl0PlsgR2
Nqu14RnDzoiLAy7DYFHqjH9Te/pqWrZ3xDVAIeUmq7ikP0yjgqYauoZFOxTtMotsY6US+nNBuMOj
pi+KyuIzsOKELJ+MXp6fcbOsp+RuzmuvC3XjyXKGMQTuui1pAQ/GElBruEOZWe2vn11EfbocK5Ej
gA8iVNapPm8n5kI+J3rn3BTyKfIM/d7gRqaNqtInBt3ZoaH7cuxVAr+cx7U7lDCjlfXLLNSQPduI
OxrZtDRkhupSks18nwbNMp5QbLFq3FiW7pPVVcJ5DN3kgTdv3Q4Sf8P1u6GTJ4I476s2OXAOo6Rt
h20WBHcODuUj/HTmnQgL91CwxqXfF+kKDMxjmdE1K1onucmfUfYFUDQT+9QOFsYgXPTrHIafRvv+
nlYv6EpMDnnnlGuRDs65nryPCGIKEhBHdSQNfu2YrSKo5OI7cMtkR4iJnC+WfKTzZlgxwj/HMDY+
DuulT9h1Y3jmXi+dm2EE9ivS/huaNRgSU8mC1zfJc6VEv49FF6yFDvjcK3pyswrPW5haMuyzHuIG
I6tdj25mCaYFlFthjqckp7sX+ySnhp56toL+wljWXZhGLvaG002L1s2Ig1CMlCblH62IPmxdfSyn
lPa3j5fVp4DrXSaMvHJ1VHPppFXZVgfGdINwqdhUc+Hu91x0XsqlU9QcCvHuXn85sTgLmZEzR9zi
7r/+GmLMEKmAGS8YDco7l1a2oSuJlCOEMteh3wgGevOleX99v+ycjOxejP7yi+od+o81/W9Cdg7C
8E4RcTs3VZHCIvP8Q+j02BvSACUllxOIGlUe2h67R2lyXdVZWm2DECi7VtP+zJkyx7lHnoWNGDnK
4J+ZEvVuUZSrAkTYzu9GuAnSqm6ufyz45CUMCTHmWEgho2bBX0v2ogrlRuoddl7Lw/03n5E6dEih
lm+zKh4242h263rMBXJvn1GkNYVrHO3hGlxM96QloXYnER61UTpT6yqO/3a/IEg83ISNOtsNjwaw
lgGCLkgGVNHxWrW1SFt1QJEkk1QPvmFoR7fw1KpLx9sBvuF2qsJnrg93EyoPRb0xfCOSBZhoNoeW
Jpq5Z/PNFwMxGkuabXJHPEu2zCaimDlJ9CDq7WadDakOfSk9jDDxN6WIvtY6WhBbi79cb/vBGKOF
8khFgcA93pIgVa1cNIijWRz0UB/ObeLSB6jBxTL2W+QFV7OHKSeEirJPgH6xv1/KcKmqRwtNw86v
NHubK/0bltqVlnviS1UZG63zrDtlEDUmctavwU3yS5/qAcsIxsbEXVe2Zq30rkaML+y7rt6XMseN
rwPNmG/HUhB4k7mh2lzXxckXj1pifLx+UFiIj6rrp93A9rvK/QbiQDlS+ln+a1sawYHSSC51ocRR
r2V7qq7Tp+zGNTIb0oXBYMsFB9nKfu1N8j7CDXlEyHRSeVHsgrSHwiFy/7GTLzRXjQtwiXVPSvRM
jEwJZMDZF/S2fROEzUZM7Pl5ZLNHkmnl+tmT1Fk2wi4OdpEPcjkxIHfk8lsaBCiOI1htWXXUepAy
rmbNI9NwOdUkjGUWcUqZ1lzm5Mq8DNrHuenuYJMkIN1bFxMdFBCeTxqpt51SWMKVv5zQiR5RHxRA
5y1AH/MdDeFLHWvd3jSeAYzKK4Z1J1J3Kw2uIZqB/opxQsU9gdE2o/bK0EgkhgBuZIf8xBaZWah6
4qH8PLzVyL8+molLSmxjicVo9+Gmz5aDlwB2mcAjaTXgE0qDHQm72TKdbyPk+CwuURqsa+l0i0Em
9/nsdnHSet3lkbW2AtdbGWa3yW2e7/VJXxeYIq3DZRLKxyBPNtejcWk3w95Lu2Ah5xKzz4A8tNZw
bLuo29ZDQwYT4o2H6xWS6K+hCGl35CDUBltz8ZPZ56YidhOGs9yHHZ9qEz/AjeWR58aHOYTFhoRD
0oq0ANGnHW4LzUSZUzn4RqlmZJDj72+DjQ2R9rYyteOUDiRJlOw7pUnNen29VSU7nBQ4QaIwaFdT
VbHFEPDHSBXxIJcy3c1dVEBgJGHy+0/3BHi9Chkj3CkfaVlIVZ2STsewxdxkRv1VKJZrYoiY3Rry
LnP7TYNK6VAT/UI9HbsoWottoDWbuiM4rXIh12vurSwVbazBFrMVUB6v71nT4CxrtIm1t3eROkvO
t4QKoJl4DE9JI7K903kOahffOPm0wwqvyNcqxcJlJUuyHLubusyyg17D8ctG8wyBbImu4B5zubgj
SZDpXlu3a/QTN10z2GtlliaaY4YosjziJMuZORX1Nn2sic1cQr3ytp3AaljR9GojsZUNEvkcQdBT
Xe/ynjVhjAaxw9LxMVE6EbnWuAnsbCWNBDRMbgkw5BgU2SgK2IV2fvKG41h09i0aIGZd7mfkLNkB
ys0XZ6zy3bUg5aGdLYeAx6CAZxWnjFwTOebL26ITFIA5wXFjmCbb6x+mfdfsoooQLiunnypjRoe6
faeRKuDWVCL0nvdla5v7CAdzUxMOZJsfsFjXDPY0KOKV95jWLRutwqqU1niIhqAPtr31EPcOgHsX
f16KJ2OJKivl3tplfvkhGUDJz8NhJwm0u7YPiBnoYM46aBFOY6bZSzMPtqlTiAO2jHLVWD0HI7oZ
ePPHdtHp3bjUWmvcEloAQa0Ls1UBtt9HAfpibPJS4xDnIGOLWl7XmE9PRQykTuKVEmCCHoVPMlVe
nQvDjjaoj42ZZoILWgu/jU0HA6ir5I3Kh3tLJPXGwIq3TSr9PrO9cdkS2nEaC1LuUj0henpHAI06
xrQb9d5P7gZOmmWeQNTt7RbvTTGuKkrRJhvbQ9wmxTYSyUNU+eTzZmbw5OC6perQRiNmbEqD1KE6
XIZmcGs2dD3GeRtBdRAvyVfCKF4MHUNS7sk+RrtSjJ9Lk8W7GrNsZYqw30xakm1VENQ7HQCxNdJ2
HdrkQw0PwB2CBJkQH3amEpti0IRV5CXayo6jS9VaznEgLHrBKoqLXKvqVZT2JVVg6R/Q0Z2KUMlF
xtWxxZhKbxaz5tYjTQ093lXcx3Szx+kGHxOJqwFFL2RrvR3K6ARInc4mah3OcMfrad3xmTQ4FtUQ
/XpzmU5RvgkEi25sqp5W53Rvu3ZwCxpta7WI7nKkO/oYkxLZzPnqmngbw9jbRkN/1tMAVuAVONU1
JH7wDhpGfWmo2O5pXWo4kVbXs891Zb+u8eCac3xZWrJyJtBqrad9RLLywmGUnq9dT5tiYFWdy9kh
wOtLhcmC2erjeqpe3NR4TusiX8m6XLEbE6KeYd3q5pbncHP1BWUswNOQ0USedyEiVkzKc64pTmLB
qqi126oNomOS65tC99Sd3p6mJq1u0nrEwcFRN8omlG5ly0kDSlw0fybXpoOuwVhOP2dSxQ+l6zz0
8PNZeOwvk6GLbd6IZKd6lwCzaKMZrfvBYXHDIVsx2K3vUkfLLppv7bV841MaPxOXkl0UAAxsjFG0
nTzK3NaC3WiOSkHrl3SRptepvcvIuWfu7H+LYgRVg3zwwWctkAYkq9Cb96/5Le8bBkZJ62TrYQT5
a1Yq2USTTVqvTwERm+VBkyksTNy3xAcjRoT4z4aqO0AfUpAmXmpWazPKJayjCWKYirKjaYL9wXLw
0TQbe5uBAlzocmQIgAJ5YSm9X2g1R5Lr48Mg3MeSM3pAi31hlJxBewZbi3pE118A0NvYOQ/YIT6B
RKeTZwg1pK9ecWJscw8YcgYP+Cl7U1q1MGU67nxpy60v+XbetVxZNZ/c4KtZhSadSUbkftrg9zCy
5+uggpJ6w2npkAMCTwdLAshtbtx5E46NGdqO/Q1V7rHEybi1Gnr4ddC/xA3aTStM3lK3be+b2v5A
jRUsrMiCijho3e4qXfcICyTYLLqM9LUmlH6oBuL6xR2Qws+9B60cxpPLmU2P8rekgxQ71MNTNwTu
LtU5hUtHJ9/drJDOQa1bVBO699EezqRqvWXGTB1NB4AYouHU1wvOiEFRLlt/jCjG22qjgVO7Nnc8
qAULL/pkjz1aNVKmtkKDMp1z8JsvgGtH69oHg+rOm19TnNAMUcF9hSN31edseiIvGXqZEfdDYJwR
3FHJt/Hu+kNk0nGhaB3JjSFcA7M/pBNvFpd3uo6j6iOWkfuxof+ip4Zc5nav8+OmVTegktUi1KtO
a1CMO+4miHjbHdhxt02oxEL3rVWXO+ZSNY15cmLvA6ky98T1dr/pV5l/aYGYumKCYDoOTew5HfzX
hpUgChxBZWCeOFMhDaB5vWS0lgvQVMBuWNvmtqDVRt9EMvasZMRqg6CZ5oIps16iBgsr402aFjhh
9tVcxWiwVhZarFB8Rmaxs82QxUoPWXdykjVAJgyQCSFlRqvMFcBMccEThBhre7iBz9fNpJv4hBMX
z44fkjEXmT8GKD8kAj+mn+8kCe++/ddN+Frldf6teS88+EWi8P+njmFuuv3Xv+UCf9ExPMUIyrO3
X5QP89/4LmSQ4k9GohatRrho3G9zU+27kAGFg05LD0UTOhOkCZI26w8hgzL+NG36fUxvFEM622JM
8EPIIOWscTDoCAqTS3BuCP77mf3yQf5nIcO7cQNzWsEMEFkAE3fXNK9D+Z/6r2VXeXTxxmzleznm
b+MVcfcZ1fi6Mo3Xn96UHw/9i2ZiHrf92kA0mJLjiVWKYtZiIiDeNZalrpdJomB3WoRa3NNtwChh
OPc2FE5wHH69g7feMFaBNwHfcbK3xMw+I/T3jhnZrZvB6YBAzYU+ycgq6eOFRsQjOQp1cCb1EfA7
sNWVhVODfYHTy9RUaB5gtpFnfZcBet7QKcWsn+nps4gOXtdEG9G71Fn/m0k5zv838yINy+53ZiEM
QjpqsAH4G7PenlZRrjsHLx3zbRBH7qpW3ksTwbMKrIjQieabPUkqAw4C22tPcMR9vzR78STtNN/1
XgDqtRXFTRvb5qInFw/hfAQjwkpoZnX6Iz056wizz10GI62A0oZM3gGXpylAn7SDG/wQ1554sJtt
V8AK4ZRW74UeEdmUJDfE5EwnGjFsfXHU7+g9xPdCyrMeh8Zx4ONZ1WSGYaDpjXNtMQaFCGKiO3GH
A4rK8aDPX4Ju6A/NKk6IRjW1vekl9Z3ERrw3emzN4TT0zH0L6lxCkrz4ZE/C2NqGdrGMTJ4yACnQ
dghBxAG6hwqfcijJ9yl5jFu9N4gficUlraRaaRfGX9pTDY/u0q51rcmPevrU2VCgAC20J8vzxj0J
3vZuTFf4A61Npw/qkk0W9hR/arZ4+vGqeuVerMvW9ecAbXEi55xdgMkSCE2/XRtpuOvyYOIMAHwC
Jm6/cwa9foxy/DdWd8GleCxavArEftNOLkX7XNfZp8iFgoLkrz3S50Ja51q7vuv7h7qPi4c+6qyd
Jg8BIa8HQgfGpbSF2gtbfASBLU91iMdjJAvzFpH6oRRTsRsHMAOkdnSPBUlMZ50oASM70gtM72rf
tYlcGu27IgZ8YNGk2PRVIo6+ZYojIdcY6iqUBQkwseuXtqaNGGbj6f/+UojDC8ITrDk0RnRHjGx8
KiKMY8om+5lHWNmlme+8JH4d8vCEY6eGp1vtnKbZpwrzGH5jYMCBc6nD/FXGDl7MJO7Wlp67dwrk
1i7pWm49cLOr1jTt21aplsai81nZ2g0GqvGjV2qENIecxWg4rxjIaVDI0/zUxRnKW0I6l1Uu1alL
Ysa3nrtz6sE6Nu0j8ovw1MP/PcnWFBt9iJ6AW120xO+fyUJEFlyCUBgxWYsw52hj0MFEZllUONaU
vu8NTPym4473YT2O9OQn0rYpG3AmGTdVSZi5PzEya3pxILc3XpNe0S4CB8xE13lnFNvDwYMXuCzB
EAGiS9lZo70akksW9MNSJdanMZSYyny5VQ5cKn0iJTRQ2nIYYcIQCfGtagimT/RokbYxOn5X4HRP
xQNHZLHyh1Uw6PGibpSzoKWrhxTQdeSBvW2NYxXUX0otDQl97y8MUMeFa/ikizjTBqEpestw+IQB
gbu+o984lGo6m2X9mNpmiZGNJOUp1YbLVGq7EPvRx9hZSdPVIKf7ZHyTlPDTl+uvRZVCl8S5dhtr
5JVm+MbXQqT5w+AO95rZzMG7bXLi+BudcoTRvF4yR0R87DoVrqKy35Ceg4E5po/VuW60KbBa3QPM
PXLGDfdDrF8iDeZBE6RbVp56a8Z1R8/KNM+VFCfDyrZ1MQSLgMVxiZOjOdkx+Y+94dUnOeX2ERdY
TcF4BB5lff9iRtMSOs2wnrwMU11nGU+MDBcgRz50XRDtBld9JMU0OtL9sNaic+wXbKDDukxoOzo9
AUeaU9DC78sHh372Ldo3piSN52+C2WyjFEjwAvEHZhb36Nt9eYHrcVe3XnhLnjPmQyw9/Wi7y6ge
XuSUKpql1Pq0wMXaLpE+j0zdTknaPLdO3q+p4N0FraLu2NihWpHdCQS0VtkiiIzgKe+avRnULnLX
go1vkhsntvNdXmcfHKW3u16a6aHvsurkofhvGrs/YWqYbjQR33u6FezdBs+aH6rHMWj7A1Ic4+za
Ck/vZNTbfF7TA4tfm8Y+3kamwrgIFXtSr4lQ3TOWL2IvB4Eu357657QZ8p0xCrlK4ICs3TjR94HQ
XhIsko+hXzU7yU2zNX3RPhmKzPluDF8dvAaLlDL/gkeoX0+Ze2g9bziVBvFFnozSx2p0iCcLpXwd
5qBIbxi+hQP5PpG5iPCcvFb98Jl9TT0mE6RImUw6B5gsvAi/AHDTOQuXHuwzgQD+MmcycMGBRI+/
c7HlogvAtGfLQ1HX+jEjOGApU+PTNcemyzmt0mwqb7uB1JhygI+tMPrLTLW4ZgMI0ZgK52FY/tLT
K2tT/XM3JyjAMT4FBr/FgK19SodM24Q46uesv/ZJcJrccpCIsO0461ZL4vvrF9KMY0a9wKghViwt
UFAkUrdteZPOXyYZT0ur15G6mUgYiuZ/eDqz5jiVdIv+IiIggUx4haJKNahKkyVZL4TsYzPPU8Kv
71W+EfdF4ePutvsUReY37L129QyfQbg6FK0NNwg5+a7p/fZRcrxV1lR8WYLk3iFPZCit9bdyc0WG
yIMrVufR9yv38d+vslmXjzi8TA6Ywp7jM22dcyXTKGZvJNrjIiVS/WqwTlXHd2+Dpb7rrAG3KIgu
U9Xuq11V4aAtO8ocM30FgGs95jmO8kYxwPGzF1maxdH1+w9VpcV/QHROsVXI9yqlqxmMTwI8BVg7
zIxOXo8h+xLzIdHZEHFPhqs7gEJ3xjKKGdPtS12z4ajlfGoVzV7CyZnpCtQ5u5edD6LzoFz4/qUe
2luD8AKmsn83q/ThyqcttN6nWFUyAwtAUA1HNxMdK5Z8OMpOpg+OTrcDf9J2byWtV3Neh307WObZ
7rvxIhaYYJBC+0PssaYAeMkcdCjcP83RbrcQeUF1m1KThdD9h8qLd6DjvKegCEOwoP7jPAnvcdT9
8FjoMzhaQpystj9JOTPRrGLGY5X9s6yWL3rbz6y2mX9wie75QmIbi7P8yb//yKa6J7RuqbmyCrmH
CdHx5nXlsz0iLkql/P3vn6AhP2+5hoCydSIwHUt9iUw/MZIN13px31lk9Ltmrbpr7mPydTur2c1D
fypbf3p1mCIGeFDFr9K8+2Nb6y/bnwuUmfKQ4gk9NJ1iCJ5U3ZthETfQ+Gl9YweA+Bhp88lnXMTd
iACwYab53AlmzXxE9i+Wbtc8zz3KNjZim+HI65bU33Y/b4if5iX8F/EVD6b9qMoZy49tXc1lM4Nh
sdP30c/Wk3QJh+hXUsMsrzgyjJl3mHDsm2PXBpVbNZ62QoLcML2GbUu7XmVafU6DfAQYNb/gC1pe
MEzWUaONcde3dmjxHb1v5piItDGniUyb16H/ldVMY8tONAfyTtbA5hO+3T/YG2rSNvTstqA4nPTF
SEkf3vr1i7e4PWzKI/V+U5cyYRCV1dCHlvs9teTmo3JW76jrFNX2/ceKGIeqQG5R2hUP1TKejNTH
7m1IcF0JvOkVPcJ9XPfurHxJ52o5JY017f1NoqkjRo8tsttjR2FTTtgFolc/TbFWo460VPJlIWcP
BVTLW9G5V8+v1t3a+M4N/Wbk1VN74mGS3zsdGute0Hvkaq+J3R8da/w1e2hadVI/ZRvRcGJ8qclm
OfWDow66J7GGqfRf/it7P+2zXyyF48CbhXpBgWjuSb5Yz6k7I1xhgLSDdNjzegzzyc+s9RQnVXME
sQRvPvGxDrps5dKyqz5aMdiMxWI202WVPZJc+9eZrfpGQxQgZ90ePbwct1Z27PPuPypX34T2EEv/
/2+lftlz5updgg3wVJPWemK5VB1hMuP3g0D770crzCQy7NjYZb2DidfkyCEJLfms5WCGZf5fgi78
JcU2U9RG9mnf6yFSHMbTlBxAFtqPfZ5oWrQC+VSTsB0S7X5tWsklQ30wAnJ5qapkj8K83NWOY722
HRuHlvS+P5/ZsP3qEeo/112cniqb8C10Sv0nHLA2TKctuZBaMBxke/eFOCa/h4P5JeGR7bO2w11L
CEHo6G54Jy8jxLJf/mzWbWGjP4qHmjzxNltv3mzrG3cNKckVSMmlYbGh12Q7gPyaX1I9zC99+0ZB
6yFw8DkQB2Vei6ltQttB3TYNLUYf8SazyTtoc5GPoLjTIDZ7YA5F12EOn0mZ7GpKAVMXb6tXoZ5c
KxlmorWOtUPUxgxZ6NwW0y9EsG+kQ0kkEy4C6eEkLWH+qcr0AKx++eU0pRm4c7tFBd+OfX1XS3sx
9va0BtDWdmJ7Xkq3jYzMme75MY75MHlmtp9jkd2UaEioWZF2eF69PVh5P+GltrCOU4ZE/QAAFnt0
RNn2zDvl3CroUcjtFNFb+fbAiBqIImA2koeKyJ2tDM+pBQrST0/+PSNqwkbUq/W1HJb5wNoa9fFC
XLdCN+nmpvNkgh99YSzgHIyCJG7oa6HYSII2NpLVFNO4chjrazZNxXPTu1wRio1YVrnqacrcE9wa
74wPP6U2jX+6eVx9bxK0uuv8x2XFn+lNpy1x9FFMNQukzaKuqsuwaDL2mB4hs8Q725GZZATv2ZQ6
bTYdIN2W1z7x55NKZPfD8eSdfpNjpeztXduWa4Rb2Qj8ETl0x7IltMoa+6Wqygg1I1p+p1seGi12
cvteJIDR2nTfsRm+1r3EArtw7OCOPecbrjq8WV4YNw3z5KZUTHyNz9kdj2VpmiGoCkHjZxOPZlhr
0PzVdv/hdfKfM98JGnsK8wk1d00MDq7YZ1oYh2w3DoPmariXahiAdYGaH6sgG1BFLr7S4Vxl8W5Z
OiMQ+bR3e+sxa50icDTMpFY4H6jcTjYjoIOT0tj0Ukw7xUn9wCjlR8uO91w6NwEmNJDluxiJ/TRa
XINAt20Cx0UoR/VDZqz263boD+ZoPcfeciHZZw2qAjlMXCyHRlq3mLMKRt/bZkmOjeWC4NYJhnym
TkvXn9MVdgMRTOUjmIKo8gilK9Y/os7ivV8CbSTQepeYo3dcp2TZ9d0dqeR834WKYWci5dQQc3Gz
mSfbTuMoFhCnZFsek6bo2bgS9WdjVKtMUKdloJp53qV9hRGIR0VQR7JD1LAF9phz0Rc7OwPqtva/
BtfkE9wUf/na7VYJ3aErTQLjyldgwyIcEpRQNhnvnmoF6oIrmfE+tnJxk7rRoAWni52Qy9OnLZ4D
YZPbWLNqKwl3DEqqu7DipkEMh7rOvD8LhLRoVHs8tAJJrNHK5vTvhwMK5dQsvX90+wj4gA7Q9ZEo
1ooqGlR70YP/YzVLjuBZfS+tfPF88dOYeJjtnO4rx78UW6LD0uxPVZus0ejGKOrEu5h9iFOkd1Sw
84rYnE4x/W3gCLJYWoMQ1tprdmubGyEAEGf8j+i3b3NFgrBZ/Y88W26eVm9+Mb0uFvN+x+9etWGi
f9rR9nxLBAISHVdIfc+BD9JHa7bhTp4TtN6xbEvM/MEecVYu+gFeK5mKLiQLQlY+FeOUICnJRPFq
amuXCcRruXR7RmTHVi8vS9d9kVV0q/P8OV3bV5/i7tKPzmVJco4H41yM7S7xxksD4w7dsPHqTvNB
D+obzfp/YhPvd+oPsQp/9Jj8qfnGBFO+XIW19qGPAh6hWERoL0GmLq7W3IZYGGdxoKzNiUB+vElw
i9hD3CIUsYncqhn03mztH3D+t5O/qJ4tIg9Qll5GejYxwkYiaOnwg5o6x9MvbmWbYSfhVCCUFixX
hdYCXcIcss0jgPUXqc6sv0p0U9xFvMBr2h20w0dLZt/r4i6RxDwW9joGXDj0GyuuoUa38iv3zDgc
evW3MVKyn8oTcvY3ZhRmYMIQhdGZk4re9mxWu9yBRUAPZX/7VlntrDL9zcZiPk3sGxfNdrW+aykp
9bd8SXYDq7cwLZjQ9OXPMoWWycX2ATTyWUE6DCazIJKNnQjJss8wz76L2J+w6yiIejjwSBr/a24F
ktINpWmeeZ/bJl+3bCIvBCoLZN4vvNdg9ebd1EKPK3LruyVf9rrUzpthOjDptMIBwObe6NS6SwcX
hiQOq3mFPl7asuP+7QEGoKvfONQjp3BeQW4RWwZnAJJY50V3/yfq2DGLROn8nB3xiSQBPkue8aBU
tid7NwYKaUCcBzNTtmJ65ERoiAne273MIBKroJuyB/DZWP1xzKreZkLfTySJDo9djeZmNpoydOUP
d4GoDLrpT2G3f3r7qSx4AbWGEpec3VX81ypVMUowPPaBiFfW6mJX8I0FtoFnc1ix767SjBy1cmj0
2Bw0cZb5jImtcBjGZdkUGoh5TaaBQV0a46Gyh2VvaHWsK9aIg2KJKnGBl9AwcXTgYMLku2OK3Nw6
j9h3HcdHYXbiXM0k4onOR760mjga5rdpTsUJtAZz0Ton9So/UOnSAYnT3QXQAD4hnmVCqbCgjiTQ
8Mt3iIlglx7UxpRypfNBKROnIGHwksnugoB+oSBV9cFAvsXuOp5QQVK4Nrr/msjcbWibsDzxSXem
DOENHLyqEzt/dlVgLHO6Wxi07RrtMcuLzWSXmSVtE/DuYk4Baa/EKRbVO3gYfx/33jOwdPeen+3c
QwSH/WqVRGi5ZIwm82+z3MQFlw+SNIAm7HGOvEQPmb/YwWD729mHKFVCFd1posHYd/QxQZXLz9g2
adH5t4am0GrkXLkHE8q9It21Q50O860353E3uyWaUiZmB6JF9lbi1ihMIS2NCeb11du3nhrCyWxu
c7/H8HCCdknVMO+neSkDy+7/jmJ+K0bjmihuFqr8P2m5/CGfAy8lK/uQncXrlFanth+I0FU9ivOB
IQDF8N4q4Ula7rJXkre611VxcAbwjZv47uMxvnTLC1Fif/zR+Yvf5rnV61+RtSkekztHwh4vvWqt
i2vUzIu2Nd7l2tgiT/dy56/iLPuqoSCbngcjO3YujI/FUPG1YvAVelBnuE2cbxJf0J9SrC4w5XAD
1tshnWjBCDYHTWlYe7Y9ZZAaOvT6FrCWzO8WDYwTZo1EOS6qw2S1F+bs9+wJTjwrSVREuBwideA6
MvMPzlYgbC9sdOei7oOpQmPRCBwhbVlHGP6/Wdf3u7RJv2HO3xXfw4MzTP5p9NlutwyH0/weOtsx
zB1zscCVWp5nAJ/hchfXMf16kCOj7Il2D4ljITjNdQ6hNwVXF1sKkiNfdB59k1Sk624GR07hCkCA
1QNfahIu0vFWxwUKPzU1+ZONsDRMndzc/99vJlUirmJBU86EZPMpP0Rdom8Uw25A6XfeJns4CIKx
b51j4MUs0jOtPPucGKYb0hisRzKA+FaRXuerMGZPDw16+ZjJPX/q7Pmn6RUHs3Odj5aAinAVjC0T
a+o/DBqZG8nGD6kcJl7+xUKyOq6P/moeSdJsSD5hWCzSrgHp099KD8BRJYZfbGpQTtbITl1ZREQ7
/spLmKEa6WBuZu/jWp/XZDl52ux/LpX9uynv6I77Q2f8FWwDwuK6eE2JBzmug2bgMbTps4xB5JnW
u5t36uJQFUXu8tcySbLOop7B7E4mdNjzmiAvkN8V6aDbyFR8HOMyalKiNFDJjMhurxmzpGDK5pfM
bf3dZg3NTg8uVsaZCSdTKDQS979rWO/o//RS2PF4wq4+npwy8txM7mjcGIFhMIvKu9ARAMsxoWo5
w884px3a/7iJVdRMognqEUVGogFmCoGuJxM3u0ogS8LK6UBBUlCtD6NVFg82M94gdjPzjGSQy8bW
Zbhsy/A2LJYdLvWTIoL2Mcv96uxCXXCBAR4M0OIHgKRxKCcFZ8uneo9TFbpkp162nKGK4fSUZI5+
z1OaNvyqzdmpBo/+FigH5SVxWhWLoqWIsSDlGDmq9HGzwBeL6k6qa+53ol1HUoEUcv0JT9WsbgNT
7ptT0VwWsLSyAQqJtn6QOzozA184R2OYmXNKuBLf/deB9ce3AlNLvQDYwlxpogVs3rjyv4G7GIdF
5SRkjx0UTVv95wzbuJ8dHqVbu+bNEuog3Gp4Vf46vNorq8I109bx3z82lk2+b778VFRN7QgRhtKe
+k17z/RwqGGN74xl5vNgOp8FwyAdM7JVdfmYlgGoFXH1JKshMHn2bD965SShhS54KTZFGGJNouC0
nhKDc84bSns33K3ghjDLI/G/u7aBCVKI+rUhwuMRH6QRMDpmQdFfK1CLY9MtR9n7mDJTqKAAzMTl
95aq6dplYjd6TF5NF1mHk+j0Hb32AdWzcSmz6jHx2upEqGQa/EsJdhnUpuXmhOx/dTCCp3q2a8hK
kgVN0+dmMCPmo+sbt51Tr4fC79RrausW4TLUa7zvHH4jm0l8LaqgiajqmBiiLLs6zkx/PXcOB2Dd
0Fiu3tnsTM0H2jKlY7l+cP3lc3Ll9LL1JCmZCwvDpABEpKV7bkW23eZiaa8eVThLvWfCksszwk26
Rz8z0AA1edjXuma/YLBCoCZ+AgiQPlnJ8OnPJJ6JFgMf67DIsvX8UwFuy2iMOYZ7dbIMERq8CHtT
PeHO3vHnvo9TS1y0IW5oYL9mxaHjdiSJuB3SmcqE17xwfeTjdTRYSJu8B/J33iT4dpZ+fUuH/p7U
bRITLHMCt1XB9tsEPChtmsk0Ccd2Hh7GlLGmPpGUXIarkQXLcPN59o/kANCW262xN3u8hkvnB8Zk
0OylXFZt6776CcymSnaB2poYsH3Josb7EizFfWVB3Fo4wxoZmiazrjYxMD1a/bbPNKYgZ23PE9hy
FHIWpyrppx3G1dPcwKwBTRD1FnoGnYDUckkCIM2l3cfNj8LuWUNm7Go0+94X04d62vVAXypsM6bZ
3d1Wa6TH+UaAsojSzV33HVC66xDb5d5BwU9FWh/hXF03H9+7pX7NCcJFYBDObjX2mjjTvbdMf5Ed
Vkg5ZkBHNqGnuKqqq+2tPFvbyUjwAEO89myIS+YMy7aOZ76tZBIgTJZ08MiiUsa06EKBZwxfzcrN
xuRNhWbeYJpf4QFR+rjMLQPDbB2CLVjBIX1/7ow+uRK/yTyIyGjXe/A16cjZ/GuNFQLZ+csg3wk+
lnd1lN/cJseMbAnCngFWMK7Gsie/nKxIZHe1d2tbZFkQMGnii2+/5SvaofqIpkFca2ZARFLRDPX3
Zyy8tdjluX+u6inGlVBpamKSz6Huse68Jn3j411z+G7J2T6Bd50xG5BzU2Tyg5svD+aBS8nr10Os
6QznwvgPVA+s1dl3dzIrzmqVP1Tb7mw1i1vNIQ6VJDmkK6GiHZ67bkGnoO6TxNlPNaTVaWITFWZb
Mu9H4dKxOXcJdPGBga5h8L1bJIuFIjdOg0k8YJX6IHe0+Jv4Yl8t7BZnJ8wtc93PAveMduwnJ1/3
VRGZG39m4LYVUhLUEmZFo9vImToMqP/SUWL1uCfBSC3FnqwKFVBHtrumSJ6W6i7w1G35tpbW8Gxv
7HVUzOyEVRKQhtW7Sjc2w7ztq11qMkY2kIr81zBo2kqOqpXF3eWOBdl57uo95pNNYivm62iuyXLP
U9b5WysOBAgaRw7F33GbfKbCpGfg0toVAmpSaxHH0vQs6WTnflveGFkL8sKs0JSx7jpETVZjRLYU
xdhcn3y/46HTH5Kf/p+3OCh34vSIOOIHU6XtCPibHGbXeXKUpO4T9b0/ldb+34+mElaw1v0MdGox
grW8U2CmWezZ8D3a5H/tVZf+kbw6DH7S+kH5Y6TJeaYS1T/LaT0Lr13DhvloZPjW+pQ390xXqtZF
T4/LVEeC1Iwgn/jqecN9SpZt3R7T0y8FLWtvSI12cOglZSdio+Tu8+gGxNvazP+hUp7dpVwCdh7x
w8hD9Dl4A4m86smojK8usWG4tsgfZK1Pw+9UC3VOKO6itEK9YseZ99D49aVeYwLDBpTEWUXywL8f
dXKPll2nr075rKtocAMW49Mpv48dmGUc8YxdNqcc6Y7QH63+qJ64Qv6Vu8URj+Rk0F7MYkcsQB31
GhVsWhrLgU2KcYsVbfbdsBeyF0WygtxmcrmJW4dgghqCQ/uG7Nj9zMkBWNz+WY6SnhjHFjNBq4s0
8dmRmSdQb1pZXGisqMHkJgLFZ2Bj52OXon+2YxvZQ1PvbWN6yhPPQCeURBnGDHfbmI0swxSmCWHy
OKLk/veBac7fTBXnbnDWswvJdmJg+4axteP54xHp+Va+Wl+Za6wPTWP+WONpfbdrC4SOt7yIbfwy
e1Ve/C7F36HkvmhSf5dvwt2nNsTQDsRBvhB0A8PjiYhD+4mlTR+61gwzXOTYIii5on7d5LUYmIVh
xjoY0yyjajvUbVcxkDa/egZIOHDGPJzzkgP23g7UEH6QZqmwKFntOvenaMzpieRO87k0yY20k+1H
whPAjieti2x6IyqUUyPe9pEEY7nYUSV4l4ZdQthAoKDQmSuEbdarO7NGnXnTd4tWC/BC1qf/fjWx
P8UhAiJUtfI0TQ9Zsw1IOuaJhRQHa4yDNhzwDm0TlXJFYSRW45dr93vYu+l9yrYbK1Xu6X2yd2+N
22j2YYx7YwJFo3bdF3+sLkXVpyfD2/7YiqDyRcWHohLJxezYGjtG9mPqu3Rv5lYVDF7kSaaksXDt
36BSYAsMLzafNEJC/5byTh3y8cPXk9hlOYhXUEQwSC0mrBPaAVo3UJhTQbqQueQ3gwsgq8CG38kZ
wXyel8b+XN3sWFosAta8tQ8sluVbnSQrQh7/LGk5CGNBvYCjpyN31MCx2dfILTDGqJnBG3N4Dv7i
YuGVTcpxDCYXOcRyl/83xJx05J6+JbE2776gB1PxLTGxBeyQY12UmPTZgeZWDTmB9p23AtrAqreM
076cdBWaA9YAb2qOEms0psuEHqdej9ac/lwbSYBe0ZqPfmK9z5TR+1blr4axuEGq7t9JlFKheU+l
ccRHZQnx2tdEPMYdANf0u7ELftGR26EX9afEiUbZRpqK4e2haxoPdbO8r3IsT3PGX71UkNH7qrTh
HA5HkOH5tjy7s9nzHDOmh1lNNuuZ1CbuMYeE7riNiV/vKd163rqAdLjfEo0P32lqMT5MrM3m2PDt
s00cFc7j/NunsWYZdUKyVEc25KZg9PjXnVa00oRb8uHomr0NBslgK/z2gA6XAyDHTsPOz23HYG5O
tZcUD5uMd63wK1oGiYTr5BaYt3GQFmNXXxnMBpyHtzybVsIS1vxBILTP1vq5npY4NB3VRF6eqkCk
mlGD7TeMf2cn2Jp6uhI0+5SsZbJXZsZz9Xl0oi0PbrvdFY5xch9g7NlNf3NdnXA12mHq41WQE//7
dc4Pukr/ui13k0vBnw4mQQSO+qOWrbiZPyTHfLB2XLJ1yvhkZL8euBZySMLs1/yQzOBgYo9pEYiO
5QJINtogTz9Y1UOcZd7F6bvH2jEDtSQnz+ZFHtowKfr+fHdG6g194mZq48IJTTdSF+PP1bHMNz6i
Qw2PNCD9bbvMuro4NbIvaVXfjRy9M+NvYpgM6yxMzujeXIhuyJe/mliY45ht/TU3GvDrPaDmdICx
MTsMBeIJN6xLhY+bZorqhLRBQ9vGwz2THsWbvx8J55lLUO5opkOjyBHpuvOunqBfWkn60m6Nu+82
+VSPTn7p2PuJhgOnt5yWC2PmqVhFiJcujTqMShx08byX7O3LmZyUCQA5y9Q5YemYY7YPZKrLXVsq
7JkNfZ+3vN/Nu4Cg7eEFUozEKsgiCnYcWPPyZ7aZTgQSKCIDvPgAqOhdBnK7mjJ5MsVHkdreMTN6
Kn7Ec5W/vFQjasMc2u1utc0d/Y866q2wD2VTjzy2+xwan49nNX1UzkYboUCcP7Slv7OmaRipLX3k
8YAM3qegz/kL0c71uuzYLekDfEYGtC4XGWHHD0luPsXK1Cc7J6/Ame0+HJfhdcrzd2kSdcS2ej6A
3w58N8E/FLODmf35PYnnT5dCdkfzizlQFgidi8LA5OHvAVtZqFCpCjtUKgYQ3Y1dnVZ/l2GcAt9a
CJOS2gzjTlZXb5bvTV58GMuinu9LtJbrYRe3fuQ6Ng5JNhJVtnlnxFwfuf0j6RL/IS86ulqNcIsU
0LJykmsBN5+WNGGcQ9Rm67ATcxf6VqdH4eijT8RevqdZz6Klc/rjOlJcQ9HeU2M1LD6TFYZElTNI
RWf17wcvqvuYNt4fW4/VvnSX/tSroxuIoS+u42AFjcrdKyWRhc7HeVdDgze9dK9iKpJDnHQ3BGP2
CTXJiC2IZRvr/xP+/B+xzPNrO/anKW+vbQpN1JxFJOv0sQQO79ATtrXLoTb89GsZgd9LD5tA5+Ov
YyQLANl+DpubGpaTg0soE8xGm1NmuH+zrvKOg639q2iG/yavf3I7bDKiRg+c5AXHHWajcBBE/1Bo
gQaoNd35s7vqNVy7tQiUQ4lQdsVND/lexuyYC+jZgU/EN4w0ZsmErlDBJtVjXs0fc8waSWcpw7Q0
I57Q9cKMsmNoniWJ2mQIDxxM4mvznTnCR/TYjXCbWKNxlnjZ/Ah9XGUYA+fNZyfaUbQZnAz7OYFS
CusXi/VmIKhaDrDjCoZsIgakYAVu/WmVmIY9u3lp8uYaszlO8uk/bVsheEok5yW4zr6hsDHjX5vF
U0GV+rVyyWKojf+4JGc3XmXf6Db2DkCzKPcJEaDjOKg6ezLtATB2WbN/VncZSI5JEIFJlK7kQcAH
CmnxhwdsgztzhI9gFC0rkprvquJOjzKSgJBPL4FVCfucvhqD/tCEJMW1YeyOZVylD7wNWZRpyo68
8tanYVWnaVgyblb842yU6kCu+NzMvBvCYoRkPKmReLKqedVuIihcWLO35jNz4ewwjETH00Ogl9kc
O+rSh9pm/A+kGlZCOuQPbSEOa0s/xiZOU+AReTKA3trNRNMyqlfU5G5ymm27jOaRcQEGwaCXZU5k
ApdWWXgx5+FCPP0qmWGipvbJ/1xik8Wb0zUnNnAvm2c+i8nhUtg0q7gx5ThHUEAszz1qKll/oFm5
udiqOYcrM8js6qegoAxnyxnYvkLOg1ZVuhFlRLsDL1KQQCFxXRhrxZRgOEMWMSMukLNOMNAJ7ItB
GhsvDkrxE+35EC3uRraQnd1Sh8WMp40h6gk6PogWGYx5Xy9CFvmwLGzFDqTecLz/vxuro+fzH5UO
EDZNtPwo8CrORvLtbxNmCstkBxuDaE+n5r+KTTwA/oFizFsgtdGAZIWxhDE+rIuHniuEZGXx8Sc+
hwt9YK9891o5K2v+gXPby49VwwSp1tYN/jZoBIkHkdf+vhycialtMGwwdUmV8TUgzGJvNnKOpukn
BPgnQDyvs4GKVMRfppQA2azZ2i1dar+19RZSGeEDvvf4xJMYeyRCvw0ztQ7jwv5X9GQa2Rc+uvYp
oypHn5ZbkLDpn1GbmL7uTwlAgVe11eaDzfeQkxaLPwG9yLUHBujr9inthWqJCVU+cAwC6AgG5i4h
klZ8fhiNuaUPyts+6p5Mb/Zda7i1T0KfZwTzzClHHeVC/JSAqgIMllVk1Eu7gzbMrHcpv0c5znwK
9W+DKtmEfn2YM4tcSgEsGmJ/CBwLi3C+PGUp2je8kJ96pchJxqT/IX0++rHXAAxiCw2+Ar6qW3o8
Anlfc5/9S0/COIwOfzduKnlSGeGnlosxdXAii1ebdIqqjTRjRo1/OoxF/pzF0H51XX8VLPOCNSe1
DxEzCBtR/+jVMjySYsTrk2wnRPMIIscjlj5ylsz8RXq/WgAfOydjI1p+9euKsFouFI78LiIUeMti
4doZlT7mi3rnKwHtvEnjQ9ehPSB4nBwnf0Un2JD+qjNBEAB88jlmqCKob/dNJ62g7pAhWkm7h3u8
3W2on3UJ7jwrD5LM0jxntJ6XcjiopWVZX1zpo58suEryFc+BvR+mNNvDuwck7tYVSUyfm9Q8IgTm
oCze9AgkQ67uRXCSYNBgw7/VR9HlCLy1OeGGZXVtsKAOuR2yB5lsT7ka0AqaFD49avUB8EaHWPww
zdW7lagflKMJjlqq82J1/iY1M/JSzHc3zG6z1+RAWjavaS6+NxbhZERtbHWw6c5p+biK2n20t9bd
Y3+rd3GGjVeDJJpmTKvaK+wH5eWv2i9cvMnmsKc0SoOm3PJrmkI8Me1n1x3q22QsT9vWfDUtRN2s
ZBxT6dNCAgATuUagTVdoHxmgHsazNRA7hXPphNlHQFnDpIAaM9n56egy32eF17jQuq2RinrNk0sK
YWSWmHeYEzWAvP1noAAnyx+QG0+syksOdO5otJxbjnqY2us0MJy8IFY6TjYkcZEuxhlbIExU1x52
CJjcMyMSeS7F8uk4hksWWhHl2+ae3Mb9tY0dEVG192NDu/LWAhVPki2hJp/O0lcmfi7nI9Y9oWWO
e93URo1p+bfJ/VODhIWeGGUkyJwrtQaJnu2bF4Cofc0z5TDX65dD11tvFmPU/QyXawGcE3i9/azv
mddoiBrInkYVLnY93F+xZ2fU1qWtrRBWDXCWfkWwI7MGFzDhB4rBfmqDtbBAlucYOqzmRNlHgbNt
O5IUQABNJn6aqhTXfqwiJZg1dfcswu7TtRAKZKVSZ+xXv5fCFHs5ZUOAkjrdO4bxq7f4Q/qGGQE4
1S0a5f84Oo8lSZEgiH4RZiSaKxSlVWtxwVpMQ6K1+vp97HHGVnRXITI83J/nIJrQPQqWsIpWGTvV
pPKwnF+FM/I0RiLxHdHsSZb1DxXxIcYhSh6jEFk65OVBkwXvbyss+YQICTWOdYb0vSLrCUHLQj7r
Q9x7mRG9zE2EkuYA8OtAvP5oKhsQgvdfBdHfuR+Z7mZOPUbovKex+SGESVTKidUg7l8nBaABYziT
sgEIy40dr8tL169sthljySqia3cdJYcg5gf73MHpT5w62sQ1j8u+tie82WxGrPjuamgesUi+NYN/
EHwMh+BYuYaUbk0E4Hm7gHvoYOdJ094JDK8eEB+KKK3E9JarPdkOOCPlkkecD/FZl1WEXuGC+cxW
i0SEKUiVfB8AX5TEvbNbGj3O4IOvUUSRzCZHsKY+ZoXb7R1b+3KTKbB10jucjaisfB7nkdkEEQyO
6MJBaXrW1YUUSxG6XN7OqTeKR1yEb7WaxZ5uqcIP46nbfM1Tg16tus+Y/fF5N61fMOEE966uphOL
XrqK1hLXSq93ZY8Fuz6bdR4GQ9zRB9/cBzafqxnwjnuSInTShlrf/alTFthcxXnp0PXIQILtYPwL
h1dN09RgXE5l3X8qMVbd3pDHcSInZBIwZUFk/4Fy2Q9V+WahWZjcl96Cr5h8oFoY/kwkhX259Q8O
ntcvvLwEu3lQ0Cy8qoC80XFM9YwlFWtetoi7orYDDjrnimt+S/Tt1Z7nLV099Ggg4/Hh4m7R980w
kXkY8dq0pUt7IVCTxQ29bKrod+akk0g+1YjfGUqGNxTfJBPulZm8WEnz2xLk30waPr5RBhOGzQqe
7ATxR5PaniKkw2ywTqgeUnv41XqrD3J2UVr0iTX2Vs8zDq66QOrIuxoHLvabvDFfqQTydDdhnyPa
N3tA4chYuliOxBWQYPoaiSmStUn8QtNDbJmounPt5PjuOi1YJvvJbMvS59BNd0qJZ2hcGBZ7cVTy
706n0nM2lW+mW4TyLsdqgxse4wEi17pB0Z3Bt91H6qho3Q27u+0oT+s3AgLVPi368NT99XnTbVei
iBfOeHIt2B5MQ6cs4fhotlLsUjOForaUPqgU1ytGvqeweLDVBV1xJESULizewgkPf+pwH5iPrCSn
4MNaBqztdXnqosz1quEHgR3NYaYgIZ8pQ2nCLZmD6+hU1ER38hTOqCpmqgUN2R9eZYQ63GHA4zts
IgGrTV+YX9hG/elWS0HXAmpwqs4I2jhRbFYn7A4v7lJwk5uXYYxey4UDP1RDexrfchMIVRYZgW3E
7TYc8DMIdgb1xDZcN65QnHDPd7uuVQ5FywtZT+IpqNsBBS6N/xj8UETw0NCx1Nns25Ivtcif+k4Y
L+xTKi886IpiPpObvKdsJraZWze8beQ11rvqY05O9G9j1INoA8gDgbOEonpzaqxlMUtj3WxCD5Tu
r243nM0AkWPoGg3+SrKFxsy9ARMu/ELIp7K0b6TAqcnQuEYZMb8rHUUKThDVxtoTgdFt3pAe7nlU
G5VjbOJ4IWyXGIILlbLuxsICrPdjcjLKod8lQ3zBA1jsMTHTpjp1Z2kTfIqeKHR09haL2W2sVCgz
XMDzgOOgxiTWqwP9HfP0y/g37t0EDTYtxsNiceSqdQaPLC95hunjq67QaSsbMe9rhVueWk5f9pF+
K3P5UfTO7GlqnB24TgTDIQDlMi9RcfOL3oUOS63e8SK1Y66bxaY2XOdGT9tTZ/Lj4rql+cg82DRq
HmgbCViKhRdNrah8jHgMazliXwI0eTNRxIJVD8QZzqGaYKfcsT19QWX9gJTiHktmejXHDBdhmtBg
m3md1tZQnpFnEZwJJcaU8eraaxuGyP4KzX6sJv8G05JHaBNg0Ymq7DkLOfJUqoq5a4vxV9ahhn3B
PcR5h7lHpdokNbhUm+eZh/JgmD1mYJz1aepC68xNzja2c0DvNXz6FqJjOD9MrOTOhYw+nAVMxzJW
8k6kkvmqPCREdO6jqyTYZrrMU61oDNKImqrUOeDD/ESM893MQH1I9ZMOs82r25SPSMENVUfqgRgZ
vzdcUQdp4qlReQPQj+Lhxn5E5MHZBlp7G1nKC+dQL44RR5VpwImpKh+WiUfagdJIrfuFWtbkDGrr
WbNwMVhItNwd7clSI8J5ub7af6jKdGgFXECX5hvTFmvyqLAuWfamNYDs50z/jCPo8Xltswqm3A/S
B/xhpccsQCiQ6Gx7GQWylkUluMr0v+Zq2m0921vKK7nvUCGChp0xHW7py+woPa4a+wqLV1wHNTrO
OvZ3pTKeylZ9jd1O2yljXh9pRLbYVpHTYjIioDp9ONlnzSfxTnc6ww+NNhulAbxawzZVs1sa0bkk
M6Z+DpfSE6TEbkYTyBFgjj2F7m4lmGwcKalK6/rWJ+gvg8KGqg8Mc6MLTi/dyuUyxblYcDgoWa2g
tKtjoEy1snF6pEJDRuWOMhuKYzr3qIV8Y1PUHTruzEfsDGR3HBAmfe8EiYnKYJm9JzusSXpEuG9A
EaitsdmmExCegZlAuAQMtfZbr4yrmi7oAxUTR7w0Ea8pyy9GC9SQk7zi4Fg/vLnbm6oW7WqlC/00
Tkfa0qPHnGDYqaPvzFjwaOqx+9CtUT4ON7B4COocckN8GxWcSuT8xFfXOLEhxaVk5adgNvdcXkGm
zPGUJruuSs2LTLXnsUd8k+l4b3NRX6nj9JfU3knOGj8huwLIWHYV8BFSpkoe29OmCK5UhjlPiyPI
FvUvryHiqJnNWjaWtS/hhPij6VosQbCvOzTIVVQVQaOe97rDB6oRj2ioTaTSWLcDW/D30NW4rHHb
T9kynhrzfXYshKaU2z5U3QSCg+bsQnrHIUSgSET2m9Ctf4ZjRRw3KlxmpMx7O9GDFg8siiVHjeUa
VabGPMxmRytaWgxmF9KoiLbdUv/pUfOpjyUZIbF8SfoEN+F69bg2Uro2RB+ILMrRUixlUxp4Vh2S
7RvDQV5uHJ5dil1dwwb9zyyLoK9s49J/5q7RHtGbyUBHFaAvdpA7ImWx3xrMw7IJy8NEeCqwWIlT
Ys0Qzr+wQ+B4yIrSCczJONql++YS/ZRgPXM64E9zDgyqdkY2RfPNZbGC+q+kFxfmEkoag3DufAzS
Cc8G1YFqOm9XIYeSYybTR1xidIKy/Fxdh0UQYT28SlIQCSjc2ZmQtqEd08+sAcRK4n2cuexSI8vd
5hPlXCU8tqhWh+Nkm6RwXdF74A0C6mlN6r/bFuIdvgDd7AKlquk/rCm0FgRqwWjgFTPVoDLnIydr
rok+53AxKadGZzh3mzBIcd1vdMQE7CTswSe98IaRvY8aWcZ9ibR9WH+mdFE82Mr8mGGB3uBBH+jT
3NDa9kQ12Secp43bWtXBiEZOaJWAIGb81GL5dQ3hLxO99eY3zgBQa5G+7Jwu9SNMk4ewmJ9mw1mf
74d5ztl+1Popy/GmTShoYzJgDkcE2C86Bp3S7fVgAagLLiE5k4TaaFPKvm2x731VW+jVpXMssr//
nZ/GpBUXFPVfrgCof3XW8Z8DB+g0eBIhY33ZdC4Cx0H3wL3sNxC+cGiXBOi46qgrUYnpMy0n4WUB
LFC4+BQ5d0wXPVV32F9fjLKzaJplQrLU6VdxR1ZQipB+lKkvU8O9NAjuoBKuY0Rz8Tk9osWt5HsY
LE7VHHJtsQMrU4AzGsaRky4B6po3kaqbku7D0WTpXisksZTfEGYzmR+9x3Nt4ylzF4lRexg8gZHJ
SAWCp1WwaO336aDum2zArGn0v3BvrGCS9uuCxcUc4smvFf0RYy6aKhs78E38DZSVF02Y+zbqaq9k
KRS0A6p9Q9R/QzZl8saMs70R4wZFbGL0eybfp/KkAz8qSmV8s+z45v5v/Y1Zp5uMWitBdaun6Wub
Js8Y87DnlECVHfbpfp4QOZkyNfKzWIBviZxTWDo/nKYx1C4QVtGmuZEa0gqNk90TOlVPjvwukPg2
tJKvvdyFdsHBz4Y2OYRa/ZPgm7khfvQIngztNpaBnhpAz9by8spFzFlLUgSGksNnUTe+YHGLKViC
Uwmbt6ZctqYcTaD5IsRngkdOqwHCZUZbblVsG3YffbH/U/3FKIijLBPiT49wR/cSmCxH/WKLZW/q
1U+U9+q8ryLj0pQEPKqORkEcgLFDiZE9cXJ2clLJxQv6g3GOqkndjEpG82Ne3Yiix1sWpy8E1vWd
RW19YC71M48Xw+sZQDeF/eForFRjhoW9MG74pcIr1p6FLk18T5y4XLKrBqXpPvVhIDe4lED6r8QU
eaCJgK4b1u4j9ly9wJzfZIfKKacgK5RlE7JoRwIed6kRh5h39JMgVgjQzay3Y2kAViwCFqLhvgUU
0s9uwKGP8maToh/sNJi19fC1YIu8H+Gurbjek1TthXshTbd9Wp3HkjmAIH5CDHpH7n3F5Vb01i9Q
AVIatS1FISwUcuByiVrifDlGDYmDSOaUdSaEdGd3PxuyuCxm9ikNzPRuXI1HjQXSrFbTORPhT98t
GB/vVUhVB+W2mDE1Z2+Ekb3pTCJfclHug4iXw1RWH6yMZuTdvynGjUwXBBYQcuMT04k/tOVulrI5
CKxgUDROav8gaig4LskCuoQkrdJJWGzKmJC0HFqMzjgGlzTfLhYacBmhbNf1oQ0XRHchoRvL3gg4
xoOvNCbQQD34aoYEJPGKCf3VGhdxwumaq1qMgMZamx2T9KoC9z9MP+fYlPpwq0dtx6XdH2aF7zfj
KHTvm/EwU2hxmsGFeHrxmjrCOnGg2MRZYe3zbtYAK7VzIHtMmEkcTecCMAobOxqaxfAANQJQcqsr
R7g2LJjLsNzoPea/Zklqrj20nRAuvIZ/97CUPCc0xXS30wATJ0YSPaGE3mdSLPtpjnt/0ZZ231YO
kgXt3/t2RkFbx7NgYHXkd71KPxJJWEyh/R9H8OVEHFU9kTL5TkWSbpsFK5GXEeLzHYSojdo0kDet
ig02TG8PIs6n1VX2CWPnjwxhyxulWflztzg73SrFhsm1wMuzANZKyBgKA/hlK+3jF2H29DAQqu4y
pm5dVPVuEOQsVNTgoMp7C4+wMd0IYZKfjcPoB/I4GxX2bU72POW5/iiNZp9oMnqbC6i+aUlm6v8/
ho1wdq4L4Pf/P5qMmpyo0oxSWa5vIIHlJa4GE+aiAe5bt44xzrhjHzsXRYlxPJTMBXkJsL0M9c1A
qPiyFMqXEut/8C9oGTUPugjhhYblO+Wri5fN7ZdUDLlBGOTlO1jzfKO18dohoBy1hrFFW+jgFdWu
7jr1xWbTCfxUP4YtD1KMcuT6fVc3KEKNzJYKERxZgJgHv+IARfANbmVmSzfIDQxovSxnHITQDSHf
PxQD4Xq1jzf6JJTTVGfPsODFvqNYjVYjntVTz7iWKhdCXrRfz6dlyLpXx2aZz6rNYgVSjhiPgPXm
l9odtHVcSrDENNqxZcaep8Jl+KQmpVrzZmYRXTW1wSjw2dU0H6ulEuIstF7S+k06H3McUVT6HKFL
LGgjdsEJoSSAx6BoWA9Rk58H27m0DR1yQm4rYIZlvlcH8L1qfuI8souw5NbO8xiGWB4keTtqLmuS
VC3nQZtvU6bgZO5sznb5tIL0oVthjhih5ROMeqkwASx0F1gxnhDt2PHsVYX7LFjxtT3UgKk+TA2J
LZ0oD8XOSsqOYHoT7ez1LQXrTvQadidzwDJFxz0dyGojjyK7im7cdCxc7ZpYZM7GYur0UzuQKMAq
gAB1ptWGbGG0yfmNtMTynfrNRQGrAXBgND/WmLinaYO6pCf4narrCLK5M4JaU/Z1wQjI+lMBaSXm
DziWJDrglXL6nsyZOB/17fR0juqCUNh8xPTUenNcBWX+nFsaC2L2Ej0jFOY5FY5KD++iaKi4d90T
owexjC+lth757jdmZweD8QaV8qjWMFvHnvzUfGdhD8SuexEKrmcj4ne+Ka80oT710YtpFju4WAFV
PKHyXUHd2xM9KOSbNr9H4H3saEQfZYxQmBdqdv3MVHp9nmrWhGUVhN1fTlQTlzMYBOo3RlxVE5Bf
iP51iVnz23aeshpYA8GccNMO8Ltc5cUWuLdSKhOeKdQLsuTTYbdhpJUXdXgbFsdnvI/wVOE9dmso
mTTwLMghmcN40R/5jilrqxi5p1PSUCwgU58NxBvgQG/Avq2oza7TcRIUd7Y5JLav2Gu3Kdl4TkCT
+kHOzTdWOxgnPdd9qgQos/wkkNLgS7BPQnqP8X2MXmGNQa2fCX31JqZvo0QFYSHbBbK85UZ+mZZP
CNS4EH3FxOQ+CZ/WY5CdWyWvDoltHie0MDvkqEwwFQHsgsFytwBkWLCgL3XmJ7SOI7W4vIaH4ikz
+HqwBdIm6Bnhzk6bTxwcEKH7bTyFL5U27AZQXh1s3JCB07C2QMsWAduYpQt6aLr8k6V10kTmReaF
jb4ym5gk8o02EC5tYu57fpZ5fOrZADlRzvltlez81Im8KdQCvQjPMSy0RIf6gYacWsa2io+VPJEy
21s656/pHdf5PuL0DzyDsw5wfywbg/Ud1U+p+OrMZdfljyoib+o+a92/1pS/OtdskfyYBJnU6gjs
zWREs7qvijbpMcNP1Ox7PirrieEX+imn0suEo6QEMAOxyxMER9gwsls4NFxwKu1INViEs+RaSi2b
5X2yGwm2RUmgkDHV3AcI7h9ZwWSESMA6ez+P80GXr132g+PbI+GrshCW1U3NL1U38OQjEKGx1ZfX
dAUiDNzo5mdbPOd4VhSzg9R1y5pX8GF7XB9X1TyqWFTD4u6U1U5kM6uWS60cuUHo+zsTgfAHbfLz
Z6Nitz43wQqkDjPhtxbk2hvVfsUqjE4pjv33dQ0epWeFDSXuTdW8tOGOTTKW12M6pUcbJ3zu8r5r
kcH42WLC0jURS7qp5uQLG6qU3WXEgpADQmelPSyqL5Qz7r9dUbSe1mOeReur3zTaR7Ndjs2hIFcp
+D5oic73CY9FhaBxrxFbb+HEu0E9/6zrwG74qLv+tSOB5I7zRqCL2v2G3ONewSOMeXNDoHPLcnPT
0VJmJm9kkWtwvTqa+dTXu5FuxKlnkirAejT/JNsIF1E2cq9wpD2nBEI4pqCgTwrx6gqm3pR2RNAu
Y2N7OpNzy84C5QHJmDCoFawwZB3jc3oFXnK0+1sTctNl8cWuD0p67kjTavMNLg9ZBWjJnCCHJGig
IZnNscsQEymmKDvNL1257XM2whHjeLvtgWiSquQBv20HA9kC7EUaFP84AfkW2wA1Vj1e76x4+L7b
babaJ844kLdWhw3UrRCiBMARLIv12D0Wcfkgwf7xpvZHiZNAx36V3vqJJ0nYHjnm+i6JmEiHhYyS
GbNYnbP48DDNyQNp5p3KcIMFAaN+A/HsBoWbtTcNo/iVIqpaCoLQofUxT7pP+JUCS3jAZPLL+CGn
0If61sDAZppgzdY4XxGYYN/Q+Y38J6bnFT2R4MtmucYGZFsA02sbTn92wJU2sWSqsJTSOaGG/H+K
t1ok26LKqGEhNdIR+K3ZgZJbT8KJceIBqI8H7NsXPLeK+AGGAUPJhk7tbdaGUMGBNharBwb9Ykaz
L6leYTFmCLgpClis3zWbQDD8UurtwcHt3KXi4GAfGcWbSkpm0U5D9KTYCU3XFUl86+I6T7mEBc19
/riGw6353hS8G3TlBZIEWyleIo6HJWzkVbusvqxjnJtBYsSXZt1qrTarftxPeH2w7I1A90qJCyTP
90BIPCT6XQOwK02N3GNhEmX9kRnZT7RLTuyAkZiv+KbfzfKirqv7BEzDlk0GI7j5MPAYp8FmP7dH
lrZ93pKJyjaKVuJSGTi3MqBp+M0SuW6h31TlHbOWTRSaToV6PmQF+zHAsez/UcCeo+7a1z9h+6OP
b7JBv3uxJ/UJs9o2psvIZWzv4nDTl4Th4/nbmF3+vG/cP3PATM5tWg4NUarxubG+RxWLY4n2oT5m
/I4Gd2rcoqeftKV8Eua9GI9ji+Js5qdWv+GZW2lUQR7emyp5cApJe8BJOjJYSmNTxNU5De0dR/tj
IfeVqb5L61da1KL6ofPgtNRVmHQYuLjXJlifo+9o9TER3DWsWNK55sflsN/Xe50atSz1Adkdq/JF
6064KveRk2GqRzKDsen8GMVFFP3Bhr5iZdlW9AVMpZhzAL265r4xri0VMp5MIMJ2QcTtltrhXeNx
H+f2FWLYR6xB50hd4ivffYYOvVJNqZIA04fgTBRdceJtms4PraEdFQQcczo2ay9L4lc63qrw2hop
Ru0/ZdF9dkvUDrxr7T8DtE+EvjnE9Dib75lWbCd9fLjn5KmAwto0PEzRmvclIVxezQR7OSHRmdd4
+2i7azeQfdDNKLCppB2xAPBUp1luN5s7VUsZf97rhnMT9gMEtu7WGugaE4a56S1KeU7hB1u3k9BD
LgybgXB4COdtHtQJYcRmW3aN4D1WHsrECLieftwGHEOkH5h/tur8xyh+KvryQaslM4jbbYtxDZW4
3CHGKeXmNMM/R32RKE91oh+b5X20njPjdwwxKSrAduDegXsDRB/by0NROA+jW1DdqARRqPwaUX3K
KXEIlRc86s8jUgiLlV9FwdhlUuyRYwIeEdQAJ7xYBBtd4sAG2wgiWMw5vCPnS65QDaqSxrWkONex
coEIlTnTKbaNz4VpjBMTfCKe65Z6LkuNpOHoQYXhPMwRn3MXob80bm5OEp2mOaUZk81yCbHT4Mxv
2M/G44xlcZ4574D2wz6iJK/cFRvNqc8lfijdokMmjhA/M2zdKAmh2Lg283fdPoVLiixUPoHCxRZK
kWaOWU9TfGWMz46xHGur2ZHIpFehMeNDOc0HYj+dTgRiUbj3zwwqu7kUewViYXJr4myb7WvoqnNl
nuGYBhFVYTjyo2+ZUEGDUsCK6gB8dNcY7517dePWg2Tm2Uz7JUcMt1J4B7LCGRxzm3XlruefNNO9
22Hic+t9tza8tu4mjtbtdAvgTvlZVqNUgmbcs5g7iSrcZHq8M+f9YrZBpaEKrwcLpWXfXr5aTukn
JRqQ2Ib4MLhY9HyfDTokzm+FFHRlaM9ZUTyBOg1Uhr/cIGHJ5a5CNbIG0GXakYJNumfxe/KzJKnc
2/OeskvPVvrABXGl28/JMDyHQIHWeVOF/tr6pWohl0M5odKnR01eQaD9wdDiG0I+h0CK1IrbYOtb
06AREGN1l70n64/a3cGZsVaOoffVwN6qyDf7F51SYruxmXKt29I/ro4QMXxZtn4y191i9DnrTJ/9
tKnsB3Mhqz2TVcPn/E5zEc/y2XdQ8KSFCYRxqb1URG3DxDrqkgPpcli6awbmMbXuwwypltW+q7xV
sDKI12x5/CzlyaV6TXOat5ZFlEGSrwXWRNSgqHJqdJib6BTSoAcnPIdn5bIow9M4FY8yDZkzQKEv
xdZYC6JraoTscdtTaeOgYsvwsyFGYue9p2m4522+a+Abvw0UYAg5mxGsd1vL40TVQDvuFtlsBfEf
R34ArDxH6HvtcuhH1orGvW0fm+Zhxb9AGFaMu61fFwYkXAsZFPaJY3JsBckEOS4iCcSiv1aVm1XC
WHeCImQCBsiUrsBWjUUULmw1WV5dA/9NjyUrA2us4tJVjRIkEQa6xHYoI7ODidMEx7iCk3QV0kO/
kuLY5cm1V0Yc8ll4MfdAxbMBMWir0QQ/Jq+lMHeRjhk/fglNDuUCwsgDk7rf7BLrbRA7JyoudgeU
ldS+c045qrjVAxHWsf/iPZqs2QISj2Q7I3yoNU85Ps8Ot07U/2sqk4MSa8HYIuD5qyoTwS4QoMzq
AiG6n4Io3RbNT47feehjT6RV0FYP2G8PFE+wAMTVNoJE8IAWexnUBIxZY3JkYgxcBNm+vEka3QoA
k+G8MaccU17hR01zF+qedSVU+iOxllPNm6yV+ZYjDlA6ny3MOwd+/MpCx2tGM1t0sMKzXHOvFE5h
MQAa4Rw5edGtB52CSDY1Xq3xYSEOq8pVkFiYopIjoXtns8tKWJRYs066op4GW+OQxzl1eYzEUYc4
pbLJkQgryIRbquVZvBle0wYtWGMtpkOI3wz3GovmYtuE+xEacAS4cu4eGRO02gLsdZg1y5NU8DZV
+qxFdyARacO25VqCiQitT7Ib2AQhXWTVWz/hAHnsS3oe2UCx6vGL+tQ6RA9J1WfptpZkId5CvWNY
t33DbLf5epCh+oabscH+mnc5BSvyczJOFhNdVoR7jeSPXRv7MYLsjfRZlfbXwqg3FMXeZQ9rl1DE
0Fko8CI5VaGlwd7prLsLVY3rLXZjgjXcKHPBu/tqq3+VEu2VHFDoAQ9MkYtt63JM4pnrWI9R+5Tm
JLErxGV7yw4yyf9ZCjCUnzT+LN3D2JQ3YCqbEMG/WRCoRlSe/jYIHvpB5XxFQj0AF/JyoJ5ZS9Zi
U0abVOl90azrNsdHnAK5dEibc9ftbXkWHCcHsIJlOeF4BQbHPhPKSmztY5YErKa2dFptllaAmKdG
s3fAuLpfmZyfF62jkBgUdhr2l7QYzobCGcwym3MJxNMfjQGIUq8+6c2vOQzJFjLAMdTgRunjVAeu
KobtUEHecEezvYJa8Njad9t0lVnMowQqQWGC+5Ka9BICgp5Jn7Dq7sI0OpjVuB86vmBr1g0GmRis
YkteotcTdVOtkSxKudIzPCvU/evgtvgUqePcUazzlFa1PNREoiUGjGBO8sKTqWPs21h7mpp2vOG7
LAL8XBEaJGyrhO7oUMXDiZFnxMfhuQVVl22e/8JVGHiW51+yLlGGdCQWnQ1awvY2xK5wi+rk6ujJ
NRomYyd6FLp8cNAjdTw646aCAbrvMaweFtZNRq47G9ed3zJ+wQuy3Wu7+gnyZpOnijymLGJY4q+z
IInq2q1/+hIbjyR1bURzfIGA9VqMhBc7p+5PSoJoDNv1YFjt1l4Y++xMOi8JKuWuNxJQQGW7sSxm
BrfTA2Llt0la0x6cDJn1YSj2kivHbF3CDe4b+4bHoQDqowr1BTn/lcIJrFC0QUDW6ktMol3+LKg8
xPuAiukQZpjwvhV2913VI+pbWMHJt1+YEvoASPW2QgINpByEX7XhtLOx0RjqsNM62d/WNEOVqaQw
IKvDRbAeeZA/ptMA7LkEHtyrPBPz0fgTmNKvQON1CpTinGd/CCyCCqj5yiJfJAvo2HH6h/+7P+Jf
pFAy1PvdRP8NC1ehPyBxf4dx89BZdvWTgXCGsHUwe5EfhoyzzZDE7JNMmqx4h5e/JUDd/egy2OZz
cneAeY1C17w2/GhMgEW7ueanakZU7nJd11hhtLdAxnvtZpbxP2HTBjotxGm1eKkCiBTuqPwTIamH
gt8UVC52AC0/usivJYRE45aYUJMXpWB6TSD4NH2CSKsVviWjZPMV6xxeRoPx3B7W5rqWOGl5z1M8
twtYi58ybd29GJR/WL2ZT9nWeHYYvldjwjsJ7gzAdetdNWdekAS5eDQ8WGbEQ0eXyDGYyUZNHf1q
YbvRpu2/OHbXgw/tjs00B5WqUUSbOux/ZrlNHYXvkPZXYkagJJcnBy/bel3Ug2vsFwNAXS7cetdY
4cuowOIyo+zoxNZJRgqoamQJYcpXPOH20SDT20uWy0stf2ztXUwc+f2Cl5DSXMRsTTt9yTRvxkY1
4OcESw0Us0kPRokEHa4n4gkwl25az4Y75tdZ2Jesao8axfWblDxuWQl0Qyjk3iBx5YBCxKjbpf02
qcRCHp/35hRbAskhHTyLosEAJ8LYxV/gwHlgTWN51rr3AYJ4qI/fmV7vHcmbr9Yi3uzKCe+pp6fN
YUFUdFt72y/6RanrnQ5MRDez49xTpr1AWLOwwOo3Pa4RTR/ytN0QvaO/+aVLnKPQ+iDF9BoN2bax
aXCrvpu11i0SmJqSQGDbgh1gawr/238mwNlGq45OQayU0S25FvBl/LgEUcgLek/sKOC8vjUQfJPo
CemGlPS8rXiv1dmM/57XdvlCcGSLgRwULgUzrMUVtXg05WMp3W/m4xxMiaXSab18T8YP7Q+oqJ/F
ql5wYbkJXVTtLsWnvVTEF75s5yYarKvukYYHlhI5peL9mxWnO0hS5HrqjT28Rcu811qQyeEPatpz
Gpb7WtqnRlAcEsxN7RMk2so25KNlswUTNE3JX1n6Scbqzm3T7UBJgOXera7badpLvfyl2teE33ME
S1UxRIboxyGCtahnn8DzVXzkFaeHq+I6gS5eDUIzE7j39WMq0Fkq57VVOZT1l2ZnEoLUd2r/laK7
QGNEBmffmlLLkA4+bJD7gsigx0wWIAeTJqB8FV4j1lv9DzQEdnTeThNWLuYLyeAnG3zHaXsUxnMa
A8LBTjXycRO7I+HnPg7INmnKdhCTeF/QLOvIo554mvNp57siOVhmkLm+DB/05nVyzhYXVbxit3+p
wTtUkMTosmFYSc4ZapXC4CbzIOLUUEBvdOR0z8SZEj6QLHRvF3411tQWA6nvHzTDvI/6i+NupPP8
v+pr72FloMWwYm44bK5+Cqe3fDd8HMipmKmOowMz6Txd0nzZUH3t29aTU161vMYUsRyNDupNWvzH
0XksOY5kS/SLYAYttgQJglolU21gKSqhNQLq6/ugF2/ezFj1VCYJRFzhfvxUgLufFPgvPFGj9hB+
wYgxjWrgUAjvNITThbqrEXfQmmXBgA2NHRyvgZycaLRpeQDD814yREFDRt5QFDPksNwqknazg/oG
GZiuWTztyM9JNpe4q8vZxx7D5ilfpzqtCSV+/pPob0SL0AuCOevgn3jm4CCR2PAyCaN1+/QzQaeU
aW+45bcaLUaLSHnVSDKrHw3KOpBR5ot9ty3ZXswTvk6DMStlQE5zo5CLWZIW32xC/SgmJhq2cp9T
23MG8a+iiS8QM2U4A/YCZm/PPAkKpzuya04RSI6HNv+AsTAPKJLsPZILTHWLQg8ZvMtsCpMIoW8I
6qB/OoLht6dnODqrL2A1y+hI3BVxKVF7Dh1wEuJdBhReSbW2Wdzl2QnVk23gL4h4R8K1TqprcI1i
0h4SHuRmFbQDu6ItmStQfBnynEv7FptkRODCIlJgxacVh1tqaGs8KRJTl/lxZj9wL+s3q7qryCyB
ULqS9tGA92o07E8IzGzyNPsdgfFHwPdsfl8TNnWAqjasqiEG/yYcoGMLQTrmjULsKn9JVHiZ6Lgo
PyX0Tl3GxYl8c+xx5rPMcFCyl8rZVL7q7DPnFZGDLTIjV1VLok8UtwbyQQKLNPCzn0T2USuG51C/
jCVIEYZCiYqqqwY6k1Fx2T9yiNeFmYScRhvWt6sga6AR8zoZGGGgRTTJEmKhPFJb5sshcDxoDnXU
XuZJpx1wTl1inTv6pVkOj3r+gPvncc8wdwZhFOOXq2T0rc9e7X+Vur4CC47adB9b40uTKVsSqZfu
YtV0wXufFK6Rjmezin57NXqzkiVthvkOH+LgUFJFGnqiyRJ/IzjiOCexCCxJcLBGQLyBVXOLacrK
HFvCT/VbgMFWnq99q21EoX9CNr91CxWTii46W6HtWQoBnuHdFjjoAsctWhWRCm47EtqZz/f1eJwc
gh37gXw/VkU9idEAi6mmK2pTfARZ9xSIGwG9vKUIcxT1q1fK7x4uctZl5yKnQ+ROzUMiy4G+yka8
j7RPVXkzq/BqfindrcF8FrS/mXQItOhbb+V9q8ZYju2PQRo9dV6OyvQjGQn74ZPhAP9oBcMmalqL
p3mx+bIO6YHKB3mD+C29Fri42d8y9G9oaPrIxiZU7sM4XosQwY7DML2qHB5hcxc6+lYA+3Tkalc3
bGT0ZVHyISsZCuPpbcjSF9GWd2mwfJm3rtC+WmgUhiroWOzDPH4pAlSPBjWqHHYx3O0CPIFpz1Qs
K3lV/g7H1oTT62YbtSdbMUd4W60Uy2a3HO/mCJR1dW+w56kNCn4RXXIn4p/odlUEKqo+SIt3Du+t
mowvaPL2DsHv9fFl0OkdaXLkXrqayoxfTnMrecNHIFnEhl1yFobstDBcHMrKeAkmdkTTN4WhQn+8
7kAO2QzV4cuxAtdnSnM2rHZzbqSeqKSYgrVb8QzBnYsWMmOFcoj/0znPTfTwCre9jLsl1P+hIiiw
0qPAU+ZL5LhasAnrk5bs5fYjc+ybHG+d6Y4EnHo2Vg5zQ3SzpPgE0PrlMUJLEHHMzuXPlffNm6In
uUNrlMQHYVpbKf/rCsVfXoo+fouqh4FjpwBqFeYax/0FoSp8C2PaADYyoCie8vzS1B4LEGRsluJb
KeTnNeZxs8brBCdScHeSpNfJWG3WsHmxEllcJJrH0QgSlXUWblZyCzQANLfklcMbx7oEZB0rjMHs
EgUkt5hryVsq1wK1MFkFDxbD5pFHoDFW0qv669QecIMNQRCycFXqvPThIAJdxUcEJ2yk1R1yiOYv
0dRnphqAthj6q3BHHIzwNlgSobBXrq6JWfgmt53VAMprcpaUrXXrct39ydgERra8UxW+GUy3G3zr
cr2zo8olPWCXlZipxMAQlLteZLs8RU4J6dVQwrXCqMRh8cONwqBgqHzi/bIuXsf40X0+D+VEq4Am
dHymqOfXqEmzxg0Iob5qf8XXhB7/UqLGBDAi7ePdtGtfxieG0zldk0kPca3+YCrgIGfu3Y/wvXzh
dVsUx1dnV19B766wtEyYFO/IifFk69lLiG5h4Cbne7xkcAb6HAlRP5H6ljE7wbPENpFacmJxNirf
cVAyOrf6P6lfa58Dy9t6PbvOHqGAeNGPCreQiuWZoDPX+UfD4UBoR2LK5IPlCBCS3/yKpA7zHI1f
Ib3BPme1S+ayXp/MR4kRxt7ytXXpfqy4WVfNpsIiirMcdcB8GpEDT0DbV8Xf9A6VAJ0yvgvK0Bk7
fLFxtI98ca74zH3RDocr3LiFbSN+49mlCFpRK/Dc86P1M8E8/ID8KHjOxezVrAizPRl1XcbPhOoQ
450XVGupfOCpQR6Ah3MIj5m8cRSflnQz9Hs9PEj2IY8O3H7VtKMoDjvmxr5UHVAJoYMR8I32JbQ6
vkDI8Fyb76XXnTBJqMGqtX4x+Vr/yINDMVtCGRt8NieMUdjvQcKr57PCOj081dZ3YzM5HQ+mgEe0
ruHh7FC7KsZ50p5slcPsRW4fWuUZ9bPh7qIZDR/VZ6n7hn0UxiUtd2F6aWt+hBHNOswccQlabo/T
0wh5E97kxMsNv0MVABiDqi3gFzUfgn9XqndpPOXQ6k1kwMpPkHnSX9V5qgyMb9OGq+jOSYRAmjEb
Bj6KwdhFsY6KjW1L+qOgVAQCZG+eKAta/Ukz0DGZtk4UfihOWoMDa2tAVd6yPbDzk44eHw8ytKbZ
xX+jMwZDqqlsg5RARDpUL8083Nu1ejTYcsZPJdgkqY+mU++2deap7Q6qzVC/cFDweAcYInjOSApi
ccHELPwGkx1EKHh47ElT8QrtxRZul+wsZTs9htyd5sPwpjKSj1CmnA1pM+gkNvUIsdfOZ8pZi9cA
D5r2wiNSVAe+3bbjHz4F/bYp4Viy7OKk9c3qNPO6hMHJQEG9zZsdDzEqNMbht+wtQp2Q7Jpm+ZU0
EhDfZqLubNfY1ganavRlyCdzPFjloW19WdrbRKJme051xXaTNbXPtGgbl7kE+eHp9OAXkiPauPNM
blYOZF/f1uHPbLlKyWVR3WZrbVe4s9bmhOllqxIPlO6K8i/T9pq6B7MTQDGdL3W30UGW/PFR8B1y
T9YbO3VHY62ZZ7gtfD3dbjyj/a1QJEVb3aEyAwcbbZkhFuplUK/j2ZXBGjRr2i/WuFKxVeZN1fwy
ybYgyHW7JgQMuUlAYXAKJawCNj1Gb5RyJ0pOFrIBtv7C1fi+2By0bwR+JJShIFAQ65VsI92qf7SU
M84v5aDesnZjpb0GluvUK0Kqeb4VNhMXjIfhJYOP3Z+wb7Hw5gkIfvrPmfyPFAqWS2KWKFYVKj0V
UhqLCwS6uOLchXGkw/JkrrLvEaoTpqZ4oN4a2iHEDEZBhBc27Ev6wFeltgf+uQCxJQX9qjGZp6xR
35hv0l/MjTLvQEVQwG+6HiDLNuNGLB+8Nfzq5NL0W+b6BdzQjG/wtdK85HPB+L1rkOScPXI9mSql
c9Hb5fwb6JcEsfP+URCDCSS3gccNLywbK5QKL91g7jpGeBx2pHwZNeqmxzjSF8q03UyFAOirt0VQ
0kt3i0AI9EP4WGALbK3eV5tTjegI85GMgvlZqFtWbrHY25zBvCAZnAJiN0muXDfKaWKUFsvnjkNG
nx46y0xjMzKS1zHd+Em5bVqOjzXgg/Q6rD80usJVGh5CPqz3fPQ4iNVgl4frDInheAVzxjallsEB
3Ga2Mmytmj3zRKd2mQ8QX+qoW9OErw3lIOLtPhI0y3s4IcMd19a8qXMcYgwmVsNx8WzNGwXgLnFO
pQydlRPbwzuXRbeIFgIgDhKbtYpiqt/GH6PjTs5piKnwfKScASmd+hqlSie7WoX7cx1aPkieCvwI
ARapp4pV+MJ8rf5RiK578o5RwPHJglCsbU7StdYctejS8uAw2M7vzlcxuaJCIoNb7kKmVLqcB67Z
MOIn3c5HrSYlfoQs3jl3IJcxBFYuSLE6/CLK0SToTN1Xss+vVkabVN+UsAjY5f8blDU/3wQDjlXN
Z4hM8iE1Z/1qYB8Dh8KikphJg7t93XylMauJHS0UYlZcPPo70TPUS9yZ4II6/b0of+R63Td3omZ6
/kizGX5bMm+oTza8TrwWfG3tjoeHKJLsKzrPyM/YRJD11y6nLVwTeTikfNXzFVrEpDOEIoVwJY5S
+jD5NYXLYoV1XNns0mDPIsOkh+DRD+yL7uyByjO37Ta55XNQGwQXSG8M7Mcc5a2XsMGvVh1+2RW7
uvHMaTAydBHYuu/ABVmCYu06qkgGur0BWUoK3ibLR4inT16r/ZtJK4ixdF/6P3x50AN+ymZtd9vJ
+bKtXQuaXYfw0PhtTTDS8NCKQ9QdGWMlMpNLEEpIy/wUQUFjPZi8aU+Oi+HCzZzj+4j98qK9lsZP
bn1PjT/gCG4rRtz8jwrQX8g/gLhARLV3JYouC+2918DGaXwz2Nf2tmfBTa2OUmM+Ycdk6TlwLeSZ
qyMfx76xUhlnbHiHuGKxl7XQGLAzoQufV/QCJe8KChhjqRLV+YAfiyMNfWoNfIUjEusr9bHqpu+U
1OJSna3bgoHcme/aviNWKRncbEYYCaPhLlk88BtIYHRQ1CUWAK9raFN/oP9bZ/KFAlX0zH+whK+Y
FRfVP4qS2PrBWsGtw5sv5WuyzlJnl1aXuQV9S8PgWSaZU2BVNgM7xOAL660ryOS4EHXB9pzrK2XQ
Tsa4x71NRY+4sXMeafKEARW56jskOHNgKngA79Fw3ykn7AohA5N+3WRro9g3iBeK4aiTpYGQgzi1
oTtV0UUZ71KC7rfiXCdGBNeoRY2kHhM0KS8zMvgZZm9oeTxm1FUlLSQQ5nI8YO0hxpb3guOOl646
8/hZA52lDzoMQA06MbhX27A5RTIZlQtPgofOevJk7cuxYBUATWopX3msomJLQUsFEF9Npv/vurPq
9+mR5EgODv6VcQulDC+5qrFKew7DniwNFjI7E7Mgzm1roy3rQ+bLroaHJ4TCRN4up88RpihQHyXd
lCwE4h9HrMELkIoU/o5nbof6OuePaYA5K1+lirgEZDVwaGluWTHL0iomk6kJxl3kyLuwivdiFn4I
nXasCFWmOUUbiMQW3Ui9MVmrmp18X9I8JuMfl/aQDEgVCIUR76SEU5VZxIW/xDYarOEiDcjwsp3O
2IUpiab47jLRBtNJKxmfoK0soDQGWxIjUTLwGIchJxzJ3eWZK+V6NesSsuqXtiIew8AR7BRr2SK0
W0KjTYcg+iuMz3V9nerLNAr6jFNRfhNIw/GOzi66NZzsZfGpNfOmmL4y7NtoPYvPlpN3In8qIeVB
UmzULwhklE+j7cBZV55d8jn3ykZGXjDsDIZiFaiEVCR89Rl1Buw17EepxbHCy1KfZ05/vX/vrA4y
kb5riY8yanZZg3Iaswk7C8IN4xYSC5jMTJo0XI+NcbUzqEE8CNbIzDmzVoMgwHA+Zkx8WPE2PZNs
CSB66AkdBdxary+xYJf1y4fcpZzl8zNWf4qG1ImQcOv6S4fg0lapm/cDsy9ofNRxfHcts8/w2spv
mooV6/tZZFfdAFbAgvGn1U9M7IP+s6+MVecw2ruOwKay+l3WPsnGQu9+n6NXRB8egYj3DNUxxEnT
H/u3TK8Zd4YGMJAlJlyn3YmoUEVH+NhEloJRzsZO1CRIGTYRCvpwF8poblm4NQqOH1t3qPfx0veR
8EKdxkBNOJ0Vu/BDh42LNLY5u6+hIN9spA60ORM7gZRlxM0uO2spHTlmsPUhuiKpnl3Lpq7Z3DUM
aNk9/rUFu6GuV30r51QyZzBX1B6o3FKJ7RScD62GFFCzoqzdUGko4wKbsRjqdwK5ZynhugokmvGJ
5SgB2m5qbCMzS/cSRFRW/9VxNHn0wmNsi9cYqkvoGAEqEOMWTPgVjOBBwkWIEFhiO2/CWatRd5uO
jb5Ktd7a/xk89wlJkvQv0LVTaaZ+YPMdhPKAyZEWIm7fSqQUpchZydoKLC3lqhcdRkNtE4yMtzqz
3+Rx9TQ4lYhPwse8E6X+geutpxvqPUNzdtnUnCuh/zRSeCMJduOYwVbpGBjEM93PYrCaJy3aAELB
6vFadrjRg7I7yHb4kitp4up3Cm29hoI7S+TwthaDsUl2rsLJ/8zW+u7JNE0Kzeun7IAZe6fU3b8u
MDCT00ZUrL6KwnKHKcKeoNJqqvs2Sz4qOdRYvSyhguUx6DVUNpVNkO94VBVIAs3vyJlpVOWMUiiF
Oqk6v3UufScVg/uSFC/0G/h7nK4E1xWidrFNwv7Kbh+QXct+YYlpu4/WdDRw7K6zUzGmdzkYEhbg
yQHMBp7PlqKhI2FArRj4gUzXvd6SPCEBD1MM3WTeysCGIGi08UstNHI6Z5pogEjhD6+jReO9bdLm
kEJOK6hd8dqzhsSvu0biKKM/n4gz00m56vsRSBCfo6K+yHp0y0rrLR2hCAp8BCAfDiLP75osDos6
mCK5thUS1JMQi3tzcGTWEbXij2H0iyYdVjmAQEaEENYaIm9w1hzZAJ7JJsFszeECVpR0ZFvrd9Fw
Mhiy1cRQGQGffmmZPP35QSrMs+qIf2bD+29J72Nwr6elzu2uagJWPGTUD+d8NpI9KfX7zEa6PQp+
v2xjMAYtEvNvbIxDB+dXsoZbC8V5ZY+cKkV/UEjcSJETp3x5gtVtwWh3ni8Vy6FE0bZtY30DFMTC
QmANpC4UTmWKnYaxfhpk38IK3lJO3VWEgIsf0YPi+gI4/6TMEu+NWewgArA/LPdaG3qGEu8qh5SW
CCQtg8HwbghkrOKPkecp0MeTmOwHPlKt626A08m6kEC8BfSWKj0+j5G/0WjoKD18m+2mDPxWY8ys
ZWvaj9m5QLN92Arj60bfNh1X7DIdi8k3qJgzdndR7euSraaVn5rI2Kb9oZl6P83bi6bhpDScZ6wE
pzp51xYU5LL211AbY/7Ku9iPtZdGw4bdMaHIadd6BmXJMUU2aUOLmyjGTALJl5DbBP2ZIPGRrKiS
cubW5zkzxwyF0PuYfKfD55z08MaPhfYDdxNO1LxqWflCefKHjqCkmbkWG0J8WihSC9bp+WhsKgqQ
uEU0SiXeY5dSq5FwIht/SeAmGNLqRZbAlaLXXxXasZbPRYmldTVGeJbY7mSsGQGhEZOJTithPj63
pivkxA2kwpWnvUKaW/xrhR9Ni+2JTpnDzJOQmkEdZCvTAjJBXq2UruCYDdNyMw7vjf2p2Z+gz4ga
39jRo0o/CD1g1DPQZ6HI7PNj28YIDfV1K8JjE3PAdNkuA68ddhd1ibXUgRMF7TbJDa8AQVYKZpUy
SWaNCTEWMgDJDkrvsAompY3gVkLRPBWKtQ60hxegq+CgTD8wuVbGsxXdudRCLzY+iwI1cusw+v0D
g0nmTrSFa7gh6gQNp7ZRg4pXDSE7aKwRQFA7HavxXbadk5KxXM5cnMPHZA72qTbv1bEnFkWQ9lbQ
1bGTU/f6EHwpwKVZQRzLbmZ3WhAXNqHbkEHMSSN7SkDmUUCcsnJknbJNiJEN8RIOgkX8MDBGAmso
NONdpxbDSEAiiz42D5kTmN3weggnHBRgBwprQxPJoAUEihs6ratS75b4A90kY7pqyOuaf5rIryqf
zn2gg8mxriqL9q7Dmj0wBhlaeg2BDD0QO07NKyIkP0yjbVUUbCToZEFNXXWGm7HN/zqz5akYr3F9
NgDMrZxY3oYC+0cgnxvCtDmjr+pMDqUhHWrWH0Zu/6uRBEmzfacACTDuy6oF5Avs2glHNEF9pY/g
OKuCP8kc3ggjOiiz+jCjeY8F9WihtCTuBKo7KS0SAHhLuRYwSNUSsrA9+qH83UanoA69IZDOxdbp
uYVLH2LpTR3zs5Nr23RuLrPJSJudjaM49ylu4J/C++7NY4TZfxyB9EDyfBYYV0KkOTEyZY2kG8Bq
OwuadkHTOzqY/cujNqegX4ozAUFokB/ODFWiG76x+jHFUPhssTbgKEy7aKcNNnPlX8FU1xw89sNn
Nep2UqGvjaD8kztkw3H4MnWZR1V6ocfr6EQ6CZ0+czrTkp+aqYB30X3+TgZS8p/c2ucpntyu1oCo
yb4BoMQAtZa06lszVO9CtGdjqA/kYRIS/D6maJhV9QjtkkD1gStSvJiGRZwVyKwIZTXyr2bu31kU
UZpvTeveRpofjxLpE+lpZgMN2QcMnfXIWU7WfXBvmMsaOaolC/exU71X/UfXT6c5rR9FP7/LanwS
pDHhv4e1mf6I8dqRcBqOrxJtXFIzRcLLD445P6kzT1DySPhwx5AqPY/XVlTd4Zmxxgl79kftEe4V
EF3y5Lt0kwEha5Ub76uHGuokcDtkvIZGpP3YY8DIsYIXE3/LXbuq49YLw/jWqQ65tCQ9GuZwyRCv
s0amGRqwvZEn/FSJYkApeB6l7NHNzmshhw+DMbjCoA7azy5XrD9Z4CG1UqqqAogwIyTo3BUWZRli
kPPIhfaiglaCJQxFozu3JYv+hCxE9vJlZgLJj089suI8ED9WzCMPx3XNisein+BvXYZCgAaM8T4u
Qub5AW35PjTWq9PEb41de1Wo/TYtypykLN8jJAOEk3tj05wgXJJPbDpnw2muk6G6MTt4uUJbZc2H
elkiWNzhQfOBCEKWLd8wlI+osy80YZzo9rEpy6OlLzqLJsSE111s3euwJOeZ6awMgb8GMckuYn1B
mFeKu6Ar21fosq9cXtsMw4Y+PmFAvVXE0pUie0rHcWjOdp0+20rx83LgKUVN1ig/VeZG0einpY4Y
pGsfVXAPAvFLgYSisd/oy9dNijrm6RFtW/lA2fQ96SdEidehrPeGkr6rfEhgWhESbuulY4NO5Qdz
cEgnHrZJ/gUf60thjL7/PJA6UgN2Snt2aEl8UJeUCAOlbNUrtAXRo86UcykUNx3EdmjGc9R2/yZR
XPRM8gqz/l9KiXSM+WjYMXvORo00pbUZ0P431hcEl6u2zBYcwqiN8UOx2kuhFCd9QrwJx2+aUK6X
H0TNXVSQDt6c4p2y8yN1Rahqb+ZcEXtlM7OU+q1dLlVHcChDcYSPBAciczvnSLqiVzLZHCQOIIgM
Yab4DcqXhn1qFaeLjYg3b7E3pZ95AhdI/Sux+0HhgYf1K3qvlQ4DVURbvYGbBxr5mmZManDFhUgx
WgQDvLJK9k34AmHdECC2HbfgwlrOwZDTAK6GqvUa7DUy49QcFUMbs6GyX2smUxJ2uknrsdrAMIFZ
YmbrcMG3dFAa2z+CYSkVvuyRGSxF2BT04MFgHnQoIQzQlhUETeyOzCUkIC7pNJIvhoxMjvwBxFJE
eN+IwRxvjV/BjFQV9AglEt23OEWywA9nhx9QBcmXnbZ5UpFkFPqi/62aaT0wLa8AkXXos3qH2Pma
bSDbJs2x3XnKIOiTDKlf00uQUDUOzQGsx25oQ3qyALZbjcWEdbNVoG/TNzPimBoFnYLgwSIPLi2t
nVTeBFastH+O5UWCytMkAG2lT4upXoM+1mgNlFF4SZeQkBHL9tRtE66XCedvpyMGZ62MxCzQwBDD
EMA22Y8y8lRC4ZfcUghXdozXjAZRLl711nIllmO12q3JqmAbOKLktDdmGF6SpPelmhHa0O0pezfB
WaD1TDlWljcggIXcwkmVMVJyjaxnM//VwidzKqR5G6rzcWL/zVw3qW5W/6iqcU8+iNc1PmccfRUf
Qs+UcZEoEizQYPFPyLWtWsbDarcxa0RlcCNi9hoWLE/l34Q7dybkiiNRN27IJTTHZF9ibCt2OBjI
Gspc/t8gXrV6F6vmMdT7Pbpu9QNnm6eXv8tfMyzjUmwlDQL+/DLCBFLBIAYMcAngXkXMoQpkOfAO
mx+uxNXQHtE3rnJszc33hOBJDhkeGz+ioNDrMzYgtyDnAXlLnQdqjbk6gT6A8DjuFrSrmu5786eV
rp3Y8ie15An53+nf9MJX+3/YRWrlG39sGn8IbHBpciEvV20Bfd2BM3EmemVFTh03XN7GJ8LKThGm
Cuyczc4JWUXW4pza4xOAEzKW6sTwmOliaCkH8pJR7SBRuMtS64M1p4b9asvfFnFSvreYixnizRaX
2Z7/L7uz7It3XBf5+4SEVtHvddwDXHeQfFm4EjaWcM35YvJKOug8TeQHTCAppgcEFEU8rWUk+830
1rJ/olZgWfQsF5p39gc6naXQswIShbCWVFlm4/SqSJYhKEAypbhRmIUatQ8whfGrgihbO8O/S+Gk
qYsiSjhrgZQMdyeiSr/PUMpWrw4Gu9h4l1DtY3tm/Q6xhqukQZOUzscIh8mMk19AcGuxXLeRAhqD
hwZPAFwX/qixDiPbWw4UYlY3GjqPWh62NuIS5qsC0oAmX6LAYTrK1o8DLWrwlA+WTxtOFlFDP3oM
ECn2Q7DvQbMLJtglFr8ZmoIA7mOgCJWiiXILpbl6pPPRZXPX1gwQGHe3gPDscXRlJk0CDd5csvUJ
oVrWuK+QeU6qn8GEMVHn6Px9BQFaJfuOoU73Niw0WwC8wA4bMhkFleWWEWYcTMmB9FojCx1ZUt9M
mK/xRAOJi5bzkTEYoLbUm2WWoohyFQQUDnd1xJgQuS1yTi+KgCnEjAUxRRDtVcIzmMBk9bhSzARd
bgpYrmI9ED71FP9vAAW9jZm0OX7cMjVI/bYlMmog4iRGQTAoH5OdnbgxNjSN2wJjSaAXnnpggMaa
jGbEq1jGzOG8BvROjHAFH1c/S+TWwqzQ8N1ME7Q+QDVDlO6yVNtW/AqpwW4M8RKX1o0U0BMpXTVb
iCCCTpYN60VTGlfJAVqTZzjLf7cQPOFoVdp2wDblDPphceySfr3vFMyIIVEWZU5uyAAFRSY7C3ks
kmKYmMTUsmuDJ4mpZTODnFb8Ao2rUPo1OedrHW0D+gif8BS81vWKP2RM8qaLahij0pp2cgs+9A4Z
xIs69EXc9NEQ72BlL6vexHptxb8sZWfQ36xFCswZqpufLTNm3vwye2mxdDX5gn92mf8h6p/Weo7/
Pf4TYDKHWniS/K9O6b6sl4mxEWBAr/hpYOTwknWkGRjFR1/fQBn+7zxCHWMCupR1+nBqUWLIkedj
k4HvjP9FKtjFvicM69BJd+2nRI8VzS+hdJNnxL7cwAiWDhOGoTC9FfZr2l0N6TcMgJgigTEs8sle
Rc6fAz4isSvv2O3NuE3VW96+xvFtiN7V5h+R4VnzYXXvlfY6M7DVWLs2ElFK8RsoSFv+KOnJezRV
IyuVHPn3IK6GOCnxdqSecuLvCY028EbdwsOxlcdLGFzBjmMgX8XooU3UhuoK0PvwQFilZVdZPGb1
PUv+mTrU8Bx2HozSm6DzG1+iiHRZj6TiSXkqhMkOsEkspKcV5AeFjW1v/6Np03M/zEuscJ3rJDxB
CGPj/l8X7jnlfJ1EPOLYuIXfEyX/Naj2cxzAHUsjG96H1b/EPRSZqfa0SUUAAAAvy7cBuRwT+4YJ
YUE+c+VhDYtAwVgp5hGtOjnXkVwXQwLo40CU5lEKSxMRcUoJNrhPOWhcLISe7LCyTdkkMumgkxZ8
DQ4jRjW96fP3ohAGGA7GgfdKNVZN/NpP730L0A4mS043Z2HhLHom3dlLbtPIXmZmYcoTw5wtHZzS
M+tNPfzF5icD5b5lUbvUdxbTGxthL6IZkNlIMVGXIzqcRYXuVLh5SfXRG0hfjfVitk7S8wy6aFA3
ACLt2Utl5u0UJzkhRFwZAZGqwwmoJj/MsQhfxuqbK1cy30hw41H/zEIgEHcl/p21h4wiXu//GRpk
eP3B16nNL3l768u/aoIofrHtXWavW8YvwXPsQy81MBNz9bY+v0g23URzDJf41MgBMwOon1mF9F6y
QmvllyR6LTdh8rC7rxxxDICiAfNmN6Qgoagu9pal80WdKtOvlFeDxX1X3gpqkowS1BFvJfVApLml
NKFd+bZZYptIsQkwWpnGjddxaK9EfaKjAImTPFJgJLP8WpaU2iiYcP+EA2pu51oOn4PCHjs/OM3F
KG8zijY7hP/BLLzNKTlVtrg4FMCGhOUiZeQtuaYmq+oaoY35YSAOL52eXFpkksY3kfQusIiOdzfL
mEdGL3b7xQ+EMdwM3gtp6+RfNSq0Rnsbnd8YFEXJSiSKf5hIrbvkqnfnZukey6MQV2HdQn3naOco
ufKvaeSF5T7VL2jzRwkBjgQoHFmhTpeO4ZqHB028tdii9IrFHlVjgtQzGXcYgZjxzZtWnna6CC62
oBXtBj9Ba2oNuCZL6byY/OZ2N1r5c/mPkkgPc1Sz40Y9SSdKr+4PUcOpO52AMABJJ3siug8VL+mM
5RXSkpJMRzW292qCNkM392N6DEdi56ZPU1W2NUgIgrE8MdBqKRoxowrJicoRxDPwP5lwAgUMGJgW
gOqGAkIx1bd2INgU0+2UNvLM5Ao1/wwo/CdEAxpETLqt7h7Hyo1dz5eeNdtxsWThhxWd6XHDVpnY
xcw2ZQZOtgD25pSH+Nw2OuSl+GINpHBELYrR8UNtlDtSfVwQ45scqmSWTB78X79Pn7GmsqaEKFQm
DDiLrTYkd6I699Mg7bUlXDQcDyllVWH3m3QBtDflccqWZo3jZsmLGe2PkkvNjDHdieloiZpcJewa
Q/Le6uEL6aa3nvzqAZtZa6ITU4MtGZ9+zvgqU38khGwDabxwEZb5mjIbvhUMuK3MfQEwK0jy7Zwa
u4ASx4Q5CSADPbq1B3wvRfYuabqdxtTSUiM/DEhxATsYUfKpRI2UDLVB5GgdDktJZ/U0zH5iBw/D
xImn5U9VHaWVavQW1udd2LEgLYbhOddsJkO2/qSI3XqNv1It1Ke58GCjisFdwBOA8Ih9JzvcRczF
4ThuBncaBFKRBpktkU3UZcpvRRKnoS49Sv3eDlCy1Fupdf1hyXXNA6YqWVg/NEk/mqLbKnHNFk6C
jKKd+SF3CUqZkpWh28sw2OfypOfVVyv3/gw2fXFc5svCaOFrDQbt8OR8C4h6E1FSq7Alqlgzrym1
rkXGA5fAfPmPo/PaahyJougX1VrKVXrF2RgwxoCbFy2ici7Fr5+teegJPT0NbVtVN5yzT2NTWATw
GmnBgeqvQaafsDc+D+YAm+qvT/vH1GbNOEbGXw+ljpK3AptpiPxjLviQOupTULqJHw+cx0x+VA3o
Y7RIIl6sRBgch/FL1ffpW67E1UWcF6Bea5rqCS/TZ45tpMxJ7yb/ilUgawGcEm5rfo8+pC6v55uu
YxYLzCKC8bExzUeH7x2uz+Mgh3PrGeeIPWGfQBepXqxu/qq76Izh47O6yXiiFmXdXywqCZCeXqCv
UPdPI+eYnUMXpbNm33PvqOnSQtmX7uug4n2gf1NoYZUS762hzk6dXVz6QJQCG8/L7l0fi6W3c2fm
9GX/PHv2E1zJk2cnp4nlXwsHtu3ICjWONVP+Ip5PQTPvyj6/QOXxCMPNCTg3RMiwxhxf4iS6BYq1
addhsreYGRfg2nNaOVlYG9wom2psNjaxF77c2TCmM0Q0WaIeNFreWIS7kTRdIoeBjAdET0CkHkrW
orgMONhBbJwNTRQoufQdFw+ZWsDC9V1l/Jnp1me+iUN7tr+LAPBTwWSqY2FQmnqfhBTC8tqBG2nS
r7ifDjMqncQByxl7G7vU26U3jIC+qPnVY8rqss3lC7mTeTKi6mwX5rtK59WcvHq9OCZs1xVkqylE
jG/frVPj2ZafCZAwMODkBsS4nNiHgukEQbH3cv8JEZN8qXwHZzMDcAK/MR6t3RiqiMN0AcCQlz8M
9rKPu+tgPqiWD/jwEXjTEdguOkhzE+luP7eoCB2T6eGnMz+N6EcJJUKeHcE4bf3h2Q3iZzihj2BV
9kRcGoiR+jlAw4oAWsfEQUZYMvJuqwRlFIXE2N+SzEcaQuZfkmGgAeppU2kloNkRPBc5QyZ4KB6k
xWbPrW3tC8igEQ99paxzwg/b886Bq86ZRr0PestKBQJ2Fsg3T4bPISUu7Mkj0LqPhJw7XcWHnA1D
1zl7S1SnCZqAtaBfRXHIbNozOc2HIJansv7RSHnbysWukR1b38eLgJXc8B7UaJ/cW3T2wurR4gdI
tmfSEqC3288qwilRWZ81quYS3N+YuW/zZL7HhvgIx+wctvMGhJy8lVP66LbpLutQQJLK5XoM6DCW
52Z4LNzmnUbSiWAWHWLkXjT9PUQwebXKDd0QP8s/AFIBUEbWDC4hBEvFeZaHWX0GHEhFuHP0hQTg
0nrAe/JVkjBYn9phbzbHOAaYxsfx5AzXueDQ3oMwjdOlKgo4UkATBJewfk+S7wiQmssPnS/T+Bj5
GAqX6RQdS1oE3zlb+aFB6kr7mm/K9gIqaibWz/nusD9WV9P+m6r4Lm7OSfLZjC+MXsebWTzN+T9W
ICPFvXPRcs/sjZ6v6m/S3+XmoTMPQh2FPpSgemp/JYMHY/oY8G+yXpXFv5Zxg9JvtvXeNWAOKfDw
iWjxA6aJ4+wHwxWy15+UyINh+XYnInec36z+1hXis38WoKfS+lHOxeRjiwJ9sZZtka3XyDXy5zkB
ZnVtun9U2U58Ja0bdxnFFe5CafwiQWBd2rfZZl5GFigHU7yIQ0ZZWb3xh+/jEyQ6bjM0SUdH3Mvi
4kn8lw+axLzinNZYazHdNHRLpR9gc/rDK7GZmwMM+UcC5VY2lPC05cnlB2psyl4oePrmQosUxZMl
TjA22vmra++b/p8cjiGFX8sRweBPsMIe7rPgOE6PoDNqhFxsItMHjRUWT6r1N3a8VPOLlb2Dmp6R
EsYnqR9K/Wj6IdbY+M5Wv7FSxww3E/VvAIIncFw2qwvLdUWGIet50nuQpdcwUcfoAulleXv5eJfW
IQrRk4KOTNFiVTn0+xP1nYFx1fl2Ffvud7M58J0N/n3X3FeApyVokrew+NHqc4ZM3A/vBrM8XRA5
dnPEqenYDZyRRCe/9BawNPX4IId97m8FOfRkZneHyL6E6pGCPsPC7UpgD9+y/DBp+8BZOO1XCmHY
PAf1ozNvsG1WEckmnODXsmLkrX9d9Wd31yq/kOkUla8M7M3gJ7NeNFU060WeAcXkVQaXTLBUsj5z
9yGkbW4CcH7TV+k8jPqJ2XDmwmxZwSBtXEyZrzw0c4J742p2D60F5R5T78K+uwwTEvdjMH9E7ilX
9wivCs1UldycJ4+xrXqnewnNzwRLc8MTNzJgLzIEOk8+6CvmXIx5npzuc2I3n4/pRmEq0CCJWJvc
mWO6cvLfpd9ezgm+eSCbDCmms18+TJz1UN3jHjz+V95+xZBilsvtUXD8BW8+KmKSg1DLxJs+f8jG
beT9jOO7b/0m1p8nXzo+XiMjd0uRX4M9uyJzM6ZF/uoHwF3V2msQeVXvVnAS0Ga8dYwOG8e7WBTR
WBmjs3JAt+x18NTrQ9c8ZvO9bJ+1+ai8R695zbOzbN8TBFm+a99JrCemf23TM8B34T4F6Y5/yDgY
TZwZxV8Qgh1QNwV1JIY+bDJKh+EE+Och8n7r7EhGu4GE1Din4jxZVyDPtAhsq0ecca+89QaGE/gH
Jm+JVb3V1tUJHxps1ma2xbQ1teiCHrwB4dFbFP759gsDFA/jYEeOUfFlMW1yMFQ6zNwMdpRMleDm
/rbteQyxH5RvOYNSLgHlv0z+Y5V8tPODDbfGfM/qj+UBw2NqLN43E3iq+cdEccBgMXnXlGF3WNx1
2UtoHx3roa63c//Ipm3EZG69xJgGVHDxy2Oenv0JYc+66d6JAgEPjjDu3mTR6Vj3kqLdPJjBE4uP
gHlth8tgfOwXcAEmSt0h/h7nChwKtJ4sKL11KkKPGGf3jUT7W6hQKSNkOE8ztropuEU0BKEVo7kk
2mjJXaZNJXS6lZdceK9FEX2JtP6esnTTUeyYU/srqTTXfn9Lcf/dVRYzDMVysSX3dyZAjiW9cR49
yuOxa9/6fEB3HxoQR0Iw40qqNSEi5GjnhF75HlnaVSI3OSGdtc4fTKsCRWUCajdDRLAAtXlHapGy
QKiSNeR7B7Xugl4Tw29aV4iI4HVLO3I3pdMiSA+wUbBl+YPywTYsyhbUAbnxOJA8tPmjvTclI5/O
KRnjOngwEiehlUtcsebhy3eeLg8U+sF9xgQZvfpOdPXZs7t1Mtjr/xeexG2gAmxqVp/Rds4R4Eod
RUw4PD5oM3w83KyQxedu2/TGMSNGhdGudzZUxTqqAjozT/RW1bjTrpoeMec6BsR+N2FgrCfU+ZlA
v452nBfDXQddZG2JaF6PZay3uuNAtGIaqGr2f3NTW9sUqllpscRNxEFNZgyOpV13cQ4FwvCwTDrR
xDN8GXv7PjciAhqzlnm1ECeHIoplaU41SJdOXiYXA5sMSR9Gvlr9FET+ThWKnJKWJEvFULev64Xs
E/7rsHjrafosBX6WZmHjukUxUm2U9ypFK1mGHCHL+w2l/6AI50a4xH0x1CSN+z+SYblRAJBzQcvV
AHB53ePDkABdEi3f7cD+eiVp2UYNeVmOE/cD9AoSTcTdZGKCYWt/H9fOtNeN89coVRD59OPk2ULp
qMSq643oMBN9vs2GCtV3w4idxDbAtXFjbZl0FsabY4LtnNEhdK51H5nlpR6a6mLyAWetDC4Wd9fg
Vt8ubBuifNp7tiTtsS+54h2azr5MYRsI0L0oWVeRxhVRe9m1QBXUNrcZQ1Bku+aObEROTdNeR+hL
V1Nb1jtijTZTIQn1GpIty0iF4GSZ+i33OhnRzOFlYWxbz/yrLCYMnazxIzIW4CurFl/whFHZ6sWL
K/wnMCwFhkVy1wq/eFR5XZOQ2e+C6l3PiCqlAjka505x6MjjmnolHmKYAoFhDcckpvSJcABD9j+1
Nl6xTCYIySOu2qy7N5vpIV20D0YfoDetmp0j6OD9ipT3nJE33hd2MxDpiYKqI2sTtAk8nBFT9hjz
xDpMd8oazYTdALnjN6Y+iLzTlKvkqevmf6rNiu2s4p0hHHutARTii7ezg1/43i7qCKbKVUi6C1rO
u6nkl3jtSE0026CWgcE5EzW7lefnfUx05KYKDHzRMryNOT4oYEYSVU1iPPftjJR+voxM7XZZxTLZ
7cQ/Jw2eKLyC+7EcgLBo3CN5LFhjaJMJH5izQT5NEgDBXILWsnwpqavkUZKJRQ0SnuGwIcxvy3s+
1cZKxCl0/nTxVnvOM/kyeAPS7KHPPXYZCTaCqL+YRbLOHFZMrpdY27jBhJ4iJbccTCtV4GCYNYh1
KWmfdHBXjYNeDyY8DPS468Zn3DU4c7eyRw+xsVV+NvaQ3RUloRKOaHDPoPKHnB+uSGxBbNSTxVEw
ClNE5CI3ZcBrsHPOM7FPatokt/ehuLA1ShMU9V7XgFWrg63FuA6pNG+DkxWsE9god5XHjizqx1VL
GAcxiPGm6V1cFP7T2CGRb9UEJh9pFSDt/tBPBTraZL7FERldAkz6lsnKS5J7r3zSdpRsf0yeAa7O
DuPRfngDvm9jQSifAF7d3KRlfaw6KgHzJ4Aw45b4MsjgOaCtek4D3uMkmVoeoOiQWWJgShT+1RYG
rnZiKzkiQQA91a0cOl+j089ZjoU4yQfocf6zn8N0EwEWLOYWHO4IFDMypTddLd8SHZ0CW9wzdxOS
U9ovq1s/OFeQQpcOE12bBuvBMi3A+TW5ory4Xgc+rzX87wy2787pkmNps/gSzCZQC4VPbc4tYlrn
2OqPE6tPwBavCWf2ysMEFHr2ptRsBNQUnqwhYpg0oW0hRJ6XrMHeyCot0+kVij9pJN78rWzjk5SK
z9z8HhgjJZNHdD1kB1KGm43VjH/Lczr0U82/1FCY1UPrxfYhtiEKdIS4VGTRrZR0zzLkVpdZT3h0
Bh/eA27bQILE8cE6guPkznYQB7eJbeyauXhboPMQltF6G8a4SQXRHGFvrf14WU+hN5sjJuPuzKYU
icaLC23aH13KXdf6ieE+I/CBkr6w85LcuWVzk501UszReRzm7Oin03dUdhZxLcz3+mDZpmY+uQt5
6G6hpnL0YhZKJ0kS0ZHqnUqOjyJnVcAl/WoTdVY5SyYVT/y28Wv8dfSKVf2b98xpw6jytkN7zwYX
FXer2MgjffTq4HmyZL5HyC65Icm2zDdTKzWHIWvvPqvh9xVnrzbYQpJc6scwpRKvfYpR9cLmetCO
C3je0NdAw0aKoH0ht+1OPisYbWMFWTicoJ+Dge1je+uxnrBoZ9b5gIDpSdNxSTnT5/J82VwyA2Wh
3+yDns6dJDp7XeTgTWfkrlPyR0PG3XkfzGw/A5tXU1j2SyyN6GQOG42v3ZK4kqQmU6xy8KaxlIQk
2eKXq8/OyOtoaW3fuWPwJmZz1dscpl1EEGDnIbIuSzx/7sQ9NeGhljzHge38U8b8XArHojfWp8kq
bzX5H8nYoxmJcOOKZ+V34RbYPC8ZW92JPbjq5Hdo+tsS/OyhSowMPei1D7Kjq7EyDVGueHi4E1Dt
8u4EDdww9C4i9yhLMW+FCf5UiDes/RXGAaLp0E/xdBXiJS+AFzht81O3C2Snb8755A1rk7IxER4y
I6hmJVlfae7uMtUMDG+gz44Y9jN5i6UF6gg7DHLZqz8nuHUZMwTMWdetn1zjXJGzFVe3Ft34uv0f
LdLgJjbXRpl/T9i4wiEBnR6xhRmU+dsJ/2r46c4qqTktSXHgeLuEcxegS/TZdsnFMfhY+j767s5d
a6tLME+9BGJQq1q++glwUHJefidZh4dJg5FjPb7wmQN8USmjUZctCC+SSJ681F9S8ADNj5JwAPYg
ieviwegzgll9yyeHxT4VffvZ6+4xS16Z7f5GYb+PRX8g/W3voqpRxotZY5gZ9cDy2K3xHXe/bvLn
pzaDr46VUolHO12mBj6poJ3MbrnnvSKh4JPBe5HYOB2zsuRRTfCLp8BnrZz8rB7YVo+HByyDcewE
y9rUsGF7T1tMCQCaWRX10XQMKX/bjoa8tng3bNU8jC5qlSTUry5x8EQQMLrBWLfXFHkQZQYT3wnr
AHaQh35JIc6gqUwVlEIpbKbJ/rdc/rdioAmYU1r7wVmXk+fiosESq1CYrfMsfXIDJpdJbtj8Ry1W
uWs9zE6PZscg5M9JURlVXORJQpPPupfUG3J1nekX7BQWidCOCbeh40RGEjh1Q4pLaO6o9sEr2TbJ
8z67URvCVt3i5DDIUbQcLPVqenOc+pJVO679jdEMvzKDqx0+6hkQS++hw9R9t7cK996dSQqvU73+
/1eUy28zl8k5SKY3OZR0Tbrm8rbxzudIDsYA3D6IcbY2xm2Y/c/Q4p6tmYrfMaed/YKrosaYOw3t
AfkLH1i3f8gAF5uk16gKnUMSYKMWwnppC2w09lRQf507gfYubLt2ZRrVa1RR2sWVRWJpVl3rFkyQ
iTun6ggf9ERCOo+FA0qk0DMksZ95jqms1MnVo21Fh/OVT7Tb0Z/vymHb2AAPI7rJlmynxYAFq6bw
jp6sRyhRhdqSA35oRTcenSrCut6j6m48Zpk+Mox4OEHoxmJQDVdj5qMwaw8c7DwgTXeAkHi498qp
B7przFuaz5mmYvgOGM+HEaqlmqMgEsj9YA4XOL+68BJ4vWKCmmxblSdo2VM203GPCBaghvRedWq8
+SOOm4KMplbmT8MSbBNk3XvLGcUfG81LZ/FGOtM7omkqHPaiAADOg2F8O+GiYG+9U2pEr0nEbHAM
a4TTJWZ+SD/seAextek+76YeMU4QvjipeBcBDvE4dBDEmWyJa0d+uyHVFCIMpEgasOYYwD5hSLFq
szDZKQyYQrv3IfRHBhCoKxvl+3dTujhyrGJvtDPstOpKyvLKsOfPsqUZJbOGmY53VEW3U+MAtDDt
zHUHJRqFOkpThfIGfWMBCSAV2OKgf1/NkhhOdhGau+hmLog04sUQKFskJwTy2RAJb2XqY48Po20C
CRi1l/Q3fTndV21XHPOq5hDmrBjbE4hK+ApWjB97ivJ7fCgEwDYHhw/xlDCBaFLwrKRTdZgo3Gjf
z9nPaFMRhx72g6k4xtnwWxBbufJrizTp9CmtshfTaux1ar+htfqn4+qqX/MnqpKFVgN7f4qQNUkS
pxhWbgeJtNr2CRCkw7sgxvpLxyjE39+86prBbeasrVYCm07ShQHNLcBMGb7dV+EWd1Yjt1Pivlbo
t+ZE/MgG+bTblbvCQmkxG9z4FZEDecwJXQ3/zJJpK+HvYCMaMexb7RFT0iHIMiYqC4fkdSXIvMip
pnv4tIy6Bes12683ofXoFdBgB9M5Oe2oV8ekia606+BPwzi6D21nK6vEghuMjSC02YrEW4yCELNI
D2OSUdbn3jFx0gyu2sBfm3h5SIex8ze/Y1quIEuImiDLToWIXfo1BNab4ZXdNliCEhschnNGzWF3
r50dnbjkjRCpQi9ZNjqNoxHSgibKpkWo5jKa6QpFrANc4dFo93GPzM2HXN/kgbU3swiOlSbxKQAz
vIjj8JJi7NGH1kPgKqCYaLqWoYxx6rj6Mov2qULWJ2xCD6jcGG7lP4nqmfnWp74LfwdtfOVkLZna
wxIA/yTJ5qupzCvwWFqGIsJSZKL5cpvHugd15sUY4zMcVe0IW1C4M9Gx1vzcZVTVRJSyjIr8vc3n
hFJZHARB2cYISzilnivq+KsLo3e6Of4MsabD4B7VRnmoHdQxwiQgOUq5+4aF5lJuQ5OUkynkaw0o
2lhA8KFn5CfU+JLp+jER83kR4rXhyPdAM5B0aXSIxVNdkZlXFO4xCbtr4/O816rLTyRlr0pls8WW
EsHMOBp3RYXsNktjKg0fSKRbIGqozZE/JhlTdSr33IzvPll3WjjP8xLvqqzoBYch1gGu9dpuPI6E
Ag+bRSqCtHRLZc+DRVlLMlmG4OPFyqMYTX90jhetAVajdDKHlVy+ko+3LelJ8wuUOPySVgYTKdf9
ZvAvteaM0LVDiIPxLkOuINf+JJUI13N974TJfT52XxwxONZSTBnMDva4IfcI6r6DoD+VoQxXsu3P
vBdRJ959gsBdjMMsSSExYp8EdJMvg0NK+DAZ6ZLCDGVG+xRW1nZaYjXy6nXqi2fdYjCJDRvrqnkL
IoPWS/HN6LTa1vV4lYQZMdfmdJn4sFRl+4Hhs16TgfmN8vLaaNi9U4HFIbaINpstqpxEMdnOBrkR
fRWu9W9VlmdbqIMrBeKdktgXaH3PCq3N4g5oV0bgoJ4jE2PIJN3m0Lw7sTUftYVNuBhAMoB1hQph
xIyhh2cts71b1RgLayryLl88sSOWbEIdXBTXa2EHX77DgMgfw4uw91NsXVFS/BF8oTbTAK9etuQE
OuiwI7JN7lwGJyKkxQ38ETpT9drh2b/O47dUITs7g9FwugSHjGxmex3dEifG2FTlMwNmRt3aHMlv
Jk4M6EnKVKYPz9xVYC9yCZ3DQL5VV9a0Kjr/XzRpKrEY5m1mqG24sUkKRjxIKVERo2JPwFAHUFhM
hEndSKALOMl3b3vOnaXNr6FPGuRki1GQ0XvtuW9mGD4z1XogNPg+jx3ua84YhsxrDUZptLmW3K7+
a3prxfT5o3VzAiI44U023lkDq2vpIVFro/T4pAlh2O0ch4KwPgw48Z2n+sNUIRNqW9YjpscZTIW6
zBBXAB4gTSqwkwGKn5UhAsiDJEER3Ia3gG4my5KnSDjDsckW9k2/mt3pSyTFzWVOpBz3oBRywRnv
a48anaGp+WbF3VdqyDcvjlbwA0c0TzyAqgbqE6OpJt+hX15iC3AG/OhPg9hcvMXjCbnRmpnqZ4bM
oUXwpLE4Wk5K7GztU0pTucxdWKwDxTFsVN7LIOYnlxABGmiQ1N5y19k7CrkepknsbAs0Oa1LHEJD
7AAo/GOgkw+Lxh8pq0nA1MB2yvcstVGEhfU5Etc8SHNSzuLf0UpfZev9qYBnkK69LTD0F+Vr1yms
5lTfVg94ptNwIerMJ0tj+QtpJvArimUniveP7T6kUdPDwOFaO7PK8o1f2Vf8sHgS0IUVM8wDvFuJ
RZBTPNjHhHd6O3rgJCMsiipZWIUkK04x5jftwtNcNDKkuf2NM04zxA/+DJvdCJC1Vb5Rbsk1XQbP
ytpYxt+Yd29ekF8KkuWt3noGRZw82gOxJ0LCdy0nkKhpM1/sKGDeEy7Td/iz0XGeuKIAy/rrOg/e
nTF/DxKEpFPACHAB7eVhCiUzam41gU6ZBP6B25njV/gtvgoqzCRB8jGPySfAdzvoPuY5a9D5s48h
GXahkIGqsQl7fup5KMkYeU+W981XAZkukBHtY94W+tVmP+OWUMF7XSJirUj+qZkjbZwmndZ+xf6k
cKh5Kheme9OVzfINfk2T994S6oHrK2Tzg9OCmOtml0qQ2vY8syFO/7k1Q0Gp5LkvKzQWIrTWkbnv
O8iduV+Gj3Wr2juqcGtf2ui10gQ3fYEsGf0kwmtyyeJ9T8AYbyWfz8Cu7UNbMKKcUFjD3mQ/6U0K
0KWDhR75KxwkEoknSlVR3BkpjKpsnGykrccewS9DS7TLCVZFBqe8tM26V6DCy97y74JKN2zMUm70
eFuXbJf93odgZ7ETtnP+d9uBUkEayWjA9KiJyEUbb5hbDJJjlHXQo6afCsFnUU5f1pLNNQjQfrP3
wrPy00+egZI3s9YZa9Kc8MB9Uk3X0sJ92Y0o1PwM5lzhSCYgFRPIfa34HZyyiDZohObmd1DG0QW4
aoYsT0wJ1DsBWiMKNR0lJCVppXob5PoWeHm2yRwWCIUgQH7mA9pE5T8YBbey7MFUdcwJeFUqEVHA
duHipTsrIgqYsGGNyhtQLo2F+3lm37DKCfUNXbX3exsgpQJY2LkXu828rSNZjgqg7xl36MrM8NcZ
j0Njm9tKEcHjUWF6TfOGiJ8gGn0VKU6Get4zQv6XSQ9cGH4zOVbw4ExWombxEwTD0XYLQVHJRryf
u8eWFmFIaR21GMn1kyCgMpgqkDIwg8RrQubqVSI6DJTaWjbLPcncz07nvdchMzBTALYLJo8MYLM+
Nv146DxQwPBdi/X4l4exXCHqDyjoTExbrBjFq6hm/dCSiY1VdNy1ttgzmDuLSberhhkitnvyAYks
WzkCaLeN6Zwn0dxYcrhI34bSFaAHlpO5teNZH+0c6WTJamurFtFG0eEWmR3mFm7SsNNTJJmDHJYI
vxYApp218JowQbU9SaONX5Jv6dUGE+5RrBvWx/emZrRTokqo62M7kZiZjf3S3vJ05ug+4mSgfnBz
wqoHSBg+UVN5XTKFgJplmyxRRvmYGTYmeYcM8DAyrnnBY1pRRGZS9Vhk0+emDJxnT493bkj+qJei
lGYWSliORPFLcBeJpHQz7PcKeEme9DZVnhZruwnSzZDhWRgAuQjb6s8ujvMpPg+Ta+1di5RFlyEj
syTP2JvEFFPr+qg2tSueE7PaKyhoA1b1YzQVb6bO+0PmlScvADxjC5ekHtMmqmI0NgRoEDYysdYK
a/HJJO+vzaEWKq/6EpEPRqoOXhXQGSYCvNhpQxau5qMQjxPMUktCao9/Oge8S2R43700CL9G11kN
GGmQGEwyAFjfxdPGTeb9QCNMWJM1rAoMCLFvoKCGN2ovRp8MzC2ibywfHNVrJM2CgLzMsW505B9V
Mo9gOtGnzzVbnnwgWvazHbknrJuDCI64LWZsNIhqnG+pC7Qucj/H5DROXJN2NDzB8WU9ED51rQPD
1TdwkPUhYKueveZ8c6daEgtVvxHA7K1Q5V1KJ3seBFkyRmR+tF71TG4VUwpeMK5s5rHsaAMmDpCH
gAX76bLkDpaXZ66+Yne6RC3Sde0Ul2l0Xtxp7hl/waIZPPO1c7MDBTx76x5HZY2ymC+bBA905hD2
0Y0QkIKra36uO/+l6d8FmZaeN59IJrHuGN3BtABw1immu1rO/T5n2Rq5RHg2HvaTCmKkZU5HJk0h
W3pyg5ku0o2SxdN5JImETMUWQ91oAaGYRyTD1a6f4elZd5ptmx303JhEbpOV243TrgSQliDfJveZ
NwQgTINBIhsOLQ/lDJLRzP9FLI+C7Df0m0PRJY81R3H7l/rc37Jj1tGzm2rE0eo7zeAtgyvVlOuU
ZfmOqq2lTEKxUYqNkbrPcZx/BHn4zhYQ7kfPbtdH6xRsQxr6Xs3sy5iSIQ8L+RLeQ0CEXumffWFx
fmKps62Nh06zoU4di9Ncvo4VXkgD5nRTvraD56BShqPqE01iEx0dKGJLWJNru/zI8O6U1ECuHtAr
jg8JzP0cuZKJ8ihkDpMCaC0s/q7AESf1nZt/NvE563oGdJhZMcB01OzktK5jLD9k6jG3/Ta1vSey
PuIBRwY0dxCh48hcWcvBVCtmlyiA+P3nclozbLkzQPEvs0Ab8nlLUzfQmjZ01mHsrDCx2puYUXHu
+6AGWAhX8b4g1hYmL6Nyr6OtZGzFDordN0xUlITOACmSutD5IiFm1bMKNGigMTut69JcOWhd8nTl
1myJqjn61i5j4MLfjfPc3U0ZozxyGvoVNc15SLB9pSSWUwHCmowIkUWskInaJb/JBUAmFs/9rvF9
Lm1vX4tbhUm27SUWj3hbEUqWAbZLOxr0Kn1cEtl9hLKjQfOksmOHT46z7UTDonmPw4cQ+UFffBry
6jIdzZbMVJUTTBRzz6GTNnCMmL9hYcA7VvW70p1N+VL6W88usYvC8wx6k/46QCXjh+lmyVVdwv08
XL8G4JZJINKFB5wwwAQakNPZZ/2Ea6Y4MXvGWV2flPuBAC13lUcqLNrIkKMtIYjEbvHD+ynR1Lh5
lyMbnwPQB2SSU3szK/3PCjgWU1c+Wdq+lYkPNd+kMwJuUlmWsYpsRqtZFbPrFtlr59hbTxRrXegX
bdDD2BNYQCdYlPM71wI1iY2wJh/XX1dJ6b5ahKFZTRv9c0pMol4HEoFlrri0ObKdMevn0+yiFO49
r0O15OhjToYouBd4PKR900L6XMO9LT7DpOuvdg9oph3occZ3Lhujm169OQmf//8LyvDpvqeSC6R4
zbIxejTkgI0Gaf9TqMBZ9vl4YktS388mNCZZBMWpHNh1TapPz2yP/btWhsZOicYldgAKxyxxL6vk
zama4SK0ste9PclD2PckeY7uY+xWCjVSVRHwwLvAMCY7VhXaHx6UI+6f6cOXluKttYejDLvydfl5
wioGGzGuFyx+4Sj9CabZOLHt7w+SmE87UeXNaaOLaG3nudQ5Fjd+9f8/PaeeR9JJrTZx37H90lVN
45lE+9xFUN4yPnhdUCltkZMPaXfyGBo8IbY3pzfPKclbquWj04hpy767fI/m4mKbUp3ZdtWvAzzP
/3+aiQ1z/grXT9HKemVbkfr3/1w/GYNiP5QYdEdJgd6OCOQxhfvwVZd6bCrcDX01PKteWNsKddNL
WcIXb22p+eRvojFyfqyxYlirtLrEPiKTYmTCpts4fJIaoPrQ2c2d4Q/NSc/IfRrC4l7jIXVXCifG
i9QoDrzW/BhaJ3lk3EZIgTN5vxYzOn02fNd4VmnjPyVtc3YtEGl85fcmBnZtBEqfNH6tJhto1MJm
usXV/F25UX1m+tdf6nx68rlxHcl6eg53LVwQyF2TfZqFgjVmdpeM/Ku1Eu6tqhH85gXWuLlq0p2y
0evYqBdohER7D13mLgZBsZ8Qlb8IshIlPLLIrMpDa+mRz85/jJ3ZbuRKlmV/JRDPzSzjbGzUTaAl
n13ukmsOvRAKhUTjPBjnr+9FZVYVMp/qAtchl0KDDzSzc87ea8M9KtO22iZe9LAMOHa+o4LTpLpf
vt3qY421FR7TeADSptyIr7SWce5YyVOai6cpzVriLcfDpDMLVVSMQyg33rJ54J7HngEbDPVMlN02
AXy5piOKpQOecJvmgMo151+SFQB+f9/kPhKhOc3lltr35Ane8iK0hqOX9PMmmiVofN5Bd6NjfUTA
2t5HJH9AAp2znRBcSBeVIZ0f2ucYj9XI1Uo/SvdrL6wy3ieWc1NWFTIQT2ykIKgwa+pfY0hmgDVC
RZ9hgE7sVaoEzNvEI2EAwoJfMswbQBjwjM3ht2dunYLT4dUc+5uZEfdaOF67HXpeztEPwKclWzUN
mKHi9t2JOy5/mU5H5cFAho+SXM9Q3cSVVzV6b8N585dhu6KFNUflOTDRqXPUBoZjQAlomJVvTGdJ
7LY4qtIz2lWBQiTU9bGPkg2d6yBMBDKz1aw5l9+3QxGdRg8stsw4AufNdGDX8A5+CoBN+e30C5Uf
frkqhvytrQDE2PwuWqt5LCpMSLoF+OvJjJajsK4HetU308Q+Xg5tfbThRso8nDkWCkoVy0AgVoKt
YD/b16NFwTWZRx/OGt6o24CPe2khsPNSeEskN7WlLw9AJIoXmmOcAtL2VweGHoEu/Wignkaj7qcO
9pPu/HKtmFsyEhbtdSJMyOXIfKsxNx8sG+FgxPvhQ1jFbeYmK2NCLu24xnBKoK0whkWsrSdjpJ1V
I6KhyNnwY5ND7WzsyvNuKO8x4RqWv655OfaZE+9bOehXy4a9ITBZuKwQMITc7CQXQI23WNthFxQ+
9XTUt5xP3Lje0VRBZmKLZOtNidzVo8O0thdNdZ4U+CQTyBm4j4bJ7vcNbgqIUHOB8u6NeQ3CfmbT
t1ig2FKzCcJYmyHZWm50y0TdmFGWo3yRB3sCaE2I36nMkHTGXX9kZkYdWSUNwY69ODkivnTV4OwS
v0tPsD7bK1U35eb7rmOk6elqdiBC2VwkVzPAyUWnScOipTtY+BaxhYZ+xEJY30kX258pM/xjvFvv
fMe8I6ob/5LfNsd2uRF1BglKWLu4zt2DlGa4R4KS/IEUgJWryaZ7C83BdtD2n1a4H2mT18cg8FqM
JIEgZadIOZPoveIkuwJG1D4S8j5sraptGfJB6XZKLzp5KBWutGeYt4Flw5vKCEPpgmQ656MF5kJu
9OjKzyJENJpak7FuAiioURuSXDXb88Z6Rs0U0wT/sCgjB0N7R8/Ky/PQUc8Go81Ze8DFBXDDvWlh
Y8YNxU5nopNLx4L+VKAJIfbEUzAs0kAPinRJoX1ovLhbx6rEvGMgRywMxIAGcL6uCY6lGznPFXlO
fcE7sAgn6DAJPo05pLulLOBV3YAztmyQNUVaXLpw0YwQdiuMTenldJjcxEQbRzqUMtNjixPqmNbB
pivCYVnWrgrhe0ysnfQYGX16FH3Gz80peyzkPs+jS8zOnJvljrfT7xYWzHm06K56Ogexn7LxSack
fD7o9mkpu4egMqu70JMUgopzfBodKALU0csYNJXbqNLiXFGWPeRVwbcSXoVqcbqSg28dWyscj9Ig
Sa6F6PV9wwiBVBW6tZJ2/E1EL7YCknGAxgngmpQv89Ua2/DSdubRdZL+YYEedcruUHjZ4a5Njh2L
7KmiV8J8sC8eZE2aSREPdyy4xxnz5Ml0agu3HZ0ccrmywPOOc2iAk1pueDzoVFQxrYiXttmEEko5
FhlrFdsM38pa2Df5ctPGydOEL2nbCRV28KX53PdXkyEH2JWEF6q8YnG4PtJwA9oPDeD8ffP9+e+P
Wmt+mzpO3//2+e+7tlhCiKyOgO2gCRn81nVC0iNH+zyd5FlDoMXdmuxKy1yP/dDDGmYFKAsKGpJ3
LSwoFgqKkMtHyupu9iIs/XOozmNhIEefUzNby2xJUNBCnU24g+fvj3gCgqOpNfgfFo+EI9ixsQNx
YC7s0k+PUfU1zKM2vWNAsVP92RC0zFy9XD3fcKflhrHyvJERHom4L7pTRj+2jjj2NF0DQbVIgts5
7YLbwkUxnQQ+a6RVPzq42HZR/9J45nAwmnQ40DcXIJ8y91cvJKfALghheiT+yc/CV8/keR4q0YKb
UBdUYxyFl1fw+6N2ufv9UWPRymFaA6qQx1ktdsiyi/bCqmZQ1dxkaYpveMavF6O/iNy05ue04vb7
BmQoHlvtHCch9nYUVjuMoy6Q/6g9QBqsMte+aZabpG6arbAYbblu8RUkzrjXbpWAzLG+nKRqj/9z
U+Fy3cnEJMW5kb1YGKdI7aAPEHzCskYZwxi508FHIDQ5Fmwo2ES/xjiynn0aZGwCy3wxIK02wOyq
KvwbSssOSU6AR8isjad4xnYZK0DH+dA8LAqbjkJ2NMLu2E/CPX3fMF6J185cQ1WZo/w3vGKPsISO
KbYF4bAgSJd9aYWqZMJMNtHtQCZRzl77lVFzNRpDkCfDYuOjmjiggpE3DG8PMqf+tZrytmr6c4KZ
gGua1TQd8T1Nw0STxr1FZQyPzUBd4WQqfJhQcV5bLd0BO+M8Lgw3Wy4f+ZgGBaMgUhAhd7zX9Ffv
Iw8UUe5okEQdWxqwDaMkJGTG1XqmX0Kol3Ahnhr269xP8thkWYACnkoNhyX4s9Ajdc2PqpdE2BXX
DeecBoJhjgRhw9j+0Er49iOWcIMia2UW0H59EF4rIoIoFW1p7sVZBCV5vU4qHocUhUdPoymc3mrU
MNf4OuKzByLjGDfinm98SXo57a0Jkn7IIAdFyjrzc8hPmrZUA6l1HcLMXBf6htkood2KpkcFszKP
PUCKvsBxocx7OiUrs/L/JEFNTdMH9t2YktsUpjojdCNyCeOz6bYoO7gkJVEP+dhQVgn7RO+TDKDl
TQHZp2ACGmEi7XnJQtP6cBIaSgMz3KQfw5091tapyORDEj/En+HsGOugaMcNmKb4WfBnrItZkM5N
Xtq6apOAlcNFxxQeSvePCOSSmreY3gr1GKXWa+8WTLcz67GU0KcU0aiHcYkN9qzy0HaYi3JL3Pox
VZtTkCPCqU5tk5SSIZ8x4E6M1CwkLOte1wA9JBmRSeA0JxkgyNaxFJCzOorhvH8UFi560ZCXCECy
wAJGO0Q5nnkO88w61xaivDkMN8myJFk07QIU4YhaMQbhIYK9ZBVvmbIVTrFArnqvG09oUUrOpOhJ
Z7XDHSDWgzKq/QgCyIjtJTChnV4zQ2wMozYforBf6FAlhQqO5DPCwgtIzHxXmh1kmC6KH4feR4lR
x7shlLS7+6zdDKYfP9nmL+H11kPRlMkTGOBjDXX4qmpJuUbQOT2qyUGKHg1fsw21H9WadWASh8Qm
AN/PK88prwu7bdCpaWVnsM2CoKR3ESv7caaaBtjEWKgahPWYK1SiRU2r2i2ZrxtfQ3VylKVv28zA
O5ctiwmns20ci+ReDiWNSyUybCJQYlC4jwcVd+MWGVZCNyCInq0Q9gOQ52ijB/92ZLxxD+3iV2ga
/YcllqKWet1d2gVzaL0EuqMdyjlw3RqZu+nR4ICNJyY1qIwS135Puks/fhIg2v9jb/3eQisDO90w
4L3NpFfe6iLVJCSExvr7bj5l1W3+YoIEXEdE43HyM+laGndkSxSgHNzotSBtSM4hXtDO22on1/tK
YuPGe0VAAScQCgwYhlYkk7NYbtCETBuzodTDwgh014HO0TB9vE9yw70v/YtE5kbve8SR4dRMSqza
2gU5CYUQIhGhoIZEUKbLi2jm52wwhkfWrU8xggHpXRXtCmFHD75xNRM2zZXvFJ9B9eTb+LoGp7UP
6Whw8FsOnePCoQyuZgN+F0Rp4y4sI1SSI+5JX5kveRky0S3aO7+GHVUWwtgZJcqUxhbogXM0nGZb
mds+nC7J1Pk3Ur6qCOmyNZH94+uUjFNvJEKFgpi+IDk+9vS7ToZ3dIj+w9znmwDW68b0nXCTaZW+
sKQfyTJ0f48NYSK+C5hiYlqCjqVG+IU08KX0/BwXNQHF0VBM95Gh90jHi1VMCbltyBl8VA1KrmgY
9AZHM6vzrLFaDSP1WXz1LgXwRwcG85kWL7PW2CeEU8U4ksxe7FrPxVgXE/0KFRQdAvY8CfnU0AP2
YpAN134nplcwRfFkNzdFojSIOQSXdZKgYYlh2gLFtQCYWMGH0K2zl82o134m67URgSNZgPWnIMf/
k8dvZI1tAwcYAjYganTY4rGTnBDOkks9WuPKLZ9LJHtwQ4hwqLWGICTtYe0bfbCLPKqOecKvNXpp
w3UObcnhA5pxzusfPdT5BwLQijZRTKs/KO8E74F9IBdbYePdiwq5AvpMvVOGsk5jDnXfi5Rzi2bE
Wrmug1ClTZ4ofQ1gcU59MkqudqtxCTzSpboZguSjyBnojxU4XDq/YIQ0Bakvswee4PLsO7pe//zx
H3//z//4GP9v9FneUSTiQtB//0/uf/DcN3Gk2n+7+/ftZ3l+zz/193f997/61+/5++rh/z3++Cqb
H6eHzeO//8vl1/33N/Lj//nrV+/t+7/cWRd0N6ZL99lM95+6y9rvX8IfuvzL/+0Xf3x+/5THqfr8
6+cHEQTt8tOiuCx+/vNL+z9//XTs7yfiH8/D8uP/+bXlkf718/6z6n5n8ceP8utHqz5/0OmNyn//
9s933f7105R/85xA2oEjTMtxTdP/+WP4/P6K+Tcz8Dg1m66JZQni/88fRUkAyl8/7b/5whZ+ENiS
/1y+/+cPXXbLlwz3b8LCZMJ0xhLS4lvdn//1NPzL6/U/r9+PosvvMPy1msclA+fnj+ofL+zyQKWQ
IvDNgFLUdWhQ2ZbL1z/e7+mc8e/N/2PyiiccEzdoRTmZmcK4hD3wP3PQ3seYPBVO23x6vC9xdNjN
I17TcRNPqOrFEL4ypxS3oNlxm5S0i8NSEkLL6LdIOQsH1dmHusmTcx7THh5RMsgz08wpNc5BEFsA
t3J7F9CD7O6qhCpWMlqO1FTfBQ7pFFL5TPLE+KXSGS1Q7HyFo6eOmURl1jgpZLCs3SFHgW5JvLpt
OE+6i0nEdMCsxsaw0kmxUbXTbIIUcVqTBgakO28+amLln2o72ucNIJ/aEyQ52ta2kvADZ39eOVVs
v7IsgxHIHZpTjV9e212GidpP98NY/qkQze47AxBC38e7XIrN4DbpjfTN5tZrUw6gqKjgaY8PVnHX
jk2GrDl6jDuRndXgnFJzUQ4QvdSjrCVfXQjiZIk1rC3aAFZZh1vO9eUmLwwCE0v90lKvgzloKkCo
E/pj9JTrRgsyvpNlX0Y/bHod0i4U/qtYJ7/HnjARo2UB7Jhv4zrZBVOGaTX1Vl7sWA+zfAOSlq5d
hYKzjB4TYjP3ubuYksfZYKQQmwR94K7WihGHHWQb19x4Ua6PKLWgT2XGMyTY9ssKHo2xfjAqjBSx
18ygCpPfeJbcFdtndt0MuEg7L1iX5nDBiclhv+qKI7mrBR4Al32HwdiZsIEbI/Pt33lOeRgNiOWc
xAdio6HE4R8Ip2G+GBHndE3jstDzo9+jRQkbxktuEeLbQj8ipKRb7I1PJTFF4LW6gi039FR+YAzl
Y9SccQzn0av26m0QZX+aYnowikvdgvqPy+atLqK3kSZlBJeI5DIGqX4DFNVoqx0ohb3scVQEMJa8
Zgn3TEj1whl5YyiCTY0FEO2VQt+ZHVIWMcZXYEzUtTIhKc7tGCB7Q5XJWNTBKHTlmaTGVhkQ4EUf
OKSa+UP8x7L5lSHK82skyMwXsR2Vw0cdGR90mxt/rC+hZTOp7c+BV0wYTokLoEtKyzNYEVfzSREO
m2Z4RQULjIqmmSmyW7+eDugB9rUL5gO0E0E/6QW5PLiMivHxQNgm4/tLOvWvU4/MsWdMnBFE6TyH
5NEXTfI0uPONq73n2M1WafsuRPJ7ssc7k0EvAVPsx6qUJ+rEu8kLP1BovwdKX/DrkQcNrcojY2tR
fAU2agyHX8tx/rKYcVBvju2vPhc3uetsSxRWA0pqBmb0QCHyJWQceD6DhJl3pd9s56wlbNtLb/3e
vfUCvHXxM9jwp8wr/tStd/FqQE8ixsCqH1gDl2xH60Z6RbMRpWrvM/dM9kC3SDsOHb8TPBR+qbb8
5MzKs6hHfUCtj8DTe8ZoaYHHwvyCla4sacIuA2y7AztUc/BJ/XikRSDu6J8/ZyRzO4rJCZXV2TMY
62r6+ajLm2nDJcMRzAKTo6p5jbJuQcozVZ0MF8esMTCbVeN+jkjgRbC6yLHapzhh2JxbLkZ1m2KQ
oHuqtO0AlBSebgDuM87R7umy2Q8Oh92k0C+acRg6U3r/gzneBZHLImyML9E/TPAI40s/7nh/yPch
gbFXKcIaUnOnWR67Yt138VclZsL6OliDhTPszYn445YxJRHFe3KhM6BuTEYjs/0YGSYMrn0Chf/q
hXTlopjRJRNVRmD+V1a7X2WWWOvGJC4Ns2TiTQ4qsgqrmImJnikvJLLDjMvSsPvfeT3eeQlPFvYn
ZIuV9YcGFotYqX43N4P0xkORkcU0ZvrF0R8jwpQn0xtPGKgGyimCxWbCcDGBE1MDJSV1EXZUUbfz
eyThFJdQyZ36gcuAmAUre5jnafFf0JrUA+bQ4U2WLYr9/MmHTboFL0NWT6R3UOVR44l94sIf7yTQ
TMO3mOB7sMiihEg2WzmruKaLwRNXHTXH6blxx20ZLYI5FzB3rBKw8bK+d/3FQerEb1npdBu0HXqV
BuadwWvHAZWB/zTSik8ZQoAyH9dxhXKwyzGcD3P/pUOBCq8u4UG1NwWT9C+csa+FIx2ExFmwnauw
ezDT5pccaNqVhJNyUA7Ytqv3SQFM1Fb6ZOca7pxL05p52VbHrF79eKgaiaBFOZ+t3YPhcvL3mUiR
Ax4yBc7soHAn47l86numygn5FJ3vXOKAmA0NqHpw2z9Fy2xCY068KQOY5aORX3x8j9c0xh7mzgjv
sJgvMuHuUPpqvk4AbtAaYRbvUGLKeb4yZPvgDvB6PEYjaGG8DRlWd4OPo8Pv2EUNs7uMjVmvcZ3C
k1lEAKGNV3EcjR0vi0OgGotOLs0DWvgB/dB1BKuXogC3ao1mw0OBgG7fhTXD0KQC6IegaKRlRsHr
/E5yYG9i9sghiGmyURHfebn3QlUA7zdXZ8PFY4FX72zpqfxdGMiNzAI9QewaMyL44KvR2XjONJ52
aVDohW126n7TNhrucxPIwOQAQEdq7aNfHRA/D/Kzq19F/ktWCD1F5s7X/aSPruKdrwWVXIdesFLV
3dRi2KGAQHrooyeTu8qq0fEF3psea02ADffo/kPS6I4iEmu/xyAQ3iIexNunEF3BDHqPPNQHTNUE
uslFmdyrbcvIY9dOSMgo5Jihmmj+mNeFYjER5+Uz5Xu2ciwMi3MVf1IUp9dJ3Ad7J9BgwVNKWzX9
1laBuCf4iINCHpCNTt2rFaoBwIwNlrYNtkZhMqv0UHDSkfTunNLHczIHJC04ZG5sC+yyx9muICxp
fKZclFhZqsXxd7Di4h7h0gPnQyxlZh5fK0H2B9POV7uO/Z0PrceTLcY13AZ1P6KjCtvDGJv1tp7M
PXI+CBAEWeRdWN9EZAUxJYcQg9BkDF/9LvfWqT+jHcucNxt85rUb9Ld1HGerwchwz4fmth37bdvN
1bH2BZd5DPe0MolZUrwap1LBuzTZ6mrq112dlw885tOAQBgwAVHbNdyeoqeBVDOwOY4DuU8u0p8p
o48Hic8bb2cqWug84bhKJOpUDiSat4mKVnV2kHNj3CkDdrhlQh/GoeR6SJqMHHGn1rW/j4P5IUve
koyRaVojobciZE2puYT2To1NpAvXYI2iluXLXNpn+HUZ3qNLs6fmAN/zMYnlu1KwaIPQ4fAlFJu+
tPd+M/AXKHKCOlYZmsDHEdrFThXGmqySqyqds92UkD9fWrVx4mquKID7xPM57WXQzTtyrybjrXE9
m0ZBdCuNGtC9Lqcrm/4bmTPufpAJK/7aIUTlVzERUODqhMJhajY1Tiltp5wyExHsXNyGV92o6UgK
9s0ixKvvOrxD6xABIONsy0/klSeIuqg9RNgzGYItupr7jOns9dCiygCxUFxXpruLNKtfqRHC1XkR
rwJcZCc3YYPKEvdJKID/XYfwC5P7lWPKl7lfno4291CMMfisc7w5/FQGFA2qx3BKt5jBsMfzB4YW
0LbC7Wh9xQkazcF9nG1ULFFIXLskuKmp7hvLM3Y5MF0H/A57CgEGEbteORmfccwC1KpiPkpy7Az0
dyhrgDV7nVgh77n2Fw2OUZFiKBVsxBGTzlqoRtE8CTMsH8nvIPVh/LC6raCKX+YYZYzFOO2qGAHZ
Muw/DS6d/mo/pT41gi5JANdGfsxMZ008AxYnxmfXtfSdte8brBvWH5M1AHuYedNXOcIwxofs0uZe
dpY4Wl301BCAdUA3sk5GvcVFYz1UJi4Cfg+dB4MhAgZslATTuaT7w4gWBvFQEBAbyRmkrWmfIjUM
913DlAxD9Q4M5n1qTOEOYcx7H4Q7i6tgHU+Fc50lRCQUsY/krx+YzkzRPmmjReoVuKjXDWBaSdNR
R1obo+9IZfKyxetL1QFugSkVbtfSiqkOo49JI/sYYFaAzSAjq/GLLxHTLSUI6tFFYs2pMk2AAVLI
jsxAxsZ4GGeyPuYkQIvLX2gR9IFla3zgffnsJCo5euV4Id8QFWNVxAeDrIJ9uXDC8YAyGJ+TRwsE
0lmRqzzP43bOM/pny00iPxiM713Hk/cQchiYYVy9rvv5BcYSuvkATWuE6OGGkeISMsxAK677iMIR
MYyUDxVn3lsWJX0MYxNzzBCg4bI2gk/dRQEvpCwIYVdL9YJhSwX4B+hAlOfQNa2rWjCIxGfwNCRo
eXzERvQbAev3lMK9Vw0bJMvozNzhFg3ewySt6DTneNva6QAH/7aP3PiW939rIpRMKvlU6nK4DDI6
u3m6d0p3yRiZbbgNSHmrkWS/Ed6J6o16q1pw1k5roPZ3eZqlR8owEGAClBuDMcDUb9mu2DLCmsks
wUZuwrxQYf3ZOWC9blVcw3BiNUV+5z33Njlk0RycbM5YvAswHycSkXJqsm3BxoDwMTT9Vk/JQ82j
PXzfICdnstc7Bx3HxMkoqrSeTXkwk30bg8/skTDYxeTtUe6vdQlPREVtTLlLGC/mTwZNLpyKYd0y
IDoVdvs1a6O9eF6zKTvAUu1khYjMeD27stpHMsam5mQAdxLaEX2U9KtWO93d980w5g/4tZ6GsvzM
Al1ez1S4KAURlnoZoNfvGwbtM/17mC92wYOJzA6m9TwMTOPQr2Mfgx8qjZ7wZW5sj+07cUdrNTlJ
fGN20EIqeAhXCtrOoYvnZpOlJNG6nDf8sCOECd3NrJKXzoPdWNiyOksyXV+WsxiMChuz3ZQ/WIeI
fkyDmgVSqNGSbIo6UHScMZiExc9x6R6EG+xoDrfvQxfjh/IN1Jl5V6KPCUl8sJLmwUCQvRJNXVK6
4AvPwLYuiobwrXBJ08MmZadh+lWVLiEvRv4e4Ei8VvHYbW2bfb9kcdjDJcJg6FkIEbyhgA2fndGQ
OJfWZQMpMFSQXEakUNc8h7iBXulzNk7svWZCx/sJx8WABR2zV/hktJogU58q6fuu4zroX8U8rr/v
Nm3F7AtUVG9yNnWU1E8WaSBbHna+VlWvnzAZ5DskRaS9LXcTO+72I51y/qScarqfbs2CzL86tU+V
42zSmr/GCTnxUu0R+B7muO/jJngK0SDu53QYryujRWLQMULyOYlybGdiqAzNEITWwink2LoqMqPY
dTwPNAZw42V4ux+lnBRoEYQIddBhLd1L9sNr6pbpomcV7wz7M9dVvi0ND3sobAVa/t4d2ZDOTTpl
gIoVjSOBokS5dK46lZgHyM3U/4MiZpeySvcUneZAF8ruwO+0BRJc/D00gkqZ7K0O+ivjDGORZT2P
ykX0ZhRQAF0CHgzk0sc4dN5HELSxO0aHes2QvzoOGUwMpshsFAjwiFp1rnHG1Ws8PhQHE94EgtQe
yr5L3+zWuJ0K3kLzvARoOAbh3cphsEV/bIoWxkJjbhMh+qdYI+5q7cJ/a/P5UgWwC1uk7VPOSytC
MrAnJ5OPqoYsViZ6H2Yhi0JA+juJsb/rhqOGE9ORG3GtiWCDIokzHknIt1iX7x1gr2gwL2j0aSqm
n051Nwx1/+XP7av3tYh+z2KEjANz8wasLRroALsHURzmyUAQufigH11HFl8RQEhaVoQBeUimQfD9
MT23epwyuK0GQdnOCEu1zPS0tTohtplKLjbDnVURSYJYon7Ly0hns4j7c0eubZgYDOWbhhk+vTxn
MgoKW1bJUNhr7P/hwRqN6pR6M4wbaP2o8sWqZ3JwHYZEenehOmV8pswGZ60lng2F4uIYup2/nWRw
o0pSuYcAhQtSb2n6gGYCXA9IHsjbsBIWljTSp9oZ8Lfltgs9u9y16Ll3FogN0yQryAn1fkS815vW
BPVUHPIwqwDaQs2CAAhQq5oYSfkt5kIj9ehRknFSpqB9Ut6WNx7HxscIy++D6xq39Mm8GwYpq1mj
xmdKSuyOG1prFWHNx08x3tSRXBd/RCnKS+9m/Toy524Nt0ztppI+abnk0qJuVXZBBFUOUV0DYV1g
kzlNuEX+eu0QC+/l9vPUpOpgMkGFyKHeBee035nF+dsuALmE3XASToW3KMsYpJhs/dXM3N9t5Slh
VHL0HHx8aeGCGjUdtBlWdE1DBJqq0fzpwv6os54u3kzjC4JhfBziMD6C+blrQpMLNr3VIe0K2g9f
o/DpKk3mtdkyz1EVYCoZK7U2tQNyvzZ+qwT113wT+6CllV25l94p4Z6inElwZ43oPdCEVnvMaBua
UuKAcEYcZg/s1DDvqVw7zjuAh7IzoiuMkGRdcZVXdNRrb88hsUSlwVEqygmSomAovfJDEoZ2Fyr0
EYVJC2j2G7F2a4Srvhh340hLNhSYwDCqXkGePIYN/C+6cGpn03wErTSA4p79F7uBu2wEYX/BIt7d
WJ2GNOQPJFPXPFDfCjeFZC0xjUlel6YrAL7REstVJSFxAevuHMCls4PuLY+2eepVq8jE3lsD2U4X
dGoV/kq4Wghp4aQeZResnf0NDHrsKkmO1DbC1DeAs7jxi/4m6nHVVupY9ZKhOHnQ6jUu5mFLg2EE
7QTIXO8IPV2coh0uOc1WxZD7qvWbBjwbjJXBqTfdBCYB2YO4E1af0VYintnWj2YLXiW3yBxdUiQj
v5kvYUtghpmOt1zFWwJunYXA8eI2brEe3sN4cDZBPdhU7Dz+KYBNMPqXQvGZrI5O/I0N9aIiI2nG
Sl10McyhVt05ZNahC7JuicNLVqEp8bCot1SSORqQ/Gr7KUkXaFVyox32FWyRfsbN1CUcEf25uMu0
Bbxd4uVBzEIysUlt50XiTzizztpdDke6Ky4qxz0zqyhn8AuVI8soUSLgIXPhirNtA7/UsFfKOGx2
yhUfrSawO4mLo0jx2NFW7kAW12unaZ1NuCTEo1k7pma+T0xr2xXIOuYMT7vLVG8F/l5ih2bQ3Icw
vBgv0wOdMNeHrbk1bZdIR86rY49TUnVfsEy+8O2H2HtCWm3K6zexQpvRGKew5GQwD+IR33w4Mwmg
20+cgxHeMlBprlKr7sGhRn8s8JdpkEJztOb6iivQwBWFn1iYHdw0fdPT1t6OozqWOi4O3zd1CWrF
CUymTH12EeziW3eGT05I7GHKQZp2itJIOdY2BZIlzEUmaSWYTRqO8Yh87lCbAcVmTrblj0caXEUf
ChFcX8akmjOUvlaSZtZpbPAJmTG1okkExZU1euRsDQR506+m6slurMM4UxsDuiJ8wm1xbuXZCx0l
qLKQ8rHBYMUYLpLZTylwSmqzgdkV+huwB2Kt8xoPwoD7sS3klZOPrPmcZa22Mt7S7EVgql9h5n7K
U05udVC/EmWYI7nEV4oNMuaFK4i4SOc70Td6HXX+M6ErlGQMDsh//E67CnEOySXJbCSEz8oCtUoU
UaoDkTTE9XjX5UBJPk5oaHJnJsMjTsMz83W6GLNHlGDafEQTj1k59idtDAAYyFaqsNk0hG6AnoT8
bVMs+cs+ouVqEJzyugyt4JRFzwzfPAfqisQu3qgCFKwvybhHBCTSvDq51n0DkYork/yEojoBJR2w
BJiEnkv/a2K73Y9Z91YW+B9rNm8iv6CIkOSOhGctc9fYjCOWii5vL1A6yB+dEnE3WMiqHbitdgBn
Ov+tUnM6zpn61XPmW1tFGF8J66SRwUPAcfAueXCAuEIBEgUTZ+QsB9gNICR18+YpBlCzYm5cMy18
D23yLiao04EgedmZEoRnorU3hq0L9PAOksi5Oxl+9KevxvqAKvhr+X8OK2Nvyg/EeJBlfaL75vAi
rdA6GTKQqB7Jvi0a2WyLHLYc9vlkpf2Sl2N+yv2E3B0/w3VW1kcDDenWgXvcMpx8bFsOpe3DnJjd
dTLXUKVjc+m1nuXMYmwpjkScdqn6nb1HyyTUvXsasonzKoK5nPfPTMpKWmEOy5R3ybD2X4nB+f8s
ncdy3EgWRb8IEQAyYXJb3rJIFv0GIVEkvE34r5+DjlkMo6XplsiqQuYz954bbfMuh92DwZALcakW
urOvZX8sgzQAhexdFQOaaAjrXekpc6v6+fW/78vI6mOy9IDRbFwCLVgeN+DVY7+ej+kYEHOL7GKq
lL4lxHDMFt5li5dxRRnxQvmG96W510b/lpFCXyENPvkhGpK0jzY6xQgAAZYfdN4NSc8CL7HPRsvg
WRv8qontQ2N3bwIZKj6ZCFifYKCNP7HxGDkReEkYoLVJnOQtnWoeyfLFjbJbPhpXp8cw0Pnje+Qo
sK9XiRT/irD8ESTNxAgs6jnUkPrNJD5lmgl20jCr9/YpyKJNYZ964WL4w7xbZvOHAYe1bKtu10n1
1WUYLg2F/iaqiXdKwt9SUizrKngBGeNwWbqMEYdsw/0ZPeayXo9I35nZOz922N0H5RAHB5bJLJ03
FxUKBQ7VMimtbRZbl9KrH7OcVFzGaZCzJBe+2bXvvmoeAsPxdqPunztTBivVTtluKKliZBV8CaPH
ygbJeYv488HQFVvTyX/R2KPPvOGV5cOIaSlq25kMEC0Ldn350euZBeELqskJ6kj78qbdWIbDygq5
aYTx5pjtsj4K3EPmTm9mE7/ajyB3eZTqMd11ut5bhJh7svZO5TSwEKXrjQAScwPgHkh94k8NTM4F
+weDS8ERWsDI2hH0U4E0AASWecZ8jCbcWsLadz0CWEY/9cqDqkF94Rbn1vZBMJPwmbNMHOL+o7NU
szUNZsMYebbZzW/iTwK7czDbOJb4n5dYl9AJC4xD2FEL177AvHksKwghJuP/sWv22kKdjXJwXo+J
RSwdrs6cLq+NCTuxYWMfhPa+QrtCESfK4zjIvfT9f5EzfBBTvUoFUTW14f6lxi32pgBj6JvdJZVJ
vfYiwGf1wnjKirMM2nEzAoXlyY8hY/Ss82UNzB625T6s3dd6QrNJ0CBoosRPtvG+jBLjCrxW0iRq
1WS7WpFLThNucGy++cRLnumDlRe91LBNLgxGKdincdemcAv0wAfLdk14aTOOYh3/SvQT6ww826mZ
U+/yicvxhnPYWuR15Xaw2LOndkk5Ddbu0APKPfNDfLEMf8knAVwp/+pzzKOACNkeE4U30eWtG42c
2RPB94zIcjWNE/64NNEn6UHzFR2fdNdgxipltPaZc4Dx/hdnBYGDjXhkZr8KHPPFjCiLQzMOtjry
j5MiSMvt1ZvRFKTM1DR2vQweqhyPaTUNJzOjho+729hi2o4r8hfamOFxEHqEf0g2Ls3feIGZ9rrE
N6WOWfUm2sFgMgGPIyKwgk2IZbIWpKNIUjons0guhvFO9/KUKh7CDGPqkO8SDCzPDtjylUf7ZNTj
h+r1RzIF30kcA+Fk9Zy4OC6CEIeD+pkMn0e1Hh9Qop2pJcNCrGftgvDp4aZGZk0Lzr3CZpYVuytF
vvWt+6xY4Kgl8alfbXMso+ZYcGtC0rMmTO5NJLY4alk44GpB9IZMEsnjCvrFkuyUcJ474Agn/oya
yaa0sU1XZTBcC3s6Fvgx17VAANEbWGZRambbMIYvxu57gxmfwRG2Flyh7bYjI+nsd8iUS9Gv6mrU
O5grFj1sVq+bKb4X2M82xGWpmv0elC2W1G79EEqAo/Ms/lqSNz2L/5hB/Tkg4sH/A1qlEdZXXivj
0LEKk50vzo698M4EBCBSQB1kBSHxoCa2mzSnfMzm2TqKZDqOPsViBu6CaRRhAn66ZCfiZtr0tUPQ
eIC925aJi0mU+yX1BIjXyCB1AjlDHVfDNuyhydo9i5Y0g/zkzc1pWqxB5tSdDJc5S+U53iVPaHWI
H3hmGsN7gL54RZosUhMKrJ3d4GKe02eewG3unbJknN+kmz9blk04Q5bfkuXNcAMGR1WWqq3CWLbv
2IOdLN3d1FJ7QdG1yKhsGY7NQ3z+70vWjvPJDHYuE16UDwhi2CKhU2dWSZZb0+fLkAn/m5Ekp9wr
kbyzDHPGCp9Jzm7PyWP8UVzPrzqGIVoJjgUs7CvPhcjiS/WK8it77LRztNkesjsJ/9G9cKyx+DpW
Kr6B4OlXmBD85B1Om/NgB699DUOsc6db1JKjh/5o48xkmuq8opa2/eKt7SjOQpmp9X+/tDsbuag5
5Nv/fulbs7OS4fivyFpr23kubRrsJ9eHzMMSgOs/FUe008braDcL5xkHvtEMH5IiTtied4w89T2a
3ftkL3+QVQRHI+KoMM030xrmfWDx8xk+FUAwuN7VNor+rSM9jyd4eioSq3/TWDfjipLGggCcwgen
g0/jx2LKt16LxoKHr/fCfaQQFHmsE/Zh1LwNrEHqaniptPzGZP4SIXDeudPwtxU5OKSVrMsX/cpe
YDcWlWIJN5N3Yz36QKC0m577MuHJSZexoUofR6aukGi3o6CqHAq2y7WDnLspdpiP5dEwoYs1CO+D
nF1IiotzHYY1UI+1sqc/QX0Sdeati5GU64j3d6bvITBkDxcdBjkz23DEe2lPoHHq9qOwZjLnW65z
xyLYpiPgp5MofFm1sp6lakNS7acH3XCY0xsRxqwAgld+uBu4pthdU6YkhCnVMyckhu05iQ/Z2BXr
RQMuOt1uW7xmdPf5HtNFDvi2/mQ++WWkOYJ30n9mk0X8UJLO2CfpoTXKF7iJwJJGFufQstXUPIcV
wt4hPLiJIrBsUfC34Sd8AmV1oLhFJkgelRWRb+ycbB95WnjH0ZqvUaV46z6qPwxC2fYco7ir1Azp
LLnrxKIHJFWKpoDrmfnpuqgjuQIUtTB5w5dKyJ90hjojAzjEbkwkmZ0cKZLxvYduvqHQCdag/zZ2
XZ7Rmf+1AbKZdgsIBtV6U4ltZ5DD6DcvnDbdtt3mRq2IVkV6qCV1ej7ObFyzapcU7jUZh3rdNd0Z
btRPNWGLGWvvB1gU4YikT2zshf6uuvkpqYhVM6IQIaBGGVK8IWG/MWY314RrdUzpPUayBsqJ2qeX
U2i10RZ/8sLQp2jk2IqINTQZ85XGTQ2BOJVxXm5FyNp+LkR21dZwG2ZII+XYfTCQ+0OxgDYBc0za
nmO/2LrOQn5Ou4mnChLmyvLqQ4jurenpGJzJh3UU1vLMgBWIFyMP6ukHbMDDrsop2fxs0ay4xLJK
m4Rdsh+LVLC0xYi3M/F474V2gHdncstLj0rQBh8aNa21scMJHwaz9LqeUHE6CDhmH5Jt6FZfc1V8
jXYNQTA1QKxHN9stHlpSCIDVLgQjBxq5CxFrEGVzIPvxcRq8Zd8bvYdj+QKoZTjZRfrQOY3e2zYE
99HgDLWFEggDzZ9mcVuYZffhSapfowuOZu8+2D3fwsgumZUOKCwqjcRon6km7soIrrORsfkP1PTS
5GRoRvMR+DfYBaRrGzQksJvG4JlQRLK5GPNVwwLw0mIHmqd/YNwArk3w0cd08GHEVApglkiM1dmb
ggdjFgY5QAKWkrUsap+mHM2krPqvhnZwVZn6T3hIJQMTNJruxiao0STiNk3ch1mG2yERfyMUTUiF
QaeEsBEzw3lx/H9dURmbrg3cfeB4MOblJfNqogRQea3d5IEe/tUWzvNgqm0IUwlSbwn7PGv/EETN
0jgbnjP/nxU4D5UZXpoYzCTVUbuzKw8EEuow+lu52s8N7OTKK8ytb1CGMNknBtbN1lhanw18Haus
N9asYt2HwYp4Pslh9kV7t9QyMGasm7DPXSVkg6yZhawH4ogGi3csconf9UK1Vv3wRSPajBYKlmHw
KOIVsTml+RFAHV7ZHRnIThr+pSvjQXWKUyHj6+LmhCPaWOKtL4d9n9vZK/T1QFf32LZQdITPJbE1
A/FhbufIbTgcangtqyRnaBWmUXwaegopH19JJTx9UW18mIiXpgXqvvsJnTGaF2bdJAymmTlwemV6
U4H9Z34B8wFdhjkgNPXmR2969hL54nVDep2A76Ggqw4j092Y7Os9WjYOeTkMIIJrVA7lLz8F1X5S
Vqe65P0V5mUIbEiqMHgZD1sf3USewOQgY51HhgR6xNvguGxw09cMh8ehhbASF3RtTn7rG0Nt9Rgf
yzFCthlQwZcRWerU88AVmg8mF8SD9clNJA5rSBHC4YqZBcichSsqRkczBK8R5YS6uyPDQkiIdtiu
9147yj0+uQ/XRRFSxEhirTdmMt8c/1dZTvEebNwqLoPXikZaYgBWGL7D8jn4bUJ+mkLEv6bfnWc+
u5tWGB9GrvJLm3kvmXCvs+rPiWSOjsJus/wsFrF5PuWSCBFG0myz6iMTd0RBSdG1i3xp7kpEVTZH
yqqp3fDi0gBm6tP3YqYNkFb6sWOXq9HKQppN++bMpEyuLPYjjNPKJyVec/TzKzXMxBWxFcm4ceqU
qaE7PKftvAxmo1PbMzH3x+xm2npXVaz1ebjfhbfTpUlg6xCzmDe2UD7ZTmRhXh3Bh6xZ2YjHAHId
u/8Qt22DUjsUofFcBWDs21TfE6P+EEV+dDv72w+zgXkSykjQWYjR9La3pHOIguil60ETa+OpA8C8
s3Apr8bJDDe6985i8ZR0ZtOu8VPahyiiXhnzk8T8ticpoLCQHjkq/0CdRSDVpFZdqx60IjFU8dZY
9hLSJitOsOULWsBwzVa4Wg8O0xYgYKem0x0uHIW9RTqnCCHEJrcDJFCkbZz++8ILMCJ4gzWO4JDS
JXHCjRiqcySS2yCsmN6XOC/6V/JyK7641kwaqiyxq/kRGADIAZAy7Hrn2sF50sTqYhCE4PbfPyZO
ihqoMOeVixJno03DPrVpSumJWYRkYJSGVPJ3NjnPQ9zVpEVl//8yLb8kujImuMSnakmMce+F2UOK
sAaI0ZCtBVRLgmcMrzgibtgwlN46JroJ7KgWQWRwTQuffizxp3+jmkjpiZZFdkF/PnTkujLNbMEa
NkW3SzCpufNzOP0gNqi3bTzcQxWdREuGSM7EdIw1fm7zljBmmWV5jI1sh0zm7KAaaVLMP8zrCCkx
CufqR/UVXfbDrOdL6zJ79abyWAX2WwhpbUi8U8Xdt65QUAB2ci/e8Bm57jUcFST85m8XxL/AHY51
yYVhuNnGi8uDPUflluQe2X4gW+LzLDhIUxhxDTVtnLEys7FYrLNRPfV2yZlO21sGR/Bi7T6no1V8
SF0hPvhIo7nhOyYrtqigwbFN5YMnmTrFr4DKZvRb4RvyrL20S8T5GAZxbTkcSUl5pBwBpdFGGyXQ
igULnI7ANxPesEufLIZlayT5XCwdYtNDWPTXVhzjliJ/mjeegR9216LYJoPz7dNIj9m8luaDh1mI
v8l81HV7JiECpCWl4yr0JfRqcqhMDhwByA7hJnv74Z5l5qNoM2j+pXXMAuoo3BRfohwOomK1QdV1
RMtCO4NobRQvWMCIOqNcZZT2Lrkz8cIc20KGGOG64Y1Q5yXJhC7Zlv632Zv7Ru6ZSJ9Hl2GcWWE+
jLjg8oYHwLIHpgsifUzmlzYfH3XFC8/UHHmqUeEeady9q2jZPVbCtopQt0fZkT3Mt0rJ5eY5Xphj
UPvdrHhAF/qRJhh2EgYiNl2TPKRZxjvnXWxnH+U4NprcO9QT6pJgWP7yiFm3HLIf5YPpC9LmHlbh
Xz6at4WeFDTBEwI29peECpYMvRiavbSV+9Mo680MvRMwhhIcGHRYVX1gklnWcK8lCQF22pykCF4G
BpXLv5w70y0X3krFIYB7F9/KMinV5BPFYiPs4eI5moucnAoOZ1G+ZkV/tzvvx3TGtzn1N8XILoKO
jo9kRxtgkW04T+qS4IRd8blH36g2IKnumiMuq/CD9yRz9A1hHC7ns5c9GjBG587/hi/7oQiI2EQ9
ewmtK5Rz+VEj6a5KZFyp6HZVVN+VRo6VtKe0DCGaSflHNP53AcJyNbsI+SMqUs1OILfHi2cGL/RB
cPxiyCCLlaXQa6nHA8PcS45/Fc/AMpluj01C8KJbMXaoHQDL6Bo75HtVK39UmX3Zvv9U8HvkgP1d
SBhCNaAbAv55euyQzArq/IHt59T8i+FZs/6LTQIVilOSZGjZQTmBdg3prwx3aFa1RjRo6/kxao03
9x2gxL8R8wDk4aeJuF6XoUDZDKTSzGhE1xyED9gPw0tlil1acBb42pq3Q2Bxvrvt3c+gLgT9X8+O
zzHHSW3DE9cYY0yPppT9n4x53DsBQYRPYJ5X9xoQ+Cq241dmfXvojG/MjuKY4o4St8lRzI+I9qdm
ugN3gWU+EQtnQdTsk1MmOAxb3sfRnRUtHmvbKU6ecy1e68b5a0wZGzobNlCFph2QFUvgeHETAZjY
TK4X7LQZEBIUfHkVy8qot3gaKYVUSZQDMRkrhz1L0i6+aB6xbEqp9zcxlWCFYiiKKaW9BQAb+/A7
M3i6Q5Ns8SCc0GWiPpyqV0vTK6fZRxrBh1TcEV7PT7GAkZ3RgcaGBaau5gmhNqGwYfmU+SiPa/c6
SDtlENVw1UvGV2FmXmoLek7gURTBm0p0ccTpiH3P72eusWZHL/Ze5iPgCEyoTV6eHJ83tbJ+NBSJ
fma+IeF80sU9MVW/M8s42niztD2tvKF/i8lwKUaAddp8M6b+wpJ31XEs7juKthUiXUDfdgaWM3hJ
ZowisPOY9yJKAKCZWeT5Kf/E8veLOELXbh/rhrl7IZNdN8L/RaFmh8QlMWYe0+Rge8UhJxsiP2k5
MKR0DWcrnQHsouQwQlO2RG7ox75GVNo3D2z9ac4paxGltGTj+J4OoevN/CVcok7t/wRN9e714kTo
BpnhpgU1v+7+BGnxIVUNdal+TiPWZ433Z3L5awySaVnBcelOFrtrWgZb0g/Yy188Rv6T0fTcs/Vx
6PgNhFyYPIL5p+WJNRDut+7QHi15aTRqBDG0dxUIhLnRH8fgu++cmdAITvZmH3YzXjXNB6kKnvoK
yF/hgZxCZrUYAgyR3kKvZEMTJQxkgjWnMqrTmmOFG4JXIA+/CgsLHCNw9Kt+yiZ8lleTE0kbySuY
VoI9/sRdg22E/8/3uOTL/44cL/71Us6cMeEjUtZ/JjC7FmxtqugBrZh3JdGPnDhtrkNjBFCL2qx3
DpbVPLs1S6uZ+HQCZA615UC7Ns51gdS4U9NbsuDGZKlOSZntayS4pNSbK8d1z12I9qzz7M8hDJ46
hyPCUyRfpWP3YOQJobFIHouye0gJkdrNZFQZbXPVQfcsDV4pw6njbVs/paF5CQVDQexG99Z3v9Mu
/7ImB9S1/9nmtCvhID8D82/pLsRon7l6pTLEvFySSTihQ0W/jw+J48zsUW3n4SYkIWXM1Qf7Sm8l
TXNY6elvEJrG0fHlK6uIG1EP5F0GqUmNM/4AfXiI/YTGvq+34BN/QZGZ69wirm7I5KEI8ieSpMIN
ZfWHDhCXTab6nLqM8UaIutQe263qgElgyOed/8jaFsfAT1J9ZTZ97qx8EKX8iwEjc3+SYsuyXa1T
OGISagRhRYbBvrsCwx+1897z6Rokold2NyjfKWrRP1tlvyZ1myrSu0H7ffLM/N5bZJf02UK7zSgB
dPVY9rzdmWR+l8b2R5UamCAXppr1mSluFdhmyTGqxd6hcsFC8Gm1qj3JRO4YfQPCKgKYHKPbwgBG
WzCYwVaB6CGmPvwdJrnP0k3t2vprAlrKkQZ2pv4xB/3ht8UrXjfw38J8d/nIbqZuevQa6wzx13yW
vd7x4QjpOp9ciKAU0+mvgEhNtIlUh2Y8GnWGladEmy4t516sB0VgUi4oOojpI/iKJKItVEoGA1xp
nLgU+qMBVLHzUIMkDnzYKPvnoaHdt41NfDBDktS+RaW1cwaKvjwcXESgIeRWfXM71InGWAbbKu7P
Mje4PiVCKCOGkJsmu2wko6Fze+yvaks6IADHlju867nqZWog7p22nVkbTwinNmps7ogu0Is7wWXu
YatJbtUQZjTTxrh5ZJX2ymzoSSF9HBxlnFqSi9YusmI/e9XgJhxgJ1Fu3ZIeOkqhIJxbMiZ+jnc7
UqTWxeazSwZqEVrWe5ueysQwD7Ylvjqsy4c0Lq4YKIjlBIWLSM1dTcXoXrM2+BfNQAlApDc1yh8m
7Oa2qsbHzp1fPZLePbxZlyHraJMBkqwM3GhN+gt4gSxwT2y17pwn5fqP6eT666RpfVzWP4FD2CYg
yBDP77ryS2jA9bql79u5WpIaTn/NpX+NUfwMMWE8DbF00eJz0OhvWRxmM8TD0j0mxN10FJtd+luP
7a+xyJ27Tp1SaREcFeFLa6yaVA99YBj/UHLU18TNrHU73k1q42rgFcRf22bv8Wx2Z24bHvzF4Nzo
st/NbvpObFmXOsCqTBam5B2QV5Hukqhlbq1ch5Pduc2jEyyuSf84Lk7MOu0vfWzBMipI2UK0iXLP
RrlFIp4QZG1jZP8gwgVsG+Ryp/0rvPi7jCr0lnxXsM8QMrC2jwLNWiWaN2WAgq4JcppV4uysG4nH
N9KjeHoJ8l2L3N2bMn+wzBuvr7FBJ0LEE4ob0WC2UVW0diz3GpnAabWNXt/KzjzXN0lmGHkdMj/Y
ZcI9UVMzsifLz4KzAtBhsdK9+kRZ9h3g4UHl/+zbVnYHi6nwAKEIs8aNrlC9uU7AfAriSaTdo4qM
Yk/QwU8UyHNupLBjGnLanDlB3GW/KlTksAhD6h1/pJAIDjSgz2FWpGu3Jgw31U+9QYFo9T1qhcA8
dJnazlMMVdumb0qmrNpEQVmdA4ZoIDODmr6pEG8oF90nRwmkW8h7eUxflU+Mq29W2cUs6gp7e/wn
z6YfUDLNigLiVJrVxMKTkrqcob+MbolrjSxAs+L570L9m7uNerZGgkpl9qcnEnuTafaYCEzojnvq
hx4Jl2v4MWcoYdwmAwtMQdw6yay2Eifgs3hMOjuES8D1jyWi2TFTfk0t+gOLsMi9WRJkmETQCPMk
Gi9QiwlhQbO0brAhUPEXPVIHP775iD8YESwiazhlEPB6vtdRMb+TfWLBsXwqh/zJ7INHX1kgtJYv
c+K9OI0FPP4ndjjVNDIApDoRuqSclELRy71Aj7RN/dFilEsktGA9tE6F/5ux/p4dqU8LIuk59dNl
w97wUYYDatensqtecicARQh/dEz9pyRl+wegy+Lq8BEFw1ygOgyaDbMDQIIBdRtLmKOxFO56Gr+E
VUyQh83jPGB7Z8B2GbNaPQWxE8IS5llj2fUi6uk9E7l9yaK75YykoJoEDfSiYBiKwq1jL4nsg5mA
9aSa3N1pGcbbmJFZxKbtHKK34krt+n3Vk/BamlZ1xTRp0sMToiKRFLqJaSN9S+1z7yZ/h5qVLWQu
BA5Rr9YOUhFoX9EyHuPJreyYpOp8DnYoHGelrxO5AWaRNudp+eJWQKe4+Amb0pb/MPS14iiLjv5I
wvN/v6VafxYMFmI0TvgCNn07MZ/DBMMwcXxoxDlYJK8yqD6hQO0mYEJ7LiwTnlzrbdNll04QOAsK
IjDXpoOkq1Kct1VeEpHEiKPV3rzzuouC7oY4ydtOwGm2EzwByKIs8KfpGsMxOAbuqK8yIX9ItiWr
jqRb48g6q6z/4yGGor1R+uSX+qYtxoa+C9OjIUluI7J416TiPcKO+oBS0GSMUr71fZszGU9f0KX1
GyLk/uCShHnz6DKQ2AzMew/OPDDm9vy11+nxiDl2flBCvI+Tc0u1mh5kzlij8nt0ezZTbAPVzBCQ
AylKhF5hHr05AOAYP+2Qo3wOvgZoVvRq1w8EZaCoqq04I9LcfA8Kk0FVQ5R6SZ4kfWYFEQUwPApE
mEQs6lR/CgJ2GubQFttMDDULMBuceR/dqoUk29TM2UaZbgsz3uSiY6lUkSliBcQyQ+IqkZ1uagRL
S0bco6rCV6fqsc2VzMnSQi7XRzJji/fST+zFn5VrVE+Rx9xmbMpPJI7gscO9W02sjahvh7jw9/Fo
3ND3im9XFM8N8zRVFdUxssNtGdD2kTu5i2sivOdEkKBeNOSKoufD7jEdjAn1ox+hOc7HEDM1xEZo
WCWg8KB6d8nbpaMgBiTJP2Xj/Y1D4CodkToWfKErMRtbWRIXM1kCa1VQ7/qC5cACnoMDWu5BpNGJ
M8yGcmx9cGNMXKzZvDc1rDxvREHerjXs+21T8581tXm3a+vqVt53VRvtW0GoFLm41g2VDc22XNeF
22zTqGwPVdbIK85p2j+jrt/Q9WZngLjROnWIzHG8zEHCU2eMVD28EACVr6Lt1u7gg030C28jHJ4X
M18yUegUeQleaZlYdkbmfgoDccja/CbBnK38R43zftMEjn8zyAPlhkg2RSwlTvb4TMQsUV1D9xiN
7OhN79BAtmVpFn9ryg+ucmz1SeQx+xrSs7csFRMi7K2ANrgyhntqIeGgfcElpcbrELSv3HAYghJb
7uIx3GZp9MOlZxJAebc6ntkC4zagU5Yqnl1q2js8Eyo3QpAW8BMaYijTsoG7h5AymtRZr22kxyfJ
fvPa+sWunsv6dVbdm8qD+u5AgcC2Gs8gEuH79eK1RzixzE7nA1pss8/rR0MnDGm6AW0omT+hYZCQ
GKOC6oLgoJMSgpTUxCGk485rkB2k8fAK0uvquwKtrdXHD1r+NKCjvmHvHbQAluWXBYqL6VJnqO4H
9oT4SKNgN2wWDeiOGKZTPUc8Vp5JTdr+p0N3+s+8wSYAbxajL+u4kMgjHtoRnxIOKwPx8Y5lYLjt
o86+dr3vH0hjQGiR2bARdPvlxAzElBPvAeFdB9i1G0AoSGlaDkV/Ds9p46x7U3fMMwbaVexMs2M9
VVFPXl5sfWl/n9mtekrhX3a9vbwNDB/gqjzoePTxZTDr8SdnoLqbX8oggSrBpYf15GgUxFCNEdbE
7NkCKn6Zly8aWOyKSIli7yUvlk2GKOONjeE1+Y673WNbuC9kRG5IRYzIOKDz6sn2YgrISECSC5OP
Fpgi5tVWgkO6H2F9eTTsHROjtBb/BscbVwLkPd0xEWa1726UA0CbdMdne2S6hc75HE+gAwriYLd2
jmQPyO0xMAeInu1FJ9QLxoLhpx+2YL6mAL5atbJtJBmAOyxYrBh6ik7bx7CtTnbWgz4biIY165WA
R7dNJpI4TBNKwaxmAj88wjwth2YAVl2CvvFmgU0cDO6O0u2CRzgW6UH4LYybodm7jEs2yiA1jlsb
RKWBhtc3FpJxXcb7dipcZqyLT9HEyAJPAzF98qkGXOMFOoCVnVs11xfNAx87sSdMkeAdCdksAwsZ
99a5dqDJDHj3jX5OaO/QkBAwjLNm7j6HPrPuAAie+FuHO7Ef5E3iagcgGBubxbZI5skEmS5aqAJY
inGX2eQmrQsKyLTfWiJhWd0PqJdlfcZr+RkPkcZMlv4WDVgLCdWJwBHiE1n271zRmMhjZk5eZMdt
3V20IQlIm37x7hBrN00sny331EpO6Lh29tJg2mslmtERcyBUz+5Rp5PEXuIWB9XOZ5my/iSQs9t7
8Bg2gR0dB7zEG1+Zb7JpiBIMx+6p01WKuMkMjt5AhdqmwFjL0qDMjYx/bthAWk2bEVNP758MSJ0k
VgbbOUx/aWC4GxzXuQwaFEUbxvcpyJ3PvL0Hjo0CQqQMGoLqx2UhemjcQtyyYf72cPMgNUSuO0Ng
J43G+OexW9oEAYVnGpB3jvP1VHfI9iVFzZn5f3+aW+dPJCD2jh06dWPsl0mURm3PKgogO0Flzq4d
A3uj2/iFeQHnkh+eqOSCtT/w6imbF62LYQI5qvzXpfNXOEW7PlTQjJC9mFMVHfu6feIJRYAPR6z+
JM7H2k/oswnptJjy17o5GcsXGc7M+P/7dVOnbYaHqbjr2fe3+E4ooZwcYypfQq9lB+qYqIvtqX5g
iBTBr28OVj/3J5/y4tS2+YVagMMu4E8xsuM4kT7DoUugSsA6iHZ+akMDewhJ9QoBNOPaVDCtQT5h
bslHamBVJ6x3neQL2QJCfHw6AIOP7PvzdVFtOxRN8MAZCwn5RGQvutYyPrg5+3FzTOWJOvDcFFRG
Nim7s499ZB7r975B8cfIhMwSuNp15P8QFXbsCwtx7IxKVhAWSLpKtAuN04iKfp0YxCYN4WLGUeNC
OkUe5BfFn9IIkidp1ldmwRfMHcsnNSezKeemiTqGbL2eQD6YFBSxpRlxKIIzAXhnEJBI0ixfHGvN
5og5Q9XwDfTZG3kAwL8BA9l+np/rCIKX3UUHZgbDHh3vhgEku4nJ/wFJdEpZVtilFOfQZ4Dvx+lW
d4wqY2Ts67lJWCBn3mfvdZjLzPy3qYIfzK/tOijYw1HLvbZF4/EkVsQXcDtta5u0S7MNr40D9kMD
jSgTFnZp2J8alCYralHW5VFKERbNCozxsGFZZ3BktFcPofh2SM0lBdQgZNmEqgIxYDeZLStwe34z
DEKT5xFFYp1jNezJUF/NtspWDeUH9oEOMdRTK5B8TvgAUXl1rNtIZ664MfspMo+QJS/1PKBYaapX
19fGyddIoGV3ilGhsMOM/03TvywlSUwrsFNLCGuTEReAhuZYJO2qKIZiXywlsCGRFbQa6KgDoF6W
7x1s6/P0jCHFJJHb8h/rxPzO8ibC2Cu3AhjJOWnkCaV5/ALKzcWRCbOGnJLoZYzoA/SkH3Ch2SsS
LtOe7NmwCcv/sXceS3IkXXN9oqRFhkixZKvSXdVabNKABpBaRuqn56nP+Jv9XHDBPVczZjMAGiUy
4vp1P/6a+x02LDNiN08MK32eay+tSpOXVGO2XiRRkCym2Krxk7NXj8C952ADfzAl3n/PA+S7FeUl
LxRM0ivDpsBhWMiDmNTyMnN5S8h0vkhC969YIO+8yabHVlb3oa47bCXuXbNmxAQTokz06F5rYHCO
ofqgeKZb1qOcXeG1fz0YEjpOi73A9V1Pnbu3svsb86i8y3XS384YPdcZ8hQ6O0VzAUJsj4GDkFi6
mamOINVfh0S/4mbb41S7GcuUFkzTlG/9mL3LOAEuJuh9W1rrvwOcu+1z/QttoCPyijdiFPfMlz6U
DBSBvmk+zL90SHMWSlzJ+7YjcJq0Yk8qcmrD9beWwfwTdWTCo4RcYoBe+OAqIiHwDbguh3yIUYkf
wEIBlC2xdg6cd3ci2ObJEuEY8G77ylmPdZZ94IRjo47jlPGCS4hqokcvN+KQLcmPXuJfLSUKpwDB
7i6fGnLXiOwdzwNbvoZJrJ+J2Ti0gGC9n0Wcvy6W1he5kFrKOblsofw3GdB9Sov4gxyWT+vFfPGa
prtb9fTg93J69ijBqoQ3PwyuYm7qKvUaNTE7Mw105er8H6DlQKRCtcBFCQkm3/DAzR47JA+2FNHd
mhgeOB4H/kjdSRbzImnzoWL97rmz2c5LemmT5tUbwvwjluWyna/X70gRThZ5teVBy5Jf25fElM8z
XJIOt9xm0V54q9TA3S0sd0Uynssp8yjIS7rbVQTOI3BI+AAgG3T9TzEdMMcwQmkNfQnENtscmM7c
N6+RXeUTisiXN10N8zlKwQwksjwrt3XuONvwckAcvCvD+SHD0op7bzo1jrPn6VvdditMINzv86li
HFELMQbDBHJv4uHP1MzrNpsTn1CwL++w3c4Yd1vzAF2EKr58VJ+wKvfZGD5NuvBPo2BBV2b5pwh/
R13vbGfFeiccGnjfilm50wbCRKPcg0uhioklmhUctGJN+Qkg4E5Z/ZKXfAphK7geVnatcdX5DTIe
ffdEyJaU+ZIOXRJpAyg95nbMFBh38kOxhZcyPo6xe8tAwukimpMYiUf5PpQb2Uzub5WJJy7z65ud
oyuiI7mX7WDv0zBcPhPPPtcDC3136A32VwAcziTiA5vg+qHzxfQWRAb0o9PeD7Ja7wNW2ex5xj+K
QxTn1ny2MTR7N6SgNVs2wDUIZrM4fF6U4u2CubaP3NEDhN5JvnK9upSRRoUI+vUUZ4CmnOYtz9Lp
b9Bi/1MlpVhTZ8Eqybk5E7tbtpACkKOtIdAc9f6ZDj3sDSKtf2UQpWjzrP9G0/xdI4y+F7W4i0O0
49mdaUro9bhZxtg76Hql7VTG/nao6/GogmPB5Wg/lTK8y9Zp+Sa5snfzlPp6LMU3QTOZg1W+tzF+
TXximNoH03pqMyRSMw/b+RWvQHo7s1o/VBE5OKQ2RBeNz8TJfHbJk/R212phr2zp0pvSTdP13LQd
qifzyT9ZWpgu2PYUx8cwvtoyADvJefTl5/arXYt3X6j4rdXNl+W2/eIm5Aqv3ze5ElmRXTz8ohCS
r63+1c012wlOjX3k6fklCp1PIg7J638IuP8fBWyE959X4v/CAv6fVf+r++nTn1//HQD8n1/0XwRg
8V/IXzoE+Pf/Dfl1PPE/jHQlvB74EAq6PGReNK3/UH5D8f9C9fW8AKzwf6P6ei6gX3Y7oQrDEMyE
1vL/pPrGi4CiaBOOwhgznczzHpAQZYKpHaeXwB98F7TWgt5N6XUC73shtzNP5LgfvIQqSoYCxArs
4kHvGDpg0fPrAHRJFkv/F4lkxUpZC8iZG0FRJBtsXHQJbcW6KkOHxFW45lyWBi1tAFOkpMF9K5k8
veuKxm+IGpVpY8PncWxpLblNTQmz6c4ByEMnMGiIxtJ7GY1oWMwRDoaopl9r6MATvUxcnquxLm6z
JF4Ipy4EbjyJKLMo/ysNYQRmGGAVq+QILiOLaR3mvcFqHNURrpeOTHR5jNMlMwd/ojuvuqmkNzbp
LVNkP79WnLc+InldLppVZJbor2YaHHhSAi/qtd04Wbjwp/lgn7Jiinx1m/EyD5RpoTMLcTMs7J0M
3mczd9jUDBeWXZLgIjsNVLBWt9r3ZKyZzKEv/p6bpoRx1WhRcd3CK9zzj7Qa55+ZtOWwH+MWoik+
nLy4ugK7htBlEgYVeHOnsNQ43JL6VhDdVUiyBEKC18li4w1O1146diislnMVDsuHcf1mOElLHjoA
a4aFAzfuil8XrThxNepLoCK4fEMmefsgU5sVDxA+jGv4sqmDiKIZpkqn2ZiQm++FErYRskwLPgMX
VtQA06EsT5WrMhsCqLW2G2ClcsKNlYX0Xw+FaeHbJeOQoctZsVZEaDEsO0BUBLYk3KszKzeyXqmP
6ar35fIMSNcfT0U0Nd6XK9oyfOHxX2SfAud5dor91qG4hkIMVsK3NnajLCYfki+xvHF7ORdYM6Ug
63brKU9D5HMbuhPvVe1l1A8EODQJ6Cvc/xoUkZtSaHYz6CVkHi+rkcc19Af8hTem8TMsSTZPzJZF
f4UWhPXE+8HimbLOmUzFmoQdMNreA/a5ePpVR1W2vOqscKBcYm6dIVMObPBAjCSJcH5ltSZXgrZh
R3LvXe+LoyPjHG3Tx92HlkL1XtttUyi0xXGa5zp/9PQUuB8qkwK6QA1Zzts0S5n0v0eYoOt3qeJW
/grZ7HP3L7x50ERgmhImoewnKGI3KxGDeK/dInMVYzSK3t3KqUuWOY1KEUAGmfyryUl5me7+rRQo
u/h4Z6EtRUGzy0KuD8XENWpyPRDR5bhgsieSpkg/TYJP43VY14RqxEIaAvmZlYA/ZiY9oJcaKNWC
fSzzWgk68w7K0bok3FdZfdxlMbvt32T8KKYaZzOsX12beZJm0olcDlSSMN+RnMnlB8xxOW1c6hbI
dTD+kg+br6njiN5NuS3cxV+hysD0etZ4v8fzUouWXt2hlSK556k7fvqpk4rHJe5nCG4lxch/nN5Z
kr/LUgMypHQww7JHcqDoqt+jDWKS6K7TZMSpPf4qMciOImunD60MnHG2U3alcikcYadhobAoaNhO
tmWSsXfxA67BRxThYPikCqtAsxWmjcendlgV3M58HMzwJ0sp48FwaTXPmqTAW/U9A4gn69T2dYmN
1clAYXxOfSHFb/7wUuOVkTw58V4OQfuzxj0OxBvA32U83PJ5nGEGZGnvBsNd7mC2f9TLasqHgm1I
9e2GKoEM1ay6I6pVrfM+zrrrGqVRYSp+jW1mJ+fG9u7IntCZezIXN+0Q++w4B+jEG6wY9F1QkhWI
mINAoaUkJSg4vKgBjgJGuKSHOFhJJz+Ruxb1PTIa/Jl0mdfl2NMzbzhpKsG9LZsc8SRLTqOvcF5K
88rUYIjcdhBAxjfk8MZnLkwSCVwXOxedGXHE8PdtiwGLep6otvoq8KVkT75Xef0f469h/ssN46py
b7Omy5IfwsxUSZhgAYHdmZpEckx7erXz0J+X+04tQflcDk31a1nTklzgxA69qu5M60LHAiTCWuBe
KD2w6vQ0/Wvt4mvxw/ci9P95AaDl10mZVeGTcUS0YYezRmeH8rTyEkHC+WEOTtoHPiMxS10/MrT3
yhwKAjiAoHV2cuabcAtNte5fpOFoeyTHp8ffJIsdgg6eDFKfkpF1kZ9LqCyXdIteBSGaH9/9F3LO
hO+h6jU3Vr2Y4QHBReXkiVVXf/d1ZYDPOLlifcH/3r47ad9mb3ETaeeGO/OSnQ2Dj3mgbUY2D+Gg
qwJj8kilS4Z8ID59Mlj1oQdRTgMQsbn6NHVTj3Dtze3y3QDCRjxUlk23p+ZpuKeUxIxnEtZp/i9N
VjTOG7f1nPmJmESjHtqRG+w5ipqkPKymUykX4MCSzBpSKkNgSSw8QV2jZH7pgzgO3q+9Jpg0AeBD
UrmD3TaVf0VElSxwK9QtDPajteH62TGKwSYAYWw4eEM7D39WJL1l1+TaH89gyygru4mLVhKWb2Mp
r0mcqPlJIqPoA9E2LJ/0AlnlvMKWq177GmbBu0nTkEhuptn4vqohH4bjsPCsg4cdUar4noXORFg/
EGRbIYoQlq1RkNWxTfKJPUcb0i4yTY67PLvUspSfJsqq+pkrSVbyBq7I18domib3DzQ3t9tnnOlI
pTb0nWc/byNzmbF1nv26HDDlKrLF45mDJQg+aAXp0k96cLLqHNdt4v3SVMnXbITWKbnPVB3N98ME
hfUC9BHbA/aPfHhIS6fkbY+RmrdNJiBvE0CesmgPcKY1T0uNqwCWMlixWyfp+/YrjxxvPgY0ukXb
OncRyLTnjGaf2ThKdmpIqum+yQOXfsehLYKHNRgRAOLKd7onyZ8A/NxkQxGx8hnX5T3JlLUXdy7S
6dBE5CIvEe+eB4AumdPbKhUo3yC9muiOZFto3hHL4u7cQAwwjLmdqB6mzlH9vqJx2bvV4zo158SL
6ZL27CIIBomlwL5SNKraFtwEEU/x99GaxyNh4J7lR5S7dkU6wkWidRhtE2QQILl5hKhxO7Evp/RP
0wR8gFxoAB4aFdGcEvtkDyoz6/9g79KVkd6hl9V5G1xnhpLK/TFnlct16rzwZI0+QTn007Nx7bU6
euUVeJLgyqLXgCj1CgCxn+keVVhYCRhxlA0HV1cJ/1lxqTvl9JZlFw9M/3Ir57IunnjkltPnCh+R
9yu0afmIcTmOT8B/2Sjg2eLKcmvXXvm/Q7IzNPrFanb+5GXcYICQMQhsi6qQ36EKdvzsiTerqyrQ
T4IGTLlQMBHXUXJc576XPxm+nIINWerXL8M8heNLivm0ICikrnibrlbLSXB6Uj66sHb8qUW6FPdj
E6f9aQknAnuC17760GkMam7Vspo/Fj7NsFqacowPMLrpOK9bQ95Y1HR9gjKZUrkb8VYyomQYHvkt
eh8K5k0gnHLY6KqhbtvG6dhfuElq8+p2pIDp6E4thds4tQCmyVAvX33Ep/aF6vDevLKXqnkOutcn
YxRFQ0FfdJUQVogagX3dk9Ik+8rJ3PrBFbB6N8K3mdolZavks46bNf+u26KQ2wahpd9xO+y9Y+Rh
fMIyVUuIVGzS5/06taxBeVlQcecWE8atu5LFIex6fdFSOoXbn5pMA1AmChSxkxVpQM8nhCfsKDRa
JUR9rYLVkFFWjvEz8Nxui0wVtdQaRTJ9lOFQcrUauDZtS8kz+xBPYgjB4E0O2qu2NX3jeTNSPaWW
zD66FQbOm4K2UPFkWoPvnHKTiWVz3oPb5ZzjFZ9HbpQfpQdLEeI5unzx1Ja8+b+dxm3GU9AlrvuY
e13q3RYMlOql6/qRMHYcthR+ls2MOXvpl4YNhaDq3fatdvYxVS3TNvQQUx6TMTAR/rw1D/e4I+WV
oDP7bGJQ97rlGVraWpy4XKzNm1ZDZ/llrfCAzHKfN3/Xfp3L+5K7pd4M+KKqowylktsadHq0zeo6
nt9bnczL6YqPan+PgUjdP12kSfLmIdykV1HLjnqBpotSsjVG5YSlBhs/g2bw3VNCAMV+l5FJ8rfe
WKDNWKElXpqOZ/FHNfqOemx1ZiRwjVmCLApQby9RWOvpEcqGtFeVdOC2JVPPfZIMiHiVyKfk52Vu
Q05Es7QKrhMfR39fdth8Dq2ow5HoLgf5Pm1TlgoY7FcNkADZ+tFt1Op8p2VQmf1EJK46TP484O50
S6/Z5YiR6Qn8TMTdZB0m777QAPLPnJW92IjFdfRWM8sXD32fzBAwRWZ88HpD3D2s4PYCkn6ts2wh
I68e9SmQUY5u1iTTtu86/O8uq6DqUEy5xNSEVh8fFMQmXGW5I9qzZybdfUQNAHznBug8/cSUo88+
Do3GjPRhNYiHghuffV/iuPSPbiGnYQvtvSkP102g3vZrKvzHBPZKhUOyDI2+NdhERoYBmkgoJsUo
ck5Z8fWXii4MBy9vmea7tpyCDi885/E+tvgRDs1QsmNcnHUo74yYTXMqxmCs9i6iXLqRnd9PrIqw
cuxhmOjmXDkcirvFNmPGrpgr+1tnp7l/RESFUkk3pQw3DdUl9tDn/r/Jdo659C58+x9GplRg+Ypm
94Nfrq+A9cAD/s1+gOZIi4oBsYTwyhszlpyRMNdx2FxHouVe4FarDjzsLYHdeRjJ5xfIyN3F4R5t
NqREmv6CA8MO9BxkmlrifHYde6SbqA7eNGWqxC307Nszx2Pl1zeokET2lpkn5A8bXJYad2vT+vKZ
khrV3isBUAYWAfJuCb+BUHz/rEQK4oW41ajtl1GdZy5uDyaGxlWO6/E+SNyF/u+sA6i4DxAYkn/S
tGRhB2a88D5vjDceUpILWUQ/QtEb7FnVwjvO0htyyYfHUDB9lKXJcu++GpaAk9VJc2WeU5CgwYmf
r2ou3iz9+m/agZ4GrmR1madb7mZR4N8YNsL0S0ikTScFCDdCmzoBWqOGbDO7sO0xT1AseU7ZMzoP
eL8ELMZWdFyj7jwgDuJfSrDH3g5R4EXTHfVsXsQ4IOi2dl0Lk2yboDshIbWlHzUkSC2J0HdGGM4l
rkA9GG+Q1rOzvJc17Wm/mrSQMO4V7VSYtJaRYCd/K5dwztQtztWQbUSoH6hlLMk1MBBfC5eZAYf8
kaMX8MV974MF5GaYqlrSI8/4Nj0E8LPU3xBvOVS21TcNXtUU7ON0M6EBrkdq1km8D165kprWfZeR
+lFGkfKjkp617eDgS2RQGTJzcjo/UReK+VQO1LUO7e+acpSEiMFiWM6XDcCYH+Ok5bBN5rUdDgMP
gPW5lUEGFQCBh5U/kdMIFhqks2HFqt5y7Yw+Mu4//Vuepu28pVQzNM8l0bb52xvxXpe32ukMAQmM
w30P51uPPG6impUI0EVQTISfPaw3h9Urmd8pN1+JOO26JUia58AGVfSr1xGWgXsq5Vb307gIabyT
ThKY30JRf02llov3fQcH3BE7imsXqJ4wDGpogi7rNtEwFwa0FIWyPbDmDAODBni1Ziu0o4KuZj7w
JEgT3C7XeS/aB5EfzZumxDq6LwfEwW1TqzJ6ClcO0YssVee/ODPg0n0CdWZgVTO4Kw28AdIffsxu
2QSTxrde2zbrX7JG+OWTWjWskTKwWlPV7oKEhUqbNw/1UpYKQpTgTX4Nx7rL34tw6sq/RYb54UE0
AcdUNYxl8eiY2KO6KfKtf9fPMzuiWuDauIl9jH87JxZ4dtjfNe6RSpyQv6uc03K3DCiZ8BxaMd72
pgEv2jp5EOwFR2J2jF1+3V06M2idZzD9nPZEE8gWJ+uk2k/qLVOHIiY5VE8diLXkfV7Wqd9kEFv9
PTsKZ9irfLGUlGW1vxaXCs8V/oqiBn74yDGgwhdGA699m+GT12+qmUIXYntOCEHWiWUv60bgK29U
V9TeE2rs6H+zxzLx3uNBZp9pHUgwuKo4HNFCJr+jZ3yiHLUHded0mqw92IV8PtQ27vVj0ZTav3jh
ujLn27G2/p4vtNe+Y+qHa0M2avTlryxq8uoxrmODwZNqyuJf2gpSzksLCmBb2KgqD/2U0FOPAyaa
v2eXW+5uQo0ejsxH1/BWN9tg5VnmBVeWG5lyn7JU2bftsza0FO9nBmR7WBld7B1kzMI940k16W9l
3CF/qR1/JlC6WginQxpo/mgUjPgVD2fZPFG4FtufZkli+2T9CuWu6yrfvcB/iNF7fF9W9nXNODfO
bofQcvUox81LwPA9/yLnvgiuW207HRez+jl1urSsUAOwUAdTEw9hyk0weLtbKIQeBoWJwqCLXOdG
7oR2U/ubGufF+4rC0EvOybTEhqVvXAMTI9ZmW/fSiZxm6JuwAmgRHnJeristJm6H0X1aNCRk4HkV
HNnV76NwXzaswPZswN3oCZ3OmX4S3/Q0SbfIBs/cGVznhZe9Wz8yyB4NYmlWKbGxTGQM52wTTPiY
QgH3D2NHjvCTfWCvz4Qgguxs19Bc+ZCWWzWkkm7wxydo1CZ9lUh4vPeSapOXkfd2Ojtd5E8f3OaT
9AlYdTFi6hE2ujLy64StXzNY8Tm7ay324cR35dSDg1m/fAXa54B0mpaXllQ7H95qLYNNZ50c+vA0
KP0FQV1Ul5XS6/6vO/V9uK9g5ddP0yiDHtE5S9ftWkzL+nd0fR4XU4mWhB2C0pTt3ItE7+Mlk9V7
4ECmefU9slgbWnOsu/F5NlANUnntuh+sbrmjzGnrP2RtPs8HK4cp+B2ls0vnjqGt8bmt6lW8ONPU
l/dYXagDHefZD3YJ742/7xyJI+kurZF+XgbeKIZyo5L5oCIPYhmgb174iktyeIHt7gwLL+ncpD8l
V6Xsmd9alYdsiKFgxFPQ46+ANDftzKDxpAZKL9FlDvhA3lWVaa6mi9KJ7iuHAsNtnuMI2XembHi4
zkKkO55xAGddFYO/yykebbbsd0lhpNgT1CsWLe3feX4fG5Df2tpDk+haHUPH9PETqG5EmluXfYje
remIAMFJXGQ74PjLsBvrkR4wBJ+VomYztY8zNyJwINob/fsstK15U9QC5EdD9I6vmF7Al0y0dhXv
ORX3mmcOnScvvNDUkDSKTMC7TRZqKhZay5djKagq3EX4zLlz5kOafE/IPmTyQ7xhj2Btqmoz5aEs
riy4Ib30rQCJAnW9VO0XD+YBaGq9WIrMqSmpLyz4He8PF7Ul2MA0X+ov2sVCcQlq7gOHOHNL+R7U
0IHO7hyZ/lj3ta84CoIlJfPtQBrGhyLlnzoNu/E7A4VoLY8n7aJq0KCY5Cd9BcQ9MrEolJKw9fw/
yexO2Hwxlk54fxnXGUjkUBcHXhVgKCAeS7Mznb/C6qr04vJ+1zk8bVZrUXNI4XkWO5G3toCavWgL
F3wQy1UJBRr60IkpNicZpa73WZrCx6RYlUvH04g9Nz0Kyis2hUnlFcc+OnP1VgZo0++L7xrHIzLi
VXh6PTm3z3BphN03gbX5e4V6YndSdsSTEq8b8BuPhRjg9igldnPZDv0tHF/Ii4HFEHKcJ0NuHRkr
at6KFbfJpjQUEO/ra7nqlvs7sQsr0J5uV+bE9LbMRUaTbgoO5b5nEsSUqguWXi9tIEpvFzmyhd6D
P2EApE805q735rxh7Ky089qUeZPuBjIahlM9rcJbMl8DyWZgQStWON0lqr/phxG2xNB6q3ngFITl
78SWXann1F51zHLVEZNoif4c+kLkwD46cvzbxKUK4xD9Z7RTy2zCVydc3fmY8FTDQoRHN7l3QnYl
CD+ZDbeuz9ryJbau9SFDpgGJ7AZ58pEcf67f21T2/pfD9bw/LDjz7cXyFeFytLS6+2kohvJ3Bm15
PBdVI1z6vmw4vrJouz5RzDDW5hQvbd3tSZ374Sn1y8x/bimZMhtiFPX0WMfI7iyZpKfeqGshqimE
UsXe9Yrc/7Y+XXX7io+a2LSJ62E+WlG+H/HQrtm+avvCOZh+XqrT6PnBtI1sMINhjQO3AWLfe/ah
rhrUYye8/p9J1o00NJSBFNBRdZQic9emeJJtC1rGRnCPnwPjUqcz9wzj23UeTXyMaMepAZkprGkG
18ew68fEh1zmL9XCxLy2wRbCOR0ZqPVB9CCTfODFwt7ZHC3iLsyZ1RfBS1fh9tz5QtZYX2utu6c0
y8GuguKIy1dwkRq8HK2Z3o4lyhReTBPL9pvXjSM0oZvKZblJyPKj74CGHsKBsNoB7Swc/pIQZQJN
0Avif17edgTb2WlMWwlSPvuro1HkVKCxXWCcd5J1AD4jA2r5cqQ1KI6cZ+lO+OlqXpzeIuqZ2WPV
gW2n6p/LpfeGv0tQTP0FL3Mz7+gUd9zfUxLL5qWP1k6coqKUBDl6vdYWk56QcE9LMgv+d6t6s1xi
D5zOqbVp1n/kcd44fwevH8UuTy0FnWvtTJhwKjPR1rQKN/6UIs8AdDAZ6ehJZ6qrqtsgnAwoihKH
LU21nhzsG4SpLvmxwHzrP1jVVv/FNuOUHk2JT98VaCK7suxc591PilU8tbC2nYe8YBPz2NPCEn+k
yLcdtXGQCLdSwD/f6ko02ZetWP4eXU3x20nEods+09BYjdtZFnb+7DlLuz9Fyc4L0zcQtS3Pepnv
Gu3H4oQnXzfvkfC7/tV6HlGO257LLUX1mZsTQUhxyzuvRZ4upDBxGgFPt2x3onPUchLwvFXjcKFH
IXTgQGuPJU8w9EDBhpom8pwaJ5Z2WNJEuxEAYqOPcB5ayrpnfkpvGzglRAOaLbi0z2zAii+z1Ph5
GszheGY9cUVtcbnhUkNiqi7Ke5CHakXeVPnvLPM8S/dhBnbtOaFZhthVLGsEFEv10C6BOWq2VS6H
n6UKpmHHdM2QHV89w7uUIZVd85qMI2pl01TVAwKz275ws9DyiLAnu5PHkOu8CXCryQbYeuXfKzuW
7ZPB+OSdezfu/e3aSrrNpgGZfsMtLy7POQUOwQWxdzCPumjC6k8jI8oi1zG2Pi2RIILo72FndrBt
YssvnBRKcabz5Dj6cTNHj8wIVQzyT/fpU9rZbjiFePPixx71GBF8CamavMEA5xdv106x9Ih86Fa7
lptWiD22tFcseN97FD4hYq2v02hkgIEDezV0Cu2YU1jlXrqJUunLU1GPHoX0K7Eo2k7S0TDDJ6yX
H6xyJiLtveMlPd29zMXnhh+wBvREQTCWCXtt8K3dPmgPYmhadxN6ThEDVBI6/+qMF3ZwaZrS/Fsy
Do7/KNddTLoivXrrMk8V4dGJgQueElj4aos0bO0e38lUvyiazILo1hW1rWiDAXHcnpMWU1hxKzw8
dRBaF2fkCzSymdjwvOtJrOt5SV5UWNE0FVQ5iHsq7Yr2HnpwXOxKhpR6X9HwmVFg7+qBAG+tgCUa
6mztIzeQZPyKpWOiv9SDAWaiBSRj27KGVbIR2EQhpWeihIJrdO4+gMprwqe6d/v41YndfD3jDIzb
o+RuODDJrEKeaFnx2OlwfocPtS47vBoTOntwA2czMV/Kw65waJnXxQKiRRJvrXDaJ4+8RSU1CCyS
pPcKIzyQd2vU8prD+XYdAHpXDyVlYbxJbyPvVbIppVTpnlAxf7ZGWOz2xFQi+W8k7VQec8tTcr0d
cBHrcxfM2L770jfqq73CtI7WbSYEcU6r0PkoUvYxTLeOyM8t+OdgnyUgtvdDkhTZaw0igB3PTC14
8wMhxKWCbfWn8jnM0x5CZQE+Nv5bFp5VF9XbqtlbtVTTL3a9UXFwrh/mHxez1ZIRxAHUsm9IYAEp
zIPYbKQrnHBfyLU3W6/F2fMSaoPn2QPO8AMTf6kPxAtrdtdydfJtl9ehuQ99t022loB7wgK794k8
GlZdNxH+yOZeSv7iBGgrlHhwgwbcz8BqFZNoOJOqbSuZuI9d5+nxwrybhXvOMb+nLkWK9q8krceX
RHRgq2vW3t7TwvwWPVV0ilYXr3MX9ymh/2ZVd9ZdFv3Lb/ukfmlx/hjoVMLMu4DO4pSVchN4L5qt
fnNwu2tHb+Tk8fw0LwwTmML9VIxnTFuJu839//yuZeSwH5qJBzyEvpVtcKszz5ZH47Ax3RCl5mDG
n6T1Y1f77rTzS0HDED1XVynB4TMGEs8P1LQtS7AqRGQj0+FazxI3eWc3k0Z/+WxV1SM1uRRkIQJU
DUy8fFpeoExc9Ta+++lTbWTY0GtBzm/HN6aL9znqY/+CU5f6Fqh8lKZUOcSNG/okfbNVduntfpY6
Ond80YYXFLM83FSt6ha2NI5LMB+SCOixtFyM9xVbDuKzFxtn2nummNMja7OMnadhZ3Kahqt0lmad
yN4salZIwa3m4wL0VMt1kyVs0jbJajCBIwbxWqIPFm39PBoceXszUod5GP2ii16UzZzlkVWO1/Hn
jLq/y7rKE0dE8tE9CLd0hl1zvbd8BxnkiU2o2KI+hlFUWzZssne6TTsFIdBmEc1wfUrhu3v2cuHC
yhtr8NnveLU3tCtX0wbwdbweYrYx6Z8J7TZkqio692BNqsr3Rg08Xy0eEKrJLW6ce1P2g7NVidL+
6wjMv9ywUC+7P0oksr3LSB+HW+6EcXVuitVx6LYZfOeIRkztqtNx7rw7/I3qcwjw8X9xdB7LkeNa
EP0iRhB0ILcsb6SSbZkNY9QG9AYkQfP179TbTcTMqFtVNLh5M0+6jzX9rv6lblj1Y+fJLIRwS6E+
7uaeBfdpLLUKrk5n4Q+PPRXN4uKlSzE8aoxhzUvYKF28Msws1gNvqNp/HrW3hBBNmtJ5Wmru1Ycw
h9v0kDBN9RCF7YUgCdxnh7wr55GOb7/GUoGBQ7f5IeiJQuCJayzGMgy5FJbswzJZk9+R9IuQxLJj
dZBqXdFlR1+5qfPVcN6cb41e5/CVj6/B6MIEzeOORQAyFSAbIFUHUnf9+i4cmfW/jDcqIlX0hyf+
V5Nltv0PwqhITn1OE/GwyXrLBZ7ZKzuPvslPddW+n0LjPqUdpXgXmCLSfPUTfg2aJwvZnx18DBFk
YtCpJ2pc5XjBAVBlv5MGg9W19+Qw8EHCKqGWhngStKVp5oSa5Zl3yY2fBnsFbWC5qoaB4dGlIhhM
TZGb2Xq9Xz8Uywnm0wsdW6Yl7oOlId8g15cFNh43SM3WhFHNVUuqTB9kQb+ljh2xmuGIiVMmF7kM
Y3mjxNmvHuowVSG+H5GRmuJRYTWvc5+Ajw40Z9hzUqxILYo7pjlYC7LMm+1HNp5v1prLtV67Ynmz
iHL7p2quLHgPzsp0EnMU6kHFFXTooBZmSrPJdpgUkopY17GlAMfs7Zky6GceRGCKQr5s+0qT21Ae
CuxM2WMXOiVwA8Iy/b4vVWPdyMGG4glT4KhubZa0ywmkum+enaCcIjwgYWQQrbFCnRxQtuqg5dgG
lxXBNn8Xs8sGGKdlYYB+wJp1n1Rf1NN1xoKz7spkHKwN5jNyL6bgbHPQbYUgXhrH9a8zgmb/NZpl
ccAk+CUkV5UH8pByTl0uaASRfGxkH0pilyglFw9udn0FJgAJb+VYD7Eu7Qs4Xf59jvR4HfBFMG83
d+SMSg6rj9b4H6Jcp66uhYZ/GgfoqDzkKJWuH2Z2aPN1sqwu4CtHUbphQW+zK/FdQLsRhSD0PFpD
sB5QFNzxEfoEYVyKUXtrD0iqbW61XyT6F29QOT5D86K5eSlQ9p5Sl/UDW39CsfugSFLrO6RfyRBp
n2AfOFALxXUMrBEsrTPLlNev8cKLJgRNg21dp8TH4czqbeshcOEmtXJiy+zjWfoLRzW3UctaHhwJ
KOTUtzplh+onYjwYPCrjCU8nD4vYzFXfQ94H322xD+IYc5CIluLBqFp31M8zMp7tbKCu4b56Kg6V
lvNwYO1mT1d2G7CLOjb+45tjsF1eZibV4DcbMlmc137q59voptV8bjvU4EOdcjDFc2rNv4w/ry17
iZmolgoYbw+aNSWQ+ZBVEEgal6Rhb0Tj7crBTBJKdlurfYTVX54UEqr34LJepGkSvxf4H8K80SlS
g8IdM6wERCIzVPU9sh2qvz3N2eCfQ1nSHMeJtXuyR5fK0RwBrdzO2YKHtLRsSCjwpH2A3yF7Z+RJ
OQ6kJyikRshkdXLD7rREEBLnwr9ZpUVDVtWwYLhEfnJvLuxZe/5aHXNPxjfCnqDEWgk0wqbGxXLA
bxmpPYkvT756axjyrzE5thdINeCKlV3jy0VcSvFdgGtN80OFxbXdu/mq4TnYVbSSKYPltJVAM+YL
45nO2PeQ0HqwRldi+1iFsOc9flbarsJ0nsoL2/Ox+8kbCg2vxgDbIxYXVkP30ARD7ryoQMINM11p
57/M7JXOoXU4XvH88APPI0VqAn0b+zLlW48MR7Ay4oGwaVAI1cH1SZDuu5YT6EV0izOAM3XGAJAI
MqyzKbH5Zs+FbCwaD91q7PeKM0ny5mKz/u5ZmuDPIZ/u7AtB0h68ckYFT4bDHKDHxHv4utZD7sGn
Gcr+jaKuFtv7rDP+NyvkG35mUxzqw1j2E+QzKxLhOQnbgSfdki/gHNQa3qVisi7tjQMpPLU4pPmM
ZnYKsoIPnGde9jGOQ9a8yq6swe4rYUbydCxhZbXRg7DJOnPRJbf2vqA54oNuyLzj9MvEezjW1FRv
2ymb77GohP5Ote9w6JJ+C6vUAvDERjFvPrjxaygwxLDIw2KwWq1pl9XketMN3h29gPVsJQfdTY/T
im22W2XeMmzpVF+GJ3bN3osXZtr7rhTE22dUWtc7rs20tJBK2lHQHaL4aOxdJnDye7AlWDm9hBmA
k2HTYhIaj8hsOArjqG37nNeQbeMIWUdWgw/krVSSbOjMddznubwz/UTJXUYQrPZEja/VCmCRACUO
c4sNbTA1XwbtyCIHJnBNXTxPoDYRRkZ6pMAEN6cfjz46IJZfhXD6NY2N5UXcnGB4Z0ApU4mxLg/r
6CViErTfVyaZotz7hW31Gjs+wicass03uBVBnrefTjN181WHE6UVVZXX3RyXsigN2YhVGPecNqsa
P8acpfmzxGAyP+mSxyxDbdoRBm0BWgREPcQSjB99hX3tZcD9MX0zl3QFxYvtmkiEb07JAL4SyEje
lQ1ZWpwQk1J0DxumJ9yZPILizWlVBTve4JSgJBmA9TMrMXR2XnxK7RE0TPJf15AMZiyAA/DOg0pN
f9KBKf/Ekb2qP/KIrfzLWvOmfHJcdxm/fKZ1+YxhPhSPDS5qgApUO9K4Fa9Syv6hHVB97U0qVZH/
yZxl+j85LEnhnIkKsVrBgCw98W9tk7Cg1VCq9dG3Uqt9GacCuwstBPbQHTVTNIc1LptcvadJNWaf
2NgZereyIs6PKyirl99wFUl9xFUS6fABUGMufpBqk0aROF5K6ykP6ND8o31kfJA1KlXuZ7WkGEA3
KXFqK9qEKcjDx8Bln0aRlq6MfsgF6zyy9SAwYG77IiL+bkUlpEi3ZG/7yobaY9blJN3n7PfFDB01
KYhyDygA0nfODqFlG593iS0GDtg4V+2vcqDJ6tme3QLzYVo45QXiGu+3uJVhol4nYTkJLP+mSMf/
RxbSk52ylr3YdlA4Z3zW2K75hurg98DZbf6xQb9Daoki2skEh/Rf2CBLi6wdNO69kQ0oZ8yKA8iy
slbVkTkgISWHGz7hTU4MJDrg61TJY2WMpialrfj+XyJekMsxQr75KwS3PPwc6gRPvJNnfWLTX6vd
2LNcxEY01t0Wpk/14/v+YG/bTE9PSRmF95pNboZN46OgHWqZqI5GrpqqIEyqNGoemFpm58T6Yy1/
Y7jKwD1PwxpK3A12Kua4B1NfPumgCn5Er0gR1Z09WruucE0w8mNnkexRgTu5a8OWXjQjbX6EmdNg
JZ9T2foFuzdtngryBVJop13nvYePo16bAjVpZ5nWOGfM+x7oM7j17oVwnugPeYB4RCTeUNpeOI6F
tJslGOxdW3HOG7Kwst8I7VX1Z6U8+AoGwyZkLlvSLs63PSWfdtJm4i1hEVd+pCFP0j89YNoQuoy/
tJfV1tXwzRnNWs4Zuqd7a7vMyi9Td++UtkDe3C0Hqgme2DW1wws9VHn+L0QeGVERumb+AzPcrgkV
YoJAPmdRc+spAzSfTd/7SR/j+7XGeWPBGOm/1qkepscU2Te9wqHib5oE7MT/Mhe0kt0Qa78T1fAj
3r7JDcut8rQ77vqMxcEDR4IFAkmbVO6WAZzf3hmGQh8Ki5bEQ+0vozo4vhkpuJICXy0Lqmn9tqMu
F28c0CvQnsae6ZiHUVrWpxQ/ubyx5WvS3w1umPbAHspQY0IUhRUhkOMoOwT1eu/D4kHeVr91UzVf
uKJx+RCIaKJrBFsBhFjvA3bd+NjJrA0AMQrsdSbm13FxATQZJSN9lL3R5sJBWYa30UPFOvE6JJEN
bjwIj503YKGMgzpag6tpxjvsVqUhSEYvnP2v1vFYRJk2zNwdYnMRnCVuieHEcbzMzi3LCGCPnhgg
nBaWRS0Yzi4WSqGX6m/Wu4auKA5nibqZQtbWz5LkxfRVayeqBgA0RV0dksTqGIEIoHxVGcrsEx5J
Cx4qt6hX7Wu5+OInGRwO9ZPCW/LOlbMER8tDlzxp+MzrXs+Znp9smOpDHEXTUp47r2A9uknC0Gq+
UuGk1XH6Px0qDVkVbwwPy/Wfb3Twvqaoo9uWro/6AxbcBAnH70IGVx+SYVXqobqgQbIgz2wxRrs0
agbzajL6rL6spUJP5FbgKW5BBV2PvrYD/5CPXrRcpFes1cs6YvH9DNmzV1fkgWaBegURbePJKkri
umD4BrvVgBApmql09g08nvRtatqIbzUcW9LxoB3tgSIG6cj2ok0eBnHapY61Df2yb2IK+yj3pANa
tEerb+3xGZGn8HdZQfSaw5LotfkvH01rvSc9wUGiCw75wO8ZR2g4xEvZQ0LwAiYT/MC5ZdFqV66g
pf8GTMXjuzdaA1AFh9Iq6uf7KOmdp/sRU3xUI76oI4anVYNpX/MOwlVWN/tsyHmQcHyzqPV86OiR
7qkjxarfl68c7jH1UHc+IpYz63kVsFdICmO+oweH2WRHWUg5/ELGKvo3xTELfqbX8try8VD7aWXH
tUuWjxheH1T5WY0iFX9tmiEjfSU6Xff+m+yDpVBx63ep/JfQ5peG0Bia2aUGT1vs+p2WfFMl5BJ8
jKyZxZl4vuZWmjAD/etsVa3HxGL9Cum1dMq3viQbdwzaOWseoG96OQ9TR0Y3P5sjnp3umFSXgkED
LAbWgXsPETcR0Ude6RxL/1jKdN1HlCgEba5OPKi/7AhXr4498D3jp1Pld0ne9ikkQCkiSo9dz3Qu
qBSBsKV3iNP2nUxeBt4pUGy4Dg4eGraIM+srfIQBBBsXcN9Cz3FIgLTxLfspGBZYnw6q7k89aWr6
Znbb8G8xC5Zs3RNFJFLbeiLMzlJhPzm+o08w/3T20dl9xiMQstkLPqoIqSTgpyo8efosdUHeshvx
n+7RUdgeLAInyzv47dxqYqDMFRL6VKajHfc1PJ9+mZCwVqfyivciGuSAZkyh1m0dReZ+VHmOU1c3
eN7erH7tuh84PyxyxyAIqu/R7e36ocqbOXscQTij8yx9a4UnZRQXsO2QuXch0LKldKihzAP7MjDu
g1wnwFX8ckpt+3vXa4kr7YJaQZiemlwnl7FdCr0dOQARgbRaSFgSE/dKykV5GfWhtZyJxxAAmJMz
STo/g1zTga4jozHLDlOnSh2erLtiQh27gdxM5bZtZivap4w9OeGYTFvgjDHUy/C3hcpg/6tgiLaf
RhdU6rIL1H8x7aPIdLwb3MdW5Hh1khQL2GMooAn/IiJST+epREDY4+nEDLvIDJG3bNM6fG1d+O+X
bm7zi9s006lILZZ0BDmokXHClXU9tRXuqj78vp3VfyMOgBQm0ZyX9aFo1mjhXso6AK9Go7jAaRP7
AA77cs3KiOs2K4mFQRAbCuuz83rPOuGz1VAfaj3UtBVGgxHpgy26cKZwE+90/1dQ4+Vzl3cSLsbG
AAkI3tZsoqMlo17P1LuxGyYKDck+uZeBgrlRHn16kjJzMBAdpv8vDG39H/dUBVcDiRr0LiVmHrCd
XKh7i1RFmJVvKrLDsUPvQ5r95RtnqE5VG8LfAVQzu38islf9levdf/ZzWnG2bboomxwVkqjP5rtp
flKCYCk430mQ8gtrDArwjZoAOBq9yeSqcYb27TmI8vKLxZqLFyfwKH0b3DzFaEtstq1oiS07+2zP
7Fo3PGwiIuYInN6v++Mt/CuwW9ILU0I64CPNp/7P0JfcXT2WtU0LI0S89F6UbZdqmDBUd3mut/Qs
OfVLlHrWcKX7wmu+6G3oAcwpF2bijBda1uU7E3zbvzBlmPc8C3X5w+Gc3zi2CJDUh7XNrBQSqTWU
QJJAQLATcDiqEu7Ml48wKPJI7RAG+jbbiYk24zdojap9nzG1d4+2YnLcFFpWzlugUI+XTcmyNnxh
ZGCkPbTZ2lmxg6TSvKQFUg6QuTabwTpZfmbJq+2z1MiofpjGgw8XuP4dIMyfM+aD9k/OGfW7TyN7
/Sozj9UKVRPUCucH6ZvWRXzNlqUqGakGSuE2K+f+0AALD4GYbKYp8/4GA8uEeZM7E+PUfhZUnh8U
DhM/BTTodAya2nMDX5/CKuPNvSMT3IPud+7+7PYmBygE/QO3dJTRF0rlDWUcd6+EfJGWjyl6S9bE
NdGZjzODVeykNbtbcoJ1O0Gt9L2uno7s9zCtx2iSq2uOOevFFPBaG7XjfFULn866gyHvulfR+a6U
WA2KLqRa2cYLTYWlx/lk3WKQgOkfL90QUKoli7qkD9qqSzhpjCd1h97lZ/huN45n4/Z+U2uEfriR
osCLs5lYkbbRDn5k6jzoSDqcGxCfWP2AnF4k5Tb4OSxDcbpzd1SlAWrtm4mKxP5urWhus7gIFsaU
TdW1pnyk0TsLccvPSndslwJ7hjjPB0iSt8FS0G38xnF/LKXvyXJRYDmgFaVdSKHEWCFwcJ38ovLK
+asfQzvJgfAz4GTll1u5VRPeVk/VOSA7s5Sodovttl3yIyZmeG/vEX1Y2s3Q8+HDa/Lbms+BpyFS
+45tjwThN1lUQVg7nmeoBpsQJW1uzivnO86adViTtuVndoLys2wdPOorMl92HsfaZi3tuA0UPv9p
JVx0pB/SxeqU+n1x8fgz1PtSSGuRW7I3AYQc3p1rS00PNIjAOZh2we63HUWReiYeZxNa7jv/rAkd
h+6g+AKiaMbozLEyZ6kCo2ZcuPB5lQXlPvClmdhDotbO4JQ1TYcdkS8CpsFmVHynmCxVMnZqazC2
R9RXYHuj8SJCOKruB9Nl7UHELANAnWnGNou6xmvHIrzYdTB0sioLJiv2WiLLTqx14/XHpfa9INwz
KoKP6lEszbOYS4yiTOY8AuKcYQRpw44mJthNtBinuI8PBEZjEuzuUNCEjt0NM+bKxSboGuLsRJef
SDuPWALuQdPcnAE94ztXIUuFaE46kKoWmXJeW8JPn0EcaGJ7HBMliXocAWTtd2GeBOJB4gqkfZln
eXoduwhD+GYKl46rDARGU/enCgmFgtkCk+n4KDPV2j8e8DaKWksuIM89Gog8lHhxpNd+uKFwSbRQ
nHLCxRnsqkiBugzFwGF6k/HmpSG4rQZX8Agmvpo4ZmvTczTYG1/pXsDcRCQ42Mko9Tkqpzvyrblv
eNi1NBHF1UvCgpuej9q71VPFxLToyKP6igUTLNGkKnazwAn02haj8fi/gpp9gu8ReWQ1Hzr/YYml
jiESuYpiDkMAuUcWtuQr7KHN96E2U7ppR6w8O9oXCu+xQB51/uCAFpyyUlzL4YWrhfVp5wlHPEY8
j9bniI+dY2E5RJbe5YbaP4xdYDc5pjG3wJBIiI6mCKAoiIgC+SYkDjA9L0mzzleW3kIcalYoTzze
2XMHtMGNm4EFOEQMQWeiFbJ226785xjPagaUw8gtDXrZyh3Vbdo2iTpyIBlBnWvnTrb7Ij1kL3Bc
7LI26b17lI40TfhsC42iX39zHOjURkT+DCorrbzoQ7IIXI64+uaRaWmJZsWvZqr+qELuHNiGnPCO
TNFj/Wd0MAXFdk7k2Ch+kXsldNhWO21LQ4wKrlB+69YVHrELRJXaIyyPVbWdwZWhq3A1u3t+hWY5
JVneFv9KcAVaYfFdUnPtskCpj5RjQXhNSsy2O4Gd3N91wZRz9eMV+OFxXx7I3Bi9xcNfUg9XNadG
pOD8NBr6b4f8d/DCGBImD+A/EgpWiRck48XOmaprEK8Mhg9p5NGHDu48I5oby0E34ZuQwxz+odFy
SHlMFYsMfrwol+DoyAAOLrIvEAeokPBZWG1uAnsYQM3zSbvniSUcDn4tM3NbW8gNRwi3hYc6MgZc
lzVP71Mxp0vOSW4q1xt8DHd8BiTCH4AJP3UCqOSt8aHqOoFCHryMplfSx+PPRn/ZLZzSaOMr1kE8
s0Dz1BPeQkwfcc2ToztlRKR/z3lf/Q7cQvePlqoyzsgsu8Lx28WoYr+53epAHcb/Z4gWCYCJDpCu
Dlnw2E49RDM59Kv6Qx9M3aAEV4yiLDNlgA0zY+Z6VFMK5HI76dBrWTXPfh4+sRh0iz8zkrl8WkTp
up+TWLU2mwrDQMU0mQtQdaaa24vrB6ED4pTnFx9nV3fwayAem1O0VtBU84ksANOwG/oruLJGFG8Z
MS7xbfNH3B9FTbDQ5A733zqyD0+o5AiH2WoBvetFFx94ctJAxnlSu/mwlaqOCLux6ZjtGx+q4TXg
AmpGrSwYmvUbLSoq/DfZjSyvbC0871z1oRkfxcj1sBtxBgY7cx9Atgm/JyzNWcpM30CnWQRiPCzX
xVO1yvn+L8Io2RGNQ9CngkuN07deKQcDMz1nhfNM7EDbLxXrgPE5LZ1+QklgZUl98lp2FrXpPlgU
TvOV47JMKcqI26lGjnReKIkIKMfsRzv90KJcUDazRFinegkG8ZVFNcJLzMo5gcQd1HKA1QjuYLXo
XsRHgCcva8aT0GINj+xzzEBsEXLAzna7jDeehZ9/M0MI+kxotVz2az+ao+xob4t5BIzVSbOXtAGd
jzV8ogYxvrlZkmBWBzphtKNrmnQ2XSAL9lN8BXGEUN+uh5Vcpqjf7UqOzrKxyEZg5LcLGtGoNXG9
6kl5HQnVmNG4H7/RiYeUVqTMhXQ/4qMc+njOW5Fc3Q5j03+Nxt1fxBLAj/WPC3eV/0U9Ij1odqDe
9TZg5l//eDnSx8VGI4gMPu9mpX0aD5Z/JkOUhtSLQqTgmrOER+0KvukyQkEL/WLDvCTD92jt6Uxu
qNdwjpETjraGcjz503me2lwS2cSIeDH1EKbpbnErjdmO1Zq8sKsAv8hggKUgjuwGhZHE8ULBrDsM
KNIV5qsNtSZFQ3RcqPz5fgwxX65NMOMGqq/TQH1CKY4hboD6qfbQkl95c0zlzh4mBAQcNpNBBY8m
3PWtzavlvZa4L1Af7sxy3rKes81rkdQ0VxZzPv8t3H6cHyQhzGDnef2KmZ+0qDlQNUzdnVynrtwB
Zujnjxoz3frljaso9pYEMHby8sZK/4ZFQZieBbMhD4l9lc5ZGVbBV8g+FRwE3bKNg1EmVfkHLpep
uEKalPWMCDrbP0amVvnQmWhuNl7g+7BoxfpUUmZxYilGubBsPUzcVT+3mNB5I8f16LZyM7eNwsGA
rYs5ku+doiQyCjJmzYlsXNLfq85zIaphl6UNlE/e6LAYmyiQ0U5Glkftl+sZTdMEuSBSxrOffSej
r9UO3mUdfgIs8KEtRx5Q1YfEgKp5LPMig2gwBYHhRF9VDuWJ+T14YbOVLC+d6fwI9kw2iRciLOC4
EsxJFZFFOJxxyAbpFej2sMSp0wMJ0ZzDqbvN7Z4yRBixXMUrgd8tu5jB3WibfPH9yVOz8KwDAg8/
Or3/nMqk2b3zhBadNp4rUJY3C54YPYuzmqx3DXS42S/D/cumnC2HU5KWAW2P80IR8DpFbrjHsB0F
7045ZOKpM0S9t/fl7LBx8k40Twugg5y/LnTNnk7n7GyaiM5DO+KQSgVQP0NZYWP6JhTvPBrIPD/Y
aBnly9EZRRDuWk/5zLZTHsJ7RsXoLmuRzZIwHBLVDpWrGo7NnCgG78TBuMmPyJw1HvKAFTcPJEwf
UZkN/gPtqVP9ygEYRG6DV2PXWGH0ubIX7Dd4r8vsT7U4PfdtojyOWdA+SoP3Qg5lB6ORe4gdvrtY
MQNZnW8IoPBmnDSH/s00IK1iJ8jx9ueKTroYVywHpMXg28AeoFcOhyxRuxgPlF6Pwipd+86EnNRW
cur8xIx2P1wGyXIC88XbfcC7TCPG2I4FYIaBEhk64G4B6vlnZ3f17r6ayEm/AvTiRbZ27+2c2/OG
Qtrgpczv3cisYj5anqSndMjFwUTavROQ/B5OZqPYXIPgwj+QWcI5rGMCWB1HNqFBwYkVosfUw3Ev
AG7Hfht5d1Q5e6C2KuuXXk8TWngiyrdJ5hJzqhEjWnUypb8y1xmJyq7iu0C22EM0ct8Fs1t2Ro3v
pxtaHM2rMOdaZ6uylFeaVVMi0SzedLXocv8p22BAdV0Flq1m+MAmyN9pbB1xI8XZ/6UIlQlwJC0k
KEEBcnF10jHvDlgh8RMYqxd6W8MPoPGNQX84lMpjnA7QZubY0dHwBy9r5G4X+qY4fWRJ8jp1pjrX
dYmOix0BdLIOpIVVhHI+XvcgvuJ7XXoHLTmEh+2TuPoKnURfp8ryN8ruC/+B0BjKL1czEMsu8U6+
qtxgm/NyKHcT2ykLZ1OaPgG6cqzYhxUnNryHacFFmyGwhJx0bnyB6sPgN2LmpdyE73RwrQ8KSRN/
4+NrH7fsisw7+Yy23WE77tVngHlpAnuDr+CeEzcZtoGmlVtqDiYYBFNrzTHYJ03NMyscMFMRfSj0
NZDeD4Rc0YN8EXhokq7414089mPiGpQqJXUgfwgqWm9L4vgXtl8rqELIOUs8BIFeXu3STfKdlIvo
drM7D8yxkXJvEcUrF8DXRlL5Yff1zpUGmn3GRz5theIpjMm8kR90hRWfRbWWbz5UhP88XOhQS1kE
UEmmPOFvQDrOX07FWXcDVNp0m5l3/AsYGxouKWWCRdJWSpHSWIpw2Hb3yS5u2yn6x96XHupi7hwR
92OAPj2yjfyLhjw+Kcuk78NorwX4lanwNlHp8dKH3CsBhEO0NazCM7ld1yz6RhmmoYzoxTukRF6f
4SJoLAwc3gxO66fiVgzCybYWrTTlYyNWNb9PYE4QJVUN6ITW2ABseWybuh6eKbzs6r2/oi9c87EI
o2ch8BVuaUHoz+QUym12xyjFHSnMv3rIh/aj5M/Ltn40mecMi9IjhMX6SxWR3XFkTs1TSFRzpn2x
CDDwAcs5YGJezxr3D3n2OvD+YonC/jEbz+Yi5ZxY8oRyls+RMekFJyxWa6JW06mp6+BfWBJV3CCI
UXIndV0lGxtvvX2wqJ1iZF5qnCJ6yuAxZpUJHue1HJ+mNEovmN7CLRWSIwZW4/2rXa/84QsW75ZV
+PXG4KS7EuJJ3RjhBLy2O5iZY3Od/s0pHaOUJjf2evCpGaRyJEMsjxd/xMZCaCScbJ/q0vweUMv4
+4a/RI+tZjcT+CnPcHWcFGp1RtYYaTLtr/7QRpJ+IbJp/7F9XdlCgqldGYUSJY6Oh2KxXbx8dW+c
AELufSBgLhgn/Nn3sLCuqgwELdHhwqeCkEs+Z81VBcP/v0RcL6Txqyn86vh03mkHCnYjPTqMt/lE
oAUT9DvnQGEukZNHvDfrycALqRoKYKm0878jPo4ICdidE8LKa59cpkl6L30+CtyKXYbog73D/q/O
caPy0pvTEFGD13uM05Y7mqWBWnZNWIWTHxcjjKxDBzoSzJUX3G3LY52Wn7k3DhwvOpNRHO1BqGgo
/HRD1CKvqvnrpLBMdqZ0Zv2MhxgzsCh1nh1LuaCG2d400M0OwSyknH2qQH7DFIvOuFRmn7rWoHWO
Ckf/9B+WwanbIjtH88mgutGbJVugDQoD6fBcqVSm8EK8FfkyKK0c8ENfOSloZhsP7cKoQzcJUy4W
wfL+NfmBFUDaF0ExHvDntaSZ6jIB6Ttq6JZGYPdgn5KhH99bUBQPYGZUnjpdPfw0XYDeH0/eYos9
LaJpfzMOiRd0RxL1VEjicza33OGo81BInhn4psKUcy0Hqj6uZjiFsadH6uYH1rD1vueJ9sez09Z9
xlhAo0WnW+cJM1v1hDM6eqwABACybDJVHltKDvxjPxCq2SFw0ZJHBG1CE4Ozv8bpvEbFhrMOHJaw
d39xqi0XWIaNeeX8EH67EFUeGitwKStiDfKeOmJhpSS5CDbCygdYAAO1tMk0mx8FC4UyaT9rfwEi
mZ+0v8zPzUIrWGwMa+ptTUyLo79IHcqrFA8qIRpQkLgQzwyAyxW04XLuK4gp8eIEGRmAMs8eQnA6
P3M/1tznc3By7peT9myGxALhLy6czDsunTZkj8yA3jXe/c6JlwJppR41L7bQAEa+PzSUfoOXvBex
S3lfd3SSniqVTIsGUR6QysLuzfaaF47pPOHZmPvrY0IPQ7txR/ZkZdw0HBNAUHj8ARiwsu90wqqC
1tBgWfTCsDo0Hky0fTvokOURERkiY4Saq3jgYZztOMFDLe9UJKuvjnYwahEmq9D7jO6zeyWBjT6h
hgEva2LbieHcCRJhYxtJT0M1gDI8GeHB/iY0iy1qKppGg6Fn9sEWqNtgm9SeQ7sggb7kEzIk3kqa
1iRPbTuDMcZOKO02JDNr52Jbll1BCC8795KFHX07RSF9pDUDfOMqR5n/YYQFX2AvsElj2s5Kbhy5
ChrXrNyNTpZTqYiZrZ8sZt6KRiREK6RNJld8ytpKQvJ1OE3W8kFzW3Uf6WwFHDWwK2WPpmAAKHZE
wqaQICwPvZe8ribrQmGXXZ5I+6XyCpKtnrYyJG/xlpcuLiSw30SHEafo1KW2qx/q8UCda5SfsWXU
JVsczIa03xIfScp9F5JdIlow32dZdC7v5o5DnZ7xl1UTZRo4lHDh+qJ6SgsKtY4Iud6yGwoWwESx
hOG9gsXYrZ86pm2q3xTlDZ/9XM3sGVhjtisjfKTnX7xWRHcr75T9X4nRS/A/js5kyVElC6JfhBkQ
jFsEAkkp5VBzbbAaXjGPQRDA1/dRb9va6mWmRHDjuvvxL47dTsubxtC3wfouN06B1Yesuufs6tOF
IIGiYKzGv8Sw5/xVg1f4Zzpa3fl3PY/Tkm6iG+X7LnPPfjAttRRbFh3Wp8ZQBR/D6oLB46/K527v
Rw1QEIs19lshA/eDO542H1ble/3rc8jHZEcCg/KtAeNd9xlgYSleGpdp8+waefGw2WBSt+Ib68KA
FewqHVF58w9c+UrFQnqWOO+81FmCz/uEyXXVeFkxIIkik71pqn+i45ZP0yUlpDSS8aLp08VDeL/M
egCDzL4lDBOnKFigC94UfAL2QcB34DiZzlpVossKfqoRIzJn7K95FXZ+bpdjonwO1mN1hiik/4Td
08uSlwolqvO87fPGgl7FfB40Gx66wUoajPZefSjS47DTpqNZolLJZ506tW7Hu8C7TOEFR46TDsoo
yJi0NT/ZoTD8n8rBqGm3k6H+Oo/9MiRcFOpPCKLA7hwMBz/DvArILI42rwi8LBLSZaerMSndwqwS
Q5uree5lu7YJd87A5Ck0YD0x6zs3nZtVkYlBDOaZidkGQVNIaf60uZHbD2+jg5K2qY7/3VK8mo9h
L5906MC8NqTIbJxntuREEz1+NRSIvcmCyaw+ViBaf4vlqeL6HS2bJ6x7QiQF5jmmxaoP6sTDGIMu
i8hNAsRcWCTbBan3tNwG0f8HoMbUsRPyz6OZcTXjolg9t7IwW2QaskHp7ggtUmVNnQ9/JlJZ/W0N
LP1jQQQWkeEdgfwkcCsg+bnkjNLSgIp8Q8p6Vi9A2/+99oNBO0610ES19N3yFDm5/V4qcQRO1sAU
L65z2c0i1mFHcaCDuGddgRb1SOOeB9oZ1C4RCUNQ/XtuA8PeU76FwKdqF7/HZeJFt8c7EEvmTY/X
dwTQxMMVYNaek2KewFmDl7vdEwyBJau6iibduGkVYiXadlOkBLOgMKqRi8pXkoPdmvLpUc7cGkS4
0mMDZJWUnKtlHEw0pvIMsjBgyrTq8GKVME8Sk8x8zZc0cOBvEs8J455vcHcyOxbaJ5MFDNUSG7/l
iUytT7ML1o6Bc95sf+PzEqCsg2L6rfFL618oKF2QbIP97H3x2oALNYu5O/5t7Z47C1tvmlvC1XFP
+8t/dmGwDmH5WtKdbbEyqcpmO55dFTMZAg6FkAIMovJZoWioTWTJl4y7Duaoc22UPSVZYQ9/Poc8
WCUS2ZtUc8Ug9qVZfJM6YQxPrXwlR5ZjXmCnDb1rmzBed40xYa7V3MqSle+mTAxHUGfooLYaL3zi
R5iOWiu6V8beKLlchwGrTskbjJFmqC22c3QnJL5R1yrhcy++eb6qyDSARQ4uRwEZFYfVxJqUYRqr
B/fKnPF6NYZHDZeedSzGruIyEmo2n0S+ndLrzu/0CbhrscZsrMvujLJL8VvYI/rcZ4fr2Kke4VKc
nI1sL986zMqpt4B3SVikNWOaHzR2xChn5jVXNgtY0mxLl+JxAdirCMZ0P8eRm+i5pEEH3OzmLr9U
sW5fKGkZ25Nru8WUkKzfQOJ0vlxT3mx44kYIDWvCdtOnMx6sEbeWhX9mSwpb2eLmBT7OgxJw+0xd
TS9DujZ4i3+0kHGKk3bgB73yPVX5aecGS4E19Jz/cAluf01dTQg5BWDi1De0458oIrAHmA+DJS/E
edw9M1w9O6fKkkTPKbxsq5TNYW9yT926n93mBn8KfJp2ipadkwRBBS++ImGHNK0zR5lxp9ZFRGNT
A0lz9eEA6q2IvPH49FaM6DnLq78Pz97eYB0BmJezA6YXoAQjQwMhu4bjRmG0F/p7Rpz08FN2Y9ue
BAbH1snEUrCd0Ukdvq6bf+CDoWNen3BA7dRvkLAVSam6/eDJPxzaw2ooUTaQkp8H9q2ailHfJdaN
3nXGoMlsiPISzOeQ3V/4TvJ369IG/3OPfwPtGSZ32P+CrF2UONFs70uJG4KKAEdS4FLhDd1SnoNe
v7bO7I8ZceUGrC4BRexo7Bz+KPYR70EJmTRuGPA9TDvyMBPJp1JmPZfx4jyah/fhAN2gps8tobxV
Pf7QU19gL4kLY/ZYjnAQcVZBompTN/AwP+4F1C4ulDbJSYvUdRjbSK4yGRoltrgNmQhOtt+O/zCq
DvSx4JijJC2s1ZaMRsnyyzdaDkFPHip8vsdy+mLGbftvNtTyGowIztGuPLVcWO4FIj2aXRB9aKea
P/oBRyvjs2czi5MaLZZKKi6srQ9I8GzM2qneqLChaXUXTw2TxolnKyCgwBHn7ZPxP8MiYfbDeref
A4ff/wTX0PyxduQaQUIvE11dC4uV0+DXhWbFMgl5Dg1KACigpuoi5pw2KFgr5JC5gpEgQXRYWDW6
Pqh6OYic2tSJLh0uD3Zhp7rdNvPEqDH3idkid1xXy1LGTzHi9jgJzpyA377q3/lHiCQ1Khg0xJW1
gJ/jBcf8Cu+ux2rqzPjerBBC2pvNBc6PG+xbHTwANYE0nlEpMiayRqd7t+O38j12xaf1CUs/d5gs
KPfCx+Rfl7UL7TMJlNLlmUIeiKiUaoAo81IvEyvoxPAF9p6Jq0dKDomd84kJfezbN+p8zDxz6Y8e
o7zr4Qg3rLrpauOtsp4xYCP/GwVCDd9MNnyeltgbhsFlE0qPEc0cow3Q/jwzFN7dCirKOUDjpUzB
Df3itO1GJRPaGKom1WtIO0QIlqq5WUBBlzQYc5NvPt8tn0IJd+jjqtCu+ebVMEvjoTmwXWPsammI
GnFenbS0cewWdCt78Wz5Siczp9ZLzU12YZFEmACCSlhzSc2BB6Vj02KD5Nbe5aneA3wj7Nc6j78o
8nuEhUvtqTZR+xhB8TnQXN8hRsMeCvTNn5iqLrxmcMVg2jIWOv40GRFJ8qH81biWHAjAadzEYOq9
40wL0GbE2q2Z/KvR6AThqLYrYwj7JYIdVo9nOoMkfAwWqnUT4j/lY1jH9hNTIYuMwQrYfWDQVnGI
WX79SgR/qP8sxzJQRjvi2H97+gPV6WhWCixNUVk+cd4DG4qycQhEVQiwhR3dUI8Xk9QyTUEdftGU
soqWobxwnT0KSX7KKIBjtp0JZ+YyNcqhXy9gapvl7hkde8fSscExUAfO16QoS/dbz0XzP2DotJhb
9FuIZDqCFn9eXhNCwfS7oSpX4VBnk0NJSZqzjIFApNzwvxo2TBwyrW2ICqWuPpW5nuSZzWG9fukR
NJ3LoI41zMRk23+sbQ+XuBu4qER8SgM/OrDU4Ne452I7Yzos1BABuQhEFliF35/XoTaYCamWchnA
LBYY0YxgBotNN+wqkNv6ybixynH6ryYIkICS+KCpMzT9OsxIIQTbzTFsy324Nip7Ui0hNSGFrLc2
DmfpHnGLX09fgQLCWtpq5W/pUDUe+vwqMN1wU63pry63Wb5slFw7KWaWbWMZWBjyQaTaz+/YBEas
GnyFw5dpWtj/isEJ7MxAWx/PFSYNgwifknVsdxStvXE2+IQAQjnsL4Zs9M/F5wy+hQ4Jpxsv+WCE
1BUMxws79p1znX7Tp9WjVTLFYKSDB8n4df6A1wq2uj+80eQ/UkkqOTbWrHfak7FBoX+G5YMQ70Is
zUZSeSna7QCWKBYYDN+bilbWy2gRf30NtG0sN1nnpnND3Fhz3sKA9MRtY+M7PZAcNpG0w1E3F9Iv
C7alQAdk/mczN9KwNhv//HwwjsgHwGMk/spSlU932CmKlJhv7vmyFUMiA4xGadGsy35Ffw8A/OWB
0Z+Jwu2Qlfpib+9g/7wNMzpB3Jhrmq2+efkhloxUllVmjdkVbtI1eaPeiNbv1hcYT4b3qgmtdTG8
OdIInqlt4NFEeUyq/+ZjgTYZVtODDNn0ZJ9RspoZFRzaSwAncXgTvBbNt/CJF8Ab3TjhO97o1eOa
aHqkx8EnYVvcPAp+TRy4Hkw/TCKvHl4vkxKcxh4+6lLamn9BqO1WCFM5N/oNfYcZyvD8O3z6wc+A
sJVrZoNEX06ix6fywrlMH4fcrcBJsWF3Lb4Mkm2ZMzI0vS2sAIqfIsDfEzVw7oOr63TTko5BMaMu
U4WHb2p++m7ofzCPSxiw0GP5hNE1rspZtZxbtuu8VtVoFRcfrdr4QRuoY8LSsJRKJs0OMTXs3tNp
idg4/ul4L2+XwtwcNqS+V9Fh7haFdWbr0pNmd7s5uBXz5tW8b4LDu7L6BnvmWDm3yI2mOvctt0VQ
p5giS0De2rTNDIOB3X9nvZjrMz7sYrzAiSUEi2GVC3rbwJS/mdTdqA9K2cwKSEs3eqfNExxdZA+p
qDWGeiXfE5QhcFFOFzMTFpThqA293PlQXJtwN+ih1WnOUpblDI6bHHqgY3UXp3WcNlEoQRauaHsW
jyZoBF2TXZ1PWbkcDRdPKqe61IGu2Fx5aRrLQ4OfOc4h22fusbszuU/fE/pu9vSqqTinr2G+ORWX
rtsmAtxOjdiLPSNE4NQX2pwcJ+vyEtP5NjP2xDjE+yUlNLiVid2TcsqgeFDt3ngIz9curFYraw38
xAkD2+JerNWYistgNDs7T1NtANgcKjKyvi+4VQ2rYDHQ42T2r33VTs0jX57tlHnt11RmGZC8ncve
aLO+FMfqeH+DOQiaz6MEXE8hk+cSAWkdk6WyrTp16Q8i4JlfU3J4oZh488ntoectsEM2U1xas3D0
yQnLusu4LFT1i+ZH3R/Arnf1AsvAYD1CSyDjOsdC9xKukoKQ3NEgypUL7O8qmXcZicaR2JZDGtt4
7fyJtQVHP/gadiWw60rbp9aaWEiwnCD4rFsip75X103hIExN9hy0qGKIKmVE4slosCZpjJX5tGwq
c8mHFJllw3k+u+RwOrB4k3Q4sFE4Adk/Q3A+qgJiau1AsGPzYM8P0vij5IlSQclN0RuNBPZiUaZq
s0YGTxuH3R2+HMuLBoLTcD7acvBetpbWZKZHd9sux1wZgKQaW+YZ3DO8Nvk85GFiFxCdE6tm9xSH
lUlfVhvOBx4wy0cBCDyrwCLAB+1cazDteK6WhVZwfLbBEW9ytvSbwT48wNVMZgWdnMjsxf1/QeBe
4vbNoBGw1W8KcMNx7+JWidQx7s+kKhg4fhJEgcvgo2fc3c1Ypv80B+oE5ht/Mtd4FgwvJiab5YJ2
HeAapSuqOPsIvvN3XTX1fJNG6DTJ6jkVBFCawqeXYjSG8uxsB5s4tA43zPImt+v3nvczGKuG+oeM
538trqERqvquPO0eGZlh/npuO0q+RrW/ia+bd3hdPPqYcO6KELN7skZFYyrblt6ggHHDREn2oDzO
kNInKwr92daPCX/2jtcaANtLt1dT+zYECysgIk5zkEnaKzClElBwkgUTfH7VtYm1SVskpy5kWiDv
dz4LKeoVB5D1DkUv89UV8+G9YmR34UwajOVoYPumESxqp3oFi9WX75WFYpQuucHek/h82F6NDmP/
lxBDV59ZgwWQmjRn0dGjcrAnJuZq6JfJnyVevXytwpurw9y/yUnve8qRaPXnVpQTTRU82fN1UgLo
gmUxZGWNmiv1Mo/Cqm7AvPz+0rAVC2BcDQ42FdrlvLg/HNN/mQcrfJ5WDHQXK3SYFkj5mmHKoVDL
y7LUKyqhM3vyOgHxox80RGk9G40XwsQIQFneJn8bSmB0CIvPZNHeDH+K+rkN7wbMSswnTd6+FCLP
qwg1uEKSxxwLJgUa45wwUpk42FrMvqc5DBRAEJ7s+QTDcl6oljLXPbbLg0C+xsWwZbPLjvxUs7fN
7zNaP+JXYdRUzQfaeWbJDvbNGMcFBNCCJb5zZuD2gxfHYXV732isw/9HhyX3ORNIwb1jQdpcJHxV
vA9WcVTvk7Ga6q60h3Ottip8S8T6OPdxRvNWIx5xgoUD3VZonRfpXhQo4Moa1vdjw7XLBhLTQWww
NIbvNKZQU7UbJe3p0t1947ceqOK7YzIY+dIVvpGOGOcN/i+zE6QFU7LF7i3MWUd2mk+IsNOMfsRq
YH02mNeQIwagnAlNs7YTY2Ocfvgu6J3k2fy7RssezEYMurwlF1JaK0YMg16gh0vt0hodWiD4mgB2
0POfB+TZ4dAoLpg4Ckpr5UJjKMJEc8Tr6tr8eEIMqcRoyIKPeoA+xvIa6Av81bY4c2mDMJGDrMEe
CBc4gwPSowcsde7E9hjubw1tDJyZB5N7Qk+MkifRASnBzRFOEKSldnOSnbNwY76A+ce4qalJnjWG
2NR7Bnj0EQLDSW4qaiEFhnd2zBiHeg5LY66jfBITttPdrecXknwbhbJyo7CECH0nogPJwI8Y3Z9l
V5QQTqSnNjMb5dPb6Lpth6iGagPDjFvSdjo4YYOIlBAtFli6+IeRQNzyxWtwOp7KfbAziYmWS2xe
0jN0mGbx3dlJ26Sl4NV2ynU4FYlj584cPUMsqGBChnQdduhtb/z2MPpyp4cigxIaPD/Lza7PhdWv
XxnKxW/u9y5GMvsZBjVwA89ngsA8p/UMmJ7t8xw0j3Htn/q0L60utbCzqPNAC0MYVa6JiMg+cvuH
ibdfXkMHveGHueaudcJPYy4vjQJG+osU7xBy8/OgnthVV7tJE4br53FZcgdHEgvkh+/NTZvU1D5u
F8dQ4xKbhCngpmEyyam2zin49oXdrjAEdl7sAzvIhmthNXtxWBJ+zMta3hHwreGbwUMW8FUIUNhh
mxbY7pHbVTZB3vu2sJDOuHGA7rb8qfm9suXKlCD9zalUMH9tY0dNdce8RhuJUnQIdJj5CnBqpvPA
RCmNeEXbTmCbm181ZznaR4uGe+FrVL9ByMbgyVusOLN3Xv6qXB/phpNz4lq9cTFDH8WnxdEaRiYe
bQgiZPLdKKCdfokx1eYfDhfeHyVjB4VJzy9NMAKYipBH9XhZAq6UEagOP2sY4y++kPMtsIfthwW1
ro052AiqgNqXX2ByCpoqVlv9sL2jvM3lWDnY6ZgbojXUNB5pb3DfDYL4bGqM8I9LPu5+EDD/RGRj
BrrCeaA/84HvmWOOUEUmLpJ8S0cwlVlYO9Q2K5P0UjxhwuugqEzBxF658fmu5OtEOWtvFj2O2s4D
fMtjHLELce4Eg1NfY/RKaZ2hh3iqm+CFOIr3EzzCMlyDqeHTJ4rp9wDqDSsjKxVWkWOV4ltA7Jwq
qKIJ7iV9KXdeaMGE/bTcF4yMtrNiNcDXAAu83RoeltH4zSHK8owRrCeCs03eeAsK1g6xux9Dfh45
jcgcjTbVnl150PuGln08tdtF7qRoTOMLTBYa48VaTfyOxex+Qf0MjUtJqPrmhIiCFBbj43qxDmzp
DH5NztLBwh9E/6zFJnxA6CZ8lFPK1w4gp/BUTsVrNxOVBNNHPVB39CXciGUnXSFVhUaQj972CBtT
8Cn7tH1ch77VZSYA4FPhPoixS+vV80TMCUnUlLFWgX5Q63RBOJ8xZXP8E/4IeKa3RlT47dTTN4xf
sj3nxKjDExH3fjw3c+3zEGEa+CpJYf0yl7D4B8K3+9FYYFyi2vRI8PScuKz7XZIxsS17l14YUxuM
OrOkAhDmPezADW7JP1MEYMZnt/H+leO8bKm3BwXF5Af9tBEBRo2FuwqXIxu4x2PSpiANThQr3AKi
2kwDOlVMLRdEg2M+Ng+IrpGoOX4z/ymt0BbO1TMmmOFPf2HyhQMmOLCxcGmMPj+D6+J3RPXzKCI3
FvweuvOsNZG4IcES5LslT4a9YD/o95DuH4zgrRMvne55J+GX1YSheBlGJNFt+YIog0yz+ovRfdRD
5f2uSmfEtScdXad2o/h747p7RsMqzrNINJVik1OJ0iR7ctjbHbyaxwbBO7DpDk0xNChn1r7jw3UO
/T6QDWdvRAOfEW10nyEkFfPyxZnHEHUEXbl8w/SJhkPe8SDG3RwTeaGiZXNWAa1WcdtY3hXEEXdH
CkNmdgOsYsvThqqGK7Wyua/TXIG/39qhy+OtdHmP1wcIPvRwot1pvjcY4CfH0Z91EKCiLvTnulHI
9Ttj/aTiaVjXSweM9ASxwd5OjnsgZHi2S/O3HJYeh08FiAJjjmb26EXv9OdlXVi3rv0sGHI8eowZ
ZiDZfTEYdX8g+TJGokwWCVyUwYmep0OR9rvtknILVGOfgnbwn2VOxFywf2/Ci1jfTL88nneMz3WY
vwyTOh5sR9xPfFfLv9gKq/9w5hw/uSnvNUs5IMHwzy0QxJ4qsFzlAAWWpCCdRhfoNHhGsoelCac7
XNhNSzpMRiJq46TYlZKBj01PShy3Fn4pVEv4JOxie/WP3IhGo+FaOkVzOQeU820UC11a7J8AZnRQ
2adjoWQ4orBMWBhTfbXDPEatSikwAM8KqaPRkc/2eIsai8eZqx2awnnpw+JqlBMvLEpg/vaVXf+C
7omjhiVOsX9V4F7AyoQYBk55ro3w4c8trGYF2/fZSM9VlSy1QIMzVPCCjQ6xtPdaKO3Fbgj5ahpM
qhxI81OVCyeumrpeeyPFnbRgO/d8Wi+0qO+HMZcXZPXjkxvUy3+DWRx/dgwOl562BDuV5sL12KbZ
j0yAr8cyJsuprBgycLNHsrFgYXWsTb73nIDzCf6CCLJedbRnUs/c/6k5NHN6kzZZUNG2QsZnK8K0
seQ8J2xutHTOLD5ISpg88w7RDI3juiAhyo9Nmrg51ziStliFJu9JWr8thkXM0msGEB3qgWPRr32a
YVnFO6Y2Or/Ggb0xiN7x6Xhrq1O9LP0riQPzG1e94+JPu7zztIzQbICaUWnscXwoEsaRnLb9szaX
468+ZnuFt4DHHOOT4eX4jfrq+4C+xmYf4bDFjkzY+by2LPmw9u77lHjOs3EIURrQScfluldzixNV
4g86VdScwOTZsdzjKerwZ+dK/0NG94c0aE3jOJWbapeTz0ygXlf8LYyXYvN3CUQKPkUKuYSX4TrD
LN+9QHzDazdNESYQWjEdL8xfrVHabGCFSCdMh1Sg5IUZWXBMiBP30qhORdsihQWY08fI37mg1DPv
/YJ96HeBvaSMB4DT17wUzZ9u9bv3anQ7PxabazQJvBrCdzwtnR3pjUxdDKcAd6Q/FsuH6vPgIWxf
PczalZ9ANVKvN4Yh3ZHc5wIoGWOHo7401v5bAISt4CkBqETnT8Nl3AiZG0/9ZqtfhVsb7+g6Rn9y
czf8snN4JY1bQcEgDANUSA71JwkS7tXCtsfbltKQ/zZCh289SJbHxLu/vhuBD35gF25uUDhu8lo9
TBjcJxR2Ky7Fpv9gl/Yvhl7pRQWhuPwtbJDKJOKg9TYD5fQx8yo257FcZslf0MV0d7gkMU7WIvDJ
uuDQqwxkeaczapSm5gRECyP3jut1/GGvM55fVc89RkVbyi8GmtgnUBzTZ4IrTROJ4BlC8Htt/10P
KzRPKxeCHtYiq8xoDxVVQx4Xnu17uDJopg7f6T4h3E4OMBq17dHtg1axX2XTEZh1JDt1ZkjOK45S
Nf9aiK8N5GNDXocwB903VwQi4dh2r/bR52y1VUEEnEYlebI4VXgBmM34n6JVzD6BFffKCIXYRkNo
TGYEROhWJDUqu30GUgB2lPxiEybeFLbrFaDzPCUTz+qU6iMo3HPvYJ9D2T7sIZopKVsSqHOiPq3l
tvy0igbvBUUPXp3OKlQlVk9JxHdideNEDR/T/sMrmXbe8IS1aKGQeeO8o33QYIS/HvvavEPDN4FL
r2WHc4xMGcVIDMZk/ri+0VQBuqKjQ0AnuQuY/LRgFDY4/4O1BCXB8UUyk2fXRSpL+w5nQeRKit8G
lvCf9pbfGgBoCzKRLRhxEzLzX48Vg9JprXrzT02Y4as1EmfbrZVysgO14FEYAYwp/nwYR/aR0KdJ
sImdhx38ofDI/0XUhPNJ2uH8s8GCxY+OT20/G9oaeGcMawvkyJP+X96D3hSbk0klrEIodCNplM0e
L8QtlquCZ7ZmjjMGC8YUMjEctMX2lyB86Ua2JtYPQ44gegwhpssvXCRIIx7Y8MMIl22tTpQy5mW8
uIoFHWssx2YEaIV7Xsm5AHFgrbuQyVsJTVmOGxaxLO2RVDTmBBWNoEVh21LoZDUdoQ4KkLvPAIGK
9QYKmYAHnxuc4SinupLwW87jhBXLAtLlV/2r0s/dlrN0v0n7tSMVY41Rp0ADVgjllq+/gtEl+gFm
kt+hdNq/WvRquiFd5e/CV6t7UgfNoQNzSDKzv9N06HkwGLSe5p+T3098UDTeckYNpKtOE4/LV66N
7c8uIHtzmY9nLqqedfANf0mwn8jJkvCu5UZlZDce7h/SmvXPYa4PWALkSrhxt36HfI1isERBKaeZ
jNO8fowdmcckVzuvGoNI/y8XxPxfbzVNwTevQAPfaBoDvw3yihN0c19bYRe/D+R3imaelgQuJsfc
JmMIt9WGLfwArOLYdOEGyEpFuFfvysuLfyFcidPMHutnLbYJUItr6cchhS9S5MXivxAixj/6urqb
eeCxoog4PBsjfD1K7ILjtIDGrFJncuhoFLXtA/QwzAGNF+YiU6fn0zJTD8cBQeMJ4BrtQEgoFLk5
Mo7Irb5PuO78G1ResTxMV/PoLNvoW2ehHNu9T3AzQHwRE2mwjLV4GABcbnAsltq0vsDn79vLeMDu
Sy0A/YxNK04H77XMYSun0m1YeUWhJx3/u8avYLHGNGBIEpDCFOANdVW+4eo3xsfqFJuDFK6C8YbP
ZW8vhK6M5m3NZ6u9so3rvlkl8YmMpd2M34youJNwp8bwJ1aH+DHn1NNa4c0L7pCZBQxXkWCRKAQw
POBhhnv3AGSCBX3PkWXPw0LvX+T6wcQrngvplnSsbsWZyR03CVXoIVepXpb19xoofv6Jvb0ECT3K
orhWIU1PF57bjYPM8VnUXWRJsv2xjoS6iogbwzNfuNYEYJj42zYrTHtRP8oqEN2bNRNT+LVrsZdX
CY+iveOxp5wLorfV7MxztLW+qAFC6QXyrr3+8sCRefchAEv6tlWLrM7GXuoldknQcnkqeMrrmyfy
aiZBdYCePo7Jbf9zVi19mwklH6gYgONl8fIKhaXMG9VkVvf7IMrE7Xs0w0Z8xRujWWZXsmKTgmMO
1tM1nwv2gxGDAhpsBHdm4RZcsnD4pRGR8nd/1ijieDowQBKIbo6Mabsa39tj33/VkLP0DcCaA2dp
oRoiWbwZFHlhwVX6Is06cP7h0pqXkSI2p/Hf2YQ9524b3bP/zaoMeyKOPT5sxuuRWBQz9XfTnOUS
U8hdjt+paxBjzA578qJamqo7Tz1oM4pI3F59dGDPDZqagKhfjznQecZ9EAYMDUnt9Hmw68p4BW0G
TUbyYE+PXFbayYYQ5fyL4KXpxaY59DgNj933P+yWjNh5C9w9/EyWW33Oh2puP+MWzA+Q48Fkkf8c
AvXnMLi5XTmVDeOmw0a3V20/hQ0KIFRPs6SG93EdagA731GXOYRYxpqoq5YMflklVXARrVX5r8JR
oxFvJV/+PWIlOPZnsDDc6+vdZWEO8WQ1x9eu6uFsKEt44vvkYwG65mQDRCb3pwqpKWSZf0K7c4MM
LpZJRWFD5TBl3cYCAgkjO+jpwp2pI0P7shkQ1KBVptZVhE+63bR84jKm/c8Ygm3/6hP7Fm/KDkKK
2oTpqHvN5mu4I+7V4A0Xs6dPqqRii71UaK1/Vu9ZHrx4gBc+NQIC3Re1eoz280qbHF1UsCrPPIhF
kNaSN88HVXNj9dk/uqZ923OWYe8zy/Tum8t3ffpaAMSlQWKaXX+/I8QEn2AJz+rkTI2sbz1z1Pw6
BYey/tnHPgxpPm91VWBbAUjcwsHd0B1PaOz2/pd9sRrTmYqP9SpCjNiPVU6BzKyxaeix4fG3zZ9d
XdG2UFcsdP/tvPrrh0CUHr9rRucxOdhmEimcbcD1s8UJ8A1fC67OSBEsnr9Zq6mnSx2U2KSjjjL3
+YX1NHpy5Fe23b/gygKjgta/EqpnlwEtYjOYooVPXvM3brADNbslZ3DGreXKtFzk2P2wPF7fabMZ
NBCJZxFGSTQdglM2wva3bzwUs33pFPnLhH6fcqojO992PIuMwWY6o7C4icgNovot+fDjslOsDLa4
mfY9HpQSmGC52fzjdruYyZoP6gfgn/anX0stXwu1QY6k69nIz8qyzfJOtsV5nvcGnuNPIS/49aXy
245cz05e1PqCPdYV96Wy3e0HOdnpK9VfdEsF++F94gerx8TsK3+KKTvOw8xbA1V9BXX8ZOnX7JE/
L01tdq8mCkf+aQrBMMRyXeimrcaVeGjVMZZ/833IrHdySkF1CyUIkr8exhfj3B30cD2bwqf8xbPN
AdtgMfV21K9UO2SmrPuvpBHC4TwgyGoC7H1Q/bA3bXgP8bxGUh8dDu5DMXjOZ1+au58x7pfyTqd8
u7zAQ/eNuynDNkgDjlA3dRbHmNJhopT1M7FSi4PU7e0xhRjsV2dXebb+DRPDnfC0GggmqzUK82QX
oMWuRj/bn1su/VW6GyHwDpZ7IVL/jOiWOrhOx5iitIHxiwZfMfB4UenzqLSLw91png4vLpC79+J0
W1hzvqJJYS4nHOq6L25BDPOCa8aubu7iufT5eBBmz3y8FkUtyO2kf6exsUCGCb+9u3Ke1FWXGNs/
qE4Vx++JprDjsgyMyCcwRNq/lweF56kcff9zW/N1vvCMC+fWaBLfF+ScZfpcd2a9JwfKNkDnwB4d
+U0NVGh/7GVb+R/bDhiUbemTy/o/ys6st3Eki9J/pdHPQwyDwWCQg5l5kGyttmzLe74QTjuL+77z
18+nmpeyMmGjgG6guqqzJHGJuHHvOd/5FfaMndfMTQZUmNCSMO25cuDFcgbRlUfU6r4JciiA6lM4
ZZ8xvyoH56LlaoQ7t6294iocdMq+PqpGL4EbYOBitqrx35uV4641QyvgJwzxIH3SnrHeSqY/9j0Q
WK1eRkUpvnA8lEBr9metNyDhOQRJE2XktNSTrCQBhnYQbQUL3fQ6kQPnrhBy9fo6QjcVkSRPkCp8
cbZ+ccm8sLSfIIGLgEgp6DAHIqBzBl8YV+WW4KiOLkTjBNG1MfZJ+hAUEUK2kVLy0UsgAd7l9Cez
LYQDaoyFXTVtvR+BDk8He5B1tgLq25TYCAho3mI39vVHToZEsExKfJsgqSC/Md/24QiBR3BxB9ij
7LbasK2/pdcUBIpxrYt5S/v3HlNXghDq0DMQEHHE3/eTK/UOB4RZH2ZIauZTONCYe2bUUiVrMtUR
sfeNCv7qZ8Twl2NoSPtK+b3/JCddofKo/9buZYMef9YGxO1dXal5QE/J2PY2nE6pFBwpQnhIaE3G
UG1qLG+IPTpSjpYI5RkqQ02iBcLjaqu9CuHxs5m79COdEH0a9WpWNYe45Z2/QzlOc2lC+oxlQdR0
FZMKl8B1F02xEhemYjn+ISUN6z3kg1OTqTVoSD2qdoycdJkkjaNPZNaxs45MxZLsiY4KqrKAch0S
iwf8Inpp9Fh1H06p4/jB4FwU7FLdW8XOQiA7H4niUemHCbOS2l3kObg2vOZoul+Rd8lujZDC6W9O
bV7aVyrknLqq/W7O78nZ7m3mmaxmDA+ZHIXMgAw8MD+i0bVO1hw8u8OdXaL9A2cYlP74PKPh1eIi
mI2AdJCIQ8IeFXXe0M+OoEjTK5iM+Iac96Q/wqTKx1vdQfR8IYxFG9vMEE7xOsE8Ce8aAlr8FVLm
wlmRqFFZD+C+BW8RQ1YyAe3OyVncXWitIFcFNlHiHVDKMp6r6iSvXocAJfKuN2EMv1YVU+vbFCue
s9dCDN01FoiuiWh+VL571xT0Lt4Q06X2s4BLWD4KTbMBoW0bSFIsptSlyJlodjlvKq60u+vwA4U/
25nOxC3XDeIOdmNZ3TB07fuDGlrFiqRNUV3TSfeGLdVTz5sUV0G0b2OkTrue1GzOpelEF2GNuNyU
uwKQkLOq+9ZB/jczIN9WJO6Gt21IhbzGCtt2+wlIybAmzQc7TCczfKyIX5V12bms+GglIS8vsTJ4
E9tenCQ3Pv7KeV1wuuzXAGAJlkY2E0e71JZzvKXmp72DsgjSHPz4ooBgJpLyoLs6du91TyrTipyn
0/2HYxzXG2KMm3ZtGgkDrWLu3ZCi2zu5Y0d4rP12RuuRrWTaWta1Zyq/uAJ25fRXpiNO5/EYh99F
P9iNRMh7SrVonDjiKVa97VZrt8nceos+NmmPfNqYbJjKAc3NcBEGS1fbUXNoWktIMhFkON8otiUC
72IaF0+UsI69cQn/NHcc6GRybNlE5suyB8F6w3vgDw+JP0f2lj97qleSMQu3kcuZa1NYpTd8JA2H
0E3E80l4Jq7Atrxj6JK4D9izcxeV69DQK7Id0ATXlDNNdSvarApeRxBRwRODi2IAyE7w0LaUUyPR
ZuaOe9/CAdXdsnSEPT7xjXp8ayQeF7sJA+SRJDdRrzhmJeRWFbNy7jBsSfMRw0OdroOBm7bi39AN
cNHU7K5pwXv1ug9nhX6zYZx1xJpg+VcnRlqxp1aP+hWS1zmD9iq8cSPTyId1rY2ZGhaBXRhfUfAR
777ou2jonztRJ6SiZC1NFzqL/INTTFYLeWKWzOWo/8C2gNryzTsTCKqz4VfW8a6UZIRFFyKRZry3
9FSKj9AhufWnGcfj2K94/mZ1a/XIli7KGNnsS4/RVuwRWZYTlhDldfSVXSbCi36QZnZgX56KW00B
ONwB7urzVyd1ZAOGzqTHjEyzy7cpDPYAZDDKWeuBcf04/CgjDLtXKJvt9kqDs8ueQLlG8UtLETZu
2MbE+AMsKQFaXWVqDSFBAGgrlrQW8C4Gpjt7D7D//OFX3k9hck/EadtumDiTBeQ5ZpFdz2VhGdli
Sk5T+a6effvBViZjLzpeMVULu33+0lTgLX5RSBT+Lh/juT4IlD/Ns0t7MN+RXY0XlcTClDkZjWpv
N8XCLO8FYzvrSHPLjh9dImK7N8sZ2uYjRqpjEj/bEjMUduhp95ZvyOrYp6nL3HMssnS+c0SHymRZ
luTPMrdFkXObTpx6P/BRCfuZ39e4ciElDM89ws2YJMaxpA6+6jn5GCzcI567awd1d3MbBehpfxoo
34q95yE93gCFgqzXAfxOfk3tkJ7687Gup4fc12X4jni6s3eqnLXJ5qdNfz8RRhf/mETZ93dlhXj7
YVAKObvpwu499DjQcJfHwzBc4zfJ9G2ATLLYd1MYhtCnlXESwfctXB5cwxCb3RLpOGFZzqwRrZEL
sR/RgJQ7NDINeAz0YuKa0VMklyYmYZ5Z5XinGeEUIrQmYaVyV6UBl/LXEKRGf+EwOEMHPTlmirDc
7uyNkRbNtMTFAyyVONP4VPkLUltFTqvxijEVKosBvz/xQJPLnzpR1s09PijLepMl3xIDROVRFSW2
LHMSprO8eZ1Imk9WIzQz4l17FlDyG+B9yZsR1jP1fYsZ1b9ugcylb1kMiGCDeNwwXwx4UeYh4Jej
aVD0ERySgHNp3pgnMuaDOefQaukAE+l+gB5j0JjpZTzcIVzt5F1QdLba0eOqYWBLNPsMQSSe83Yd
20LTHqzyztkpX3rGL4JsC/vHEKd9d90mltmwnYtKjoeuwdX/yycoGvAdoVneOixnYb1lzM0bmLQV
Lo+ZDYkRrIS9RKiazTRr7gynfOPKwywOY6rBFNYqgqXd0Il5AOiNSOGxxYmh7lVN5cjcnAHnFSEm
A7ijMkFw9M67k3hLyKUcejjzNuM+qlC47/B/j8bRdHvhpUvtG0H1mibKnx9Cv2/96w7urdiaNQ38
veMzBN4XcUvKpp78ivFoTuZWQeRX1Ymt7nnzCMWsTGPPaD6zdgZsofF9YFbZbO1ooinQl4NsPyis
8DUupI3OYBV0Uj2PjSXY81wf6lFnxGS4B16qmEnTFyFtxinrPnlU1Nk5sOW+nZuVKVyvAVCCaAHN
COXmEsWa7byAS9TzDhFVrS+Jgf3brU1/ZMGBBO0UQ1LSu8hkm9OLJpjcfMnQngQa6oVoG3QCBANK
pJnHTvUn+TQsEe0/ilOtugwCJwvvLHyzyaFIJppuqL/xI7CEBzWN5iKnUllkFlPF4iKstZVdVJW2
wzXhXsZVJw0IhJNPV2Dd9Iy96yWHLG3d1Gaj/XWX2263q0RjKZhECboCXIaD7Og7ZuI26+OyvwD8
SwhghD+ZOTb7V5o82Dkyj3ChujwfGTU4AN5OVJsmuUF7gUebsSFpZh8AHJGrIOTvHgi6c5xfY9JO
4apE5lm8tlgCB3PBcSdllM9GieKyMnuQsYbrWuFGpDDxL5k04hhNp2RqX+benOMlcAyUiWwobfZB
LKfP7uufFHWnYIOBoTLidW84tPWQRYQZONHkknxUJ+KqrKNmhGEAwOuIXXY0odjgktNXmRYt8d9p
Yfaq5ozKPnnfYs3q8Wd6KsDE7lnFHkimst6Y8srpoTCVIW88cxbDT7TSrooXRZ2YNiHoGv3eq27d
Nn9i2g2+aMH3MLtVm9BmWbPZI28ii6wedgXBWtCnvEo7FJ997I8oKlp0hvqHQiZlNswktVk8DmZm
nHxWVN4s42TeJC/FSCiZu2tCacd4MIdRKUJN2RvqduUYqvNrvPV20CrMUSSAnqQywTDfOEPe54Cj
8J73yHMmgCE7klHM5MN1dfEzH6vMZh+20+q5BrrIY5WAnybVh6WymVn7MgsuykaGuGsqgFuQra8R
lajeu+GIJtujCEFW2q/kXPgl0yllG310Sf67Pf4KRFgHKa5pjynYulPuaeCFZFt2LwhsKtLWzDJw
ZXnw+taKWX9n4FXOEkNFYxCo2UpK3uU0AFRdRgAY6xuqSDNelJ4i266SNkQqQ8gwvXdUJ/h1Gc/p
Bdb6ItiCq7XkjvDiof5QZEZ2DzbEr/7dNYGtbeF4NdF7jYlD3tURs8O/yCpPxmVk4iih+HYG9zJH
JAuQj1NEDSLR5F9Sr0esftaqFXHRXecRIONqMeAXHRkl1h0RZoMhxv6agyWy8QXXNOAZALVhM1Ml
TeMpHlHrAocnG8jdMBqqkJHpkrcVfxf3QYBkI+dx1BdT3+DsPVJGaEFfAiySoZ/D0Og6VAMuAL9k
W2OMTYYN3hZAE2ujzqGirkcroey80P3YqWI1yoJDeLQA/2kqd99nRG/odW2ZLYnZPonq/cT43wJD
qUCXRJ1nTMseq7K9SrFAtn+xuVfZ7M6bpObRL5niSqyN1yE2YvUoRRnGLxmiqfDeDrtwWOM+EQCp
x7GpvF+2DnP5pAX6qlPrmAxo3ND1kpaNOgzCZNZmsS1ab2xqvXWJVbiMh6VO+qS6YQxPyYuat8bp
7uDyxo5BT40oEMLO3CaHBQlGHEQFLJsmjhdRbIwNAtXUIbXjGHd5DUCZGTBige1McC0L2djBNWGW
moYIipdlX3uZvZAcoUnmQnPUk07qenjO0BW7XYF7BgCKYHuGA/FqZmUNkQmgdF7AlkjnlpQmZIaI
p7YJ9XA43OKfQiW2dpwI7x7DIFG0P6E8Cs1KTvkeqGWcWtK/LUoYZm/wnICFX7KPxY11YVN3e49k
pXX6lxUlVfurRn4RpdH9f//zP//v/34f/1fwq7g9OXuL/D+cLkFt523zf/7rWP/9D6z509/efvA/
hbJRNjH351hmorJVJv/8/e2IcZz/t/gfEGd55U4ehkXoJ0H81iOHGnxGy8NovCiEVv4NAq4oWg8Z
M1S4j02M7DEMkubKBYuR03NF86HbJXjzdKB0wN4mlwGYszi5tCAJq3uosr7yL0PU4clBYi0ksS8z
9HxE18eJgE5wU9xUDiVltYiZFWXBBUPxqDF5cA0nuY+K1AWfPUHIb/FtBA5xX2PtyC1tSzcnDaVD
EUwVMZWohMB8AVQoxU/kQkgzbclu80yzO3JZCEdl9fjjUqJ1OpkGH4gSsgZlGMrADXk4tKla9L9v
AKCh/elgHCZgkn3lIOJ3iFSokNwUtbhQMpiHxzAKqMgWM/swErkWTWF0gKnGtnthZjVRFcvOTS3A
WW4thuJgVugVsmXqMcx7pCxrgwOPMnRioiatTCy/vq/CPruvEKhsDhSe5ZwgSMT5fb6vdmHH5YDK
91fXdo69hMykxUIz3vEW7AnqpSWUY9yQtl7Gdyg0WoupDHDUCzxddOXcOKQ4JmEJTBtJoOg58kH6
zndf8vzhc7TEoyUtaWtLuezln7/kmMPfNMs8+SUKcPgrwhDHBwfy0q1rzABi2OoxgZnMt0s8Dlrp
V9m61XNBBXcn4QieJKAIgJ6+uXS/fytlC9AL4OoEeR767NLx4DukOwXpL8MVoAY44YmS0C0jQdlo
jCV8SN2RD6CtlrNDapJ/tyhK4g8WKcoaZqyo/O6Eo6z9N9/r9Cr+81V1tLItU5uWLYTEeeh8vlrI
JhGgKyf9xSbGzSTrxjc3BpPWXd83xbKqzOog8QMbFyUW7B+MsrsHdvT4+uvvYf32PTwujEC7A2xQ
ea59dtc6lk6InHX9gfUm7u4zbVQfyPesCWZOAeYD3fAMGwoqYbjysUg8M0CACgpfoR/WVlnTJcIQ
lLf1NRkPLh6amN9zsNNGPQxeN12R/es8zfitiB+nQ2us7aG2qs03v+J0tT5dTQ8EOZeSRqDLXwr3
89Uca38G1R+lH+k0Kf3SyALHJ7rV4pQ9hKF+HXH8x8FJ3jyZztjswiXd9FYv/dbv4zvYepOFxqHO
6guQKi5aCALMml0athLEVkJJlK0rP0oABkelrF/R2crwPW74mO1Qw5CCg4+Hr9n0Ld1apEpzOXQY
KdLG2GKZLP3VNz9Y/faDLctFhGubLPqWOH98zNTOGE/q/iPRqVFdZypuuwu4xu3TRGWIR9rHZkBs
cglAQNqVQOM2JUm3mujGzatpKJgJ1mOdlUuXn04I2NzrkgmHJjElUq6077qGIBgIiA2JDCs6t3O9
VMhzwh853nP3jr/B8aios6B6yRMpqw1J5CRYff07T/ft833lpmpb2hy/XFJKzp/OcEJlgjHko+v9
/rZQ+VAcEeUGzl1cdxZSL2zt4SLAH0abckhJgL74+gv84f3gKhNFarl/vx3q7MlK4qbq0fWkH5GX
lOWBjSHsVwlpF2IxiQ5SCLSZpFh2EvbNrbT6+S+zb/LnmeEC8QeW75N80fhm/VR15LYhzaaGd2iR
APOyizZazUGu9JZjsentLOB5JIfYwyi/eV7Eb8sgbwYdSM1/Xe2IvyuHf1QGgwpmr7Un5z3sdYKq
dfbRvaee4hpmvaVSUH5GOjjrAav0uNDUn7cGGcor9Nh2v68HlgV8zqPVfLf+/H6HbT7EtDyusnCo
Wz6/uV6WSEEolvfu5BBd6ERYGD4v7AnX6qImz+aYlxbn5wyegbE38rDemUnSUqvBMXYus0jGdHJp
0RmjFGLfFhHwVZ5Nq13ClJ4NYAGEsOGjRSBwSRAWlgc1e2lyKZHTuRd9RPsPRIRRd+Q126B/Ipvj
yaaaAEJd+iXWVCwqTuQev36s5O/LLuo3NnLbRJglnPMdfXSiaEbWG3wQi27alz6QtPQlIKSjRl5L
iXE1yUG96XQA/8DJc3CWCW3upxa6EJLZOsiJu0Gh81fdFi5jNiew28vYIvVvqfCyoP3oTwrTASlv
uODI3vzVng7Zl53vZThPdE0XoOJ9LWH1ugR35oNxPToq41xB1UPFnhnRtedNIRbk6ARl//rn/+Gm
n3Y1E7S7jW7s/KbrBowXTKjoA74FKGGAQtmjnwXTG6yp4oq4pGGb6Vlfu4lSyeLrzxbitzVFmWwU
UF61Y0tKqs9P3GRL3XRQ/t/DnOMbkvjR3GkG9D+oQyFCi1IRSksyxXhFBDThJ3TAjnGAJA9hqU1D
6Zuvo//wdWzHsZHS8A5QvX/+OlaOEYPGj3yPbOQ6F+i/Jdr8Ps0Y4juzdzUxNr9vyjDkyaWUoNE/
MUFc+M2IGnaYB6SnYZyUOwazsJSjErckawF2BEtk8qWoGEd+c/es38pRTzEgdZmRcchwxd8P9z8W
E4V51BtFUb4jq2KfnQdNuMOM9Ciim5ZihGp1oVrwgEmUPZDlSqeXiuukHADiCY/GSU11SfpA6yI6
wsz04MHXU2sDc0Fz0fXReJHxehiH2XVqjKsAfrG6VLjLKMqmtjwOCA2QgvmtS+3hJhAHv7kn3u/3
xD3VZpbUbDvaOq2m//iBgQOLJOMM+F4bRvtujV1A66tF+j4NOQU1oinm2XIM7GbF9uQgcfAL6wPq
0gyG2w2ROkVBhqG/wjB1iS26my6Jy1TeBRF6GaFDuOfsvzBKE3cqqxwx0dff/09f3+K8AHfLkTzp
Z2uqmc0F/1gN73jLog1zDzM+0Mu2vYeeRRabEZ6WiyID/PMjkFgNYCh9/yXE7w+2I9hoOBNYiky/
84uYYFceRVaJd6+Tgm1Gx6m/HhFJpNvOV0COzHjGXhgqljiPeUqxDSSLGcxvKynW7ArJI6W5t2sx
ywRLoz0xEFwCuJOFZU72bigRkH/zMv6+LjmCShgKH3uSY52vS26YYdtCpvNOik0drFJuEeSgCg97
71dzvuA8pRyyF6beBWg2eYev79sfXiy2ZqWla9rABPjRn5+7xqDbgW+ufQdl1tDkQ6Jzg3gW2HOF
/RQpFwGvNp3G54RWPbqE2gg39IzRjef9ScCdknHQbOmkl+1fNLDaHyGWKwO7eGDB368y850CQ5l7
a7TyN4HBGtNfNALhoznatjcxw0V342PRC765sNbv9aojpWVKT9Cd4Mhxtuj6qM/5LnX/LlghAHgF
QZftgbo52ZqDd9PuUmGEtAANoIXLwPOqVx3bcOiawe403BropBHdNoPAziYiwgfpjwu+Zh7JsLxM
IoHQhirdJg1rVOS62imEQ1+50JnVECYhurRR3BlBXLwWcx5xU1tjNL75kX/YWTgIClNo1nEhqBY+
375gsnJIpU3ygaIdFYf2bLjFwdgMP0OaQr/czphyUCZk3C5TBRBvUaIlvJb0vFHaMGn55owpT5/3
uXoGYMgX4UTOWJYa+vP36cfJmu2m8t/5ZBE9TgyOSuDWTtOCH81G91LHCqB1lzTNDWTx5JmcshqK
jxEVTzVtvfoigvY6X/rQYLILVl5GHgWOEFo7PLuT/26j8CPEAvlLaFyAym3k3nVA6W0cIKJYrZSA
7GIUdMUXJkQ8nDpxY5g8ibZ510WJaS290sZuFjZucxPZeN22Yy0qixBos4ADgnimY3YMBW4Edeb4
1kNU1cPr12/db7WYtlkn2cdOR2BaLOdvPUzDCqimtH8qDPFQuecWW73Mym7XshHQEA7qU6ddnspC
5icLDJvFjaSBJu5E4dXGfRYVpJJ6DpnkHDojDpdmQbgGI6SkZowqcvsv/mB+aCon+KhRMF+kYwuD
v4bDcpFbCYTjMRzVGjFlkGxFn3YpvgIzCfepS2v8wKQ3jbcjGEvx3SN7vuJpJZVrug7/EVLo31Yc
7AuQaszsZ1f0zq8pgeax81SXvY/QaCHZpT6ovpDGPV6rmk3tUrNIjhybhV4ZogmZB1oEKi94JcVt
xK1+mgaGZDDy6I7bhMis8VtVd1/fsb/vyD8fbE2p5JhKuDQ6bVbqsxctNDLqQlWUb+1pfy7UVK8x
h9oM4bRr/MCwmP/lhTN+6SQQ0z4wkgAXDHZP9c3p8OzqWUwWT6dDBmEuoT3KO1uvu6mHNsfJ4plJ
VX+oZ1PfEUlg/Qg7R1wR9I2kjIz7fZnRo/v6Epytp6dPlkBNtechaMDzan1+tYOqYk4xWuNzNovp
ahbgeEh5aIGz5gVT568/7Lz/yKdpaJg225LJhZfu2fWWpBGIbvLrV5zVZgiizh3lLwWwx1/Qb2mb
vY+O/wEgTGGvA1QmEyqDJItvMCX6BaklkDhpV56k4TNWPXcNQcYYr77+kmeLHfcBBx13QXhsMLDr
zu6F40ywOKAKvwIDDjAUInyMDiNwr3lHWHxUYxFjivIvd2w+lXYsawZvquW50jy7MjWKthFZdPBq
WsQYPBCeWJsbf8QRdYXsdAo2UVK0zgLofy5X6CvxrOT2INTNbFYi2aN8JG1xwey+5K5JTd990+fT
7L+1bRACLOFsHi+auDftZYeZ9iV2UR5e92baZHf48At/w2ypEfdhHVcGyhHVS/Evy32Lp4u+rmZJ
p+jy3PP1EWkeFV5TpS9h5yIvZQjTmD24q4xRZm2kPeJEhW73srERMLzOjIXzfRqlk3MrS4QWW6Sg
RNHidXDibT9jRNipDt/cgWGqCiHTTsRbk4oLQpQOe/yQ1x7phYzuxXxpwOgDFwBAOKepX9BIvh9c
5unfLCi/vU0OQnphOZp62bK98/fYjhEsKFBYzzQOOX1xvi6fpeGo98kIym8emfPFi7adsrVpIlxi
QkNde7YrU40ApM/T5LlEQv2Tzn67reBIbSaral8Z2BiHerKhZ3A/qp2FMN1f+G2rH79+Xdyz8vz0
NVg7NE4rlg8WkbMVxBpMlk3mvs+i9gglaGLq8MeuBNZELk9lqMuASL3oJ5HTZn/J2unbK88wp3Ln
+dWJvSBqy72qQyurqFNjcAaDH9cvbZi4ktzxJkJnp2kBXJXYnrDb1Laf39ke2rhdjg4p3qRMWojq
NJHT7wsVnJ7tVHA48oYmTJwlAZ9pvQqRNnKMIq+6vZhdc5wfUvTmkNGBcPm3Ffs5SQBuW6LDSxQj
P/Tweclngsuur70QJH+CHsBZxmxn4TV7OoRJznuivptCGHf7pjX68QCTOiPYKahq/eCO/K1DQlxd
sS0FRn+kniyOtJCk3QYvHDqVdUHahFOt3EJTLQlZ2vlVYHPMPZLlYNFlrhAxbBEK5wL+S1V2az3A
kT20nTnlqyANUSyx3cbtzg1a4PRlE4YOaVcwOi64IQRlKIPD8UWWodQ6whO3ops8zaqCm4R/7rlq
SbD6Obgge4nJ45M/qrDpg0MRDiViKwbk8VOId8mGA84PPFAcT+YDHLi5W5kdQ+gdUCbDfcoQP45H
2n+wX7/ZMfT5G8WpGX4+Km7lsRSr8/2JXqdfhgRcPKXCHMxuGcbAeh/wajj1Dzdy5u5NVdgq9kYI
6/3JVA4ksBxUorqkrTc4D7lDG+yJnPs+u/UZ1yWb2bYTk8Gm5xDe48sIYg1BMxbQM+RKwwNWkeZH
oLw+WWuQQSTJ1b4f9IeZ9HfEZShaMDbooQnWJNhOcPJtGD/Xre16+W1sjV76ROE2Rj/xLaIgLV1Y
zE8IgOfyyFTZSa55XEPvKmJuSXo58Tj+fV3QhyHsiiSTcjVhYBUbxu5+Qy6jCf0VgVqo4z2dJbd5
o91FqvlQcnfvE89qabTaKOcOuTWV1oqkZeHhAuIyXJeWIoae7qQcjrSFHHNl+GJ4JJjdGx9tUDJv
VhAn8S2kLsdk4h5N2an/bY33teJ1WIykpWfvVOHlh402xYN9oAM0VQPL9VY7YLTXURiE5XNbRbF5
g5HYdo8mjgdUo0RW+cA/cqulJ+qqUfTfLDrWWWfCoobwOF6fBtUabs75tMlPTC+f50E9lnig+mcb
ZkC3Faw8kEoi2AfUkyjl3Hqn23L4gQcBSZXwqUouScTQ07ab4rnfcZIV2ZGkVdjnUI+C+SB0wH0x
eNoBIESidYhIjFru1n2HGRnvkhprLtQEqsp+wAij0p1gyxV41NsAmwsHbyvedm3jJD+xU8wEHYSV
M+yJtTbVj29W3s+nMq4BcFZHs8rY2tPu+SkRmhAA6YogxMx3R3AqnfKgPfR6MIM7rGvVcIuZW2Q7
4FLYl9MYO/bq629wXs9xOOXaUzYLk8EjR5+ztV8gzM6srvOPYSBBc2BlhCtfgWuOGLcH4C0XDaxe
fTPZcyyezbZr2yNfGygLDdVm2EWQsIki40zdkr9lB2X40MeEfmy+/p5niwg7sgkL3kIqZtNohAr/
uci1a61wK3flfWwbtkereoBqX6LgW5Ngo7+5KH/8MC4Ll4MPxjX4+cPSUCisTlF5bzLgFBd2wiW4
aFQy2CuJA83+5ujwp4+DvgdjiZKKRfLs48Brgndow/y+tkL/McJI/z4Dh3yAmkHw79fX8XSd/nFc
4uecZCGUqDQDSHs47wdWZNlgM5z9oxw7Mv9C10+fWoqcq6Kpwxt6YbX1zSf+/utQorhCuy53UKDS
+nwxu0mayC5875jhJ97SCAEkxHnFdJcAbYPg8t//PsVvszgUcYo/P8TGA2oaCg/v2FLhY3PlS91a
VKMkxRXWsAobL//495/oUsQpaSpEyucd8LZUuenTHD4GpE3El5HCwrisO0Qx1CHtRLANY4/brz/z
D9f0tKfalqfMP3TdM99LWB9H+9iVpTmdZN71U4Hg+k4k2t59/VlnxeHpifGEpDlgKcf06It8vn+A
204JG5Y+tgQQrIqkbx40f4noMRicrTuTsXfytX1zH//0qZqBGO86xypkbZ8/ldOFNaaic4516Op9
wXyGXbyW7g1MxewaMAdZtXIq7Zuvf+zvF1aRO6ukpC/JMfdcNWXRsG/w+iFhGlPmKBXHsAWvEv3o
TLThN735399FPkwzP3G4jZRHZ8dURHC+3RDZfszsyr5DZF3cO4idLkPRhStOQs43T80fPo/TG01l
3FucUc9bJWlZTn0V+NOxG2pvC6CuvbTMaHoLcwZbuDJmd/WvryancMxiNn0JBlJnxxsTHjhSz1ke
w5bKZyuiTv0VdCW6i0JH307z/vDzGC5pV3MSdz1kLJ8fGTiWIZroQh6Rzc2co+rm2axqb4MgQlyi
wYi3X/+63x9RTktUT/K0caJBPRutFBkbFZw0eTTF0L4OVUUAUhr6V0RROjduUgSXPq64f/02KhY1
esunTi4JEmcfqhLZ5+gz1BEaXCJWRAA3xwpBDmArAr/R2bgDxBemPsevf+zp4n3eN2hpnbqCtLTp
Mp2vqxLZbaynQVFqVdMtwwbyycYiPhgKkr4ZlNlzlZ1IT/R0vnlq//zJrnItFnXkZGe/WBiBWdhp
yCeDDKU0zMr+JcA8tm/gcvwQSW/dCKSNK46V2TeL0Lnigx4Hcjse3f+vzfrtjemRjE60OfTdbId4
qDM3NqMN/a3hTZcWiYOJoOTfgI0m9dyXrSEeO2lC15vjIUuPGvp/vouzfig3OP/m5HqOmqa66Nsk
8xYou6v6GsMxlR9s1kpkqzEIDPtRxoQm/Pz69v32brB0KwRmLGmnce15+TTKqebAOU93LYnT1nbE
Jpk/tGbg+tc6gp+6AaBAVvbXH2qdD7GkoJOsTo8NLSMHTdnZCjdMKsiRGXDE9hSaqYWPbBS6Zz9S
v11KkdjjFUhCozgJQnPIMjQ65aWdxvEpt8q12hXuvIIkD3gP5EcmXjGoNflvUEXxuzZuROshqqwV
nkP6uSF9lunaFDHsGBhWoidqG0pvc6iHJml2JgG7zuUJyRusxrmA4RUbjY52cDXqenvSZVSgN2g7
PWtwEaTahPi9PrweuP/BpTsyv+EXtrqrvrC7fiX6zo+uaWkl4V1vzOgG6NLV7UYMtkNTaxJEl5UE
mKrbSUetc6KCOTEwz44x4nSoEFN7l8qvq3kTQ38qbvJakTbatEHVrFNEtNZPYtKqgfZFOqTAOq0s
2pOzTWuNVFO3uyMz1EHhgSmCDN65qPOTyIUq69UA+ULciUdm25aBia52buhEBZyYLIBCaEaFvMOy
DdAhkpHMVxGAbQ+Oj4j6u9DP558ysA1/S7tKJdeS4JdgP9RZ8lOCXSgu0oFm+oEDXVntajQt9bLE
PUXOrx041hbjU1/dzz309qvGRDsHXRG/Kuoy7WKlMtAWpcR0dLG/QYnpt1sxtdO+yg2SpYCx9mCn
MzQyl07fNSEZbgRoYsZyyItLZ3Oof/J4DPl2CAWcsSL0VbN33a70LyLD78errPUwSsKAaf4qLWey
OI1AudzQ93Cix4x4mQmNkG3nx/9H2ZntyIllUfSLkOAyvxIzkUM4nR5fULlsM88zX98L90slpAJZ
Lau7qksFAZd7z7DP2ph9msMTiRH+JOAxxxCeHnDlYxnmkX/Eq1Ckv0TQafmhwRxnOgirGb2jwWwV
AgeJjsypRcvcPOkp8OdDmgBbuCQM5Fe7Eb5WvcNeLQ9cqZvi8qcWlLG6ixETo7GKJZGfA7Ogojh0
GeQlQ8OkEXuouDugCEuNQ9xSNDu3UxXV5z6IJO3bqEBYd1pzgIEjFepkH5SSMsfZ9GF+XSsSsd/x
EI4l2HpoXMd2wvR5r5lTNJzHpgSv7EMXj45I8KP2kTZEUR6w9jExB4YXjK1E6RUqCjpFT08w1azw
AbCv7V8ggBrSjtZOFfw2sXIoL0ybZ/3JhucNi6Cmi3nODHa/i5ahKv0ad0pn7eSuaYqHhon14FSg
O6+Pnierhks9evJ3aKhpNBZmmIfPgAMnceh4EcmL3aTYXdrCs5KHxJd1FP9M0sQPTdNX2SNyijDC
FXTAeodhlURNPvCpUEeaern2sdCsu+icY54R78tGxs0Jb+4kTw/sPVJxQjZrQMRhZiWsfxTKKHUf
Msit04GpYS3Hv4yuxNnsM2miyJZFmGW0gzDTEw08pb2gcJcDN8SMKj9AZTCzDzrQL//SiNCsDyJA
WXShqleXOKzZZa9TmuinwMXJx0w/qaBszCMya6W7BNCRyz0dIBYk0x6adoC2AhpWobY98826srf/
UbsO2+5dQQc3/6QGNNmAM7aVzShDTHGMcd37+/P6UPiTT1scCAqR6DJgSsB30+ukFttBsXlVIHbX
R9FCo9k1mKN/a4WQy43OzCpmMoSNrokyIBEM6cviMEcmSaHD1JIPcBQkOF2FYvn075Oa2QNmQqDd
yBnUuAz71011lViGMCZtTeQlyGBIKlYpBS59Rpqafvcc6tS2fjdTIf/MgCC2DvYOBeX2GfTH3I8d
HDxQxdpeQnGAhVjchoRyLfbOR+jRRXT6y7dA+YfNdM6wYBqvUo7UThKJlod0kxUUAEyrT+dWHepP
TNuHgmMjTrfCmqUch/PYpMGt8yy4Io3DxbHMKArWhBE1pimk0nTUCrnNZ2fERHryQmwdjwghE+02
qrkMdLpN1SR6qH02bkcoETyjNjAk5hvo3xugdJUUNaER9iNJdwPg8VIDpfnFsKqfbizYVXZGiUyb
C2aoRwi7l6koREhpIocwblMlzI8ozuVPgpDpgaF0eSNgWi3U+VLanAiiAyDuXCzUHFIGANXOYEAy
NG8JofLekNP2EzpA5qXSIvvJmLXY6Aetfx8FUYpAsyCRhsxSpGEjGFCoqem3osnk2sEnTT5ouag/
V1A4zveX3aL8yhpA+ifIdWn8oMxaRoQMADFzXnf6DeejQMYmUq+/MocgeZ8ZyvHUfSCV0PA4FiG1
Mq2B06ITkg2lG6LfVXRv0hZAKaNTCyUPNuf//z/yOmhIzEHrsXwLB2kUj0zmRMKlLxaXJ/CSankx
mhjfOo4bLT7qdTZkf5tQUXjVZmGcTj8b/e3iRXdSbMo+6LrbmJXKd9CU4RHNcHrIQbfcxrwTbFJ1
sBEZr1fX3Du3+dkUVCj8zTvzf351PNAJY7gKW2w/8R6k1jR/DujwP0UmJcZYJllGHT7EG8WNd541
jUYC2Vn6zQOfN8j/XBVPQcB1dqfefN/Uf7TAymFxjNpuYGxy3KU4NFLsxW7gHxyFpL9/zxYNVXI4
NLVMKizeM2YOPdiNSbnlGAF8FNWEsLb3oOBRFDU/eqXpnXHVTfc2Mv6NXWPezd6krgg3KXgwZWMx
NL/aYLG9Zx6py5Ub7iQcc7JvqztbMObn3P+iVi/VUg2hC4O2hkmCvkxUMUWXSmZUp1uDD+OPHvz9
F4S4TEEyBIUOLQLbeMUTRvt4/7KrTWO+LBoQZjrnGtKyh2zVLdOa1CBvGtCgz3VUFdRXPa39BF9Q
/F2/gorq3LDhK+X0tKnLLVaQmYoiacFHguExwt+Wr8BbDcyuvLZMXD8EoE2+4OJmYyJVivP9n/nO
0+Wxzi1qduO5qvR28VKB6XQvVbobZVHN2vUjto2m2rcM3ielOwLUjhym+6vT/cu+83SR/ZL5G6bN
brn8xVGdtWomt90tG4y6RYZNSO3gV17/HNqu39j/Vx+oRSNsjk7IpMl0l6Vkr8oIwROjvVVjZH6b
hlD7VVWd8oNjOg1IZtXhN/Xd+AKFW90QCC6lCCpaGfQctP/REs2PefGBGp5dpHZGMGjbIQRXzICF
9LEsvWk4yBYs9iv0XyN5zSIRWqdqhAP4rdQoR53q1GqsvxNhoA6d1xgaI8aL6E8tJ/VqWMkhFnTa
TY8IXxwdJjTuE8TH8UELiM3+8iXTljAIwSj0cA5apK1v11bayUMCkE++tVFbv8JGN74N6jDCk8/s
jUstXzGXQtOLOogAjNrIsq5thID28MQbbzYepDc65y/sGIDfKYXHu1HLoE8ybuvf1AAJw8YGtVTe
qpw3MvVKfiJ1YKrri8+Xqax6wjK4voGLMdEwV5aJJ4OD1JFjJ5SZxt5pVZ5re5OGPAwDLZWVTwnT
1F3vwNMcpFsXiaJ3K0gIvkthpi0fdKWWeu8wZDSeGU/ptfTa4WOV38J8ivuLglEembUG2epGISSP
XdysYvOT19pZfMrhGmLUQwWhvN3/bpfhDT+VKMqUmawhtWFpv32lkUWuRSyR3sAJh99STYyvbfoy
VjnoYgkqY7xPMfY8dVY5XSNlYjjw/vWVxQ1Q7WJHNlhTmkpvddVX9TPG8SMciJA1eOIInYsIe6wM
2A259BpK9gV7RuM5DUb55uml/DHNW/NF7cp2p/rA1NGQQM9Txp63EL+qWQxFKvdiRsxy9WjgAb8R
Bv159/85Jf/cL+pFVZ9rdkRky7XRNpOhBk15rTpaEGGpSrus9opDBQHzqGV5dQhqT5ybOI+ORoVR
juEVkaOUNIJy4JkHWyLnlxpvuAZ5qe2KsCsO7JXUOfO0ZmX7zS5L2wZwU4cFnprzryfaucghsC81
7JkZwWuoiJQbYJkG7gtWw1gk4DEM+m7XZ1iZ9ARpVi+1NA+G7wmG2o6RwgroAjXbiVrgx0YZbpdI
MdlIKxUbIdtSQT0/IMEYCENKiMPWncV+MlK9ts3qyhSpl0ITNs1ryjjFj6oz0Ul1/AZ0zabLNuld
GSlR3abXzK/z+fEYD2DRA8XeJ4ZZ7YJeyIe2A/4JPwPMRd7AT80jiC1RVFAltczOOlamCYK+TlEz
eRrUg5KLgHvAX6hCLY4bE3jehCnqQsfrpveZf/BJ52ebS31XNt6XMZO0YxEVWw1W9Z2FTe5FK16m
Vjs/j7dfFnBQbE36rL7SLPOcnv/pWjjGuRD7o2OieO2uVCl2hRpzR5UmZ7jLj+0hCVXZSZUSP+Qu
CvYSFJi9rTJ0kDR+hClWHvCXmN/QZwUnko/qgZ67ioGoHx5LWu4nlOrVYWQ8+TBWiLtkXEL2csvU
JL0nf1+O/FuSNJQcyLVH30t+RWFtn4BExY6ZRM2hiqNf4JkkXBf0aaOPp6j85P9+O4xRksXIRLZs
ses+l84SLWFoJhfFq35FRf/cyNM3oZYfVbwxj34lo+fE04S5PQSMzB/+4LmUuClN02kSwIDvbz3L
F4TDjsbtIEfmgFFXkZJZqKU2YujnajPjD7sqmnzd1Y+Yxr6GswfCjrK3511Mq288zA0BT9YORUiz
++sbQWUkI2ukYcS9LMsMcIajwGoM74LkTgm/Gg063GsXQJA6jQwi0XSASeCfY52bPU5SGlvI5FE5
bmzF6+dBooUCgUY5x8EqqjLQlraGpqWuHtkSJvZ8NByCnZO1VGmbcNCeKzyPqT8xdzeFYiP7WAZW
aEhscgEiGvTIsy5hEVywTxjY0KLGG9lC3ChutItIzIcEE9JDqPX9XikxW7Ja86sW0SeIkSlsPIBF
zPHnDv60RdHf0adc5ti+gdmN1SIjgm+QfGGkZ3AnvGP2DeDwnxQHentH0ZM4z/ZgZ91fjMsW0Hxx
qn0ooplqNKlxLQ7iDBJn3EURzTPE88VLl0lleIRAo0a/BuCXpLugHyYHf92xvHm4sTSQ1zojvpRD
mtnnkvRCPoPZToxTa/omcAIzBc0zj+OrV1vtveY4EHR49F+M2PhIANTpp1j0fnwwmiIs/7U9OG7n
IIZUdKPoEyVbkfPq6ydkxx3HVkkRKCUsW6M6cyxjVimBW1U5EPAIU6OwgQEP6GVwoDiFp8gvvmMx
UDlaFv0Oqryn62X8wOFIfsZ4ZDzcf+TvrHemWCggkam9I6wb4ZYU0xAF7oCKi4mvMcjS80jLC7TX
jGqBoIOv0mM02hrGrlXImVK02HltvPl3Vp0+d2w1hXzMWGX8cpHWkup3odvTxvmG7dDQ7uXMyPZA
dRncC2LEu0DnlcSd+zZbX91isndedsQxFNP4QxqxWvN6mcfwmGK3L2SG9GEp7Qcj5g5MfAcADIMn
LxidZSig2Xvw9k++inMDEOKNl/He588g3/xCqHLxR7w9LukZqIT7UeImkeJh9ElcwzC4eSISZ9el
W4CN0yg9tklkHduw+YgaUtl6GO+sUEoESAzJbqg6LYPhpJMUiP7wROKqgriShzI+fBkxfe1jDITR
yTGpDeBO1eBoaWA6GXjzHRw9HGGJ/Xeg04eNo2GRzf95PTwSEx8QTMFWi6MD1K8VqRG7BLvZZxVQ
5g2Lz/Y2aulTodZAKHrT3ihBvXtN0h/6DiCRVhJCs6B7POKm4iJp1fpHaxxVRoFwbJIQXNfa5IS+
7D+bpLzpxqfw3pXhzciKwoHIibioMcYx4zlGGcSuJ3q+M+I07dGOu/LRxq3hAd8N5TEzvejr/X1A
rL4BW0F6wwOmWTvXaxYlE1SuFvrVxHY1FfABBDJhZxeGHtrmie+mId+EeIZj29R0+F2Xcaa7TQBU
GA/6KoWDg218vcfMMw3cyQ6k0TVxBJU+giVKe2YZgzY7DpTk06M06RUkJfo33UfDBqBPtogT+MYy
nm/3TZRlIwJlskphWmH+nhYnSU2PtpG0UHUxEpk+hDCn/Z0C/ARsXhl+Ccpe+uudnRFVGa823hpt
h9UmAr9tDm+nyY0wOTlIuSEwIu/14zy3um/s+AceafLOtsGKmaMBUzmrOje0sCGT64JpXHaZ+690
OVZKbRHSIGVqQ+CWDLxj8QxkqVUAQ6e6i9vNb9rguWMw7ntgVljgRQUQNcc8EIaFle7J9ISjhMU/
WtFsavrXr8KmEzO/BJlFtlzQCfMpUZhFujswvEzXPgNv64B8Exfbi4DHYAcQlrijRdbWK3lnTc8z
2TQLEJRCmVpspyrxgS4TrzHIlSQ7wEzJUZL1wgHNcklBx2ZdrO81uVYcrJvGS4Qv9zFnMH/rk14d
svbcMEWVNA/DARzS3m7r0C1Nb0Lf7taUsF6EGqff+6HwXjFNB/DLtv6BERH5PDDA9MKnYL9uLIR5
y1h8DPRvONtAVfFnGVvLMo7mdVRrbt3JdeAwU9ayncvnHo++nR8aGDUj2LjJHZj5BLaH71Hiv38P
6+8RTTZ1MwVRNl/msjSKjq+yW+yM3XnrA36TG7icRgKYu4O/WiD2aF0gQt2/6DtfAFk40Ak+A7Ku
lRzVMMOQp4JhqQ0Q/eBLHRjGtMdKRhkB+eVIBRq8BJ0wsX7pFYqVsgOV3eCo+u/9G1kvAJqQfISz
mpK0Ynmux1gl2mD+TNdvDdCuYyz2th38Y6vJp8EojZdgDMszvk8MpleZ/Pf7AMAwGmcaCThIomUD
CUBK2KW5Z7qGNlfwchEEL1VtpSfmTPobc0i4Wo+6glFlX4cMqciGG4A7Y1REaj/ffxDKe+uAGH9+
HRwz6BLffgp+DVeAFBhCsaYOh9FMxM6oK49SRBSeOJ+GQ91iZgxvy3YYnsQocJCyfSwHYE1rPdmp
fTXuAwQrOxqS/Qm10lYRf4k8YtsUNA6oxhk6wdiKUuIFcJv5ZFQ3C3DSIPAtPmCVo550jIs/D0al
gH2f5GuQ6s1VGBmGnqAULk3cdl8Y6vbSjUW8ige4HfZugD/wD+hLLZ6YlfYDNOlSdeGlDm466JOy
q/1OueZlYR9rhkhdXHN4Uhtvat4c324axONIH6hXMPCx6lDBuBM2NFO27TzAwyQIPjZVauyjGJeW
qi9sMPMdczA1MqVdgHXHTi8ZwGeiONpPRd98vH877zwFgnN2kD+R+upLtjzcHgemUhi/oWbtELEB
ncyqslIc3iBVGtnyhy/2qFubAoj17kndSpf/YKYQeS5fQBC3VmmUleaOYjR2JK3lvi7Es5Hk4Lkp
QPEpKfi5mmToOjVFrMu3fvwqO+L8ZAmgwKAtup4a8IsiigMjUV0FpuoPgB3eSQll8ZzHzCOplae9
ZrHdnQMpzH7ff+yLjtb8LZCNof2gUYYYZpmQV+aUoswI4mtRWeLXWGnWa5Qh1WMumjP7/rXeecXz
zABRG4ggYspFuKKlmT7JoxRfKfd7MW1JtbrERjG9ytok/2sEtrgkWan9XRvtzy9UKHwxkoF4VyyD
JJ+pYXAmfYzRhmwkx7bC7tXxE6MQZH6G0SDCHO1nI7aUn0Xla8HGZ/bOq+Xzot4xkzrXygorlpC1
SXl0hTeJ2aoChbNw0qiAQRD2BsBTs4owOx6ktGfqxszrrRjpndUN7IPWA+pl4qRlj8nrs1GfCju8
MlwpymQfTfwX9u4Vbq8N2bJ9AvclZfg7t0WIe7uWVefI77LmjL+uZG6sgXUGTClSI1LkbTDtZi3P
Kq3HJi7FZ/GKb0Mdf+4ZzDcutDTN+GhHUz+6mpLFzbU0856aMMTB+nuKd8XwgCnVsLE03jkJZlgC
RS2F/YSe32LrRc89DC1M7msqovRQCoX6WwOtn0Eox7PH4UpejDW17+MVE8kaPnloSoeZtqFvA7/W
J+csaCYtp4JEM33Zc53CgYXUewneCEX5GeJ9esRrUabzEdb9eSzr4sfffo+oi4y5zTmP/K2O6qIq
Ozxb9PiKOCHGEdsPrZ3R2tHnQY7Mq0CefsMuJth46OtdQEUSQbMTyZE8tw7eBghpOuJ4nmueayke
VnX1ACc71iTrn0lNE8DMcK+Pwkvajcuuy/Jcbg6PtPeRHHWP5U4TZ0DUp7LGUdR+gr9l71XKcdhl
Dc3OA6W0980kgEhgf06r8gb6GdZTCGM96MO/VPqxL3HS8BC4KQpB63SS5tuAE/notkpRXgezboHe
SdPHkD5ZNxMOo5f7r3u9vuYODVsaXx+52jJZCgc8nrJE7V0dZfeTZeKfajCL953spXiWjCjdeuLr
7EwHCTLP9Nps+Cstyqwxbqog79wED9dXJWl1UtNpCg56aAWfqUd450RVh+fA15VnX5Knq4Xg9IDw
tt3YddabMIMOdGRU1BSzcmNx8sArpas/SR1OLUPyjx/r5pPcBtLBYrL+Jek7dMsYM5ytcvPK7z10
jboWG92cpC61Cx4MOH0AGOyGZqb8SGK/+5yKbHxiGKg4gf4IN17yO/srYa2Kgg11DuHdUtaV2X4E
kiUa3BxH60MfCnU3pXXlwChP9hXT/Zchr/x9kebDOVANGPf1ZJ7ur7R1NjTfw3z9P23BpfbJlmeU
d9MOSP1BAlHkfMVa9MFmaNgp0himkRoVLoBC9VZ1ZXK8f/H33jULHUravK+tCnsB3NAMOcPgxnFm
PntpW10ZZEoc5tzT66QP2VdL9O2pKRp5q2v+zoKfixDoNdHTqatxLPCjUV7hOejWaJPExyrruvGI
jrr0/qkwvetfqJ1ivJJ4qNoTR/FCY/w4iMKKn5Seb+JQ5hrdgILzIXOl0lCr5w6wlH8ggaqSCyQ+
TBj0MgztbxXweuU4JWZR4mE+VfKxUgvRolPEIOKcDug13bwLVUh/YkJU4Vs69jQwOXAxmSf+pWMk
90V8EpUiMjebMgUvDpT49j+j0XnFLdD0EP/eqBTNk1l1dnXVJnxdXA+5kH+sDRHUl/nhW7RblM1z
+Z31Y80tIgp8KhWN5eeK22g7Kqxa1ywyYgQCRc++mF7Tlj/xpwO2H06BYHo48w3sZdqWyu1setls
vM93jgxGsFWILHPhVKzKKrZnSHaAQsY18DU6hgFujdjX7yKvGc6RkCYHBK18oBrqA4an0AF+XnKA
p0yHSDWHvddjiH5/cb9T8CCEpn8IphFp0qrWVjWjj/NgMLkWH/QvvB7zq2iFfyitsbgGs0oZj404
+kKK3l9ib/SeELTGh1oV1Yb6752dBikLtRUqyuhrGM19e5DLAqBKgucbviZ19EU0jfybmoN3oN8u
OtI1XTpMahP8bEp7OEGD01+7IbZ+3n8g66Uyp65023Rm5YG5L26C/q5ZJDQL3FCtk10gSZlTG1N5
Enqm7JMyC1y5SZVPYZ1PzzU+Kd/++vK0kkFAz+p5MFiLy4vJVpSogH2j+NQh94YVTV+Qp/gVPIRO
jA4UA4ZPMGULnvFTs8u9EmVEj/dv4r1FgZCVdi5KTMpdS/W26lVRpA1G7npKXuLGmlvJcWyEccMw
w/+ZGt6ErWIwdDfVm9gj0On/BG6BS4MWq39fCqVArnLa/imUcwK8XRVqDnCmwHfGHWommXZE+sW3
LE3wDRRjYDk0Iz3VKQag3cUUha0TBb2Xb3wl66SWUiwRNPg1Eh+KKot7MPgilRZPbBX5g+pkU9p/
ijovhpgsm+L1/tNfx7PMGKNqmHENqOiWCU1IeMiURi+7Vd90qHIiddy1+dj+GvpG+eYXdnszNWwR
t176Mq/jhCd4nIUUpNOIYRdLT1VkzJqkTr0EwQgVTLQMjqpT4b9WdMA/FLpdPlGWbz+oySR9QBZc
vsSpvKWDWv74Ocz4f9+Ofv268J2XIRlLYWsXKRa+cvM89pnTODQWI5vgusujGvtm/iyPIXXx+899
ec6zCzK2QAWPER7gHEvlkUa1ORBYPV98IFnCZUwPVpIicPTedXjqxY+SkZjxJTTTGluWUTa2Muv1
b6d0gp6BzZiTapVYKzZ8f3XsxkuoDoOBfX2I7acRD1fs05TrTAvaJ52fbtTJ3vnZxBc8aqT7s5Jm
8X2haddVHmZ3gTLhJUfFwOoNa95+KB9wgxfZd0BXqvUrzojOLjTuhmajoPDOz0aOK+z5fXMPy48L
j3jqeOwjFwtakHgEZKmkiPmCMmyccrR8TDttLwv3A5rHrYRdXUZYNMOBhtgMrHLi0EHX3n7ZU9ZJ
Ul620yUdOr3/2YS6EZwlxnIJLTGDx2fBS00syODy6faB4c+kPUQ4yA2PStXrwWtUpqE4y5iVlVej
DiT7lOeyPFyMmJm/Q8C4rnJqMpxn93agtikjxTOAenYzLMLgnNEYTiE6KZ3/HQCcKR7wiVd8OqGV
Jy5NJFnD7KFeFj87rc6MXUjtNmXktErsYzebtW/JCZYb3fw45iEhmn+WoFaz2AP4LAg3+2i42MX4
vavt8pjh78q8/5eo7NFtQgndey1ZdadV8a43MneMPTfmnylS9d9mTPVjKwUbgcHySOamgE9SzOSO
VFRw88b1n8ESNgxO3Lz3ZmF6qZNjet1VM0Iz3tUpOPtd1dTV99nm6wwhszJwmPOHjVtYnYgUGSHa
zMsEjzZzJbNq20hLmh5dLRY81ifwvyM2zEahXErw+fiZDankpEWYvGiNmn4QoVzwxBL/X6xDw43v
5c+a/G+dfZYCkg2wUzFmw9JdrFnkxHIQ6R2822Iq9hHKamca7YIPRG/3TdJeY0uG9EgzxsHKFhcS
C5611wW1k2TKd0NpcRObU6f726eyXjtsnLPvDXQTTpLl+FzikxT1bWpezH4S7XNH61By7SzqgiNN
HEJKhRlkXJALGRvgoGgUvhg99Egda1SDp26qAac1iujl/aRFWA8n6ZhHO9Puw2QjfV8m0XPJmNUE
GwwZE0XMxTJnH1Fwikt9d2iDUGPGpJLErg2ZT2bgXNW/d3nJ3PvG81lvNfMEmjHjLWhKrHRymNER
QfHj3XYS4wuuZxGGVp1qn/ib2asspfY1wGriS137BN1VBrDLIsCNHfDv9cam/97LmkdBLCyL6KGv
wv4ACpumNIl9sUPF38kqvdUsrVpszPB7aD3jtaz9r/DBfadmrGmndcHwWBRhfCIrfDQb0VFE1PFe
nDJ54zmtzyP4xijLKLCTqa3K68AUhskC/nqppl4td32dax9y3PGyXd0OmuLYeVR9VWNpUneDnQ1b
2oP15SF0ctmZfcSxtCqaKsLTU0ZYLkkxtJEbDkqBS0VvpvmhZv+x4SYqfXyUyiodr1RvS+N8f52s
dzuEfnOwS2efE3GZq07SQIJY+fUlqkq1+BfrHPKeIhOpdWksyTSOaVZE8pUzuTZ3ajB20SWnEL+F
n1HXnzNxN8ky7GOoU6ti7lRreG0qdnHxMZ3P3LAWjfSgKIOiomjrdfOshY2pPZBEdzCszTbDNQ3J
H5ABP8h0R9G7vnUDxp41t0XXGBwHPsX4FIFzKzhhscq8qh0eAU+TDPP3jCOe8Nyu87IeGr6UmXjJ
NVH8kstai5QtwxHJ+6fw4fz6SI79rj7kkhVlpw6dV/RAWy/1znFg9vmpY5S/cPK69+1n4cm4SYVx
pqjuGBrVVnKyjl0I12iFoIJi7mZ1NGW4QqfMtSQXiSKKcFpc11PH1pMhB8ooKpXKZKDbO5+Dfmuh
rooJNqEZJyPcI4vACQHe22OxqTWT4X5It1ViJOkJvKkd3ej3xPXJ6jtrPNZaJoyTDbIM51a4ZcPB
niCHPXQ2zOSLqDIp/dQFzDxcfNNLpy1d8Hoh8wmRNXF/ljLPhL+9PxDug1x7ensJasnInbIKoYtU
/vRvanfla4aE46ONejHGm7VVjkpi9RsDqe89IaQTdCTn/pBFt+rtHcDTUaSyNoeL15jxucO5tAqb
fm/qxb8N1jwONuuR0+JntVOa8AzN9CHB3sSWm/6UKltDueuNhZnruS3Cw5BJ8BdRDAdeo2uwHi5t
MqHhjei//BI4PuNLrFcXk8kGsLcq5RcjzoO/jusorFA0h3Az727Ah98+iTayqnGQJDaVlGEQ/L0J
DWphwkOYrENUxuOjnkcWDgboXTiYn4GDfM0LQ3PqqfhXr6XfbTiU/EVdb+z2q0XCjf2BNhisYCpR
i0WCtBVn9Cmh+JcWwS4dQunKgFz5bHqj/UEPev9JjnSBL6pUI4KLxcblVy9lfhWzYBPxOK9kCYzo
GW4Fn98Olzwzks9hCPOKMSX7EFap9SM1u2k/2nJxagzZ+HJ/m9fnGONNFDerJ2nMIWLW+c8y3Z5V
EXLWD/2FJxN2sdOqRdNfSy2xSXX/mJnXaqXLZ8FQbLYfy8E3z3EC4TxyRjvBRxxbUTs6R7ijj+du
bmbiACz1s6V44Hs/bBQ16nOXpHmwo9BVjwdNq4lXwx7D9YesjWP9QD9WpDQnsWhzkjIp8qOSKXg6
5yrWcg4Fr8DCI0rxg50oFVF8Tposrp1wGvT83FhZbDIJVcbeKR5HSbtJhWnXeDshSzn3hVmPZwLi
yDzkwmpRCjFdb+z8EXuTs59mSfbQahojcrJst/6u6NA7ulplxN1TCDBBcaXKau2nzkDkfUibQiWB
iodcvYoAFdbGu1iFg3yR0HRn3tl82C2TQFWeGHNqlIqhAKW/+YZV3yyErZ/VqMteZhTThlR4vepm
zhmLjiuic1xKmrqEUYhJa6rLRPP6mdMsuqrqJD7ZAQ5ZYadqX4y0LF6yfoq/3V91710ZZYqMRQr1
BTqXb/eBnqg37sugghjThtkBPof5DRdTCacbj3EyZ9QoPp3VMo2mw2AJz/jrJIFHTa8QHAK1rTUb
JK6GWh7o4tE0Qsi707FaGs6hbdHjoFddG3ujwQXsUacLUF3VMI31s9ajknmNwxpcRSbLeXzqyw6D
5hke4V1FiTvZvo/L1tvIs9Zb05/BSkrACLvWFj1AWj2PIKK86EPj37o4Hl9NGeJeIcfjS1cW8WNX
KN5zjPdJ6sgtc3T7+y/rnRugaT/P+vOg8DxdvKzOqizMPbz0kmGCMPOtcvPJJtP7MnaS/aVLI/mG
DYL8ZOet92wlWv56//pLhjKCO5RQvCUqYogwITu8XS1aMgYSAzbJBT4fRD7Gbwz71vdYQgZQhCuO
k6KQK99Vo9Kwz0ol5+23yPCG8ZGKUzYStvdxdg6o9gMqmnupZwN2VfI4FZIGfwmOV3qCD6y3R+xJ
s9opddlnH6nmCl+pVqP+2I9q23+wimlMjj7DnOOTEiaTljmM2UXaKcDoKbsVGc3th9D2ev90/wms
WhLzE0C3Tp49+9uslFzMIOpqIKvppTNC3XOUIlLdVLVQFHi+KOBZjD76Tywj2/YZ7+vZSjjKfeFY
oSc1f31WsWdQFqYkD2EPEuXbtyECDovYSrtLWKfa774s2g/FUIsPCRCqbJcXPAlpUsonHSrtBldp
nS4iw+XlUv/+4yiw7Ir0XaEjtrKaSzGYc90qlP3qA06oqfbAxDZ2ZZQszX+YxPTsa5NhrXdW4spQ
bpNWNsDXJDHoD2LSPCjYvl4wGB3wyI9RUcvh1it7ZzMnJmdzhf9kw99dPCZ6xfEIoRJimSlnVMmw
kYgG5Us86V/jXH4C1vFYRtk3pfG1nSTns6eQzFwVM3R7HGZVh0V5a+rRdAxJ3gqJ52u/PfPp+dH9
QyXKraEdePsKO77xRhtSdj8MsCrctEkSnqksGb0jiqJML6kt/Omc23DIMI4K8nFjS1mHxIqgxE12
zQgcMoJlFFpH/ggvMPcudRKihuzjfYK92M7ywmvmq42jeknqiLIL9mXa/yiJj2lSxLvcGLpDnEtb
3O11XY0pKpJLhAwIeMh6F08kHWyzZzbavlgeLuZhMnsPBgFmsF32ldZ+fpILXJS1qYmPHkUbx2sL
9Qx637zc/9LN1ZvhHkCczMpFhjiXH1cVeK1XFsK6eHWbfRuC0X8G/Rg8Fh7mM04Di+9z0QlpI/BY
7/DsFfMmyzU5j5d9NprzVaeNmn3BLyL43k/ljKj3c5CPXnBtYqn+1NGn+VhSlP04BSqDjPd/9bqU
SLsHff9MwUA5hajk7YJkzjvUbejwl4J5i2Nv5j90KXrSS4NdLn+R+/pn2geBY9exOAzdNOx8tA6O
D5hjR7Xu1Tf66Hj/ltafyOyrM7cBaAPBEF+kSV0QlRHNGeOC+tDLHGn0zZ0xZeprZKSwDFQ9+FYb
WKpj5EjqeP/a69dBUZCHMNeZafYtPw5faMWgTLV5AU3h6W4w5T49L4kff0m0SjHPSFsbldKcjv1Y
q+VZexnA8m2eOqvSy7wqBPPEPAnK3n9Opf8UvEMfc55mNjeDrfgjoi/jYHBhvHR9037vJWE5fKQf
jDGQ94UxvOp9/90y+vGYigHXClzRdnUzao6l1n896sdQCoO2SMvpkAH3WkbK87oElDMZZCKWd+yR
McA+FBD9o7rcTfX02a+DaO+PVsw0vvQjtXq3n//u/M90oyz+drFwK7MIlQCCUhWy97fLtzIEY904
XpyJd4v/UXYey3Er2Rb9IkTAmymAciw6kRJFcoKQTXgkMuG//q3SqEXeEOP1oLvjGlUVkOacfbbZ
Ybw5XzVDZqTLsva7xndW8gfnDlfN7kMQ3nl7YLBOqAxRXbODkIy8WadbLiZQ0Mk9Cntoz+TvZTJZ
nHF65mpcbshQne+NwSX11fBRriXGMmQPIhiiOV2qYCjSEckLqWFNj5Ti36v4nWKCl3Sx37/MKVAB
vBMPEYeksABS9jFirtTu9Jy3wbWvVRDuOs+uBT6X7dT/5m/27Y8SBKA84gxkssiXnhN+pKNszqts
I/dajO1sndtgUXlKSlweHXBhqvwP+qF3hy93IiUmrGYI+0Q3vTmFAmglFyHScrTDbNVAQbmyrhBV
OeJKirZtDjNx9F1aKgStH1By3m35P3RVXh9ci0tL8vajieAZfU9Mh6Xq2r0tSJlo5eanxkRW6caV
xPFZJU20yoNS7QfL9/3thzqDUg7C/AXLA6T6e/2SC29pG03VIWO0HWPo2iSOIvHTL9H0OL7m5iER
MPFN+YI7k7VrcuN7nbsfWRi4l8X6V11y+R6U78xD6H/fxTYUZNC0ZYbEsPasb02jnJjW5sfmjGaK
KNOA7UMpRJr3g7IHO7UsVKab3Q38df9Wm0ERWxUWm0ahBJEo/lPH9Csw5YB/cKviMXSuB0gqCbFK
V/xlSq8xuluxKjpuvVlRUpb9xSDiWvj9mmR+85QD8cfatB/LbrUSZF5H7etfS6lEbG4jTs1F32Iz
u9hwqj/GVf9jSaDhCYgCucif3tGm8bAHD7MLzQsfZHkqSIJtT1XYmu1VHuh8OYi6i4ZTFLZKHEbL
q60rouMpHQqVTQTq5HNDKVlXc3m0c7s041Hiw/vVmn0X2hKWzuXVBe3LvooSEtGOlelRdn5wBlxa
szdvlE6BkSldvvOexiRg+1lOa6jDtgTf3Y4lg+ML4Wd2/0vBfXeK8bdwUSxkwrWwyumvc7OE82GI
ky9GTWSv63yAQV520rtvxIwfBBI+D3zSv9d61A5mGzW1PojReO224W4p3Wlf2PMPsW3dR13Af6zo
Pz+ca4Fp7TvGjttUiLI8rQ7d2stPmJEGn+Q0k5ncerg12wQDpSTLbD+MrFgfzLVuJQ9IeR/iHe+u
ics7YMiPtRuJb++AV1HYxlIUWXlyO5peuP7wZOfTMtOXJDS0fnhy/S4MPzE6nssTKXvFdpxVvUSs
uAUDHC8flXfMIf2sJ53la/cByPG+w+ULIjYlQPnS4r3jE0/htNaRLJm2aiE/F1mRxUWovdgwFOCc
asM7t9NZPIkFryVOqbSu7fmDuuudmxUwGNX35SS88Lze8c1weGPkI5yIG6sWCfSnQzTqb5Y17Ri8
PAxldl+AAsWzlf/05cQhM41TCqtdQsUq8TqJfkSqfckyvp6bRUEMPGTEK3ZKH2yrPxZ5/7OIMeq/
6KOB8Im5YCG/rRDxU5k4soLy3uQLb2g4inyO5bwE+rjhmI5eOoPXta+7vJhi7eU+cVJLFjyBpDTG
wR34n9gpiuauF24Nr2VonibTy7cENlmE3nzL2vKxRv+9HB2hHH+HhXn2S7ST5l6y8xLt92R5CmMD
WdXuURPsU8VmrZoxjVS16HOtGG2e88zIvMd89tWXf58r7x8AvQqHI3nfCC0AMN9AQkTIjx0WkMR5
ZatxFRSTlbj28KQDzI2J4pBxtOYjAZJOvfdtXKNaaa17PHzcFLPtKKmKwEoYvc59jIn3dnvx8YoN
YqWP6MknPMDydq86S16ZM4A/4JugI41wUytEdGCU4+NPX7V3mdEpeKlg6F9xQ++v+sCpPuiU/7Q+
//uqacs4PbEHhXvyH53p0OdEvoFZXfdBb2+QTCru37kcPmO+spz0kNUqlTOa0t0A4eHQh2q5NlbI
YmgAgt+tqwNv53tQh4zI4NUSVj/u8mmdf0tuPcw4zM5x07AKq4NhBMXeCnKu+yLsin3Gf+Xx5I8c
T0MNyXAOw3Yf1Uu4xlu0Umg2jkd2X10a0bbrtRvp8wDI7iU+yD22H33YPBSMsT9jTJTVLLjO/KxG
FeZ7klmGLC5lVKczgwmmQMuKaVQ2gtBhHLN4O8c1mvVW6syQt7m/FM6DNlxUZY10hldAP29OtN2H
+joMSo0md3TO/Jn2r5Hwui4hoM68J1Jjs1MCGXrvGOByfN2Pvv3S5l4BXzIbu9dQjvVJ4+nnxgjp
ULRveo7u+zGPxCHqRwdexCjnKR6Cbh0SrNIHD4501X/Jg6CMEi8Ly6eNwIuvhuFI4iDDzrgfMLMj
6N3psPOH115PaQt1tcKioCmjuMjN1j02hZMNiPSIWKCJ42R++vfuCN9QPAJoe7CGYQAArwDYvkUz
8s4YCVxzqpvMnZx1X/WZ4eGjhjLlYrgbbBDs83LejcNkVUmAZU0du4pQmWRTjsgf/XqZ7UfPzbJX
J9ftZ7/FzSrO7A7gIycwtIkxKGMCA3fZ/QH2bM4pxKhcnsOi871dR1adH09TWJm7Hh8jRHldSOJF
AzB5YxdOeIWrabSlpRwammpRLT8ca56Koy0ad44NF0HAFwMuOr3j6q5fgtpqiZ0KcJwfmdDbxCDf
KdNwUBhWjMiQnTSpZzK4j0PRry99nTm4H2aldJISt98eV7LsElY1BSOGwyTi3TXL2N1unZ3dWwJc
l38mV6ln1RDKWA2ZTAvXH18lR9zPgG8WJVEOMn8a2Fc/5kJsLDAj0q9Ednfk7opAzofWzuzzaIxO
ljahua2JaRTlU+PkVrALt5BxPJ7hJRz7CvYBszEf9b6xhPoBO7jmZwYo89OVHAU3mwXdiLPcdKZ0
AQ35kF/7fnFgLIEcD5MNmql37rba6qULx6m7jka7vfFDoe6oJ+U1e2g4h3rKr9zZKW7nxYieukiE
1/lsmnGgNvVBu/X2zmeZRhcfRipcKhIMT960zSXvmIgYQ19vuqiv7MkYrtze/k3yLYESa7dbvDy8
QcvKSg2zT3LIjQ8ufOdNx/fnG+AzArX0z1D6LY7QzBSDkJuG67JpcRnRnlnL2GNW+Rlf+pkRYDhB
gN1W/E+MLtqODuT3Zu8RmjLDAG99LxbEyA4JdsvV7ygcZwhTZpQ/IUu1HuBObhqDEi24PVYf22nT
nLxu3xmrq68cdhW3tYSKGvtbMazxRJYbG3FpnOcKjO4wroW9DxhBydScSI3YOYrlPcN9ce6xQvba
Y+mvgYPdVq2SoBvae6Fy4mE/OEz+rpcvj4hoK6oNIAaPAK839XJjyQKD2Ka/FpuX34JYeTcwYu2v
eiHTJjZ04e/7frYeh3wUp39/9FtYEDc9EA283BgSI7l5h8qWw4z/jc6naxyrpHdXd2ZbpZaj9UO/
bVZ08kefJAmy04p9aZEzk2z5vC6fYUnjGeH4BLAmA14/z04v62OgHOfHv7/gu+UDaZdKkeE5mAFY
xtuuvQ0hKa+9uo7wuRvi1ZlKkhSgo3ypJphBdSCWJ3xLWu+DHuYNOMlzofbhj2GGjVMOYbx/9zAe
ypxA+lFPBomuXsQiq6MO1v4q77fuHMEXI7i4D/YoUqcPJjBvje74aEAuUBATXi6kmrftEySIbJPK
wcQh7E4kYpVxRj6e0sZdk21m7PkDqKB9k43bcwhfQ3bBiX/lxh/H17HEvXLLjDze4FC1jfUJt6UD
yPu5GrOTpzBchmwfO/MAkGfg7/3vl/W2ur989Yt0DmslZJvvMX5bqiLXl0IBw6cqduvsufXX4aCM
tjyZvnxdM+sStVTiTuiFfMm2JpHGIWVJ1eLr4mX7gsIBst611MFXZoGkdNnicnPOH53Rf7QVfxV9
9MrwuC4OrIS8IY/++wUjbCe3Rg/bxUeyXVLiRNo5GWvT+dp1opO7utdQNeRYTVAyECsWF7GWukL3
uEyxybiUqgy0jKMhr6u4FrL7Ii7xSD51ip+OvhpKSkev+6wK37hbJm03x3yQ3nCDO/7q3s3GkCNZ
3jyzO2YrsbP3C75ugKdja3vqLsB0JTuOkFOWW1FJ0noKN+yn49JMDuEe49quqUXRYBzKAOYtroBU
mWf8iciFaTrT8K7suQ/xcqWIGYidGvz1aa0bnT1ogS7wvOmxkHcYvbtTG7eRnHFYadsiF0m4OtSv
1VCQ9ZxX/qIOoUGCOZ4mrtebMemFa3a9QNcYLn948aXXTvjzwrog7sB1nzWzuDSPqj7YSbi5d77g
EoSLgqNzSk3twCWfCZs70AaPL/9efu/3LFj+xSLwkp6Jb8ObcxQaTLXxdrazNyn72zA7bqKjprot
p0VcmULr66YdyiuWn3j4/38yuPSFBIczW/h22kdmrUNO57SeCyt3X8bGtw+Fp4wE8QpXCJfYi7K6
6ECUX/fp35/8Flhky5FPip6DDhWDDAQlf69jP8jb6IKvnOH85GfSvby08pry4GzFt14P3LVBWaZ9
FZVpM9vFGVdhkWjCpD/Y+//x8PkiQOQXhXj0rrF3S8r5WjTLeVzD6DTji/JSq83YBSO64Rp1331h
bWSaI0L5AAF6g+JdngDUZsh/CLagEr99+EQxLxVJeNbZGgmykiaNqgwnsZvnurpjiNikjILKpM79
MslQiH9whf7HDyePAvAJEgUO3W9XXRXlbmaKdTh3/uB/2SrfYVBgd3vYIsPZsMnGsGUWngVVwP7f
795+fzkC/F0gLzoQOKJvR5nMHKKQfTScTbs2f6++n3f3UzPVMCCjaAiTvGq68r4tMtc6iBnZC2wF
t/1ZsA3o2uSKYn62G4Mxnz00w971tuYzm9Zed+0QMpcs4IzKvVcOk9qLyhz6eEQ39YmoT+MR7fcK
5rhO0Q/RDAUZZPDI56SjvGOIhTjwI6ni++fMEqcGID3SI3r4bSmLG6ufAd/Dh476akqEUiiLZd0c
J7W1Z0dv2f02RMwRm159gBC8f86uxywMxRwpAvC13+yxrgrCsV42WOCaYmC1Mfn1nLm6y1wF8bkd
hyuasmr8YEe9/1QEan/c/WGHI194A8Bkg84Dd8aKbiuygUCbST551QBOQp0PL6YUmsGl8j8ycP+P
EwWFFEmLuEzyH4YEf58oaJ3gDmzCO7s1ppIQFperpSjVda0n9SBhE95XQ+fuybIbYNKOzWec8sZj
N+b9w7/X9389gACNLPw5Luh3tOdg9uy1R7Vxdj1M75sgGp0k78Jox51SMRBgKW6qs3/++1PfrzPf
u5CtaVrQJvDK3/x8ir5KF6Z13oItIEy3hNHYW8VNhMLm1u1Xgtrcrjo521L9/38vJngIsuBhoQh4
S8LCUImgQV+Y575pys/Mq7ZPFHl+G0NZ01dGaVvf4OZmH9wgl0Ln70II5ByOESGztIqM5v7+vUJi
sNtIspHHqSTKYe6W6izcdfvGbVNc2d6mHv/9gN9/IIclvCZ6ZPgx77pjZk2yt6vFv7brXAtQ5lq7
4Kv1Ig9VgZd2UppG9xGHnh/y9nf+8dIIoZTSR9DyvNlOndjIgo466zpYXLUlbREwZGobAZIMOdN8
asqc4YyBl9FwQg5jTXEv6kGldCZmwEZrcoIH8qZ7HDvUcLtMY1uZ1FpNU4KlgufhbuubwxG6bT0k
fm9N1ckjZao4jKi4vntdXWmgtc385Xh1ietAIXzcU2fvecjnXscu2YBlmpnmSnZULYk4tVu68cVY
+ioZRk+W58JpCpTpTU+GSW8scGdKe8lzvEd4mvGo5ktqY+fDAtY1Q1yBLgyQ1lSc7y1hdK8imHoP
oZjnovWxIF8cZmsmDBA0sAoOgq1EFPbYGN+ztVlI8oIZUSWECLqPXd2G5ZXpLm6XAMZ0n+ytdbs4
KvDFwW6MAUZqLtP02au97PeCRf1wdgzpg8/Nk2OcYGKFQwxpwQ9wP3JUl+AsHZLS2sp5R59dUtZG
7pT42sI7b3L851kozdikCLrDWpY4DEMnNSK6BmeqicW0aI4iw0kb1KREFazduocXun6F3rveqS1y
dlybiOJyYhnvkWtcpHFWxwntw/e5l+NcdGnkTcahidQ47ygfiuNICmOdtnzwT5OcmvvNtofohD9G
90JoYnOzzsLAv5WrL8/d7mCLdWkJSLBklBSycxXJDfVcxUOerd8jQ9puwspWn+sRa8l4rcPivFEl
XilybL10I7B+TZnTw7imqFQ3s+hYMKOhnOust53xKAi1Mi6AhaOOEESo2EnePYMMz4nA62s4edM2
jTGqP9PYz23WdKnL8giTrmgz6zrMJb3VVnmlShy9yOeg3qLnMWyjcxZxIMQd4qbUrEN9Z/YFuq9y
sYtxNwcLqS1O3oobp6+U2FsW6yK2u2nD5yZcXmeZe4+2teSncsCQpligQ2Y4NVZxZ+T5YXbW/Alc
y10TRqvhJxtLW+MG/DQjKmt1CtxU9dowG12bYk9pJu4tg7SuOLSVe6uBxuRuzudhN0L2sPFvb4Jr
t12rfU9wHUY01qqrsyqL4T7wp81MpKchrvsmhOGYWXb3axJZdJsvdS33TtgEX3tllI/aX1Y/7gnT
udVuHqKr2hbnJlq63kygv5gqRufFc598oClfrcNN1Y3eDSVz1D3griboA9th9k6rp9p5xxrE61t1
mDzv4YrmG/m/ffF5Cyxw1djxcWY6LMR2/0Tam30ep7kvE8V8AEzXMPWYWnkt6Xirqm8Td67ktKM5
a/pdURR6jUsiAWnMR3vashQHYPYkJKwp/BQN/VIcVUlAgI4Xzxm/k32WPyMUYyDTXJCsuB/q3GAo
AF1l74URIdc9vfpThgnlFRQHD5FAjdeIoyos5Akh6Sj5DLmbWhW8GogXHh3+3S8LieqfZDt6rJy+
6l46MGxoLpLekFwBFFo6HLNDFBZGeK4ZeN/0Tu19K0n6RE8PfS1fxmgX5CGmnY0zmF8m8lnqOFRT
/TWqSPUGbvTmvYaQGyS5ZYzXqra1HW9NXt/5zaDPJQnhnzRCFhTWnadiKCycL62crnOiYqwYsXaQ
1IDNdTK2BskwmFN76lAEhFHeVtohyFHBalivpE0NQcca1lwqG5VyYocLOsKgCcIMRLGTc5JVkzOk
XdWOdVoJ1zauFnPu/b0zLhCNSnZUlxalR60zeW4fJmVTLmrPsZ+L/eBahMUSGnmxubTYipfgYv+7
DowJWz5LeXbKu65kHNaWdaAHXr+WQQD9mYFv+Oq409am3hyqH+R5zOU53OT2OoD90JHDSvDjIpBB
cTBzvMVZF/Va30VFWU1xXUfN81bbWXYmPo3lBb1HjNDVx6i38Su2Lh6yIpPrydjs3D/hyBeRWWzP
3hZzg61fSKdurWQS1fZpngYJ+dHyOSnXRcniwKxiDo+yK0lj2jRZ6YfaBWWbqF2i60ZDEP/UVb5v
7AN4mpzGnR3szErrc1RkpFBhUs49BMrwNcvDNWR2VXrFfuyK7VkPLErgV3h2e9FP/cNS2TgJGXWQ
y104jUhIAg8x2W0PyrTARfeqF0eEOInmnmxD1oDfRIcsc7uXJijMfJ8FxLYfmsEL+hSCmCOPg2/0
XTqtReSfo2BC+KRX0/uOA2e07icPepiIq60pg4PZTdF0J9fIfupqy/+Ncsry4mkYpoB85EKfdcSo
JrWjWT6S3M6CyUEP8pOtsehIrAmDkHRUdvRKwFi/xHooKvdEnlvo/g4n1/uGnDuIzpUwZu/WLvJu
SD3pFENSUEiSMKxl+VJ7aihiB9l/IqzLuMAYZX602zFvbmEhGtuV8PAo2pttNjo7ex0YNK51uTxW
UmU/3LDEU9+xLm5CzBWJr45cYKSM+JOfXCxEbalQ+dZOMGOG5oS7wYWh42XyxoA+l+1K+/JF5NDz
g0W59N5eFdUU7TC5bIfUbtvZPOQMPw2cHXnau9IQ8t4K5+yO9zW9mLXQ3D+BWR9VsKz3cGVKyWVm
w5sc0ItWSzpvbudcE7MumOFHZlkmg2GOP4kpFw+IQNFctZZ9GWQZ7MFdb0frb9taTYKLNBDpgTnW
6k3JNIzw76cOqeWVvW5red0J6XuxNDLUdYPfC5GOclyzeGjD4pXBan2Ft1D9yQqW6Ra/sP7FW7wy
42gmq5YjYPPX00xqmnkPs3U1YgRJskuXrSbv3DBcc6OLrcp7Yy7dL0MxkJjHRZRN6WStoX6pa+IZ
AbFGKg9z6EbkGmOlttvQbqwt2XzkmEThRPsFtWSXFOEGHwqqd/UlH7iwExX4m7WbjGUKT+s4hmFK
rEb3QDkadIkN8TjRm1JBGs26NE55ZGUoKiohVFpYBN4cqWCC5y3UfU6iVVfwAiFyLJSgYyd2AD9V
enEzubWbdYsOhLMSWgk6qYN9IEL5YqgFN6Oeymt9nIot2m7rpqrsL5NrGbYR42OgZpwFIuxhkiYr
bM3c2jWOA6lURUJYFzEPgiJtSpVsgmpn04Xb3xYDyRe7EDsyAphKVcbdYM7HZZsbkVqFr/dRtOhv
LRduFQtusxdtSm9l4ct6ulKmzbrpu9L54UtA0k7b6z0q7Hk8ov+acVvIdCA+E9ptfR/8xtproM4f
sMzDCZZcIaYkwo1ifSJ+YWn2c+3pR+TUeRljc+beUCBsWMUNRnuromWbTu5SW+5Dzp0QxjVGoVhv
9U5AuFQ29PDkbR1wbc4tJ+TBbHyS5MOxB302KFvNmP/X2AnsNY9OwVELAemWqJ6mxi8uqed5ue4W
tWx4Pvb1DattdmKCW5sqnuuO3qp3+/mTVVfmHao7FO8ZZDwGnR2vN7ahTIWxADamTSi0Ox0wNKzc
A4LCGdyKsXGV9CLUHCCiElBRzN57VlQcrx1WGHla4QPdHbFgG35HS1GLm4Dxxs6Usw89Zdqs524A
mbLM1v5SwMH8vo3RIPaLL4pnmKl2H9tLSG25mbjg7Jum3ca4z1T42aiq0n50XaYLg7NWL7APxh9k
0eY/+rxf6ot4QOvYg56CYH9ZtTw5wm4fKkwtvCtDurb8skJy/iWkEb7mTSifnKUM8rjJqTLjC7Et
j8mumeurUOVapnYfmJAE0e+ZMXN7fFRwsJBBwjkTfAtM1B7QRNtT2cm+jSvfMl5pRaYmDraLZZro
hzXajYY3k8YSBZU4l3opgqSfhayRaNfLcNjGKXiucviYR4tAatY1J55zX9R6Xb+osQlxX1ELtKJm
sed2jyFC6KRT6LYGITyOGtJCNoQqj7nnT2nYTVN9IFtYwhGSjXu7bVNXnMrcyp+loy8hbTaCu3is
KGEZbWADwbA8su9h7Uavi1Eb/T6YhF5fFRrY4dBGUXueQmOkdsvD8VtDSMEZTNuBOETevUjnUWZl
ilGhXwDVG8X3zTIrgkcCj9Qr8GGIFfOqw+lsRgVzoEKKC/AejSVyeR8aJOP3zS2OAfEc6pVlSFEE
YmtlELuZSR2ZR2xRUhsNVlsFNZyX1sPYyjSzrLXe0Y8xK/k3HPAOb8FYmHBsfGtNUKd3I+rZ5s2g
p1bXlzvyMyhjeOuXm7Mb6sh9cWpizWG6t/PRyPvpg/H4f3w08jRQWw8GjB0EbwYGhBeVa1ErdT2E
E4WJr+blWixmv6co6M+XAKwvmkSj2wHnoA/YyP471BooJ4Q9ggIBGxX33WAzD0wGUEV5m6mlLpAw
bYM6EG/V+8mCC9t3AIQWZ4yqsn7qftCvGBzTUrZWo/1j19UcQ/aoouIGSlxt7xcxw8KQiz3Q7eel
685p1iqSBCl6Ay+uIrP4NpVK3pdMu8xbbwqjlxy3oWPW4RkQb/Tjr0UWLP6uX/WYY3aGA2RaQRUe
yHoK62rHKiu9z32BOuxQDoVvXm9yGcxU98Lx731mjTZq5T67Yd9j4LGOIaVmIL+SB1Z9ZmTs0RT3
cIjL3nma28C8Wix7sY69T48aT2g1frQmdgrwehqBzedkWWRxSIUiYuqUwxm2KVnHbd/IX/0QyuZq
cvqp2Zk4QpNsOPfmvMe5020Iuh+G5SCxVFsOSJT9u8WWBrwCuFzhabJGq0tzrYzrnqs+3zndVHof
zUHfAZfYrZg+OB7k1wvx4g2kNm8BszJMkG8nuYYOrfYcHQNgAGKb6Ei+tdrvd8rM5Ecu6db7D76E
qJDX5eHziH/RG+zSHimJ+iUybnrYgTBmVrujhh+UDu6MYdIGIMcsjRtacL9CBYYvfmLhHjqnlLBd
eSIBBntPjm7ifS5T3vXaCLyyPphTHqkUPuSWsWAiYX399xHwR4z8FwaJzy839sVFAs3ju8mdNZAz
s5rRdIN159gDBnYIgsDa1XTg4LbG06RLcr79fMluhF+b8y6cbRiS2hWTeuwz22Lkiqz92ee4r1Kx
GfJxyyB8H9zJ6m62uvDvMftbyiss1WFcznIM/Vg1M657OQb3B8fAWjwt7dkJ47F2RHmkRZ57ss3W
BbANG8Q1RqrfGTFeKD1mbTO3JVWB5+KvIEfYYhg4oi9OeipvAAbkkSSIjmKzDpt2PAih+Dn/BrwS
sJly4TznNNGgc9gJ/9gy0fhJbUllYjlTEpXkNMv63acKa+Mm61czqaJ+M9NaExZybJptxRDHyUk3
LXynZIzuRuUvb5kCEZPL7nF7LpMqqP7dcEpasWbqoLrAyhPqSv2Q1WV1Xeoad5WVaiZK80rQOzDR
ByTZVD9DAXYGYAI9L9mnfJy6Kl1qd/6KepJQ161w9+3CWbKrFUyVuGgXiIhtpCOsJHxez0i+c2Ib
F+MyRymuvrkMrOPi2JNOFaHf5mlZ58oE+uib5eAMCIbGNG+cCTofntawGJHLsCW7cTbusBhfzT2K
QYz3Qajqfq8bJKnkLq5Ws5vd1l8+mLrYzlucGE/ES67BxUrEt5Gv/42H95moUfZCxfJwjKKwKJUf
PMNMRZxCXmvgfgm33Lrja4hvJa2az2+Hw3Hd166bn3rufHiyLvzlndAm1aXpd4JoEp46cT708N1x
CTr5mBM2Hh23KpSU5wU9fIr8bb3zQtCjHXR2kX1AaLHepnhh1s6Q8KJCCbDaYFr65nDAN93D1VB7
lPzZFHzxAop9KOBuba1VvFFldp9CfxTlU+9T0SdoWmsrT9E30XOXwgjkURRjZ+1GtzLqPeeefMig
lYXJohgrYnWv6m+6h6CQ2FWLx0weeKRPkJHs+jEKiu21BZ/kkiCqeEZfjbwjGXLb9xJzdPDLD/It
aq7m0RpVYgY0ELHtab9DkigMRCJQkKzrvh0jifuxIx7gb4sxpndYMBEr7OxlW0ackWHjdllcV5vx
rau76dCRA3AsKNgvoRFlCE01alvcLq2BGUAz11m0q+3eK9J+hhEfN+CySWvU83ezycrPHvZ/4zGY
zfDRW2rnYEjt34gOf3VhrvLHkuFiElvRVlpP/RgRS9Pq2qXNZuK7RNdw4jLw7W0bt8TNm3Z8taXj
d6nq/TJ7yvSKEyK7c4oes6gV8kQ4unLuVYAZyYlWnERKokWzfPiZRUAe37mfJzgqnivXLvEpYPN0
ELm/KxbTGe8VIuhLxx+CQS9Ust4BGvYE6oRd33jWWx9Zvypz4s6O2zkkIKVCVh9+tnv6nh1J7XmZ
yN7vflUbB3EcuSiwEiz+nfEgvVA5T36PtxOdeTg6/qEd+ta5ycciUzd9m1X+3ZjhYHhbtJ5Z7gsY
hyS3zTPuWVIFLnMd6S5tKvscSmlhlFw7tLTKPE1MGKtrITLfvq8M24SnSDJbpBKE5lO0xz3Dar+h
tvfdpAJ7VfHqt5b3aGgloa18cAm93fdI7pE80hVdxo3vtHRR6UuNCyTAd0kNuoevWpHoLYBoEmgN
2v0O8NdW+7Lc7FsfBK5IDIjs6oNt+m5MBV6D0JGuDgOAKHjHSxrrtjUXXuAND3/urlrmOdPRI20d
96fQXbod4aQuDri2iZtzLAdtWofJBtU5wjsKu5HpiFiG/bwt4Ba2J+S0t8Dd54NhyUXtqlKvcD9I
vcR42bCbyt3D5BbiqV1BsUEqAsMjQnFpuvYX9P9g5dbYcI2uUu7eJj/nxiRsDuq569ez2w2bfT0R
SFnHylL9t5r3OV9Rs/fRVec4fX4E+OwKkkMCGRFbIiE36gIHg7AQGGk1tri2+s7cHlrIC/I8Q97+
P8rOazly5UrXr6LY99AkPDAx0gVMGfoiq9ls3iDIJgnvPZ7+fGjpjDaLiq6RLnaogywChUxkrvzX
b9qHGVg221gtLIP7uqYHfBUOoJEhn27MergyUtaF1ol6tUVe39lS+X1KKfQ2TQXDfBvEpZnx7uX9
FTB/PIO6z9IEC1wLD5FqwhFV8RA+2rxfEUI1DkDXo2Fm9+3czD+6Wif9Sy/mXHrQbCy+9qUUYpul
2Fk8XIxaSlTgPGjBW5L1Rbmr9QpjnrYbF8OvpKaE9x8L3MHQ5RPEsNhGl297rdWXfVonErS3PsOy
6afJBguyMqW2tIkEvPUroyABzC+H0QRBqEMKHKkZx3n7+yn+pT7E75MMYaRuEBqRNJz2QGMYa9h/
5fitFIH2pstpT8NSSNXgssOXjs7p7rZOYBtWah9s0jVxPMus+milsXJfjhw90kQzoXpE5j6bVbLa
1CHm+G7IuzN3qp+8jeudwnmgUwxKCtX+ZBce0p4WbIvVqgZm3Gy6Wq5tV+hB+NpxKJj3phkrV4ls
5GTFS1B8fVQYg+SlGh5ofhliaQsMbasoLJpQ9vGUS7+3JrzNM4vGF4I11b1AQo7NAl1EdtWT+wSF
qW2OSvWlOQj1m4rS7kjfNr6qI7Xahrwyj9pICKrD3iR7y6Dql9ko1DNxGadnyfUmVGGS043B49fy
eaYiSusBHpBES+AOezHDn+QBHWsgLFwde+l7nfD+zFrUbdNEPXeCl09Lpl/XN/Bx55hGltwpWXaS
RRXFnaADoMm52Ol9WC8eZOUUcjAajMKVLHlq4RRa+rME69L0Ek1QxKYjuyq1IvU5zfbRNn0tEcEZ
Psepo4nJ3cGlRY1I2qdGYXcyRLTp7MzKRUdnueFEQyvu0cwbUGbNaAdXTtY6GudLT2AseCNXmf4a
Fm1yCXTa3yW2ll8lgzLewASVHkC5xjN03y8M7PX2FKRaMNdW/uypMhjFL8B8F6yltRF0vmRY3YGn
OLNHjmR2jXLVXwU4iL7QyzZatxODuAIX61bFRHplVnPIY8+SXW9a83/+6NZNCF9INtrVuuKkZMya
IkYjC6+QeLvgFvxAd9kiVS8CGvWW3CbvBkRyq5RK5mpLYxyXpu2/tR1u9WUVqdiOyay3bZTX1xMd
6XOKxq/zDtK84NFBDrcAU05GVg/o/lpqEFxUQ1Kkd3MI4koJZgWF1xhTMW/qkUXA0zJtqC+SCPCQ
tNl+LDcY/qdY99Q11UpXpQ30AYDrj9+vYevD+fOhVjWx92T2QYvExeKLu7vVD7QFrHG6HMtQ3pvA
8oR31dmLMJbOX0p5wGwurbeRQvH7+yuryumlOdpxRbpkUNdXKJyf/8lWApgVpLGAoW/OkE+2IVQO
etChiqBOirVQczL0v3d6KhWD03PE6t2hMYaXodCrBgqMkc57Oezs4TLR0MPfTvHSPuoNr9kmbcpJ
vlM76g5f6tHEeXGM/tsBZguf9JI60qd7pXIeCOU8C+B4xFFyGSyySWs9T8UV2HP/bRDFoHp1ZsuH
IDXFZb7okr6xAGPPRu+eQiIsz6vdChIHHsZX229Lm9Op10ztQodso7g6hJc1aDSkK7uU1fw+T2I4
DGBWsYc7Nf+NlMoI3CBbE8bjAejct3tjLm7K2s4/LCQZx0xMGS0zAUHMJZtVs88M369X/s8zZyWx
ckQzMUcxsL04FYRkI5Yg9DGI2gSjqq/MAnc5+i5lddktllWhBzDNm6BOZQ5AbamWNK6HMblte3yM
PB4FAel9OLMR9lGp5pvMoO1Q04eir5yaeuZxforV6z7s0ug/rTDWVczCPZv+HP4CX9x1RrW2ae6o
5kUc1I2ApQlUdodltgqndHUBc/QYmRldu2WQd+iNFumHVSgJCZ6Rrtc7Saoz3YMOHwUu57X0poQR
8NqXbT875Dz26buQpErf/P59+bKL48wDArXWG7+Ihqfc0mXuKEBjOyU/jawYMLEqCf3UGJuDQlX4
0smwuf1pCYfemycclzzJMItjbNM0O3crp2samwHnELobSOdZ2U4LH4voCw7Sc3ChTdFibVdvv9kx
s0SLPEvQpvVB5+rAK4jAG/xyJmXGr9YN2MtU9gwvpFeg+XrDOryRtKzqzhVm65r657mJTw2lDoAW
Cy/thC98czIb4hDF4ZbyOd3qUfIdf60R3yDpLZNpsk4mgD3HgAIsqrc8eMjVuZrr9JXmFhgwTAUB
Uf8NkKEPWtyqddVsC1znHPi3z0akozts9Oc8S6l4ZLKTVNyWHL2xMZIS5uDkHS5m1XIbZv2hVu1N
oQD4c4jDBSzOz3oyGCuZ8OQp4Slhm/DCaW98WfuHOY2qNq/qbZ/GlZOm0jFtpA/SP2dHq+zdpMdH
hpEbnKofqmIcwGxSgm1NPzTwJ8CS/GCFqdhOU5lt9RDZxRL1pmt1Oa+BqENPtZJ6OyQTHjPIW8gv
gNATqdJLTuIMJ3sgfcB/2o55/w5r+ke5BLcisSdHj1L62K34aYf5DhCY7rq6tL6sZK8sjPlq5RM4
cDUkHzd7MIJQkp0ple7GJjpgW3CMuhY3/MUsfhgd5ANrig3fqIjdhWQH/6hGsZOVM53K9T7sfL5T
E2AeDUze6U3445qQQnc0ZayTWzXehHF6gfEehiILKsCgEwsNK1L0rILq0MhAAcc8/YgR2xKQJMAM
c/2x1zJ00sgenCqQQAQUdPF1DvSjVeGVOVsExbDFOWmVkuvQyj/lWJndtm6OVh69sCkf6fkWWAZU
OxOerR/CGXAy8jJAR5XFE/b4RuIyu2BOvo1Utgfa+BQ3FdK3klrRiUnLRmhaVt4Aod6rhtXnQiSW
V5IW5PeDbjnaoseE4vYqZk4RDXPTftdzuvtmlt/GdnGfdQqQ6hKrG8maZS8PSBlZAg4J/ELuamFr
+2HO3RuB0lz2hjTvWEUPeEeqrjQ3NmQy2YBNVKXQllDgioGQ8l5DiZfbYeRLRTR51pL/pImtoxQz
iSckwpT+naAow9WSc1C/CREJuToEMneOteu+SXbGrPTeaCjfcKlo3Ug3b3UKQ48cyeex6CZXbtpD
2ubf6Q2bjtZrz62WQ/BsIpDgwHxQBcfbjmLMjeh3uSKqCsdUO/Pc3rj2Tv71Zq1Z9XhSkQ2IZB9f
KiD8z6UNLc+6XXpTbPVmJN6rMt8rTCo5WBd27CgyVNs4ky2f1r5xBVMLSkISq/H3IEey4tBpU/d2
hi0exFiITfANFqKXCHJQz6zjn49k3OaqFOBG6f9wKPpaOafZBJ6oKFvJbAoVgqYSfUslu7nKzSmK
PRTK6v0vxtscWdqlDGXjzA2c0PjX7ArW6VWNwy4Cm/0U7qVXUra4SSy7vqhnKM1BK9BDkRMQXmeC
Xuo9wQC1dSOR3TBczipGEpuJOnm4HNussm6F0cTxOcOqzyXxek/YruFhTnXAGv6lsEGmW1VBGyg7
Q47HJ3kIxptIqFA11ghhR+qqYa82mldloXGmy3wyHlxZ18CA0CSCgoPxrQv2nypipesauIu1SYCH
aezAopr3KLWba7z12z2OFOBE2LMF14oZ0leaRcpy9vsi4/OuxXfHWxSTLgTmTF9O6uvE/tMd6BJN
0CZm8TfjRPWnJFwX3wqr0bHL6GAaZnq0jCI5Aw3IJ+8LVe1q+If4G8InR7lT26suWcJMKyBht4Fm
TG41jck2UTjaKlLNFmKspEUlsR7lxo5kJ6rm6NBFceFGiVo9QV5SDtNQFa96pfeXpWyWF6XorYff
P5p/c4/U1hhj4a2PjupU+EAMVgl7XA8vUHNb94ZdGk9JLSWSY/T2jBMUx7hzRlino6EyDWjxGHAW
ifmimDgZDUp6El219KLR9PGRjInofm5U4JGsa18JZoh/jGX0H3pg4sCwXpW1ixYTlAPoFp+vKsEQ
A59T04sqFnSuIK7U9r7tq+VeimyCAYe0Y8m2p9QPbNQHjtzg9yulqly7cCCKc6/j6XPn8IxSkpOi
il0Bd3fyEIZBVqWi69Mb+JdWcSnXGR7xEWYE8T4tIBZgd5tSL/x+sE+fPEsAxa3M/9aMnS94h0jH
qSrtpr3pEgXmsBORohR5xqRX8THs8Sh+wlMwtr0K0+fk8ffXPsGCVkcftH6YvAB/yhqirpNlAGwF
xwB4bDdLirL6IdQLcs0qoU7KrdyjqNhjsaiGDwYWu+n3IBuC5LtWIGTYyGRjqC7hqKInFCWblDtd
ibLlseToWr2XWt3GZxgiJ4cS7nWVIeHGvB4C4IecQosavMaBZLBp11b2MFx0DW3RizDRuuQO+xHb
urGoWjCKgUJhQlMDWrcuVzKGfkwnkrzODNuXucJN0JLgeIcKH7/Bk6nbgrOUeM9PO8MaZdsx9Pw5
T7NWuIRTwLHGQ3v7+7E6ueD6ZtocMEAxADOAcU6GKjX7kl6gsVyV2gwqUaMB9wdEcJukUbonvaAv
8/sLnj5wJiNsM07cCgcM8MLTFdrIYxjZUjJehcFUVle0RUS0xwgnqrxGiF7axKEqJqqKsBluuzQe
LXdIpWDwC6PqizPcpJPX5NfNYLzEPmkwY79gqiaue+RmGCMdMWK6IBBq6FJmedwtTaY/LO0ktkWq
SmeuevoMODwKFOGsQYwwSv7T4x3kawnz57a8nXsoYFt4JDlSolrNxT7IKznZk6+hi201z4m6QyYS
pH4W5aHyvRREBx/PjMg6xn8q9lgf1F/ZVzTiEXR9OUaFmJDGKj2ou3xCuravxFRZl2oQ95yDbFQ5
y6YTMySowF6mZM9vhtjYJI2gjCgRtvo2wHMdOYnFaLkDJxBpL/VDJ5/ZZE+KC24TAIk7XL002N5P
IdwJZj7E27a8E1LWRa5dQTykmgnb+hVP4WK+xDSx0bZJpkbabSgbfXSZlJA29mce18mc4T7gmFD0
MW+Yxl9WN7uLK7NLhXKXwTEOd/o0V+WrYraZ/p1Y5cT6sRSEsVyBeg7pxozlhLZ2WZE6QZwNBGC/
sPFoutc7QLK7oKgVAiisSdHyvZDw7HGDIZASf7Zwij/HmJLX5ePzSGN/jx8wYdu6rH9lAJkm5ked
pN4NEJDRs4CyjB4wUHERFFLrdU2d01Mp7fcis5vvdpNpxyHT0thvsM4xnXoysvZMwfZ1VC3ThjQB
0Ynt4svuSOc/j9NamHf8SnQv4ix+j7vkzRwb2DJF1kJQUBo8BeT4G2Suc3yNfzOWNL9W55PVQegL
tk2dZrR5k9h31G/lUVAf206YysaeU3uPhWGg2RD+9Ng8E6Xz5br4SII+0gQHg1q//ecSpSEXdFHL
0bpDNIIpUWoX1aVsB1blYiWl3c/mFH4LKqk6J+/+t9eFlQJ6xpflff98XbxtpkhObesuioL4e4hf
hC+bgPVOLqV4WmIuv/jEvRrncmFOC2Ra/UKmabXGdPDuYrjy+cL8sByksc0P6BOFfDWTAya7dAwi
8yaqi66410ERym2JNYm1lfS+sxvHRHKZbXhWMyHdjcUhszDDsdGcsmgn5WdSD+jdzKQiEhI5V52c
6xl9BuEAKYFYgZeIbMAoBsjy5GGNDGE9kjp9Z6+PpckG+yVXMVCb6iYNXRrWxW0EFB85KWI/5Bi1
5uNLHrz+fr35MmTrXcCbVem+KGyYJ1OlaPVeKiPNvuMoPO01udDeuqmXXs1CwwdRNGIrFvKGfn/R
k34ZM0Ss35s9cXU8pVo+KVqtGi0sJ3jtPsvD5kLv0Xs4xqiCjoUAJGaJKSMqn2jf1UnpIuEzLuTF
iK7JEJmuykSYe7xSmwhPsWba/v7WTk63/7gz1cRdFxOLdXQ+zyQjQVfcVqV+H2rBvBGp/pqJUFx3
eEffpsREOHkJ8hLLbXXmmZyUSuuFQUMA2wVNDmxATjCRRKkGXV1U/T4x6+hbOBrxDmpqt4+jOPLm
QLXPzD/rc3d+PUjSyYUvzfmJ4/yXczxrH/zDIky+WXQhrioSIQZHJkM0eKsmA8e5viqHjxxKEmJB
+p/FFnDdXAMXtAAzKbmuZVgZalV5bNnWg93Laer26lAjf7SlzPCiypSUQxgRwkE4bqEabgveBbMo
mbTMR582fxuDtmHdbyZFuGMAYu4pcSZtISNlAT2QBkXKoMamlHuVEc7PqbrU87tlSJERO5EWD5Yb
9Pl4WxZKtzisq/AYajHY+26e5NelhVjpa7W2GNtIVRH6gjxOR4BPRPIYtYVDsHogR6Zb0hWDRFsB
KRHQ1BIyoaZxem9Vg3koOxSvqzSiheyBJ0/mWpkeTm5WD3BEljKd7oBCxfxQjJGe7xpFsu60sSou
eosmOe2wVSzQwRFqfJQFOMu2gLovCXSyZ9RB8b1mRSb6OsnWalBws7NvYPeo98hTMXLWIlbqjRpL
IaxOyNsq+lKzws0UywSvUsfhEo7IKHyzA5C56HOyVhydygCneVkBfpkVtS3WkqoNd79/TT5PHgjK
IGJrZxSXAzZ7YPLPr8kgg/yyKvVPxE1ZXpok5hvop7qPwrI4W1d8tuKja410ADon1p6sk5hJnLyT
+F9OJbwm/S21tarwcb1OOzoFRo0cGwJLd6hUtVGAC62+uVrGOeu9tc9UXKIAqUkSVHLN+Pb7739S
Y/+6J4YVF3u2WE5lp5DMWDdyHpSz+WZjxbTFkjfwY2GVmmPqYbAnm1TbIbQwwber7kdXooUop7Y7
Vyx+3kNswEkGAuuYVYbAe3yKD+Ick+d2kMbvEXJ4fR/0qF+9op2r18JeltHVuspUb9JsqRvCUzUb
J1vYJa+ovNv4P7KgoMbCuwYZBngyCAlxCCczIsOhxpK7IXot0DXEHmz+jhWzVit9myBcKdx+RiV+
pmj/vFr/sinC9JtinZAd82se3VKZxFEn+vKeYCID3lUUkW8Z9dLQtGylQyZF46XUYNTuYE/fCefM
JPjc5+PyLHgr7sTqiQgEJPvzW5AlQo/XXKR3raRHdJ30q5UNwvqxdMka1asbuTDa0mUYO3FRMka2
L+dQ2Ry2EwTfmI7n+U2FXCTd5AHpRWde0i+TFKowPDEIWAgJeEin6AMbP5Q01Yo+uhlfA7djUxd+
qCTzVT9VrennRaOjeuUsbnv0ozFbQJYQvixIn8szz+pznYGXHIXZaull4ywFR+YUqzOWEAOeJOZM
lRgJgcIYjP5Ixlk8xXmTjc4kyVNDU2pqjTPvyOd9lQszLtTVFiUOux3G3p/HSFLleQBdIRo3IQQj
vWCKtssmnzQzvcD4JmPnEWF/Lmn0y1Up+cGJzX8oIr6c/OlG4Lrako3FhiTklL1zyXFWluu4hXKb
WB9jUXf2jzPz8XQ5gBsFXwRQktWAQ+Sp21Abwq0MmwrdGavBS4O7rWPJ/REbOPJPmou+lg7UN6Fn
0DloAukMAvx1uq3+k8qKVcNOh316UsIUg94YBiTlEJFHnMxe0tuoj1fxZmHPU+nISkmNsHDkIy8A
B/WXVi9M1KQo/aozo366MICBrCeQFbBfUYfTLFE27WVGUkHzMc3UNF/5afK1jLZp9R+m/HIiZLAl
O65qPjZ5SGPw90Nxuj9yfRRxQJRrGBsU4JNZB5MPC4lAkKBVTzgn7nklFnnT1FmRXs/srs2ZoddO
lyKGXdA9xM2YUp5t6aSOJ3EmMTElRC0Ic08wA3CokfoLDDZH0l2SgYzIA0vM1BUQ9ucwfZKGJil/
ou6288cQj2Xx1MjJor+1PaYct6iw++gpxHA165wMbN9805ohkW+sXopH1+zVcsq2ao67Vemp2VzV
rTdn0hi/wE8iFtVR0tTCahhDCvyQnYWPFj4Ga4qMx0hqjYdiIMJNuHMTB+OjmQ6lghCBJJ1djk2J
8aMyulb25yAZ2rce9mG+sUFFW6Q7o9aPV52u59ExJFPPFm5c6kvwgZEize64HJGcOIGR0o/9/ZCe
NON+ue5rK78cMyt84r4Is1o5LrtI7XnEtpTGMxIPSBTZDrlOqN2rqdVoP6OmG/ufWlRo0xOyBmU5
JnCacL4poNjdZlOyMhbO3NY6lf6Fuvy6Lci1tKPoD7EdnXbFRk3SmRgFbkNaEE4qxqLIV5ItjA5T
2UAn0TWHkDWsHNnJ+uqqb62k2mkWCCRmJmWAJsSVc6UdmRgFG+a5/sTpY1vPMsDAGDpq4PVf00pg
K6NkiBbBcQ3iFXEOUVCqe83KDGxBZvS9BZ6StrR2NBGJu1rT5i33OsTjbd7ZZr9bFEmSHn89tf/6
Of13+F7e/eP5tH//H/79EwZYA8rUnfzz7zcvQ/de/8/6mf/9nc+f+Pv3GGrH+1v8cvpbnz7EH/7n
hb2X7uXTPzDZi7v50L838/1722fdrwtwi+tv/l9/+Jf3X3/lOFfvf/vjJ/GA3frXwrgs/vjnj/Zv
f/tD1hXBrvtff77CP39885LzyX3XN331F7LiXoq3f/PJ95e2489o1l/BH5no1PVUDTpb2/j+j58Y
f4UaDIKrr41pFrY//lKUTRf97Q9N/6tO7CWpECAIa0/I/uMvbdn/+pH2V2BVYoxXBJxCXth//P87
/DRM/xq2vxR9fofDUddyN+D5n+b7ii2xvXAxOIHUEsqvGMw/9WCrmaql5ID5rdHlN7yyrnU0rYZo
8HJFsukFMf8PO4AO8VN0rRjJBwhQAPo5E0lJ+GN2IUPI2QRRftVht+rE+IqGhNkKkg9xEzm0pFR5
s1wiQC+XazwhzKDCeXFSYFGQfjB1ysFozcRROsva0/HDknPGn14v0UDpfbSdFxyp2B2docnrTVks
u6DNyYGYMSOzhNgr2xrDrx2+gDcF9PIJ2fgV3/cKU76jtuRXONbypmRT67VJf0u6RQ9p7i607fky
k4rLEYd4DG4PZpUAC4zaQVT3OaDbhr31VQ/Uy2QutjA4cIm072Y5DnEfCyxiAauHfA73OPL8kAf1
IPfafdrLsqcYbeVHcr9rcmozDZi+H6s7PVcPYZZA2sueF1O9GMrlbrbihMNvtFdpGKFFbGkYSQWu
I8FPvYXPmOFrjPns9Zgmu6ALfUGqQCJljmEgNp4XX6nDb3CAEjV5KkNoTGZl7cH3XyLZ3Gt99pG0
T4aNh3lQPCRCu4mXcKPgz7AH16sdea8q7feZLAsnEWrkVZpxAdh8XZZ4peZ1+orHz7GdCQ2IxE0S
zQ8C4NulmrwJNOlCDnXDMTv9B2ZlKulHV0orb2tJf6nD9lmilPIiNcZyIfoQRfScx/Mtkaar1SnE
3lH1pKWBhcnXS0AznWkSjzFqO3b0Z1R4x97IDIeesEdn/CMIrR+0O57qIvsIlEp4sZUdIVm1SfRc
JujC54FQ7tzofub4MRnQkPIKvifoiTNqyVu4sp6a9FsGWE/LHHdf8jjCyaZTlb8G5mh5DcqedsHZ
be7IwWyS6QYJuNh0pYVFrihdDS8TOlyCKKp6W4Yq/C8URWRIWC2V99xctEZ1Xwc3fTwEexyQF88C
m3fwkk2ZJHPiLQZUrCC30eJOgSPG+Gcx2rrbK9lBRJi4YXp4sCftwP4/QlGKn9vBusF9Q+wqKfLB
Mpu9HVIASMRgR2zIXYfuHD6rm8SM49yVkaeN6vcy3+ptMm8HzUcJpjudAIKRCCbxBxwL82bk+Bwu
5Etxaqu6yiXT9oFzXesZIn6TMu1gm9JFON/DU4KjBFCK83z0UUjRR1PH7/0uriAKV3rq9cbglvNk
eWrO025D5T6bin1oajg4BevIRSR4dVONt+waOJ/O/twtr6MOL5c3J3Y7WebxxPWVFWcfcGYP+oYt
C2WzIAcmFChm5XA/Y+2BeR/RFfVjKdvZxQTv1ZGiaZfL+oYlizp0GK67DIoKh1TNkxM82/TLJFnP
Y/PjYEXadigli7difoqOKj7AfoO3wS60eOkKkW6MsAhcM7q3y9abRn49m1dbsSh7zgfzWAqe6yLG
x0DKZrfzxBJGnlQXh3jXohlFd1sc2wEEXI/fsthkKTRuoLkB2LTWbklyF2sw4860XoyQ2VDAKnIq
CxOYsNIOowGXrKqUvTDlQ1omb4O277rgkKBx2qEnuhfmYu4kMecsD15Zm48KD9+fF3GVaO22Q93l
wIzBH0bG0bg4Gsag+M1cXxbJ1PqmwWWquLyL5sugb69jfbY3TJ47K8GVrankYjONTPW6iW/Mbvar
WX60tQGVaBgcgzp5TcfYM4d2W/S8M0SRqY5ZWg3S4+Li14ShPvGTRntkqztIMmT52sI5PamjyzEF
SxuHa3YcV01NV47xFegm/UfQGddBEkyOPBZ7PEobCjhWHpzGsW6f9C1m3fcqWWdm319oAeRQXWY1
Lrv+HVGbazZ55WMEswcPutNL7koqi7thKke/hlk4z4UzReVVrQ1PS4LLDxPXaebqaad2Y+ZIA6QS
tdR3ZVc+TDOKroFiHDyhfIY090hliiuxuJmF8kguBL4rY9GzttHNH6AVxl1xpSN/cywDJtCygnFs
VDgDao6cyLwkoIK2lhhO1aaGkxP3EZe1F2n5NykfQ68qVJfcLeFNCADc8DvdgfmiK2AmSEbvGtKE
LhWFLBlofiY1fiuulaVn94NQEVoZbhKW7pqzfWwVXKZkqKpG/i0P+zewoxuyCATryZw5eie5YSJ6
kmuhmSI8kR3gWZy4dM9UusFNB91Fo3AnVT0mCMx3lcgTt56UAVtRIPiuIcIYB8ubaCZ/qgTacKiN
1nNIh8bYLBOvbHGkUvKmdTCx9mZNvp3D2HCJQ7EcGSv68lGCKunGcYVzkxF52A9/i1v53qijyk2T
dAPEe1OT6+VqGFq4VBTmWP1ocutKHm+0NvLbqXvOo3WaDeZDjQOdPOQenjaaG2xWTNoTMUE9VLh3
pSyhhZYwmzHV5gNa3T7HkAEmpnmsRwmAMI7woOrnEcfpdhPUwiZu+KFTmom47ugChTYrCp9G7B9s
RLBs0u6iCJgyuU0Mhlk3T4XcPMlj99OA+mr23Gus9ry0xexMc/FgNhXI8qrOCrXh1iQEwrWHidcn
+17kGAHGs+nlukFax6T4yDktrx3azSQ6LG20BzxVcI8yjsFAqYRYgm27aJ7qrgfzNW6iKnjRjOgj
0Gf8ojhTeAlpBUP5alZD56Mdt50s0i8nw9gr67QWi76ng38M0iX0STK6bVtovOmSvk5qey0nbFs5
TBRXsV9avDQdyNlbY+HPRiMTuRvVbRHNj0GcfCxN9DxgggfTCCHo5GfF/GgP4/VUL6jBMOscQ9bc
MV3tmMZNGWVXTLWrmsOlQ4V5QzF7mUqEVfHRpbGJ/QyUR930Cq156m2l3eK8fRlW+a5L00chLY9o
xmO3GnjsgvOeGy83qSyOs14Huwn1rRy2t0ZvXbEDm3tJxgoqMxRyIgVzEf88vNtFie466RK/XdoN
dTJmiGhcnZwu4E5P412VjPK+DVu3t7FfqvWIVFQr22nVsM2CJbic7QjNfDj7tJBYlzRy5KONgoDA
xT4h8pVIB3+ehTOyfbr4kt2oFUViou+gf+ObXz3YefEMQefQW35SB71TtlDXtTRyUwAb5k3XurS8
3jVl9FZDWXjFqUYuonEjAhmthNnt2EQdDPss/KUYiVpnITFmX+lw/uKE5guF2orcg4c63IfYDuP4
o34QrPgx9tU+bJptJROTXfed4trokOi9zC5UZfWiCrLn6kMdA5QPijb5cSXtynhugKkST8foD6at
QlqW/U2OwsbtFu2QglNoZbTFM0DdqTgLZO19zxoRDqxVhcQlRgwhp8A40jMZmv5WY1+fsoopJVMV
4sZL8bjrtHK/DMUDDnd3k54+V2CYlLC7OawsD8PD13DmzwGTuMLovKSeH6XOoMwarnHaA97aTcM0
cSWzIwkM/id059QT5mtjPAVZdpEvGQvyaqXWWdK7gPzk6pinZSHtSzt71sfmaUgOY9m+mpp5tHP7
J6Efbxx63kJVZsvJRjCVNvs5KvjSxyNjmyCEM2AEY9rLSx1MxV2Wzo+zMm17CxFchhkDDQNHHvrF
b2fVdNSixua8haFnG9K7jj2MNaq3wW2eKW+SkLpNnReqA2P9mZfXxVrSrQlnccvjGIVvUsiCy+ge
wQie9Soq8QnBX26c2qeJRh5puE9dHjzLjP2ir7aBuLq4kjk/Tml2F3IJryz7i1LOOfgoyRNWpW9W
IqZ90d5LKR2tQg4vpZotTNObnwOzZGvow50SQ59kFWzxanF0PX3LpvBjpg3WdeHb0qDzQHhQBfJB
yVgT6i75AFBIHNH0uy7iqdQgEe7+Owm/aOPiHURM0CCLBSGObDYHjO3bAg3hrjSD12GZRqfWTVaC
msmb4TY6Fq8iHDVveA9sGq+ZlHz8ethSNuxbQqAoCShLq9gtevNbT6uQ8JkfCkeDNS0v2+cwAl07
l449GUnsi+1jLJLLRV+HwaDs6BOWJbKCUvwIsHQe2SSKVe4AUxtdYzXhslR8q1hCvaY21lQ5uMU9
tHyAHLxni8dM0RZMApp4q0ClS8RuKJbwQotWG2Q5ea6vxiUdPZiFZMVhY+O0oOoR5TY5BviDsHzR
P0y3Mbs7KnApcBOpWLYQtDCZsrGwGF3C6YbuCgeQ0Ouk7I6CQPNAsN1GbQaHTjx2bwSxpTEOPwtJ
FL0p31SFgjTfNo9oMi6t6LmLEfLwrl3DftvxUN6yTvup1deAhv5C9t+WkilnJ88drPAsL0QjjqN0
eujkHh2U6IndDLWfbT3O/rr7u8DYj3rM/J45DJVW0KySCdxhDYuEnPYp/3/kndd2HGeaZV9FLxCc
8OZyMmwaeBAAcROLIIjw3v9P3ztISSXWdFUvXcxa0z0XpZJoEmki//jMOfvU3YuVUhjb+VOS81UE
MhGsXfeBLaNh9yFPMbaNBjNTrYRT8hW/ABTSJjUPReM8LpPpwmSTOY7BQjA6zLP5hZRnLmQ58dWy
vLBOejKmI44Yw8vn5jUHPLA5EP6Yd4RFoU1Quqkg6uQ9K4aXeqXes5E/8z6lh7Zb7zsVhHeX0ITX
mcptkg2aa2w94MXhDn64yXTO0gIja5+2eEeA41M8ZECGXEmzSQiY+UeH3fRAbwD38JDrJYTVua1C
yXloVwwTS4d3czbkOzm3gti0XlYEsJB0i9el2V6MkRa8jjd37+vnBSbTJpcpM92HxbG/ZgKI+Zy5
1cBdJUv3e7QGjs4qXxKpvpQVU9R1hGGdgqcUOKwP9ig1gE5hNwAQfajs/qPKrFDRpS9bz0Ew6p10
EMO7uldsppa8N23xOg3K1TZq33tHUT0Zw5Jf9YntLaV1ZyVcL1rWukTYplSpGh/pFWkomRuvVFFp
bD8KaxwOTus8YatqQDdpxzohycuYQ/FG0dhnAygLlQLEMEmBW5x2xM0EzGKwR0+w+sb3U4FTWkau
8aHwylinstrv5HXSAIJoEFvE6qlKjQ9TWYGDK7DgJxWb07CG+bg9Iby3qeApKJeVyqAk0Vi3E8m1
haS71cwfTPovDTdIl07OcMctecawTItVU2xurXJpJTb0E7f4tLwTSf9AP3RyNutRKZWbURSRvgc0
F7HXZabuZeracG6So2xxEJCMRSrGzWq4lTL5HZqOMJPv2LycZkm3vb8/E/2XA89fhqTew/9+/O2j
6X+7egge/zuMRsG3sTD516PR81R/HdKs/8+Goz//7h/DUfMT6tpdroVnE/YPUoU/hqPGJ3QKYCTY
wVhMR1nA/DEc1T/tURwM6Pn9XZLLRPWP4aj2CcAcUb7k36CiQLT7d4ajbNr+aTaKYGmfsO4aODTn
TG9/XXZ2DSJIScn7z8ZMh9ofaV5eRrW2wzSxFDrA8ptp5G8SJFePjemuoWGIWFgwVHAfHtoFJr6M
SRBtoUsY0MOQxuZBJ32MjqKm6xhPLFMboiWpenRbUHXrnMHL9gBKSARJPn81SueVHyN7s4MfUJko
xn5gijrZc4h9SdKO2Vt11HVKkv1g1VHt+3G/9q6kdEf2he7Uj1MkobI9LMr2jSysLdyG8bPSY2Jw
hqHxlNEKqMFJblX7wtOmg5ZsyaU2pzuJM0dIZkWoV+HwnF8LNEVeMuh3lOCtuyjF1/1/rckYtS6Y
AWjDzBGtHKohAyRlOo6fJtfVzJ+tzJYKfDJa7lOYdumVFA08rsUgRh6qy0wlflh66slFQG7OYagp
eXef5c1j7bynSp253GwJ6Oo6T26fWY8gJXO+1gLPZk0fTxsy2f0ZIVNzmnmU1hIk79nlm7Jpd7b4
QlxiuM5p4KQxZWT2Rs6FBn+rujix/KRj/CJRsArsRnyhq37Ltswdiu4BetVFkhn0GT2oZ+7xODLo
uWepeUWKjhOkL69mSPCHBXBM38BsVCcbS39bwHew9bufEzIEU7j8Rz+2iw/VRlaEh9mVCdGoSKii
eGreSeeBp24Ub3hSAO3gCx3S5oFkiitUBd3Bgq5HxZfdVLp0Zla/38Hzt/gHR3j5yg97y6hVyFlX
IiD6BA5a99bMlG4qrKge7sh4gJOtt3ooj6XbQ14BkryAel+y+QjNm/NWCaC6KVFFuqFbo5rDlZl/
lKn81OY+Tfmtuc2qK1PVz/r81IjmDc2D7k1ie8Y/X3mVw9XX7bcA5hN6QEsczpSJ4F251sz1tu1e
5ZFfoDl9XVX7tVDTqwoBgSFX36S+ond/ydnR/Pj9YTZ8e0hgUfcPNRiPWIytrxLndUhH9T2Z77en
SZpUV5slXKzMl4y1v59LhQtqvGLnwGh+n8C16fukSOcC8RxWpoq46YOdmo9TzbDTpJIc+hK6P/f5
ehA1crRcChj/XS8S9xYQdd42QvrPx+XdMEsR1JL+lOmx8IhrMEGCHZtpHemDpM3FKnttDVqEwm4i
bXcwD2ZfvMtcdnrHLa6iFugSh8lmezsJqYIv31xwrz6p633bE/HaF/nHPlIvcFodAD48SOaN4xSY
f0wMzv32UsnNbeGgH6nULxDqp8AktIsPKI0WVX9bt9ighVmGaE7CpueTUZjSacqFNMQ8ap+UldJX
GLBC5dUiX0+9y/ax3j4eIA6G0sJKBlKvQDqrrbMdepVPMgExDewsGZgo8yRUdvq+tclHySC0uyjB
O1jdqTes9Tws7WteEKwGi3aLcEScV8WZwA6hJW1yMBhiemkXIyRFw/ZIIIlAtx+bYgtanAuHNHEC
1h7eSuCHl4BD89q1fh1iPvimNQ6W/FnL64eBNyjvKARl0tL07VoYiV/XM7Ik6pk4Li9TA6YtV6s3
TVT3BVSrtoqfHXV+JwosJVJXkw7cRY7ErcGqRs58oM1p6o7Bz8D8LLU5OMsMfW5yrlKJTBsWO+by
RUo1Dzb2gQTyz0k234118U79/Yhi+i5u6JzkO4iziUtqaxGwmr8t+txvW1oEDYrKNlRTsPXLUa/U
h0auBq9RDaDCZJgMzVJ6dAlbUAosBnl9qctNQj8Zl27VW3t+DYmJchAXFIY065HE5FztDXjjEh73
pH7oNw5UqfLtXD1aQxYYm3K36QRyasLX5ukGpz97/V72bVA5RmvyKXNL4lXOoa7SPDbDOruGlL9p
mXxB0oSgke9JXDEEHHJIoU61XAHTubFR8wuTnYuUgPWyzPGmE/N91pWAORslVFd9dZ0pfiEd5wew
mz8o8hB9Kgdi7yUZv+qMS+PZXZ0zxGVTn2/6gymMMTCdcoMlUd2u6MAhrsuHFczfwbB7SsN8Tg9J
lQBLSOOrTB8VYnK9yarp8cqe44c3spuXKvzCibD30PWdU/DmtQAifeArOXb08tI326Ep6L0XkLAE
czNwqC5wyd+GOHnPwbWC88U7OFANSnyp6rR72fv/gkNvSZYnYZhHTb9LOI9b1uhhPOSv9Aa0w6V9
7Eaa0h9zQIIqryftPpa/bwYznpILlIzm7CO29dCJjSMewgsqAa9uxTOI76PfglG9EaTLwZB904p+
PibxQde7CdM4JngOoxCXrXNI7ye7HDw14cnvdyBVFiQnMjgrU9iYjIQ98gav5CphcbpaIR+bfGhI
vvbqeH3SaWdTWLsHQmDf2ftfIVq5TcmOKRQWuqPJDXLmEyCFgqmDzgwsHjh99Y6WSq0qxdXocSV/
cBhZL/lYh0ppGF7cfqnN8Yk7Q3rQ1P6lsJM3uWhei0dbnkvPiuU73imyIQqGckpFKkvLG04mBrtA
iPc7k1UvqA8KvVEpB8jzKCEl95X1pUFy5NrZhsuzIPs5s2kakQZ7LePAE5CBZ0D1qzevVRXacg97
QSdJiamG302fDfzLbmET6G7UPP2CwxzVxAALvFk9vee0IhOl8uA9e2xXtaOcPbaNOR3mrGM+EY2d
ddFMtmCbWrb7WZweJJXvWyLYD7n5nPBxipPREQuUbNY3WeHqKhCHYKJaLoAKCITSC4Vbqflh6NNP
Bfvf0lT8z+wfEHDpaKv+XQfBzOG9+e1//fb4tfhOJ1F9/avA4s+//3sXoSmfADrhjUQSgypz701+
7yL23zHBx8iYedFK/qWL0KxPKrNddG3/UF/83kXsv6XtkjtUnniceMC/00UovwqKgB4g/NjdQ4hq
kWfhpvm1iQA/LxrJKJu7pPogPWOVWaoUg2dZFoTB2m96di6sSaySr11CGx33/5Wk6Vcx2//5DP6p
jUlZbGnYw5q7roUDK6jE6oRZTu4tV9vRoOq3O+qCV9bo7mgSWSAhd6H5+1tX8lX2jdK0+Rj/ub/9
b90JowT7d1fxM0Kf3w5f6+KvV++Pv/PzytXQ+UBDQ6dC77mbr/+8cjX9E35bSMsQ+nYBkP0PcZCm
Ig5Sd3WSgTcQIBJP4Y8rV/nEUBzdOv0ypCyDb8LfEQep1q+6Sx4CrBE/XkeQzc+Dyv/rtZtmFvVY
CTJbai3PAHwr5vE4z4h09Pa4cbhXcJdGiAQHgo0CHGyRcPqb0UrOm1U9LJbzDvKKOBF1OjIpRalg
jmElK74NoVgxiuPcpnu6gNfZMgEDc7jqti+pZuF3UhcVhKd1Qupu43h6rIBQBbE0qGGft1Qigy93
efFUTdQNIiXGbtVJGsM0e2fb23Mbd+/6vJ2XZGJPj+NEjN0x1sVDO6xX8Pnu8Eqf2BmOrlQwLs0H
eWanvh6dbqcnUWExc+y1sCW01gXQ0QTjvPd5Vdp8njRYRcO8njOntE4slCduXjLpzxYXfyUdYYM3
vlHxgL3CflNyYsS59OuA75B+6gXAkVm7RkXauus+ac8VQ7rBxPMBC5WeyLGiUVlIWFkQ+BaQbPT6
gTAXiOZE+jSF8tFbw0u6pE/JXN416cDg0CCjx+LvLJ0OcZ3gH2KG4piyNJXupX4OZMZnrEm0rw7/
YSTwbeQk+ahk+2Tbg09KM3p7aq4Mu3rS1tB21IXdTX47gNRRtuXYi+k0ttV7ioVGQWuQ6CgJ8sm4
oGnzUtE/xeZwvRKwh7TpvMVSqNZlhEHuQV2IKlGy6Wyu4F5y+IwIalesJoB/oEKo/hyb04nT/rSS
lXBQcxZ9JCPdW70I+7IMHF4/6KPzBrxXtbNT3S9feQB6/4yrJfd0aT1Kq/ow77oUuuoCKIGBBCcl
yalS26jLs6CszLMS24FIeJMk0LMkxApN8gTe9YawsA4Vlzb2J/AGHtL3SO+KAB8V/bh+05CYssGd
XbMqKJoxcug7lkYgVJ1R2qIS0hQP8zBrvTqyne2BespnaY1YQT/2yC5gK4OjdrzBil0179H3jlCc
dfKq4oAFiY9WCUSS7CWzcKetOzUcxfk0hLJKiWSM5B1ml9qRPLlagqk3Aj2pTqupeG3eBAThuE0n
eeQ+nDdjCreN5Kh0YrygRbFmhNoc+1PGosEcCa1dXWhSx0xOQnmZ/KEqnqjDd1DfQydpYaIWTJoX
L6/nQI8Zp8vbsW7QnhipT5iVl1LxTGsXQp32Jml7NCvAT6ycSzLhNRrIjEmCPDShWSghOZd+xfR1
s36ErlxjIYkavQaSWB1jmdEX4G8laTxrzxNY8iMNbCB47SSI+XlC46jHNgod4zQUtgcMI8xy4PGm
FLY2oPusYawhncshR8GkRilQrmYrXcdKqQ03ZBVdgPbLVUD8yK3jbb3uOpkcKpoV4T0MUmeMypKE
59m8nlC3qRL8LOxdurGF/Shxkb3UunJt4uXoMzVi00kOan5m1RSoNSySvI8SrruR162sRkSihb/y
0B2vCVoe2ZwbtksSQVirJtMSbLLzpqWbh9Y8EqNOHFt2wo7qS2Nz0Vf02E4W4nfy9s8F3jo7Eb5w
C6hpq48WUQX6mgdlr3gdP7OXEJlIZrB//glHKR1m2JL8U1V9UOgw+NLhaPG5bUsXCQjVbduGg7R5
hhBeLBYyiVj1tp1X8xiWWvtFO7FmLs6tNIV6qkbTBtBDtn2I/dcph6WNBlI40kuhZK622q5miJPD
NQlu2134mUuyRe3CaU1nVRbxQ8HjV8bijeMaVKaGzGc+larynPEcdAFqvipWP5WI+aqy0+yQAiZL
t+MyEmW2BpjzEKLJiMM2b0UOZWdZwAMGiug8iwjXtBgYt8gB9EzEb4rH6CaSzSWIuXWQuAeryw5a
/pze0VvnbVjSmePRPy0V14ZKrNu+ZMgHv7a6iC+zK5cE+O3XDPvnzOKiJN9HY1k6aevRrMwjOgTP
akVY8OR3iT9CRS8nmOagTLGLiNabZrDWiTgqhfXjm1hbJn0a+kb42VLbn5ZVOW6bclRqKSKCJZrL
NjISNUS+5M/Z4C2pFG0tzpF1vJH7Isp5h2GNfZ8GwHMcsZaePvBtDwE4uwXB6aO5+KyLEPdYLhhq
Hjd2YRu6uZMSGcyL501laIiIDUAnNGrRQQFIiesScNNUgkCK0e3UHDyGHiQJjk6e0zQ0EYGw7gxh
N5f4/7Y4l92u15HccZ4Co0yCjS/Pxsi42q8wVTmNsnFdqIzsRpONURNplnMLkQVitx6invKtZt4/
OK9oK3IfVCTE4NVVKeTmFaKgcmOKztkQfoMXXOfbQGAIGpftOMaA3+SewLTmGEuTb8dz1HE/3hQK
48Y4rll2HPkmlHyBMwXASrNA/+FDlIyTGWenXgAuiwuorp2f0FfmfB77FU0Q6LfU0N2V/J2UL3gN
nrTUxweLBpf1+pEN91uTkja6aO42JmHPa7CFRmu5MjTA0bVoVztSPdc6nqflqdzISI8joNl2B07p
lMPEbMZQnUtf0pawkTHaFsJb9D7QWlpKbT4yVmW8xZ4+r4+FISJ2sNfbGH8pDEb12XosMvMC1eNc
4ozfcLYC9C99BrPolJpAKuoXFtYkTHTFNWlmX9OK3POyuxWWQjT0dpqS4fOU59xj0sAcdD9lqCh4
Bk3HTHA/07eYX5e/AACMGrs7i94MqSlCHc1RbrbI5cTRdtIb7C6I0XQExgtfPjwPbhIb4VjjZKu3
9473nMRFDtApKo3ZdIGKs1Nb+7ekrE5TMZ9ARpIqNLwKdTkRS4UjzA6zrg8E54PZo/YWAPjryl/H
lkfNg8IaohHlsRDgDhXlS4ZvoVTtj3gbvEke/SVDNabVgRTLF8thu8BBeifxosGRhgssUCU2Q23D
EVKtl0VtqUwnhF96GRA+tsBN1G5I/0KYydLEblc22AlbQ9WrbBFtJYCvavV6ewxA5ftl3j/IWnna
cmDucsxavXCcRzPNrZvYkKN8mMJR1ZKwWNubraFmM5f0YuaO3xrN1cSmWpm5BFr5TJTwtZzOd1Os
3bRtfulmlNzpprxOwvk+dCa+STmVSceQzuCIvjIzvCUnJ6T2OFfxcmYv7UJ5xd/CEaL3cWg68bHJ
10hdmgi9ZSSRdxkYnXFehvo81untmA9XHWbUWdnCrqnDMYM8mI9Xg2H7cbf4Q7ESqFIdrQRjzaYF
vWDkU03kdxjlWbQIEQp7fJ07nr5UPBSoDzS+QZstnmSRXjJDO5ekC66cIA6Ko4TcVyBtl0zvL6mG
KIj1Udznj9zf/bhYg7gxrIPdDOIAqz4wifWAm/dQxybqguGcjNYdo+171l13TWtBrmFfnG7tbZuw
wbZ71AHFWfAxEe95ilO8nTmHWKJdINiwXpuODK0IJnGQhy7DVZNMvtw0p550JgId/clM3mKRQXfu
PXtwvi/5esIeFZGj5ycUx1VFREWtv67yPO00ymOsTIG1Sdyx6jHs4EZkAhtNP1O55DfkB5/tNjmD
sX7EZ37bJDlzUSTb2fagm/bFhtdXzbK/LCLENcWdMH4nx5OKpr5y4DHZTXI7yAAkdf1KNlq/tKSQ
aK3rhWp27MaLPEs3cYU8YNUcDvPu0XYKxuTlKeeDkgYbppWgGTHORqNEKbd6vngepiPPYHo6NIge
Z4PoCAefgkU9YOMGzPYXaW+gHEEpiiQ08jkqnPiGgJOos52HhqJV18RJHexrWejHmeAGWn0G4kZf
+h17nM6sowz9Sq+3Xt6YF5whaAPMG2HxCHMZJK3mWZMSFZv5rGv9zW7BtKm0Es4Da78c4vZYqAOm
9TaYDcdXreLiGFUwm9OxhNrUcZNLCL0UK8sv1fB63fF61pOIaMbrJOsK3hoLKdmUbWjmzGgha25c
Ng9TyIbQbMElYXrwQD1L2GdRL0GlTqdOX+la1je2cvVhpvupFjVYsGi6LXNVyvPxrVUnn6nfxZCI
YNl4kgqherVZ4PDCU1xxWLHpu9MW/WUBb+PSpXPOV14DHEPMzbMuW5GaFcfObINSVQOyiH1rP3E1
+dKLNDKc5rRl9RHQwehOk2B5VLs1h6foE9QuVpAacpDXmY8G14t13TUm9Qwd67ywwRAqyTGq5RYr
N8SRiyKpAmBIfBYO+u7qqrKVQLE71h3ria9esDO5zZRXKazbboJy3Tm+NlQ0w7sIu898uScjJk9f
8sq5k0r1A5phQlxcdZSa5VoyZKIo+xeHW5ukbdHsSDKT/925O3nDkJ80iuaUgliFcePphEbLM7HJ
9nKmFI5QBZ1TApL26272MDm+dcMACAfkqcQ3cc2WezoDj3i9B10UAWOxCEzieX/MrMuuWQEGy6IE
4PP5dTqbZH7FlYhPMT0RQ+Qix46UirFumj6tunqtUbDX3NG0GR5sk92WEl8Pqb/DoH9OEGzKTvnc
z/opbcyojNMbxyJ7V2Q00akpYcSJv8Xp+qpJdkSECIbwJMxtVoNZ/rkprft+1T9j2aQctcOFhXjs
VH4t19+TRfj2JkgqVXxQ5C7hT4zLV6SrsHl7MZ87ZXqyh80XoMCmQoQdxK2Zp8RRfzNPQwSo+Lro
ChgZsSv3dMqT7dySjPWckkyErWeBQY16nm+hziWdoKpROpRLeXkapf6oKMWzU83cZuSjvjT3amth
+iitb8Q3e/OQXZKx9GM1iRIukN1WQqS1x5ou456BasqUo01C30vJtqumJerXkbJxlvPLFndXPSVg
QpNqcHsnvsctSsTqlDOgQP2kG69IHT/XLNcVoQamZTxvmc1NT4W1MF1LS+drnfycxNZ5jmNv1QxK
NPNU5VpAvMCpaFA0poZyo6nOba20Qd+o4VBv7E66AHPNPZiNS2mxECGqfo7tsKfDYPUHvK0F3W3j
liiv+8okkEa/7UqeYGdwXdonaB+XNNs+r7v4MtFb2ujqlszyY8xUX0OuV3IbV2Llo2i266m0gg2X
K7quyVul5lrahjsMRx+IndBOrldGx07RpgHdevtqGJXnbZDPRJuddNSWdh5XoZJXL86K9on29Jr8
2s7D/bY39k6LH4Ab+tKvwayS2WZxFqugmQfeLiMRp4HUyUoWBK9KzZMjDXdrKV2jSXzMpwob4Xou
kyVi2HYkxyiqty5SnObKicdvouXPyePyUMInp/pAW5UJmu5ly06ZmiCBVMew75UX2e6ukDTRGRYP
aNSJukZfXLQxh1bst7b62WmLu3qao7hgp6SpJYdFEfVK5sdptwRKhZSPKzrKBuOCyBzrrZC+T2r1
nSL7NM1ZqMTyvlzsxEUVanHYZrreIb5iUrDzpmKwLvUCv7f4PFim3zNkUgeEh2m7vOCvCJjGoWOE
CjMkU2SM69PaNJ/jzdpf/LVEukMKoxtxeO1L0nyr6PEprU1upMJDcHbbVbY/qgteBGU5CVnFtpL9
pPT8rUn0/zCfKsinf79KCRsMqr9F3394dv86iP79b/45irYdrKDU2iq2qx+W059LFIbUjH9Zr6CF
gt7OVPlPKZamfdIYNQOFgIRpA7xis/DHKFr9BCeC4TE7GUzeqvy3RtHgJn+VYjGJljG9wn/Y4weJ
P9on1X+1qY4FuA+WnuSQ41dXuy/MCYKyzQDeDz6HfjAK4mJW+cuEP6mW86u9/7ewZgKYp1Uso4o2
OWU+oPcrHQG9JqvDo2JKAYmUfsK3V1e1o8lgoFvsJ3hMRJSwHi9MVy/UaGEYIFrj2KkT3ZXjwUI+
tRL/TY8e05OP8hpMneYvZuIP3YQfjePBME/Y7R4SXTviHvAQkLvZSkfTbKeMn1mozrGc1xPGdqpv
a5+0HTs0tdDbcTqYx7lSfcS3QWbNK2vJzTIio+erInVtwxnorF/jIr5HgKIwjMtoGSfU5I3VPjc6
mck1deG4teljjnWTKj9zXtZh+c4wooiAFHibI330dhHUixk0WXOlN6Tk5iM8bKEvUY0ddnTVLf6+
jTQKGrYOJ+t7d8oWjDeVZpITgDNUk3KGafudQaW4+zLOlWCMUR7nuIxvtQavbtLp1+rGrPqg2Ovi
M0MwvIEoRU8nGPwAi2YNUqm/Z/3LvlXVlQfEm8s93qn8G5kKmp9k8hn0UDDald8TukiqTQiiGwVV
nER51p4LUDCGqpzRHtw463JaHHHM1z6cq5Ju1Q7LLKfSEL6ltiee6XveCr9yiuPQcavMcQ8j1cnW
/DZfsB2mzE07jaItDsfBDmIiBnE86UGfoQcwc2qtjPQjr1WM9qQW8UeKaTlUDeXCwBEeVfN5WIyj
QllMktxlP+gtmclxZ3oknWGKqqNSaFHNZIwIuwtHIQV4bh+h8VMsacHG1GnKrM8mFwI495vSWn0W
Ev5G4dllfaTD19Psla5wd38NR5IFTnh0bxEjfpl5WXXCny/QXHFFYAQ5J6K+J6gocLTJJ9rxalvQ
pTfoemD2R4bUrU/JVHU5h/y43bfM38KkGew3grtjr4JyRQ7A2h/hJaOUV5i6xtqCOHsYKmgUQx/I
6ooOTv6KQKi6FhO31WTDwDhX0oVa061aAoYZNhfDGumT5hlWGuXNcJZllhBUshgP8VJqN5lJq7in
LrdmMPTxUZuLeyXl/YW4Qdq5fKmLzBuy4pJt62VdiyubrQkxWdntKssBEW1hAz35oFfmCSzDOaFg
5lUd9U1yUznztF2IbjmR5LQXTR78BUOXXHE775PHskh8h+5vE/NtUpY3llr5BepqlhoqdzbSiM+M
9G/y2KquxFpPyPYEFFW+wsYWbYy6GlQ2iSLCycoDI52Pkm56dq77auIgSqsw2hU+rQHZkd1AZzwm
N+m8oBhnkVLi+VtMPRQFBStM5buiyF7/b61d/6XMYL+x/glz+H+EywAdipUkd5p/rT9GyPf2u/Z4
+OsdT/nz7/686RmIjJHTODbUPntffv684/HL0GvBUEFXYtMKk+rPO55qfoLFRYIA4Ocf1AZ0yb/f
8fbf0myUazvDbaeI6X9n+foD8PUPDomFNIEIdgXwEJQ2edcv/HrDQ4jGSmWbOW0cBhmHxTgMhN48
7uEjN9JFgIR5lc7Jmazk28nPrnPGIjP0dJf45io5VOJAFfYdb0/9NkbjWbEOLAGr7yCLWw5wfIEH
PA0n0KIPw5Xux14c2Jc+wm0fJBfkipf0qXoR97sN4B58jOQa59iMrCehhO2Jr9v0ZN5hoTKfM5Rl
hcu9CM/z6lqP5FzMn7F4IeCRvkwj8cUXtH5/+TB/p1j8Qq34p0Din2+OBRlfRjtOnpf1T4oG2ioZ
eZKke6V8y6yteYvXm1J96GPtMOgvaj+i7NMZNkwomd4r50svvTfLt1J6Tcw7hlcGitpiekrKh1m+
teXmrDAKl05letGaa/YUKqIfwrActNZI+zQRWN1NDyQRlkKdcGgL5SBZH2tlRCW3IrFb6lp+aRKh
iqFKQnGkluCpZLrM7z3UKHMir3q+q/TrGnUgapfVOY8TKsuG1nnFn4LDZ2H0mgrTu07IInXiBxO+
f7nAehwVcAIVxItIMl82A0+G9q20T532wVL+MKXTwSi/z4k4N3FxsJdnMd0mGkb+HsN96wqNmWvx
TCE0d2f+xZre1JTh4eS1VyaD92+LJhOic7C2hcn8AxlpcNQst5Mml5xgb+25gqyvffG0DoSfwKWM
dPVKGP5ohdJ2KmW/wrRc+sT/tgxv45c05WRETbbmPz/0/59L9x/SjX99ip0o26++bt9/xdLsco+f
p5dkfaJQBwZkYIBCPIJe6Y8TTHI+wT1VYJYRdYT8iRPzzyPMUj4pmBps6DI773CXN/1xhFnyJ1s1
oV0ROEFuJnCav3OEcWT9UrT/ePi9LdjT/uw9CpOf9NeivV67ERCvLTzN6N4lSRfEUrNpcfr8ahDN
4uENRiovr27f6QPre8S5MbDwcluetbIhkEq/6ms8hT0eMXuoXuOWsn3qgk5TbrpC2NFeRyMa9YyZ
rlutLclP9fs4AUYxtH3qTvIG0vK6KpksiPSjcMrbGMOA2WECzu+WuLjuTOtRTdb7XBpPsVF8MCG5
rvoUIcb2oJhAWfJ2Os0xnmwHp32Bwgy+2hhMA/4/pqkyRigVu3w/vjTdNx1KlPOYaOu9LQ0ngabw
AA/gAkMkFI4e6SJ2DZrqXLoiY8FPtOleUxCjp7oxu9lU3ku5+rDG4xV7ZQ0yOmLDeBWIZKoZUqmG
LL1RzDKsONUUW6oOCrLGK5hoCyG5beqSat9e2VnTXmEDKN25xt3aJCNrfgLudjPVc2U5vryalW/Z
64vV6uwSODAXfTWZ9gxX4wDCtW551oT6vqXJd8LOPdNMPuZ+eSZrGm5rU98vJFWzvAilteHVQ4tz
RZVCH6mrp1pZjLNTYKZM7fUoWIJdmEjLWEfWz8YabxfwctvF7O9b4SiR3aMYgPvpG+yMYI50O+MC
HetoWxIZmtzQ+hpnSazUjBKqz6Is2tDJxQs043fVlAy31dRbk8MK59sGBcVmjTpKIho5OLWY8ems
v6u8Ex7uy1e1nzqvnB4kBTJBjy+5GfmHERfzAR37iJKTKfM1cDVGTQZZZPOj+A/uzmTJcSTLsr+S
P4AQzMOmF5zAmTTSaNMG4mbugXlWQAF8fR14ZGd6ZFdlSYj0orsWHoObmzlIKqBP37v33BSRyMRQ
GgFfvE6G10yMdMvq6Oj1SbOsXQXRSdHd4jj+In38CK2bXeDUhzTHewX+iRt+NVV59KaRWEVvYYSd
CTr8xc2HZR5+l2VKedy/6imw3jCyoOuUA3p8s14iZwG+MKx7XUtX2mjiVmsKfTU15HuDGjjEbSLn
PMCbGISBEqt32GA0xmdOQKkbVwsdo6hrT6t0UFaNSgNdjl9Gj+e7V1XA1AFDc3PvAMNYmDqskj61
SjQo6B7I1FjXRv+CD54xUanH67EzT4WZqxtpchbSlaZCoVODqB2btSSecB3MMIUjtmb2pdq+D23V
r5Scl5KYstk4NJ6nVoVSqCXOtkTPYIfqTYQ2Wcn4Bi0SxZnQeC+0r15Jeu4xTrXhYkqqF1Wn4p+8
50RnadeJx2kkqKFJ8Weq4qtTYS/wQKCPoa+UCDAFaZ6xnwTtusq0N8XIPxJm4ETcwXHTzHA/K/OD
6Fug8f2pl4JSkuV6Ah+xAAUUY57vbmGEwdCCLzP/GmKDzsDEKTbGMJp1ItnoPFrMvmLqZ0zHCj/2
XpZPvTlpe6cZ5cFM3K2rDobfq7OEx2J4lMZibWn5RyfC3x2aXk4oLpgormYXfnl4VJZ5wG1sSfeu
kBC4rBHVLdE4Ycas+UQm1bwWNZw3DOfcejb4P9XdNSrj+aiYhmULUGEd2H26CProW91ygoyPcUhS
WhJ433odGA8c337pmdWz7LE7M9BA3+yoV9EgmmMQ+ahJukJ6z5NtNIkGz6NbVYdM9ivlRyHNLW3k
B43VQ4WyBr3LMh0RuSdJ8M0Lh3idt7xfnBDvCA6+QVriHIkcfSQkYVU5+bosVbycOcYz4hRA/iR4
t1L81othr6VZubKDWbA9x6SzQ+zzHIgeXWWpP0yymxeTyetojOLHUDAm1WY+E67OaL7X1OzDK7lh
9SJ/LqPiTcnHfhlUxqOLq/e4xv39149R/+UB6dfz0f/6/83HydHml8J7Ruj9CXD38k3EX9QgdLXH
X09RP7/tjxJE03+j7iAkFBPnT8kpO/wfZ6j5K6bl0MizLNux9X/WH6b2G75NE4wnYgYQxzrS1r8f
oX5+SaWgR8eNxZOG4l+pP8w/81sxbFLAoGklds42QNU6/1J+iErRQ6jsKJq5i5ruKTafAvEtCGoA
P6u24MnjO8NdtaENbC+bvLp58UU3QnrlOmJXgFN5tTFCe6EQK+E2z0X9YlQv1viI5EOdSEK4dgJZ
iO/V+MppywTsWk92+eU653A4OsHN0u5/fSn6P8qZP9j+z9JRO/8Wtbgkzahr//Y4/+38oxPNt+xv
H2Xx409rcv4Bf+9kG7+xHjEBc6r3+OjNf1TFs3LaMxzqW/T4HOLnevXvpmKa3DqhInSy4aGrRJH9
k7iIFJsqGqY/gRh/eJH/yqL8mQDxy7l+7pTbBIxRFLPI9f8j1MNhvORp3TAh/tfXlTAOQVNvg5wp
oymcM6y3zaSWFyW3GGYSd6qo4Ls4f6tZQs9z2raipVeX3Qbh7mXdXmoz9QNalPpk4/Ls19ksty67
rcaUtcz7fRCPnNhoXWFhBcqytuJWWdpdvzYm/ejUxvaXJ8R/cjSHQvqnmh9yzNz5AHZpW6oOt9ye
zwS/NOrbKnPQ/mJ5bAtj7Xohym0aAIWLfwuJ3nEK5YVp8zZswz3j47sqg92QGZ+am783NEPzONtO
ZfwY6Z5KT92hgUeeid6XTnzaoWmlr2uhN5rskLlW/xBqcDdFdIae6Yc9GtJ+OKm9fTITDaFy+KFa
yjO5i9/MGHGCzJEgQkhmbhUWaI3Zw/NEbK2p3xiR4ZeD9BPPeSOodkdw76ZUw/2Ii9nIlHWVxC8I
tE+Efu1Cqz8E4OZiK18LotPLtNhoQuwCWzuQELzVm/yijtWZzt8B7s2TjLvnxra/AizkQrFWIXy3
uEFdMNr07msSW3OiqjMR7IfcvkddehmU/CqHfK/JUi46jUKgU32yF3DdaZd0rG5J5z2UrH1Ouxii
iTkedK3aj9Poax16IiieAA0oE6KDMkQo7UdIvph/oSGSfLGbZa+lg4qvRyeKszxCjZhMvyv6Jxbs
ZdI5q2qO07HtdV0mYPf0TSSg/1dQLQ25TFXgfRoCinYxVBLkbL4plAElCPRNZJFuJA5OT9Efa+tE
mhtbTZCoh0uzgJ4t7mrvrg0y06lOMBws7RQeJHKvSdFQXF7K/ktLq7XEvIYrYamLet+X5aF2dDIW
9Uvemli2B78cCVUGrGfaqEs8zk3eNjXk1lYHBogp4vqaOXm0K+m848vdSLej9qpQH2b+QFTNPP5u
UPvh4Ny4xYm8C7YChIGDQiAEodaddyx6F6pP9Ogl8I3O3DU9YU8t5WVK37bQok02cAuBy0SXX/yu
mdExLe7Yzi/jlN1aNOWaOz7pqdwMsEBD7tWRvJyGAX8NyWgcHCyw7qZWAvrA8ipL5aIF1qExDIy3
gD6SBGYXLsigOPWdwLT9kqYpfXy8CeFXQlcK5moKe7XcyZI2lZIfQ+u7xVk6YoQwl+axFftd2ezc
3N6CG/SNrL94FhqwArXQbKZOw02ZoQSP0GgivYcEudEBi/aMFWQNTs2YGd9Phc0EZuoOhU2gTezt
kUG+Zq7HoldAINhrIx8+Oifec1P6aI3o4fd+H6ZIHvEPMi0JWRfRoG0UTxwHEliiItn1OuLqOt6G
aNwGZAF6V/iqWlIGatUt4y61xnCv6NF57IljLlS/V9CBGAYChOnEE/FYtPXWMCuU8eg+Ijp1GgAy
wbs72sd0gkvFLZMGMV4/b0cEGeaODq3ptK5ZYpB64A4G313FAz5T73UtOxawAhRGz3Fdb2C970AT
IHqod1AUNqPUVlof7iIt3PcEG5VNvTJZUeSBMWrRfMcqzyV3D3vKzu1RWUaeH8TOVw7YphHaGnrj
phDZVcy9WRp+RE6udanuZay8xqr8nqfFSYG11tQNnNT8fSCc3EYrWzFvyoR4DNawqyGiyQm1PFMp
2XqbUSgULwlEse61yPoVkRhHK9d8SrSNAuVVOOrGNjsEIMFBzTXkEYg4RHYclWrdGekxhZBbucih
ZqpVnW+q4QsuEPAJg5eKVDaABDBmMBny3UAjdCpd0mXQkbgdii0stlxOnndsPh7dV8TrUbqJAuBU
Ab6yAYGpivg7La5qN+yzvOGGq9ezLivskAKPw8o20WM74Uq6xc6KGaMG6qZSzP1kaj4ZWLuxZ+1Q
mSncIAkcpjhMN4EDHSBlM8i9fdiWB6eqX9ww3JdonkEjZJdmgKfhVU9osE9615zUAXVpYLL2ld9J
DTjoKDcnETBWC7aku2xBiPo5ivreBsWW322Lt5RZcu8YcB68baHEG9fJ1gD9VgTrLPpoXKqMnhAO
LUvy3kwk1Dmy7S7+4aDwBaVw9mpxVuJpU5vR2s7c7SDGrTa0aGFVZDXKhg7/TsNdPcB8haXvt5nh
ayHKJnmy9GLJlrmvkMPaJaiehHZ8UG2HyNuQKr9KW5wLqHkcfrmMtAROIKPrYYvZq7JzN4ZgYYF7
bVyCphERV2gE3fLCm8Pp3303Ff0K/mFtF92RB+d2RKIWM9Nj11toKEPAvq9tGW5zi5M7BiMdh4Js
XkM3BAUAtcOGUoFRysFYULGkJxvrVmr7SD0eY2BfSkZ06RSfQiv90XQdS87eFGlxCIt6axUhjY+R
aZcjb2npPmpB9CDRiIh8ooudBxfPJOEkjhzCgGqeiz1LqtylSb2JWhuFvP6U545vFtMK0MqlUk2e
0G51ruJWB0Om+VYYvllO7OcBkOXGuUdJfBRtc3Yr+d8VNirHkurPhZtDliEhT55DLoRtUXD+WtiI
umugUDrYY4zvYWe8m0zIM2aUVA5gOYqdMD7L8htxrX6kYo2O4UuNl4KkFjXFOs8dE5v3ool+l5Gk
VxJWJ4iBAB0R14KUyDin61QguUc/VJ7CIWFxMWzU+73NYz5Q9IVLK6skWdOpGQwE0ZNnQWKcKxd2
OSSHjMeNjcpWaolgLbtkiZl0qXIGNxjZm1O1oPuywsO+HoqD3pOOPqRLy/V8Yxh3UWque6XaqXmw
MaXrozNAVSRXOveikqFBRmsRCBdIK95sC35Dpe8jRtyDJ262Eh5STawBoa37VGcf+O4xQjW79hj0
IyrJkAWNKc3qTo74ntbu0imqTZlYm9HUN2zPywjdkd1oflmb21GzeQrZWE7QobJZ5bmyKNTwOJbi
MkzTQfGk72QZu1K/kTwQKdW2Knos0ixPULKvI5PjDhtZM2pIk/pzRjimVRmb0MUB3mbXGtsdzZw1
KgOS5isGOyDERIpFqtpmwDp6uHWiE9se5mUUWYiZ6NLQEnFondRdDjyagb5+70p6wIYENDrsS9xY
Mrd25NYvRTed4gxFlDsNoH98DUa8tdNra1cY4khbdFk1PC5xeUwxOBGcBhY+oWmK1z1C11poCES5
0Jo6t0VdjNVlJKe85yYfRbOmdbdSmvbgSO8yCM1XqGM1rC/kIm8mxsizD2BsgkfQqC8EVq5deowm
T/hiFKs6MzEJVnceINsOK32A6FSpVUiXwWcD4CJGGtol7U5NKsqtfI8lct3Xlo/+Y4mUGOuNtoEn
uITrSAN2o/RkI3eYN3K5TkW46V17rVkqyZR4Nj1KTCNZdkq7Lvm2NHwdWYchjjM3LbYBrzSLUIAU
OjjECKYFcrrMWY2J8LWY9p42rO2E/U9BStykviubE+jufYnBA6gMU8wB+g0dWEDfOA+2WQjOr/ik
3qSgzTaxSDexCrXV0haFTPd2jCiWdKBEFWgKsDXw7G6S8GJV4tSF2UdihEdhqt+HqHtSp2Y1cWlV
ZmKf4dNGeYsOco2VY13KdFsWyiJsLYxY4VPMHuWy903NzelsqIBfE8R3i67yGJZrI8nuUJWuHSpb
jQqnUhV4ts4qYvZawmgceuTMMzogtPdZKU6guk99AKIhebMRSuioF2Mj8R0DmXT42U3VssI75SLq
E6DjUrxQ1FBANvRdb8hNAfdH6PreLvSdS10lQv0QcoCxSIbpamU7YDgYJb7VHoJgNUG0TTd11x+g
se9CXXC3gGPpACiV8fvoVIhjGMLY0VbhJta561B3H+nnnOrUXRYSGhXCegXJCzKdJW3xfYeoukgM
PFX5thD5Jor0Uz9pt6gI2CuH76NqiWWpoVNE+fHsRv1X16aA1dW4X1mh+mGX5ntDS8+K7NPEZLWu
gpfUNQ5OKrcGZvVFTDAX/UXjFofZu0cFu0Ieku44CB8kdy8W+1VuQ4JQgoUj33k0LVqgKypTTpEy
Cyo5wSBit2NlB/Bw0UwMONnaTP2lIg9gmCSyaXWNU2wly2LNyGORDiGnFX6i9UKa4qILPxMzwSem
LwrL/Za34F3SCXtUfUn0lESqFj3LtOqE8r1QnYPjlMcejAvra0ta5UeY0PSNeCLNZkfMEo2AakGm
8EIJLVh6+oQ8heG7ZXMew8UEwX1fkADjdrnO+XBKlgwUXgLL3tIr2HMaFTQ/P7RJ3XrWd8euSach
N2cBCv+FIyATcPuJowYq5PoRh+FSet47Ogeep8HJk2BmJJj2xjtlZfGJLeaWWeOP0ZbsBETi1jTE
dwmYjOozqfL7NMqN3uuLsIv2NUeetn8ZMBfkvbbLrADEYr6BY3uAhwX+tcXVg2BIRqfCyb0l1LGt
ZqDz7PW5kjulbYtIHLmWw9wZGlch9TNUm/fCK9a5YCDkDY8+6xaVnW8Jz1ohDKON0fr2KP1WirNT
pzc6hxSxwFxQ3VT1o+yTgx4PC4niK5ADdoP2Vg7TetS810IZfwzC3FtNu83YlbFMrNkOlhKTioSK
KaJ7IzLqm2TtDcOzPprLrDIXAZz1f98T+VeMnE4DlGg72pAaYG5gEPSWfq0cYru32HEB6At1PoKY
6LO7heKilAguPY4lrXgGkIJwvvBL0WwqD4pXVh74zABhh0+oaz+HpHg1p3cpi01XpC+tkvkN2nhN
745OxA1QA5ZrSPyKj9wviyA4B8Ve5OZTxZPCizAAcq41m2hvedyRQ3kirurokY6atsbZy7vzmPdr
3L6RwK8WWn44NtsK6b9o8iOHeHYqz58dz54wfavr0EyWS30Kl4YijlWs0C8IFqlxp7+/ETUm1iZe
ZfWnoaarWdjXqI+W4iW0xGE+WHXzgaahDRJMPtajFxSZmxhbNAQBBAsjtUSQv7curRjElCZkMZUH
UcHZK9u5EOuD0jxYbbF3DHkiuOQYMFyb2uCIqE8dgq0pr6ni+GO5y2T/Rz7e/wUNwv+DQinH8EgO
pD33XysMbuVX+i3Lfm2k/uO7/q4x0EAqzk8PYufhYJo/Z/x/dPgVvuRYho4smC6rpZNU8Y92quX8
ZpswHd15AjDLqyiW/97j50szmJGMQc2xkBujZ/gLjIpZ/fBLVT5DHpk8zIpgOruzEohr+PXecmVe
OuVAYaU5oiFm3I27TdCWGIRwLR+UMHi0LhZ6D29hhU1l7A+9p4UYE+jDEaOIKUQKscgdpThraV2e
f/5X3QF2khOzKaHMESzkBl/CyokuI+wgyfDxZGgyuoj89tf7+/8zR0005JHY/VvkzwE8TF/+uhb/
8U1/rEVd+42mH1RQJCqEy6Nh+d/DJl39TTUJqCPMyOZvQR7xj5VoGr+hQVAdx7VUw0Q4+M+VyLRp
/nl8DbwnkeK06v/CSkTZ/ue1yLxpHlwhlLdYh7Ni71/nTX3lmrlJA8/I3R9z3uuRyARAA2r16PSn
non09ymXcuF5J9rRzZ50r/EpBNvl4wtET+LY2xaV+iBmQLXSOyu1bk+NS/c/GYxqEyN199tm+szx
qrw45jFBF7bqgmxXO2ept+miIL0pS+0PzI6nXgNfp7d1uQltNGK0hAaqTZNjTA8qW1NfrRx6XiK9
cOdM4xtvULcRvc6ZseaPUxly8msiCJJUKMxTkvPPf6SNRHhCAmMbkQA1GEqTQJDPHy1QA6U/jt5V
9UZ7KRQlxOaqU1Gz5Xk1Zb4eaZQdagRuwJUU+Nspm8aDotG+16LogpYpXCtdeSEhj95c+a736QNU
V7fw6BwioIDDYauwmx0HSa0jOFn0kT9gks1Fkhxoyx508qYuutbvJjxPm4oYFUAChKJ5PV5Sa4Ca
L5OQqw2cUyZx2aQL0ct4F4rA+QNDPuJy3BqT+WOosOETEejT0zMWgdvZ68lI39qyoSXek/OGKZ8x
vSO0hvc0fpFKCRRPoktOMpAMyFzWsS0bWi7KYnS6g9JlhGFVL21nn1L4g+gf+i2tZvActXeedJfm
XO2gWye5M2P5WAXxABos6iy0OAzZhrLUHZQ8bhYPqJdLHkIF/AaV4/5ibDLIekpH571EZ2FIquXc
oBzKE3sJfWdlzshr6J0wVGFUVrK8G+1dd2S8qFKUipomPswaIIsw1raRGDwLsydczk9GZ74VuLrg
YDr2YiDeIMtvQSf3Qdtb6AjMhymRMZUmxFf6cDiBo2GlRTAgctd5N8KKirIi+wQrEnL9cTk68knE
txoKph4GWw/ACEt0VenRGvP1KsuHTWrUPr23ldUrx9bMdiMt3LgC953WH6jb72nMwfQPq+VVyU5l
V13onNLZrg6grVdEKSKSVf0ycLelk+3rsj+jDvMRp++hv61LmC5RBUUge6Yx4udPeKz2fZzjjy3X
ajgBlOFoOrW+g5epz44Rh7YAU0XREtjxScTOKsRaocsQt/FbpNYHMjoWRuluR6wfhgNzJEyOBjog
Wr8LWytPsolufVScOElcVOCINtzE0UtfraFYWwSxZIn+3cXISgTHcbC8fZxwI8sRIzUVfg6ESHp+
GJAbMXGeC/J10gd73O27nwMqjiVqMDxUI99bpYdsVD8MAFxUq1hVaO6nxt2VHCGzIfbNPjkKXhMh
Ggv8M8SiVKs++hg4vJcD3XU+Bvw3/qi6Czcftx46em/sGYZsJV6y+bdyPL1dp0I8j5YaShStraCn
jKumM5Z2wznA2jAK5DDsgtMfOWBGZ6h5hDwNT/PvY/e9aEoMp9LbVYGycfX3Th8382BNB2PfpOZi
/nfeYrGtSpoPaMhsfnoUf9OAS1Ui8OOBkzO/Z0JhIGOxJ0mFREi6v9CjCo60ceNHiFCI4XG8nnCK
jXJB+1NrgBwsj9SzwAfPQkONfhyfdEkCgozKLTM+uUlAu2Ic3HpGtU5T60orlnaQFxenVOXDGKOz
CL61GmvPQR/FX1aGpCviDBpK+jTJLknJc4j5ZLVDOllv81USkXCf0AFFprlxcfqZtHpMNSbCcKfU
3g8Lw+YUQX8ZcuKScHIw+Km9fTQ4O+OzN0nHAIvgFPlr6jn3JAKxM4Zr2MQLs5QbepRLTe9fYmmD
hcFl4YBHzHA9JMzluCKR78p8WA+5uXb0cXZGHBWObthLfTNpcE/jKKX7RMIjk0Fu74GYLd4mvSpx
Mp4Ku19Pecyjz9uFGepmlUwT0z7WEyZufooRP9mxeJ+X8vyeG4O1ktXVMW/D6KFlihgk4Hbe1LRg
0uiuBXQY3cZPEuOSatWlMJ1tg/e1KvNT1AdYkS4mNsBJiZ7mWSusp5JVxJhv6vPrGKdPFJgXxYgw
U5fbMHLQKX+WJDTJyaC/xNEwPIdu4Kt1tkN1h2NlXOVtturpgfYFxBubx59CyxSlFE15I5G0S8O1
GPDH6sqJX8uS1ud+6tjVAu9U87DgXm5jGl6VvrZd0hxgDFXh9DoOxmp+EM//38XtkiDSrdLM6YH4
OefWLPdjOJkbwEknNlR4wkj/UMRb+dJJ0p9f1oB/2ZXk1kcznSp+JuJrE8h7yHSCCLSgT7d6YR/b
zD4OCXkwXr6zSB2poPOi07LJ00AN4Kf18OW6NB3a+GxJ/cJs6sVI8pOXVqToRc2tRaAZcDdIZQM9
dzEvqmiko4hPPdK7R1Z6+yC1j5jAdy7vl2XTfUSwl5KWozm1T0PpSaTu3pxQggbWp6bYyWKwvZOi
2tAyeW7yZmfVa92Q9Uxv3wvza1C2x7YdntVyPNk5EYvqoWe+yVW76adCN4nMuXfFGa4Tibf6qyzN
feoma/xrEGneFS0CZZZeRV69g1z1paTuyOJbO8UxLF18fjGXs6rgPygpQ0C39tWhf1FL9xYxgZJE
bpEZe5y0ZkUu1dIb0d2PTFJP/BfxROtWVaC6KGtT46OLviuCh6y7sMnf8YgWG9TvGZzXujSJoPBD
EyT5yLlzBCNBDUSGRkCQt0QSqNME7PlIMnWr9mQzjQyMArLvFJxliX5pJrmjs0JeI+9jwoPaVWi1
wFMuq4OBBjqNJnYeuRYXTMOIFls4XkaAa6Nd5bG9STUDQsC01JcwLsGHuVtPaCcHZ5SXBXt0/37T
ubtWQ+UHciBajgQxzU/mEAp1YYpFx0sq3XGZ6Q/eFCTT2OsEwgty3DsHAlGeLmX/ZFRgTxLcDxQN
NuxjokGWSe1AGC7WEa4spF4Yr8XP349sGk8i3OWIaZXxZBg+ruvFvAq09kdXVPTYXL9khj2vHPcY
eN+rDvsgnwLkwvnWXM7H9NH2fswXkwEqS0IGPe9jd1HNu4yKbT2Mp1aZdZvdrSDPfoU08635jLL8
mhrJ01jTb6u99tnK+JmYHWQp7iIXDz1SnswiOjr9lwXfWOdhEGkg6kEqqxLnuAPC9ce8vvMiveY9
s78ueg2sK4IuXzJD6pPxiQiJW+q1t8S1PqPGR0d5Dqpxb/TeoZpmiDDqCy889rZvTc7OCSK/AnFS
a6i8khhdt4rdu95z+gQJVl9ABVCJEwhn/cjBFVv6QjPY41Vy5NTwEQxEOTEq8lh6ZVjQCsWUOL5M
WM41Mo7iOKSTM+5aipKOZmQX9ncrZA+2aU1rI5M6k2C5DU40d5FbrzTJb6DtluDJFUYUNLYXnXqo
qEU0q1uHiXWMSkEwMXXNUTeW2ZldNi2yfasbF2PE7sYlj81RqScGmtaxSdNVUWRXGOx47czl2A4z
VWO1aOg/zQ+IqShAfoHaE+bRpEnvpXQwu2nrcgNNsDK8CmcK4kz67eSRkskyuXKv1sOuH8utW2dv
iu1sHcbLNi1e4h1vBMjANVnUhusbqXuEGbJUzP4ZFd9ifp9HxbsV2UXI/gJ7/IfdDC+jWXyOcfVs
69RlaGaHRPs+FG+1KK8m4yQM6PlJAdke6uYFyhrKFDt8qUhSiTtkH0n71Xr5llxCgE7JU42mnh4D
uW3jhuCaY4DM3CzkDljWsxLzJlDhKzxLDSX0xaTMhty1k7MzMvfokBchB/QL5FksSFHLpcDTGxnK
rR+BjOUWKILwxWlduZBteNXB9HdV+2U2xSeNRkOvb7ppv1th9HDLBwnqd7vYmPAqOscJF17TPVrb
3RbRZuQRmvHlxmJa2I79ed4I87Z9QF4ASmnJ6dB1waMRfMdgv9et/W5E6mtqpm9jGD5Xsr0HbnjG
gwzU4ckRxZtR5tfe+ojN/hjT9cVC9T2Uz5HN2MBjOusFLxbQKT0vPk3PXAv4F7HHRCPtuvv8hUF2
D04fVZFSfjKFH25BNj4K75JI9wi65qrCTQDSdK/z6iSq8UlyYGjzU0J4Gu/WI5E5jv/ubE7RrXCH
++gMl0L/fSyVx+g7U/NUvxoGGTuEz3YVN1tiLTEfnXqVWyYNn+eda77O+VV4iHVg5e/nyyKTZ2+H
P3pOForon+tEPlHx3qyUo5SZEzjbPQq1e8zfhnz5IUiatZT2NDJ/7KQKZtJ8z7z0GrKIgt5+j6zp
1ZDiRsX8VhHqAxHiUEiCMxUovbXcBXV3blrxcAbxiCPmO+Y0u9BZ5sqTLcW9J6urNLRP8qXuXnDV
o+GAWugcFb5Tds9DPL3qbn0equw6Ze57mx47K9mOunzNg+CuU0Y0YE5d+wso0ZYU94+RijMSzsKy
3jK7WyvoPIrBvTtWv4+d7NMz26sHvSdUnurGeufofC9ahYzItW5013lRmFnwgHvyPn+MSt49T8Pw
1Og1p5jraMZXPI5c3PA0X4LlKA9k46eq+ZaawRaU/73v7DN380N3u5sdDDili32kVhztu7uXpeyq
c5Jif3NBcjhNyICYhVXplxATd90kV9F+Vbp9kqLYmZa8R7b9nivNxxQx9sUWDjk0e5M9BX4cH3vm
D4opH0OrHfhkb07pI9U9RUF7JrSAQtC9Z0Z71jvtVXGiU6icFB0Vjo5WlwuHQn8niO9ERPPL/KKy
iJAC7SOqwqN0bzl4iSYPXxIBFDDu7qGxqDSE7bl3//nzG+9MFhRhM4+WD3L+kCeYnQ3aLI2VPUxE
QzhfSmKc5r8qmKxzFWpX8upfq0F5mEV3Zt4Q9dz385hCZWNRw1vTEsstQszs1qnpGEkXfyyb2g3u
AmKqOShPbiNvCq9gaDfJOTuH5OPN16M69a5grMOx6n3+o2E0XRVLeRAxt7AFYKsWpX4eXVWE9Vkr
jyN5tiNPevJJ1q3bMGUpV0RznOzi4bVXjg6uK06jd5lfmIaNP7zOpakxXtQvUGMPNgk5452yvYxo
ZsCMws6k44ImjESu6PTc5w9giMJHBlbJETf8ZcTVWX4WcrzTuMbeOZO38eRk3l3vWuZ/XJdhnx2e
W0M0vqbckUoCxiWj1IY9PYX4UOzuNCVww9TXnBtUqqwGnqCNeR6UdJkSiBsW00NSGdRae3dd58ja
3ImJ4orFN68otQ7PjSVeEhnd5juqM4Ord9KK8j1A5oQvoyJUxg7udJDvaAauei9f56sfx2QTqA0t
He0yfz2a3HuYa6+DWZ4tMgArPqcqXKuttXKFfC3ciTwJdQFD7ZxG3gPP1nUU4u4SHSdUGIHGcMdt
+dylrDFlfHUNwUAJjlHMu4Bv/mNUR6RRkCxNuWYcz8TUu0/YsUa1vyUgVfJcPSimuInfm8x7whfy
Bo1HC64zkrWKxMoo008vbj+kUP15dzCGT00LTgU/Qqf1oqXMXsMYynBxCjN3MQTKYXLVq1KLx3xN
keO8g94nEgD5kFM/bD24z69xXtkdMEzDG/fzvYpYh9mfvi9ah9cpH+3IlplEy7JU7oVrnwvdO5Jc
XGf1AQbANWGJG0N6bYf8Wov8ZDbGStCU0uJ5DWiv87sbOfJqeflbVXYP4TUfppQ0jdKf/0/TZlpQ
CaeLpn6FLXHSsmkbpW8TjR02vZItPEDHBRrje5vUIIuo7woO2E54dtPyip6V/XKsvhrKn0zTD47A
4FyX1YXG6bYanC0KIy1qSEMKlnOByihwJbBTz09UxpPLn3dAGvkAT1Ho4OUfo6OqvxDj42fUg/Oi
IfTZ/w/uzm25bSRb06+iqKvZF9AQIA5kxFRHWLIs2bJULkuurvaNA5JgEhJFUCCp09V+jbmeq7nY
T9FvMk8y30qQXcykLNlc6F3Z3Tu6dlfJlQISmevwr3/965qc9+qmSyG4fxr3ZETKwyHNSjUoxGzO
BOXg8/UctzCgvsj/n/fuX49HV6+vroO98S0l2SHmO3s4GMWoS43f3TH/6Sp+gAaYvUUaB7Jq9bZM
7g6Cx9FrMZ3VYLgXXH6YpKjNXR72br/C1DiajB8ZbPBAKSIRbtNhGf/y0C3ROpyN3wUz/BZ0871r
2Jk3IY+NQOmMELi6nx2nEeOPGVDMVwETGRxPEbd8GMdvuhMEOZEsLm/TN7fj6hB5NaBoEKPbt3NI
tgxSOJDluH5QzeLXMey2EDIpoec+tb79+2Hnw11n/K6c/N4dg0CkzGZAc+/LZD8GdkonfxvGp/cd
0npaEtnnm5tf48Hw8LpGXKge7CGz9hoYbzcBbpTdQnHk9Wz0+G7WHx9cZ/X7L2H/DV6KQaqPdygG
390xMAbN1cE1ho5BirNor5f1T+XfxE4Nbu4P+P0TOuN7Q1DQmynTl253ZmgAXpJOPaDzPO2U+3cR
LUmDAaTjeK+CJ4z0EoHnsezJXdpHErk6SKubHYZD7k2z8burKYS127s3V1cQshF9ohOtM8KYBu/u
k+Ar/U0fBtWoGJU0ijNRA12/fm+3M739a3B7H76vrsvPoyy9Pxpm7y/hqV9CQySGokkOVYqz6LIa
iDTV4YhmwLIDA6ACiS/v7/fm0eSo7DOdnbMIkH91eD2ZdBhIP2DsZT+D/HATkt/Bjb6Mq9PkS78I
H4cIck2n6WsQP4hoya/J5PIGjeL+yXwyOJkyOLl/NUXFFDk7Ih6ocldzaqfV68vOGDng5GoAByI5
/TK9+2V6Nf8Kj7x8Pd6b9e4R10BDb2cSk+Y+VMwVnI86u4+Tu4sqoo39sROdlbeMHanKzw/99ITR
WgdVuBcMhU8ARBTOdhn3hgxBNzzuTLLj2d0lM1RGwXyH+X0HV4/k0sH4yxWrDneHcfeCLtevA1KE
wf3beDSaHiYfhgzR3M0eAfKmvC46Hkwcve78NXuc/35zewVtNpnCcftbL725PrrrfyG4SE4ur6C0
T0K0IOvLbGeQBVcH1z0EXOiaZSAxoOG4P/vljt728dU8o8x/92UH7nKCOaYa3gve3PSzMQKw6WHF
UN3dARJqD1HQez0M2Y1Zt9ODxn/5Gk7P7g36y8z74g9dVVe/J4/jk3IKQTRg9DbUehCN4f15TA8t
VBb6+SN04B6+1PHO7eBusDu5HF0jg45EVp/+0G4NAn8dPKAuN2Du1nXv9u3NfBrsoAr59Q46Zt2P
JrBDU3BCGDuXMV8PJc+9Op3ld/H801XvjsGfU/JL0tCd8FMKE5x+QuN4IQh1mXDZT7LT/uQOnlfU
vwWlZdjtsOrRaVx+2a0eTpBcojfv5uY4nD5czLL5eDe+QTM6KQnNumCE1/HoglOJ1A8Ssjf4rygd
zHaZh/W1Dh8+BffT3s7N3xCGkXnn0+5OtxegIDaHmnHN9PR74L/pXecoub1iBH0CmeYLFIUfr5b+
W3ZDyRjEbxft0S/Lp9N8oW+yWi+Vf29Rts+Sbao/CZ04iykRVEQXZXv5UcRICdgBnS69rOkfxdKw
tx2HdMz1GUnRwwlJwXZRtudHlCOzDtoAUZqkP1a1R8fELtsz/YUibgdGDI1VXR4EGZXVsj2MrJsk
vAu/7AV3ULtnZ5P0oJoc96tf8WdjAIzpL9d0FN9ypLi8iC3eJvshQx7mHbBd6FkdQrHbszSkVAEI
tAuMNoT1T3f5zmj8KzJEdLdezO6Oh8wy5d/sfBnvBgEiVVkeXDKYrbczG8BG+kwX9C0wHyJYzASo
EWs+GH0FSLgpP8/QfIp/od1n0tnvhvSTd/c7FEV7v2VdpiXzz2bHj1+YUZZQk7g/7I3AEX4ZoFh6
T0Hz97vkYEoVblx/SuNfpslbzELv+tdblL7BcmDQIcbF+KjPvcfzQY/+rDdTcI/x3cE0xQIedetP
dXR4d0896vPd9RHSntV90R2fTQk2woPbzu/dyafH9MNNjAwJwo/vsuTDTXSQ9gNEPhneJ3N3E0oP
JQlOHxGTsx+/cn8uQWHB1ZFmVYoldKb+Oi/qh4/FdD6aIVBEP+6gqOSnH6pyPDutNvtDzy+06JI9
fZgUP/90Xs0ZTsgTDMrKVurowg+wrrF5JPO8z60wou12Nr9g6SDswJWBdN6hiTHrCYkGTt5g8dOw
gzBfl9sKsyKm+1bUP/h1Kxv0rS14/u2avXz+zzz3/IX5LG8vfv4pcslHP74B6XYGr4MuwwQxJuTg
eMeVLQjSeDvlP4iMpA0jBDvi1x6kLuflR/cg3E7QT4mSfj+Fji/Dblc2gAPSpeWy14F+xR/Bkvv1
9rCxVDcgzLal5xYFLt4witkE6/WDNNymXzemNZc2dOhpneYXenQHuJzKPSA6205ohwe1glbEWE5n
E6LeNpBxyhERrR2R4PTrDIS05asOQRDG211YVWlK6JH2IH45ViBEtwh+EuQvJAe62Av/9iDSmoEO
k8KkpZrQTJiTBOe2JWBoXY8Jd2i4RtSaUEn17iaIzoPqHPS3Uzr0Q7rK+wjLxgzntoxBhBZtlhGk
oi4B967v3ymAIKjcAii3vbSLQ+z0Q7i1vKu1Bcwu3sZFcA8kXOC+CNvRL2ugvQcBwiLdbjdBfTFC
gpFcxd4CPAZQIBERag0JPFH5sV87IAMiVfeAsgYOIeEudMMso53A3QIUK1CZQBiOqZiiNuHdFnS1
pyCNsHbExVyGDoIeoesR+sl2H81qQobY7IF/9wBNbOUxgNks1g6PEPcSEnnnFECzl4iAPUAnk+hA
Umy/LoLMtFRdhDjaDgn/IlAOIXC7O8AGYQOwA0SQWZcEybvwGA65cguCMCUDkKgIvZteDK7Dpq4m
CCn2UNAaz749ypK6b5+ERrCHkEgmqNJk4ibHwFURqvMcD9Cn5qR5lBZILq86+2F/G9y5l9LckIZJ
E++tfPegx/4kND4k9KsTLvX9O/yRqPqq9iBOt3uY/36PHlyIkHxq6+yTF0URIqdEARGxUtjxLhiK
tKEAkYBJexj4i9YZ3t7JjLJsu9tPQlICTEPGCGzvDAGPpjwF0oeGA6ALLOzytftMibCOQZRtS87U
x1kiCOefKWgjKSDcR9E3pckJL+C8f5CAHxAigJEgdOVlUqCFSOjkwsgT8JEP0CBGp5d9AmgPi2jX
AiaBJ4Jeq3cBMQdTeQsAicKYaAf1NZog15Gy3jbTXboARCGJAaKLHu5BXwsUsQeIpODspOEPt+hY
wxSXmZAwRTQKJqLl4l1UEHa1YUHc4xgwqoOQiK5dGmPtm0A0KLMTmFHQQRLcy6hAewgQeeySEqQA
YaYy4lpDSgaUTIiaOjTw0ZUq8ud+5UXoimuNAQafoRH4PAx+v4fTXwkNCZMAiSi/JkBFHiJEkei0
quJCgp4OoQA+UaZTrUVF3Q4zPDrg6SHNYfSo+/f9tckR/dCg5WkkYQHuMHEMYZJukzJwBgiVOhgK
+bFnV2CBVjjl3B+onUYCE3LGyYwNAODmxdQUQsYmpCIRDAXBtw2QjJZDrLwIQY8EKcYVyig22oaI
EW1TwMwaGaYWUTToAan6tguR2hBSH+V4UytoQDLnIvTT7X9YAZl24V+SvPgmm98D3jCD0wNWCk4C
CugEBFiKmGsgURPVRRJE76yh9g4woxCGUcQYlK7gYwYNX/GGKTeA44/wZthFYCGVwYJ+2UI1TBIJ
UNyhTI5soQT/7iXgjnTQb2FcTMzAA3NCPNuBROsQ6aHA5THQi5gvwSC6HpGqEeefPSBaQK/GVFT8
2oNQuwUxQDAgCa8XS9Br5wXiDSFPyOFAoY7g2b8MuaeNCoMIGgEiLSTAAEE4f+ceUFmE40h9mZJR
MwHVu02IUm12xEAeQkOQshiBGpBRXnHFGHZD+GZMgO3CK4NB4CVQ0sSqmztEsQSMbP/H/AnnFPDy
bBBSQYDr7JJ37jBaoNibbwC2jrIoNF7AAXIE85FXzkBAbZX5hTgDOEVoc5iqml+2UBsVxiSA8I9T
0KCYJNCOieN4m0nHbA/lc0Ij7zKDRM2n4gBAJMTfQ6CInIKBKax35EcyCM5HGhGscWVWROmsg2Kp
fPrMhkaCLOJuwIDvp1g/oyrnXTSorhyK7BlJP42xJJlxHzlrywekXewjkQKTUCifkR97ZwLRAVCe
AKa99CERwRtOGdgKfdQ2AcI3pFwIXE7RiFhQXIRfFpBsXrkF1E7JBuUYSGlUCAIrPoANIBGAV01F
gVPg3QmQa8sH2dwHxn1SogWpGCDYJP6r789c4C75AmMb0AYER/UuEuxpfWDQoXmAOT0don4oAoDl
Armt7gFmokuQDJVSOhBMxuTZJUi0lwBPKEkf5TKphjiBgDQXoK8dc0uizE9nkGhzIoJhrjl1U0rH
HHaWWzkBDB2ksE4ZifK5yBcDkPlmB2GAKi0B/Ck+Mjl/mHQpChm+6OoeEBAJs4pg0IwCN8V1v64B
uJZ2D3rb8KgyZHnBgRBEdVOiDuhAAt3aEMwy7yJiSvvaDUCuGIQMHWOoguuE2oCYCHVY4kIwNGFT
+ucPQK6UexBIWIw3oGLUYxLeGquY4jrREkxShvCkoAP+7YHMf1RFBVDL4QVQD4IwxRvacTH4Kb1G
BA20rEI58y4mwkArXz8g9YUzz0UHAZNmIssbSJMN3pCKGvJPICj+ff9UHQ4Q8kAVNK0VBIeMTbd2
ALoxFoIWK4iX4KQwzcyGe8QqjfTYAKkPdOEQW4iecwMEr7pDMgMiAvAhyGb4C2gkvu2BdEiqrEAA
CCrICDGv1EvAQOxjEGRUVSGbkjTEUjuO/CNVEq1oNwGxdYhEUoWGRiC9pTZSnEjvsUDltN0CFpma
kmdhUaT1iEgeRCQ//EekCtYaLAIh16ZSLhLpeZiX/p2DrLmdm+fJIYlwH54YIx6AzISUYFnELiED
V8GQKrMOtDrvLKKMn1VZA4mKuE6R1EVktICzA4xLZ4iAsMx5ez+rp3EDXmx+CLjqvF9G4Is1gCTg
AIZETQjj9aCa0W8Hr8g7h6C9BEKXouUWKCSVRgK3xQZ2NXIm8KiIiygxexcYUuxR3gGueRx3aSdB
EUbGsls2IOgLtRjqiNkcImT/2ix62sSAPhPkcoRS2RBFHBINvXyABBTU6MrkhjQmx6ewUCalqKyg
aBDQSUpRkOZahqYYSHwlLpQ+FMaZM4WHASjcEP/CQm6ncg/ACNKEkkAHwFiCHqfbKIBJROEkDgmf
+7Tq8xffLCHhunIPSIEATBcQAV/Z8YY4Sz4/+RMNqXRmI1Tg2xYwgU27BVCFGP5K+ahrhgY52QFb
wBGgsAxqSvd5Y3o9sgUgXMoNACwkMRBWKY2nFA4k7F0xBUEP8jF3RIJFyKfoMHgHGGr9oSiuwJGh
yaZL++kakQiYgHCJIjL8giWM4FduhGiU8hBQOcEJwEWgdpZAprKPAKA5JhBMkp6jlLYs/44AYYpy
ByijAw8gREFTmUMjyABJlvoUfpIoqPYpX1+kAmV2GvcA8QFJg50jwB6IdBdxozDPwcvML/TJEqqz
YwOZg5bLOafdwrGDIf1mQIXSi5eROvr2+moShcEG+LCUhxFnQ4PMgcnQ5oJPDpUE8Ta0ixq349P3
l/l9qqgYSi21c5Figj4uapm2GZTEMEKKqBNCs6AJwT8rqI4F4FHEZD0gQ6DhkgXzlVdjAQoqMMuB
pTOwQhFs8S4gVDfewiWiJERWvPAGDjpC+wEsowwYWYhlXgKl6n67hF6rOEKGkOxQhLece4BaEbJ0
aFRQQiU38PAQ0B+jNAXdlJ5C6iIor/XQ1DXJ38pFoG4I55CYUHgkgpF4dw/ChXjk5jAhrwgEJE2n
YOWwCVx/0KO8TLMd7YZcBXJoDxXqFo+0+R5IyQBKJRgJ7aeEBK49BCMAJoF3DY4M+c5DPQ4qf9qr
gNGHN8cxF9hc+ggsn5DEkK/lnECujGh19g8mQThNuQW02qC9ttDjdLiVAeYQth096LQaEBibM+JZ
epg05klxD9JtEkPaLtdyI+JFaBQYCm4JpDIPVYuRj1B+fioiFELQZiImACRaqxlRRIdlhNgDxVPC
Zw+pFHBclHuAEEUmXTaUTbno2HvbCghMRnsFLKOmerooWHuUHhC1KrdAGmkgSVAXIPDBzrlbAPMQ
hAxWJY0oQjX2LibQSxcTHIMTUh3k/fswqp3IMMhC2SLZpabnzj9noGcR0G5FgzHtFkCFwCBrYRF4
airiVAKminixf2WDrtYY0G9Fdig6FNSQYJObHp6V8JioCFLRPwIjD1vOaI9XWgOazrrSVkRXHfJL
okdmhUUBbYfSoAxWil4b9QWxFn6FBZR+lXsgqDEi/lTPqA5kcGsweSvHAJ8A14a2GyIwHyvpWocg
/FLptOeWI7ggwozW6wcAhjKWhSqiGdrioUAVZQ/lEeiJ4kYMgRT1oSfkm4MQRX/YhVJbBDdrYifP
rkFPCxZwDqiKidwGYICryBH0aEAVyh3e0ld6oTo0AhWDSk+ITCs+/XcuXCLSxsQEnA/+QkbqX1ig
RkuoEUEoEYFmNFc48A7bPKC8RIbss56/WC8VfE4BIQUQQ66eQiJDCxxvEPTxmGCnnAJR6fKx/Ujd
eYPXp35Gq4EUyLAILlgiTRfsACdBSAVQjr3LEbrqYjoxgQgS4g66RD92VMQRiEWWB7Y14QIFBO+q
iJT3tNeAnvMeCRCVZGSa1nFTaUpIoFbiKOBhml/mU5rc1aIlAQfADHmCSy54oDvZBBE7SRJF5p2m
9KbO6FlEkDXV3c3xMmGU0HciXecNb8YOjHtd4DRuiVDwhILq4TVYWKbNt4DAD+0dMHNSYIJkOzSm
QEPojCoHvoCIybti+iJAUbw9ZUKqgwITPDXiiIhZGtYzmXgCo8TDBFkdFAckh9xwvnTGMIdMWptX
UkNmQJEdIs9lSgbIOPvnCZccj80PgWwBKAk0c3RLAcpdUo3IVuAJOCN9GQjn4R4Acim9IYggylRC
tpbAqKmQrZ4DmNawzYkGmvKKh6ZQTbcPGG4jQw1Ero38UP63dRfQ8yNmJlqk8aQL+cI/7DxWIyX0
HaWQqGGOoU24dhEosyJdDJzKZcFeeBcUGU0dVW4EoZ6uMqjkMEekL906ADL7RJBEiHf0IEppwbeo
MNPmhgHvCEACApT2aUQFK7MTAxlqIBRbabqikhZ7aAszNUzEPZePjyEg6hPiumUI6ULlZ0aoLwRG
8C8mpIdW6Qwg2DHCh5b8BiVxZXqImiHfdunHJ0eEXeXdLdCmBSYm4utTMgAWJy52EGNJjeCeoVZA
wWABKPuVGskEcZUhzAQMlXEVQOJSRnRar2jWZrIZYu/MRSVuok2r+YUeZcgk7so9kDHQqDLAmzLx
P+d81RDwU0rsyBFgDUTB18PIWJ0cAolTfYIx0xeXj7FzvQE9iABF0nwmwoXeWYJFV+zmqQFYKQIf
9B+CkRD12QFhIArPRAJA5fDQKaT6ZgjJZbRXgBOQEe1QOCUadKn2PdiX5IYLdqV/0+7QSdC+PwpE
FE0TUWnHzBkZqlUjANkeBidNZxSX8ZhmFJpfnoAYRbkHDPISPQYKx2Q9yHiLVVnZA5ICPAH5Mf4C
Mr6PSl1qHXOZeAd5VFosZYKPKYytbkGHuhr4EV0XhM7+pUVqvTqZ9QYqQBO+zHdelIdXNsCI/Yts
C8aAcoJhont2DdSKFDK4RKAB0WzE5LtwecYOSV/WonpswAPftqBxUJt7Q6ZWUAgg5JMRz5wHxxIE
hETcEvICiEYRW+GdP2xBx50tIPLtoFWNVOkarSwRtX+0CCibwihpaqt+nYKetnCILQQEAwOg28BM
fbRjQpn/I6EgWl0iZOQhStYCWArJFg5Fxjw7USw3yc+KNcQjMiq+L9kTaKKPYt76SWeQaKU2Cmmu
GXO88vpGsVBKqg3x0kMF21Ddhy09hmIGOeE0HwGD2ZkBIRGNGPxTL3VJ9NMORa+Rzjs6UAFAqJza
RSMuviHaM/enQz3Fu7RoOZN9c0cI/IE+OQcABg1OX7qM7QvAmAMGPwlQbpr0/XIBXW0cII6ekrmZ
7Eo02MgRrmxAQGci6QLizqLauOhM9GsPYu0eyHRjmAPfugOoccg0VBr+RZRGZNx8C4YoeysTwwB0
xEhQiewGWIODlNODQJRMpzZJAwHTsjjjEUQII1a5BTAm0Wcm8SXQoaHCnfEF45QuE0JFNlvyR+/O
gPoa0FYIjxCyHJ34wil0aqbUVNGhAEJG5Rk3AcG4QSN8OgSLhH1zb4A1hCEGVSqGJUPbjeUMAoGI
4NpSK/Dt60MC1h5/vi68CGBwcB/KBE4gECBXKj8AQ0bGEDalf1WChUDI5h8/YW5Lj5Eu0l5OqL9W
KBHiBHYBUwOrgmzIPxJVpO8vofHSVERFlIjMyMUFUikTEC2TMJMTeKnY2pjmzY8BQysi5NektZaq
8doAcHgFFIsIFgDLZRjiojLjlRnU+kLhx8CcyQh2nkKHxFMw+IxJiNgJL6ERfLjSHgapzPSk8Vbq
xkjWu91mXbTswUcZh4o2jbgL73IjwjXlHmDzQYCoB9JsJANOnYiAUwKGTi2N9Il98lDJnB4x5RbQ
bEXtnJEWjPoWDV+RI1xJj6RwDKdA/itCbg3z2q/0iOOp3AN4owS9i5mfcOzd0jEuA7YlKAoV5gWX
3ydrqBYpgznMQeKEUztfm/sKkA57jKip0bL0EiTVekRAIKQG8IhApN31kQaEAthCNodDQHDkX1og
5D8u5eYhQWC0/DH18IhQ5IQ87iTIwJDUUzqQzWSsgzRemt/o0TWg9K3eBBSYgIBIf7B2KLA47oDO
EyFX4w2RKqP91L8MIRSVTdVBEPVe0RqQREgUCRxTKCABIAJbkNCe24x88Msb0Duu3ALoYtBKYZHI
FB/KY5Y/7FIzIjdczHMgSm58j0/3QI2TpPCKmX4tKmUURkWEydqCoL8NhCSTwCiXEB7BOPLOFiya
4DQGETYNORBTcCEPyyQXDN5KXBSg5w6fFqPTOE3TnuzZTdBmCMAFzKwAL0WUsbNgSqxsAdRaikoE
hUs1gub3+XQV1FIEZAAivyRSTcKvduU7zfRDdDoAjUyThYdeUXsIAhmGjsvH7UkqDCBiG0TJkUTE
XAJHD2FDvUOkfMbYGtRbIRMhv+OQi8Uh0oKCgCmafqQI/p0AtYo19h4NAhoPYU5DlpBOe8sU0nMq
82/gHkMuFvjYu9Aw0UZFEh6jSil9RoZbbF8Bakt0mgieSHGdIpNv3lAt1UfhiMogRTPQIOGXOyYg
gE9GyCS6NKmwLCgne7cFWsBQRBYQ6eN44wkgy7jhAIosgCgcEYoqMu3KvxqqWoQA/doE2iCgIHw5
0mUJ+1bCAQg2wr+mL5XYULRbvTMDahFjZl9yB8BKYQuwFa5aXyD1FZqNmPGFBMGiwOhZTLi4mpsH
xvj7viGSUZHDL7o5MlASDgCKdUbkKMPOvMuPkJVVJogxlUJaa8ELIcw8gRoz6EgodfRZCMvaQ4ku
vXopzRTMA6dGxm2nZO6iRdSR+TFsCspLhmXdOGCfUgN1/QQeOe6QtkIzzWvFEIqgJeXVHpxDuQre
hQN4cOUFYGpDxDcn5yUfoIrsfH7xBNx8hN7JGmIfxwCrh1yR/RPtoNtLzUgU2CxPSAGVRkvmH/XY
JrylhzihfrZLLEruhDm4esjVWPmVGxCQEfS59wQDZrKLjz0WPW3NgLRI6EKm7zRErtGtnAXIt6HW
tKip/JNT41/nRf2wVYxn5ezh9GFS/PzTeTUfz+qHj8WgrMZ8nZwfzS/4gcB3iC7DpCCgZYo3UK79
8bDavBkQJ0QpeDIeDiIAfVRaMIrbYBmCcBKuA244FoxPa9BtEd3Cy1EF9y2hoVKl3ALq//CdSNbW
WfE0Q3ACYny3cIF8FGBH80H7+iD5Us0GwcRMo6/n2jBGupLRm4G9fjbKKTdA5lBIQwAVPWK5RiLG
suGivylzOoh1gT99jOTVFT/QOxk2QwsUo5nx57YhhAomOwPITbCDRfQwl1GrSzKRBb5rRMbKX9cp
gQBbJHFcj4S2ctRm/Atl9NqCkL3IVU37x7opBP+HEEk9GEuIm/hn17p+xI8zS5ZSNYCEKCEjheRA
UnhxajfAso0JM/Quv8AIdbd3wP3FcKNzBF0T4Mku0fVxcJQryMFw5iA2HqKSWiTCSGEj5yCyH5C5
6fKwaRtQ/gnBgeQ7dMDR3eIhJqflbpGIRZx93lIoTFhxOxeTiVOkoTJzWdrhvYvj1LR2JojAzSNQ
QQFMZHCdEyBRHpxv4fXB66At3rtAVp2LS3GmK+1bIoiIxAn+zPLjqCIzTgpTAHWtAWv8MoORfrIc
iCPWL+KK0+bdUHVXQrkuGlgifwVdx9DX/LMCeroGFE4612hhNuI2zQzFlS1gbALSyfS5ku0YX+nd
PehpExpkL8DaUPyjRAkvxU1ppQGOccwLvUjK2b4Zgn5TL9q8MiHBPI3MSEGi8sVHdsyANDeR7ohY
pEycbYTS/LIEXF5lUmdKUGRrQsphni61ehuZM8ofeEPGTaEPK4xu344BTGvlHsh0EFp56VkQDEOu
vOUOuAioCKMMyu5E6KEZj+nZOQi1gSEtPvS4SQkS/UvhbtmUjYDkn84ejgctLiIE5N0pgH6oNYgy
RVIi/0X069arA+kGFd1A9E+o2i+IQj6VqGI1d4sRekJKgJ3Vo1LLUbCvgsijSEwkkuLIhKIK5ts5
iFK1V5C2TtwdzS1UZR2IB/FQhKR7PfbIaEX79vqYKq0xzLaNFBYyR5RppAqxEhXJQDGpA4CBQfkm
dJDkyTNTuECcNg8LMkgbooIMmNs4fvsOSLVDul4F5RL9A/8QLu6u8hAEHdoZQfoJiejwQgV2TQWF
ocOQt6Rc3bCX/HMI6hYXhushdMM7UpcmLHAFwUKkA4k9ehwUUcEw4bNfV0EtlUwGIPzNpSQ84zYt
awB9dZveH4IGM5TXxE1+7QCy/sqbgL0HzAcHIgmQ4laH+HfFIIKgSJ7IESEp9/IQQD1TboHIIYsI
FEIIkDeoazhBAVx3MG/pcfFTJxcUQ70DdH9L5zNmsI9bcAEjJLXp8qEaYoqfht7j1z2gEUG7BdA3
pMsLOju4IWOFnB4fGqNl0hIuw08OE1UNtS6cEYPlniOVSxuXNFKvWIIgNTKpYIrIhTCdGAK02XKP
8gP1hMUELRjCX8SSqf9h7xx/IAwf2r+k7onL9A8pQM5FeQsQuoAIw0WAs8t9d0MCyQ5kAi31FQJE
L5Vi1dVPBBCFywdextwsIkPHGbAFVNdi2h7+IEn4ZQsp/GXaJCmQEjARHwx+/AEZkbMLAdT3LvqJ
ROJGJc3D0Ai4Ty+gjv4PhUIRAegDm7nUbmMSoYPQ9Shz5vAa3mWLhHVKkwAkIu8Hy582XxHLtLPF
AFYQtwQVCCk4LWymXxeC26zcgxDmExphcN+WEPGKY+ySRkEapJKANhAgqndeMdLGRpTLiIvJFAEM
CA3cI5ChBUH/D2ETtFcvm52IVpQngIoqADmIEOxVkQ51IoMAzAROGNRAhm2KmJh/3U4Qt5R7IDry
QOjS4k4/i1GPtiNECiwyWEaIohAmm3PilynQZstAJiIcTp8/ptDsgbUDBAfkkRBwYJbQDeShP9Ca
AtQwaOkFF2WAGvwRGz2lx4USG6g5c3fACvyrpKmRgi7YKVovEP3JEXD5rjOkygSemHSkDwKlhGX5
0qMcieBQaQYgFjBPhfoQSaAIHTgFVVwlzBpCQ+FQMmPOQ/hYuwOReUdJDRANRCXeOQVkkQIYMl0K
Pj39z/6pgSx6LzYvIdDUCIkIiCCTStq6BgD6yrw20+VQQcBe+HcGFrQvxQ4YWSCgwhUy+EpQKB1P
/IRmQIZzEzLIEfHLFYZqyAx0nI4IumVW2OArWwBqCscK84AxkIki/m1BX1tGIgsmEhLpI9HIAkC2
6wcBYoqoAgGnMW+iA6bmnyVYZKyb3wOhkwqJEMSEiaMCEVsREXEzsLLRxCFBEpFxz25BqHUGXd6Q
9J9eCeYpCL2aEGvlFlA/YagSPzQT6LCX3kEEel4JW8A8YUI/mtxBDo0g4uoWwLjFGPZ6VA+o1vhH
qVA7Ay6BkAn4vy7+gKYI+xJwBiDZyb5ArllAip5dA7VGHDBQj4SAt0MXiSTYMYURgTF8o1hGctIk
6qM/FMqDNjSGUAmDDBYVaghIBTo1JAERyA37aIb0Y8yld8Yw0TINpf+ExJASAWgo5t7GCgkY0AyD
f4VsLu0Z/lnCVAuRiBYIAT9QKUgZArrOLWD0SkT3BZYAqBCn4OM1UNcOYM7QWEEHCl8aoISSquUQ
UZYlTsJCNPJpJnnyzBiqiddM0CHPFuYMbFoa3p0EERIi9kEI6RBv/FTRXhAfN48LqRbL6BBRSGN6
yBpSIooYMmxSGnGEcOudKdQ31AtIkAESQK3CEbi+QNhVUHq5JU0G7dsG4MGUzhBbKINVBAWDWQ5e
ZidHMI5MatCIBIqorF9WAOhCuQExlHLpPpFOPCZOukAZUXNM1AxIRjCApv6P5MffAShOl+rXu8Ny
dLEnQhhlMTXttB+L6Xw0e/EPfHuBha7G24uff5Jg7ifrT4raRrP2H+obf7HEN/6XPP7KD0Wme+Vv
rT87XfvDi3c3r7X4Xav/yHpT68GWP1n+w4OyqPP6fPhgfrAUCznOr9EEefV1MMzH5XSWIxXSPJu8
LfFR8zdPSopwgBuD+ezKj0V9lpeX9sIYQPXC9XUxLvPlQvK4XGHtqjv5eDDKL4rpcLmW+eotbMTR
Qz6+zmtr2TYeeDh3PxqFCPU21PNxUS7XMUehhWfdza/Pqgv7m0kmpn3ak7rcep+Pr6zDICrY2oUP
qvFg61D+cvLq43I52Q3DG9Wu/nZ8UY2Lqb0fht/Zwsruqi2c4Hf5xL7FCEYsN2VzA3H4UA8eHl3L
Q0lZv/RxVc+GfL+6sE4GqIV+7ZNq/vTaLdy+w/wxvxqub0kLV/B9Xk2XL28OsvSBao/bUX6eV2tX
RFRn1Stz96qRc5al0qpeOB9dlLeFvRcydr2FhfMH904LVVW78HExyUfLZcynkyBSu+qH/GrN68N0
bGFhwrByMikxcMvF5KFN2Kd96JNyPMgnXGtrZVE11K58OszLUT6+WK5kHjlq4eud5pfl+k5HwlVS
P/O8vpJQyLUXRpVQu/inx7PiieeWqrp26d/KYjbOr5cLma1uw2a8nc3r+WTr7dT9kCFE/xae+3A+
zqfDsn7qN1D7a8HRHpUXF6Niay+fzlZ3BwEPaf745r5z0b4rJD8ZllcVQeMTLwAFHEVTMtdv/pLv
/B1H+Sh/yLcO53U5+n//+b+nV/J3H8uLgXVnGbOZdkXJTfvrTsvrqg7eF9OZvT6YtGlq1a7/urq6
qLb+59ZpfkVqUF5b8URDFXxx057K2v5i0r1BUZn0bm89a12mWD/+88WemmuFY7MW2iBnXX36f1oa
ul9U9cD29gKba7/ex/nU8chGzE677CmGt3hYPp7ZaCmtPb/s6j4uv/d/zylozMe/xDnYyYd1XlpQ
hBSun9/Zl7GI3YdJPbfCEWkl0666T7S+dTKry8lyLTkKlD6Wf7t5bvS2dhIu6XjRPu/baZ0XdiTZ
xubyrDfLhzMbIO1J2md9V9UXzhaILIR22cP5XV5avhVKi37Z98VZPhax3eb5zC604Ux/uXb2IG0h
A/o1n9lolGkB1O7sST6/KLde1fmZbcZpqV1uy+bX4eShdlZtA4D4NC5nxYV55q2967LOZ07KErWw
238lNNkCXLxa7oJxF0kLm/K3guDfWlUkM7Tfcb8iet46KMrBcGZZTGmObsFons7HZ4v401o+pNkO
rnULb/DqbL51NJ/my71ojLJZ/UXL/Oc5aQT6UATUOmn/Cgy7+Ti/sL5FG4Zxvy6KsZvm9bvLT765
pTkq7svzarmOOTpCltDeqhOCmtnWBwoxdbEFzLB1VN7MC7hjy6WNVZAeNu1vWhi1k9maNYtbsGa7
PF6dj7ZeXRd1eW59Vkq8wvT55vNz278rSd3N6/LsrHAcn0hZwTF/cf0/7wJn1B3+/a7vq9GAL219
6BaO0SsBd61FW/AsO9Vseoe1WZ4Rc3nbWBeIzb6nLWSmO0BV44ty9VnbAOR3h/nF6ppS2//mjfzO
C/mxmMzPRuX5VvV1azYstnYFml8uK5sct2B3zaJb/+P1x93/sJZu4bBRfCzqyja1IrCm3ZfdCujJ
LqrIcBX1sixgTOxXsbDjreX2L1eWHW8jfNzNJ8XWb0V9YQFnIjumfYPXl+UZRTLrcKfPuYbvPIh7
g4fJbPl4sg1tVFf2bub5rMLEjbb25xQtLPMhPH7tbuzV5cypQ2Yt3Mq92bCsJrZlzlq4iKfc8H3K
9fbKolGr3Yj9/My+hDKIR70o7BXrk/Va+GTrB4FWWP2zvr2tGNWzWznoPp3W+rUPi/GDtQ9CV1Lv
7vvyzPX+EJtbWLeYVrOh5URopG5h3fLM2QWZNKA9Y0ckMIN8eu6gJm34kKP8oZrZpQvmhrXxyKP8
rlyuYyIhaYvX78TIWbSFK3yUzzGRkNDs89uGxziqHsWUkWot391sRdrCoTguCYytVduwvmZVZyOk
+Vz74RqLFuyU02k+Xy5n9kImQmpX/0jYbef4qCPol22YNq9MHLRcTZ456rRg2k6KcTGweRUI4i1/
zeYAwonk+PnW+wKG13I189DSD6bd6JPqOndIMUYLS73u3AHbjZSMdtXTys4TaAlrYQv+/n+qrdPq
+u//1+AoH+q//9f4vJzYey1K4uqnn8OssK+imT6nXjcfP7rGDmq0/oE/DdZuYRscSzLVq3Kcb73J
p5bDpgFO/8yQkEsn1KRRQr/uyV3+uM7nSVu435/XYmMkMvQP/Lm8PsvP7uxj3Ea1pzGiJ2sXXEZi
P3+U/zwoDY0pZsN8D5gGb2LMW6xx520cvDoHTnzhz/hAxt+b17lrcp6lJk6/M3Ne96GCVjrff7GX
37vkmCri+cwBgUMjJWmfqx9c192AJxKZH1uRXa1s/yCjctZS8B9btGEYPwWDmzqObmvnU0GAHN8D
vL7mJH7smRfx1Dp0L3NO18zB6tp/niloPtX3mIL5H0Nv/wWu+qsRjAH7C699gZU3+u5LeVERfS5v
tsSdLaQ6r+Q82s8atuCjd4rRoJzbNNC1W/nje7BTTdlYExweFPVjMahuCV9Wt0RUgWwTtcFvKUa5
QylqA3DZmY8G1L+sx32ZWvYyAep1IS1IFgehDbLA25ptsEnTbeTWe9NZ5VwOmRWn/Wa7j8X58Ek8
vY0U+025VpCWFnPtQ7/J66p4ijAh8wPVi0MzO7dizl4LF3u/PMN9OSSjNloL9pl1Pp7azEsZ0K3d
hv2ihmj1sFxIzKaIXquXhaRg766I4mhX3a0rJrpbFsJIXGnXPZjTW1Fbm4D6tf55356v2QiEAlpY
d5aP7KcVWRPtLrwraueAhVEL6d07CnlgvTZfC90A/QO/z2e3zmloI+t/X86GczdCQdZI/8Ano+qW
3iP7ALdRQn5fYt5nxZhWALtejzSf/rHfz+8Lmljn9WC5lpgJozKpPXNH1eiCPbHWlZEv+nXHucNl
Slq4InR4zOyHbQMAOS7gFtQSTZDUNm9uNvhlnOLl6Idk7S63bUUbrvmDUCUvrKdtg7/4gebVuQNN
I7u2/D2bQ9MfQY+dsAoJX/26cqPhyFhnArmEFhY2VrMuxzbw2EbycTJx2gwY8t7CA9/m5HW1dSaQ
Cmxh4bviwnYezP1uY9lyhkyDe4zRu9Wv/elKOjms4NJIjWit2oLgeEgr6EVlZ4/rmNb8D1DgO1Po
3wiuhHazW84si8Ggef2eHFVjHFQxqO0D3UZyc4LahnMF26CZNJ0zW5+Ot46LueElfXYLW22YUno2
C+GXHTm0z2YYqPbIvPnbx19Y+qpAdgFBkuV3NP6lUcPT/oaP1flVPrJ6a+imRBy9BVDnsJpWt9aB
6aMlxBSr5Xt8yyP8eahdwwXWonarzy/viNjO6j/aA6H8h9SP9buWP1n+w+dkakChykfHSr20sS9H
HLsVTdm0vdoU6TYqW3ujrZN8dJsD9C0fU85x1oK73YcJV1Bgti6IqFlpbwdqKhdS2liuZC5eG2T3
Yza4zgdz64kZ6Ln8Rd+6GS9/wA/QyuxmX3RtX1r2qdP5zJlt5KmWh1TV6GvqLtZKiwvDm/7x9f71
1KmeLDIxl8HjL7HsVNB+jdXD9E+zfq/q+Zl9eV7a2ZevzivsMlfSIPA7eX1G6Xm5qFz8F2/R9/yG
wbwc2XaqDREQeVoMq22nWsiYhVNLZzMGxVq6jR7G4/w2h9P1hKJDG1pHu/kDKeNT6HMbOiC7ztlr
g6H4uroux47bbQOeWK77NB//2SL9dyYetLS5nXJtoAlvWPZ8GODbL+g3m9uF8PWq7/yHE6YDGqrL
1QuO5Onybzf3v++4LM5nZMiGft3FdhzlNcyRNWJoG/0bkuNNhQM4Wz6tCXfaaNn4QP1jVklYaaUD
ZhbBH17+558sLst3Hr+T2dZhOZtNjdk+Lm5L21S1oZ/Dr3g/P3eS1DZA+1MgovIivzDPflqd5Q7v
sA2cXTQ/ms3Z5WBW06eMohm/1sKH+K2kKke/KOii6bhqTMOaolYb3PYdqNfldLj1W4n+ypOWPmrj
Unw6efY3tBAT7FTjvHSEwdpIinZJXBC5W73LjAld/u3mBu4ktwOvKGvBujVtxnvwNUCx5vYNbqPG
3axPmARWPyquLYCMuRAt7MoMnKYGI1suJbZzMfK5hYvVmH1r7WZ66vNrr4biewvU4b8nrxMg5d9S
dvgpitvLJYM/70M0FDltTvdMNv5n6T/XAzn7NkHqWbG574wndlDvdArTbQj47NRC7LZucAvOQ7AX
CwNsoxlttxpVbh9lGzKHe+fE8jb614ZERRMZSxOs01HZRgV2f44ItgUDmFkRz5vdl4GAEzrHwOms
T8c80uXx2Nw7f2hgRcvBhb2khYWLer5cxeQFbTTBfqrnAC7WwzK5fflrNt+F36hVPSJTYn246OW+
xw3N9FP/mq3jL3/ifFTk9V/+PwAAAP//</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spPr>
    <a:solidFill>
      <a:schemeClr val="bg1"/>
    </a:solidFill>
  </cx:spPr>
  <cx:fmtOvrs>
    <cx:fmtOvr idx="1">
      <cx:spPr>
        <a:solidFill>
          <a:schemeClr val="accent4">
            <a:lumMod val="40000"/>
            <a:lumOff val="60000"/>
          </a:schemeClr>
        </a:solidFill>
      </cx:spPr>
    </cx:fmtOvr>
    <cx:fmtOvr idx="0">
      <cx:spPr>
        <a:solidFill>
          <a:srgbClr val="0070C0"/>
        </a:solidFill>
      </cx:spPr>
    </cx:fmtOvr>
    <cx:fmtOvr idx="2">
      <cx:spPr>
        <a:solidFill>
          <a:schemeClr val="accent4">
            <a:lumMod val="20000"/>
            <a:lumOff val="80000"/>
          </a:schemeClr>
        </a:solidFill>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486AB-97DA-4A70-8B34-27C5F0E4059C}" type="doc">
      <dgm:prSet loTypeId="urn:microsoft.com/office/officeart/2005/8/layout/vList3" loCatId="list" qsTypeId="urn:microsoft.com/office/officeart/2005/8/quickstyle/simple1" qsCatId="simple" csTypeId="urn:microsoft.com/office/officeart/2005/8/colors/accent0_3" csCatId="mainScheme" phldr="1"/>
      <dgm:spPr/>
    </dgm:pt>
    <dgm:pt modelId="{6F847E33-2547-436F-B8C0-39BD738E28CC}">
      <dgm:prSet phldrT="[Text]" custT="1"/>
      <dgm:spPr>
        <a:solidFill>
          <a:schemeClr val="accent4"/>
        </a:solidFill>
        <a:effectLst>
          <a:outerShdw blurRad="50800" dist="38100" dir="2700000" algn="tl" rotWithShape="0">
            <a:prstClr val="black">
              <a:alpha val="40000"/>
            </a:prstClr>
          </a:outerShdw>
        </a:effectLst>
      </dgm:spPr>
      <dgm:t>
        <a:bodyPr/>
        <a:lstStyle/>
        <a:p>
          <a:r>
            <a:rPr lang="en-US" sz="2800" dirty="0"/>
            <a:t>New REST APIs</a:t>
          </a:r>
        </a:p>
      </dgm:t>
    </dgm:pt>
    <dgm:pt modelId="{0E118912-4902-4FB2-AFC7-954346C8F692}" type="parTrans" cxnId="{2C3FCE63-C089-49CD-B55C-76C21383EC43}">
      <dgm:prSet/>
      <dgm:spPr/>
      <dgm:t>
        <a:bodyPr/>
        <a:lstStyle/>
        <a:p>
          <a:endParaRPr lang="en-US" sz="3600"/>
        </a:p>
      </dgm:t>
    </dgm:pt>
    <dgm:pt modelId="{A2AA3402-534E-4ED1-9135-7635E32EA4F4}" type="sibTrans" cxnId="{2C3FCE63-C089-49CD-B55C-76C21383EC43}">
      <dgm:prSet/>
      <dgm:spPr/>
      <dgm:t>
        <a:bodyPr/>
        <a:lstStyle/>
        <a:p>
          <a:endParaRPr lang="en-US" sz="3600"/>
        </a:p>
      </dgm:t>
    </dgm:pt>
    <dgm:pt modelId="{62A2871F-9276-40CB-B862-1FE08E209A75}">
      <dgm:prSet custT="1"/>
      <dgm:spPr>
        <a:solidFill>
          <a:schemeClr val="accent4"/>
        </a:solidFill>
        <a:effectLst>
          <a:outerShdw blurRad="50800" dist="38100" dir="2700000" algn="tl" rotWithShape="0">
            <a:prstClr val="black">
              <a:alpha val="40000"/>
            </a:prstClr>
          </a:outerShdw>
        </a:effectLst>
      </dgm:spPr>
      <dgm:t>
        <a:bodyPr/>
        <a:lstStyle/>
        <a:p>
          <a:r>
            <a:rPr lang="en-US" sz="2800" dirty="0"/>
            <a:t>Data Platform</a:t>
          </a:r>
        </a:p>
      </dgm:t>
    </dgm:pt>
    <dgm:pt modelId="{D0320164-8D31-445B-88FD-53AEACD1D99B}" type="parTrans" cxnId="{58E3934B-09B7-43EA-9AF4-B29D15AD883F}">
      <dgm:prSet/>
      <dgm:spPr/>
      <dgm:t>
        <a:bodyPr/>
        <a:lstStyle/>
        <a:p>
          <a:endParaRPr lang="en-US" sz="3600"/>
        </a:p>
      </dgm:t>
    </dgm:pt>
    <dgm:pt modelId="{1F5CAFBB-D86E-4EAB-A235-7CB0682C9653}" type="sibTrans" cxnId="{58E3934B-09B7-43EA-9AF4-B29D15AD883F}">
      <dgm:prSet/>
      <dgm:spPr/>
      <dgm:t>
        <a:bodyPr/>
        <a:lstStyle/>
        <a:p>
          <a:endParaRPr lang="en-US" sz="3600"/>
        </a:p>
      </dgm:t>
    </dgm:pt>
    <dgm:pt modelId="{0E6AF978-F4BF-401C-86F1-140CA26DEA2F}">
      <dgm:prSet custT="1"/>
      <dgm:spPr>
        <a:solidFill>
          <a:schemeClr val="accent4"/>
        </a:solidFill>
        <a:effectLst>
          <a:outerShdw blurRad="50800" dist="38100" dir="2700000" algn="tl" rotWithShape="0">
            <a:prstClr val="black">
              <a:alpha val="40000"/>
            </a:prstClr>
          </a:outerShdw>
        </a:effectLst>
      </dgm:spPr>
      <dgm:t>
        <a:bodyPr/>
        <a:lstStyle/>
        <a:p>
          <a:pPr algn="ctr"/>
          <a:r>
            <a:rPr lang="en-US" sz="2800" dirty="0"/>
            <a:t>Map Controls</a:t>
          </a:r>
        </a:p>
      </dgm:t>
    </dgm:pt>
    <dgm:pt modelId="{28B582C2-E29E-4C2B-8461-89CF2F203D2D}" type="parTrans" cxnId="{094E2083-28A8-454B-B2AB-350442D90562}">
      <dgm:prSet/>
      <dgm:spPr/>
      <dgm:t>
        <a:bodyPr/>
        <a:lstStyle/>
        <a:p>
          <a:endParaRPr lang="en-US" sz="3600"/>
        </a:p>
      </dgm:t>
    </dgm:pt>
    <dgm:pt modelId="{214D60D2-8F0C-4FD1-91F4-1ACEF4673671}" type="sibTrans" cxnId="{094E2083-28A8-454B-B2AB-350442D90562}">
      <dgm:prSet/>
      <dgm:spPr/>
      <dgm:t>
        <a:bodyPr/>
        <a:lstStyle/>
        <a:p>
          <a:endParaRPr lang="en-US" sz="3600"/>
        </a:p>
      </dgm:t>
    </dgm:pt>
    <dgm:pt modelId="{7C55163E-833E-421A-8213-D5F0A26E9E9A}">
      <dgm:prSet custT="1"/>
      <dgm:spPr>
        <a:solidFill>
          <a:schemeClr val="accent4"/>
        </a:solidFill>
        <a:effectLst>
          <a:outerShdw blurRad="50800" dist="38100" dir="2700000" algn="tl" rotWithShape="0">
            <a:prstClr val="black">
              <a:alpha val="40000"/>
            </a:prstClr>
          </a:outerShdw>
        </a:effectLst>
      </dgm:spPr>
      <dgm:t>
        <a:bodyPr/>
        <a:lstStyle/>
        <a:p>
          <a:r>
            <a:rPr lang="en-US" sz="2800" dirty="0"/>
            <a:t>Open Source</a:t>
          </a:r>
        </a:p>
      </dgm:t>
    </dgm:pt>
    <dgm:pt modelId="{B2A227ED-2B9A-4B18-BD12-F6D757E04559}" type="parTrans" cxnId="{CC942FA5-1F84-4278-A9C9-804DD9BCC699}">
      <dgm:prSet/>
      <dgm:spPr/>
      <dgm:t>
        <a:bodyPr/>
        <a:lstStyle/>
        <a:p>
          <a:endParaRPr lang="en-US" sz="3600"/>
        </a:p>
      </dgm:t>
    </dgm:pt>
    <dgm:pt modelId="{6AFFA995-61CC-4CCF-B03F-33AA61D7454F}" type="sibTrans" cxnId="{CC942FA5-1F84-4278-A9C9-804DD9BCC699}">
      <dgm:prSet/>
      <dgm:spPr/>
      <dgm:t>
        <a:bodyPr/>
        <a:lstStyle/>
        <a:p>
          <a:endParaRPr lang="en-US" sz="3600"/>
        </a:p>
      </dgm:t>
    </dgm:pt>
    <dgm:pt modelId="{AA81CAA1-8658-47BB-8610-BE867E0E9EFE}">
      <dgm:prSet custT="1"/>
      <dgm:spPr>
        <a:solidFill>
          <a:schemeClr val="accent4"/>
        </a:solidFill>
        <a:effectLst>
          <a:outerShdw blurRad="50800" dist="38100" dir="2700000" algn="tl" rotWithShape="0">
            <a:prstClr val="black">
              <a:alpha val="40000"/>
            </a:prstClr>
          </a:outerShdw>
        </a:effectLst>
      </dgm:spPr>
      <dgm:t>
        <a:bodyPr/>
        <a:lstStyle/>
        <a:p>
          <a:r>
            <a:rPr lang="en-US" sz="2800" dirty="0"/>
            <a:t>Q &amp; A</a:t>
          </a:r>
        </a:p>
      </dgm:t>
    </dgm:pt>
    <dgm:pt modelId="{2A22CC10-14C1-4E10-BD22-E4BEBD8C610C}" type="parTrans" cxnId="{137DE22B-46D3-4AB6-8F26-C47100EC45BB}">
      <dgm:prSet/>
      <dgm:spPr/>
      <dgm:t>
        <a:bodyPr/>
        <a:lstStyle/>
        <a:p>
          <a:endParaRPr lang="en-US" sz="3600"/>
        </a:p>
      </dgm:t>
    </dgm:pt>
    <dgm:pt modelId="{9B3EF669-2B7B-429F-B259-C006A47F0E21}" type="sibTrans" cxnId="{137DE22B-46D3-4AB6-8F26-C47100EC45BB}">
      <dgm:prSet/>
      <dgm:spPr/>
      <dgm:t>
        <a:bodyPr/>
        <a:lstStyle/>
        <a:p>
          <a:endParaRPr lang="en-US" sz="3600"/>
        </a:p>
      </dgm:t>
    </dgm:pt>
    <dgm:pt modelId="{8656DCA0-DA83-439D-9B2F-F46C8EF29341}" type="pres">
      <dgm:prSet presAssocID="{3A4486AB-97DA-4A70-8B34-27C5F0E4059C}" presName="linearFlow" presStyleCnt="0">
        <dgm:presLayoutVars>
          <dgm:dir/>
          <dgm:resizeHandles val="exact"/>
        </dgm:presLayoutVars>
      </dgm:prSet>
      <dgm:spPr/>
    </dgm:pt>
    <dgm:pt modelId="{856E2015-B6F7-4384-89ED-F6DD82CBA134}" type="pres">
      <dgm:prSet presAssocID="{6F847E33-2547-436F-B8C0-39BD738E28CC}" presName="composite" presStyleCnt="0"/>
      <dgm:spPr/>
    </dgm:pt>
    <dgm:pt modelId="{B80C6CF8-CF16-4E43-9432-A77E1E39E04C}" type="pres">
      <dgm:prSet presAssocID="{6F847E33-2547-436F-B8C0-39BD738E28CC}" presName="imgShp" presStyleLbl="fgImgPlace1" presStyleIdx="0" presStyleCnt="5">
        <dgm:style>
          <a:lnRef idx="2">
            <a:schemeClr val="accent1">
              <a:shade val="50000"/>
            </a:schemeClr>
          </a:lnRef>
          <a:fillRef idx="1">
            <a:schemeClr val="accent1"/>
          </a:fillRef>
          <a:effectRef idx="0">
            <a:schemeClr val="accent1"/>
          </a:effectRef>
          <a:fontRef idx="minor">
            <a:schemeClr val="lt1"/>
          </a:fontRef>
        </dgm:style>
      </dgm:prSet>
      <dgm:spPr>
        <a:solidFill>
          <a:schemeClr val="accent4"/>
        </a:solidFill>
        <a:ln>
          <a:solidFill>
            <a:schemeClr val="bg1"/>
          </a:solidFill>
        </a:ln>
        <a:effectLst>
          <a:outerShdw blurRad="50800" dist="38100" dir="2700000" algn="tl" rotWithShape="0">
            <a:prstClr val="black">
              <a:alpha val="40000"/>
            </a:prstClr>
          </a:outerShdw>
        </a:effectLst>
      </dgm:spPr>
      <dgm:extLst>
        <a:ext uri="{E40237B7-FDA0-4F09-8148-C483321AD2D9}">
          <dgm14:cNvPr xmlns:dgm14="http://schemas.microsoft.com/office/drawing/2010/diagram" id="0" name="" descr="Map compass"/>
        </a:ext>
      </dgm:extLst>
    </dgm:pt>
    <dgm:pt modelId="{4083E0AC-1BFD-421B-863A-B2995329C4A6}" type="pres">
      <dgm:prSet presAssocID="{6F847E33-2547-436F-B8C0-39BD738E28CC}" presName="txShp" presStyleLbl="node1" presStyleIdx="0" presStyleCnt="5">
        <dgm:presLayoutVars>
          <dgm:bulletEnabled val="1"/>
        </dgm:presLayoutVars>
      </dgm:prSet>
      <dgm:spPr/>
    </dgm:pt>
    <dgm:pt modelId="{FE33DFAF-8412-4A15-B594-5847D1DF4052}" type="pres">
      <dgm:prSet presAssocID="{A2AA3402-534E-4ED1-9135-7635E32EA4F4}" presName="spacing" presStyleCnt="0"/>
      <dgm:spPr/>
    </dgm:pt>
    <dgm:pt modelId="{33F9957D-9459-4A59-90B8-37A550443B29}" type="pres">
      <dgm:prSet presAssocID="{62A2871F-9276-40CB-B862-1FE08E209A75}" presName="composite" presStyleCnt="0"/>
      <dgm:spPr/>
    </dgm:pt>
    <dgm:pt modelId="{B9394101-EB16-4448-8533-3D09FEA1223A}" type="pres">
      <dgm:prSet presAssocID="{62A2871F-9276-40CB-B862-1FE08E209A75}" presName="imgShp" presStyleLbl="fgImgPlace1" presStyleIdx="1" presStyleCnt="5"/>
      <dgm:spPr>
        <a:solidFill>
          <a:schemeClr val="accent4"/>
        </a:solidFill>
        <a:ln>
          <a:solidFill>
            <a:schemeClr val="bg1"/>
          </a:solidFill>
        </a:ln>
        <a:effectLst>
          <a:outerShdw blurRad="50800" dist="38100" dir="2700000" algn="tl" rotWithShape="0">
            <a:prstClr val="black">
              <a:alpha val="40000"/>
            </a:prstClr>
          </a:outerShdw>
        </a:effectLst>
      </dgm:spPr>
    </dgm:pt>
    <dgm:pt modelId="{3F3D1294-E6FA-4D90-8B41-770258AF83C9}" type="pres">
      <dgm:prSet presAssocID="{62A2871F-9276-40CB-B862-1FE08E209A75}" presName="txShp" presStyleLbl="node1" presStyleIdx="1" presStyleCnt="5">
        <dgm:presLayoutVars>
          <dgm:bulletEnabled val="1"/>
        </dgm:presLayoutVars>
      </dgm:prSet>
      <dgm:spPr/>
    </dgm:pt>
    <dgm:pt modelId="{9B96AA34-B69C-4AF9-87DD-4ACB6532E5EA}" type="pres">
      <dgm:prSet presAssocID="{1F5CAFBB-D86E-4EAB-A235-7CB0682C9653}" presName="spacing" presStyleCnt="0"/>
      <dgm:spPr/>
    </dgm:pt>
    <dgm:pt modelId="{D012E144-85FB-4AEC-B822-B12A4FAD317B}" type="pres">
      <dgm:prSet presAssocID="{0E6AF978-F4BF-401C-86F1-140CA26DEA2F}" presName="composite" presStyleCnt="0"/>
      <dgm:spPr/>
    </dgm:pt>
    <dgm:pt modelId="{6B2B0070-6A7A-4A75-B5BC-D742F34D5E34}" type="pres">
      <dgm:prSet presAssocID="{0E6AF978-F4BF-401C-86F1-140CA26DEA2F}" presName="imgShp" presStyleLbl="fgImgPlace1" presStyleIdx="2" presStyleCnt="5"/>
      <dgm:spPr>
        <a:solidFill>
          <a:schemeClr val="accent4"/>
        </a:solidFill>
        <a:ln>
          <a:solidFill>
            <a:schemeClr val="bg1"/>
          </a:solidFill>
        </a:ln>
        <a:effectLst>
          <a:outerShdw blurRad="50800" dist="38100" dir="2700000" algn="tl" rotWithShape="0">
            <a:prstClr val="black">
              <a:alpha val="40000"/>
            </a:prstClr>
          </a:outerShdw>
        </a:effectLst>
      </dgm:spPr>
    </dgm:pt>
    <dgm:pt modelId="{B0B67E6A-13C8-444E-BEB7-88903130A66F}" type="pres">
      <dgm:prSet presAssocID="{0E6AF978-F4BF-401C-86F1-140CA26DEA2F}" presName="txShp" presStyleLbl="node1" presStyleIdx="2" presStyleCnt="5">
        <dgm:presLayoutVars>
          <dgm:bulletEnabled val="1"/>
        </dgm:presLayoutVars>
      </dgm:prSet>
      <dgm:spPr/>
    </dgm:pt>
    <dgm:pt modelId="{8522F9E7-F622-40A2-A680-C0F1772B2A06}" type="pres">
      <dgm:prSet presAssocID="{214D60D2-8F0C-4FD1-91F4-1ACEF4673671}" presName="spacing" presStyleCnt="0"/>
      <dgm:spPr/>
    </dgm:pt>
    <dgm:pt modelId="{9616EECE-322B-4796-884D-17A18D82D9C5}" type="pres">
      <dgm:prSet presAssocID="{7C55163E-833E-421A-8213-D5F0A26E9E9A}" presName="composite" presStyleCnt="0"/>
      <dgm:spPr/>
    </dgm:pt>
    <dgm:pt modelId="{78E9F7E8-7A82-4EB8-8859-0F73F1E9376B}" type="pres">
      <dgm:prSet presAssocID="{7C55163E-833E-421A-8213-D5F0A26E9E9A}" presName="imgShp" presStyleLbl="fgImgPlace1" presStyleIdx="3" presStyleCnt="5"/>
      <dgm:spPr>
        <a:solidFill>
          <a:schemeClr val="accent4"/>
        </a:solidFill>
        <a:ln>
          <a:solidFill>
            <a:schemeClr val="bg1"/>
          </a:solidFill>
        </a:ln>
        <a:effectLst>
          <a:outerShdw blurRad="50800" dist="38100" dir="2700000" algn="tl" rotWithShape="0">
            <a:prstClr val="black">
              <a:alpha val="40000"/>
            </a:prstClr>
          </a:outerShdw>
        </a:effectLst>
      </dgm:spPr>
    </dgm:pt>
    <dgm:pt modelId="{B2B1828B-E619-4874-BA51-934D96B2F532}" type="pres">
      <dgm:prSet presAssocID="{7C55163E-833E-421A-8213-D5F0A26E9E9A}" presName="txShp" presStyleLbl="node1" presStyleIdx="3" presStyleCnt="5">
        <dgm:presLayoutVars>
          <dgm:bulletEnabled val="1"/>
        </dgm:presLayoutVars>
      </dgm:prSet>
      <dgm:spPr/>
    </dgm:pt>
    <dgm:pt modelId="{50CC21E9-4EB9-4CBD-9FAE-427D67F67D52}" type="pres">
      <dgm:prSet presAssocID="{6AFFA995-61CC-4CCF-B03F-33AA61D7454F}" presName="spacing" presStyleCnt="0"/>
      <dgm:spPr/>
    </dgm:pt>
    <dgm:pt modelId="{9AE9A99C-60CC-4B73-95CC-F19EF09FCBCD}" type="pres">
      <dgm:prSet presAssocID="{AA81CAA1-8658-47BB-8610-BE867E0E9EFE}" presName="composite" presStyleCnt="0"/>
      <dgm:spPr/>
    </dgm:pt>
    <dgm:pt modelId="{8CBA2AB0-17AC-4E4E-A676-FDC4995A4280}" type="pres">
      <dgm:prSet presAssocID="{AA81CAA1-8658-47BB-8610-BE867E0E9EFE}" presName="imgShp" presStyleLbl="fgImgPlace1" presStyleIdx="4" presStyleCnt="5"/>
      <dgm:spPr>
        <a:solidFill>
          <a:schemeClr val="accent4"/>
        </a:solidFill>
        <a:ln>
          <a:solidFill>
            <a:schemeClr val="bg1"/>
          </a:solidFill>
        </a:ln>
        <a:effectLst>
          <a:outerShdw blurRad="50800" dist="38100" dir="2700000" algn="tl" rotWithShape="0">
            <a:prstClr val="black">
              <a:alpha val="40000"/>
            </a:prstClr>
          </a:outerShdw>
        </a:effectLst>
      </dgm:spPr>
    </dgm:pt>
    <dgm:pt modelId="{C2149AD6-4D29-4040-A198-3059D3CFD95F}" type="pres">
      <dgm:prSet presAssocID="{AA81CAA1-8658-47BB-8610-BE867E0E9EFE}" presName="txShp" presStyleLbl="node1" presStyleIdx="4" presStyleCnt="5">
        <dgm:presLayoutVars>
          <dgm:bulletEnabled val="1"/>
        </dgm:presLayoutVars>
      </dgm:prSet>
      <dgm:spPr/>
    </dgm:pt>
  </dgm:ptLst>
  <dgm:cxnLst>
    <dgm:cxn modelId="{79D39E08-0685-4DA2-8D37-C723959BE9CE}" type="presOf" srcId="{62A2871F-9276-40CB-B862-1FE08E209A75}" destId="{3F3D1294-E6FA-4D90-8B41-770258AF83C9}" srcOrd="0" destOrd="0" presId="urn:microsoft.com/office/officeart/2005/8/layout/vList3"/>
    <dgm:cxn modelId="{137DE22B-46D3-4AB6-8F26-C47100EC45BB}" srcId="{3A4486AB-97DA-4A70-8B34-27C5F0E4059C}" destId="{AA81CAA1-8658-47BB-8610-BE867E0E9EFE}" srcOrd="4" destOrd="0" parTransId="{2A22CC10-14C1-4E10-BD22-E4BEBD8C610C}" sibTransId="{9B3EF669-2B7B-429F-B259-C006A47F0E21}"/>
    <dgm:cxn modelId="{1CBF8C3D-7E96-404D-A43D-3CA6F9CD15AA}" type="presOf" srcId="{6F847E33-2547-436F-B8C0-39BD738E28CC}" destId="{4083E0AC-1BFD-421B-863A-B2995329C4A6}" srcOrd="0" destOrd="0" presId="urn:microsoft.com/office/officeart/2005/8/layout/vList3"/>
    <dgm:cxn modelId="{2C3FCE63-C089-49CD-B55C-76C21383EC43}" srcId="{3A4486AB-97DA-4A70-8B34-27C5F0E4059C}" destId="{6F847E33-2547-436F-B8C0-39BD738E28CC}" srcOrd="0" destOrd="0" parTransId="{0E118912-4902-4FB2-AFC7-954346C8F692}" sibTransId="{A2AA3402-534E-4ED1-9135-7635E32EA4F4}"/>
    <dgm:cxn modelId="{58E3934B-09B7-43EA-9AF4-B29D15AD883F}" srcId="{3A4486AB-97DA-4A70-8B34-27C5F0E4059C}" destId="{62A2871F-9276-40CB-B862-1FE08E209A75}" srcOrd="1" destOrd="0" parTransId="{D0320164-8D31-445B-88FD-53AEACD1D99B}" sibTransId="{1F5CAFBB-D86E-4EAB-A235-7CB0682C9653}"/>
    <dgm:cxn modelId="{094E2083-28A8-454B-B2AB-350442D90562}" srcId="{3A4486AB-97DA-4A70-8B34-27C5F0E4059C}" destId="{0E6AF978-F4BF-401C-86F1-140CA26DEA2F}" srcOrd="2" destOrd="0" parTransId="{28B582C2-E29E-4C2B-8461-89CF2F203D2D}" sibTransId="{214D60D2-8F0C-4FD1-91F4-1ACEF4673671}"/>
    <dgm:cxn modelId="{8C741985-4EF4-43A4-A267-6AB4AF562765}" type="presOf" srcId="{3A4486AB-97DA-4A70-8B34-27C5F0E4059C}" destId="{8656DCA0-DA83-439D-9B2F-F46C8EF29341}" srcOrd="0" destOrd="0" presId="urn:microsoft.com/office/officeart/2005/8/layout/vList3"/>
    <dgm:cxn modelId="{89B5A7A1-D2C6-4DC3-A719-0A76F1565772}" type="presOf" srcId="{AA81CAA1-8658-47BB-8610-BE867E0E9EFE}" destId="{C2149AD6-4D29-4040-A198-3059D3CFD95F}" srcOrd="0" destOrd="0" presId="urn:microsoft.com/office/officeart/2005/8/layout/vList3"/>
    <dgm:cxn modelId="{CC942FA5-1F84-4278-A9C9-804DD9BCC699}" srcId="{3A4486AB-97DA-4A70-8B34-27C5F0E4059C}" destId="{7C55163E-833E-421A-8213-D5F0A26E9E9A}" srcOrd="3" destOrd="0" parTransId="{B2A227ED-2B9A-4B18-BD12-F6D757E04559}" sibTransId="{6AFFA995-61CC-4CCF-B03F-33AA61D7454F}"/>
    <dgm:cxn modelId="{2B8A46C1-D8D9-4DEF-A4F8-A5E368E1004F}" type="presOf" srcId="{0E6AF978-F4BF-401C-86F1-140CA26DEA2F}" destId="{B0B67E6A-13C8-444E-BEB7-88903130A66F}" srcOrd="0" destOrd="0" presId="urn:microsoft.com/office/officeart/2005/8/layout/vList3"/>
    <dgm:cxn modelId="{337336CD-88B9-4DB7-B66C-DF2AEB9BB95B}" type="presOf" srcId="{7C55163E-833E-421A-8213-D5F0A26E9E9A}" destId="{B2B1828B-E619-4874-BA51-934D96B2F532}" srcOrd="0" destOrd="0" presId="urn:microsoft.com/office/officeart/2005/8/layout/vList3"/>
    <dgm:cxn modelId="{ED491FAD-BD32-4315-8245-81C6BB93992A}" type="presParOf" srcId="{8656DCA0-DA83-439D-9B2F-F46C8EF29341}" destId="{856E2015-B6F7-4384-89ED-F6DD82CBA134}" srcOrd="0" destOrd="0" presId="urn:microsoft.com/office/officeart/2005/8/layout/vList3"/>
    <dgm:cxn modelId="{BDA19643-36E5-4E5C-B0C1-98FD45D7DE85}" type="presParOf" srcId="{856E2015-B6F7-4384-89ED-F6DD82CBA134}" destId="{B80C6CF8-CF16-4E43-9432-A77E1E39E04C}" srcOrd="0" destOrd="0" presId="urn:microsoft.com/office/officeart/2005/8/layout/vList3"/>
    <dgm:cxn modelId="{8BDCF057-BC23-4A58-A83D-9EB719CAC47B}" type="presParOf" srcId="{856E2015-B6F7-4384-89ED-F6DD82CBA134}" destId="{4083E0AC-1BFD-421B-863A-B2995329C4A6}" srcOrd="1" destOrd="0" presId="urn:microsoft.com/office/officeart/2005/8/layout/vList3"/>
    <dgm:cxn modelId="{C5FC309B-08A1-4F3C-95D1-A197D88E9F5A}" type="presParOf" srcId="{8656DCA0-DA83-439D-9B2F-F46C8EF29341}" destId="{FE33DFAF-8412-4A15-B594-5847D1DF4052}" srcOrd="1" destOrd="0" presId="urn:microsoft.com/office/officeart/2005/8/layout/vList3"/>
    <dgm:cxn modelId="{DBB4105A-9B0A-4E04-9B74-8A51D0E38EBB}" type="presParOf" srcId="{8656DCA0-DA83-439D-9B2F-F46C8EF29341}" destId="{33F9957D-9459-4A59-90B8-37A550443B29}" srcOrd="2" destOrd="0" presId="urn:microsoft.com/office/officeart/2005/8/layout/vList3"/>
    <dgm:cxn modelId="{CD91F609-196D-447B-B8E2-4FBF05C1B1CF}" type="presParOf" srcId="{33F9957D-9459-4A59-90B8-37A550443B29}" destId="{B9394101-EB16-4448-8533-3D09FEA1223A}" srcOrd="0" destOrd="0" presId="urn:microsoft.com/office/officeart/2005/8/layout/vList3"/>
    <dgm:cxn modelId="{43B07C94-4BB7-4AA5-863B-1F98BBBF40BF}" type="presParOf" srcId="{33F9957D-9459-4A59-90B8-37A550443B29}" destId="{3F3D1294-E6FA-4D90-8B41-770258AF83C9}" srcOrd="1" destOrd="0" presId="urn:microsoft.com/office/officeart/2005/8/layout/vList3"/>
    <dgm:cxn modelId="{3F081CC5-4C3C-46B2-9D70-5E084491F865}" type="presParOf" srcId="{8656DCA0-DA83-439D-9B2F-F46C8EF29341}" destId="{9B96AA34-B69C-4AF9-87DD-4ACB6532E5EA}" srcOrd="3" destOrd="0" presId="urn:microsoft.com/office/officeart/2005/8/layout/vList3"/>
    <dgm:cxn modelId="{6FDA2006-D631-45B0-86B2-32CFD1A4CA1A}" type="presParOf" srcId="{8656DCA0-DA83-439D-9B2F-F46C8EF29341}" destId="{D012E144-85FB-4AEC-B822-B12A4FAD317B}" srcOrd="4" destOrd="0" presId="urn:microsoft.com/office/officeart/2005/8/layout/vList3"/>
    <dgm:cxn modelId="{FDC476B6-4AA0-4E9D-A3D6-94D88733C170}" type="presParOf" srcId="{D012E144-85FB-4AEC-B822-B12A4FAD317B}" destId="{6B2B0070-6A7A-4A75-B5BC-D742F34D5E34}" srcOrd="0" destOrd="0" presId="urn:microsoft.com/office/officeart/2005/8/layout/vList3"/>
    <dgm:cxn modelId="{B18F7801-D329-40EB-A1CE-0950D790336E}" type="presParOf" srcId="{D012E144-85FB-4AEC-B822-B12A4FAD317B}" destId="{B0B67E6A-13C8-444E-BEB7-88903130A66F}" srcOrd="1" destOrd="0" presId="urn:microsoft.com/office/officeart/2005/8/layout/vList3"/>
    <dgm:cxn modelId="{0B9079AC-5CEC-4F25-8259-0CA151A747A3}" type="presParOf" srcId="{8656DCA0-DA83-439D-9B2F-F46C8EF29341}" destId="{8522F9E7-F622-40A2-A680-C0F1772B2A06}" srcOrd="5" destOrd="0" presId="urn:microsoft.com/office/officeart/2005/8/layout/vList3"/>
    <dgm:cxn modelId="{4CF9816D-FCB3-44A4-BE76-49912B2788E4}" type="presParOf" srcId="{8656DCA0-DA83-439D-9B2F-F46C8EF29341}" destId="{9616EECE-322B-4796-884D-17A18D82D9C5}" srcOrd="6" destOrd="0" presId="urn:microsoft.com/office/officeart/2005/8/layout/vList3"/>
    <dgm:cxn modelId="{716BBE6E-8FA0-4D15-809F-128C09F9191A}" type="presParOf" srcId="{9616EECE-322B-4796-884D-17A18D82D9C5}" destId="{78E9F7E8-7A82-4EB8-8859-0F73F1E9376B}" srcOrd="0" destOrd="0" presId="urn:microsoft.com/office/officeart/2005/8/layout/vList3"/>
    <dgm:cxn modelId="{804082BA-DA28-4514-A6BF-32EB367E57F2}" type="presParOf" srcId="{9616EECE-322B-4796-884D-17A18D82D9C5}" destId="{B2B1828B-E619-4874-BA51-934D96B2F532}" srcOrd="1" destOrd="0" presId="urn:microsoft.com/office/officeart/2005/8/layout/vList3"/>
    <dgm:cxn modelId="{6118F9E8-5CEE-4157-97EB-9E375A0D9FDC}" type="presParOf" srcId="{8656DCA0-DA83-439D-9B2F-F46C8EF29341}" destId="{50CC21E9-4EB9-4CBD-9FAE-427D67F67D52}" srcOrd="7" destOrd="0" presId="urn:microsoft.com/office/officeart/2005/8/layout/vList3"/>
    <dgm:cxn modelId="{75DF8657-58A4-4EA5-8FE9-C4DBE87D9CA4}" type="presParOf" srcId="{8656DCA0-DA83-439D-9B2F-F46C8EF29341}" destId="{9AE9A99C-60CC-4B73-95CC-F19EF09FCBCD}" srcOrd="8" destOrd="0" presId="urn:microsoft.com/office/officeart/2005/8/layout/vList3"/>
    <dgm:cxn modelId="{77389393-4170-47B6-9A7A-030A9C1F0F99}" type="presParOf" srcId="{9AE9A99C-60CC-4B73-95CC-F19EF09FCBCD}" destId="{8CBA2AB0-17AC-4E4E-A676-FDC4995A4280}" srcOrd="0" destOrd="0" presId="urn:microsoft.com/office/officeart/2005/8/layout/vList3"/>
    <dgm:cxn modelId="{1957D05B-37CF-440A-9819-BADF79EDF6BD}" type="presParOf" srcId="{9AE9A99C-60CC-4B73-95CC-F19EF09FCBCD}" destId="{C2149AD6-4D29-4040-A198-3059D3CFD95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E0AC-1BFD-421B-863A-B2995329C4A6}">
      <dsp:nvSpPr>
        <dsp:cNvPr id="0" name=""/>
        <dsp:cNvSpPr/>
      </dsp:nvSpPr>
      <dsp:spPr>
        <a:xfrm rot="10800000">
          <a:off x="1492425" y="2190"/>
          <a:ext cx="5117973" cy="813249"/>
        </a:xfrm>
        <a:prstGeom prst="homePlate">
          <a:avLst/>
        </a:prstGeom>
        <a:solidFill>
          <a:schemeClr val="accent4"/>
        </a:solidFill>
        <a:ln w="10795"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5862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New REST APIs</a:t>
          </a:r>
        </a:p>
      </dsp:txBody>
      <dsp:txXfrm rot="10800000">
        <a:off x="1695737" y="2190"/>
        <a:ext cx="4914661" cy="813249"/>
      </dsp:txXfrm>
    </dsp:sp>
    <dsp:sp modelId="{B80C6CF8-CF16-4E43-9432-A77E1E39E04C}">
      <dsp:nvSpPr>
        <dsp:cNvPr id="0" name=""/>
        <dsp:cNvSpPr/>
      </dsp:nvSpPr>
      <dsp:spPr>
        <a:xfrm>
          <a:off x="1085801" y="2190"/>
          <a:ext cx="813249" cy="813249"/>
        </a:xfrm>
        <a:prstGeom prst="ellipse">
          <a:avLst/>
        </a:prstGeom>
        <a:solidFill>
          <a:schemeClr val="accent4"/>
        </a:solidFill>
        <a:ln w="10795" cap="flat" cmpd="sng" algn="ctr">
          <a:solidFill>
            <a:schemeClr val="bg1"/>
          </a:solidFill>
          <a:prstDash val="solid"/>
        </a:ln>
        <a:effectLst>
          <a:outerShdw blurRad="50800" dist="38100" dir="2700000" algn="tl" rotWithShape="0">
            <a:prstClr val="black">
              <a:alpha val="40000"/>
            </a:prstClr>
          </a:outerShdw>
        </a:effectLst>
      </dsp:spPr>
      <dsp:style>
        <a:lnRef idx="2">
          <a:schemeClr val="accent1">
            <a:shade val="50000"/>
          </a:schemeClr>
        </a:lnRef>
        <a:fillRef idx="1">
          <a:schemeClr val="accent1"/>
        </a:fillRef>
        <a:effectRef idx="0">
          <a:schemeClr val="accent1"/>
        </a:effectRef>
        <a:fontRef idx="minor">
          <a:schemeClr val="lt1"/>
        </a:fontRef>
      </dsp:style>
    </dsp:sp>
    <dsp:sp modelId="{3F3D1294-E6FA-4D90-8B41-770258AF83C9}">
      <dsp:nvSpPr>
        <dsp:cNvPr id="0" name=""/>
        <dsp:cNvSpPr/>
      </dsp:nvSpPr>
      <dsp:spPr>
        <a:xfrm rot="10800000">
          <a:off x="1492425" y="1058200"/>
          <a:ext cx="5117973" cy="813249"/>
        </a:xfrm>
        <a:prstGeom prst="homePlate">
          <a:avLst/>
        </a:prstGeom>
        <a:solidFill>
          <a:schemeClr val="accent4"/>
        </a:solidFill>
        <a:ln w="10795"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5862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Data Platform</a:t>
          </a:r>
        </a:p>
      </dsp:txBody>
      <dsp:txXfrm rot="10800000">
        <a:off x="1695737" y="1058200"/>
        <a:ext cx="4914661" cy="813249"/>
      </dsp:txXfrm>
    </dsp:sp>
    <dsp:sp modelId="{B9394101-EB16-4448-8533-3D09FEA1223A}">
      <dsp:nvSpPr>
        <dsp:cNvPr id="0" name=""/>
        <dsp:cNvSpPr/>
      </dsp:nvSpPr>
      <dsp:spPr>
        <a:xfrm>
          <a:off x="1085801" y="1058200"/>
          <a:ext cx="813249" cy="813249"/>
        </a:xfrm>
        <a:prstGeom prst="ellipse">
          <a:avLst/>
        </a:prstGeom>
        <a:solidFill>
          <a:schemeClr val="accent4"/>
        </a:solidFill>
        <a:ln w="10795"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0B67E6A-13C8-444E-BEB7-88903130A66F}">
      <dsp:nvSpPr>
        <dsp:cNvPr id="0" name=""/>
        <dsp:cNvSpPr/>
      </dsp:nvSpPr>
      <dsp:spPr>
        <a:xfrm rot="10800000">
          <a:off x="1492425" y="2114211"/>
          <a:ext cx="5117973" cy="813249"/>
        </a:xfrm>
        <a:prstGeom prst="homePlate">
          <a:avLst/>
        </a:prstGeom>
        <a:solidFill>
          <a:schemeClr val="accent4"/>
        </a:solidFill>
        <a:ln w="10795"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5862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Map Controls</a:t>
          </a:r>
        </a:p>
      </dsp:txBody>
      <dsp:txXfrm rot="10800000">
        <a:off x="1695737" y="2114211"/>
        <a:ext cx="4914661" cy="813249"/>
      </dsp:txXfrm>
    </dsp:sp>
    <dsp:sp modelId="{6B2B0070-6A7A-4A75-B5BC-D742F34D5E34}">
      <dsp:nvSpPr>
        <dsp:cNvPr id="0" name=""/>
        <dsp:cNvSpPr/>
      </dsp:nvSpPr>
      <dsp:spPr>
        <a:xfrm>
          <a:off x="1085801" y="2114211"/>
          <a:ext cx="813249" cy="813249"/>
        </a:xfrm>
        <a:prstGeom prst="ellipse">
          <a:avLst/>
        </a:prstGeom>
        <a:solidFill>
          <a:schemeClr val="accent4"/>
        </a:solidFill>
        <a:ln w="10795"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B2B1828B-E619-4874-BA51-934D96B2F532}">
      <dsp:nvSpPr>
        <dsp:cNvPr id="0" name=""/>
        <dsp:cNvSpPr/>
      </dsp:nvSpPr>
      <dsp:spPr>
        <a:xfrm rot="10800000">
          <a:off x="1492425" y="3170221"/>
          <a:ext cx="5117973" cy="813249"/>
        </a:xfrm>
        <a:prstGeom prst="homePlate">
          <a:avLst/>
        </a:prstGeom>
        <a:solidFill>
          <a:schemeClr val="accent4"/>
        </a:solidFill>
        <a:ln w="10795"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5862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Open Source</a:t>
          </a:r>
        </a:p>
      </dsp:txBody>
      <dsp:txXfrm rot="10800000">
        <a:off x="1695737" y="3170221"/>
        <a:ext cx="4914661" cy="813249"/>
      </dsp:txXfrm>
    </dsp:sp>
    <dsp:sp modelId="{78E9F7E8-7A82-4EB8-8859-0F73F1E9376B}">
      <dsp:nvSpPr>
        <dsp:cNvPr id="0" name=""/>
        <dsp:cNvSpPr/>
      </dsp:nvSpPr>
      <dsp:spPr>
        <a:xfrm>
          <a:off x="1085801" y="3170221"/>
          <a:ext cx="813249" cy="813249"/>
        </a:xfrm>
        <a:prstGeom prst="ellipse">
          <a:avLst/>
        </a:prstGeom>
        <a:solidFill>
          <a:schemeClr val="accent4"/>
        </a:solidFill>
        <a:ln w="10795"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C2149AD6-4D29-4040-A198-3059D3CFD95F}">
      <dsp:nvSpPr>
        <dsp:cNvPr id="0" name=""/>
        <dsp:cNvSpPr/>
      </dsp:nvSpPr>
      <dsp:spPr>
        <a:xfrm rot="10800000">
          <a:off x="1492425" y="4226231"/>
          <a:ext cx="5117973" cy="813249"/>
        </a:xfrm>
        <a:prstGeom prst="homePlate">
          <a:avLst/>
        </a:prstGeom>
        <a:solidFill>
          <a:schemeClr val="accent4"/>
        </a:solidFill>
        <a:ln w="10795" cap="flat" cmpd="sng" algn="ctr">
          <a:solidFill>
            <a:schemeClr val="lt2">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358620"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Q &amp; A</a:t>
          </a:r>
        </a:p>
      </dsp:txBody>
      <dsp:txXfrm rot="10800000">
        <a:off x="1695737" y="4226231"/>
        <a:ext cx="4914661" cy="813249"/>
      </dsp:txXfrm>
    </dsp:sp>
    <dsp:sp modelId="{8CBA2AB0-17AC-4E4E-A676-FDC4995A4280}">
      <dsp:nvSpPr>
        <dsp:cNvPr id="0" name=""/>
        <dsp:cNvSpPr/>
      </dsp:nvSpPr>
      <dsp:spPr>
        <a:xfrm>
          <a:off x="1085801" y="4226231"/>
          <a:ext cx="813249" cy="813249"/>
        </a:xfrm>
        <a:prstGeom prst="ellipse">
          <a:avLst/>
        </a:prstGeom>
        <a:solidFill>
          <a:schemeClr val="accent4"/>
        </a:solidFill>
        <a:ln w="10795" cap="flat" cmpd="sng" algn="ctr">
          <a:solidFill>
            <a:schemeClr val="bg1"/>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9/20/2017 12:41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9/20/2017 12:41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6803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609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154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7388"/>
            <a:ext cx="6096000" cy="3429000"/>
          </a:xfrm>
        </p:spPr>
      </p:sp>
      <p:sp>
        <p:nvSpPr>
          <p:cNvPr id="3" name="Notes Placeholder 2"/>
          <p:cNvSpPr>
            <a:spLocks noGrp="1"/>
          </p:cNvSpPr>
          <p:nvPr>
            <p:ph type="body" idx="1"/>
          </p:nvPr>
        </p:nvSpPr>
        <p:spPr/>
        <p:txBody>
          <a:bodyPr/>
          <a:lstStyle/>
          <a:p>
            <a:r>
              <a:rPr lang="en-GB"/>
              <a:t>Detailed Coverage Information: https://msdn.microsoft.com/en-us/library/jj136866.aspx</a:t>
            </a:r>
          </a:p>
        </p:txBody>
      </p:sp>
      <p:sp>
        <p:nvSpPr>
          <p:cNvPr id="4" name="Slide Number Placeholder 3"/>
          <p:cNvSpPr>
            <a:spLocks noGrp="1"/>
          </p:cNvSpPr>
          <p:nvPr>
            <p:ph type="sldNum" sz="quarter" idx="10"/>
          </p:nvPr>
        </p:nvSpPr>
        <p:spPr/>
        <p:txBody>
          <a:bodyPr/>
          <a:lstStyle/>
          <a:p>
            <a:fld id="{E45A6421-C9D9-42C3-A983-63A1C9C429D8}" type="slidenum">
              <a:rPr lang="en-US" smtClean="0"/>
              <a:t>23</a:t>
            </a:fld>
            <a:endParaRPr lang="en-US"/>
          </a:p>
        </p:txBody>
      </p:sp>
    </p:spTree>
    <p:extLst>
      <p:ext uri="{BB962C8B-B14F-4D97-AF65-F5344CB8AC3E}">
        <p14:creationId xmlns:p14="http://schemas.microsoft.com/office/powerpoint/2010/main" val="1469588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In the past, apps that implemented maps required someone who was a “mapping developer”. With the Bing Maps v8 SDK, Microsoft’s modern web mapping platform, this is no longer the case and adding a map to an app is as easy as adding a chart or other standard control. The Bing Maps v8 SDK reduces development time by requiring less code to implement more functionalities. It also brings significance performance improvement. For instance, the Bing Maps SDK uses the HTML5 canvas, which provides a significant rendering performance boost over other map controls. In addition, in response to our developer community’s demand, a number of exciting new features such as Autosuggest, Streetside imagery, and many business intelligence tools have been added.</a:t>
            </a:r>
          </a:p>
          <a:p>
            <a:endParaRPr lang="en-US"/>
          </a:p>
          <a:p>
            <a:endParaRPr lang="en-US"/>
          </a:p>
          <a:p>
            <a:r>
              <a:rPr lang="en-US"/>
              <a:t>High</a:t>
            </a:r>
            <a:r>
              <a:rPr lang="en-US" baseline="0"/>
              <a:t> Performance - </a:t>
            </a:r>
            <a:r>
              <a:rPr lang="en-US"/>
              <a:t>The Bing Maps V8 Web control is HTML5 powered</a:t>
            </a:r>
            <a:r>
              <a:rPr lang="en-US" baseline="0"/>
              <a:t> and is</a:t>
            </a:r>
            <a:r>
              <a:rPr lang="en-US"/>
              <a:t> one</a:t>
            </a:r>
            <a:r>
              <a:rPr lang="en-US" baseline="0"/>
              <a:t> of the fastest web map controls available on the market. It’s over 10 times faster at rendering data than previous versions and capable of rendering tens of thousands of shapes.</a:t>
            </a:r>
            <a:endParaRPr lang="en-US"/>
          </a:p>
          <a:p>
            <a:endParaRPr lang="en-US"/>
          </a:p>
          <a:p>
            <a:r>
              <a:rPr lang="en-US"/>
              <a:t>Developer Friendly – The V8 SDK has</a:t>
            </a:r>
            <a:r>
              <a:rPr lang="en-US" baseline="0"/>
              <a:t> been optimized so as to minimize the amount of code needed to develop apps. It is significantly backwards compatible with V7. </a:t>
            </a:r>
            <a:endParaRPr lang="en-US"/>
          </a:p>
          <a:p>
            <a:endParaRPr lang="en-US"/>
          </a:p>
          <a:p>
            <a:pPr lvl="0"/>
            <a:r>
              <a:rPr lang="en-US"/>
              <a:t>Feature Rich – The Bing Maps V8 control has more than double the number of features of previous</a:t>
            </a:r>
            <a:r>
              <a:rPr lang="en-US" baseline="0"/>
              <a:t> versions and has a lot more features being developed. The new features in this web control were selected based on </a:t>
            </a:r>
            <a:r>
              <a:rPr lang="en-US"/>
              <a:t>5 years of customer feedback.</a:t>
            </a:r>
            <a:r>
              <a:rPr lang="en-US" baseline="0"/>
              <a:t> As such V8 b</a:t>
            </a:r>
            <a:r>
              <a:rPr lang="en-US"/>
              <a:t>etter aligns with the type of apps customers</a:t>
            </a:r>
            <a:r>
              <a:rPr lang="en-US" baseline="0"/>
              <a:t> and </a:t>
            </a:r>
            <a:r>
              <a:rPr lang="en-US"/>
              <a:t>developers are trying to build with Bing Maps.</a:t>
            </a:r>
          </a:p>
          <a:p>
            <a:endParaRPr lang="en-US" baseline="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270DE65-58C1-48C8-8C9A-FC7CBBD19596}" type="datetime1">
              <a:rPr lang="en-US" smtClean="0"/>
              <a:t>9/20/2017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25897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46074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Offline improvements – Mobile device management support such that admins can force devices to download maps ahead of time. Support for taking custom areas offline rather than full states/countries.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863C11A-233D-4207-B89C-E299290A2002}" type="datetime1">
              <a:rPr lang="en-US" smtClean="0"/>
              <a:t>9/20/2017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62543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3D truck follow a GPX trace.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6036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http://projecthurghadademo.azurewebsites.net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993085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81465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4801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690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776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Bing Maps currently does not provide any route optimization algorithms as there is no one algorithm that suits all customer scenarios.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Route Opt. Cond. – There are many different flavors of route optimizations meant to solve different types of scenarios. Here are some things to consider: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Time windows – Need to be at certain locations within certain time windows. Alternatively, if you calculate a histogram of distance matrix data you may find that there is a lot of traffic to a certain location during a certain time of day and that you may want to target a delivery time when traffic isn’t as busy.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Pickup and Deliveries – Does the vehicle need to stop somewhere to pick up an item before delivering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Vehicle capacity -  There is only so much a vehicle can load, one vehicle may not be able to carry all the items for all locations.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Multiple depots – Is there more than one location where a vehicle can be dispatched out of?</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Split deliveries – An order for one location can be split between multiple vehicles and delivered separately.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Backhauls – Does the vehicle need to pick something up and bring it back to the depot?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009777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71793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2564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9/20/2017 12:41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098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FAA446-E61B-4D43-A3B1-7749AA6DC131}" type="datetime8">
              <a:rPr lang="en-US" smtClean="0"/>
              <a:t>9/20/2017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74954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diagramData" Target="../diagrams/data1.xml"/><Relationship Id="rId16" Type="http://schemas.openxmlformats.org/officeDocument/2006/relationships/image" Target="../media/image15.png"/><Relationship Id="rId1" Type="http://schemas.openxmlformats.org/officeDocument/2006/relationships/slideLayout" Target="../slideLayouts/slideLayout6.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sv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4.xml"/><Relationship Id="rId16"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4.jpeg"/><Relationship Id="rId4" Type="http://schemas.openxmlformats.org/officeDocument/2006/relationships/image" Target="../media/image53.jpeg"/></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hyperlink" Target="https://aka.ms/ignite.mobileapp" TargetMode="External"/><Relationship Id="rId4" Type="http://schemas.openxmlformats.org/officeDocument/2006/relationships/hyperlink" Target="http://myignite.microsof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6.png"/><Relationship Id="rId4" Type="http://schemas.openxmlformats.org/officeDocument/2006/relationships/hyperlink" Target="https://www.remix3d.com/details/G009SXJ3XQB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0397" y="1212585"/>
            <a:ext cx="10286935" cy="1828786"/>
          </a:xfrm>
        </p:spPr>
        <p:txBody>
          <a:bodyPr/>
          <a:lstStyle/>
          <a:p>
            <a:r>
              <a:rPr lang="en-US" dirty="0"/>
              <a:t>Adding location intelligence to your apps with Bing Maps Enterprise </a:t>
            </a:r>
          </a:p>
        </p:txBody>
      </p:sp>
      <p:sp>
        <p:nvSpPr>
          <p:cNvPr id="5" name="Text Placeholder 4"/>
          <p:cNvSpPr>
            <a:spLocks noGrp="1"/>
          </p:cNvSpPr>
          <p:nvPr>
            <p:ph type="body" sz="quarter" idx="12"/>
          </p:nvPr>
        </p:nvSpPr>
        <p:spPr/>
        <p:txBody>
          <a:bodyPr/>
          <a:lstStyle/>
          <a:p>
            <a:r>
              <a:rPr lang="en-US" dirty="0"/>
              <a:t>Ricky Brundritt</a:t>
            </a:r>
          </a:p>
          <a:p>
            <a:r>
              <a:rPr lang="en-US" dirty="0"/>
              <a:t>Senior Program Manager</a:t>
            </a:r>
          </a:p>
          <a:p>
            <a:r>
              <a:rPr lang="en-US" dirty="0"/>
              <a:t>Bing Maps</a:t>
            </a:r>
          </a:p>
          <a:p>
            <a:endParaRPr lang="en-US" dirty="0"/>
          </a:p>
          <a:p>
            <a:r>
              <a:rPr lang="en-US"/>
              <a:t>Twitter: </a:t>
            </a:r>
            <a:r>
              <a:rPr lang="en-US" dirty="0"/>
              <a:t>@</a:t>
            </a:r>
            <a:r>
              <a:rPr lang="en-US" dirty="0" err="1"/>
              <a:t>rbrundritt</a:t>
            </a:r>
            <a:endParaRPr lang="en-US" dirty="0"/>
          </a:p>
        </p:txBody>
      </p:sp>
      <p:sp>
        <p:nvSpPr>
          <p:cNvPr id="2" name="Rectangle 1">
            <a:extLst>
              <a:ext uri="{FF2B5EF4-FFF2-40B4-BE49-F238E27FC236}">
                <a16:creationId xmlns:a16="http://schemas.microsoft.com/office/drawing/2014/main" id="{E0FC05AC-5448-49BF-BFC9-574EDA1BDCCD}"/>
              </a:ext>
            </a:extLst>
          </p:cNvPr>
          <p:cNvSpPr/>
          <p:nvPr/>
        </p:nvSpPr>
        <p:spPr>
          <a:xfrm>
            <a:off x="11095037" y="220662"/>
            <a:ext cx="1124026" cy="369332"/>
          </a:xfrm>
          <a:prstGeom prst="rect">
            <a:avLst/>
          </a:prstGeom>
        </p:spPr>
        <p:txBody>
          <a:bodyPr wrap="none">
            <a:spAutoFit/>
          </a:bodyPr>
          <a:lstStyle/>
          <a:p>
            <a:r>
              <a:rPr lang="en-US" dirty="0"/>
              <a:t>BRK2390 </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3453253"/>
          </a:xfrm>
        </p:spPr>
        <p:txBody>
          <a:bodyPr/>
          <a:lstStyle/>
          <a:p>
            <a:r>
              <a:rPr lang="en-US" sz="4400" dirty="0"/>
              <a:t>New Bing Maps REST APIs:</a:t>
            </a:r>
            <a:br>
              <a:rPr lang="en-US" dirty="0"/>
            </a:br>
            <a:r>
              <a:rPr lang="en-US" dirty="0"/>
              <a:t>Services in Preview</a:t>
            </a:r>
            <a:br>
              <a:rPr lang="en-US" dirty="0"/>
            </a:br>
            <a:br>
              <a:rPr lang="en-US" dirty="0"/>
            </a:br>
            <a:r>
              <a:rPr lang="en-US" sz="4800" dirty="0" err="1"/>
              <a:t>Preview</a:t>
            </a:r>
            <a:r>
              <a:rPr lang="en-US" sz="4800" dirty="0"/>
              <a:t> data limited to USA</a:t>
            </a:r>
            <a:endParaRPr lang="en-US" sz="7200" dirty="0"/>
          </a:p>
        </p:txBody>
      </p:sp>
    </p:spTree>
    <p:extLst>
      <p:ext uri="{BB962C8B-B14F-4D97-AF65-F5344CB8AC3E}">
        <p14:creationId xmlns:p14="http://schemas.microsoft.com/office/powerpoint/2010/main" val="210016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Truck Routing API</a:t>
            </a:r>
            <a:br>
              <a:rPr lang="en-US"/>
            </a:br>
            <a:endParaRPr lang="en-US" dirty="0"/>
          </a:p>
        </p:txBody>
      </p:sp>
      <p:sp>
        <p:nvSpPr>
          <p:cNvPr id="5" name="Text Placeholder 4">
            <a:extLst>
              <a:ext uri="{FF2B5EF4-FFF2-40B4-BE49-F238E27FC236}">
                <a16:creationId xmlns:a16="http://schemas.microsoft.com/office/drawing/2014/main" id="{CEA7DD8A-BD3E-4A22-BC16-5BB7E4AD3B1C}"/>
              </a:ext>
            </a:extLst>
          </p:cNvPr>
          <p:cNvSpPr>
            <a:spLocks noGrp="1"/>
          </p:cNvSpPr>
          <p:nvPr>
            <p:ph type="body" sz="quarter" idx="10"/>
          </p:nvPr>
        </p:nvSpPr>
        <p:spPr>
          <a:xfrm>
            <a:off x="274702" y="1211287"/>
            <a:ext cx="7924735" cy="5607689"/>
          </a:xfrm>
        </p:spPr>
        <p:txBody>
          <a:bodyPr/>
          <a:lstStyle/>
          <a:p>
            <a:pPr marL="0" indent="0">
              <a:buNone/>
            </a:pPr>
            <a:r>
              <a:rPr lang="en-US" dirty="0"/>
              <a:t>Calculate routes that can be specifically traveled by trucks and commercial vehicles.</a:t>
            </a:r>
          </a:p>
          <a:p>
            <a:endParaRPr lang="en-US" dirty="0"/>
          </a:p>
          <a:p>
            <a:pPr lvl="1"/>
            <a:r>
              <a:rPr lang="en-US" sz="2400" dirty="0"/>
              <a:t>The number of truck trailers</a:t>
            </a:r>
          </a:p>
          <a:p>
            <a:pPr lvl="1"/>
            <a:r>
              <a:rPr lang="en-US" sz="2400" dirty="0"/>
              <a:t>The truck height</a:t>
            </a:r>
          </a:p>
          <a:p>
            <a:pPr lvl="1"/>
            <a:r>
              <a:rPr lang="en-US" sz="2400" dirty="0"/>
              <a:t>The truck length</a:t>
            </a:r>
          </a:p>
          <a:p>
            <a:pPr lvl="1"/>
            <a:r>
              <a:rPr lang="en-US" sz="2400" dirty="0"/>
              <a:t>The truck width</a:t>
            </a:r>
          </a:p>
          <a:p>
            <a:pPr lvl="1"/>
            <a:r>
              <a:rPr lang="en-US" sz="2400" dirty="0"/>
              <a:t>The maximum allowed truck weight</a:t>
            </a:r>
          </a:p>
          <a:p>
            <a:pPr lvl="1"/>
            <a:r>
              <a:rPr lang="en-US" sz="2400" dirty="0"/>
              <a:t>Hazardous goods that are transported by the truck</a:t>
            </a:r>
          </a:p>
          <a:p>
            <a:pPr lvl="1"/>
            <a:r>
              <a:rPr lang="en-US" sz="2400" dirty="0"/>
              <a:t>The category of tunnels that the truck can travel on</a:t>
            </a:r>
          </a:p>
          <a:p>
            <a:pPr lvl="1"/>
            <a:r>
              <a:rPr lang="en-US" sz="2400" dirty="0"/>
              <a:t>The truck's weight per axle</a:t>
            </a:r>
            <a:endParaRPr lang="en-US" dirty="0"/>
          </a:p>
        </p:txBody>
      </p:sp>
      <p:pic>
        <p:nvPicPr>
          <p:cNvPr id="6" name="Picture 5" descr="A low bridge going over a road.">
            <a:extLst>
              <a:ext uri="{FF2B5EF4-FFF2-40B4-BE49-F238E27FC236}">
                <a16:creationId xmlns:a16="http://schemas.microsoft.com/office/drawing/2014/main" id="{B1FD4532-B0D2-4E8E-8A29-E3EC0D664E5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8351837" y="243"/>
            <a:ext cx="4117942" cy="3616433"/>
          </a:xfrm>
          <a:prstGeom prst="rect">
            <a:avLst/>
          </a:prstGeom>
        </p:spPr>
      </p:pic>
      <p:pic>
        <p:nvPicPr>
          <p:cNvPr id="7" name="Picture 6" descr="A truck damaged truck">
            <a:extLst>
              <a:ext uri="{FF2B5EF4-FFF2-40B4-BE49-F238E27FC236}">
                <a16:creationId xmlns:a16="http://schemas.microsoft.com/office/drawing/2014/main" id="{3D13051D-6B3C-4DF5-975D-206E2AED89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321006" y="3616676"/>
            <a:ext cx="4114587" cy="3377605"/>
          </a:xfrm>
          <a:prstGeom prst="rect">
            <a:avLst/>
          </a:prstGeom>
        </p:spPr>
      </p:pic>
    </p:spTree>
    <p:extLst>
      <p:ext uri="{BB962C8B-B14F-4D97-AF65-F5344CB8AC3E}">
        <p14:creationId xmlns:p14="http://schemas.microsoft.com/office/powerpoint/2010/main" val="309006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Truck Routing API</a:t>
            </a:r>
            <a:br>
              <a:rPr lang="en-US"/>
            </a:br>
            <a:endParaRPr lang="en-US"/>
          </a:p>
        </p:txBody>
      </p:sp>
      <p:sp>
        <p:nvSpPr>
          <p:cNvPr id="5" name="Text Placeholder 4">
            <a:extLst>
              <a:ext uri="{FF2B5EF4-FFF2-40B4-BE49-F238E27FC236}">
                <a16:creationId xmlns:a16="http://schemas.microsoft.com/office/drawing/2014/main" id="{CEA7DD8A-BD3E-4A22-BC16-5BB7E4AD3B1C}"/>
              </a:ext>
            </a:extLst>
          </p:cNvPr>
          <p:cNvSpPr>
            <a:spLocks noGrp="1"/>
          </p:cNvSpPr>
          <p:nvPr>
            <p:ph type="body" sz="quarter" idx="10"/>
          </p:nvPr>
        </p:nvSpPr>
        <p:spPr>
          <a:xfrm>
            <a:off x="274702" y="1211287"/>
            <a:ext cx="11888787" cy="1411156"/>
          </a:xfrm>
        </p:spPr>
        <p:txBody>
          <a:bodyPr/>
          <a:lstStyle/>
          <a:p>
            <a:pPr marL="0" indent="0">
              <a:buNone/>
            </a:pPr>
            <a:r>
              <a:rPr lang="en-US" b="1" dirty="0"/>
              <a:t>Target Release ETA</a:t>
            </a:r>
            <a:r>
              <a:rPr lang="en-US" dirty="0"/>
              <a:t>: Q4 2017</a:t>
            </a:r>
          </a:p>
          <a:p>
            <a:pPr marL="0" indent="0">
              <a:buNone/>
            </a:pPr>
            <a:endParaRPr lang="en-US" sz="700" dirty="0"/>
          </a:p>
          <a:p>
            <a:pPr marL="0" indent="0">
              <a:buNone/>
            </a:pPr>
            <a:r>
              <a:rPr lang="en-US" b="1" dirty="0"/>
              <a:t>Coverage in 59 Countries when released</a:t>
            </a:r>
          </a:p>
        </p:txBody>
      </p:sp>
      <p:sp>
        <p:nvSpPr>
          <p:cNvPr id="8" name="TextBox 7">
            <a:extLst>
              <a:ext uri="{FF2B5EF4-FFF2-40B4-BE49-F238E27FC236}">
                <a16:creationId xmlns:a16="http://schemas.microsoft.com/office/drawing/2014/main" id="{00117EF9-BB4B-4D8E-BCEE-872490869F21}"/>
              </a:ext>
            </a:extLst>
          </p:cNvPr>
          <p:cNvSpPr txBox="1"/>
          <p:nvPr/>
        </p:nvSpPr>
        <p:spPr>
          <a:xfrm>
            <a:off x="275480" y="2374293"/>
            <a:ext cx="5306219" cy="4536692"/>
          </a:xfrm>
          <a:prstGeom prst="rect">
            <a:avLst/>
          </a:prstGeom>
          <a:noFill/>
        </p:spPr>
        <p:txBody>
          <a:bodyPr wrap="square" lIns="186521" tIns="149217" rIns="186521" bIns="149217" numCol="3" rtlCol="0">
            <a:spAutoFit/>
          </a:bodyPr>
          <a:lstStyle/>
          <a:p>
            <a:pPr>
              <a:lnSpc>
                <a:spcPct val="90000"/>
              </a:lnSpc>
            </a:pPr>
            <a:r>
              <a:rPr lang="en-US" sz="1428" dirty="0">
                <a:latin typeface="+mj-lt"/>
              </a:rPr>
              <a:t>Albania</a:t>
            </a:r>
          </a:p>
          <a:p>
            <a:pPr>
              <a:lnSpc>
                <a:spcPct val="90000"/>
              </a:lnSpc>
            </a:pPr>
            <a:r>
              <a:rPr lang="en-US" sz="1428" dirty="0">
                <a:latin typeface="+mj-lt"/>
              </a:rPr>
              <a:t>Argentina</a:t>
            </a:r>
          </a:p>
          <a:p>
            <a:pPr>
              <a:lnSpc>
                <a:spcPct val="90000"/>
              </a:lnSpc>
            </a:pPr>
            <a:r>
              <a:rPr lang="en-US" sz="1428" dirty="0">
                <a:latin typeface="+mj-lt"/>
              </a:rPr>
              <a:t>Australia</a:t>
            </a:r>
          </a:p>
          <a:p>
            <a:pPr>
              <a:lnSpc>
                <a:spcPct val="90000"/>
              </a:lnSpc>
            </a:pPr>
            <a:r>
              <a:rPr lang="en-US" sz="1428" dirty="0">
                <a:latin typeface="+mj-lt"/>
              </a:rPr>
              <a:t>Austria</a:t>
            </a:r>
          </a:p>
          <a:p>
            <a:pPr>
              <a:lnSpc>
                <a:spcPct val="90000"/>
              </a:lnSpc>
            </a:pPr>
            <a:r>
              <a:rPr lang="en-US" sz="1428" dirty="0">
                <a:latin typeface="+mj-lt"/>
              </a:rPr>
              <a:t>Bahrain</a:t>
            </a:r>
          </a:p>
          <a:p>
            <a:pPr>
              <a:lnSpc>
                <a:spcPct val="90000"/>
              </a:lnSpc>
            </a:pPr>
            <a:r>
              <a:rPr lang="en-US" sz="1428" dirty="0">
                <a:latin typeface="+mj-lt"/>
              </a:rPr>
              <a:t>Belgium</a:t>
            </a:r>
          </a:p>
          <a:p>
            <a:pPr>
              <a:lnSpc>
                <a:spcPct val="90000"/>
              </a:lnSpc>
            </a:pPr>
            <a:r>
              <a:rPr lang="en-US" sz="1428" dirty="0">
                <a:latin typeface="+mj-lt"/>
              </a:rPr>
              <a:t>Bosnia and Herzegovina</a:t>
            </a:r>
          </a:p>
          <a:p>
            <a:pPr>
              <a:lnSpc>
                <a:spcPct val="90000"/>
              </a:lnSpc>
            </a:pPr>
            <a:r>
              <a:rPr lang="en-US" sz="1428" dirty="0">
                <a:latin typeface="+mj-lt"/>
              </a:rPr>
              <a:t>Botswana</a:t>
            </a:r>
          </a:p>
          <a:p>
            <a:pPr>
              <a:lnSpc>
                <a:spcPct val="90000"/>
              </a:lnSpc>
            </a:pPr>
            <a:r>
              <a:rPr lang="en-US" sz="1428" dirty="0">
                <a:latin typeface="+mj-lt"/>
              </a:rPr>
              <a:t>Brazil</a:t>
            </a:r>
          </a:p>
          <a:p>
            <a:pPr>
              <a:lnSpc>
                <a:spcPct val="90000"/>
              </a:lnSpc>
            </a:pPr>
            <a:r>
              <a:rPr lang="en-US" sz="1428" dirty="0">
                <a:latin typeface="+mj-lt"/>
              </a:rPr>
              <a:t>Bulgaria</a:t>
            </a:r>
          </a:p>
          <a:p>
            <a:pPr>
              <a:lnSpc>
                <a:spcPct val="90000"/>
              </a:lnSpc>
            </a:pPr>
            <a:r>
              <a:rPr lang="en-US" sz="1428" dirty="0">
                <a:latin typeface="+mj-lt"/>
              </a:rPr>
              <a:t>Canada</a:t>
            </a:r>
          </a:p>
          <a:p>
            <a:pPr>
              <a:lnSpc>
                <a:spcPct val="90000"/>
              </a:lnSpc>
            </a:pPr>
            <a:r>
              <a:rPr lang="en-US" sz="1428" dirty="0">
                <a:latin typeface="+mj-lt"/>
              </a:rPr>
              <a:t>Chile</a:t>
            </a:r>
          </a:p>
          <a:p>
            <a:pPr>
              <a:lnSpc>
                <a:spcPct val="90000"/>
              </a:lnSpc>
            </a:pPr>
            <a:r>
              <a:rPr lang="en-US" sz="1428" dirty="0">
                <a:latin typeface="+mj-lt"/>
              </a:rPr>
              <a:t>Croatia</a:t>
            </a:r>
          </a:p>
          <a:p>
            <a:pPr>
              <a:lnSpc>
                <a:spcPct val="90000"/>
              </a:lnSpc>
            </a:pPr>
            <a:r>
              <a:rPr lang="en-US" sz="1428" dirty="0">
                <a:latin typeface="+mj-lt"/>
              </a:rPr>
              <a:t>Czech Republic</a:t>
            </a:r>
          </a:p>
          <a:p>
            <a:pPr>
              <a:lnSpc>
                <a:spcPct val="90000"/>
              </a:lnSpc>
            </a:pPr>
            <a:r>
              <a:rPr lang="en-US" sz="1428" dirty="0">
                <a:latin typeface="+mj-lt"/>
              </a:rPr>
              <a:t>Denmark</a:t>
            </a:r>
          </a:p>
          <a:p>
            <a:pPr>
              <a:lnSpc>
                <a:spcPct val="90000"/>
              </a:lnSpc>
            </a:pPr>
            <a:r>
              <a:rPr lang="en-US" sz="1428" dirty="0">
                <a:latin typeface="+mj-lt"/>
              </a:rPr>
              <a:t>Estonia</a:t>
            </a:r>
          </a:p>
          <a:p>
            <a:pPr>
              <a:lnSpc>
                <a:spcPct val="90000"/>
              </a:lnSpc>
            </a:pPr>
            <a:r>
              <a:rPr lang="en-US" sz="1428" dirty="0">
                <a:latin typeface="+mj-lt"/>
              </a:rPr>
              <a:t>Finland</a:t>
            </a:r>
          </a:p>
          <a:p>
            <a:pPr>
              <a:lnSpc>
                <a:spcPct val="90000"/>
              </a:lnSpc>
            </a:pPr>
            <a:r>
              <a:rPr lang="en-US" sz="1428" dirty="0">
                <a:latin typeface="+mj-lt"/>
              </a:rPr>
              <a:t>France</a:t>
            </a:r>
          </a:p>
          <a:p>
            <a:pPr>
              <a:lnSpc>
                <a:spcPct val="90000"/>
              </a:lnSpc>
            </a:pPr>
            <a:r>
              <a:rPr lang="en-US" sz="1428" dirty="0">
                <a:latin typeface="+mj-lt"/>
              </a:rPr>
              <a:t>Germany</a:t>
            </a:r>
          </a:p>
          <a:p>
            <a:pPr>
              <a:lnSpc>
                <a:spcPct val="90000"/>
              </a:lnSpc>
            </a:pPr>
            <a:r>
              <a:rPr lang="en-US" sz="1428" dirty="0">
                <a:latin typeface="+mj-lt"/>
              </a:rPr>
              <a:t>Greece</a:t>
            </a:r>
          </a:p>
          <a:p>
            <a:pPr>
              <a:lnSpc>
                <a:spcPct val="90000"/>
              </a:lnSpc>
            </a:pPr>
            <a:r>
              <a:rPr lang="en-US" sz="1428" dirty="0">
                <a:latin typeface="+mj-lt"/>
              </a:rPr>
              <a:t>Hungary</a:t>
            </a:r>
          </a:p>
          <a:p>
            <a:pPr>
              <a:lnSpc>
                <a:spcPct val="90000"/>
              </a:lnSpc>
            </a:pPr>
            <a:r>
              <a:rPr lang="en-US" sz="1428" dirty="0">
                <a:latin typeface="+mj-lt"/>
              </a:rPr>
              <a:t>Iceland</a:t>
            </a:r>
          </a:p>
          <a:p>
            <a:pPr>
              <a:lnSpc>
                <a:spcPct val="90000"/>
              </a:lnSpc>
            </a:pPr>
            <a:r>
              <a:rPr lang="en-US" sz="1428" dirty="0">
                <a:latin typeface="+mj-lt"/>
              </a:rPr>
              <a:t>Ireland</a:t>
            </a:r>
          </a:p>
          <a:p>
            <a:pPr>
              <a:lnSpc>
                <a:spcPct val="90000"/>
              </a:lnSpc>
            </a:pPr>
            <a:r>
              <a:rPr lang="en-US" sz="1428" dirty="0">
                <a:latin typeface="+mj-lt"/>
              </a:rPr>
              <a:t>Israel</a:t>
            </a:r>
          </a:p>
          <a:p>
            <a:pPr>
              <a:lnSpc>
                <a:spcPct val="90000"/>
              </a:lnSpc>
            </a:pPr>
            <a:r>
              <a:rPr lang="en-US" sz="1428" dirty="0">
                <a:latin typeface="+mj-lt"/>
              </a:rPr>
              <a:t>Italy</a:t>
            </a:r>
          </a:p>
          <a:p>
            <a:pPr>
              <a:lnSpc>
                <a:spcPct val="90000"/>
              </a:lnSpc>
            </a:pPr>
            <a:r>
              <a:rPr lang="en-US" sz="1428" dirty="0">
                <a:latin typeface="+mj-lt"/>
              </a:rPr>
              <a:t>Jordan</a:t>
            </a:r>
          </a:p>
          <a:p>
            <a:pPr>
              <a:lnSpc>
                <a:spcPct val="90000"/>
              </a:lnSpc>
            </a:pPr>
            <a:r>
              <a:rPr lang="en-US" sz="1428" dirty="0">
                <a:latin typeface="+mj-lt"/>
              </a:rPr>
              <a:t>Kazakhstan</a:t>
            </a:r>
          </a:p>
          <a:p>
            <a:pPr>
              <a:lnSpc>
                <a:spcPct val="90000"/>
              </a:lnSpc>
            </a:pPr>
            <a:r>
              <a:rPr lang="en-US" sz="1428" dirty="0">
                <a:latin typeface="+mj-lt"/>
              </a:rPr>
              <a:t>Kosovo</a:t>
            </a:r>
          </a:p>
          <a:p>
            <a:pPr>
              <a:lnSpc>
                <a:spcPct val="90000"/>
              </a:lnSpc>
            </a:pPr>
            <a:r>
              <a:rPr lang="en-US" sz="1428" dirty="0">
                <a:latin typeface="+mj-lt"/>
              </a:rPr>
              <a:t>Kuwait</a:t>
            </a:r>
          </a:p>
          <a:p>
            <a:pPr>
              <a:lnSpc>
                <a:spcPct val="90000"/>
              </a:lnSpc>
            </a:pPr>
            <a:r>
              <a:rPr lang="en-US" sz="1428" dirty="0">
                <a:latin typeface="+mj-lt"/>
              </a:rPr>
              <a:t>Latvia</a:t>
            </a:r>
          </a:p>
          <a:p>
            <a:pPr>
              <a:lnSpc>
                <a:spcPct val="90000"/>
              </a:lnSpc>
            </a:pPr>
            <a:r>
              <a:rPr lang="en-US" sz="1428" dirty="0">
                <a:latin typeface="+mj-lt"/>
              </a:rPr>
              <a:t>Lithuania</a:t>
            </a:r>
          </a:p>
          <a:p>
            <a:pPr>
              <a:lnSpc>
                <a:spcPct val="90000"/>
              </a:lnSpc>
            </a:pPr>
            <a:r>
              <a:rPr lang="en-US" sz="1428" dirty="0">
                <a:latin typeface="+mj-lt"/>
              </a:rPr>
              <a:t>Luxembourg</a:t>
            </a:r>
          </a:p>
          <a:p>
            <a:pPr>
              <a:lnSpc>
                <a:spcPct val="90000"/>
              </a:lnSpc>
            </a:pPr>
            <a:r>
              <a:rPr lang="en-US" sz="1428" dirty="0">
                <a:latin typeface="+mj-lt"/>
              </a:rPr>
              <a:t>Macedonia</a:t>
            </a:r>
          </a:p>
          <a:p>
            <a:pPr>
              <a:lnSpc>
                <a:spcPct val="90000"/>
              </a:lnSpc>
            </a:pPr>
            <a:r>
              <a:rPr lang="en-US" sz="1428" dirty="0">
                <a:latin typeface="+mj-lt"/>
              </a:rPr>
              <a:t>Mexico</a:t>
            </a:r>
          </a:p>
          <a:p>
            <a:pPr>
              <a:lnSpc>
                <a:spcPct val="90000"/>
              </a:lnSpc>
            </a:pPr>
            <a:r>
              <a:rPr lang="en-US" sz="1428" dirty="0">
                <a:latin typeface="+mj-lt"/>
              </a:rPr>
              <a:t>Montenegro</a:t>
            </a:r>
          </a:p>
          <a:p>
            <a:pPr>
              <a:lnSpc>
                <a:spcPct val="90000"/>
              </a:lnSpc>
            </a:pPr>
            <a:r>
              <a:rPr lang="en-US" sz="1428" dirty="0">
                <a:latin typeface="+mj-lt"/>
              </a:rPr>
              <a:t>Morocco</a:t>
            </a:r>
          </a:p>
          <a:p>
            <a:pPr>
              <a:lnSpc>
                <a:spcPct val="90000"/>
              </a:lnSpc>
            </a:pPr>
            <a:r>
              <a:rPr lang="en-US" sz="1428" dirty="0">
                <a:latin typeface="+mj-lt"/>
              </a:rPr>
              <a:t>Namibia</a:t>
            </a:r>
          </a:p>
          <a:p>
            <a:pPr>
              <a:lnSpc>
                <a:spcPct val="90000"/>
              </a:lnSpc>
            </a:pPr>
            <a:r>
              <a:rPr lang="en-US" sz="1428" dirty="0">
                <a:latin typeface="+mj-lt"/>
              </a:rPr>
              <a:t>Netherlands</a:t>
            </a:r>
          </a:p>
          <a:p>
            <a:pPr>
              <a:lnSpc>
                <a:spcPct val="90000"/>
              </a:lnSpc>
            </a:pPr>
            <a:r>
              <a:rPr lang="en-US" sz="1428" dirty="0">
                <a:latin typeface="+mj-lt"/>
              </a:rPr>
              <a:t>New Zealand</a:t>
            </a:r>
          </a:p>
          <a:p>
            <a:pPr>
              <a:lnSpc>
                <a:spcPct val="90000"/>
              </a:lnSpc>
            </a:pPr>
            <a:r>
              <a:rPr lang="en-US" sz="1428" dirty="0">
                <a:latin typeface="+mj-lt"/>
              </a:rPr>
              <a:t>Norway</a:t>
            </a:r>
          </a:p>
          <a:p>
            <a:pPr>
              <a:lnSpc>
                <a:spcPct val="90000"/>
              </a:lnSpc>
            </a:pPr>
            <a:r>
              <a:rPr lang="en-US" sz="1428" dirty="0">
                <a:latin typeface="+mj-lt"/>
              </a:rPr>
              <a:t>Oman</a:t>
            </a:r>
          </a:p>
          <a:p>
            <a:pPr>
              <a:lnSpc>
                <a:spcPct val="90000"/>
              </a:lnSpc>
            </a:pPr>
            <a:r>
              <a:rPr lang="en-US" sz="1428" dirty="0">
                <a:latin typeface="+mj-lt"/>
              </a:rPr>
              <a:t>Poland</a:t>
            </a:r>
          </a:p>
          <a:p>
            <a:pPr>
              <a:lnSpc>
                <a:spcPct val="90000"/>
              </a:lnSpc>
            </a:pPr>
            <a:r>
              <a:rPr lang="en-US" sz="1428" dirty="0">
                <a:latin typeface="+mj-lt"/>
              </a:rPr>
              <a:t>Portugal</a:t>
            </a:r>
          </a:p>
          <a:p>
            <a:pPr>
              <a:lnSpc>
                <a:spcPct val="90000"/>
              </a:lnSpc>
            </a:pPr>
            <a:r>
              <a:rPr lang="en-US" sz="1428" dirty="0">
                <a:latin typeface="+mj-lt"/>
              </a:rPr>
              <a:t>Qatar</a:t>
            </a:r>
          </a:p>
          <a:p>
            <a:pPr>
              <a:lnSpc>
                <a:spcPct val="90000"/>
              </a:lnSpc>
            </a:pPr>
            <a:r>
              <a:rPr lang="en-US" sz="1428" dirty="0">
                <a:latin typeface="+mj-lt"/>
              </a:rPr>
              <a:t>Reunion</a:t>
            </a:r>
          </a:p>
          <a:p>
            <a:pPr>
              <a:lnSpc>
                <a:spcPct val="90000"/>
              </a:lnSpc>
            </a:pPr>
            <a:r>
              <a:rPr lang="en-US" sz="1428" dirty="0">
                <a:latin typeface="+mj-lt"/>
              </a:rPr>
              <a:t>Romania</a:t>
            </a:r>
          </a:p>
          <a:p>
            <a:pPr>
              <a:lnSpc>
                <a:spcPct val="90000"/>
              </a:lnSpc>
            </a:pPr>
            <a:r>
              <a:rPr lang="en-US" sz="1428" dirty="0">
                <a:latin typeface="+mj-lt"/>
              </a:rPr>
              <a:t>Russia</a:t>
            </a:r>
          </a:p>
          <a:p>
            <a:pPr>
              <a:lnSpc>
                <a:spcPct val="90000"/>
              </a:lnSpc>
            </a:pPr>
            <a:r>
              <a:rPr lang="en-US" sz="1428" dirty="0">
                <a:latin typeface="+mj-lt"/>
              </a:rPr>
              <a:t>Serbia</a:t>
            </a:r>
          </a:p>
          <a:p>
            <a:pPr>
              <a:lnSpc>
                <a:spcPct val="90000"/>
              </a:lnSpc>
            </a:pPr>
            <a:r>
              <a:rPr lang="en-US" sz="1428" dirty="0">
                <a:latin typeface="+mj-lt"/>
              </a:rPr>
              <a:t>Slovakia</a:t>
            </a:r>
          </a:p>
          <a:p>
            <a:pPr>
              <a:lnSpc>
                <a:spcPct val="90000"/>
              </a:lnSpc>
            </a:pPr>
            <a:r>
              <a:rPr lang="en-US" sz="1428" dirty="0">
                <a:latin typeface="+mj-lt"/>
              </a:rPr>
              <a:t>Slovenia</a:t>
            </a:r>
          </a:p>
          <a:p>
            <a:pPr>
              <a:lnSpc>
                <a:spcPct val="90000"/>
              </a:lnSpc>
            </a:pPr>
            <a:r>
              <a:rPr lang="en-US" sz="1428" dirty="0">
                <a:latin typeface="+mj-lt"/>
              </a:rPr>
              <a:t>South Africa</a:t>
            </a:r>
          </a:p>
          <a:p>
            <a:pPr>
              <a:lnSpc>
                <a:spcPct val="90000"/>
              </a:lnSpc>
            </a:pPr>
            <a:r>
              <a:rPr lang="en-US" sz="1428" dirty="0">
                <a:latin typeface="+mj-lt"/>
              </a:rPr>
              <a:t>Spain</a:t>
            </a:r>
          </a:p>
          <a:p>
            <a:pPr>
              <a:lnSpc>
                <a:spcPct val="90000"/>
              </a:lnSpc>
            </a:pPr>
            <a:r>
              <a:rPr lang="en-US" sz="1428" dirty="0">
                <a:latin typeface="+mj-lt"/>
              </a:rPr>
              <a:t>Sweden</a:t>
            </a:r>
          </a:p>
          <a:p>
            <a:pPr>
              <a:lnSpc>
                <a:spcPct val="90000"/>
              </a:lnSpc>
            </a:pPr>
            <a:r>
              <a:rPr lang="en-US" sz="1428" dirty="0">
                <a:latin typeface="+mj-lt"/>
              </a:rPr>
              <a:t>Switzerland</a:t>
            </a:r>
          </a:p>
          <a:p>
            <a:pPr>
              <a:lnSpc>
                <a:spcPct val="90000"/>
              </a:lnSpc>
            </a:pPr>
            <a:r>
              <a:rPr lang="en-US" sz="1428" dirty="0">
                <a:latin typeface="+mj-lt"/>
              </a:rPr>
              <a:t>Turkey</a:t>
            </a:r>
          </a:p>
          <a:p>
            <a:pPr>
              <a:lnSpc>
                <a:spcPct val="90000"/>
              </a:lnSpc>
            </a:pPr>
            <a:r>
              <a:rPr lang="en-US" sz="1428" dirty="0">
                <a:latin typeface="+mj-lt"/>
              </a:rPr>
              <a:t>Ukraine</a:t>
            </a:r>
          </a:p>
          <a:p>
            <a:pPr>
              <a:lnSpc>
                <a:spcPct val="90000"/>
              </a:lnSpc>
            </a:pPr>
            <a:r>
              <a:rPr lang="en-US" sz="1428" dirty="0">
                <a:latin typeface="+mj-lt"/>
              </a:rPr>
              <a:t>United Arab Emirates</a:t>
            </a:r>
          </a:p>
          <a:p>
            <a:pPr>
              <a:lnSpc>
                <a:spcPct val="90000"/>
              </a:lnSpc>
            </a:pPr>
            <a:r>
              <a:rPr lang="en-US" sz="1428" dirty="0">
                <a:latin typeface="+mj-lt"/>
              </a:rPr>
              <a:t>United Kingdom</a:t>
            </a:r>
          </a:p>
          <a:p>
            <a:pPr>
              <a:lnSpc>
                <a:spcPct val="90000"/>
              </a:lnSpc>
            </a:pPr>
            <a:r>
              <a:rPr lang="en-US" sz="1428" dirty="0">
                <a:latin typeface="+mj-lt"/>
              </a:rPr>
              <a:t>United States</a:t>
            </a:r>
          </a:p>
          <a:p>
            <a:pPr>
              <a:lnSpc>
                <a:spcPct val="90000"/>
              </a:lnSpc>
            </a:pPr>
            <a:endParaRPr lang="en-US" sz="1428" dirty="0">
              <a:latin typeface="+mj-lt"/>
            </a:endParaRPr>
          </a:p>
        </p:txBody>
      </p:sp>
      <p:pic>
        <p:nvPicPr>
          <p:cNvPr id="3" name="Picture 2" descr="A map highlighting the countries where Bing Maps supports truck routing.">
            <a:extLst>
              <a:ext uri="{FF2B5EF4-FFF2-40B4-BE49-F238E27FC236}">
                <a16:creationId xmlns:a16="http://schemas.microsoft.com/office/drawing/2014/main" id="{D72D078B-1280-4461-B06D-1BE85FAF39FE}"/>
              </a:ext>
            </a:extLst>
          </p:cNvPr>
          <p:cNvPicPr>
            <a:picLocks noChangeAspect="1"/>
          </p:cNvPicPr>
          <p:nvPr/>
        </p:nvPicPr>
        <p:blipFill>
          <a:blip r:embed="rId3"/>
          <a:stretch>
            <a:fillRect/>
          </a:stretch>
        </p:blipFill>
        <p:spPr>
          <a:xfrm>
            <a:off x="5913437" y="2540882"/>
            <a:ext cx="6087474" cy="3657600"/>
          </a:xfrm>
          <a:prstGeom prst="rect">
            <a:avLst/>
          </a:prstGeom>
        </p:spPr>
      </p:pic>
    </p:spTree>
    <p:extLst>
      <p:ext uri="{BB962C8B-B14F-4D97-AF65-F5344CB8AC3E}">
        <p14:creationId xmlns:p14="http://schemas.microsoft.com/office/powerpoint/2010/main" val="392535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1791260"/>
          </a:xfrm>
        </p:spPr>
        <p:txBody>
          <a:bodyPr/>
          <a:lstStyle/>
          <a:p>
            <a:r>
              <a:rPr lang="en-US" sz="4400" dirty="0"/>
              <a:t>Demo:</a:t>
            </a:r>
            <a:br>
              <a:rPr lang="en-US" dirty="0"/>
            </a:br>
            <a:r>
              <a:rPr lang="en-US" dirty="0"/>
              <a:t>Truck Routing API</a:t>
            </a:r>
          </a:p>
        </p:txBody>
      </p:sp>
      <p:sp>
        <p:nvSpPr>
          <p:cNvPr id="4" name="Text Placeholder 3"/>
          <p:cNvSpPr>
            <a:spLocks noGrp="1"/>
          </p:cNvSpPr>
          <p:nvPr>
            <p:ph type="body" sz="quarter" idx="12"/>
          </p:nvPr>
        </p:nvSpPr>
        <p:spPr/>
        <p:txBody>
          <a:bodyPr/>
          <a:lstStyle/>
          <a:p>
            <a:r>
              <a:rPr lang="en-US" dirty="0"/>
              <a:t>Ricky Brundritt</a:t>
            </a:r>
          </a:p>
        </p:txBody>
      </p:sp>
    </p:spTree>
    <p:extLst>
      <p:ext uri="{BB962C8B-B14F-4D97-AF65-F5344CB8AC3E}">
        <p14:creationId xmlns:p14="http://schemas.microsoft.com/office/powerpoint/2010/main" val="443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Isochrone API</a:t>
            </a:r>
          </a:p>
        </p:txBody>
      </p:sp>
      <p:sp>
        <p:nvSpPr>
          <p:cNvPr id="5" name="Text Placeholder 4">
            <a:extLst>
              <a:ext uri="{FF2B5EF4-FFF2-40B4-BE49-F238E27FC236}">
                <a16:creationId xmlns:a16="http://schemas.microsoft.com/office/drawing/2014/main" id="{CEA7DD8A-BD3E-4A22-BC16-5BB7E4AD3B1C}"/>
              </a:ext>
            </a:extLst>
          </p:cNvPr>
          <p:cNvSpPr>
            <a:spLocks noGrp="1"/>
          </p:cNvSpPr>
          <p:nvPr>
            <p:ph type="body" sz="quarter" idx="10"/>
          </p:nvPr>
        </p:nvSpPr>
        <p:spPr>
          <a:xfrm>
            <a:off x="274703" y="1211287"/>
            <a:ext cx="6897476" cy="5909310"/>
          </a:xfrm>
        </p:spPr>
        <p:txBody>
          <a:bodyPr/>
          <a:lstStyle/>
          <a:p>
            <a:pPr marL="0" indent="0">
              <a:buNone/>
            </a:pPr>
            <a:r>
              <a:rPr lang="en-US" dirty="0"/>
              <a:t>Calculate the area that can be travelled to within a specified distance or time.</a:t>
            </a:r>
          </a:p>
          <a:p>
            <a:endParaRPr lang="en-US" dirty="0"/>
          </a:p>
          <a:p>
            <a:pPr lvl="1"/>
            <a:r>
              <a:rPr lang="en-US" dirty="0"/>
              <a:t>Travel time or distance polygon</a:t>
            </a:r>
          </a:p>
          <a:p>
            <a:pPr lvl="1"/>
            <a:r>
              <a:rPr lang="en-US" dirty="0"/>
              <a:t>Supports driving, walking and public transit</a:t>
            </a:r>
          </a:p>
          <a:p>
            <a:pPr lvl="1"/>
            <a:r>
              <a:rPr lang="en-US" dirty="0"/>
              <a:t>Predictive traffic</a:t>
            </a:r>
          </a:p>
          <a:p>
            <a:pPr marL="228600" lvl="1" indent="0">
              <a:buNone/>
            </a:pPr>
            <a:endParaRPr lang="en-US" dirty="0"/>
          </a:p>
          <a:p>
            <a:pPr marL="228600" lvl="1" indent="0">
              <a:buNone/>
            </a:pPr>
            <a:r>
              <a:rPr lang="en-US" b="1" dirty="0"/>
              <a:t>Target Release ETA</a:t>
            </a:r>
            <a:r>
              <a:rPr lang="en-US" dirty="0"/>
              <a:t>: Q4 2017</a:t>
            </a:r>
          </a:p>
          <a:p>
            <a:pPr marL="228600" lvl="1" indent="0">
              <a:buNone/>
            </a:pPr>
            <a:r>
              <a:rPr lang="en-US" b="1" dirty="0"/>
              <a:t>Coverage</a:t>
            </a:r>
            <a:r>
              <a:rPr lang="en-US" dirty="0"/>
              <a:t>: Most places Bing Maps supports routing</a:t>
            </a:r>
          </a:p>
        </p:txBody>
      </p:sp>
      <p:grpSp>
        <p:nvGrpSpPr>
          <p:cNvPr id="13" name="Group 12">
            <a:extLst>
              <a:ext uri="{FF2B5EF4-FFF2-40B4-BE49-F238E27FC236}">
                <a16:creationId xmlns:a16="http://schemas.microsoft.com/office/drawing/2014/main" id="{2A0BE0F7-165B-40D6-8E6D-A7315AF607D3}"/>
              </a:ext>
            </a:extLst>
          </p:cNvPr>
          <p:cNvGrpSpPr/>
          <p:nvPr/>
        </p:nvGrpSpPr>
        <p:grpSpPr>
          <a:xfrm>
            <a:off x="7210278" y="0"/>
            <a:ext cx="5226197" cy="6983512"/>
            <a:chOff x="7210278" y="0"/>
            <a:chExt cx="5226197" cy="6983512"/>
          </a:xfrm>
        </p:grpSpPr>
        <p:pic>
          <p:nvPicPr>
            <p:cNvPr id="3" name="Picture 2" descr="A map of seattle displaying color coded isochrones showing how far you can drive in 10, 15, 20, and 25 minutes.">
              <a:extLst>
                <a:ext uri="{FF2B5EF4-FFF2-40B4-BE49-F238E27FC236}">
                  <a16:creationId xmlns:a16="http://schemas.microsoft.com/office/drawing/2014/main" id="{4767D2AE-55F3-45D4-AA43-70638A7C48F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t="315"/>
            <a:stretch/>
          </p:blipFill>
          <p:spPr>
            <a:xfrm>
              <a:off x="7210278" y="0"/>
              <a:ext cx="5226197" cy="6983512"/>
            </a:xfrm>
            <a:prstGeom prst="rect">
              <a:avLst/>
            </a:prstGeom>
          </p:spPr>
        </p:pic>
        <p:grpSp>
          <p:nvGrpSpPr>
            <p:cNvPr id="12" name="Group 11">
              <a:extLst>
                <a:ext uri="{FF2B5EF4-FFF2-40B4-BE49-F238E27FC236}">
                  <a16:creationId xmlns:a16="http://schemas.microsoft.com/office/drawing/2014/main" id="{49FDF4B7-65A4-4904-B475-5243FAA7D539}"/>
                </a:ext>
              </a:extLst>
            </p:cNvPr>
            <p:cNvGrpSpPr/>
            <p:nvPr/>
          </p:nvGrpSpPr>
          <p:grpSpPr>
            <a:xfrm>
              <a:off x="11018837" y="5478462"/>
              <a:ext cx="1257300" cy="1135696"/>
              <a:chOff x="10866437" y="5192204"/>
              <a:chExt cx="1257300" cy="1135696"/>
            </a:xfrm>
          </p:grpSpPr>
          <p:sp>
            <p:nvSpPr>
              <p:cNvPr id="4" name="Rectangle: Rounded Corners 3">
                <a:extLst>
                  <a:ext uri="{FF2B5EF4-FFF2-40B4-BE49-F238E27FC236}">
                    <a16:creationId xmlns:a16="http://schemas.microsoft.com/office/drawing/2014/main" id="{6EB773E0-6591-4D4B-B83D-0002D61CAC30}"/>
                  </a:ext>
                </a:extLst>
              </p:cNvPr>
              <p:cNvSpPr/>
              <p:nvPr/>
            </p:nvSpPr>
            <p:spPr bwMode="auto">
              <a:xfrm>
                <a:off x="10866437" y="5192204"/>
                <a:ext cx="1219200" cy="112445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0FB2376-3811-4350-90F8-5743C96A3070}"/>
                  </a:ext>
                </a:extLst>
              </p:cNvPr>
              <p:cNvSpPr/>
              <p:nvPr/>
            </p:nvSpPr>
            <p:spPr bwMode="auto">
              <a:xfrm>
                <a:off x="10942637" y="5326062"/>
                <a:ext cx="152400" cy="152400"/>
              </a:xfrm>
              <a:prstGeom prst="roundRect">
                <a:avLst/>
              </a:prstGeom>
              <a:solidFill>
                <a:srgbClr val="66FF66">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501C880F-BF1A-43E1-8EFC-0D76DE5A1BC5}"/>
                  </a:ext>
                </a:extLst>
              </p:cNvPr>
              <p:cNvSpPr txBox="1"/>
              <p:nvPr/>
            </p:nvSpPr>
            <p:spPr>
              <a:xfrm>
                <a:off x="11056937" y="5192204"/>
                <a:ext cx="1066800" cy="1135696"/>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10 minutes</a:t>
                </a:r>
              </a:p>
              <a:p>
                <a:pPr>
                  <a:lnSpc>
                    <a:spcPct val="90000"/>
                  </a:lnSpc>
                  <a:spcAft>
                    <a:spcPts val="600"/>
                  </a:spcAft>
                </a:pPr>
                <a:r>
                  <a:rPr lang="en-US" sz="1100" dirty="0">
                    <a:gradFill>
                      <a:gsLst>
                        <a:gs pos="2917">
                          <a:schemeClr val="tx1"/>
                        </a:gs>
                        <a:gs pos="30000">
                          <a:schemeClr val="tx1"/>
                        </a:gs>
                      </a:gsLst>
                      <a:lin ang="5400000" scaled="0"/>
                    </a:gradFill>
                  </a:rPr>
                  <a:t>15 minutes</a:t>
                </a:r>
              </a:p>
              <a:p>
                <a:pPr>
                  <a:lnSpc>
                    <a:spcPct val="90000"/>
                  </a:lnSpc>
                  <a:spcAft>
                    <a:spcPts val="600"/>
                  </a:spcAft>
                </a:pPr>
                <a:r>
                  <a:rPr lang="en-US" sz="1100" dirty="0">
                    <a:gradFill>
                      <a:gsLst>
                        <a:gs pos="2917">
                          <a:schemeClr val="tx1"/>
                        </a:gs>
                        <a:gs pos="30000">
                          <a:schemeClr val="tx1"/>
                        </a:gs>
                      </a:gsLst>
                      <a:lin ang="5400000" scaled="0"/>
                    </a:gradFill>
                  </a:rPr>
                  <a:t>20 minutes</a:t>
                </a:r>
              </a:p>
              <a:p>
                <a:pPr>
                  <a:lnSpc>
                    <a:spcPct val="90000"/>
                  </a:lnSpc>
                  <a:spcAft>
                    <a:spcPts val="600"/>
                  </a:spcAft>
                </a:pPr>
                <a:r>
                  <a:rPr lang="en-US" sz="1100" dirty="0">
                    <a:gradFill>
                      <a:gsLst>
                        <a:gs pos="2917">
                          <a:schemeClr val="tx1"/>
                        </a:gs>
                        <a:gs pos="30000">
                          <a:schemeClr val="tx1"/>
                        </a:gs>
                      </a:gsLst>
                      <a:lin ang="5400000" scaled="0"/>
                    </a:gradFill>
                  </a:rPr>
                  <a:t>25 minutes</a:t>
                </a:r>
                <a:endParaRPr lang="en-US" sz="900" dirty="0">
                  <a:gradFill>
                    <a:gsLst>
                      <a:gs pos="2917">
                        <a:schemeClr val="tx1"/>
                      </a:gs>
                      <a:gs pos="30000">
                        <a:schemeClr val="tx1"/>
                      </a:gs>
                    </a:gsLst>
                    <a:lin ang="5400000" scaled="0"/>
                  </a:gradFill>
                </a:endParaRPr>
              </a:p>
            </p:txBody>
          </p:sp>
          <p:sp>
            <p:nvSpPr>
              <p:cNvPr id="9" name="Rectangle: Rounded Corners 8">
                <a:extLst>
                  <a:ext uri="{FF2B5EF4-FFF2-40B4-BE49-F238E27FC236}">
                    <a16:creationId xmlns:a16="http://schemas.microsoft.com/office/drawing/2014/main" id="{0821B6F4-BBF2-4D3C-830D-AC232399A23C}"/>
                  </a:ext>
                </a:extLst>
              </p:cNvPr>
              <p:cNvSpPr/>
              <p:nvPr/>
            </p:nvSpPr>
            <p:spPr bwMode="auto">
              <a:xfrm>
                <a:off x="10942637" y="5554662"/>
                <a:ext cx="152400" cy="152400"/>
              </a:xfrm>
              <a:prstGeom prst="roundRect">
                <a:avLst/>
              </a:prstGeom>
              <a:solidFill>
                <a:srgbClr val="FFFF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24A0BD05-16F2-4EDD-8DDB-C52849219C8F}"/>
                  </a:ext>
                </a:extLst>
              </p:cNvPr>
              <p:cNvSpPr/>
              <p:nvPr/>
            </p:nvSpPr>
            <p:spPr bwMode="auto">
              <a:xfrm>
                <a:off x="10942637" y="5783262"/>
                <a:ext cx="152400" cy="152400"/>
              </a:xfrm>
              <a:prstGeom prst="roundRect">
                <a:avLst/>
              </a:prstGeom>
              <a:solidFill>
                <a:srgbClr val="FFCC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D87A83F-882A-4D7D-8C85-01CA7753E05F}"/>
                  </a:ext>
                </a:extLst>
              </p:cNvPr>
              <p:cNvSpPr/>
              <p:nvPr/>
            </p:nvSpPr>
            <p:spPr bwMode="auto">
              <a:xfrm>
                <a:off x="10942637" y="6011862"/>
                <a:ext cx="152400" cy="152400"/>
              </a:xfrm>
              <a:prstGeom prst="roundRect">
                <a:avLst/>
              </a:prstGeom>
              <a:solidFill>
                <a:srgbClr val="FF0000">
                  <a:alpha val="6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5457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ABD2-569F-4558-AE34-1A1C96E82C0C}"/>
              </a:ext>
            </a:extLst>
          </p:cNvPr>
          <p:cNvSpPr>
            <a:spLocks noGrp="1"/>
          </p:cNvSpPr>
          <p:nvPr>
            <p:ph type="title"/>
          </p:nvPr>
        </p:nvSpPr>
        <p:spPr/>
        <p:txBody>
          <a:bodyPr/>
          <a:lstStyle/>
          <a:p>
            <a:r>
              <a:rPr lang="en-US" dirty="0"/>
              <a:t>Common Isochrone scenarios</a:t>
            </a:r>
          </a:p>
        </p:txBody>
      </p:sp>
      <p:sp>
        <p:nvSpPr>
          <p:cNvPr id="3" name="Text Placeholder 2">
            <a:extLst>
              <a:ext uri="{FF2B5EF4-FFF2-40B4-BE49-F238E27FC236}">
                <a16:creationId xmlns:a16="http://schemas.microsoft.com/office/drawing/2014/main" id="{59A19079-050A-4793-9FCF-D3833509DD11}"/>
              </a:ext>
            </a:extLst>
          </p:cNvPr>
          <p:cNvSpPr>
            <a:spLocks noGrp="1"/>
          </p:cNvSpPr>
          <p:nvPr>
            <p:ph type="body" sz="quarter" idx="10"/>
          </p:nvPr>
        </p:nvSpPr>
        <p:spPr>
          <a:xfrm>
            <a:off x="274702" y="1211287"/>
            <a:ext cx="7086535" cy="6574107"/>
          </a:xfrm>
        </p:spPr>
        <p:txBody>
          <a:bodyPr/>
          <a:lstStyle/>
          <a:p>
            <a:pPr marL="0" indent="0">
              <a:buNone/>
            </a:pPr>
            <a:r>
              <a:rPr lang="en-US" dirty="0"/>
              <a:t>Time based searches</a:t>
            </a:r>
          </a:p>
          <a:p>
            <a:pPr lvl="1"/>
            <a:r>
              <a:rPr lang="en-US" dirty="0"/>
              <a:t>Stolen Vehicle Recovery</a:t>
            </a:r>
          </a:p>
          <a:p>
            <a:pPr lvl="1"/>
            <a:r>
              <a:rPr lang="en-US" dirty="0"/>
              <a:t>Real Estate</a:t>
            </a:r>
          </a:p>
          <a:p>
            <a:pPr lvl="1"/>
            <a:r>
              <a:rPr lang="en-US" dirty="0"/>
              <a:t>Law Enforcement</a:t>
            </a:r>
          </a:p>
          <a:p>
            <a:pPr lvl="1"/>
            <a:r>
              <a:rPr lang="en-US" dirty="0"/>
              <a:t>School Zone and Bus Planning</a:t>
            </a:r>
          </a:p>
          <a:p>
            <a:pPr lvl="1"/>
            <a:r>
              <a:rPr lang="en-US" dirty="0"/>
              <a:t>Dating sites</a:t>
            </a:r>
          </a:p>
          <a:p>
            <a:pPr lvl="1"/>
            <a:endParaRPr lang="en-US" dirty="0"/>
          </a:p>
          <a:p>
            <a:pPr marL="0" indent="0">
              <a:buNone/>
            </a:pPr>
            <a:r>
              <a:rPr lang="en-US" dirty="0"/>
              <a:t>Geofence Generation</a:t>
            </a:r>
          </a:p>
          <a:p>
            <a:pPr marL="0" indent="0">
              <a:buNone/>
            </a:pPr>
            <a:endParaRPr lang="en-US" dirty="0"/>
          </a:p>
          <a:p>
            <a:pPr marL="0" indent="0">
              <a:buNone/>
            </a:pPr>
            <a:r>
              <a:rPr lang="en-US" dirty="0"/>
              <a:t>City Planning</a:t>
            </a:r>
          </a:p>
          <a:p>
            <a:pPr marL="0" indent="0">
              <a:buNone/>
            </a:pPr>
            <a:endParaRPr lang="en-US" dirty="0"/>
          </a:p>
          <a:p>
            <a:pPr marL="0" indent="0">
              <a:buNone/>
            </a:pPr>
            <a:endParaRPr lang="en-US" dirty="0"/>
          </a:p>
        </p:txBody>
      </p:sp>
      <p:pic>
        <p:nvPicPr>
          <p:cNvPr id="4" name="Picture 3" descr="A screenshot of the travel time search feature on the UK Property Wide real estate site.">
            <a:extLst>
              <a:ext uri="{FF2B5EF4-FFF2-40B4-BE49-F238E27FC236}">
                <a16:creationId xmlns:a16="http://schemas.microsoft.com/office/drawing/2014/main" id="{96762640-973B-4DC1-B4AF-39D1BF42A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6871" y="1422596"/>
            <a:ext cx="4637396" cy="5326063"/>
          </a:xfrm>
          <a:prstGeom prst="rect">
            <a:avLst/>
          </a:prstGeom>
        </p:spPr>
      </p:pic>
    </p:spTree>
    <p:extLst>
      <p:ext uri="{BB962C8B-B14F-4D97-AF65-F5344CB8AC3E}">
        <p14:creationId xmlns:p14="http://schemas.microsoft.com/office/powerpoint/2010/main" val="265799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992FEF-0CF7-4DAB-9AEB-8DD1E69097E6}"/>
              </a:ext>
            </a:extLst>
          </p:cNvPr>
          <p:cNvSpPr>
            <a:spLocks noGrp="1"/>
          </p:cNvSpPr>
          <p:nvPr>
            <p:ph type="title"/>
          </p:nvPr>
        </p:nvSpPr>
        <p:spPr>
          <a:xfrm>
            <a:off x="274638" y="2125676"/>
            <a:ext cx="11201399" cy="6389441"/>
          </a:xfrm>
        </p:spPr>
        <p:txBody>
          <a:bodyPr/>
          <a:lstStyle/>
          <a:p>
            <a:r>
              <a:rPr lang="en-US" sz="4400" dirty="0"/>
              <a:t>Demo: </a:t>
            </a:r>
            <a:br>
              <a:rPr lang="en-US" sz="4400" dirty="0"/>
            </a:br>
            <a:r>
              <a:rPr lang="en-US" dirty="0"/>
              <a:t>Property Wide Travel Time Search</a:t>
            </a:r>
            <a:br>
              <a:rPr lang="en-US" sz="4400" dirty="0"/>
            </a:br>
            <a:br>
              <a:rPr lang="en-US" sz="4400" dirty="0"/>
            </a:br>
            <a:r>
              <a:rPr lang="en-US" sz="3600" dirty="0"/>
              <a:t>Real Estate Portal Achieves 300 Percent Jump in Conversion Rates Using Commute Time Search</a:t>
            </a:r>
            <a:endParaRPr lang="en-US" sz="4400" dirty="0"/>
          </a:p>
        </p:txBody>
      </p:sp>
    </p:spTree>
    <p:extLst>
      <p:ext uri="{BB962C8B-B14F-4D97-AF65-F5344CB8AC3E}">
        <p14:creationId xmlns:p14="http://schemas.microsoft.com/office/powerpoint/2010/main" val="336561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Insights API</a:t>
            </a:r>
          </a:p>
        </p:txBody>
      </p:sp>
      <p:sp>
        <p:nvSpPr>
          <p:cNvPr id="5" name="Text Placeholder 4">
            <a:extLst>
              <a:ext uri="{FF2B5EF4-FFF2-40B4-BE49-F238E27FC236}">
                <a16:creationId xmlns:a16="http://schemas.microsoft.com/office/drawing/2014/main" id="{CEA7DD8A-BD3E-4A22-BC16-5BB7E4AD3B1C}"/>
              </a:ext>
            </a:extLst>
          </p:cNvPr>
          <p:cNvSpPr>
            <a:spLocks noGrp="1"/>
          </p:cNvSpPr>
          <p:nvPr>
            <p:ph type="body" sz="quarter" idx="10"/>
          </p:nvPr>
        </p:nvSpPr>
        <p:spPr>
          <a:xfrm>
            <a:off x="274702" y="1211287"/>
            <a:ext cx="7924735" cy="5767733"/>
          </a:xfrm>
        </p:spPr>
        <p:txBody>
          <a:bodyPr/>
          <a:lstStyle/>
          <a:p>
            <a:pPr marL="0" indent="0">
              <a:buNone/>
            </a:pPr>
            <a:r>
              <a:rPr lang="en-US" dirty="0"/>
              <a:t>Scores the attractiveness of a location based on proximity to points of interest.</a:t>
            </a:r>
          </a:p>
          <a:p>
            <a:pPr marL="0" indent="0">
              <a:buNone/>
            </a:pPr>
            <a:endParaRPr lang="en-US" sz="2800" dirty="0"/>
          </a:p>
          <a:p>
            <a:pPr lvl="1"/>
            <a:r>
              <a:rPr lang="en-US" dirty="0"/>
              <a:t>Supports driving, walking and public transport</a:t>
            </a:r>
          </a:p>
          <a:p>
            <a:pPr marL="228600" lvl="1" indent="0">
              <a:buNone/>
            </a:pPr>
            <a:endParaRPr lang="en-US" dirty="0"/>
          </a:p>
          <a:p>
            <a:pPr marL="228600" lvl="1" indent="0">
              <a:buNone/>
            </a:pPr>
            <a:r>
              <a:rPr lang="en-US" dirty="0"/>
              <a:t>Common Scenarios</a:t>
            </a:r>
          </a:p>
          <a:p>
            <a:pPr lvl="1"/>
            <a:r>
              <a:rPr lang="en-US" dirty="0"/>
              <a:t>Real Estate</a:t>
            </a:r>
          </a:p>
          <a:p>
            <a:pPr lvl="1"/>
            <a:r>
              <a:rPr lang="en-US" dirty="0"/>
              <a:t>Commercial Real Estate</a:t>
            </a:r>
          </a:p>
          <a:p>
            <a:pPr marL="228600" lvl="1" indent="0">
              <a:buNone/>
            </a:pPr>
            <a:endParaRPr lang="en-US" sz="2400" dirty="0"/>
          </a:p>
          <a:p>
            <a:pPr marL="228600" lvl="1" indent="0">
              <a:buNone/>
            </a:pPr>
            <a:r>
              <a:rPr lang="en-US" b="1" dirty="0"/>
              <a:t>Target Release ETA</a:t>
            </a:r>
            <a:r>
              <a:rPr lang="en-US" dirty="0"/>
              <a:t>: Q4 2017</a:t>
            </a:r>
          </a:p>
          <a:p>
            <a:pPr marL="228600" lvl="1" indent="0">
              <a:buNone/>
            </a:pPr>
            <a:r>
              <a:rPr lang="en-US" b="1" dirty="0"/>
              <a:t>Coverage</a:t>
            </a:r>
            <a:r>
              <a:rPr lang="en-US" dirty="0"/>
              <a:t>: Initially USA, and expanding over time.</a:t>
            </a:r>
          </a:p>
        </p:txBody>
      </p:sp>
      <p:pic>
        <p:nvPicPr>
          <p:cNvPr id="6" name="Picture 5" descr="A list of points of interest types and the number of each found in an area.">
            <a:extLst>
              <a:ext uri="{FF2B5EF4-FFF2-40B4-BE49-F238E27FC236}">
                <a16:creationId xmlns:a16="http://schemas.microsoft.com/office/drawing/2014/main" id="{E2BE6E90-4545-44CB-900D-8A86AFEDEFA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3301" r="4279"/>
          <a:stretch/>
        </p:blipFill>
        <p:spPr>
          <a:xfrm>
            <a:off x="8199437" y="497"/>
            <a:ext cx="4267200" cy="6993533"/>
          </a:xfrm>
          <a:prstGeom prst="rect">
            <a:avLst/>
          </a:prstGeom>
        </p:spPr>
      </p:pic>
    </p:spTree>
    <p:extLst>
      <p:ext uri="{BB962C8B-B14F-4D97-AF65-F5344CB8AC3E}">
        <p14:creationId xmlns:p14="http://schemas.microsoft.com/office/powerpoint/2010/main" val="224790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3C2B8-8359-4223-BCDE-841EB43CACD4}"/>
              </a:ext>
            </a:extLst>
          </p:cNvPr>
          <p:cNvSpPr>
            <a:spLocks noGrp="1"/>
          </p:cNvSpPr>
          <p:nvPr>
            <p:ph type="title"/>
          </p:nvPr>
        </p:nvSpPr>
        <p:spPr/>
        <p:txBody>
          <a:bodyPr/>
          <a:lstStyle/>
          <a:p>
            <a:r>
              <a:rPr lang="en-US" dirty="0"/>
              <a:t>Time Zone API – Coming soon</a:t>
            </a:r>
          </a:p>
        </p:txBody>
      </p:sp>
      <p:sp>
        <p:nvSpPr>
          <p:cNvPr id="3" name="Text Placeholder 2">
            <a:extLst>
              <a:ext uri="{FF2B5EF4-FFF2-40B4-BE49-F238E27FC236}">
                <a16:creationId xmlns:a16="http://schemas.microsoft.com/office/drawing/2014/main" id="{34E86289-86C4-40D1-9E9A-00A04AB32ECB}"/>
              </a:ext>
            </a:extLst>
          </p:cNvPr>
          <p:cNvSpPr>
            <a:spLocks noGrp="1"/>
          </p:cNvSpPr>
          <p:nvPr>
            <p:ph type="body" sz="quarter" idx="10"/>
          </p:nvPr>
        </p:nvSpPr>
        <p:spPr>
          <a:xfrm>
            <a:off x="274702" y="1211287"/>
            <a:ext cx="11888787" cy="5829288"/>
          </a:xfrm>
        </p:spPr>
        <p:txBody>
          <a:bodyPr/>
          <a:lstStyle/>
          <a:p>
            <a:pPr marL="0" indent="0">
              <a:buNone/>
            </a:pPr>
            <a:r>
              <a:rPr lang="en-US" dirty="0"/>
              <a:t>Find the time zone info for any location on the globe.</a:t>
            </a:r>
          </a:p>
          <a:p>
            <a:endParaRPr lang="en-US" dirty="0"/>
          </a:p>
          <a:p>
            <a:pPr marL="0" indent="0">
              <a:buNone/>
            </a:pPr>
            <a:r>
              <a:rPr lang="en-US" dirty="0"/>
              <a:t>Features:</a:t>
            </a:r>
          </a:p>
          <a:p>
            <a:pPr lvl="1"/>
            <a:r>
              <a:rPr lang="en-US" dirty="0"/>
              <a:t>DST offset</a:t>
            </a:r>
          </a:p>
          <a:p>
            <a:pPr lvl="1"/>
            <a:r>
              <a:rPr lang="en-US" dirty="0"/>
              <a:t>Current time from epoch</a:t>
            </a:r>
          </a:p>
          <a:p>
            <a:pPr lvl="1"/>
            <a:r>
              <a:rPr lang="en-US" dirty="0"/>
              <a:t>Polygon boundaries</a:t>
            </a:r>
          </a:p>
          <a:p>
            <a:pPr lvl="1"/>
            <a:r>
              <a:rPr lang="en-US" dirty="0"/>
              <a:t>Time zone metadata</a:t>
            </a:r>
          </a:p>
          <a:p>
            <a:endParaRPr lang="en-US" dirty="0"/>
          </a:p>
          <a:p>
            <a:pPr marL="228600" lvl="1" indent="0">
              <a:buNone/>
            </a:pPr>
            <a:r>
              <a:rPr lang="en-US" b="1" dirty="0"/>
              <a:t>Target Release ETA</a:t>
            </a:r>
            <a:r>
              <a:rPr lang="en-US" dirty="0"/>
              <a:t>: </a:t>
            </a:r>
          </a:p>
          <a:p>
            <a:pPr marL="228600" lvl="1" indent="0">
              <a:buNone/>
            </a:pPr>
            <a:r>
              <a:rPr lang="en-US" dirty="0"/>
              <a:t>Spring 2018</a:t>
            </a:r>
          </a:p>
          <a:p>
            <a:pPr lvl="1"/>
            <a:endParaRPr lang="en-US" dirty="0"/>
          </a:p>
        </p:txBody>
      </p:sp>
      <p:pic>
        <p:nvPicPr>
          <p:cNvPr id="5" name="Picture 4" descr="A map with timezones drawn on top.">
            <a:extLst>
              <a:ext uri="{FF2B5EF4-FFF2-40B4-BE49-F238E27FC236}">
                <a16:creationId xmlns:a16="http://schemas.microsoft.com/office/drawing/2014/main" id="{756899D5-32C0-4189-8B98-2844B595BB45}"/>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5151437" y="2506662"/>
            <a:ext cx="6767512" cy="3767858"/>
          </a:xfrm>
          <a:prstGeom prst="rect">
            <a:avLst/>
          </a:prstGeom>
        </p:spPr>
      </p:pic>
    </p:spTree>
    <p:extLst>
      <p:ext uri="{BB962C8B-B14F-4D97-AF65-F5344CB8AC3E}">
        <p14:creationId xmlns:p14="http://schemas.microsoft.com/office/powerpoint/2010/main" val="33251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791260"/>
          </a:xfrm>
        </p:spPr>
        <p:txBody>
          <a:bodyPr/>
          <a:lstStyle/>
          <a:p>
            <a:r>
              <a:rPr lang="en-US" sz="4400" dirty="0"/>
              <a:t>Bing Maps:</a:t>
            </a:r>
            <a:br>
              <a:rPr lang="en-US" sz="4400" dirty="0"/>
            </a:br>
            <a:r>
              <a:rPr lang="en-US" sz="7200" dirty="0"/>
              <a:t>Data Platform</a:t>
            </a:r>
          </a:p>
        </p:txBody>
      </p:sp>
    </p:spTree>
    <p:extLst>
      <p:ext uri="{BB962C8B-B14F-4D97-AF65-F5344CB8AC3E}">
        <p14:creationId xmlns:p14="http://schemas.microsoft.com/office/powerpoint/2010/main" val="418863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8AE9B-FA17-48F4-9F7F-64F6817618A2}"/>
              </a:ext>
            </a:extLst>
          </p:cNvPr>
          <p:cNvSpPr>
            <a:spLocks noGrp="1"/>
          </p:cNvSpPr>
          <p:nvPr>
            <p:ph type="title"/>
          </p:nvPr>
        </p:nvSpPr>
        <p:spPr/>
        <p:txBody>
          <a:bodyPr/>
          <a:lstStyle/>
          <a:p>
            <a:r>
              <a:rPr lang="en-US" dirty="0"/>
              <a:t>Agenda</a:t>
            </a:r>
          </a:p>
        </p:txBody>
      </p:sp>
      <p:grpSp>
        <p:nvGrpSpPr>
          <p:cNvPr id="19" name="Group 18">
            <a:extLst>
              <a:ext uri="{FF2B5EF4-FFF2-40B4-BE49-F238E27FC236}">
                <a16:creationId xmlns:a16="http://schemas.microsoft.com/office/drawing/2014/main" id="{D75A3D9B-139A-4989-B01D-14D4401D71DE}"/>
              </a:ext>
            </a:extLst>
          </p:cNvPr>
          <p:cNvGrpSpPr/>
          <p:nvPr/>
        </p:nvGrpSpPr>
        <p:grpSpPr>
          <a:xfrm>
            <a:off x="-334963" y="1427390"/>
            <a:ext cx="7696200" cy="5041672"/>
            <a:chOff x="2370137" y="1427390"/>
            <a:chExt cx="7696200" cy="5274809"/>
          </a:xfrm>
        </p:grpSpPr>
        <p:graphicFrame>
          <p:nvGraphicFramePr>
            <p:cNvPr id="4" name="Diagram 3">
              <a:extLst>
                <a:ext uri="{FF2B5EF4-FFF2-40B4-BE49-F238E27FC236}">
                  <a16:creationId xmlns:a16="http://schemas.microsoft.com/office/drawing/2014/main" id="{7217BB47-92D8-43C4-9EE9-CA83CD74708B}"/>
                </a:ext>
              </a:extLst>
            </p:cNvPr>
            <p:cNvGraphicFramePr/>
            <p:nvPr>
              <p:extLst>
                <p:ext uri="{D42A27DB-BD31-4B8C-83A1-F6EECF244321}">
                  <p14:modId xmlns:p14="http://schemas.microsoft.com/office/powerpoint/2010/main" val="3152155695"/>
                </p:ext>
              </p:extLst>
            </p:nvPr>
          </p:nvGraphicFramePr>
          <p:xfrm>
            <a:off x="2370137" y="1427390"/>
            <a:ext cx="7696200" cy="5274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Map compass">
              <a:extLst>
                <a:ext uri="{FF2B5EF4-FFF2-40B4-BE49-F238E27FC236}">
                  <a16:creationId xmlns:a16="http://schemas.microsoft.com/office/drawing/2014/main" id="{72D742B4-0B86-4A3D-8B64-908E70351B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5189" y="1439830"/>
              <a:ext cx="835956" cy="835956"/>
            </a:xfrm>
            <a:prstGeom prst="rect">
              <a:avLst/>
            </a:prstGeom>
          </p:spPr>
        </p:pic>
        <p:pic>
          <p:nvPicPr>
            <p:cNvPr id="8" name="Graphic 7" descr="Map with pin">
              <a:extLst>
                <a:ext uri="{FF2B5EF4-FFF2-40B4-BE49-F238E27FC236}">
                  <a16:creationId xmlns:a16="http://schemas.microsoft.com/office/drawing/2014/main" id="{2F5A115B-816E-49D4-97F6-A0F20E3E45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3501" y="3756127"/>
              <a:ext cx="579335" cy="579335"/>
            </a:xfrm>
            <a:prstGeom prst="rect">
              <a:avLst/>
            </a:prstGeom>
          </p:spPr>
        </p:pic>
        <p:pic>
          <p:nvPicPr>
            <p:cNvPr id="14" name="Graphic 13" descr="Lightbulb">
              <a:extLst>
                <a:ext uri="{FF2B5EF4-FFF2-40B4-BE49-F238E27FC236}">
                  <a16:creationId xmlns:a16="http://schemas.microsoft.com/office/drawing/2014/main" id="{A5F72064-5541-4434-856F-230947B914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3501" y="6008645"/>
              <a:ext cx="579335" cy="579335"/>
            </a:xfrm>
            <a:prstGeom prst="rect">
              <a:avLst/>
            </a:prstGeom>
          </p:spPr>
        </p:pic>
        <p:pic>
          <p:nvPicPr>
            <p:cNvPr id="16" name="Graphic 15" descr="Tools">
              <a:extLst>
                <a:ext uri="{FF2B5EF4-FFF2-40B4-BE49-F238E27FC236}">
                  <a16:creationId xmlns:a16="http://schemas.microsoft.com/office/drawing/2014/main" id="{BF80CBFE-A1E8-4060-8498-0B3D0D1911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93500" y="4882386"/>
              <a:ext cx="579335" cy="579335"/>
            </a:xfrm>
            <a:prstGeom prst="rect">
              <a:avLst/>
            </a:prstGeom>
          </p:spPr>
        </p:pic>
        <p:sp>
          <p:nvSpPr>
            <p:cNvPr id="18" name="Flowchart: Magnetic Disk 17">
              <a:extLst>
                <a:ext uri="{FF2B5EF4-FFF2-40B4-BE49-F238E27FC236}">
                  <a16:creationId xmlns:a16="http://schemas.microsoft.com/office/drawing/2014/main" id="{B77C59DE-FA7F-4C99-99A5-765483B9E009}"/>
                </a:ext>
              </a:extLst>
            </p:cNvPr>
            <p:cNvSpPr/>
            <p:nvPr/>
          </p:nvSpPr>
          <p:spPr bwMode="auto">
            <a:xfrm>
              <a:off x="3692667" y="2702337"/>
              <a:ext cx="381000" cy="506866"/>
            </a:xfrm>
            <a:prstGeom prst="flowChartMagneticDisk">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Picture Placeholder 4">
            <a:extLst>
              <a:ext uri="{FF2B5EF4-FFF2-40B4-BE49-F238E27FC236}">
                <a16:creationId xmlns:a16="http://schemas.microsoft.com/office/drawing/2014/main" id="{D85653D1-1A2E-4DF0-BB3E-5867E22228FF}"/>
              </a:ext>
            </a:extLst>
          </p:cNvPr>
          <p:cNvPicPr>
            <a:picLocks noChangeAspect="1"/>
          </p:cNvPicPr>
          <p:nvPr/>
        </p:nvPicPr>
        <p:blipFill rotWithShape="1">
          <a:blip r:embed="rId15">
            <a:extLst>
              <a:ext uri="{28A0092B-C50C-407E-A947-70E740481C1C}">
                <a14:useLocalDpi xmlns:a14="http://schemas.microsoft.com/office/drawing/2010/main" val="0"/>
              </a:ext>
            </a:extLst>
          </a:blip>
          <a:srcRect l="11032" t="8957" b="8957"/>
          <a:stretch/>
        </p:blipFill>
        <p:spPr bwMode="ltGray">
          <a:xfrm>
            <a:off x="6904037" y="-15055"/>
            <a:ext cx="5530850" cy="6992587"/>
          </a:xfrm>
          <a:prstGeom prst="rect">
            <a:avLst/>
          </a:prstGeom>
          <a:blipFill dpi="0" rotWithShape="1">
            <a:blip r:embed="rId16">
              <a:extLst>
                <a:ext uri="{28A0092B-C50C-407E-A947-70E740481C1C}">
                  <a14:useLocalDpi xmlns:a14="http://schemas.microsoft.com/office/drawing/2010/main" val="0"/>
                </a:ext>
              </a:extLst>
            </a:blip>
            <a:srcRect/>
            <a:stretch>
              <a:fillRect/>
            </a:stretch>
          </a:blipFill>
        </p:spPr>
      </p:pic>
    </p:spTree>
    <p:extLst>
      <p:ext uri="{BB962C8B-B14F-4D97-AF65-F5344CB8AC3E}">
        <p14:creationId xmlns:p14="http://schemas.microsoft.com/office/powerpoint/2010/main" val="25039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9156A-01AC-4686-8E9A-ADA1A96EA1B4}"/>
              </a:ext>
            </a:extLst>
          </p:cNvPr>
          <p:cNvSpPr>
            <a:spLocks noGrp="1"/>
          </p:cNvSpPr>
          <p:nvPr>
            <p:ph type="title"/>
          </p:nvPr>
        </p:nvSpPr>
        <p:spPr/>
        <p:txBody>
          <a:bodyPr/>
          <a:lstStyle/>
          <a:p>
            <a:r>
              <a:rPr lang="en-US" dirty="0"/>
              <a:t>Aerial Imagery</a:t>
            </a:r>
          </a:p>
        </p:txBody>
      </p:sp>
      <p:sp>
        <p:nvSpPr>
          <p:cNvPr id="2" name="Text Placeholder 1">
            <a:extLst>
              <a:ext uri="{FF2B5EF4-FFF2-40B4-BE49-F238E27FC236}">
                <a16:creationId xmlns:a16="http://schemas.microsoft.com/office/drawing/2014/main" id="{D0D7C6B8-F051-460D-9A0F-233819F5D35F}"/>
              </a:ext>
            </a:extLst>
          </p:cNvPr>
          <p:cNvSpPr>
            <a:spLocks noGrp="1"/>
          </p:cNvSpPr>
          <p:nvPr>
            <p:ph type="body" sz="quarter" idx="10"/>
          </p:nvPr>
        </p:nvSpPr>
        <p:spPr>
          <a:xfrm>
            <a:off x="274702" y="1211287"/>
            <a:ext cx="11888787" cy="2714589"/>
          </a:xfrm>
        </p:spPr>
        <p:txBody>
          <a:bodyPr/>
          <a:lstStyle/>
          <a:p>
            <a:pPr marL="0" indent="0">
              <a:buNone/>
            </a:pPr>
            <a:r>
              <a:rPr lang="en-US" dirty="0"/>
              <a:t>Updating all aerial imagery in Bing Maps globally</a:t>
            </a:r>
          </a:p>
          <a:p>
            <a:pPr marL="0" indent="0">
              <a:buNone/>
            </a:pPr>
            <a:endParaRPr lang="en-US" sz="2000" dirty="0"/>
          </a:p>
          <a:p>
            <a:pPr lvl="1"/>
            <a:r>
              <a:rPr lang="en-US" dirty="0"/>
              <a:t>114M </a:t>
            </a:r>
            <a:r>
              <a:rPr lang="en-US" dirty="0" err="1"/>
              <a:t>sq</a:t>
            </a:r>
            <a:r>
              <a:rPr lang="en-US" dirty="0"/>
              <a:t> KM of new imagery released… so far</a:t>
            </a:r>
          </a:p>
          <a:p>
            <a:endParaRPr lang="en-US" dirty="0"/>
          </a:p>
          <a:p>
            <a:endParaRPr lang="en-US" dirty="0"/>
          </a:p>
        </p:txBody>
      </p:sp>
      <p:pic>
        <p:nvPicPr>
          <p:cNvPr id="4" name="Picture 3" descr="A high resolution aerial image of the vaticant.">
            <a:extLst>
              <a:ext uri="{FF2B5EF4-FFF2-40B4-BE49-F238E27FC236}">
                <a16:creationId xmlns:a16="http://schemas.microsoft.com/office/drawing/2014/main" id="{E7F350D7-C51C-4ECB-8807-ACB00A8C6BC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12944" y="3295317"/>
            <a:ext cx="5786399" cy="3021345"/>
          </a:xfrm>
          <a:prstGeom prst="rect">
            <a:avLst/>
          </a:prstGeom>
        </p:spPr>
      </p:pic>
      <p:pic>
        <p:nvPicPr>
          <p:cNvPr id="6" name="Picture 5" descr="A map highlighting where new aerial imagery has been released to Bing Maps so far in 2017.">
            <a:extLst>
              <a:ext uri="{FF2B5EF4-FFF2-40B4-BE49-F238E27FC236}">
                <a16:creationId xmlns:a16="http://schemas.microsoft.com/office/drawing/2014/main" id="{25736B2B-810B-472B-98F5-D983A7A48ACA}"/>
              </a:ext>
            </a:extLst>
          </p:cNvPr>
          <p:cNvPicPr>
            <a:picLocks noChangeAspect="1"/>
          </p:cNvPicPr>
          <p:nvPr/>
        </p:nvPicPr>
        <p:blipFill>
          <a:blip r:embed="rId3"/>
          <a:stretch>
            <a:fillRect/>
          </a:stretch>
        </p:blipFill>
        <p:spPr>
          <a:xfrm>
            <a:off x="387978" y="2927516"/>
            <a:ext cx="5710976" cy="3771735"/>
          </a:xfrm>
          <a:prstGeom prst="rect">
            <a:avLst/>
          </a:prstGeom>
        </p:spPr>
      </p:pic>
    </p:spTree>
    <p:extLst>
      <p:ext uri="{BB962C8B-B14F-4D97-AF65-F5344CB8AC3E}">
        <p14:creationId xmlns:p14="http://schemas.microsoft.com/office/powerpoint/2010/main" val="397966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8A0F6-2F2A-4DC4-BEB8-496A9B55AA76}"/>
              </a:ext>
            </a:extLst>
          </p:cNvPr>
          <p:cNvSpPr>
            <a:spLocks noGrp="1"/>
          </p:cNvSpPr>
          <p:nvPr>
            <p:ph type="title"/>
          </p:nvPr>
        </p:nvSpPr>
        <p:spPr/>
        <p:txBody>
          <a:bodyPr/>
          <a:lstStyle/>
          <a:p>
            <a:r>
              <a:rPr lang="en-US" dirty="0"/>
              <a:t>Birds Eye Imagery</a:t>
            </a:r>
          </a:p>
        </p:txBody>
      </p:sp>
      <p:sp>
        <p:nvSpPr>
          <p:cNvPr id="2" name="Text Placeholder 1">
            <a:extLst>
              <a:ext uri="{FF2B5EF4-FFF2-40B4-BE49-F238E27FC236}">
                <a16:creationId xmlns:a16="http://schemas.microsoft.com/office/drawing/2014/main" id="{55558335-CA5E-4D71-AE87-EBEAA8CAA65F}"/>
              </a:ext>
            </a:extLst>
          </p:cNvPr>
          <p:cNvSpPr>
            <a:spLocks noGrp="1"/>
          </p:cNvSpPr>
          <p:nvPr>
            <p:ph type="body" sz="quarter" idx="10"/>
          </p:nvPr>
        </p:nvSpPr>
        <p:spPr>
          <a:xfrm>
            <a:off x="274702" y="1211287"/>
            <a:ext cx="11888787" cy="2105192"/>
          </a:xfrm>
        </p:spPr>
        <p:txBody>
          <a:bodyPr/>
          <a:lstStyle/>
          <a:p>
            <a:pPr marL="0" indent="0">
              <a:buNone/>
            </a:pPr>
            <a:r>
              <a:rPr lang="en-US" dirty="0"/>
              <a:t>New imagery released covering 451 cities</a:t>
            </a:r>
          </a:p>
          <a:p>
            <a:pPr lvl="1"/>
            <a:r>
              <a:rPr lang="en-US" dirty="0"/>
              <a:t>Resolution: 7.5-10cm</a:t>
            </a:r>
          </a:p>
          <a:p>
            <a:pPr lvl="1"/>
            <a:r>
              <a:rPr lang="en-US" dirty="0"/>
              <a:t>241K </a:t>
            </a:r>
            <a:r>
              <a:rPr lang="en-US" dirty="0" err="1"/>
              <a:t>sq</a:t>
            </a:r>
            <a:r>
              <a:rPr lang="en-US" dirty="0"/>
              <a:t> KM in North America</a:t>
            </a:r>
          </a:p>
          <a:p>
            <a:pPr lvl="1"/>
            <a:r>
              <a:rPr lang="en-US" dirty="0"/>
              <a:t>14K </a:t>
            </a:r>
            <a:r>
              <a:rPr lang="en-US" dirty="0" err="1"/>
              <a:t>sq</a:t>
            </a:r>
            <a:r>
              <a:rPr lang="en-US" dirty="0"/>
              <a:t> KM in outside of North America</a:t>
            </a:r>
          </a:p>
        </p:txBody>
      </p:sp>
      <p:pic>
        <p:nvPicPr>
          <p:cNvPr id="4" name="Picture 3" descr="A newer, higher resolution birds eye image of the same area filled with new homes.">
            <a:extLst>
              <a:ext uri="{FF2B5EF4-FFF2-40B4-BE49-F238E27FC236}">
                <a16:creationId xmlns:a16="http://schemas.microsoft.com/office/drawing/2014/main" id="{1DB196F0-EC79-48CE-A592-08EFB93C90D2}"/>
              </a:ext>
            </a:extLst>
          </p:cNvPr>
          <p:cNvPicPr>
            <a:picLocks noChangeAspect="1"/>
          </p:cNvPicPr>
          <p:nvPr/>
        </p:nvPicPr>
        <p:blipFill rotWithShape="1">
          <a:blip r:embed="rId2"/>
          <a:srcRect r="1830" b="4777"/>
          <a:stretch/>
        </p:blipFill>
        <p:spPr>
          <a:xfrm>
            <a:off x="6218237" y="3316479"/>
            <a:ext cx="4114800" cy="3043616"/>
          </a:xfrm>
          <a:prstGeom prst="rect">
            <a:avLst/>
          </a:prstGeom>
        </p:spPr>
      </p:pic>
      <p:pic>
        <p:nvPicPr>
          <p:cNvPr id="5" name="Picture 4" descr="An old birds eye image of an undeveloped area.">
            <a:extLst>
              <a:ext uri="{FF2B5EF4-FFF2-40B4-BE49-F238E27FC236}">
                <a16:creationId xmlns:a16="http://schemas.microsoft.com/office/drawing/2014/main" id="{1989142C-C49B-49F0-8643-1C1C9135B972}"/>
              </a:ext>
            </a:extLst>
          </p:cNvPr>
          <p:cNvPicPr>
            <a:picLocks noChangeAspect="1"/>
          </p:cNvPicPr>
          <p:nvPr/>
        </p:nvPicPr>
        <p:blipFill rotWithShape="1">
          <a:blip r:embed="rId3"/>
          <a:srcRect l="7869" t="11192" r="6504"/>
          <a:stretch/>
        </p:blipFill>
        <p:spPr>
          <a:xfrm>
            <a:off x="1798636" y="3316479"/>
            <a:ext cx="4114800" cy="3043617"/>
          </a:xfrm>
          <a:prstGeom prst="rect">
            <a:avLst/>
          </a:prstGeom>
        </p:spPr>
      </p:pic>
      <p:sp>
        <p:nvSpPr>
          <p:cNvPr id="6" name="Rectangle 5">
            <a:extLst>
              <a:ext uri="{FF2B5EF4-FFF2-40B4-BE49-F238E27FC236}">
                <a16:creationId xmlns:a16="http://schemas.microsoft.com/office/drawing/2014/main" id="{CEAAC128-136D-42E9-B028-202B19279D3B}"/>
              </a:ext>
            </a:extLst>
          </p:cNvPr>
          <p:cNvSpPr/>
          <p:nvPr/>
        </p:nvSpPr>
        <p:spPr bwMode="auto">
          <a:xfrm>
            <a:off x="1798636" y="6360095"/>
            <a:ext cx="4114800" cy="48996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Before</a:t>
            </a:r>
          </a:p>
        </p:txBody>
      </p:sp>
      <p:sp>
        <p:nvSpPr>
          <p:cNvPr id="7" name="Rectangle 6">
            <a:extLst>
              <a:ext uri="{FF2B5EF4-FFF2-40B4-BE49-F238E27FC236}">
                <a16:creationId xmlns:a16="http://schemas.microsoft.com/office/drawing/2014/main" id="{4F789B1D-5D37-4287-9D11-7BC88991A009}"/>
              </a:ext>
            </a:extLst>
          </p:cNvPr>
          <p:cNvSpPr/>
          <p:nvPr/>
        </p:nvSpPr>
        <p:spPr bwMode="auto">
          <a:xfrm>
            <a:off x="6218236" y="6360095"/>
            <a:ext cx="4114800" cy="489967"/>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After</a:t>
            </a:r>
          </a:p>
        </p:txBody>
      </p:sp>
    </p:spTree>
    <p:extLst>
      <p:ext uri="{BB962C8B-B14F-4D97-AF65-F5344CB8AC3E}">
        <p14:creationId xmlns:p14="http://schemas.microsoft.com/office/powerpoint/2010/main" val="232463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3944-EB2A-4646-8A4B-8138D65A4AD0}"/>
              </a:ext>
            </a:extLst>
          </p:cNvPr>
          <p:cNvSpPr>
            <a:spLocks noGrp="1"/>
          </p:cNvSpPr>
          <p:nvPr>
            <p:ph type="title"/>
          </p:nvPr>
        </p:nvSpPr>
        <p:spPr/>
        <p:txBody>
          <a:bodyPr/>
          <a:lstStyle/>
          <a:p>
            <a:r>
              <a:rPr lang="en-US" dirty="0"/>
              <a:t>Geocoding and Routing</a:t>
            </a:r>
          </a:p>
        </p:txBody>
      </p:sp>
      <p:sp>
        <p:nvSpPr>
          <p:cNvPr id="3" name="Text Placeholder 2">
            <a:extLst>
              <a:ext uri="{FF2B5EF4-FFF2-40B4-BE49-F238E27FC236}">
                <a16:creationId xmlns:a16="http://schemas.microsoft.com/office/drawing/2014/main" id="{66567D77-249F-4D11-9241-32B810F3FC3A}"/>
              </a:ext>
            </a:extLst>
          </p:cNvPr>
          <p:cNvSpPr>
            <a:spLocks noGrp="1"/>
          </p:cNvSpPr>
          <p:nvPr>
            <p:ph type="body" sz="quarter" idx="10"/>
          </p:nvPr>
        </p:nvSpPr>
        <p:spPr>
          <a:xfrm>
            <a:off x="274702" y="1211287"/>
            <a:ext cx="11888787" cy="3188565"/>
          </a:xfrm>
        </p:spPr>
        <p:txBody>
          <a:bodyPr/>
          <a:lstStyle/>
          <a:p>
            <a:pPr marL="0" indent="0">
              <a:buNone/>
            </a:pPr>
            <a:r>
              <a:rPr lang="en-US" dirty="0"/>
              <a:t>New backend geocoder deployed in March</a:t>
            </a:r>
          </a:p>
          <a:p>
            <a:pPr lvl="1"/>
            <a:r>
              <a:rPr lang="en-US" dirty="0"/>
              <a:t>Improved search logic</a:t>
            </a:r>
          </a:p>
          <a:p>
            <a:pPr lvl="1"/>
            <a:r>
              <a:rPr lang="en-US" dirty="0"/>
              <a:t>Allows for faster updates</a:t>
            </a:r>
          </a:p>
          <a:p>
            <a:pPr lvl="1"/>
            <a:r>
              <a:rPr lang="en-US" dirty="0"/>
              <a:t>Seamless upgrade behind the scenes for Bing Maps APIs</a:t>
            </a:r>
          </a:p>
          <a:p>
            <a:pPr lvl="1"/>
            <a:endParaRPr lang="en-US" dirty="0"/>
          </a:p>
          <a:p>
            <a:pPr marL="0" indent="0">
              <a:buNone/>
            </a:pPr>
            <a:r>
              <a:rPr lang="en-US" dirty="0"/>
              <a:t>Increased routing support from 140 countries to 174.</a:t>
            </a:r>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CA773027-E992-47EF-A1D2-CD2AB9095C36}"/>
                  </a:ext>
                </a:extLst>
              </p:cNvPr>
              <p:cNvGraphicFramePr/>
              <p:nvPr>
                <p:extLst>
                  <p:ext uri="{D42A27DB-BD31-4B8C-83A1-F6EECF244321}">
                    <p14:modId xmlns:p14="http://schemas.microsoft.com/office/powerpoint/2010/main" val="1689595927"/>
                  </p:ext>
                </p:extLst>
              </p:nvPr>
            </p:nvGraphicFramePr>
            <p:xfrm>
              <a:off x="4023677" y="4399852"/>
              <a:ext cx="4389120" cy="245021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CA773027-E992-47EF-A1D2-CD2AB9095C36}"/>
                  </a:ext>
                </a:extLst>
              </p:cNvPr>
              <p:cNvPicPr>
                <a:picLocks noGrp="1" noRot="1" noChangeAspect="1" noMove="1" noResize="1" noEditPoints="1" noAdjustHandles="1" noChangeArrowheads="1" noChangeShapeType="1"/>
              </p:cNvPicPr>
              <p:nvPr/>
            </p:nvPicPr>
            <p:blipFill>
              <a:blip r:embed="rId3"/>
              <a:stretch>
                <a:fillRect/>
              </a:stretch>
            </p:blipFill>
            <p:spPr>
              <a:xfrm>
                <a:off x="4023677" y="4399852"/>
                <a:ext cx="4389120" cy="2450210"/>
              </a:xfrm>
              <a:prstGeom prst="rect">
                <a:avLst/>
              </a:prstGeom>
            </p:spPr>
          </p:pic>
        </mc:Fallback>
      </mc:AlternateContent>
    </p:spTree>
    <p:extLst>
      <p:ext uri="{BB962C8B-B14F-4D97-AF65-F5344CB8AC3E}">
        <p14:creationId xmlns:p14="http://schemas.microsoft.com/office/powerpoint/2010/main" val="243041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Traffic Coverage</a:t>
            </a:r>
          </a:p>
        </p:txBody>
      </p:sp>
      <p:sp>
        <p:nvSpPr>
          <p:cNvPr id="8" name="Text Placeholder 7">
            <a:extLst>
              <a:ext uri="{FF2B5EF4-FFF2-40B4-BE49-F238E27FC236}">
                <a16:creationId xmlns:a16="http://schemas.microsoft.com/office/drawing/2014/main" id="{3B7C12AA-2ABE-4C89-8291-E0E5EC27AF05}"/>
              </a:ext>
            </a:extLst>
          </p:cNvPr>
          <p:cNvSpPr>
            <a:spLocks noGrp="1"/>
          </p:cNvSpPr>
          <p:nvPr>
            <p:ph type="body" sz="quarter" idx="10"/>
          </p:nvPr>
        </p:nvSpPr>
        <p:spPr>
          <a:xfrm>
            <a:off x="274702" y="1211287"/>
            <a:ext cx="11888787" cy="683264"/>
          </a:xfrm>
        </p:spPr>
        <p:txBody>
          <a:bodyPr/>
          <a:lstStyle/>
          <a:p>
            <a:pPr marL="0" indent="0">
              <a:buNone/>
            </a:pPr>
            <a:r>
              <a:rPr lang="en-US" dirty="0">
                <a:latin typeface="Segoe UI Light" pitchFamily="34" charset="0"/>
              </a:rPr>
              <a:t>Expanded coverage from 35 to 55 countries in the past year.</a:t>
            </a:r>
          </a:p>
        </p:txBody>
      </p:sp>
      <p:sp>
        <p:nvSpPr>
          <p:cNvPr id="6" name="TextBox 5">
            <a:extLst>
              <a:ext uri="{FF2B5EF4-FFF2-40B4-BE49-F238E27FC236}">
                <a16:creationId xmlns:a16="http://schemas.microsoft.com/office/drawing/2014/main" id="{B370AEC9-C2BA-4D5C-ADF6-4D56744EC0C9}"/>
              </a:ext>
            </a:extLst>
          </p:cNvPr>
          <p:cNvSpPr txBox="1"/>
          <p:nvPr/>
        </p:nvSpPr>
        <p:spPr>
          <a:xfrm>
            <a:off x="503237" y="3192462"/>
            <a:ext cx="4876800" cy="1723549"/>
          </a:xfrm>
          <a:prstGeom prst="rect">
            <a:avLst/>
          </a:prstGeom>
          <a:noFill/>
        </p:spPr>
        <p:txBody>
          <a:bodyPr wrap="square" lIns="0" tIns="0" rIns="0" bIns="0" rtlCol="0">
            <a:spAutoFit/>
          </a:bodyPr>
          <a:lstStyle/>
          <a:p>
            <a:r>
              <a:rPr lang="en-US" sz="2800" dirty="0">
                <a:latin typeface="Segoe UI Light" pitchFamily="34" charset="0"/>
              </a:rPr>
              <a:t>Real-time and predictive traffic based routing available everywhere that Bing Maps has traffic flow data.</a:t>
            </a:r>
          </a:p>
        </p:txBody>
      </p:sp>
      <p:pic>
        <p:nvPicPr>
          <p:cNvPr id="3" name="Picture 2" descr="A map highlighting the 55 countries where traffic flow data is available in Bing Maps.">
            <a:extLst>
              <a:ext uri="{FF2B5EF4-FFF2-40B4-BE49-F238E27FC236}">
                <a16:creationId xmlns:a16="http://schemas.microsoft.com/office/drawing/2014/main" id="{6EC0D707-6D9C-4CF2-BECF-A1AD73955A83}"/>
              </a:ext>
            </a:extLst>
          </p:cNvPr>
          <p:cNvPicPr>
            <a:picLocks noChangeAspect="1"/>
          </p:cNvPicPr>
          <p:nvPr/>
        </p:nvPicPr>
        <p:blipFill>
          <a:blip r:embed="rId3"/>
          <a:stretch>
            <a:fillRect/>
          </a:stretch>
        </p:blipFill>
        <p:spPr>
          <a:xfrm>
            <a:off x="5608637" y="2354262"/>
            <a:ext cx="6230984" cy="4227511"/>
          </a:xfrm>
          <a:prstGeom prst="rect">
            <a:avLst/>
          </a:prstGeom>
        </p:spPr>
      </p:pic>
    </p:spTree>
    <p:extLst>
      <p:ext uri="{BB962C8B-B14F-4D97-AF65-F5344CB8AC3E}">
        <p14:creationId xmlns:p14="http://schemas.microsoft.com/office/powerpoint/2010/main" val="30522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7E1A-F536-4346-AAAB-FE46F2BF49AC}"/>
              </a:ext>
            </a:extLst>
          </p:cNvPr>
          <p:cNvSpPr>
            <a:spLocks noGrp="1"/>
          </p:cNvSpPr>
          <p:nvPr>
            <p:ph type="title"/>
          </p:nvPr>
        </p:nvSpPr>
        <p:spPr>
          <a:xfrm>
            <a:off x="274638" y="2125662"/>
            <a:ext cx="11887200" cy="1791260"/>
          </a:xfrm>
        </p:spPr>
        <p:txBody>
          <a:bodyPr/>
          <a:lstStyle/>
          <a:p>
            <a:r>
              <a:rPr lang="en-US" sz="4400" dirty="0"/>
              <a:t>Bing Maps:</a:t>
            </a:r>
            <a:br>
              <a:rPr lang="en-US" dirty="0"/>
            </a:br>
            <a:r>
              <a:rPr lang="en-US" dirty="0"/>
              <a:t>Maps Controls</a:t>
            </a:r>
          </a:p>
        </p:txBody>
      </p:sp>
    </p:spTree>
    <p:extLst>
      <p:ext uri="{BB962C8B-B14F-4D97-AF65-F5344CB8AC3E}">
        <p14:creationId xmlns:p14="http://schemas.microsoft.com/office/powerpoint/2010/main" val="101597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7E1A-F536-4346-AAAB-FE46F2BF49AC}"/>
              </a:ext>
            </a:extLst>
          </p:cNvPr>
          <p:cNvSpPr>
            <a:spLocks noGrp="1"/>
          </p:cNvSpPr>
          <p:nvPr>
            <p:ph type="title"/>
          </p:nvPr>
        </p:nvSpPr>
        <p:spPr>
          <a:xfrm>
            <a:off x="274638" y="2125662"/>
            <a:ext cx="11887200" cy="1791260"/>
          </a:xfrm>
        </p:spPr>
        <p:txBody>
          <a:bodyPr/>
          <a:lstStyle/>
          <a:p>
            <a:r>
              <a:rPr lang="en-US" sz="4400" dirty="0"/>
              <a:t>Map Controls:</a:t>
            </a:r>
            <a:br>
              <a:rPr lang="en-US" dirty="0"/>
            </a:br>
            <a:r>
              <a:rPr lang="en-US" dirty="0"/>
              <a:t>Bing Maps V8 Web Control</a:t>
            </a:r>
          </a:p>
        </p:txBody>
      </p:sp>
    </p:spTree>
    <p:extLst>
      <p:ext uri="{BB962C8B-B14F-4D97-AF65-F5344CB8AC3E}">
        <p14:creationId xmlns:p14="http://schemas.microsoft.com/office/powerpoint/2010/main" val="160390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0F96DE-E772-4B57-B9BF-2CAC2605CC62}"/>
              </a:ext>
            </a:extLst>
          </p:cNvPr>
          <p:cNvSpPr>
            <a:spLocks noGrp="1"/>
          </p:cNvSpPr>
          <p:nvPr>
            <p:ph type="title"/>
          </p:nvPr>
        </p:nvSpPr>
        <p:spPr/>
        <p:txBody>
          <a:bodyPr/>
          <a:lstStyle/>
          <a:p>
            <a:r>
              <a:rPr lang="en-US" dirty="0"/>
              <a:t>Bing Maps V8 Web Control</a:t>
            </a:r>
          </a:p>
        </p:txBody>
      </p:sp>
      <p:sp>
        <p:nvSpPr>
          <p:cNvPr id="8" name="Text Placeholder 7">
            <a:extLst>
              <a:ext uri="{FF2B5EF4-FFF2-40B4-BE49-F238E27FC236}">
                <a16:creationId xmlns:a16="http://schemas.microsoft.com/office/drawing/2014/main" id="{CE5638B7-7C95-4CAD-83DB-81F8B1E162AE}"/>
              </a:ext>
            </a:extLst>
          </p:cNvPr>
          <p:cNvSpPr>
            <a:spLocks noGrp="1"/>
          </p:cNvSpPr>
          <p:nvPr>
            <p:ph type="body" sz="quarter" idx="10"/>
          </p:nvPr>
        </p:nvSpPr>
        <p:spPr>
          <a:xfrm>
            <a:off x="274702" y="1211287"/>
            <a:ext cx="7315135" cy="4819781"/>
          </a:xfrm>
        </p:spPr>
        <p:txBody>
          <a:bodyPr/>
          <a:lstStyle/>
          <a:p>
            <a:pPr marL="0" indent="0">
              <a:buNone/>
            </a:pPr>
            <a:endParaRPr lang="en-US" dirty="0"/>
          </a:p>
          <a:p>
            <a:pPr marL="0" indent="0">
              <a:buNone/>
            </a:pPr>
            <a:r>
              <a:rPr lang="en-US" dirty="0"/>
              <a:t>High Performance HTML5 based Map control</a:t>
            </a:r>
          </a:p>
          <a:p>
            <a:pPr marL="0" indent="0">
              <a:buNone/>
            </a:pPr>
            <a:endParaRPr lang="en-US" dirty="0"/>
          </a:p>
          <a:p>
            <a:pPr lvl="1"/>
            <a:r>
              <a:rPr lang="en-US" dirty="0"/>
              <a:t>Easily develop with JavaScript or TypeScript</a:t>
            </a:r>
          </a:p>
          <a:p>
            <a:pPr lvl="1"/>
            <a:r>
              <a:rPr lang="en-US" dirty="0"/>
              <a:t>Access features early through the experimental branch</a:t>
            </a:r>
          </a:p>
          <a:p>
            <a:pPr lvl="1"/>
            <a:endParaRPr lang="en-US" dirty="0"/>
          </a:p>
          <a:p>
            <a:endParaRPr lang="en-US" dirty="0"/>
          </a:p>
        </p:txBody>
      </p:sp>
      <p:grpSp>
        <p:nvGrpSpPr>
          <p:cNvPr id="4" name="Group 4 - text box">
            <a:extLst>
              <a:ext uri="{FF2B5EF4-FFF2-40B4-BE49-F238E27FC236}">
                <a16:creationId xmlns:a16="http://schemas.microsoft.com/office/drawing/2014/main" id="{65A64C9C-15BA-4186-BD6E-5F5945C81B64}"/>
              </a:ext>
            </a:extLst>
          </p:cNvPr>
          <p:cNvGrpSpPr/>
          <p:nvPr/>
        </p:nvGrpSpPr>
        <p:grpSpPr>
          <a:xfrm>
            <a:off x="7757751" y="1211287"/>
            <a:ext cx="4404022" cy="5229618"/>
            <a:chOff x="4876123" y="2286000"/>
            <a:chExt cx="5926150" cy="3621550"/>
          </a:xfrm>
          <a:solidFill>
            <a:srgbClr val="00B294"/>
          </a:solidFill>
        </p:grpSpPr>
        <p:sp>
          <p:nvSpPr>
            <p:cNvPr id="5" name="Rectangle 2">
              <a:extLst>
                <a:ext uri="{FF2B5EF4-FFF2-40B4-BE49-F238E27FC236}">
                  <a16:creationId xmlns:a16="http://schemas.microsoft.com/office/drawing/2014/main" id="{F22DA6A4-0C91-47A6-A34F-F6CAD215547C}"/>
                </a:ext>
              </a:extLst>
            </p:cNvPr>
            <p:cNvSpPr/>
            <p:nvPr/>
          </p:nvSpPr>
          <p:spPr bwMode="auto">
            <a:xfrm>
              <a:off x="4876123" y="2286000"/>
              <a:ext cx="5926150" cy="3621550"/>
            </a:xfrm>
            <a:custGeom>
              <a:avLst/>
              <a:gdLst>
                <a:gd name="connsiteX0" fmla="*/ 0 w 4318061"/>
                <a:gd name="connsiteY0" fmla="*/ 0 h 4546599"/>
                <a:gd name="connsiteX1" fmla="*/ 4318061 w 4318061"/>
                <a:gd name="connsiteY1" fmla="*/ 0 h 4546599"/>
                <a:gd name="connsiteX2" fmla="*/ 4318061 w 4318061"/>
                <a:gd name="connsiteY2" fmla="*/ 4546599 h 4546599"/>
                <a:gd name="connsiteX3" fmla="*/ 0 w 4318061"/>
                <a:gd name="connsiteY3" fmla="*/ 4546599 h 4546599"/>
                <a:gd name="connsiteX4" fmla="*/ 0 w 4318061"/>
                <a:gd name="connsiteY4" fmla="*/ 0 h 4546599"/>
                <a:gd name="connsiteX0" fmla="*/ 0 w 4318061"/>
                <a:gd name="connsiteY0" fmla="*/ 0 h 4546599"/>
                <a:gd name="connsiteX1" fmla="*/ 4318061 w 4318061"/>
                <a:gd name="connsiteY1" fmla="*/ 0 h 4546599"/>
                <a:gd name="connsiteX2" fmla="*/ 3346511 w 4318061"/>
                <a:gd name="connsiteY2" fmla="*/ 4546599 h 4546599"/>
                <a:gd name="connsiteX3" fmla="*/ 0 w 4318061"/>
                <a:gd name="connsiteY3" fmla="*/ 4546599 h 4546599"/>
                <a:gd name="connsiteX4" fmla="*/ 0 w 4318061"/>
                <a:gd name="connsiteY4" fmla="*/ 0 h 4546599"/>
                <a:gd name="connsiteX0" fmla="*/ 0 w 4318061"/>
                <a:gd name="connsiteY0" fmla="*/ 0 h 4546599"/>
                <a:gd name="connsiteX1" fmla="*/ 4318061 w 4318061"/>
                <a:gd name="connsiteY1" fmla="*/ 0 h 4546599"/>
                <a:gd name="connsiteX2" fmla="*/ 3384611 w 4318061"/>
                <a:gd name="connsiteY2" fmla="*/ 4546599 h 4546599"/>
                <a:gd name="connsiteX3" fmla="*/ 0 w 4318061"/>
                <a:gd name="connsiteY3" fmla="*/ 4546599 h 4546599"/>
                <a:gd name="connsiteX4" fmla="*/ 0 w 4318061"/>
                <a:gd name="connsiteY4" fmla="*/ 0 h 454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8061" h="4546599">
                  <a:moveTo>
                    <a:pt x="0" y="0"/>
                  </a:moveTo>
                  <a:lnTo>
                    <a:pt x="4318061" y="0"/>
                  </a:lnTo>
                  <a:lnTo>
                    <a:pt x="3384611" y="4546599"/>
                  </a:lnTo>
                  <a:lnTo>
                    <a:pt x="0" y="4546599"/>
                  </a:lnTo>
                  <a:lnTo>
                    <a:pt x="0"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3264" spc="-51">
                <a:solidFill>
                  <a:schemeClr val="tx1"/>
                </a:solidFill>
                <a:latin typeface="Segoe UI" pitchFamily="34" charset="0"/>
                <a:ea typeface="Segoe UI" pitchFamily="34" charset="0"/>
                <a:cs typeface="Segoe UI" pitchFamily="34" charset="0"/>
              </a:endParaRPr>
            </a:p>
          </p:txBody>
        </p:sp>
        <p:sp>
          <p:nvSpPr>
            <p:cNvPr id="6" name="TextBox 5">
              <a:extLst>
                <a:ext uri="{FF2B5EF4-FFF2-40B4-BE49-F238E27FC236}">
                  <a16:creationId xmlns:a16="http://schemas.microsoft.com/office/drawing/2014/main" id="{85A589D3-B977-4CD8-9828-E5362F1FE745}"/>
                </a:ext>
              </a:extLst>
            </p:cNvPr>
            <p:cNvSpPr txBox="1"/>
            <p:nvPr/>
          </p:nvSpPr>
          <p:spPr>
            <a:xfrm>
              <a:off x="5278151" y="2415447"/>
              <a:ext cx="4665259" cy="3013189"/>
            </a:xfrm>
            <a:prstGeom prst="rect">
              <a:avLst/>
            </a:prstGeom>
            <a:noFill/>
          </p:spPr>
          <p:txBody>
            <a:bodyPr wrap="square" lIns="0" tIns="0" rIns="0" bIns="0" rtlCol="0">
              <a:spAutoFit/>
            </a:bodyPr>
            <a:lstStyle/>
            <a:p>
              <a:pPr>
                <a:lnSpc>
                  <a:spcPct val="90000"/>
                </a:lnSpc>
              </a:pPr>
              <a:r>
                <a:rPr lang="en-US" sz="2856" b="1" dirty="0">
                  <a:solidFill>
                    <a:schemeClr val="bg1"/>
                  </a:solidFill>
                  <a:latin typeface="Segoe UI" pitchFamily="34" charset="0"/>
                  <a:ea typeface="Segoe UI" pitchFamily="34" charset="0"/>
                  <a:cs typeface="Segoe UI" pitchFamily="34" charset="0"/>
                </a:rPr>
                <a:t>High Performance</a:t>
              </a:r>
              <a:br>
                <a:rPr lang="en-US" sz="2856" dirty="0">
                  <a:solidFill>
                    <a:schemeClr val="bg1"/>
                  </a:solidFill>
                  <a:latin typeface="Segoe UI Light" pitchFamily="34" charset="0"/>
                </a:rPr>
              </a:br>
              <a:r>
                <a:rPr lang="en-US" sz="2856" dirty="0">
                  <a:solidFill>
                    <a:schemeClr val="bg1"/>
                  </a:solidFill>
                  <a:latin typeface="Segoe UI Light" pitchFamily="34" charset="0"/>
                </a:rPr>
                <a:t>Renders 10x more data</a:t>
              </a:r>
            </a:p>
            <a:p>
              <a:pPr>
                <a:lnSpc>
                  <a:spcPct val="90000"/>
                </a:lnSpc>
              </a:pPr>
              <a:endParaRPr lang="en-US" sz="2856" dirty="0">
                <a:solidFill>
                  <a:schemeClr val="bg1"/>
                </a:solidFill>
                <a:latin typeface="Segoe UI Light" pitchFamily="34" charset="0"/>
              </a:endParaRPr>
            </a:p>
            <a:p>
              <a:pPr>
                <a:lnSpc>
                  <a:spcPct val="90000"/>
                </a:lnSpc>
              </a:pPr>
              <a:r>
                <a:rPr lang="en-US" sz="2856" b="1" dirty="0">
                  <a:solidFill>
                    <a:schemeClr val="bg1"/>
                  </a:solidFill>
                </a:rPr>
                <a:t>Developer Friendly</a:t>
              </a:r>
            </a:p>
            <a:p>
              <a:pPr>
                <a:lnSpc>
                  <a:spcPct val="90000"/>
                </a:lnSpc>
              </a:pPr>
              <a:r>
                <a:rPr lang="en-US" sz="2856" dirty="0">
                  <a:solidFill>
                    <a:schemeClr val="bg1"/>
                  </a:solidFill>
                  <a:latin typeface="Segoe UI Light" pitchFamily="34" charset="0"/>
                </a:rPr>
                <a:t>Less code needed to write your app </a:t>
              </a:r>
            </a:p>
            <a:p>
              <a:pPr>
                <a:lnSpc>
                  <a:spcPct val="90000"/>
                </a:lnSpc>
              </a:pPr>
              <a:endParaRPr lang="en-US" sz="2856" dirty="0">
                <a:solidFill>
                  <a:schemeClr val="bg1"/>
                </a:solidFill>
                <a:latin typeface="Segoe UI Light" pitchFamily="34" charset="0"/>
              </a:endParaRPr>
            </a:p>
            <a:p>
              <a:pPr>
                <a:lnSpc>
                  <a:spcPct val="90000"/>
                </a:lnSpc>
              </a:pPr>
              <a:r>
                <a:rPr lang="en-US" sz="2856" b="1" dirty="0">
                  <a:solidFill>
                    <a:schemeClr val="bg1"/>
                  </a:solidFill>
                  <a:latin typeface="Segoe UI" pitchFamily="34" charset="0"/>
                  <a:ea typeface="Segoe UI" pitchFamily="34" charset="0"/>
                  <a:cs typeface="Segoe UI" pitchFamily="34" charset="0"/>
                </a:rPr>
                <a:t>Feature Rich</a:t>
              </a:r>
              <a:br>
                <a:rPr lang="en-US" sz="2856" dirty="0">
                  <a:solidFill>
                    <a:schemeClr val="bg1"/>
                  </a:solidFill>
                  <a:latin typeface="Segoe UI Light" pitchFamily="34" charset="0"/>
                </a:rPr>
              </a:br>
              <a:r>
                <a:rPr lang="en-US" sz="2856" dirty="0">
                  <a:solidFill>
                    <a:schemeClr val="bg1"/>
                  </a:solidFill>
                  <a:latin typeface="Segoe UI Light" pitchFamily="34" charset="0"/>
                </a:rPr>
                <a:t>Lots of features that align with developer feedback</a:t>
              </a:r>
            </a:p>
          </p:txBody>
        </p:sp>
      </p:grpSp>
    </p:spTree>
    <p:extLst>
      <p:ext uri="{BB962C8B-B14F-4D97-AF65-F5344CB8AC3E}">
        <p14:creationId xmlns:p14="http://schemas.microsoft.com/office/powerpoint/2010/main" val="351182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Maps V8 Web Control features</a:t>
            </a:r>
          </a:p>
        </p:txBody>
      </p:sp>
      <p:grpSp>
        <p:nvGrpSpPr>
          <p:cNvPr id="60" name="Group 59"/>
          <p:cNvGrpSpPr/>
          <p:nvPr/>
        </p:nvGrpSpPr>
        <p:grpSpPr>
          <a:xfrm>
            <a:off x="324097" y="4888038"/>
            <a:ext cx="1696556" cy="1703576"/>
            <a:chOff x="489005" y="4792630"/>
            <a:chExt cx="1663441" cy="1670324"/>
          </a:xfrm>
        </p:grpSpPr>
        <p:pic>
          <p:nvPicPr>
            <p:cNvPr id="38" name="Picture 37" descr="Traffic Data"/>
            <p:cNvPicPr/>
            <p:nvPr/>
          </p:nvPicPr>
          <p:blipFill rotWithShape="1">
            <a:blip r:embed="rId3" cstate="screen">
              <a:extLst>
                <a:ext uri="{28A0092B-C50C-407E-A947-70E740481C1C}">
                  <a14:useLocalDpi xmlns:a14="http://schemas.microsoft.com/office/drawing/2010/main"/>
                </a:ext>
              </a:extLst>
            </a:blip>
            <a:srcRect/>
            <a:stretch/>
          </p:blipFill>
          <p:spPr>
            <a:xfrm>
              <a:off x="489006" y="4792630"/>
              <a:ext cx="1663440" cy="1670324"/>
            </a:xfrm>
            <a:prstGeom prst="rect">
              <a:avLst/>
            </a:prstGeom>
          </p:spPr>
        </p:pic>
        <p:sp>
          <p:nvSpPr>
            <p:cNvPr id="51" name="Rectangle 50"/>
            <p:cNvSpPr/>
            <p:nvPr/>
          </p:nvSpPr>
          <p:spPr bwMode="auto">
            <a:xfrm>
              <a:off x="489005" y="6083558"/>
              <a:ext cx="1663441"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Traffic</a:t>
              </a:r>
            </a:p>
          </p:txBody>
        </p:sp>
      </p:grpSp>
      <p:grpSp>
        <p:nvGrpSpPr>
          <p:cNvPr id="61" name="Group 60"/>
          <p:cNvGrpSpPr/>
          <p:nvPr/>
        </p:nvGrpSpPr>
        <p:grpSpPr>
          <a:xfrm>
            <a:off x="2088951" y="4888039"/>
            <a:ext cx="2715695" cy="1703576"/>
            <a:chOff x="2219412" y="4792631"/>
            <a:chExt cx="2662688" cy="1670324"/>
          </a:xfrm>
        </p:grpSpPr>
        <p:pic>
          <p:nvPicPr>
            <p:cNvPr id="36" name="Picture 35" descr="Heat Maps"/>
            <p:cNvPicPr/>
            <p:nvPr/>
          </p:nvPicPr>
          <p:blipFill>
            <a:blip r:embed="rId4" cstate="screen">
              <a:extLst>
                <a:ext uri="{28A0092B-C50C-407E-A947-70E740481C1C}">
                  <a14:useLocalDpi xmlns:a14="http://schemas.microsoft.com/office/drawing/2010/main"/>
                </a:ext>
              </a:extLst>
            </a:blip>
            <a:stretch>
              <a:fillRect/>
            </a:stretch>
          </p:blipFill>
          <p:spPr>
            <a:xfrm>
              <a:off x="2219413" y="4792631"/>
              <a:ext cx="2662687" cy="1670324"/>
            </a:xfrm>
            <a:prstGeom prst="rect">
              <a:avLst/>
            </a:prstGeom>
          </p:spPr>
        </p:pic>
        <p:sp>
          <p:nvSpPr>
            <p:cNvPr id="52" name="Rectangle 51"/>
            <p:cNvSpPr/>
            <p:nvPr/>
          </p:nvSpPr>
          <p:spPr bwMode="auto">
            <a:xfrm>
              <a:off x="2219412" y="6081451"/>
              <a:ext cx="2656826"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Heat maps</a:t>
              </a:r>
            </a:p>
          </p:txBody>
        </p:sp>
      </p:grpSp>
      <p:grpSp>
        <p:nvGrpSpPr>
          <p:cNvPr id="62" name="Group 61"/>
          <p:cNvGrpSpPr/>
          <p:nvPr/>
        </p:nvGrpSpPr>
        <p:grpSpPr>
          <a:xfrm>
            <a:off x="4872946" y="4887753"/>
            <a:ext cx="2273852" cy="1703861"/>
            <a:chOff x="4949066" y="4792350"/>
            <a:chExt cx="2229469" cy="1670604"/>
          </a:xfrm>
        </p:grpSpPr>
        <p:pic>
          <p:nvPicPr>
            <p:cNvPr id="13" name="Picture 1" descr="New Map Styles; a light road map, a dark road map, and a grey scale road map."/>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49066" y="4792350"/>
              <a:ext cx="2229469" cy="167060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52"/>
            <p:cNvSpPr/>
            <p:nvPr/>
          </p:nvSpPr>
          <p:spPr bwMode="auto">
            <a:xfrm>
              <a:off x="4954926" y="6081451"/>
              <a:ext cx="2223609"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New Map Styles</a:t>
              </a:r>
            </a:p>
          </p:txBody>
        </p:sp>
      </p:grpSp>
      <p:grpSp>
        <p:nvGrpSpPr>
          <p:cNvPr id="58" name="Group 57"/>
          <p:cNvGrpSpPr/>
          <p:nvPr/>
        </p:nvGrpSpPr>
        <p:grpSpPr>
          <a:xfrm>
            <a:off x="2808495" y="3135807"/>
            <a:ext cx="2702765" cy="1704651"/>
            <a:chOff x="2924911" y="3074600"/>
            <a:chExt cx="2650010" cy="1671378"/>
          </a:xfrm>
        </p:grpSpPr>
        <p:pic>
          <p:nvPicPr>
            <p:cNvPr id="33" name="Picture 32" descr="Vector Labels"/>
            <p:cNvPicPr/>
            <p:nvPr/>
          </p:nvPicPr>
          <p:blipFill>
            <a:blip r:embed="rId6" cstate="screen">
              <a:extLst>
                <a:ext uri="{28A0092B-C50C-407E-A947-70E740481C1C}">
                  <a14:useLocalDpi xmlns:a14="http://schemas.microsoft.com/office/drawing/2010/main"/>
                </a:ext>
              </a:extLst>
            </a:blip>
            <a:stretch>
              <a:fillRect/>
            </a:stretch>
          </p:blipFill>
          <p:spPr>
            <a:xfrm>
              <a:off x="2926984" y="3074600"/>
              <a:ext cx="2647937" cy="1670324"/>
            </a:xfrm>
            <a:prstGeom prst="rect">
              <a:avLst/>
            </a:prstGeom>
          </p:spPr>
        </p:pic>
        <p:sp>
          <p:nvSpPr>
            <p:cNvPr id="54" name="Rectangle 53"/>
            <p:cNvSpPr/>
            <p:nvPr/>
          </p:nvSpPr>
          <p:spPr bwMode="auto">
            <a:xfrm>
              <a:off x="2924911" y="4366583"/>
              <a:ext cx="2650010"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Vector Labels</a:t>
              </a:r>
            </a:p>
          </p:txBody>
        </p:sp>
      </p:grpSp>
      <p:grpSp>
        <p:nvGrpSpPr>
          <p:cNvPr id="59" name="Group 58"/>
          <p:cNvGrpSpPr/>
          <p:nvPr/>
        </p:nvGrpSpPr>
        <p:grpSpPr>
          <a:xfrm>
            <a:off x="324097" y="3135807"/>
            <a:ext cx="2436150" cy="1710942"/>
            <a:chOff x="489005" y="3074600"/>
            <a:chExt cx="2388599" cy="1677546"/>
          </a:xfrm>
        </p:grpSpPr>
        <p:pic>
          <p:nvPicPr>
            <p:cNvPr id="28" name="Picture 27" descr="Streetside imagery"/>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9006" y="3074600"/>
              <a:ext cx="2388598" cy="1670324"/>
            </a:xfrm>
            <a:prstGeom prst="rect">
              <a:avLst/>
            </a:prstGeom>
          </p:spPr>
        </p:pic>
        <p:sp>
          <p:nvSpPr>
            <p:cNvPr id="55" name="Rectangle 54"/>
            <p:cNvSpPr/>
            <p:nvPr/>
          </p:nvSpPr>
          <p:spPr bwMode="auto">
            <a:xfrm>
              <a:off x="489005" y="4372751"/>
              <a:ext cx="2388599" cy="3793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Streetside </a:t>
              </a:r>
              <a:r>
                <a:rPr lang="en-US" sz="2000" dirty="0">
                  <a:gradFill>
                    <a:gsLst>
                      <a:gs pos="0">
                        <a:srgbClr val="FFFFFF"/>
                      </a:gs>
                      <a:gs pos="100000">
                        <a:srgbClr val="FFFFFF"/>
                      </a:gs>
                    </a:gsLst>
                    <a:lin ang="5400000" scaled="0"/>
                  </a:gradFill>
                  <a:ea typeface="Segoe UI" pitchFamily="34" charset="0"/>
                  <a:cs typeface="Segoe UI" pitchFamily="34" charset="0"/>
                </a:rPr>
                <a:t>Imagery</a:t>
              </a: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7" name="Group 56"/>
          <p:cNvGrpSpPr/>
          <p:nvPr/>
        </p:nvGrpSpPr>
        <p:grpSpPr>
          <a:xfrm>
            <a:off x="5559509" y="3138415"/>
            <a:ext cx="1587289" cy="1700969"/>
            <a:chOff x="5622228" y="3077157"/>
            <a:chExt cx="1556307" cy="1667768"/>
          </a:xfrm>
        </p:grpSpPr>
        <p:pic>
          <p:nvPicPr>
            <p:cNvPr id="32" name="Picture 31" descr="Clusteri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622228" y="3077157"/>
              <a:ext cx="1556307" cy="1667768"/>
            </a:xfrm>
            <a:prstGeom prst="rect">
              <a:avLst/>
            </a:prstGeom>
          </p:spPr>
        </p:pic>
        <p:sp>
          <p:nvSpPr>
            <p:cNvPr id="56" name="Rectangle 55"/>
            <p:cNvSpPr/>
            <p:nvPr/>
          </p:nvSpPr>
          <p:spPr bwMode="auto">
            <a:xfrm>
              <a:off x="5624301" y="4365529"/>
              <a:ext cx="1544903"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Clustering</a:t>
              </a:r>
            </a:p>
          </p:txBody>
        </p:sp>
      </p:grpSp>
      <p:grpSp>
        <p:nvGrpSpPr>
          <p:cNvPr id="70" name="Group 69"/>
          <p:cNvGrpSpPr/>
          <p:nvPr/>
        </p:nvGrpSpPr>
        <p:grpSpPr>
          <a:xfrm>
            <a:off x="2360799" y="1361996"/>
            <a:ext cx="2569848" cy="1703579"/>
            <a:chOff x="477757" y="1335410"/>
            <a:chExt cx="2519688" cy="1670326"/>
          </a:xfrm>
        </p:grpSpPr>
        <p:pic>
          <p:nvPicPr>
            <p:cNvPr id="63" name="Picture 62" descr="Boundary Data"/>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89004" y="1335410"/>
              <a:ext cx="2508441" cy="1655350"/>
            </a:xfrm>
            <a:prstGeom prst="rect">
              <a:avLst/>
            </a:prstGeom>
          </p:spPr>
        </p:pic>
        <p:sp>
          <p:nvSpPr>
            <p:cNvPr id="65" name="Rectangle 64"/>
            <p:cNvSpPr/>
            <p:nvPr/>
          </p:nvSpPr>
          <p:spPr bwMode="auto">
            <a:xfrm>
              <a:off x="477757" y="2626341"/>
              <a:ext cx="2519688"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a:gradFill>
                    <a:gsLst>
                      <a:gs pos="0">
                        <a:srgbClr val="FFFFFF"/>
                      </a:gs>
                      <a:gs pos="100000">
                        <a:srgbClr val="FFFFFF"/>
                      </a:gs>
                    </a:gsLst>
                    <a:lin ang="5400000" scaled="0"/>
                  </a:gradFill>
                  <a:ea typeface="Segoe UI" pitchFamily="34" charset="0"/>
                  <a:cs typeface="Segoe UI" pitchFamily="34" charset="0"/>
                </a:rPr>
                <a:t>Boundary Data</a:t>
              </a:r>
            </a:p>
          </p:txBody>
        </p:sp>
      </p:grpSp>
      <p:sp>
        <p:nvSpPr>
          <p:cNvPr id="66" name="Rectangle 65"/>
          <p:cNvSpPr/>
          <p:nvPr/>
        </p:nvSpPr>
        <p:spPr bwMode="auto">
          <a:xfrm>
            <a:off x="4981179" y="2677734"/>
            <a:ext cx="2139047"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Data Binning</a:t>
            </a:r>
          </a:p>
        </p:txBody>
      </p:sp>
      <p:grpSp>
        <p:nvGrpSpPr>
          <p:cNvPr id="68" name="Group 67"/>
          <p:cNvGrpSpPr/>
          <p:nvPr/>
        </p:nvGrpSpPr>
        <p:grpSpPr>
          <a:xfrm>
            <a:off x="324097" y="1361996"/>
            <a:ext cx="1968520" cy="1702687"/>
            <a:chOff x="5248439" y="1343472"/>
            <a:chExt cx="1930097" cy="1669452"/>
          </a:xfrm>
        </p:grpSpPr>
        <p:grpSp>
          <p:nvGrpSpPr>
            <p:cNvPr id="39" name="Group 38"/>
            <p:cNvGrpSpPr/>
            <p:nvPr/>
          </p:nvGrpSpPr>
          <p:grpSpPr>
            <a:xfrm>
              <a:off x="5249818" y="1343472"/>
              <a:ext cx="1928718" cy="1662263"/>
              <a:chOff x="520773" y="1490423"/>
              <a:chExt cx="2491747" cy="1988770"/>
            </a:xfrm>
          </p:grpSpPr>
          <p:pic>
            <p:nvPicPr>
              <p:cNvPr id="26" name="Picture 2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20773" y="1490423"/>
                <a:ext cx="2491747" cy="1988770"/>
              </a:xfrm>
              <a:prstGeom prst="rect">
                <a:avLst/>
              </a:prstGeom>
            </p:spPr>
          </p:pic>
          <p:pic>
            <p:nvPicPr>
              <p:cNvPr id="34" name="Picture 33" descr="Autosuggest"/>
              <p:cNvPicPr/>
              <p:nvPr/>
            </p:nvPicPr>
            <p:blipFill rotWithShape="1">
              <a:blip r:embed="rId11" cstate="screen">
                <a:extLst>
                  <a:ext uri="{28A0092B-C50C-407E-A947-70E740481C1C}">
                    <a14:useLocalDpi xmlns:a14="http://schemas.microsoft.com/office/drawing/2010/main"/>
                  </a:ext>
                </a:extLst>
              </a:blip>
              <a:srcRect/>
              <a:stretch/>
            </p:blipFill>
            <p:spPr>
              <a:xfrm>
                <a:off x="570506" y="1728605"/>
                <a:ext cx="2341840" cy="1494845"/>
              </a:xfrm>
              <a:prstGeom prst="rect">
                <a:avLst/>
              </a:prstGeom>
            </p:spPr>
          </p:pic>
        </p:grpSp>
        <p:sp>
          <p:nvSpPr>
            <p:cNvPr id="67" name="Rectangle 66"/>
            <p:cNvSpPr/>
            <p:nvPr/>
          </p:nvSpPr>
          <p:spPr bwMode="auto">
            <a:xfrm>
              <a:off x="5248439" y="2633529"/>
              <a:ext cx="1920765" cy="37939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Autosuggest</a:t>
              </a:r>
            </a:p>
          </p:txBody>
        </p:sp>
      </p:grpSp>
      <p:grpSp>
        <p:nvGrpSpPr>
          <p:cNvPr id="10" name="Group 9">
            <a:extLst>
              <a:ext uri="{FF2B5EF4-FFF2-40B4-BE49-F238E27FC236}">
                <a16:creationId xmlns:a16="http://schemas.microsoft.com/office/drawing/2014/main" id="{E999F93C-5BC8-4B64-A2D9-036699356A82}"/>
              </a:ext>
            </a:extLst>
          </p:cNvPr>
          <p:cNvGrpSpPr/>
          <p:nvPr/>
        </p:nvGrpSpPr>
        <p:grpSpPr>
          <a:xfrm>
            <a:off x="7209444" y="3135724"/>
            <a:ext cx="2515182" cy="1711025"/>
            <a:chOff x="7384969" y="3135724"/>
            <a:chExt cx="2515182" cy="1711025"/>
          </a:xfrm>
        </p:grpSpPr>
        <p:pic>
          <p:nvPicPr>
            <p:cNvPr id="6" name="Picture 5" descr="Contour Lines">
              <a:extLst>
                <a:ext uri="{FF2B5EF4-FFF2-40B4-BE49-F238E27FC236}">
                  <a16:creationId xmlns:a16="http://schemas.microsoft.com/office/drawing/2014/main" id="{86056288-272D-4A97-B64F-4D4A2AE16341}"/>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7384969" y="3135724"/>
              <a:ext cx="2515182" cy="1663812"/>
            </a:xfrm>
            <a:prstGeom prst="rect">
              <a:avLst/>
            </a:prstGeom>
          </p:spPr>
        </p:pic>
        <p:sp>
          <p:nvSpPr>
            <p:cNvPr id="41" name="Rectangle 40">
              <a:extLst>
                <a:ext uri="{FF2B5EF4-FFF2-40B4-BE49-F238E27FC236}">
                  <a16:creationId xmlns:a16="http://schemas.microsoft.com/office/drawing/2014/main" id="{D8C70C65-F5DC-48CE-97D8-405F77EFE5F9}"/>
                </a:ext>
              </a:extLst>
            </p:cNvPr>
            <p:cNvSpPr/>
            <p:nvPr/>
          </p:nvSpPr>
          <p:spPr bwMode="auto">
            <a:xfrm>
              <a:off x="7384969" y="4459801"/>
              <a:ext cx="2515182"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Contour Lines</a:t>
              </a:r>
            </a:p>
          </p:txBody>
        </p:sp>
      </p:grpSp>
      <p:grpSp>
        <p:nvGrpSpPr>
          <p:cNvPr id="11" name="Group 10">
            <a:extLst>
              <a:ext uri="{FF2B5EF4-FFF2-40B4-BE49-F238E27FC236}">
                <a16:creationId xmlns:a16="http://schemas.microsoft.com/office/drawing/2014/main" id="{1FA28314-9775-457F-AAAA-282B286FD0D8}"/>
              </a:ext>
            </a:extLst>
          </p:cNvPr>
          <p:cNvGrpSpPr/>
          <p:nvPr/>
        </p:nvGrpSpPr>
        <p:grpSpPr>
          <a:xfrm>
            <a:off x="7209444" y="4888677"/>
            <a:ext cx="2515182" cy="1695355"/>
            <a:chOff x="7384969" y="4888677"/>
            <a:chExt cx="2515182" cy="1695355"/>
          </a:xfrm>
        </p:grpSpPr>
        <p:pic>
          <p:nvPicPr>
            <p:cNvPr id="4" name="Picture 3" descr="Spatial Math Library generating a vornoi diagram on top of the map.">
              <a:extLst>
                <a:ext uri="{FF2B5EF4-FFF2-40B4-BE49-F238E27FC236}">
                  <a16:creationId xmlns:a16="http://schemas.microsoft.com/office/drawing/2014/main" id="{99776DD1-E4C3-45D3-8DA3-020909DBF110}"/>
                </a:ext>
              </a:extLst>
            </p:cNvPr>
            <p:cNvPicPr>
              <a:picLocks noChangeAspect="1"/>
            </p:cNvPicPr>
            <p:nvPr/>
          </p:nvPicPr>
          <p:blipFill>
            <a:blip r:embed="rId13"/>
            <a:stretch>
              <a:fillRect/>
            </a:stretch>
          </p:blipFill>
          <p:spPr>
            <a:xfrm>
              <a:off x="7384969" y="4888677"/>
              <a:ext cx="2515182" cy="1695355"/>
            </a:xfrm>
            <a:prstGeom prst="rect">
              <a:avLst/>
            </a:prstGeom>
          </p:spPr>
        </p:pic>
        <p:sp>
          <p:nvSpPr>
            <p:cNvPr id="42" name="Rectangle 41">
              <a:extLst>
                <a:ext uri="{FF2B5EF4-FFF2-40B4-BE49-F238E27FC236}">
                  <a16:creationId xmlns:a16="http://schemas.microsoft.com/office/drawing/2014/main" id="{554635FC-DC01-4C63-88B6-F242E350345D}"/>
                </a:ext>
              </a:extLst>
            </p:cNvPr>
            <p:cNvSpPr/>
            <p:nvPr/>
          </p:nvSpPr>
          <p:spPr bwMode="auto">
            <a:xfrm>
              <a:off x="7384969" y="6197084"/>
              <a:ext cx="2515182"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Spatial Math Library</a:t>
              </a:r>
            </a:p>
          </p:txBody>
        </p:sp>
      </p:grpSp>
      <p:grpSp>
        <p:nvGrpSpPr>
          <p:cNvPr id="9" name="Group 8">
            <a:extLst>
              <a:ext uri="{FF2B5EF4-FFF2-40B4-BE49-F238E27FC236}">
                <a16:creationId xmlns:a16="http://schemas.microsoft.com/office/drawing/2014/main" id="{82E40826-AFF8-4A80-A6FB-11D1C58E424E}"/>
              </a:ext>
            </a:extLst>
          </p:cNvPr>
          <p:cNvGrpSpPr/>
          <p:nvPr/>
        </p:nvGrpSpPr>
        <p:grpSpPr>
          <a:xfrm>
            <a:off x="7197973" y="1361996"/>
            <a:ext cx="2526653" cy="1695355"/>
            <a:chOff x="7373498" y="1361996"/>
            <a:chExt cx="2526653" cy="1695355"/>
          </a:xfrm>
        </p:grpSpPr>
        <p:pic>
          <p:nvPicPr>
            <p:cNvPr id="8" name="Picture 7" descr="High Contrast Support">
              <a:extLst>
                <a:ext uri="{FF2B5EF4-FFF2-40B4-BE49-F238E27FC236}">
                  <a16:creationId xmlns:a16="http://schemas.microsoft.com/office/drawing/2014/main" id="{AC3BE1C6-78AF-4DEB-B831-E87EBA1DC0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76831" y="1361996"/>
              <a:ext cx="2523320" cy="1695355"/>
            </a:xfrm>
            <a:prstGeom prst="rect">
              <a:avLst/>
            </a:prstGeom>
          </p:spPr>
        </p:pic>
        <p:sp>
          <p:nvSpPr>
            <p:cNvPr id="43" name="Rectangle 42">
              <a:extLst>
                <a:ext uri="{FF2B5EF4-FFF2-40B4-BE49-F238E27FC236}">
                  <a16:creationId xmlns:a16="http://schemas.microsoft.com/office/drawing/2014/main" id="{4DEFD94A-5608-4926-A2BE-D379E42D098D}"/>
                </a:ext>
              </a:extLst>
            </p:cNvPr>
            <p:cNvSpPr/>
            <p:nvPr/>
          </p:nvSpPr>
          <p:spPr bwMode="auto">
            <a:xfrm>
              <a:off x="7373498" y="2670403"/>
              <a:ext cx="2523320"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High Contrast Support</a:t>
              </a:r>
            </a:p>
          </p:txBody>
        </p:sp>
      </p:grpSp>
      <p:grpSp>
        <p:nvGrpSpPr>
          <p:cNvPr id="20" name="Group 19">
            <a:extLst>
              <a:ext uri="{FF2B5EF4-FFF2-40B4-BE49-F238E27FC236}">
                <a16:creationId xmlns:a16="http://schemas.microsoft.com/office/drawing/2014/main" id="{48F92369-05CA-479C-9A81-5BD203617D51}"/>
              </a:ext>
            </a:extLst>
          </p:cNvPr>
          <p:cNvGrpSpPr/>
          <p:nvPr/>
        </p:nvGrpSpPr>
        <p:grpSpPr>
          <a:xfrm>
            <a:off x="9821468" y="1361996"/>
            <a:ext cx="2256691" cy="1693968"/>
            <a:chOff x="9996993" y="1361996"/>
            <a:chExt cx="2256691" cy="1693968"/>
          </a:xfrm>
        </p:grpSpPr>
        <p:pic>
          <p:nvPicPr>
            <p:cNvPr id="14" name="Picture 13" descr="Ground Overlays">
              <a:extLst>
                <a:ext uri="{FF2B5EF4-FFF2-40B4-BE49-F238E27FC236}">
                  <a16:creationId xmlns:a16="http://schemas.microsoft.com/office/drawing/2014/main" id="{95DFA79A-BDBE-4209-94DF-0CB83B8E4BC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00326" y="1361996"/>
              <a:ext cx="2249213" cy="1688305"/>
            </a:xfrm>
            <a:prstGeom prst="rect">
              <a:avLst/>
            </a:prstGeom>
          </p:spPr>
        </p:pic>
        <p:sp>
          <p:nvSpPr>
            <p:cNvPr id="50" name="Rectangle 49">
              <a:extLst>
                <a:ext uri="{FF2B5EF4-FFF2-40B4-BE49-F238E27FC236}">
                  <a16:creationId xmlns:a16="http://schemas.microsoft.com/office/drawing/2014/main" id="{ECD0E359-4C92-42D7-A5DB-EA6A2E51D33E}"/>
                </a:ext>
              </a:extLst>
            </p:cNvPr>
            <p:cNvSpPr/>
            <p:nvPr/>
          </p:nvSpPr>
          <p:spPr bwMode="auto">
            <a:xfrm>
              <a:off x="9996993" y="2669016"/>
              <a:ext cx="2256691"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Ground Overlays</a:t>
              </a:r>
            </a:p>
          </p:txBody>
        </p:sp>
      </p:grpSp>
      <p:grpSp>
        <p:nvGrpSpPr>
          <p:cNvPr id="19" name="Group 18">
            <a:extLst>
              <a:ext uri="{FF2B5EF4-FFF2-40B4-BE49-F238E27FC236}">
                <a16:creationId xmlns:a16="http://schemas.microsoft.com/office/drawing/2014/main" id="{8BF0E43E-AC83-401D-8811-71746097E051}"/>
              </a:ext>
            </a:extLst>
          </p:cNvPr>
          <p:cNvGrpSpPr/>
          <p:nvPr/>
        </p:nvGrpSpPr>
        <p:grpSpPr>
          <a:xfrm>
            <a:off x="9821061" y="3134675"/>
            <a:ext cx="2256691" cy="1703168"/>
            <a:chOff x="9996586" y="3134675"/>
            <a:chExt cx="2256691" cy="1703168"/>
          </a:xfrm>
        </p:grpSpPr>
        <p:pic>
          <p:nvPicPr>
            <p:cNvPr id="16" name="Picture 15" descr="Drawing Tools">
              <a:extLst>
                <a:ext uri="{FF2B5EF4-FFF2-40B4-BE49-F238E27FC236}">
                  <a16:creationId xmlns:a16="http://schemas.microsoft.com/office/drawing/2014/main" id="{6D9E4B5E-AAC7-47D3-9FD8-90DDE1828CA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04471" y="3134675"/>
              <a:ext cx="2241736" cy="1663812"/>
            </a:xfrm>
            <a:prstGeom prst="rect">
              <a:avLst/>
            </a:prstGeom>
          </p:spPr>
        </p:pic>
        <p:sp>
          <p:nvSpPr>
            <p:cNvPr id="64" name="Rectangle 63">
              <a:extLst>
                <a:ext uri="{FF2B5EF4-FFF2-40B4-BE49-F238E27FC236}">
                  <a16:creationId xmlns:a16="http://schemas.microsoft.com/office/drawing/2014/main" id="{2F061B91-7BE6-460D-8A9E-8FD93DC2A507}"/>
                </a:ext>
              </a:extLst>
            </p:cNvPr>
            <p:cNvSpPr/>
            <p:nvPr/>
          </p:nvSpPr>
          <p:spPr bwMode="auto">
            <a:xfrm>
              <a:off x="9996586" y="4450895"/>
              <a:ext cx="2256691"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Drawing Tools</a:t>
              </a:r>
            </a:p>
          </p:txBody>
        </p:sp>
      </p:grpSp>
      <p:grpSp>
        <p:nvGrpSpPr>
          <p:cNvPr id="18" name="Group 17">
            <a:extLst>
              <a:ext uri="{FF2B5EF4-FFF2-40B4-BE49-F238E27FC236}">
                <a16:creationId xmlns:a16="http://schemas.microsoft.com/office/drawing/2014/main" id="{AD36C2CD-FE58-430A-A97B-3C89621F7FEE}"/>
              </a:ext>
            </a:extLst>
          </p:cNvPr>
          <p:cNvGrpSpPr/>
          <p:nvPr/>
        </p:nvGrpSpPr>
        <p:grpSpPr>
          <a:xfrm>
            <a:off x="9828946" y="4877199"/>
            <a:ext cx="2256691" cy="1700853"/>
            <a:chOff x="10004471" y="4877199"/>
            <a:chExt cx="2256691" cy="1700853"/>
          </a:xfrm>
        </p:grpSpPr>
        <p:pic>
          <p:nvPicPr>
            <p:cNvPr id="17" name="Picture 16" descr="A Birds eye image of a historic building ">
              <a:extLst>
                <a:ext uri="{FF2B5EF4-FFF2-40B4-BE49-F238E27FC236}">
                  <a16:creationId xmlns:a16="http://schemas.microsoft.com/office/drawing/2014/main" id="{712240B4-4C86-4A88-BFE3-D41549868E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04471" y="4877199"/>
              <a:ext cx="2251226" cy="1591864"/>
            </a:xfrm>
            <a:prstGeom prst="rect">
              <a:avLst/>
            </a:prstGeom>
          </p:spPr>
        </p:pic>
        <p:sp>
          <p:nvSpPr>
            <p:cNvPr id="71" name="Rectangle 70">
              <a:extLst>
                <a:ext uri="{FF2B5EF4-FFF2-40B4-BE49-F238E27FC236}">
                  <a16:creationId xmlns:a16="http://schemas.microsoft.com/office/drawing/2014/main" id="{B2C6545B-76F4-4C50-89EB-1D9606B0F063}"/>
                </a:ext>
              </a:extLst>
            </p:cNvPr>
            <p:cNvSpPr/>
            <p:nvPr/>
          </p:nvSpPr>
          <p:spPr bwMode="auto">
            <a:xfrm>
              <a:off x="10004471" y="6191104"/>
              <a:ext cx="2256691" cy="38694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Birdseye Imagery</a:t>
              </a:r>
            </a:p>
          </p:txBody>
        </p:sp>
      </p:grpSp>
      <p:pic>
        <p:nvPicPr>
          <p:cNvPr id="21" name="Picture 20" descr="A map with a haxagon Data Binning layer displayed on top of it.">
            <a:extLst>
              <a:ext uri="{FF2B5EF4-FFF2-40B4-BE49-F238E27FC236}">
                <a16:creationId xmlns:a16="http://schemas.microsoft.com/office/drawing/2014/main" id="{55890285-E28F-43B8-9DDF-C80FDE26B75D}"/>
              </a:ext>
            </a:extLst>
          </p:cNvPr>
          <p:cNvPicPr>
            <a:picLocks noChangeAspect="1"/>
          </p:cNvPicPr>
          <p:nvPr/>
        </p:nvPicPr>
        <p:blipFill>
          <a:blip r:embed="rId18"/>
          <a:stretch>
            <a:fillRect/>
          </a:stretch>
        </p:blipFill>
        <p:spPr>
          <a:xfrm>
            <a:off x="5008394" y="1356616"/>
            <a:ext cx="2107878" cy="1321118"/>
          </a:xfrm>
          <a:prstGeom prst="rect">
            <a:avLst/>
          </a:prstGeom>
        </p:spPr>
      </p:pic>
    </p:spTree>
    <p:extLst>
      <p:ext uri="{BB962C8B-B14F-4D97-AF65-F5344CB8AC3E}">
        <p14:creationId xmlns:p14="http://schemas.microsoft.com/office/powerpoint/2010/main" val="204888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327D70-00D3-4BE8-B28E-DAA8B1225066}"/>
              </a:ext>
            </a:extLst>
          </p:cNvPr>
          <p:cNvSpPr>
            <a:spLocks noGrp="1"/>
          </p:cNvSpPr>
          <p:nvPr>
            <p:ph type="title"/>
          </p:nvPr>
        </p:nvSpPr>
        <p:spPr/>
        <p:txBody>
          <a:bodyPr/>
          <a:lstStyle/>
          <a:p>
            <a:r>
              <a:rPr lang="en-US" dirty="0"/>
              <a:t>New Features</a:t>
            </a:r>
          </a:p>
        </p:txBody>
      </p:sp>
      <p:sp>
        <p:nvSpPr>
          <p:cNvPr id="4" name="Text Placeholder 3">
            <a:extLst>
              <a:ext uri="{FF2B5EF4-FFF2-40B4-BE49-F238E27FC236}">
                <a16:creationId xmlns:a16="http://schemas.microsoft.com/office/drawing/2014/main" id="{6C5C2826-87EE-404A-9C3A-35203CAEDCA9}"/>
              </a:ext>
            </a:extLst>
          </p:cNvPr>
          <p:cNvSpPr>
            <a:spLocks noGrp="1"/>
          </p:cNvSpPr>
          <p:nvPr>
            <p:ph type="body" sz="quarter" idx="10"/>
          </p:nvPr>
        </p:nvSpPr>
        <p:spPr>
          <a:xfrm>
            <a:off x="274702" y="1211287"/>
            <a:ext cx="7162735" cy="5053691"/>
          </a:xfrm>
        </p:spPr>
        <p:txBody>
          <a:bodyPr/>
          <a:lstStyle/>
          <a:p>
            <a:pPr marL="0" indent="0">
              <a:buNone/>
            </a:pPr>
            <a:r>
              <a:rPr lang="en-US" dirty="0">
                <a:solidFill>
                  <a:schemeClr val="tx1"/>
                </a:solidFill>
              </a:rPr>
              <a:t>Custom Map Styles</a:t>
            </a:r>
          </a:p>
          <a:p>
            <a:pPr lvl="1"/>
            <a:r>
              <a:rPr lang="en-US" dirty="0">
                <a:solidFill>
                  <a:schemeClr val="tx1"/>
                </a:solidFill>
              </a:rPr>
              <a:t>Fully customize the look and feel of the map with a custom map style.</a:t>
            </a:r>
          </a:p>
          <a:p>
            <a:pPr marL="0" indent="0">
              <a:buNone/>
            </a:pPr>
            <a:endParaRPr lang="en-US" dirty="0">
              <a:solidFill>
                <a:schemeClr val="tx1"/>
              </a:solidFill>
            </a:endParaRPr>
          </a:p>
          <a:p>
            <a:pPr marL="0" indent="0">
              <a:buNone/>
            </a:pPr>
            <a:endParaRPr lang="en-US" dirty="0">
              <a:solidFill>
                <a:schemeClr val="tx1"/>
              </a:solidFill>
            </a:endParaRPr>
          </a:p>
          <a:p>
            <a:pPr marL="0" indent="0">
              <a:buNone/>
            </a:pPr>
            <a:r>
              <a:rPr lang="en-US" dirty="0" err="1">
                <a:solidFill>
                  <a:schemeClr val="tx1"/>
                </a:solidFill>
              </a:rPr>
              <a:t>GeoXml</a:t>
            </a:r>
            <a:r>
              <a:rPr lang="en-US" dirty="0">
                <a:solidFill>
                  <a:schemeClr val="tx1"/>
                </a:solidFill>
              </a:rPr>
              <a:t> Module</a:t>
            </a:r>
          </a:p>
          <a:p>
            <a:pPr lvl="2"/>
            <a:r>
              <a:rPr lang="en-US" dirty="0">
                <a:solidFill>
                  <a:schemeClr val="tx1"/>
                </a:solidFill>
              </a:rPr>
              <a:t>Easily import and export KML, KMZ, GPX, </a:t>
            </a:r>
            <a:r>
              <a:rPr lang="en-US" dirty="0" err="1">
                <a:solidFill>
                  <a:schemeClr val="tx1"/>
                </a:solidFill>
              </a:rPr>
              <a:t>GeoRSS</a:t>
            </a:r>
            <a:r>
              <a:rPr lang="en-US" dirty="0">
                <a:solidFill>
                  <a:schemeClr val="tx1"/>
                </a:solidFill>
              </a:rPr>
              <a:t>, and GML data with Bing Maps with as little as 3 lines of code.</a:t>
            </a:r>
          </a:p>
          <a:p>
            <a:endParaRPr lang="en-US" dirty="0"/>
          </a:p>
        </p:txBody>
      </p:sp>
      <p:pic>
        <p:nvPicPr>
          <p:cNvPr id="5" name="Picture 4" descr="A map displaying content from a geospaital XML file. ">
            <a:extLst>
              <a:ext uri="{FF2B5EF4-FFF2-40B4-BE49-F238E27FC236}">
                <a16:creationId xmlns:a16="http://schemas.microsoft.com/office/drawing/2014/main" id="{1DCFD0A2-D66D-4F83-B77E-F472C4FC0C69}"/>
              </a:ext>
            </a:extLst>
          </p:cNvPr>
          <p:cNvPicPr>
            <a:picLocks noChangeAspect="1"/>
          </p:cNvPicPr>
          <p:nvPr/>
        </p:nvPicPr>
        <p:blipFill>
          <a:blip r:embed="rId2"/>
          <a:stretch>
            <a:fillRect/>
          </a:stretch>
        </p:blipFill>
        <p:spPr>
          <a:xfrm>
            <a:off x="8127830" y="3725862"/>
            <a:ext cx="3275007" cy="2847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A customized map with altered colors for roads and other entities.">
            <a:extLst>
              <a:ext uri="{FF2B5EF4-FFF2-40B4-BE49-F238E27FC236}">
                <a16:creationId xmlns:a16="http://schemas.microsoft.com/office/drawing/2014/main" id="{0A925491-067B-4033-A54F-1A32D9D1CC0F}"/>
              </a:ext>
            </a:extLst>
          </p:cNvPr>
          <p:cNvPicPr>
            <a:picLocks noChangeAspect="1"/>
          </p:cNvPicPr>
          <p:nvPr/>
        </p:nvPicPr>
        <p:blipFill rotWithShape="1">
          <a:blip r:embed="rId3">
            <a:extLst>
              <a:ext uri="{28A0092B-C50C-407E-A947-70E740481C1C}">
                <a14:useLocalDpi xmlns:a14="http://schemas.microsoft.com/office/drawing/2010/main" val="0"/>
              </a:ext>
            </a:extLst>
          </a:blip>
          <a:srcRect l="6702"/>
          <a:stretch/>
        </p:blipFill>
        <p:spPr>
          <a:xfrm>
            <a:off x="8127829" y="884298"/>
            <a:ext cx="3275007" cy="26388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831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125677"/>
            <a:ext cx="10972799" cy="2788456"/>
          </a:xfrm>
        </p:spPr>
        <p:txBody>
          <a:bodyPr/>
          <a:lstStyle/>
          <a:p>
            <a:r>
              <a:rPr lang="en-US" sz="4400" dirty="0"/>
              <a:t>Demo:</a:t>
            </a:r>
            <a:br>
              <a:rPr lang="en-US" dirty="0"/>
            </a:br>
            <a:r>
              <a:rPr lang="en-US" dirty="0"/>
              <a:t>Bing Maps V8 Web Control</a:t>
            </a:r>
          </a:p>
        </p:txBody>
      </p:sp>
      <p:sp>
        <p:nvSpPr>
          <p:cNvPr id="4" name="Text Placeholder 3"/>
          <p:cNvSpPr>
            <a:spLocks noGrp="1"/>
          </p:cNvSpPr>
          <p:nvPr>
            <p:ph type="body" sz="quarter" idx="12"/>
          </p:nvPr>
        </p:nvSpPr>
        <p:spPr/>
        <p:txBody>
          <a:bodyPr/>
          <a:lstStyle/>
          <a:p>
            <a:r>
              <a:rPr lang="en-US" dirty="0"/>
              <a:t>Ricky Brundritt</a:t>
            </a:r>
          </a:p>
        </p:txBody>
      </p:sp>
    </p:spTree>
    <p:extLst>
      <p:ext uri="{BB962C8B-B14F-4D97-AF65-F5344CB8AC3E}">
        <p14:creationId xmlns:p14="http://schemas.microsoft.com/office/powerpoint/2010/main" val="32515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ABFB1-DBE8-4AC9-A136-A4D7A828309C}"/>
              </a:ext>
            </a:extLst>
          </p:cNvPr>
          <p:cNvSpPr>
            <a:spLocks noGrp="1"/>
          </p:cNvSpPr>
          <p:nvPr>
            <p:ph type="title"/>
          </p:nvPr>
        </p:nvSpPr>
        <p:spPr/>
        <p:txBody>
          <a:bodyPr/>
          <a:lstStyle/>
          <a:p>
            <a:r>
              <a:rPr lang="en-US" dirty="0"/>
              <a:t>Key announcements</a:t>
            </a:r>
          </a:p>
        </p:txBody>
      </p:sp>
      <p:sp>
        <p:nvSpPr>
          <p:cNvPr id="3" name="Text Placeholder 2">
            <a:extLst>
              <a:ext uri="{FF2B5EF4-FFF2-40B4-BE49-F238E27FC236}">
                <a16:creationId xmlns:a16="http://schemas.microsoft.com/office/drawing/2014/main" id="{F4315DE5-73BC-454D-BDD4-7D54449249A0}"/>
              </a:ext>
            </a:extLst>
          </p:cNvPr>
          <p:cNvSpPr>
            <a:spLocks noGrp="1"/>
          </p:cNvSpPr>
          <p:nvPr>
            <p:ph type="body" sz="quarter" idx="10"/>
          </p:nvPr>
        </p:nvSpPr>
        <p:spPr>
          <a:xfrm>
            <a:off x="274702" y="1211287"/>
            <a:ext cx="11888787" cy="3120854"/>
          </a:xfrm>
        </p:spPr>
        <p:txBody>
          <a:bodyPr/>
          <a:lstStyle/>
          <a:p>
            <a:r>
              <a:rPr lang="en-US" dirty="0"/>
              <a:t>Distance Matrix GA</a:t>
            </a:r>
          </a:p>
          <a:p>
            <a:r>
              <a:rPr lang="en-US" dirty="0"/>
              <a:t>New Services preview – GA timelines and coverage</a:t>
            </a:r>
          </a:p>
          <a:p>
            <a:r>
              <a:rPr lang="en-US" dirty="0"/>
              <a:t>UWP RS3 update</a:t>
            </a:r>
          </a:p>
          <a:p>
            <a:r>
              <a:rPr lang="en-US" dirty="0"/>
              <a:t>Project </a:t>
            </a:r>
            <a:r>
              <a:rPr lang="en-US" dirty="0" err="1"/>
              <a:t>Hurghada</a:t>
            </a:r>
            <a:r>
              <a:rPr lang="en-US" dirty="0"/>
              <a:t> timelines</a:t>
            </a:r>
          </a:p>
          <a:p>
            <a:r>
              <a:rPr lang="en-US" dirty="0"/>
              <a:t>SDS Toolkit OSS release</a:t>
            </a:r>
          </a:p>
        </p:txBody>
      </p:sp>
    </p:spTree>
    <p:extLst>
      <p:ext uri="{BB962C8B-B14F-4D97-AF65-F5344CB8AC3E}">
        <p14:creationId xmlns:p14="http://schemas.microsoft.com/office/powerpoint/2010/main" val="129492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7E1A-F536-4346-AAAB-FE46F2BF49AC}"/>
              </a:ext>
            </a:extLst>
          </p:cNvPr>
          <p:cNvSpPr>
            <a:spLocks noGrp="1"/>
          </p:cNvSpPr>
          <p:nvPr>
            <p:ph type="title"/>
          </p:nvPr>
        </p:nvSpPr>
        <p:spPr>
          <a:xfrm>
            <a:off x="274638" y="2125662"/>
            <a:ext cx="11887200" cy="1791260"/>
          </a:xfrm>
        </p:spPr>
        <p:txBody>
          <a:bodyPr/>
          <a:lstStyle/>
          <a:p>
            <a:r>
              <a:rPr lang="en-US" sz="4400" dirty="0"/>
              <a:t>Map Controls:</a:t>
            </a:r>
            <a:br>
              <a:rPr lang="en-US" dirty="0"/>
            </a:br>
            <a:r>
              <a:rPr lang="en-US" dirty="0"/>
              <a:t>Windows 10 UWP</a:t>
            </a:r>
          </a:p>
        </p:txBody>
      </p:sp>
    </p:spTree>
    <p:extLst>
      <p:ext uri="{BB962C8B-B14F-4D97-AF65-F5344CB8AC3E}">
        <p14:creationId xmlns:p14="http://schemas.microsoft.com/office/powerpoint/2010/main" val="209157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1E8E31-5D49-48A7-9824-977E56D3C53D}"/>
              </a:ext>
            </a:extLst>
          </p:cNvPr>
          <p:cNvSpPr>
            <a:spLocks noGrp="1"/>
          </p:cNvSpPr>
          <p:nvPr>
            <p:ph type="title"/>
          </p:nvPr>
        </p:nvSpPr>
        <p:spPr/>
        <p:txBody>
          <a:bodyPr/>
          <a:lstStyle/>
          <a:p>
            <a:r>
              <a:rPr lang="en-US"/>
              <a:t>Windows 10 UWP - Creators Update (RS2)</a:t>
            </a:r>
            <a:endParaRPr lang="en-US" dirty="0"/>
          </a:p>
        </p:txBody>
      </p:sp>
      <p:sp>
        <p:nvSpPr>
          <p:cNvPr id="2" name="Text Placeholder 1">
            <a:extLst>
              <a:ext uri="{FF2B5EF4-FFF2-40B4-BE49-F238E27FC236}">
                <a16:creationId xmlns:a16="http://schemas.microsoft.com/office/drawing/2014/main" id="{EFAFB505-4DA9-44A0-A745-E2177BF07B0D}"/>
              </a:ext>
            </a:extLst>
          </p:cNvPr>
          <p:cNvSpPr>
            <a:spLocks noGrp="1"/>
          </p:cNvSpPr>
          <p:nvPr>
            <p:ph type="body" sz="quarter" idx="10"/>
          </p:nvPr>
        </p:nvSpPr>
        <p:spPr>
          <a:xfrm>
            <a:off x="274702" y="1211287"/>
            <a:ext cx="5505783" cy="4795159"/>
          </a:xfrm>
        </p:spPr>
        <p:txBody>
          <a:bodyPr/>
          <a:lstStyle/>
          <a:p>
            <a:pPr marL="0" indent="0">
              <a:buNone/>
            </a:pPr>
            <a:r>
              <a:rPr lang="en-US" dirty="0"/>
              <a:t>Released in Spring 2017</a:t>
            </a:r>
          </a:p>
          <a:p>
            <a:endParaRPr lang="en-US" dirty="0"/>
          </a:p>
          <a:p>
            <a:pPr marL="0" indent="0">
              <a:buNone/>
            </a:pPr>
            <a:r>
              <a:rPr lang="en-US" dirty="0"/>
              <a:t>Key new features:</a:t>
            </a:r>
          </a:p>
          <a:p>
            <a:pPr lvl="1"/>
            <a:r>
              <a:rPr lang="en-US" dirty="0"/>
              <a:t>Custom map styling</a:t>
            </a:r>
          </a:p>
          <a:p>
            <a:pPr lvl="1"/>
            <a:r>
              <a:rPr lang="en-US" dirty="0"/>
              <a:t>Offline map improvements</a:t>
            </a:r>
          </a:p>
          <a:p>
            <a:pPr lvl="1"/>
            <a:r>
              <a:rPr lang="en-US" dirty="0" err="1"/>
              <a:t>MapBillboard</a:t>
            </a:r>
            <a:r>
              <a:rPr lang="en-US" dirty="0"/>
              <a:t> (dynamically scaled pushpin)</a:t>
            </a:r>
          </a:p>
          <a:p>
            <a:pPr lvl="1"/>
            <a:r>
              <a:rPr lang="en-US" dirty="0"/>
              <a:t>2D/3D Projection Support</a:t>
            </a:r>
          </a:p>
          <a:p>
            <a:endParaRPr lang="en-US" dirty="0"/>
          </a:p>
        </p:txBody>
      </p:sp>
      <p:pic>
        <p:nvPicPr>
          <p:cNvPr id="5" name="Picture 4" descr="Windows 10 UWP map displaying the new map billboard icons of interesting images of local places.">
            <a:extLst>
              <a:ext uri="{FF2B5EF4-FFF2-40B4-BE49-F238E27FC236}">
                <a16:creationId xmlns:a16="http://schemas.microsoft.com/office/drawing/2014/main" id="{F3F90888-1410-41DC-BD08-9F7DE24AC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0485" y="1334311"/>
            <a:ext cx="6293487" cy="2871402"/>
          </a:xfrm>
          <a:prstGeom prst="rect">
            <a:avLst/>
          </a:prstGeom>
        </p:spPr>
      </p:pic>
      <p:pic>
        <p:nvPicPr>
          <p:cNvPr id="7" name="Picture 6" descr="A 2d road map">
            <a:extLst>
              <a:ext uri="{FF2B5EF4-FFF2-40B4-BE49-F238E27FC236}">
                <a16:creationId xmlns:a16="http://schemas.microsoft.com/office/drawing/2014/main" id="{19DD3EDC-3C40-40BF-BD08-F6472D62B1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0237" y="4640262"/>
            <a:ext cx="1814298" cy="1539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3D road map in the form of a globe.">
            <a:extLst>
              <a:ext uri="{FF2B5EF4-FFF2-40B4-BE49-F238E27FC236}">
                <a16:creationId xmlns:a16="http://schemas.microsoft.com/office/drawing/2014/main" id="{0477E1CB-A576-4CAA-B13F-3CB0F90FCA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3027" y="4485105"/>
            <a:ext cx="1811424" cy="1841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718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AFB505-4DA9-44A0-A745-E2177BF07B0D}"/>
              </a:ext>
            </a:extLst>
          </p:cNvPr>
          <p:cNvSpPr>
            <a:spLocks noGrp="1"/>
          </p:cNvSpPr>
          <p:nvPr>
            <p:ph type="body" sz="quarter" idx="10"/>
          </p:nvPr>
        </p:nvSpPr>
        <p:spPr>
          <a:xfrm>
            <a:off x="274702" y="1211287"/>
            <a:ext cx="11888787" cy="4770537"/>
          </a:xfrm>
        </p:spPr>
        <p:txBody>
          <a:bodyPr/>
          <a:lstStyle/>
          <a:p>
            <a:pPr marL="0" indent="0">
              <a:buNone/>
            </a:pPr>
            <a:r>
              <a:rPr lang="en-US" dirty="0"/>
              <a:t>Many map improvements coming in the Fall Creators Update</a:t>
            </a:r>
          </a:p>
          <a:p>
            <a:endParaRPr lang="en-US" dirty="0"/>
          </a:p>
          <a:p>
            <a:pPr marL="0" indent="0">
              <a:buNone/>
            </a:pPr>
            <a:r>
              <a:rPr lang="en-US" dirty="0"/>
              <a:t>Key Features:</a:t>
            </a:r>
          </a:p>
          <a:p>
            <a:pPr lvl="1"/>
            <a:r>
              <a:rPr lang="en-US" dirty="0"/>
              <a:t>3D building improvements</a:t>
            </a:r>
          </a:p>
          <a:p>
            <a:pPr lvl="1"/>
            <a:r>
              <a:rPr lang="en-US" dirty="0"/>
              <a:t>Custom 3D model support</a:t>
            </a:r>
          </a:p>
          <a:p>
            <a:pPr lvl="1"/>
            <a:r>
              <a:rPr lang="en-US" dirty="0"/>
              <a:t>Support for Layers</a:t>
            </a:r>
          </a:p>
          <a:p>
            <a:pPr lvl="1"/>
            <a:r>
              <a:rPr lang="en-US" dirty="0"/>
              <a:t>Place Info API</a:t>
            </a:r>
          </a:p>
          <a:p>
            <a:pPr lvl="1"/>
            <a:endParaRPr lang="en-US" dirty="0"/>
          </a:p>
        </p:txBody>
      </p:sp>
      <p:pic>
        <p:nvPicPr>
          <p:cNvPr id="6" name="Picture 5" descr="A map displaying 3D models related to weather.">
            <a:extLst>
              <a:ext uri="{FF2B5EF4-FFF2-40B4-BE49-F238E27FC236}">
                <a16:creationId xmlns:a16="http://schemas.microsoft.com/office/drawing/2014/main" id="{F74A0C80-6C8B-4045-9387-84D57851E1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99506" y="2181459"/>
            <a:ext cx="3124200" cy="1990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2">
            <a:extLst>
              <a:ext uri="{FF2B5EF4-FFF2-40B4-BE49-F238E27FC236}">
                <a16:creationId xmlns:a16="http://schemas.microsoft.com/office/drawing/2014/main" id="{031E8E31-5D49-48A7-9824-977E56D3C53D}"/>
              </a:ext>
            </a:extLst>
          </p:cNvPr>
          <p:cNvSpPr>
            <a:spLocks noGrp="1"/>
          </p:cNvSpPr>
          <p:nvPr>
            <p:ph type="title"/>
          </p:nvPr>
        </p:nvSpPr>
        <p:spPr/>
        <p:txBody>
          <a:bodyPr/>
          <a:lstStyle/>
          <a:p>
            <a:r>
              <a:rPr lang="en-US"/>
              <a:t>Windows 10 UWP – Fall Creators Update (RS3)</a:t>
            </a:r>
            <a:endParaRPr lang="en-US" dirty="0"/>
          </a:p>
        </p:txBody>
      </p:sp>
      <p:pic>
        <p:nvPicPr>
          <p:cNvPr id="7" name="Picture 6" descr="A map of 3d buildings">
            <a:extLst>
              <a:ext uri="{FF2B5EF4-FFF2-40B4-BE49-F238E27FC236}">
                <a16:creationId xmlns:a16="http://schemas.microsoft.com/office/drawing/2014/main" id="{EDEC8A7C-83FE-4158-BA24-C0BA3F271A48}"/>
              </a:ext>
            </a:extLst>
          </p:cNvPr>
          <p:cNvPicPr>
            <a:picLocks noChangeAspect="1"/>
          </p:cNvPicPr>
          <p:nvPr/>
        </p:nvPicPr>
        <p:blipFill rotWithShape="1">
          <a:blip r:embed="rId3">
            <a:extLst>
              <a:ext uri="{28A0092B-C50C-407E-A947-70E740481C1C}">
                <a14:useLocalDpi xmlns:a14="http://schemas.microsoft.com/office/drawing/2010/main" val="0"/>
              </a:ext>
            </a:extLst>
          </a:blip>
          <a:srcRect l="26359" t="23243" r="1347" b="7152"/>
          <a:stretch/>
        </p:blipFill>
        <p:spPr>
          <a:xfrm>
            <a:off x="8732837" y="4630463"/>
            <a:ext cx="3319330" cy="1990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map displaying 3D models of cars">
            <a:extLst>
              <a:ext uri="{FF2B5EF4-FFF2-40B4-BE49-F238E27FC236}">
                <a16:creationId xmlns:a16="http://schemas.microsoft.com/office/drawing/2014/main" id="{11FEBD33-F582-4A0D-B8FE-366F063DA02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23651" y="4630463"/>
            <a:ext cx="3318612" cy="1990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n image of a card displaying details about a place.">
            <a:extLst>
              <a:ext uri="{FF2B5EF4-FFF2-40B4-BE49-F238E27FC236}">
                <a16:creationId xmlns:a16="http://schemas.microsoft.com/office/drawing/2014/main" id="{D6BB698C-AC74-4C44-BC77-0912F613686F}"/>
              </a:ext>
            </a:extLst>
          </p:cNvPr>
          <p:cNvPicPr/>
          <p:nvPr/>
        </p:nvPicPr>
        <p:blipFill>
          <a:blip r:embed="rId5">
            <a:extLst>
              <a:ext uri="{28A0092B-C50C-407E-A947-70E740481C1C}">
                <a14:useLocalDpi xmlns:a14="http://schemas.microsoft.com/office/drawing/2010/main" val="0"/>
              </a:ext>
            </a:extLst>
          </a:blip>
          <a:stretch>
            <a:fillRect/>
          </a:stretch>
        </p:blipFill>
        <p:spPr>
          <a:xfrm>
            <a:off x="10152306" y="2150472"/>
            <a:ext cx="1933331" cy="2250988"/>
          </a:xfrm>
          <a:prstGeom prst="rect">
            <a:avLst/>
          </a:prstGeom>
        </p:spPr>
      </p:pic>
    </p:spTree>
    <p:extLst>
      <p:ext uri="{BB962C8B-B14F-4D97-AF65-F5344CB8AC3E}">
        <p14:creationId xmlns:p14="http://schemas.microsoft.com/office/powerpoint/2010/main" val="96573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1791260"/>
          </a:xfrm>
        </p:spPr>
        <p:txBody>
          <a:bodyPr/>
          <a:lstStyle/>
          <a:p>
            <a:r>
              <a:rPr lang="en-US" sz="4400" dirty="0"/>
              <a:t>Demo:</a:t>
            </a:r>
            <a:br>
              <a:rPr lang="en-US" dirty="0"/>
            </a:br>
            <a:r>
              <a:rPr lang="en-US" dirty="0"/>
              <a:t>Windows 10 UWP Maps</a:t>
            </a:r>
          </a:p>
        </p:txBody>
      </p:sp>
      <p:sp>
        <p:nvSpPr>
          <p:cNvPr id="4" name="Text Placeholder 3"/>
          <p:cNvSpPr>
            <a:spLocks noGrp="1"/>
          </p:cNvSpPr>
          <p:nvPr>
            <p:ph type="body" sz="quarter" idx="12"/>
          </p:nvPr>
        </p:nvSpPr>
        <p:spPr/>
        <p:txBody>
          <a:bodyPr/>
          <a:lstStyle/>
          <a:p>
            <a:r>
              <a:rPr lang="en-US" dirty="0"/>
              <a:t>Ricky Brundritt</a:t>
            </a:r>
          </a:p>
        </p:txBody>
      </p:sp>
    </p:spTree>
    <p:extLst>
      <p:ext uri="{BB962C8B-B14F-4D97-AF65-F5344CB8AC3E}">
        <p14:creationId xmlns:p14="http://schemas.microsoft.com/office/powerpoint/2010/main" val="166881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27E1A-F536-4346-AAAB-FE46F2BF49AC}"/>
              </a:ext>
            </a:extLst>
          </p:cNvPr>
          <p:cNvSpPr>
            <a:spLocks noGrp="1"/>
          </p:cNvSpPr>
          <p:nvPr>
            <p:ph type="title"/>
          </p:nvPr>
        </p:nvSpPr>
        <p:spPr>
          <a:xfrm>
            <a:off x="274638" y="2125662"/>
            <a:ext cx="11887200" cy="1846659"/>
          </a:xfrm>
        </p:spPr>
        <p:txBody>
          <a:bodyPr/>
          <a:lstStyle/>
          <a:p>
            <a:r>
              <a:rPr lang="en-US" sz="4400" dirty="0"/>
              <a:t>Bing Maps:</a:t>
            </a:r>
            <a:br>
              <a:rPr lang="en-US" dirty="0"/>
            </a:br>
            <a:r>
              <a:rPr lang="en-US" dirty="0"/>
              <a:t>Open Source</a:t>
            </a:r>
          </a:p>
        </p:txBody>
      </p:sp>
    </p:spTree>
    <p:extLst>
      <p:ext uri="{BB962C8B-B14F-4D97-AF65-F5344CB8AC3E}">
        <p14:creationId xmlns:p14="http://schemas.microsoft.com/office/powerpoint/2010/main" val="405028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917575"/>
          </a:xfrm>
        </p:spPr>
        <p:txBody>
          <a:bodyPr/>
          <a:lstStyle/>
          <a:p>
            <a:r>
              <a:rPr lang="en-US" dirty="0"/>
              <a:t>Bing Maps Open Source</a:t>
            </a:r>
          </a:p>
        </p:txBody>
      </p:sp>
      <p:graphicFrame>
        <p:nvGraphicFramePr>
          <p:cNvPr id="4" name="Table 3"/>
          <p:cNvGraphicFramePr>
            <a:graphicFrameLocks noGrp="1"/>
          </p:cNvGraphicFramePr>
          <p:nvPr>
            <p:extLst>
              <p:ext uri="{D42A27DB-BD31-4B8C-83A1-F6EECF244321}">
                <p14:modId xmlns:p14="http://schemas.microsoft.com/office/powerpoint/2010/main" val="1303849655"/>
              </p:ext>
            </p:extLst>
          </p:nvPr>
        </p:nvGraphicFramePr>
        <p:xfrm>
          <a:off x="4709955" y="1516062"/>
          <a:ext cx="6994682" cy="5029200"/>
        </p:xfrm>
        <a:graphic>
          <a:graphicData uri="http://schemas.openxmlformats.org/drawingml/2006/table">
            <a:tbl>
              <a:tblPr firstRow="1" bandRow="1">
                <a:tableStyleId>{5C22544A-7EE6-4342-B048-85BDC9FD1C3A}</a:tableStyleId>
              </a:tblPr>
              <a:tblGrid>
                <a:gridCol w="6994682">
                  <a:extLst>
                    <a:ext uri="{9D8B030D-6E8A-4147-A177-3AD203B41FA5}">
                      <a16:colId xmlns:a16="http://schemas.microsoft.com/office/drawing/2014/main" val="635090866"/>
                    </a:ext>
                  </a:extLst>
                </a:gridCol>
              </a:tblGrid>
              <a:tr h="502920">
                <a:tc>
                  <a:txBody>
                    <a:bodyPr/>
                    <a:lstStyle/>
                    <a:p>
                      <a:r>
                        <a:rPr lang="en-US" sz="2400" dirty="0">
                          <a:solidFill>
                            <a:schemeClr val="tx1">
                              <a:lumMod val="60000"/>
                              <a:lumOff val="40000"/>
                            </a:schemeClr>
                          </a:solidFill>
                        </a:rPr>
                        <a:t>Open Source Projects</a:t>
                      </a:r>
                    </a:p>
                  </a:txBody>
                  <a:tcPr marL="93260" marR="93260" marT="46630" marB="46630">
                    <a:solidFill>
                      <a:schemeClr val="bg1"/>
                    </a:solidFill>
                  </a:tcPr>
                </a:tc>
                <a:extLst>
                  <a:ext uri="{0D108BD9-81ED-4DB2-BD59-A6C34878D82A}">
                    <a16:rowId xmlns:a16="http://schemas.microsoft.com/office/drawing/2014/main" val="1500242785"/>
                  </a:ext>
                </a:extLst>
              </a:tr>
              <a:tr h="502920">
                <a:tc>
                  <a:txBody>
                    <a:bodyPr/>
                    <a:lstStyle/>
                    <a:p>
                      <a:r>
                        <a:rPr lang="en-US" sz="2400" dirty="0">
                          <a:solidFill>
                            <a:schemeClr val="bg1"/>
                          </a:solidFill>
                        </a:rPr>
                        <a:t>REST Toolkit for .NET (Jan 2017)</a:t>
                      </a:r>
                    </a:p>
                  </a:txBody>
                  <a:tcPr marL="93260" marR="93260" marT="46630" marB="46630">
                    <a:solidFill>
                      <a:srgbClr val="107C10"/>
                    </a:solidFill>
                  </a:tcPr>
                </a:tc>
                <a:extLst>
                  <a:ext uri="{0D108BD9-81ED-4DB2-BD59-A6C34878D82A}">
                    <a16:rowId xmlns:a16="http://schemas.microsoft.com/office/drawing/2014/main" val="2202171941"/>
                  </a:ext>
                </a:extLst>
              </a:tr>
              <a:tr h="5029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bg1"/>
                          </a:solidFill>
                        </a:rPr>
                        <a:t>Bing Maps V8 TypeScript definitions (Aug 2016)</a:t>
                      </a:r>
                    </a:p>
                  </a:txBody>
                  <a:tcPr marL="93260" marR="93260" marT="46630" marB="46630">
                    <a:solidFill>
                      <a:srgbClr val="107C10"/>
                    </a:solidFill>
                  </a:tcPr>
                </a:tc>
                <a:extLst>
                  <a:ext uri="{0D108BD9-81ED-4DB2-BD59-A6C34878D82A}">
                    <a16:rowId xmlns:a16="http://schemas.microsoft.com/office/drawing/2014/main" val="255246793"/>
                  </a:ext>
                </a:extLst>
              </a:tr>
              <a:tr h="502920">
                <a:tc>
                  <a:txBody>
                    <a:bodyPr/>
                    <a:lstStyle/>
                    <a:p>
                      <a:r>
                        <a:rPr lang="en-US" sz="2400" dirty="0">
                          <a:solidFill>
                            <a:schemeClr val="bg1"/>
                          </a:solidFill>
                        </a:rPr>
                        <a:t>V8 Code Samples (March 2017)</a:t>
                      </a:r>
                    </a:p>
                  </a:txBody>
                  <a:tcPr marL="93260" marR="93260" marT="46630" marB="46630">
                    <a:solidFill>
                      <a:srgbClr val="107C10"/>
                    </a:solidFill>
                  </a:tcPr>
                </a:tc>
                <a:extLst>
                  <a:ext uri="{0D108BD9-81ED-4DB2-BD59-A6C34878D82A}">
                    <a16:rowId xmlns:a16="http://schemas.microsoft.com/office/drawing/2014/main" val="1181443523"/>
                  </a:ext>
                </a:extLst>
              </a:tr>
              <a:tr h="502920">
                <a:tc>
                  <a:txBody>
                    <a:bodyPr/>
                    <a:lstStyle/>
                    <a:p>
                      <a:r>
                        <a:rPr lang="en-US" sz="2400" dirty="0">
                          <a:solidFill>
                            <a:schemeClr val="bg1"/>
                          </a:solidFill>
                        </a:rPr>
                        <a:t>Bot Framework Location Picker (Dec 2016)</a:t>
                      </a:r>
                    </a:p>
                  </a:txBody>
                  <a:tcPr marL="93260" marR="93260" marT="46630" marB="46630">
                    <a:solidFill>
                      <a:srgbClr val="107C10"/>
                    </a:solidFill>
                  </a:tcPr>
                </a:tc>
                <a:extLst>
                  <a:ext uri="{0D108BD9-81ED-4DB2-BD59-A6C34878D82A}">
                    <a16:rowId xmlns:a16="http://schemas.microsoft.com/office/drawing/2014/main" val="3304075439"/>
                  </a:ext>
                </a:extLst>
              </a:tr>
              <a:tr h="5029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bg1"/>
                          </a:solidFill>
                        </a:rPr>
                        <a:t>Spatial Data Services Toolkit for .NET (Sept 2017)</a:t>
                      </a:r>
                    </a:p>
                  </a:txBody>
                  <a:tcPr marL="93260" marR="93260" marT="46630" marB="46630">
                    <a:solidFill>
                      <a:srgbClr val="107C10"/>
                    </a:solidFill>
                  </a:tcPr>
                </a:tc>
                <a:extLst>
                  <a:ext uri="{0D108BD9-81ED-4DB2-BD59-A6C34878D82A}">
                    <a16:rowId xmlns:a16="http://schemas.microsoft.com/office/drawing/2014/main" val="1309820744"/>
                  </a:ext>
                </a:extLst>
              </a:tr>
              <a:tr h="5029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bg1"/>
                          </a:solidFill>
                        </a:rPr>
                        <a:t>Project </a:t>
                      </a:r>
                      <a:r>
                        <a:rPr lang="en-US" sz="2400" dirty="0" err="1">
                          <a:solidFill>
                            <a:schemeClr val="bg1"/>
                          </a:solidFill>
                        </a:rPr>
                        <a:t>Hurghada</a:t>
                      </a:r>
                      <a:r>
                        <a:rPr lang="en-US" sz="2400" dirty="0">
                          <a:solidFill>
                            <a:schemeClr val="bg1"/>
                          </a:solidFill>
                        </a:rPr>
                        <a:t> (Oct 2017)</a:t>
                      </a:r>
                    </a:p>
                  </a:txBody>
                  <a:tcPr marL="93260" marR="93260" marT="46630" marB="46630">
                    <a:solidFill>
                      <a:srgbClr val="00B050"/>
                    </a:solidFill>
                  </a:tcPr>
                </a:tc>
                <a:extLst>
                  <a:ext uri="{0D108BD9-81ED-4DB2-BD59-A6C34878D82A}">
                    <a16:rowId xmlns:a16="http://schemas.microsoft.com/office/drawing/2014/main" val="1688866138"/>
                  </a:ext>
                </a:extLst>
              </a:tr>
              <a:tr h="502920">
                <a:tc>
                  <a:txBody>
                    <a:bodyPr/>
                    <a:lstStyle/>
                    <a:p>
                      <a:r>
                        <a:rPr lang="en-US" sz="2400" dirty="0">
                          <a:solidFill>
                            <a:schemeClr val="bg1"/>
                          </a:solidFill>
                        </a:rPr>
                        <a:t>Microsoft Maps Spatial Toolbox</a:t>
                      </a:r>
                    </a:p>
                  </a:txBody>
                  <a:tcPr marL="93260" marR="93260" marT="46630" marB="46630">
                    <a:solidFill>
                      <a:srgbClr val="00B0F0"/>
                    </a:solidFill>
                  </a:tcPr>
                </a:tc>
                <a:extLst>
                  <a:ext uri="{0D108BD9-81ED-4DB2-BD59-A6C34878D82A}">
                    <a16:rowId xmlns:a16="http://schemas.microsoft.com/office/drawing/2014/main" val="1139866569"/>
                  </a:ext>
                </a:extLst>
              </a:tr>
              <a:tr h="502920">
                <a:tc>
                  <a:txBody>
                    <a:bodyPr/>
                    <a:lstStyle/>
                    <a:p>
                      <a:r>
                        <a:rPr lang="en-US" sz="2400" dirty="0">
                          <a:solidFill>
                            <a:schemeClr val="bg1"/>
                          </a:solidFill>
                        </a:rPr>
                        <a:t>Open V8 Modules</a:t>
                      </a:r>
                    </a:p>
                  </a:txBody>
                  <a:tcPr marL="93260" marR="93260" marT="46630" marB="46630">
                    <a:solidFill>
                      <a:srgbClr val="00B0F0"/>
                    </a:solidFill>
                  </a:tcPr>
                </a:tc>
                <a:extLst>
                  <a:ext uri="{0D108BD9-81ED-4DB2-BD59-A6C34878D82A}">
                    <a16:rowId xmlns:a16="http://schemas.microsoft.com/office/drawing/2014/main" val="1691979680"/>
                  </a:ext>
                </a:extLst>
              </a:tr>
              <a:tr h="50292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solidFill>
                            <a:schemeClr val="bg1"/>
                          </a:solidFill>
                        </a:rPr>
                        <a:t>Map Style Editor</a:t>
                      </a:r>
                    </a:p>
                  </a:txBody>
                  <a:tcPr marL="93260" marR="93260" marT="46630" marB="46630">
                    <a:solidFill>
                      <a:srgbClr val="00B0F0"/>
                    </a:solidFill>
                  </a:tcPr>
                </a:tc>
                <a:extLst>
                  <a:ext uri="{0D108BD9-81ED-4DB2-BD59-A6C34878D82A}">
                    <a16:rowId xmlns:a16="http://schemas.microsoft.com/office/drawing/2014/main" val="396394747"/>
                  </a:ext>
                </a:extLst>
              </a:tr>
            </a:tbl>
          </a:graphicData>
        </a:graphic>
      </p:graphicFrame>
      <p:sp>
        <p:nvSpPr>
          <p:cNvPr id="10" name="Left Brace 9">
            <a:extLst>
              <a:ext uri="{FF2B5EF4-FFF2-40B4-BE49-F238E27FC236}">
                <a16:creationId xmlns:a16="http://schemas.microsoft.com/office/drawing/2014/main" id="{428060D6-FFBB-46D3-8CC1-D5D91BA24141}"/>
              </a:ext>
            </a:extLst>
          </p:cNvPr>
          <p:cNvSpPr/>
          <p:nvPr/>
        </p:nvSpPr>
        <p:spPr>
          <a:xfrm>
            <a:off x="4343508" y="2047875"/>
            <a:ext cx="283838" cy="2481390"/>
          </a:xfrm>
          <a:prstGeom prst="leftBrace">
            <a:avLst/>
          </a:prstGeom>
          <a:ln w="1905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1" name="Left Brace 10">
            <a:extLst>
              <a:ext uri="{FF2B5EF4-FFF2-40B4-BE49-F238E27FC236}">
                <a16:creationId xmlns:a16="http://schemas.microsoft.com/office/drawing/2014/main" id="{4E0812D3-C599-4396-891E-2847736E16B3}"/>
              </a:ext>
            </a:extLst>
          </p:cNvPr>
          <p:cNvSpPr/>
          <p:nvPr/>
        </p:nvSpPr>
        <p:spPr>
          <a:xfrm>
            <a:off x="4343508" y="5095875"/>
            <a:ext cx="291935" cy="1447800"/>
          </a:xfrm>
          <a:prstGeom prst="leftBrace">
            <a:avLst/>
          </a:prstGeom>
          <a:ln w="1905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2" name="Left Brace 11">
            <a:extLst>
              <a:ext uri="{FF2B5EF4-FFF2-40B4-BE49-F238E27FC236}">
                <a16:creationId xmlns:a16="http://schemas.microsoft.com/office/drawing/2014/main" id="{5CBDE1A4-EB13-4B31-97FE-AEAC090F8728}"/>
              </a:ext>
            </a:extLst>
          </p:cNvPr>
          <p:cNvSpPr/>
          <p:nvPr/>
        </p:nvSpPr>
        <p:spPr>
          <a:xfrm>
            <a:off x="4349581" y="4605465"/>
            <a:ext cx="277765" cy="414210"/>
          </a:xfrm>
          <a:prstGeom prst="leftBrace">
            <a:avLst/>
          </a:prstGeom>
          <a:ln w="1905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3" name="TextBox 12">
            <a:extLst>
              <a:ext uri="{FF2B5EF4-FFF2-40B4-BE49-F238E27FC236}">
                <a16:creationId xmlns:a16="http://schemas.microsoft.com/office/drawing/2014/main" id="{3A059754-35A9-4A38-BD62-734F113207D3}"/>
              </a:ext>
            </a:extLst>
          </p:cNvPr>
          <p:cNvSpPr txBox="1"/>
          <p:nvPr/>
        </p:nvSpPr>
        <p:spPr>
          <a:xfrm>
            <a:off x="808039" y="2962275"/>
            <a:ext cx="3819307" cy="633747"/>
          </a:xfrm>
          <a:prstGeom prst="rect">
            <a:avLst/>
          </a:prstGeom>
          <a:noFill/>
        </p:spPr>
        <p:txBody>
          <a:bodyPr wrap="square" lIns="186521" tIns="149217" rIns="186521" bIns="149217" rtlCol="0">
            <a:spAutoFit/>
          </a:bodyPr>
          <a:lstStyle/>
          <a:p>
            <a:pPr>
              <a:lnSpc>
                <a:spcPct val="90000"/>
              </a:lnSpc>
            </a:pPr>
            <a:r>
              <a:rPr lang="en-US" sz="2400" dirty="0"/>
              <a:t>Released in the past year</a:t>
            </a:r>
          </a:p>
        </p:txBody>
      </p:sp>
      <p:sp>
        <p:nvSpPr>
          <p:cNvPr id="14" name="TextBox 13">
            <a:extLst>
              <a:ext uri="{FF2B5EF4-FFF2-40B4-BE49-F238E27FC236}">
                <a16:creationId xmlns:a16="http://schemas.microsoft.com/office/drawing/2014/main" id="{DBD155A5-4D3B-4917-8969-01122B3BC90A}"/>
              </a:ext>
            </a:extLst>
          </p:cNvPr>
          <p:cNvSpPr txBox="1"/>
          <p:nvPr/>
        </p:nvSpPr>
        <p:spPr>
          <a:xfrm>
            <a:off x="2255837" y="4486275"/>
            <a:ext cx="2345153" cy="633747"/>
          </a:xfrm>
          <a:prstGeom prst="rect">
            <a:avLst/>
          </a:prstGeom>
          <a:noFill/>
        </p:spPr>
        <p:txBody>
          <a:bodyPr wrap="square" lIns="186521" tIns="149217" rIns="186521" bIns="149217" rtlCol="0">
            <a:spAutoFit/>
          </a:bodyPr>
          <a:lstStyle/>
          <a:p>
            <a:pPr>
              <a:lnSpc>
                <a:spcPct val="90000"/>
              </a:lnSpc>
            </a:pPr>
            <a:r>
              <a:rPr lang="en-US" sz="2400" dirty="0"/>
              <a:t>Coming Soon</a:t>
            </a:r>
          </a:p>
        </p:txBody>
      </p:sp>
      <p:sp>
        <p:nvSpPr>
          <p:cNvPr id="15" name="TextBox 14">
            <a:extLst>
              <a:ext uri="{FF2B5EF4-FFF2-40B4-BE49-F238E27FC236}">
                <a16:creationId xmlns:a16="http://schemas.microsoft.com/office/drawing/2014/main" id="{52029A4E-5300-43B7-97D6-0A88AE22E5B6}"/>
              </a:ext>
            </a:extLst>
          </p:cNvPr>
          <p:cNvSpPr txBox="1"/>
          <p:nvPr/>
        </p:nvSpPr>
        <p:spPr>
          <a:xfrm>
            <a:off x="1417637" y="5528928"/>
            <a:ext cx="3276600" cy="633747"/>
          </a:xfrm>
          <a:prstGeom prst="rect">
            <a:avLst/>
          </a:prstGeom>
          <a:noFill/>
        </p:spPr>
        <p:txBody>
          <a:bodyPr wrap="square" lIns="186521" tIns="149217" rIns="186521" bIns="149217" rtlCol="0">
            <a:spAutoFit/>
          </a:bodyPr>
          <a:lstStyle/>
          <a:p>
            <a:pPr>
              <a:lnSpc>
                <a:spcPct val="90000"/>
              </a:lnSpc>
            </a:pPr>
            <a:r>
              <a:rPr lang="en-US" sz="2400" dirty="0"/>
              <a:t>Considered for FY18</a:t>
            </a:r>
          </a:p>
        </p:txBody>
      </p:sp>
    </p:spTree>
    <p:extLst>
      <p:ext uri="{BB962C8B-B14F-4D97-AF65-F5344CB8AC3E}">
        <p14:creationId xmlns:p14="http://schemas.microsoft.com/office/powerpoint/2010/main" val="297763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righ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F19F-F2B5-4A15-896C-0CBAC7D40E68}"/>
              </a:ext>
            </a:extLst>
          </p:cNvPr>
          <p:cNvSpPr>
            <a:spLocks noGrp="1"/>
          </p:cNvSpPr>
          <p:nvPr>
            <p:ph type="title"/>
          </p:nvPr>
        </p:nvSpPr>
        <p:spPr/>
        <p:txBody>
          <a:bodyPr/>
          <a:lstStyle/>
          <a:p>
            <a:r>
              <a:rPr lang="en-US"/>
              <a:t>Project Hurghada – Coming soon!</a:t>
            </a:r>
            <a:endParaRPr lang="en-US" dirty="0"/>
          </a:p>
        </p:txBody>
      </p:sp>
      <p:sp>
        <p:nvSpPr>
          <p:cNvPr id="3" name="Content Placeholder 2">
            <a:extLst>
              <a:ext uri="{FF2B5EF4-FFF2-40B4-BE49-F238E27FC236}">
                <a16:creationId xmlns:a16="http://schemas.microsoft.com/office/drawing/2014/main" id="{941452CD-04AD-438E-9D50-CA86A5ACDF3C}"/>
              </a:ext>
            </a:extLst>
          </p:cNvPr>
          <p:cNvSpPr>
            <a:spLocks noGrp="1"/>
          </p:cNvSpPr>
          <p:nvPr>
            <p:ph idx="10"/>
          </p:nvPr>
        </p:nvSpPr>
        <p:spPr>
          <a:xfrm>
            <a:off x="274638" y="1211263"/>
            <a:ext cx="11888787" cy="5583067"/>
          </a:xfrm>
        </p:spPr>
        <p:txBody>
          <a:bodyPr/>
          <a:lstStyle/>
          <a:p>
            <a:pPr marL="0" indent="0">
              <a:buNone/>
            </a:pPr>
            <a:r>
              <a:rPr lang="en-US" dirty="0"/>
              <a:t>An open source vehicle tracking solution for small to medium sized teams.</a:t>
            </a:r>
          </a:p>
          <a:p>
            <a:endParaRPr lang="en-US" sz="2000" dirty="0"/>
          </a:p>
          <a:p>
            <a:pPr marL="0" indent="0">
              <a:buNone/>
            </a:pPr>
            <a:r>
              <a:rPr lang="en-US" dirty="0"/>
              <a:t>Features:</a:t>
            </a:r>
          </a:p>
          <a:p>
            <a:pPr lvl="1"/>
            <a:r>
              <a:rPr lang="en-US" dirty="0"/>
              <a:t>Easily track mobile devices</a:t>
            </a:r>
          </a:p>
          <a:p>
            <a:pPr lvl="1"/>
            <a:r>
              <a:rPr lang="en-US" dirty="0"/>
              <a:t>Current and historical view</a:t>
            </a:r>
          </a:p>
          <a:p>
            <a:pPr lvl="1"/>
            <a:r>
              <a:rPr lang="en-US" dirty="0"/>
              <a:t>Geofences</a:t>
            </a:r>
          </a:p>
          <a:p>
            <a:pPr lvl="1"/>
            <a:r>
              <a:rPr lang="en-US" dirty="0"/>
              <a:t>Truck Routing</a:t>
            </a:r>
          </a:p>
          <a:p>
            <a:pPr lvl="1"/>
            <a:r>
              <a:rPr lang="en-US" dirty="0"/>
              <a:t>Analytics</a:t>
            </a:r>
          </a:p>
          <a:p>
            <a:pPr marL="0" indent="0">
              <a:buNone/>
            </a:pPr>
            <a:endParaRPr lang="en-US" dirty="0"/>
          </a:p>
          <a:p>
            <a:pPr marL="228600" lvl="1" indent="0">
              <a:buNone/>
            </a:pPr>
            <a:r>
              <a:rPr lang="en-US" b="1" dirty="0"/>
              <a:t>Target Release ETA</a:t>
            </a:r>
            <a:r>
              <a:rPr lang="en-US" dirty="0"/>
              <a:t>: October 2017</a:t>
            </a:r>
          </a:p>
        </p:txBody>
      </p:sp>
      <p:pic>
        <p:nvPicPr>
          <p:cNvPr id="5" name="Picture 4" descr="A screenshot of Project Hurghada, Bing Maps new open source asset tracking platform.">
            <a:extLst>
              <a:ext uri="{FF2B5EF4-FFF2-40B4-BE49-F238E27FC236}">
                <a16:creationId xmlns:a16="http://schemas.microsoft.com/office/drawing/2014/main" id="{6C2FCA86-0FEE-4C52-8654-4FB08B109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248" y="2506662"/>
            <a:ext cx="7070974" cy="3466164"/>
          </a:xfrm>
          <a:prstGeom prst="rect">
            <a:avLst/>
          </a:prstGeom>
        </p:spPr>
      </p:pic>
    </p:spTree>
    <p:extLst>
      <p:ext uri="{BB962C8B-B14F-4D97-AF65-F5344CB8AC3E}">
        <p14:creationId xmlns:p14="http://schemas.microsoft.com/office/powerpoint/2010/main" val="144376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77"/>
            <a:ext cx="10056812" cy="1791260"/>
          </a:xfrm>
        </p:spPr>
        <p:txBody>
          <a:bodyPr/>
          <a:lstStyle/>
          <a:p>
            <a:r>
              <a:rPr lang="en-US" sz="4400" dirty="0"/>
              <a:t>Demo:</a:t>
            </a:r>
            <a:br>
              <a:rPr lang="en-US" dirty="0"/>
            </a:br>
            <a:r>
              <a:rPr lang="en-US" dirty="0"/>
              <a:t>Project </a:t>
            </a:r>
            <a:r>
              <a:rPr lang="en-US" dirty="0" err="1"/>
              <a:t>Hurghada</a:t>
            </a:r>
            <a:endParaRPr lang="en-US" dirty="0"/>
          </a:p>
        </p:txBody>
      </p:sp>
      <p:sp>
        <p:nvSpPr>
          <p:cNvPr id="4" name="Text Placeholder 3"/>
          <p:cNvSpPr>
            <a:spLocks noGrp="1"/>
          </p:cNvSpPr>
          <p:nvPr>
            <p:ph type="body" sz="quarter" idx="12"/>
          </p:nvPr>
        </p:nvSpPr>
        <p:spPr/>
        <p:txBody>
          <a:bodyPr/>
          <a:lstStyle/>
          <a:p>
            <a:r>
              <a:rPr lang="en-US" dirty="0"/>
              <a:t>Ricky Brundritt</a:t>
            </a:r>
          </a:p>
        </p:txBody>
      </p:sp>
    </p:spTree>
    <p:extLst>
      <p:ext uri="{BB962C8B-B14F-4D97-AF65-F5344CB8AC3E}">
        <p14:creationId xmlns:p14="http://schemas.microsoft.com/office/powerpoint/2010/main" val="10890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9791"/>
              <a:t>Q &amp; A</a:t>
            </a:r>
            <a:br>
              <a:rPr lang="en-US" sz="9791"/>
            </a:br>
            <a:endParaRPr lang="en-US" sz="9791"/>
          </a:p>
        </p:txBody>
      </p:sp>
      <p:sp>
        <p:nvSpPr>
          <p:cNvPr id="3" name="Title 1"/>
          <p:cNvSpPr txBox="1">
            <a:spLocks/>
          </p:cNvSpPr>
          <p:nvPr/>
        </p:nvSpPr>
        <p:spPr>
          <a:xfrm>
            <a:off x="2044499" y="2678466"/>
            <a:ext cx="9784002" cy="1831975"/>
          </a:xfrm>
          <a:prstGeom prst="rect">
            <a:avLst/>
          </a:prstGeom>
          <a:noFill/>
        </p:spPr>
        <p:txBody>
          <a:bodyPr vert="horz" wrap="square" lIns="149217" tIns="93260" rIns="149217" bIns="9326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solidFill>
                  <a:schemeClr val="accent1"/>
                </a:solidFill>
                <a:effectLst/>
                <a:latin typeface="+mj-lt"/>
                <a:ea typeface="+mn-ea"/>
                <a:cs typeface="Segoe UI" pitchFamily="34" charset="0"/>
              </a:defRPr>
            </a:lvl1pPr>
          </a:lstStyle>
          <a:p>
            <a:r>
              <a:rPr lang="en-US" sz="3264" dirty="0">
                <a:solidFill>
                  <a:schemeClr val="tx1"/>
                </a:solidFill>
              </a:rPr>
              <a:t>Ricky Brundritt, Senior Program Manager – Bing Maps</a:t>
            </a:r>
          </a:p>
          <a:p>
            <a:pPr>
              <a:lnSpc>
                <a:spcPct val="50000"/>
              </a:lnSpc>
            </a:pPr>
            <a:endParaRPr lang="en-US" sz="3264" dirty="0">
              <a:solidFill>
                <a:schemeClr val="tx1"/>
              </a:solidFill>
            </a:endParaRPr>
          </a:p>
          <a:p>
            <a:pPr>
              <a:lnSpc>
                <a:spcPct val="150000"/>
              </a:lnSpc>
            </a:pPr>
            <a:r>
              <a:rPr lang="en-US" sz="2856" dirty="0">
                <a:solidFill>
                  <a:schemeClr val="tx1"/>
                </a:solidFill>
              </a:rPr>
              <a:t>	</a:t>
            </a:r>
            <a:r>
              <a:rPr lang="en-US" sz="2800" dirty="0">
                <a:solidFill>
                  <a:schemeClr val="tx1"/>
                </a:solidFill>
              </a:rPr>
              <a:t>richbrun@microsoft.com</a:t>
            </a:r>
          </a:p>
          <a:p>
            <a:pPr>
              <a:lnSpc>
                <a:spcPct val="150000"/>
              </a:lnSpc>
            </a:pPr>
            <a:r>
              <a:rPr lang="en-US" sz="2800" dirty="0">
                <a:solidFill>
                  <a:schemeClr val="tx1"/>
                </a:solidFill>
              </a:rPr>
              <a:t>	@rbrundritt</a:t>
            </a:r>
          </a:p>
        </p:txBody>
      </p:sp>
      <p:sp>
        <p:nvSpPr>
          <p:cNvPr id="4" name="Freeform 13"/>
          <p:cNvSpPr>
            <a:spLocks noEditPoints="1"/>
          </p:cNvSpPr>
          <p:nvPr/>
        </p:nvSpPr>
        <p:spPr bwMode="black">
          <a:xfrm>
            <a:off x="2446437" y="4334690"/>
            <a:ext cx="466302" cy="34259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B29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grpSp>
        <p:nvGrpSpPr>
          <p:cNvPr id="5" name="Group 4"/>
          <p:cNvGrpSpPr/>
          <p:nvPr/>
        </p:nvGrpSpPr>
        <p:grpSpPr>
          <a:xfrm>
            <a:off x="2446437" y="3736190"/>
            <a:ext cx="441465" cy="276718"/>
            <a:chOff x="7444569" y="1377879"/>
            <a:chExt cx="644959" cy="363855"/>
          </a:xfrm>
          <a:solidFill>
            <a:srgbClr val="00B294"/>
          </a:solidFill>
        </p:grpSpPr>
        <p:sp>
          <p:nvSpPr>
            <p:cNvPr id="6" name="Freeform 25"/>
            <p:cNvSpPr>
              <a:spLocks/>
            </p:cNvSpPr>
            <p:nvPr/>
          </p:nvSpPr>
          <p:spPr bwMode="black">
            <a:xfrm>
              <a:off x="7448418" y="1377879"/>
              <a:ext cx="636910" cy="204319"/>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sp>
          <p:nvSpPr>
            <p:cNvPr id="7" name="Freeform 26"/>
            <p:cNvSpPr>
              <a:spLocks/>
            </p:cNvSpPr>
            <p:nvPr/>
          </p:nvSpPr>
          <p:spPr bwMode="black">
            <a:xfrm>
              <a:off x="7910004" y="1432457"/>
              <a:ext cx="179524" cy="213415"/>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sp>
          <p:nvSpPr>
            <p:cNvPr id="8" name="Freeform 27"/>
            <p:cNvSpPr>
              <a:spLocks/>
            </p:cNvSpPr>
            <p:nvPr/>
          </p:nvSpPr>
          <p:spPr bwMode="black">
            <a:xfrm>
              <a:off x="7444569" y="1556658"/>
              <a:ext cx="644959" cy="185076"/>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sp>
          <p:nvSpPr>
            <p:cNvPr id="9" name="Freeform 28"/>
            <p:cNvSpPr>
              <a:spLocks/>
            </p:cNvSpPr>
            <p:nvPr/>
          </p:nvSpPr>
          <p:spPr bwMode="black">
            <a:xfrm>
              <a:off x="7444569" y="1432457"/>
              <a:ext cx="179175" cy="213415"/>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3256" tIns="46628" rIns="93256" bIns="46628" numCol="1" rtlCol="0" anchor="ctr" anchorCtr="0" compatLnSpc="1">
              <a:prstTxWarp prst="textNoShape">
                <a:avLst/>
              </a:prstTxWarp>
            </a:bodyPr>
            <a:lstStyle/>
            <a:p>
              <a:pPr defTabSz="755481"/>
              <a:endParaRPr lang="en-US" sz="1836" spc="-124">
                <a:solidFill>
                  <a:schemeClr val="tx1">
                    <a:lumMod val="50000"/>
                  </a:schemeClr>
                </a:solidFill>
                <a:latin typeface="Segoe Light" pitchFamily="34" charset="0"/>
              </a:endParaRPr>
            </a:p>
          </p:txBody>
        </p:sp>
      </p:grpSp>
      <p:sp>
        <p:nvSpPr>
          <p:cNvPr id="16" name="Rectangle 15">
            <a:extLst>
              <a:ext uri="{FF2B5EF4-FFF2-40B4-BE49-F238E27FC236}">
                <a16:creationId xmlns:a16="http://schemas.microsoft.com/office/drawing/2014/main" id="{6F45BAD5-0625-47EE-8C75-2252F4177E15}"/>
              </a:ext>
            </a:extLst>
          </p:cNvPr>
          <p:cNvSpPr/>
          <p:nvPr/>
        </p:nvSpPr>
        <p:spPr>
          <a:xfrm>
            <a:off x="3650213" y="5173662"/>
            <a:ext cx="5591980" cy="1046440"/>
          </a:xfrm>
          <a:prstGeom prst="rect">
            <a:avLst/>
          </a:prstGeom>
        </p:spPr>
        <p:txBody>
          <a:bodyPr wrap="none">
            <a:spAutoFit/>
          </a:bodyPr>
          <a:lstStyle/>
          <a:p>
            <a:pPr algn="ctr"/>
            <a:r>
              <a:rPr lang="en-US" sz="2400" dirty="0"/>
              <a:t>Session Code Samples and Resources</a:t>
            </a:r>
          </a:p>
          <a:p>
            <a:pPr algn="ctr"/>
            <a:endParaRPr lang="en-US" sz="1000" dirty="0"/>
          </a:p>
          <a:p>
            <a:pPr algn="ctr"/>
            <a:r>
              <a:rPr lang="en-US" sz="2800" dirty="0"/>
              <a:t>https://aka.ms/BingMapsIgnite2017</a:t>
            </a:r>
          </a:p>
        </p:txBody>
      </p:sp>
    </p:spTree>
    <p:extLst>
      <p:ext uri="{BB962C8B-B14F-4D97-AF65-F5344CB8AC3E}">
        <p14:creationId xmlns:p14="http://schemas.microsoft.com/office/powerpoint/2010/main" val="339045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Image of QR Code" title="QR Code">
            <a:extLst>
              <a:ext uri="{FF2B5EF4-FFF2-40B4-BE49-F238E27FC236}">
                <a16:creationId xmlns:a16="http://schemas.microsoft.com/office/drawing/2014/main" id="{EFC1EB45-2EB7-48CE-B3A7-5E46347BB019}"/>
              </a:ext>
            </a:extLst>
          </p:cNvPr>
          <p:cNvPicPr>
            <a:picLocks noChangeAspect="1"/>
          </p:cNvPicPr>
          <p:nvPr/>
        </p:nvPicPr>
        <p:blipFill>
          <a:blip r:embed="rId3"/>
          <a:stretch>
            <a:fillRect/>
          </a:stretch>
        </p:blipFill>
        <p:spPr>
          <a:xfrm>
            <a:off x="7118985" y="1504634"/>
            <a:ext cx="3124200" cy="3124200"/>
          </a:xfrm>
          <a:prstGeom prst="rect">
            <a:avLst/>
          </a:prstGeom>
        </p:spPr>
      </p:pic>
      <p:sp>
        <p:nvSpPr>
          <p:cNvPr id="7" name="Rectangle 6"/>
          <p:cNvSpPr>
            <a:spLocks noChangeArrowheads="1"/>
          </p:cNvSpPr>
          <p:nvPr/>
        </p:nvSpPr>
        <p:spPr bwMode="auto">
          <a:xfrm rot="850369">
            <a:off x="1940298" y="2932184"/>
            <a:ext cx="9144000" cy="630938"/>
          </a:xfrm>
          <a:prstGeom prst="rect">
            <a:avLst/>
          </a:prstGeom>
          <a:solidFill>
            <a:srgbClr val="FFFFFF"/>
          </a:solidFill>
          <a:ln w="9525">
            <a:noFill/>
            <a:miter lim="800000"/>
            <a:headEnd/>
            <a:tailEnd/>
          </a:ln>
        </p:spPr>
        <p:txBody>
          <a:bodyPr lIns="76197" tIns="38098" rIns="76197" bIns="38098">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This slide is required. </a:t>
            </a:r>
            <a:r>
              <a:rPr kumimoji="0" lang="en-US" sz="1800" b="1" i="0" u="sng" strike="noStrike" kern="0" cap="none" spc="0" normalizeH="0" baseline="0" noProof="0" dirty="0">
                <a:ln>
                  <a:noFill/>
                </a:ln>
                <a:solidFill>
                  <a:srgbClr val="FF0000"/>
                </a:solidFill>
                <a:effectLst/>
                <a:uLnTx/>
                <a:uFillTx/>
              </a:rPr>
              <a:t>Do NOT delete or alter the slide</a:t>
            </a:r>
            <a:r>
              <a:rPr kumimoji="0" lang="en-US" sz="1800" b="1" i="0" u="none" strike="noStrike" kern="0" cap="none" spc="0" normalizeH="0" baseline="0" noProof="0" dirty="0">
                <a:ln>
                  <a:noFill/>
                </a:ln>
                <a:solidFill>
                  <a:srgbClr val="FF0000"/>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0000"/>
                </a:solidFill>
                <a:effectLst/>
                <a:uLnTx/>
                <a:uFillTx/>
              </a:rPr>
              <a:t>The slide will be replaced onsite through Silver Fox Productions with an updated QR code.</a:t>
            </a:r>
            <a:endParaRPr kumimoji="0" lang="en-US" sz="1800" b="0" i="0" u="none" strike="noStrike" kern="0" cap="none" spc="0" normalizeH="0" baseline="0" noProof="0" dirty="0">
              <a:ln>
                <a:noFill/>
              </a:ln>
              <a:solidFill>
                <a:srgbClr val="FF0000"/>
              </a:solidFill>
              <a:effectLst/>
              <a:uLnTx/>
              <a:uFillTx/>
            </a:endParaRPr>
          </a:p>
        </p:txBody>
      </p:sp>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p:txBody>
          <a:bodyPr/>
          <a:lstStyle/>
          <a:p>
            <a:r>
              <a:rPr lang="en-US" dirty="0"/>
              <a:t>Please evaluate this session</a:t>
            </a:r>
            <a:br>
              <a:rPr lang="en-US" dirty="0"/>
            </a:br>
            <a:r>
              <a:rPr lang="en-US" sz="28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p:txBody>
          <a:bodyPr/>
          <a:lstStyle/>
          <a:p>
            <a:r>
              <a:rPr lang="en-US"/>
              <a:t>From your PC or Tablet visit MyIgnite at </a:t>
            </a:r>
            <a:r>
              <a:rPr lang="en-US">
                <a:hlinkClick r:id="rId4"/>
              </a:rPr>
              <a:t>http://myignite.microsoft.com</a:t>
            </a:r>
            <a:endParaRPr lang="en-US"/>
          </a:p>
          <a:p>
            <a:r>
              <a:rPr lang="en-US"/>
              <a:t>From your phone download and use the Ignite Mobile App by scanning  the QR code above or visiting </a:t>
            </a:r>
            <a:r>
              <a:rPr lang="en-US">
                <a:hlinkClick r:id="rId5"/>
              </a:rPr>
              <a:t>https://aka.ms/ignite.mobileapp</a:t>
            </a:r>
            <a:r>
              <a:rPr lang="en-US"/>
              <a:t> </a:t>
            </a:r>
            <a:endParaRPr lang="en-US" dirty="0"/>
          </a:p>
        </p:txBody>
      </p:sp>
    </p:spTree>
    <p:extLst>
      <p:ext uri="{BB962C8B-B14F-4D97-AF65-F5344CB8AC3E}">
        <p14:creationId xmlns:p14="http://schemas.microsoft.com/office/powerpoint/2010/main" val="14493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846659"/>
          </a:xfrm>
        </p:spPr>
        <p:txBody>
          <a:bodyPr/>
          <a:lstStyle/>
          <a:p>
            <a:r>
              <a:rPr lang="en-US" sz="4400" dirty="0"/>
              <a:t>Bing Maps:</a:t>
            </a:r>
            <a:br>
              <a:rPr lang="en-US" sz="4400" dirty="0"/>
            </a:br>
            <a:r>
              <a:rPr lang="en-US" sz="7200" dirty="0"/>
              <a:t>New REST APIs</a:t>
            </a:r>
          </a:p>
        </p:txBody>
      </p:sp>
    </p:spTree>
    <p:extLst>
      <p:ext uri="{BB962C8B-B14F-4D97-AF65-F5344CB8AC3E}">
        <p14:creationId xmlns:p14="http://schemas.microsoft.com/office/powerpoint/2010/main" val="325541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95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791260"/>
          </a:xfrm>
        </p:spPr>
        <p:txBody>
          <a:bodyPr/>
          <a:lstStyle/>
          <a:p>
            <a:r>
              <a:rPr lang="en-US" sz="4400" dirty="0"/>
              <a:t>Release Announcement: </a:t>
            </a:r>
            <a:br>
              <a:rPr lang="en-US" sz="4400" dirty="0"/>
            </a:br>
            <a:r>
              <a:rPr lang="en-US" sz="7200" dirty="0"/>
              <a:t>Distance Matrix API</a:t>
            </a:r>
          </a:p>
        </p:txBody>
      </p:sp>
      <mc:AlternateContent xmlns:mc="http://schemas.openxmlformats.org/markup-compatibility/2006" xmlns:am3d="http://schemas.microsoft.com/office/drawing/2017/model3d">
        <mc:Choice Requires="am3d">
          <p:graphicFrame>
            <p:nvGraphicFramePr>
              <p:cNvPr id="3" name="3D Model 2" descr="Fireworks 2">
                <a:extLst>
                  <a:ext uri="{FF2B5EF4-FFF2-40B4-BE49-F238E27FC236}">
                    <a16:creationId xmlns:a16="http://schemas.microsoft.com/office/drawing/2014/main" id="{0EE3BBBE-9CFC-4BB3-9B7D-6ABDAF16AB38}"/>
                  </a:ext>
                </a:extLst>
              </p:cNvPr>
              <p:cNvGraphicFramePr>
                <a:graphicFrameLocks noChangeAspect="1"/>
              </p:cNvGraphicFramePr>
              <p:nvPr>
                <p:extLst>
                  <p:ext uri="{D42A27DB-BD31-4B8C-83A1-F6EECF244321}">
                    <p14:modId xmlns:p14="http://schemas.microsoft.com/office/powerpoint/2010/main" val="3632492370"/>
                  </p:ext>
                </p:extLst>
              </p:nvPr>
            </p:nvGraphicFramePr>
            <p:xfrm rot="20077212">
              <a:off x="8456078" y="234685"/>
              <a:ext cx="3858334" cy="4456035"/>
            </p:xfrm>
            <a:graphic>
              <a:graphicData uri="http://schemas.microsoft.com/office/drawing/2017/model3d">
                <am3d:model3d r:embed="rId3">
                  <am3d:spPr>
                    <a:xfrm rot="20077212">
                      <a:off x="0" y="0"/>
                      <a:ext cx="3858334" cy="4456035"/>
                    </a:xfrm>
                    <a:prstGeom prst="rect">
                      <a:avLst/>
                    </a:prstGeom>
                  </am3d:spPr>
                  <am3d:camera>
                    <am3d:pos x="0" y="0" z="59726627"/>
                    <am3d:up dx="0" dy="36000000" dz="0"/>
                    <am3d:lookAt x="0" y="0" z="0"/>
                    <am3d:perspective fov="2700000"/>
                  </am3d:camera>
                  <am3d:trans>
                    <am3d:meterPerModelUnit n="11106450" d="1000000"/>
                    <am3d:preTrans dx="1115290" dy="-17981047" dz="0"/>
                    <am3d:scale>
                      <am3d:sx n="1000000" d="1000000"/>
                      <am3d:sy n="1000000" d="1000000"/>
                      <am3d:sz n="1000000" d="1000000"/>
                    </am3d:scale>
                    <am3d:rot ax="1943625" ay="-232072" az="-147060"/>
                    <am3d:postTrans dx="0" dy="0" dz="0"/>
                  </am3d:trans>
                  <am3d:attrSrcUrl r:id="rId4"/>
                  <am3d:raster rName="Office3DRenderer" rVer="16.0.8326">
                    <am3d:blip r:embed="rId5"/>
                  </am3d:raster>
                  <am3d:objViewport viewportSz="55273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3" name="3D Model 2" descr="Fireworks 2">
                <a:extLst>
                  <a:ext uri="{FF2B5EF4-FFF2-40B4-BE49-F238E27FC236}">
                    <a16:creationId xmlns:a16="http://schemas.microsoft.com/office/drawing/2014/main" id="{0EE3BBBE-9CFC-4BB3-9B7D-6ABDAF16AB38}"/>
                  </a:ext>
                </a:extLst>
              </p:cNvPr>
              <p:cNvPicPr>
                <a:picLocks noGrp="1" noRot="1" noChangeAspect="1" noMove="1" noResize="1" noEditPoints="1" noAdjustHandles="1" noChangeArrowheads="1" noChangeShapeType="1" noCrop="1"/>
              </p:cNvPicPr>
              <p:nvPr/>
            </p:nvPicPr>
            <p:blipFill>
              <a:blip r:embed="rId6"/>
              <a:stretch>
                <a:fillRect/>
              </a:stretch>
            </p:blipFill>
            <p:spPr>
              <a:xfrm rot="20077212">
                <a:off x="8456078" y="234685"/>
                <a:ext cx="3858334" cy="4456035"/>
              </a:xfrm>
              <a:prstGeom prst="rect">
                <a:avLst/>
              </a:prstGeom>
            </p:spPr>
          </p:pic>
        </mc:Fallback>
      </mc:AlternateContent>
    </p:spTree>
    <p:extLst>
      <p:ext uri="{BB962C8B-B14F-4D97-AF65-F5344CB8AC3E}">
        <p14:creationId xmlns:p14="http://schemas.microsoft.com/office/powerpoint/2010/main" val="86303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Distance Matrix API </a:t>
            </a:r>
            <a:r>
              <a:rPr lang="en-US" sz="4400" dirty="0"/>
              <a:t>–</a:t>
            </a:r>
            <a:r>
              <a:rPr lang="en-US" dirty="0"/>
              <a:t> </a:t>
            </a:r>
            <a:r>
              <a:rPr lang="en-US" sz="4400" dirty="0"/>
              <a:t>Official Release October 2</a:t>
            </a:r>
            <a:r>
              <a:rPr lang="en-US" sz="4400" baseline="30000" dirty="0"/>
              <a:t>nd</a:t>
            </a:r>
            <a:r>
              <a:rPr lang="en-US" sz="4400" dirty="0"/>
              <a:t> </a:t>
            </a:r>
            <a:endParaRPr lang="en-US" dirty="0"/>
          </a:p>
        </p:txBody>
      </p:sp>
      <p:sp>
        <p:nvSpPr>
          <p:cNvPr id="5" name="Text Placeholder 4">
            <a:extLst>
              <a:ext uri="{FF2B5EF4-FFF2-40B4-BE49-F238E27FC236}">
                <a16:creationId xmlns:a16="http://schemas.microsoft.com/office/drawing/2014/main" id="{CEA7DD8A-BD3E-4A22-BC16-5BB7E4AD3B1C}"/>
              </a:ext>
            </a:extLst>
          </p:cNvPr>
          <p:cNvSpPr>
            <a:spLocks noGrp="1"/>
          </p:cNvSpPr>
          <p:nvPr>
            <p:ph type="body" sz="quarter" idx="10"/>
          </p:nvPr>
        </p:nvSpPr>
        <p:spPr>
          <a:xfrm>
            <a:off x="274702" y="1211287"/>
            <a:ext cx="11888787" cy="5481501"/>
          </a:xfrm>
        </p:spPr>
        <p:txBody>
          <a:bodyPr/>
          <a:lstStyle/>
          <a:p>
            <a:pPr marL="0" indent="0">
              <a:buNone/>
            </a:pPr>
            <a:r>
              <a:rPr lang="en-US" dirty="0"/>
              <a:t>Calculate travel times and distances between a set of origins and destinations.</a:t>
            </a:r>
          </a:p>
          <a:p>
            <a:pPr marL="0" indent="0">
              <a:buNone/>
            </a:pPr>
            <a:endParaRPr lang="en-US" dirty="0"/>
          </a:p>
          <a:p>
            <a:pPr marL="0" indent="0">
              <a:buNone/>
            </a:pPr>
            <a:endParaRPr lang="en-US" dirty="0"/>
          </a:p>
          <a:p>
            <a:pPr marL="0" indent="0">
              <a:buNone/>
            </a:pPr>
            <a:endParaRPr lang="en-US" dirty="0"/>
          </a:p>
          <a:p>
            <a:endParaRPr lang="en-US" dirty="0"/>
          </a:p>
          <a:p>
            <a:endParaRPr lang="en-US" dirty="0"/>
          </a:p>
          <a:p>
            <a:pPr marL="228600" lvl="1" indent="0">
              <a:buNone/>
            </a:pPr>
            <a:endParaRPr lang="en-US" b="1" dirty="0"/>
          </a:p>
          <a:p>
            <a:pPr marL="228600" lvl="1" indent="0">
              <a:buNone/>
            </a:pPr>
            <a:r>
              <a:rPr lang="en-US" b="1" dirty="0"/>
              <a:t>Coverage</a:t>
            </a:r>
            <a:r>
              <a:rPr lang="en-US" dirty="0"/>
              <a:t>: Most places Bing Maps supports routing</a:t>
            </a:r>
          </a:p>
          <a:p>
            <a:pPr marL="0" indent="0">
              <a:buNone/>
            </a:pPr>
            <a:endParaRPr lang="en-US" sz="1800" dirty="0"/>
          </a:p>
        </p:txBody>
      </p:sp>
      <p:grpSp>
        <p:nvGrpSpPr>
          <p:cNvPr id="14" name="Group 13">
            <a:extLst>
              <a:ext uri="{FF2B5EF4-FFF2-40B4-BE49-F238E27FC236}">
                <a16:creationId xmlns:a16="http://schemas.microsoft.com/office/drawing/2014/main" id="{E87031CD-413F-4D87-BB29-67114BB90DC8}"/>
              </a:ext>
            </a:extLst>
          </p:cNvPr>
          <p:cNvGrpSpPr/>
          <p:nvPr/>
        </p:nvGrpSpPr>
        <p:grpSpPr>
          <a:xfrm>
            <a:off x="6900699" y="3031912"/>
            <a:ext cx="5194916" cy="2217950"/>
            <a:chOff x="6142037" y="4716462"/>
            <a:chExt cx="5867400" cy="2075977"/>
          </a:xfrm>
        </p:grpSpPr>
        <p:pic>
          <p:nvPicPr>
            <p:cNvPr id="10" name="Picture 2" descr="A table showing the walking times between locations.">
              <a:extLst>
                <a:ext uri="{FF2B5EF4-FFF2-40B4-BE49-F238E27FC236}">
                  <a16:creationId xmlns:a16="http://schemas.microsoft.com/office/drawing/2014/main" id="{E8A0F582-E3C7-4F2B-B6D7-D30291CB799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p:blipFill>
          <p:spPr bwMode="auto">
            <a:xfrm>
              <a:off x="6148051" y="5038250"/>
              <a:ext cx="5861386" cy="175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A0C19078-5DB4-4DF3-A7EF-13AAB1511C77}"/>
                </a:ext>
              </a:extLst>
            </p:cNvPr>
            <p:cNvSpPr/>
            <p:nvPr/>
          </p:nvSpPr>
          <p:spPr bwMode="auto">
            <a:xfrm>
              <a:off x="6142037" y="4716462"/>
              <a:ext cx="5867400" cy="4572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Walking Times</a:t>
              </a:r>
            </a:p>
          </p:txBody>
        </p:sp>
      </p:grpSp>
      <p:sp>
        <p:nvSpPr>
          <p:cNvPr id="8" name="TextBox 7">
            <a:extLst>
              <a:ext uri="{FF2B5EF4-FFF2-40B4-BE49-F238E27FC236}">
                <a16:creationId xmlns:a16="http://schemas.microsoft.com/office/drawing/2014/main" id="{C900FF20-469B-4FFB-B834-ADF599E2F763}"/>
              </a:ext>
            </a:extLst>
          </p:cNvPr>
          <p:cNvSpPr txBox="1"/>
          <p:nvPr/>
        </p:nvSpPr>
        <p:spPr>
          <a:xfrm>
            <a:off x="122237" y="2811462"/>
            <a:ext cx="6705600" cy="2726900"/>
          </a:xfrm>
          <a:prstGeom prst="rect">
            <a:avLst/>
          </a:prstGeom>
          <a:noFill/>
        </p:spPr>
        <p:txBody>
          <a:bodyPr wrap="square" lIns="182880" tIns="146304" rIns="182880" bIns="146304" rtlCol="0">
            <a:spAutoFit/>
          </a:bodyPr>
          <a:lstStyle/>
          <a:p>
            <a:pPr marL="752121" lvl="1" indent="-285750">
              <a:buFont typeface="Arial" panose="020B0604020202020204" pitchFamily="34" charset="0"/>
              <a:buChar char="•"/>
            </a:pPr>
            <a:r>
              <a:rPr lang="en-US" sz="2800" dirty="0"/>
              <a:t>Predictive traffic</a:t>
            </a:r>
          </a:p>
          <a:p>
            <a:pPr marL="752121" lvl="1" indent="-285750">
              <a:buFont typeface="Arial" panose="020B0604020202020204" pitchFamily="34" charset="0"/>
              <a:buChar char="•"/>
            </a:pPr>
            <a:r>
              <a:rPr lang="en-US" sz="2800" dirty="0"/>
              <a:t>Supports driving, walking and public transit </a:t>
            </a:r>
            <a:endParaRPr lang="en-US" sz="2000" dirty="0"/>
          </a:p>
          <a:p>
            <a:pPr marL="752121" lvl="1" indent="-285750">
              <a:buFont typeface="Arial" panose="020B0604020202020204" pitchFamily="34" charset="0"/>
              <a:buChar char="•"/>
            </a:pPr>
            <a:r>
              <a:rPr lang="en-US" sz="2800" dirty="0"/>
              <a:t>Travel-time histogram in 15 minute intervals</a:t>
            </a:r>
          </a:p>
          <a:p>
            <a:endParaRPr lang="en-US" dirty="0"/>
          </a:p>
        </p:txBody>
      </p:sp>
    </p:spTree>
    <p:extLst>
      <p:ext uri="{BB962C8B-B14F-4D97-AF65-F5344CB8AC3E}">
        <p14:creationId xmlns:p14="http://schemas.microsoft.com/office/powerpoint/2010/main" val="403910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5DCF-B7F5-4190-B184-2C17978D70D9}"/>
              </a:ext>
            </a:extLst>
          </p:cNvPr>
          <p:cNvSpPr>
            <a:spLocks noGrp="1"/>
          </p:cNvSpPr>
          <p:nvPr>
            <p:ph type="title"/>
          </p:nvPr>
        </p:nvSpPr>
        <p:spPr/>
        <p:txBody>
          <a:bodyPr/>
          <a:lstStyle/>
          <a:p>
            <a:r>
              <a:rPr lang="en-US" dirty="0"/>
              <a:t>Sort results based on travel time or distance</a:t>
            </a:r>
          </a:p>
        </p:txBody>
      </p:sp>
      <p:sp>
        <p:nvSpPr>
          <p:cNvPr id="3" name="Text Placeholder 2">
            <a:extLst>
              <a:ext uri="{FF2B5EF4-FFF2-40B4-BE49-F238E27FC236}">
                <a16:creationId xmlns:a16="http://schemas.microsoft.com/office/drawing/2014/main" id="{9868AA96-68A1-4A55-AF3A-FE4A31BFFFF8}"/>
              </a:ext>
            </a:extLst>
          </p:cNvPr>
          <p:cNvSpPr>
            <a:spLocks noGrp="1"/>
          </p:cNvSpPr>
          <p:nvPr>
            <p:ph type="body" sz="quarter" idx="10"/>
          </p:nvPr>
        </p:nvSpPr>
        <p:spPr>
          <a:xfrm>
            <a:off x="274702" y="1516062"/>
            <a:ext cx="5680005" cy="4610493"/>
          </a:xfrm>
        </p:spPr>
        <p:txBody>
          <a:bodyPr/>
          <a:lstStyle/>
          <a:p>
            <a:pPr marL="0" indent="0">
              <a:buNone/>
            </a:pPr>
            <a:r>
              <a:rPr lang="en-US" dirty="0"/>
              <a:t>Which is faster to get to?</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800" dirty="0"/>
              <a:t>Implementations:</a:t>
            </a:r>
          </a:p>
          <a:p>
            <a:pPr lvl="1"/>
            <a:r>
              <a:rPr lang="en-US" sz="2000" dirty="0"/>
              <a:t>Store locators</a:t>
            </a:r>
          </a:p>
          <a:p>
            <a:pPr lvl="1"/>
            <a:r>
              <a:rPr lang="en-US" sz="2000" dirty="0"/>
              <a:t>Job search sites</a:t>
            </a:r>
          </a:p>
          <a:p>
            <a:pPr lvl="1"/>
            <a:r>
              <a:rPr lang="en-US" sz="2000" dirty="0"/>
              <a:t>Location scoring</a:t>
            </a:r>
            <a:endParaRPr lang="en-US" dirty="0"/>
          </a:p>
        </p:txBody>
      </p:sp>
      <p:pic>
        <p:nvPicPr>
          <p:cNvPr id="5" name="Picture 4" descr="A map animating the straight-line and the driven paths from a location to two other locations.">
            <a:extLst>
              <a:ext uri="{FF2B5EF4-FFF2-40B4-BE49-F238E27FC236}">
                <a16:creationId xmlns:a16="http://schemas.microsoft.com/office/drawing/2014/main" id="{248811B3-3378-4CE2-9B85-8129BE094970}"/>
              </a:ext>
            </a:extLst>
          </p:cNvPr>
          <p:cNvPicPr>
            <a:picLocks noChangeAspect="1"/>
          </p:cNvPicPr>
          <p:nvPr/>
        </p:nvPicPr>
        <p:blipFill>
          <a:blip r:embed="rId2"/>
          <a:stretch>
            <a:fillRect/>
          </a:stretch>
        </p:blipFill>
        <p:spPr>
          <a:xfrm>
            <a:off x="6276228" y="1631138"/>
            <a:ext cx="5691187" cy="480004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Oval 8">
            <a:extLst>
              <a:ext uri="{FF2B5EF4-FFF2-40B4-BE49-F238E27FC236}">
                <a16:creationId xmlns:a16="http://schemas.microsoft.com/office/drawing/2014/main" id="{CF6610D5-7AA3-44D7-B57A-C44582CD66E7}"/>
              </a:ext>
            </a:extLst>
          </p:cNvPr>
          <p:cNvSpPr/>
          <p:nvPr/>
        </p:nvSpPr>
        <p:spPr bwMode="auto">
          <a:xfrm>
            <a:off x="11552237" y="2884367"/>
            <a:ext cx="326184" cy="3080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2</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FFCEF39-8718-4C3F-AF0B-DB89084712DE}"/>
              </a:ext>
            </a:extLst>
          </p:cNvPr>
          <p:cNvSpPr/>
          <p:nvPr/>
        </p:nvSpPr>
        <p:spPr bwMode="auto">
          <a:xfrm>
            <a:off x="8047037" y="4556136"/>
            <a:ext cx="304800" cy="30480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1</a:t>
            </a:r>
            <a:endParaRPr lang="en-US" sz="2400" b="1" dirty="0">
              <a:solidFill>
                <a:schemeClr val="bg1"/>
              </a:soli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1122E5BB-9BB2-43CC-91A0-C6C4F75A3319}"/>
              </a:ext>
            </a:extLst>
          </p:cNvPr>
          <p:cNvCxnSpPr>
            <a:cxnSpLocks/>
            <a:stCxn id="17" idx="0"/>
          </p:cNvCxnSpPr>
          <p:nvPr/>
        </p:nvCxnSpPr>
        <p:spPr>
          <a:xfrm flipV="1">
            <a:off x="8199437" y="3555476"/>
            <a:ext cx="417110" cy="100066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0E8F6D9-F2F3-4B15-9921-CB93E614C24B}"/>
              </a:ext>
            </a:extLst>
          </p:cNvPr>
          <p:cNvCxnSpPr>
            <a:cxnSpLocks/>
            <a:endCxn id="9" idx="2"/>
          </p:cNvCxnSpPr>
          <p:nvPr/>
        </p:nvCxnSpPr>
        <p:spPr>
          <a:xfrm flipV="1">
            <a:off x="8656637" y="3038415"/>
            <a:ext cx="2895600" cy="517060"/>
          </a:xfrm>
          <a:prstGeom prst="line">
            <a:avLst/>
          </a:prstGeom>
          <a:ln w="38100">
            <a:headEnd type="none"/>
            <a:tailEnd type="none"/>
          </a:ln>
        </p:spPr>
        <p:style>
          <a:lnRef idx="1">
            <a:schemeClr val="accent4"/>
          </a:lnRef>
          <a:fillRef idx="0">
            <a:schemeClr val="accent4"/>
          </a:fillRef>
          <a:effectRef idx="0">
            <a:schemeClr val="accent4"/>
          </a:effectRef>
          <a:fontRef idx="minor">
            <a:schemeClr val="tx1"/>
          </a:fontRef>
        </p:style>
      </p:cxnSp>
      <p:sp>
        <p:nvSpPr>
          <p:cNvPr id="6" name="Star: 5 Points 5">
            <a:extLst>
              <a:ext uri="{FF2B5EF4-FFF2-40B4-BE49-F238E27FC236}">
                <a16:creationId xmlns:a16="http://schemas.microsoft.com/office/drawing/2014/main" id="{7F1405DC-B044-47E4-AB50-1BA7E6EF5326}"/>
              </a:ext>
            </a:extLst>
          </p:cNvPr>
          <p:cNvSpPr/>
          <p:nvPr/>
        </p:nvSpPr>
        <p:spPr bwMode="auto">
          <a:xfrm>
            <a:off x="8426047" y="3410666"/>
            <a:ext cx="381000" cy="289614"/>
          </a:xfrm>
          <a:prstGeom prst="star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DEC9230C-E5E2-4D56-9441-7B650A196190}"/>
              </a:ext>
            </a:extLst>
          </p:cNvPr>
          <p:cNvSpPr/>
          <p:nvPr/>
        </p:nvSpPr>
        <p:spPr bwMode="auto">
          <a:xfrm>
            <a:off x="8599830" y="3000795"/>
            <a:ext cx="3101343" cy="438253"/>
          </a:xfrm>
          <a:custGeom>
            <a:avLst/>
            <a:gdLst>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233487 w 1433512"/>
              <a:gd name="connsiteY8" fmla="*/ 17414 h 265064"/>
              <a:gd name="connsiteX9" fmla="*/ 1257300 w 1433512"/>
              <a:gd name="connsiteY9" fmla="*/ 22176 h 265064"/>
              <a:gd name="connsiteX10" fmla="*/ 1290637 w 1433512"/>
              <a:gd name="connsiteY10" fmla="*/ 26939 h 265064"/>
              <a:gd name="connsiteX11" fmla="*/ 1304925 w 1433512"/>
              <a:gd name="connsiteY11" fmla="*/ 31701 h 265064"/>
              <a:gd name="connsiteX12" fmla="*/ 1371600 w 1433512"/>
              <a:gd name="connsiteY12" fmla="*/ 41226 h 265064"/>
              <a:gd name="connsiteX13" fmla="*/ 1433512 w 1433512"/>
              <a:gd name="connsiteY13"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233487 w 1433512"/>
              <a:gd name="connsiteY8" fmla="*/ 17414 h 265064"/>
              <a:gd name="connsiteX9" fmla="*/ 1257300 w 1433512"/>
              <a:gd name="connsiteY9" fmla="*/ 22176 h 265064"/>
              <a:gd name="connsiteX10" fmla="*/ 1290637 w 1433512"/>
              <a:gd name="connsiteY10" fmla="*/ 26939 h 265064"/>
              <a:gd name="connsiteX11" fmla="*/ 1371600 w 1433512"/>
              <a:gd name="connsiteY11" fmla="*/ 41226 h 265064"/>
              <a:gd name="connsiteX12" fmla="*/ 1433512 w 1433512"/>
              <a:gd name="connsiteY12"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233487 w 1433512"/>
              <a:gd name="connsiteY8" fmla="*/ 17414 h 265064"/>
              <a:gd name="connsiteX9" fmla="*/ 1257300 w 1433512"/>
              <a:gd name="connsiteY9" fmla="*/ 22176 h 265064"/>
              <a:gd name="connsiteX10" fmla="*/ 1371600 w 1433512"/>
              <a:gd name="connsiteY10" fmla="*/ 41226 h 265064"/>
              <a:gd name="connsiteX11" fmla="*/ 1433512 w 1433512"/>
              <a:gd name="connsiteY11"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233487 w 1433512"/>
              <a:gd name="connsiteY8" fmla="*/ 17414 h 265064"/>
              <a:gd name="connsiteX9" fmla="*/ 1257300 w 1433512"/>
              <a:gd name="connsiteY9" fmla="*/ 22176 h 265064"/>
              <a:gd name="connsiteX10" fmla="*/ 1433512 w 1433512"/>
              <a:gd name="connsiteY10"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233487 w 1433512"/>
              <a:gd name="connsiteY8" fmla="*/ 17414 h 265064"/>
              <a:gd name="connsiteX9" fmla="*/ 1433512 w 1433512"/>
              <a:gd name="connsiteY9"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433512 w 1433512"/>
              <a:gd name="connsiteY8" fmla="*/ 41226 h 265064"/>
              <a:gd name="connsiteX0" fmla="*/ 19050 w 1433512"/>
              <a:gd name="connsiteY0" fmla="*/ 265064 h 265064"/>
              <a:gd name="connsiteX1" fmla="*/ 14287 w 1433512"/>
              <a:gd name="connsiteY1" fmla="*/ 241251 h 265064"/>
              <a:gd name="connsiteX2" fmla="*/ 9525 w 1433512"/>
              <a:gd name="connsiteY2" fmla="*/ 226964 h 265064"/>
              <a:gd name="connsiteX3" fmla="*/ 0 w 1433512"/>
              <a:gd name="connsiteY3" fmla="*/ 93614 h 265064"/>
              <a:gd name="connsiteX4" fmla="*/ 4762 w 1433512"/>
              <a:gd name="connsiteY4" fmla="*/ 36464 h 265064"/>
              <a:gd name="connsiteX5" fmla="*/ 9525 w 1433512"/>
              <a:gd name="connsiteY5" fmla="*/ 3126 h 265064"/>
              <a:gd name="connsiteX6" fmla="*/ 138112 w 1433512"/>
              <a:gd name="connsiteY6" fmla="*/ 7889 h 265064"/>
              <a:gd name="connsiteX7" fmla="*/ 738187 w 1433512"/>
              <a:gd name="connsiteY7" fmla="*/ 12651 h 265064"/>
              <a:gd name="connsiteX8" fmla="*/ 1433512 w 1433512"/>
              <a:gd name="connsiteY8" fmla="*/ 24467 h 265064"/>
              <a:gd name="connsiteX0" fmla="*/ 19050 w 1431913"/>
              <a:gd name="connsiteY0" fmla="*/ 265064 h 265064"/>
              <a:gd name="connsiteX1" fmla="*/ 14287 w 1431913"/>
              <a:gd name="connsiteY1" fmla="*/ 241251 h 265064"/>
              <a:gd name="connsiteX2" fmla="*/ 9525 w 1431913"/>
              <a:gd name="connsiteY2" fmla="*/ 226964 h 265064"/>
              <a:gd name="connsiteX3" fmla="*/ 0 w 1431913"/>
              <a:gd name="connsiteY3" fmla="*/ 93614 h 265064"/>
              <a:gd name="connsiteX4" fmla="*/ 4762 w 1431913"/>
              <a:gd name="connsiteY4" fmla="*/ 36464 h 265064"/>
              <a:gd name="connsiteX5" fmla="*/ 9525 w 1431913"/>
              <a:gd name="connsiteY5" fmla="*/ 3126 h 265064"/>
              <a:gd name="connsiteX6" fmla="*/ 138112 w 1431913"/>
              <a:gd name="connsiteY6" fmla="*/ 7889 h 265064"/>
              <a:gd name="connsiteX7" fmla="*/ 738187 w 1431913"/>
              <a:gd name="connsiteY7" fmla="*/ 12651 h 265064"/>
              <a:gd name="connsiteX8" fmla="*/ 1431913 w 1431913"/>
              <a:gd name="connsiteY8" fmla="*/ 5613 h 265064"/>
              <a:gd name="connsiteX0" fmla="*/ 19050 w 1431913"/>
              <a:gd name="connsiteY0" fmla="*/ 265064 h 265064"/>
              <a:gd name="connsiteX1" fmla="*/ 14287 w 1431913"/>
              <a:gd name="connsiteY1" fmla="*/ 241251 h 265064"/>
              <a:gd name="connsiteX2" fmla="*/ 9525 w 1431913"/>
              <a:gd name="connsiteY2" fmla="*/ 226964 h 265064"/>
              <a:gd name="connsiteX3" fmla="*/ 0 w 1431913"/>
              <a:gd name="connsiteY3" fmla="*/ 93614 h 265064"/>
              <a:gd name="connsiteX4" fmla="*/ 4762 w 1431913"/>
              <a:gd name="connsiteY4" fmla="*/ 36464 h 265064"/>
              <a:gd name="connsiteX5" fmla="*/ 9525 w 1431913"/>
              <a:gd name="connsiteY5" fmla="*/ 3126 h 265064"/>
              <a:gd name="connsiteX6" fmla="*/ 138112 w 1431913"/>
              <a:gd name="connsiteY6" fmla="*/ 7889 h 265064"/>
              <a:gd name="connsiteX7" fmla="*/ 738187 w 1431913"/>
              <a:gd name="connsiteY7" fmla="*/ 12651 h 265064"/>
              <a:gd name="connsiteX8" fmla="*/ 1431913 w 1431913"/>
              <a:gd name="connsiteY8" fmla="*/ 16087 h 265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913" h="265064">
                <a:moveTo>
                  <a:pt x="19050" y="265064"/>
                </a:moveTo>
                <a:cubicBezTo>
                  <a:pt x="17462" y="257126"/>
                  <a:pt x="16250" y="249104"/>
                  <a:pt x="14287" y="241251"/>
                </a:cubicBezTo>
                <a:cubicBezTo>
                  <a:pt x="13069" y="236381"/>
                  <a:pt x="9883" y="231971"/>
                  <a:pt x="9525" y="226964"/>
                </a:cubicBezTo>
                <a:cubicBezTo>
                  <a:pt x="-401" y="87996"/>
                  <a:pt x="17949" y="147464"/>
                  <a:pt x="0" y="93614"/>
                </a:cubicBezTo>
                <a:cubicBezTo>
                  <a:pt x="1587" y="74564"/>
                  <a:pt x="2761" y="55475"/>
                  <a:pt x="4762" y="36464"/>
                </a:cubicBezTo>
                <a:cubicBezTo>
                  <a:pt x="5937" y="25300"/>
                  <a:pt x="-1451" y="5478"/>
                  <a:pt x="9525" y="3126"/>
                </a:cubicBezTo>
                <a:cubicBezTo>
                  <a:pt x="51465" y="-5861"/>
                  <a:pt x="95224" y="7328"/>
                  <a:pt x="138112" y="7889"/>
                </a:cubicBezTo>
                <a:lnTo>
                  <a:pt x="738187" y="12651"/>
                </a:lnTo>
                <a:lnTo>
                  <a:pt x="1431913" y="16087"/>
                </a:lnTo>
              </a:path>
            </a:pathLst>
          </a:cu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aphicFrame>
        <p:nvGraphicFramePr>
          <p:cNvPr id="24" name="Table 23">
            <a:extLst>
              <a:ext uri="{FF2B5EF4-FFF2-40B4-BE49-F238E27FC236}">
                <a16:creationId xmlns:a16="http://schemas.microsoft.com/office/drawing/2014/main" id="{6F5D5C38-D70F-40C2-8F0A-3310F70B4FEE}"/>
              </a:ext>
            </a:extLst>
          </p:cNvPr>
          <p:cNvGraphicFramePr>
            <a:graphicFrameLocks noGrp="1"/>
          </p:cNvGraphicFramePr>
          <p:nvPr>
            <p:extLst>
              <p:ext uri="{D42A27DB-BD31-4B8C-83A1-F6EECF244321}">
                <p14:modId xmlns:p14="http://schemas.microsoft.com/office/powerpoint/2010/main" val="1727526729"/>
              </p:ext>
            </p:extLst>
          </p:nvPr>
        </p:nvGraphicFramePr>
        <p:xfrm>
          <a:off x="376640" y="2725102"/>
          <a:ext cx="5634873" cy="1381760"/>
        </p:xfrm>
        <a:graphic>
          <a:graphicData uri="http://schemas.openxmlformats.org/drawingml/2006/table">
            <a:tbl>
              <a:tblPr firstRow="1">
                <a:tableStyleId>{00A15C55-8517-42AA-B614-E9B94910E393}</a:tableStyleId>
              </a:tblPr>
              <a:tblGrid>
                <a:gridCol w="532017">
                  <a:extLst>
                    <a:ext uri="{9D8B030D-6E8A-4147-A177-3AD203B41FA5}">
                      <a16:colId xmlns:a16="http://schemas.microsoft.com/office/drawing/2014/main" val="1552099600"/>
                    </a:ext>
                  </a:extLst>
                </a:gridCol>
                <a:gridCol w="1788905">
                  <a:extLst>
                    <a:ext uri="{9D8B030D-6E8A-4147-A177-3AD203B41FA5}">
                      <a16:colId xmlns:a16="http://schemas.microsoft.com/office/drawing/2014/main" val="295666012"/>
                    </a:ext>
                  </a:extLst>
                </a:gridCol>
                <a:gridCol w="1732784">
                  <a:extLst>
                    <a:ext uri="{9D8B030D-6E8A-4147-A177-3AD203B41FA5}">
                      <a16:colId xmlns:a16="http://schemas.microsoft.com/office/drawing/2014/main" val="785341523"/>
                    </a:ext>
                  </a:extLst>
                </a:gridCol>
                <a:gridCol w="1581167">
                  <a:extLst>
                    <a:ext uri="{9D8B030D-6E8A-4147-A177-3AD203B41FA5}">
                      <a16:colId xmlns:a16="http://schemas.microsoft.com/office/drawing/2014/main" val="4238309502"/>
                    </a:ext>
                  </a:extLst>
                </a:gridCol>
              </a:tblGrid>
              <a:tr h="370840">
                <a:tc>
                  <a:txBody>
                    <a:bodyPr/>
                    <a:lstStyle/>
                    <a:p>
                      <a:pPr algn="ctr"/>
                      <a:r>
                        <a:rPr lang="en-US" dirty="0"/>
                        <a:t>#</a:t>
                      </a:r>
                    </a:p>
                  </a:txBody>
                  <a:tcPr/>
                </a:tc>
                <a:tc>
                  <a:txBody>
                    <a:bodyPr/>
                    <a:lstStyle/>
                    <a:p>
                      <a:pPr algn="ctr"/>
                      <a:r>
                        <a:rPr lang="en-US" dirty="0"/>
                        <a:t>Straight-line Distance (miles)</a:t>
                      </a:r>
                    </a:p>
                  </a:txBody>
                  <a:tcPr/>
                </a:tc>
                <a:tc>
                  <a:txBody>
                    <a:bodyPr/>
                    <a:lstStyle/>
                    <a:p>
                      <a:pPr algn="ctr"/>
                      <a:r>
                        <a:rPr lang="en-US" dirty="0"/>
                        <a:t>Driving Distance (Miles)</a:t>
                      </a:r>
                    </a:p>
                  </a:txBody>
                  <a:tcPr/>
                </a:tc>
                <a:tc>
                  <a:txBody>
                    <a:bodyPr/>
                    <a:lstStyle/>
                    <a:p>
                      <a:pPr algn="ctr"/>
                      <a:r>
                        <a:rPr lang="en-US" dirty="0"/>
                        <a:t>Driving Time (min)</a:t>
                      </a:r>
                    </a:p>
                  </a:txBody>
                  <a:tcPr/>
                </a:tc>
                <a:extLst>
                  <a:ext uri="{0D108BD9-81ED-4DB2-BD59-A6C34878D82A}">
                    <a16:rowId xmlns:a16="http://schemas.microsoft.com/office/drawing/2014/main" val="235033346"/>
                  </a:ext>
                </a:extLst>
              </a:tr>
              <a:tr h="370840">
                <a:tc>
                  <a:txBody>
                    <a:bodyPr/>
                    <a:lstStyle/>
                    <a:p>
                      <a:endParaRPr lang="en-US" dirty="0"/>
                    </a:p>
                  </a:txBody>
                  <a:tcPr/>
                </a:tc>
                <a:tc>
                  <a:txBody>
                    <a:bodyPr/>
                    <a:lstStyle/>
                    <a:p>
                      <a:pPr algn="ctr"/>
                      <a:r>
                        <a:rPr lang="en-US" dirty="0"/>
                        <a:t>0.26</a:t>
                      </a:r>
                    </a:p>
                  </a:txBody>
                  <a:tcPr/>
                </a:tc>
                <a:tc>
                  <a:txBody>
                    <a:bodyPr/>
                    <a:lstStyle/>
                    <a:p>
                      <a:pPr algn="ctr"/>
                      <a:r>
                        <a:rPr lang="en-US" dirty="0"/>
                        <a:t>1.4</a:t>
                      </a:r>
                    </a:p>
                  </a:txBody>
                  <a:tcPr/>
                </a:tc>
                <a:tc>
                  <a:txBody>
                    <a:bodyPr/>
                    <a:lstStyle/>
                    <a:p>
                      <a:pPr algn="ctr"/>
                      <a:r>
                        <a:rPr lang="en-US" dirty="0"/>
                        <a:t>6</a:t>
                      </a:r>
                    </a:p>
                  </a:txBody>
                  <a:tcPr/>
                </a:tc>
                <a:extLst>
                  <a:ext uri="{0D108BD9-81ED-4DB2-BD59-A6C34878D82A}">
                    <a16:rowId xmlns:a16="http://schemas.microsoft.com/office/drawing/2014/main" val="3282171329"/>
                  </a:ext>
                </a:extLst>
              </a:tr>
              <a:tr h="370840">
                <a:tc>
                  <a:txBody>
                    <a:bodyPr/>
                    <a:lstStyle/>
                    <a:p>
                      <a:endParaRPr lang="en-US" dirty="0"/>
                    </a:p>
                  </a:txBody>
                  <a:tcPr/>
                </a:tc>
                <a:tc>
                  <a:txBody>
                    <a:bodyPr/>
                    <a:lstStyle/>
                    <a:p>
                      <a:pPr algn="ctr"/>
                      <a:r>
                        <a:rPr lang="en-US" dirty="0"/>
                        <a:t>0.76</a:t>
                      </a:r>
                    </a:p>
                  </a:txBody>
                  <a:tcPr/>
                </a:tc>
                <a:tc>
                  <a:txBody>
                    <a:bodyPr/>
                    <a:lstStyle/>
                    <a:p>
                      <a:pPr algn="ctr"/>
                      <a:r>
                        <a:rPr lang="en-US" dirty="0"/>
                        <a:t>1.1</a:t>
                      </a:r>
                    </a:p>
                  </a:txBody>
                  <a:tcPr/>
                </a:tc>
                <a:tc>
                  <a:txBody>
                    <a:bodyPr/>
                    <a:lstStyle/>
                    <a:p>
                      <a:pPr algn="ctr"/>
                      <a:r>
                        <a:rPr lang="en-US" dirty="0"/>
                        <a:t>4</a:t>
                      </a:r>
                    </a:p>
                  </a:txBody>
                  <a:tcPr/>
                </a:tc>
                <a:extLst>
                  <a:ext uri="{0D108BD9-81ED-4DB2-BD59-A6C34878D82A}">
                    <a16:rowId xmlns:a16="http://schemas.microsoft.com/office/drawing/2014/main" val="2053842627"/>
                  </a:ext>
                </a:extLst>
              </a:tr>
            </a:tbl>
          </a:graphicData>
        </a:graphic>
      </p:graphicFrame>
      <p:sp>
        <p:nvSpPr>
          <p:cNvPr id="29" name="Oval 28">
            <a:extLst>
              <a:ext uri="{FF2B5EF4-FFF2-40B4-BE49-F238E27FC236}">
                <a16:creationId xmlns:a16="http://schemas.microsoft.com/office/drawing/2014/main" id="{7C853750-1E2D-4512-8AA8-FAB5925536E9}"/>
              </a:ext>
            </a:extLst>
          </p:cNvPr>
          <p:cNvSpPr/>
          <p:nvPr/>
        </p:nvSpPr>
        <p:spPr bwMode="auto">
          <a:xfrm>
            <a:off x="464639" y="3385031"/>
            <a:ext cx="304800" cy="30480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solidFill>
                <a:ea typeface="Segoe UI" pitchFamily="34" charset="0"/>
                <a:cs typeface="Segoe UI" pitchFamily="34" charset="0"/>
              </a:rPr>
              <a:t>1</a:t>
            </a:r>
            <a:endParaRPr lang="en-US" sz="2400" b="1" dirty="0">
              <a:solidFill>
                <a:schemeClr val="bg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19FB95F-AF7E-4FE0-A2CA-D64CE28813EC}"/>
              </a:ext>
            </a:extLst>
          </p:cNvPr>
          <p:cNvSpPr/>
          <p:nvPr/>
        </p:nvSpPr>
        <p:spPr bwMode="auto">
          <a:xfrm>
            <a:off x="469060" y="3768358"/>
            <a:ext cx="326184" cy="30809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2</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5D73112C-19F9-411D-A688-73778AD9DABC}"/>
              </a:ext>
            </a:extLst>
          </p:cNvPr>
          <p:cNvSpPr/>
          <p:nvPr/>
        </p:nvSpPr>
        <p:spPr bwMode="auto">
          <a:xfrm>
            <a:off x="6599237" y="5550688"/>
            <a:ext cx="5181600" cy="6096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mj-lt"/>
                <a:ea typeface="Segoe UI" pitchFamily="34" charset="0"/>
                <a:cs typeface="Segoe UI" pitchFamily="34" charset="0"/>
              </a:rPr>
              <a:t>The further straight line location is faster and closer to get to when driving.</a:t>
            </a:r>
          </a:p>
        </p:txBody>
      </p:sp>
      <p:sp>
        <p:nvSpPr>
          <p:cNvPr id="25" name="Freeform: Shape 24">
            <a:extLst>
              <a:ext uri="{FF2B5EF4-FFF2-40B4-BE49-F238E27FC236}">
                <a16:creationId xmlns:a16="http://schemas.microsoft.com/office/drawing/2014/main" id="{535D4906-627C-4955-9FC7-3D8F83ACA142}"/>
              </a:ext>
            </a:extLst>
          </p:cNvPr>
          <p:cNvSpPr/>
          <p:nvPr/>
        </p:nvSpPr>
        <p:spPr bwMode="auto">
          <a:xfrm>
            <a:off x="7716835" y="3003168"/>
            <a:ext cx="1667157" cy="2038255"/>
          </a:xfrm>
          <a:custGeom>
            <a:avLst/>
            <a:gdLst>
              <a:gd name="connsiteX0" fmla="*/ 905435 w 1685365"/>
              <a:gd name="connsiteY0" fmla="*/ 466165 h 2097741"/>
              <a:gd name="connsiteX1" fmla="*/ 887506 w 1685365"/>
              <a:gd name="connsiteY1" fmla="*/ 385482 h 2097741"/>
              <a:gd name="connsiteX2" fmla="*/ 869577 w 1685365"/>
              <a:gd name="connsiteY2" fmla="*/ 331694 h 2097741"/>
              <a:gd name="connsiteX3" fmla="*/ 887506 w 1685365"/>
              <a:gd name="connsiteY3" fmla="*/ 277906 h 2097741"/>
              <a:gd name="connsiteX4" fmla="*/ 896471 w 1685365"/>
              <a:gd name="connsiteY4" fmla="*/ 251012 h 2097741"/>
              <a:gd name="connsiteX5" fmla="*/ 905435 w 1685365"/>
              <a:gd name="connsiteY5" fmla="*/ 71718 h 2097741"/>
              <a:gd name="connsiteX6" fmla="*/ 914400 w 1685365"/>
              <a:gd name="connsiteY6" fmla="*/ 17929 h 2097741"/>
              <a:gd name="connsiteX7" fmla="*/ 941294 w 1685365"/>
              <a:gd name="connsiteY7" fmla="*/ 8965 h 2097741"/>
              <a:gd name="connsiteX8" fmla="*/ 1039906 w 1685365"/>
              <a:gd name="connsiteY8" fmla="*/ 17929 h 2097741"/>
              <a:gd name="connsiteX9" fmla="*/ 1093694 w 1685365"/>
              <a:gd name="connsiteY9" fmla="*/ 35859 h 2097741"/>
              <a:gd name="connsiteX10" fmla="*/ 1174377 w 1685365"/>
              <a:gd name="connsiteY10" fmla="*/ 17929 h 2097741"/>
              <a:gd name="connsiteX11" fmla="*/ 1299882 w 1685365"/>
              <a:gd name="connsiteY11" fmla="*/ 0 h 2097741"/>
              <a:gd name="connsiteX12" fmla="*/ 1434353 w 1685365"/>
              <a:gd name="connsiteY12" fmla="*/ 8965 h 2097741"/>
              <a:gd name="connsiteX13" fmla="*/ 1488141 w 1685365"/>
              <a:gd name="connsiteY13" fmla="*/ 26894 h 2097741"/>
              <a:gd name="connsiteX14" fmla="*/ 1568824 w 1685365"/>
              <a:gd name="connsiteY14" fmla="*/ 53788 h 2097741"/>
              <a:gd name="connsiteX15" fmla="*/ 1595718 w 1685365"/>
              <a:gd name="connsiteY15" fmla="*/ 62753 h 2097741"/>
              <a:gd name="connsiteX16" fmla="*/ 1676400 w 1685365"/>
              <a:gd name="connsiteY16" fmla="*/ 71718 h 2097741"/>
              <a:gd name="connsiteX17" fmla="*/ 1685365 w 1685365"/>
              <a:gd name="connsiteY17" fmla="*/ 179294 h 2097741"/>
              <a:gd name="connsiteX18" fmla="*/ 1667435 w 1685365"/>
              <a:gd name="connsiteY18" fmla="*/ 367553 h 2097741"/>
              <a:gd name="connsiteX19" fmla="*/ 1658471 w 1685365"/>
              <a:gd name="connsiteY19" fmla="*/ 573741 h 2097741"/>
              <a:gd name="connsiteX20" fmla="*/ 1640541 w 1685365"/>
              <a:gd name="connsiteY20" fmla="*/ 627529 h 2097741"/>
              <a:gd name="connsiteX21" fmla="*/ 1649506 w 1685365"/>
              <a:gd name="connsiteY21" fmla="*/ 681318 h 2097741"/>
              <a:gd name="connsiteX22" fmla="*/ 1658471 w 1685365"/>
              <a:gd name="connsiteY22" fmla="*/ 708212 h 2097741"/>
              <a:gd name="connsiteX23" fmla="*/ 1640541 w 1685365"/>
              <a:gd name="connsiteY23" fmla="*/ 1021977 h 2097741"/>
              <a:gd name="connsiteX24" fmla="*/ 1631577 w 1685365"/>
              <a:gd name="connsiteY24" fmla="*/ 1290918 h 2097741"/>
              <a:gd name="connsiteX25" fmla="*/ 1470212 w 1685365"/>
              <a:gd name="connsiteY25" fmla="*/ 1281953 h 2097741"/>
              <a:gd name="connsiteX26" fmla="*/ 1416424 w 1685365"/>
              <a:gd name="connsiteY26" fmla="*/ 1264024 h 2097741"/>
              <a:gd name="connsiteX27" fmla="*/ 1317812 w 1685365"/>
              <a:gd name="connsiteY27" fmla="*/ 1290918 h 2097741"/>
              <a:gd name="connsiteX28" fmla="*/ 1290918 w 1685365"/>
              <a:gd name="connsiteY28" fmla="*/ 1299882 h 2097741"/>
              <a:gd name="connsiteX29" fmla="*/ 1039906 w 1685365"/>
              <a:gd name="connsiteY29" fmla="*/ 1272988 h 2097741"/>
              <a:gd name="connsiteX30" fmla="*/ 519953 w 1685365"/>
              <a:gd name="connsiteY30" fmla="*/ 1281953 h 2097741"/>
              <a:gd name="connsiteX31" fmla="*/ 484094 w 1685365"/>
              <a:gd name="connsiteY31" fmla="*/ 1290918 h 2097741"/>
              <a:gd name="connsiteX32" fmla="*/ 268941 w 1685365"/>
              <a:gd name="connsiteY32" fmla="*/ 1281953 h 2097741"/>
              <a:gd name="connsiteX33" fmla="*/ 125506 w 1685365"/>
              <a:gd name="connsiteY33" fmla="*/ 1290918 h 2097741"/>
              <a:gd name="connsiteX34" fmla="*/ 98612 w 1685365"/>
              <a:gd name="connsiteY34" fmla="*/ 1299882 h 2097741"/>
              <a:gd name="connsiteX35" fmla="*/ 62753 w 1685365"/>
              <a:gd name="connsiteY35" fmla="*/ 1308847 h 2097741"/>
              <a:gd name="connsiteX36" fmla="*/ 17929 w 1685365"/>
              <a:gd name="connsiteY36" fmla="*/ 1344706 h 2097741"/>
              <a:gd name="connsiteX37" fmla="*/ 8965 w 1685365"/>
              <a:gd name="connsiteY37" fmla="*/ 1479177 h 2097741"/>
              <a:gd name="connsiteX38" fmla="*/ 0 w 1685365"/>
              <a:gd name="connsiteY38" fmla="*/ 1524000 h 2097741"/>
              <a:gd name="connsiteX39" fmla="*/ 8965 w 1685365"/>
              <a:gd name="connsiteY39" fmla="*/ 1604682 h 2097741"/>
              <a:gd name="connsiteX40" fmla="*/ 17929 w 1685365"/>
              <a:gd name="connsiteY40" fmla="*/ 1631577 h 2097741"/>
              <a:gd name="connsiteX41" fmla="*/ 26894 w 1685365"/>
              <a:gd name="connsiteY41" fmla="*/ 1685365 h 2097741"/>
              <a:gd name="connsiteX42" fmla="*/ 44824 w 1685365"/>
              <a:gd name="connsiteY42" fmla="*/ 1757082 h 2097741"/>
              <a:gd name="connsiteX43" fmla="*/ 53788 w 1685365"/>
              <a:gd name="connsiteY43" fmla="*/ 1846729 h 2097741"/>
              <a:gd name="connsiteX44" fmla="*/ 62753 w 1685365"/>
              <a:gd name="connsiteY44" fmla="*/ 1873624 h 2097741"/>
              <a:gd name="connsiteX45" fmla="*/ 71718 w 1685365"/>
              <a:gd name="connsiteY45" fmla="*/ 1918447 h 2097741"/>
              <a:gd name="connsiteX46" fmla="*/ 80682 w 1685365"/>
              <a:gd name="connsiteY46" fmla="*/ 1981200 h 2097741"/>
              <a:gd name="connsiteX47" fmla="*/ 98612 w 1685365"/>
              <a:gd name="connsiteY47" fmla="*/ 2034988 h 2097741"/>
              <a:gd name="connsiteX48" fmla="*/ 125506 w 1685365"/>
              <a:gd name="connsiteY48" fmla="*/ 2088777 h 2097741"/>
              <a:gd name="connsiteX49" fmla="*/ 152400 w 1685365"/>
              <a:gd name="connsiteY49" fmla="*/ 2097741 h 2097741"/>
              <a:gd name="connsiteX50" fmla="*/ 242047 w 1685365"/>
              <a:gd name="connsiteY50" fmla="*/ 2079812 h 2097741"/>
              <a:gd name="connsiteX51" fmla="*/ 322729 w 1685365"/>
              <a:gd name="connsiteY51" fmla="*/ 2097741 h 2097741"/>
              <a:gd name="connsiteX52" fmla="*/ 412377 w 1685365"/>
              <a:gd name="connsiteY52" fmla="*/ 2088777 h 2097741"/>
              <a:gd name="connsiteX53" fmla="*/ 439271 w 1685365"/>
              <a:gd name="connsiteY53" fmla="*/ 2079812 h 2097741"/>
              <a:gd name="connsiteX54" fmla="*/ 475129 w 1685365"/>
              <a:gd name="connsiteY54" fmla="*/ 2034988 h 2097741"/>
              <a:gd name="connsiteX55" fmla="*/ 484094 w 1685365"/>
              <a:gd name="connsiteY55" fmla="*/ 2008094 h 2097741"/>
              <a:gd name="connsiteX56" fmla="*/ 502024 w 1685365"/>
              <a:gd name="connsiteY56" fmla="*/ 1981200 h 2097741"/>
              <a:gd name="connsiteX57" fmla="*/ 510988 w 1685365"/>
              <a:gd name="connsiteY57" fmla="*/ 1954306 h 2097741"/>
              <a:gd name="connsiteX58" fmla="*/ 502024 w 1685365"/>
              <a:gd name="connsiteY58" fmla="*/ 1891553 h 2097741"/>
              <a:gd name="connsiteX59" fmla="*/ 493059 w 1685365"/>
              <a:gd name="connsiteY59" fmla="*/ 1846729 h 2097741"/>
              <a:gd name="connsiteX0" fmla="*/ 905435 w 1685365"/>
              <a:gd name="connsiteY0" fmla="*/ 466165 h 2097741"/>
              <a:gd name="connsiteX1" fmla="*/ 887506 w 1685365"/>
              <a:gd name="connsiteY1" fmla="*/ 385482 h 2097741"/>
              <a:gd name="connsiteX2" fmla="*/ 869577 w 1685365"/>
              <a:gd name="connsiteY2" fmla="*/ 331694 h 2097741"/>
              <a:gd name="connsiteX3" fmla="*/ 887506 w 1685365"/>
              <a:gd name="connsiteY3" fmla="*/ 277906 h 2097741"/>
              <a:gd name="connsiteX4" fmla="*/ 896471 w 1685365"/>
              <a:gd name="connsiteY4" fmla="*/ 251012 h 2097741"/>
              <a:gd name="connsiteX5" fmla="*/ 905435 w 1685365"/>
              <a:gd name="connsiteY5" fmla="*/ 71718 h 2097741"/>
              <a:gd name="connsiteX6" fmla="*/ 914400 w 1685365"/>
              <a:gd name="connsiteY6" fmla="*/ 17929 h 2097741"/>
              <a:gd name="connsiteX7" fmla="*/ 941294 w 1685365"/>
              <a:gd name="connsiteY7" fmla="*/ 8965 h 2097741"/>
              <a:gd name="connsiteX8" fmla="*/ 1039906 w 1685365"/>
              <a:gd name="connsiteY8" fmla="*/ 17929 h 2097741"/>
              <a:gd name="connsiteX9" fmla="*/ 1093694 w 1685365"/>
              <a:gd name="connsiteY9" fmla="*/ 35859 h 2097741"/>
              <a:gd name="connsiteX10" fmla="*/ 1174377 w 1685365"/>
              <a:gd name="connsiteY10" fmla="*/ 17929 h 2097741"/>
              <a:gd name="connsiteX11" fmla="*/ 1299882 w 1685365"/>
              <a:gd name="connsiteY11" fmla="*/ 0 h 2097741"/>
              <a:gd name="connsiteX12" fmla="*/ 1434353 w 1685365"/>
              <a:gd name="connsiteY12" fmla="*/ 8965 h 2097741"/>
              <a:gd name="connsiteX13" fmla="*/ 1488141 w 1685365"/>
              <a:gd name="connsiteY13" fmla="*/ 26894 h 2097741"/>
              <a:gd name="connsiteX14" fmla="*/ 1568824 w 1685365"/>
              <a:gd name="connsiteY14" fmla="*/ 53788 h 2097741"/>
              <a:gd name="connsiteX15" fmla="*/ 1595718 w 1685365"/>
              <a:gd name="connsiteY15" fmla="*/ 62753 h 2097741"/>
              <a:gd name="connsiteX16" fmla="*/ 1676400 w 1685365"/>
              <a:gd name="connsiteY16" fmla="*/ 71718 h 2097741"/>
              <a:gd name="connsiteX17" fmla="*/ 1685365 w 1685365"/>
              <a:gd name="connsiteY17" fmla="*/ 179294 h 2097741"/>
              <a:gd name="connsiteX18" fmla="*/ 1667435 w 1685365"/>
              <a:gd name="connsiteY18" fmla="*/ 367553 h 2097741"/>
              <a:gd name="connsiteX19" fmla="*/ 1658471 w 1685365"/>
              <a:gd name="connsiteY19" fmla="*/ 573741 h 2097741"/>
              <a:gd name="connsiteX20" fmla="*/ 1640541 w 1685365"/>
              <a:gd name="connsiteY20" fmla="*/ 627529 h 2097741"/>
              <a:gd name="connsiteX21" fmla="*/ 1649506 w 1685365"/>
              <a:gd name="connsiteY21" fmla="*/ 681318 h 2097741"/>
              <a:gd name="connsiteX22" fmla="*/ 1658471 w 1685365"/>
              <a:gd name="connsiteY22" fmla="*/ 708212 h 2097741"/>
              <a:gd name="connsiteX23" fmla="*/ 1640541 w 1685365"/>
              <a:gd name="connsiteY23" fmla="*/ 1021977 h 2097741"/>
              <a:gd name="connsiteX24" fmla="*/ 1631577 w 1685365"/>
              <a:gd name="connsiteY24" fmla="*/ 1290918 h 2097741"/>
              <a:gd name="connsiteX25" fmla="*/ 1470212 w 1685365"/>
              <a:gd name="connsiteY25" fmla="*/ 1281953 h 2097741"/>
              <a:gd name="connsiteX26" fmla="*/ 1317812 w 1685365"/>
              <a:gd name="connsiteY26" fmla="*/ 1290918 h 2097741"/>
              <a:gd name="connsiteX27" fmla="*/ 1290918 w 1685365"/>
              <a:gd name="connsiteY27" fmla="*/ 1299882 h 2097741"/>
              <a:gd name="connsiteX28" fmla="*/ 1039906 w 1685365"/>
              <a:gd name="connsiteY28" fmla="*/ 1272988 h 2097741"/>
              <a:gd name="connsiteX29" fmla="*/ 519953 w 1685365"/>
              <a:gd name="connsiteY29" fmla="*/ 1281953 h 2097741"/>
              <a:gd name="connsiteX30" fmla="*/ 484094 w 1685365"/>
              <a:gd name="connsiteY30" fmla="*/ 1290918 h 2097741"/>
              <a:gd name="connsiteX31" fmla="*/ 268941 w 1685365"/>
              <a:gd name="connsiteY31" fmla="*/ 1281953 h 2097741"/>
              <a:gd name="connsiteX32" fmla="*/ 125506 w 1685365"/>
              <a:gd name="connsiteY32" fmla="*/ 1290918 h 2097741"/>
              <a:gd name="connsiteX33" fmla="*/ 98612 w 1685365"/>
              <a:gd name="connsiteY33" fmla="*/ 1299882 h 2097741"/>
              <a:gd name="connsiteX34" fmla="*/ 62753 w 1685365"/>
              <a:gd name="connsiteY34" fmla="*/ 1308847 h 2097741"/>
              <a:gd name="connsiteX35" fmla="*/ 17929 w 1685365"/>
              <a:gd name="connsiteY35" fmla="*/ 1344706 h 2097741"/>
              <a:gd name="connsiteX36" fmla="*/ 8965 w 1685365"/>
              <a:gd name="connsiteY36" fmla="*/ 1479177 h 2097741"/>
              <a:gd name="connsiteX37" fmla="*/ 0 w 1685365"/>
              <a:gd name="connsiteY37" fmla="*/ 1524000 h 2097741"/>
              <a:gd name="connsiteX38" fmla="*/ 8965 w 1685365"/>
              <a:gd name="connsiteY38" fmla="*/ 1604682 h 2097741"/>
              <a:gd name="connsiteX39" fmla="*/ 17929 w 1685365"/>
              <a:gd name="connsiteY39" fmla="*/ 1631577 h 2097741"/>
              <a:gd name="connsiteX40" fmla="*/ 26894 w 1685365"/>
              <a:gd name="connsiteY40" fmla="*/ 1685365 h 2097741"/>
              <a:gd name="connsiteX41" fmla="*/ 44824 w 1685365"/>
              <a:gd name="connsiteY41" fmla="*/ 1757082 h 2097741"/>
              <a:gd name="connsiteX42" fmla="*/ 53788 w 1685365"/>
              <a:gd name="connsiteY42" fmla="*/ 1846729 h 2097741"/>
              <a:gd name="connsiteX43" fmla="*/ 62753 w 1685365"/>
              <a:gd name="connsiteY43" fmla="*/ 1873624 h 2097741"/>
              <a:gd name="connsiteX44" fmla="*/ 71718 w 1685365"/>
              <a:gd name="connsiteY44" fmla="*/ 1918447 h 2097741"/>
              <a:gd name="connsiteX45" fmla="*/ 80682 w 1685365"/>
              <a:gd name="connsiteY45" fmla="*/ 1981200 h 2097741"/>
              <a:gd name="connsiteX46" fmla="*/ 98612 w 1685365"/>
              <a:gd name="connsiteY46" fmla="*/ 2034988 h 2097741"/>
              <a:gd name="connsiteX47" fmla="*/ 125506 w 1685365"/>
              <a:gd name="connsiteY47" fmla="*/ 2088777 h 2097741"/>
              <a:gd name="connsiteX48" fmla="*/ 152400 w 1685365"/>
              <a:gd name="connsiteY48" fmla="*/ 2097741 h 2097741"/>
              <a:gd name="connsiteX49" fmla="*/ 242047 w 1685365"/>
              <a:gd name="connsiteY49" fmla="*/ 2079812 h 2097741"/>
              <a:gd name="connsiteX50" fmla="*/ 322729 w 1685365"/>
              <a:gd name="connsiteY50" fmla="*/ 2097741 h 2097741"/>
              <a:gd name="connsiteX51" fmla="*/ 412377 w 1685365"/>
              <a:gd name="connsiteY51" fmla="*/ 2088777 h 2097741"/>
              <a:gd name="connsiteX52" fmla="*/ 439271 w 1685365"/>
              <a:gd name="connsiteY52" fmla="*/ 2079812 h 2097741"/>
              <a:gd name="connsiteX53" fmla="*/ 475129 w 1685365"/>
              <a:gd name="connsiteY53" fmla="*/ 2034988 h 2097741"/>
              <a:gd name="connsiteX54" fmla="*/ 484094 w 1685365"/>
              <a:gd name="connsiteY54" fmla="*/ 2008094 h 2097741"/>
              <a:gd name="connsiteX55" fmla="*/ 502024 w 1685365"/>
              <a:gd name="connsiteY55" fmla="*/ 1981200 h 2097741"/>
              <a:gd name="connsiteX56" fmla="*/ 510988 w 1685365"/>
              <a:gd name="connsiteY56" fmla="*/ 1954306 h 2097741"/>
              <a:gd name="connsiteX57" fmla="*/ 502024 w 1685365"/>
              <a:gd name="connsiteY57" fmla="*/ 1891553 h 2097741"/>
              <a:gd name="connsiteX58" fmla="*/ 493059 w 1685365"/>
              <a:gd name="connsiteY58" fmla="*/ 1846729 h 2097741"/>
              <a:gd name="connsiteX0" fmla="*/ 905435 w 1685365"/>
              <a:gd name="connsiteY0" fmla="*/ 466165 h 2097741"/>
              <a:gd name="connsiteX1" fmla="*/ 887506 w 1685365"/>
              <a:gd name="connsiteY1" fmla="*/ 385482 h 2097741"/>
              <a:gd name="connsiteX2" fmla="*/ 869577 w 1685365"/>
              <a:gd name="connsiteY2" fmla="*/ 331694 h 2097741"/>
              <a:gd name="connsiteX3" fmla="*/ 887506 w 1685365"/>
              <a:gd name="connsiteY3" fmla="*/ 277906 h 2097741"/>
              <a:gd name="connsiteX4" fmla="*/ 896471 w 1685365"/>
              <a:gd name="connsiteY4" fmla="*/ 251012 h 2097741"/>
              <a:gd name="connsiteX5" fmla="*/ 905435 w 1685365"/>
              <a:gd name="connsiteY5" fmla="*/ 71718 h 2097741"/>
              <a:gd name="connsiteX6" fmla="*/ 914400 w 1685365"/>
              <a:gd name="connsiteY6" fmla="*/ 17929 h 2097741"/>
              <a:gd name="connsiteX7" fmla="*/ 941294 w 1685365"/>
              <a:gd name="connsiteY7" fmla="*/ 8965 h 2097741"/>
              <a:gd name="connsiteX8" fmla="*/ 1039906 w 1685365"/>
              <a:gd name="connsiteY8" fmla="*/ 17929 h 2097741"/>
              <a:gd name="connsiteX9" fmla="*/ 1093694 w 1685365"/>
              <a:gd name="connsiteY9" fmla="*/ 35859 h 2097741"/>
              <a:gd name="connsiteX10" fmla="*/ 1174377 w 1685365"/>
              <a:gd name="connsiteY10" fmla="*/ 17929 h 2097741"/>
              <a:gd name="connsiteX11" fmla="*/ 1299882 w 1685365"/>
              <a:gd name="connsiteY11" fmla="*/ 0 h 2097741"/>
              <a:gd name="connsiteX12" fmla="*/ 1434353 w 1685365"/>
              <a:gd name="connsiteY12" fmla="*/ 8965 h 2097741"/>
              <a:gd name="connsiteX13" fmla="*/ 1488141 w 1685365"/>
              <a:gd name="connsiteY13" fmla="*/ 26894 h 2097741"/>
              <a:gd name="connsiteX14" fmla="*/ 1568824 w 1685365"/>
              <a:gd name="connsiteY14" fmla="*/ 53788 h 2097741"/>
              <a:gd name="connsiteX15" fmla="*/ 1595718 w 1685365"/>
              <a:gd name="connsiteY15" fmla="*/ 62753 h 2097741"/>
              <a:gd name="connsiteX16" fmla="*/ 1676400 w 1685365"/>
              <a:gd name="connsiteY16" fmla="*/ 71718 h 2097741"/>
              <a:gd name="connsiteX17" fmla="*/ 1685365 w 1685365"/>
              <a:gd name="connsiteY17" fmla="*/ 179294 h 2097741"/>
              <a:gd name="connsiteX18" fmla="*/ 1667435 w 1685365"/>
              <a:gd name="connsiteY18" fmla="*/ 367553 h 2097741"/>
              <a:gd name="connsiteX19" fmla="*/ 1658471 w 1685365"/>
              <a:gd name="connsiteY19" fmla="*/ 573741 h 2097741"/>
              <a:gd name="connsiteX20" fmla="*/ 1649506 w 1685365"/>
              <a:gd name="connsiteY20" fmla="*/ 681318 h 2097741"/>
              <a:gd name="connsiteX21" fmla="*/ 1658471 w 1685365"/>
              <a:gd name="connsiteY21" fmla="*/ 708212 h 2097741"/>
              <a:gd name="connsiteX22" fmla="*/ 1640541 w 1685365"/>
              <a:gd name="connsiteY22" fmla="*/ 1021977 h 2097741"/>
              <a:gd name="connsiteX23" fmla="*/ 1631577 w 1685365"/>
              <a:gd name="connsiteY23" fmla="*/ 1290918 h 2097741"/>
              <a:gd name="connsiteX24" fmla="*/ 1470212 w 1685365"/>
              <a:gd name="connsiteY24" fmla="*/ 1281953 h 2097741"/>
              <a:gd name="connsiteX25" fmla="*/ 1317812 w 1685365"/>
              <a:gd name="connsiteY25" fmla="*/ 1290918 h 2097741"/>
              <a:gd name="connsiteX26" fmla="*/ 1290918 w 1685365"/>
              <a:gd name="connsiteY26" fmla="*/ 1299882 h 2097741"/>
              <a:gd name="connsiteX27" fmla="*/ 1039906 w 1685365"/>
              <a:gd name="connsiteY27" fmla="*/ 1272988 h 2097741"/>
              <a:gd name="connsiteX28" fmla="*/ 519953 w 1685365"/>
              <a:gd name="connsiteY28" fmla="*/ 1281953 h 2097741"/>
              <a:gd name="connsiteX29" fmla="*/ 484094 w 1685365"/>
              <a:gd name="connsiteY29" fmla="*/ 1290918 h 2097741"/>
              <a:gd name="connsiteX30" fmla="*/ 268941 w 1685365"/>
              <a:gd name="connsiteY30" fmla="*/ 1281953 h 2097741"/>
              <a:gd name="connsiteX31" fmla="*/ 125506 w 1685365"/>
              <a:gd name="connsiteY31" fmla="*/ 1290918 h 2097741"/>
              <a:gd name="connsiteX32" fmla="*/ 98612 w 1685365"/>
              <a:gd name="connsiteY32" fmla="*/ 1299882 h 2097741"/>
              <a:gd name="connsiteX33" fmla="*/ 62753 w 1685365"/>
              <a:gd name="connsiteY33" fmla="*/ 1308847 h 2097741"/>
              <a:gd name="connsiteX34" fmla="*/ 17929 w 1685365"/>
              <a:gd name="connsiteY34" fmla="*/ 1344706 h 2097741"/>
              <a:gd name="connsiteX35" fmla="*/ 8965 w 1685365"/>
              <a:gd name="connsiteY35" fmla="*/ 1479177 h 2097741"/>
              <a:gd name="connsiteX36" fmla="*/ 0 w 1685365"/>
              <a:gd name="connsiteY36" fmla="*/ 1524000 h 2097741"/>
              <a:gd name="connsiteX37" fmla="*/ 8965 w 1685365"/>
              <a:gd name="connsiteY37" fmla="*/ 1604682 h 2097741"/>
              <a:gd name="connsiteX38" fmla="*/ 17929 w 1685365"/>
              <a:gd name="connsiteY38" fmla="*/ 1631577 h 2097741"/>
              <a:gd name="connsiteX39" fmla="*/ 26894 w 1685365"/>
              <a:gd name="connsiteY39" fmla="*/ 1685365 h 2097741"/>
              <a:gd name="connsiteX40" fmla="*/ 44824 w 1685365"/>
              <a:gd name="connsiteY40" fmla="*/ 1757082 h 2097741"/>
              <a:gd name="connsiteX41" fmla="*/ 53788 w 1685365"/>
              <a:gd name="connsiteY41" fmla="*/ 1846729 h 2097741"/>
              <a:gd name="connsiteX42" fmla="*/ 62753 w 1685365"/>
              <a:gd name="connsiteY42" fmla="*/ 1873624 h 2097741"/>
              <a:gd name="connsiteX43" fmla="*/ 71718 w 1685365"/>
              <a:gd name="connsiteY43" fmla="*/ 1918447 h 2097741"/>
              <a:gd name="connsiteX44" fmla="*/ 80682 w 1685365"/>
              <a:gd name="connsiteY44" fmla="*/ 1981200 h 2097741"/>
              <a:gd name="connsiteX45" fmla="*/ 98612 w 1685365"/>
              <a:gd name="connsiteY45" fmla="*/ 2034988 h 2097741"/>
              <a:gd name="connsiteX46" fmla="*/ 125506 w 1685365"/>
              <a:gd name="connsiteY46" fmla="*/ 2088777 h 2097741"/>
              <a:gd name="connsiteX47" fmla="*/ 152400 w 1685365"/>
              <a:gd name="connsiteY47" fmla="*/ 2097741 h 2097741"/>
              <a:gd name="connsiteX48" fmla="*/ 242047 w 1685365"/>
              <a:gd name="connsiteY48" fmla="*/ 2079812 h 2097741"/>
              <a:gd name="connsiteX49" fmla="*/ 322729 w 1685365"/>
              <a:gd name="connsiteY49" fmla="*/ 2097741 h 2097741"/>
              <a:gd name="connsiteX50" fmla="*/ 412377 w 1685365"/>
              <a:gd name="connsiteY50" fmla="*/ 2088777 h 2097741"/>
              <a:gd name="connsiteX51" fmla="*/ 439271 w 1685365"/>
              <a:gd name="connsiteY51" fmla="*/ 2079812 h 2097741"/>
              <a:gd name="connsiteX52" fmla="*/ 475129 w 1685365"/>
              <a:gd name="connsiteY52" fmla="*/ 2034988 h 2097741"/>
              <a:gd name="connsiteX53" fmla="*/ 484094 w 1685365"/>
              <a:gd name="connsiteY53" fmla="*/ 2008094 h 2097741"/>
              <a:gd name="connsiteX54" fmla="*/ 502024 w 1685365"/>
              <a:gd name="connsiteY54" fmla="*/ 1981200 h 2097741"/>
              <a:gd name="connsiteX55" fmla="*/ 510988 w 1685365"/>
              <a:gd name="connsiteY55" fmla="*/ 1954306 h 2097741"/>
              <a:gd name="connsiteX56" fmla="*/ 502024 w 1685365"/>
              <a:gd name="connsiteY56" fmla="*/ 1891553 h 2097741"/>
              <a:gd name="connsiteX57" fmla="*/ 493059 w 1685365"/>
              <a:gd name="connsiteY57" fmla="*/ 1846729 h 2097741"/>
              <a:gd name="connsiteX0" fmla="*/ 905435 w 1685365"/>
              <a:gd name="connsiteY0" fmla="*/ 466165 h 2097741"/>
              <a:gd name="connsiteX1" fmla="*/ 887506 w 1685365"/>
              <a:gd name="connsiteY1" fmla="*/ 385482 h 2097741"/>
              <a:gd name="connsiteX2" fmla="*/ 869577 w 1685365"/>
              <a:gd name="connsiteY2" fmla="*/ 331694 h 2097741"/>
              <a:gd name="connsiteX3" fmla="*/ 887506 w 1685365"/>
              <a:gd name="connsiteY3" fmla="*/ 277906 h 2097741"/>
              <a:gd name="connsiteX4" fmla="*/ 896471 w 1685365"/>
              <a:gd name="connsiteY4" fmla="*/ 251012 h 2097741"/>
              <a:gd name="connsiteX5" fmla="*/ 905435 w 1685365"/>
              <a:gd name="connsiteY5" fmla="*/ 71718 h 2097741"/>
              <a:gd name="connsiteX6" fmla="*/ 914400 w 1685365"/>
              <a:gd name="connsiteY6" fmla="*/ 17929 h 2097741"/>
              <a:gd name="connsiteX7" fmla="*/ 941294 w 1685365"/>
              <a:gd name="connsiteY7" fmla="*/ 8965 h 2097741"/>
              <a:gd name="connsiteX8" fmla="*/ 1039906 w 1685365"/>
              <a:gd name="connsiteY8" fmla="*/ 17929 h 2097741"/>
              <a:gd name="connsiteX9" fmla="*/ 1093694 w 1685365"/>
              <a:gd name="connsiteY9" fmla="*/ 35859 h 2097741"/>
              <a:gd name="connsiteX10" fmla="*/ 1174377 w 1685365"/>
              <a:gd name="connsiteY10" fmla="*/ 17929 h 2097741"/>
              <a:gd name="connsiteX11" fmla="*/ 1299882 w 1685365"/>
              <a:gd name="connsiteY11" fmla="*/ 0 h 2097741"/>
              <a:gd name="connsiteX12" fmla="*/ 1434353 w 1685365"/>
              <a:gd name="connsiteY12" fmla="*/ 8965 h 2097741"/>
              <a:gd name="connsiteX13" fmla="*/ 1488141 w 1685365"/>
              <a:gd name="connsiteY13" fmla="*/ 26894 h 2097741"/>
              <a:gd name="connsiteX14" fmla="*/ 1568824 w 1685365"/>
              <a:gd name="connsiteY14" fmla="*/ 53788 h 2097741"/>
              <a:gd name="connsiteX15" fmla="*/ 1595718 w 1685365"/>
              <a:gd name="connsiteY15" fmla="*/ 62753 h 2097741"/>
              <a:gd name="connsiteX16" fmla="*/ 1676400 w 1685365"/>
              <a:gd name="connsiteY16" fmla="*/ 71718 h 2097741"/>
              <a:gd name="connsiteX17" fmla="*/ 1685365 w 1685365"/>
              <a:gd name="connsiteY17" fmla="*/ 179294 h 2097741"/>
              <a:gd name="connsiteX18" fmla="*/ 1667435 w 1685365"/>
              <a:gd name="connsiteY18" fmla="*/ 367553 h 2097741"/>
              <a:gd name="connsiteX19" fmla="*/ 1658471 w 1685365"/>
              <a:gd name="connsiteY19" fmla="*/ 573741 h 2097741"/>
              <a:gd name="connsiteX20" fmla="*/ 1649506 w 1685365"/>
              <a:gd name="connsiteY20" fmla="*/ 681318 h 2097741"/>
              <a:gd name="connsiteX21" fmla="*/ 1658471 w 1685365"/>
              <a:gd name="connsiteY21" fmla="*/ 708212 h 2097741"/>
              <a:gd name="connsiteX22" fmla="*/ 1640541 w 1685365"/>
              <a:gd name="connsiteY22" fmla="*/ 1021977 h 2097741"/>
              <a:gd name="connsiteX23" fmla="*/ 1631577 w 1685365"/>
              <a:gd name="connsiteY23" fmla="*/ 1290918 h 2097741"/>
              <a:gd name="connsiteX24" fmla="*/ 1470212 w 1685365"/>
              <a:gd name="connsiteY24" fmla="*/ 1281953 h 2097741"/>
              <a:gd name="connsiteX25" fmla="*/ 1317812 w 1685365"/>
              <a:gd name="connsiteY25" fmla="*/ 1290918 h 2097741"/>
              <a:gd name="connsiteX26" fmla="*/ 1290918 w 1685365"/>
              <a:gd name="connsiteY26" fmla="*/ 1299882 h 2097741"/>
              <a:gd name="connsiteX27" fmla="*/ 1039906 w 1685365"/>
              <a:gd name="connsiteY27" fmla="*/ 1272988 h 2097741"/>
              <a:gd name="connsiteX28" fmla="*/ 519953 w 1685365"/>
              <a:gd name="connsiteY28" fmla="*/ 1281953 h 2097741"/>
              <a:gd name="connsiteX29" fmla="*/ 484094 w 1685365"/>
              <a:gd name="connsiteY29" fmla="*/ 1290918 h 2097741"/>
              <a:gd name="connsiteX30" fmla="*/ 268941 w 1685365"/>
              <a:gd name="connsiteY30" fmla="*/ 1281953 h 2097741"/>
              <a:gd name="connsiteX31" fmla="*/ 125506 w 1685365"/>
              <a:gd name="connsiteY31" fmla="*/ 1290918 h 2097741"/>
              <a:gd name="connsiteX32" fmla="*/ 98612 w 1685365"/>
              <a:gd name="connsiteY32" fmla="*/ 1299882 h 2097741"/>
              <a:gd name="connsiteX33" fmla="*/ 62753 w 1685365"/>
              <a:gd name="connsiteY33" fmla="*/ 1308847 h 2097741"/>
              <a:gd name="connsiteX34" fmla="*/ 17929 w 1685365"/>
              <a:gd name="connsiteY34" fmla="*/ 1344706 h 2097741"/>
              <a:gd name="connsiteX35" fmla="*/ 8965 w 1685365"/>
              <a:gd name="connsiteY35" fmla="*/ 1479177 h 2097741"/>
              <a:gd name="connsiteX36" fmla="*/ 0 w 1685365"/>
              <a:gd name="connsiteY36" fmla="*/ 1524000 h 2097741"/>
              <a:gd name="connsiteX37" fmla="*/ 8965 w 1685365"/>
              <a:gd name="connsiteY37" fmla="*/ 1604682 h 2097741"/>
              <a:gd name="connsiteX38" fmla="*/ 17929 w 1685365"/>
              <a:gd name="connsiteY38" fmla="*/ 1631577 h 2097741"/>
              <a:gd name="connsiteX39" fmla="*/ 26894 w 1685365"/>
              <a:gd name="connsiteY39" fmla="*/ 1685365 h 2097741"/>
              <a:gd name="connsiteX40" fmla="*/ 44824 w 1685365"/>
              <a:gd name="connsiteY40" fmla="*/ 1757082 h 2097741"/>
              <a:gd name="connsiteX41" fmla="*/ 53788 w 1685365"/>
              <a:gd name="connsiteY41" fmla="*/ 1846729 h 2097741"/>
              <a:gd name="connsiteX42" fmla="*/ 62753 w 1685365"/>
              <a:gd name="connsiteY42" fmla="*/ 1873624 h 2097741"/>
              <a:gd name="connsiteX43" fmla="*/ 71718 w 1685365"/>
              <a:gd name="connsiteY43" fmla="*/ 1918447 h 2097741"/>
              <a:gd name="connsiteX44" fmla="*/ 80682 w 1685365"/>
              <a:gd name="connsiteY44" fmla="*/ 1981200 h 2097741"/>
              <a:gd name="connsiteX45" fmla="*/ 98612 w 1685365"/>
              <a:gd name="connsiteY45" fmla="*/ 2034988 h 2097741"/>
              <a:gd name="connsiteX46" fmla="*/ 125506 w 1685365"/>
              <a:gd name="connsiteY46" fmla="*/ 2088777 h 2097741"/>
              <a:gd name="connsiteX47" fmla="*/ 152400 w 1685365"/>
              <a:gd name="connsiteY47" fmla="*/ 2097741 h 2097741"/>
              <a:gd name="connsiteX48" fmla="*/ 242047 w 1685365"/>
              <a:gd name="connsiteY48" fmla="*/ 2079812 h 2097741"/>
              <a:gd name="connsiteX49" fmla="*/ 322729 w 1685365"/>
              <a:gd name="connsiteY49" fmla="*/ 2097741 h 2097741"/>
              <a:gd name="connsiteX50" fmla="*/ 412377 w 1685365"/>
              <a:gd name="connsiteY50" fmla="*/ 2088777 h 2097741"/>
              <a:gd name="connsiteX51" fmla="*/ 439271 w 1685365"/>
              <a:gd name="connsiteY51" fmla="*/ 2079812 h 2097741"/>
              <a:gd name="connsiteX52" fmla="*/ 475129 w 1685365"/>
              <a:gd name="connsiteY52" fmla="*/ 2034988 h 2097741"/>
              <a:gd name="connsiteX53" fmla="*/ 484094 w 1685365"/>
              <a:gd name="connsiteY53" fmla="*/ 2008094 h 2097741"/>
              <a:gd name="connsiteX54" fmla="*/ 502024 w 1685365"/>
              <a:gd name="connsiteY54" fmla="*/ 1981200 h 2097741"/>
              <a:gd name="connsiteX55" fmla="*/ 510988 w 1685365"/>
              <a:gd name="connsiteY55" fmla="*/ 1954306 h 2097741"/>
              <a:gd name="connsiteX56" fmla="*/ 502024 w 1685365"/>
              <a:gd name="connsiteY56" fmla="*/ 1891553 h 2097741"/>
              <a:gd name="connsiteX57" fmla="*/ 493059 w 1685365"/>
              <a:gd name="connsiteY57" fmla="*/ 1846729 h 2097741"/>
              <a:gd name="connsiteX0" fmla="*/ 905435 w 1685365"/>
              <a:gd name="connsiteY0" fmla="*/ 466165 h 2097741"/>
              <a:gd name="connsiteX1" fmla="*/ 887506 w 1685365"/>
              <a:gd name="connsiteY1" fmla="*/ 385482 h 2097741"/>
              <a:gd name="connsiteX2" fmla="*/ 869577 w 1685365"/>
              <a:gd name="connsiteY2" fmla="*/ 331694 h 2097741"/>
              <a:gd name="connsiteX3" fmla="*/ 887506 w 1685365"/>
              <a:gd name="connsiteY3" fmla="*/ 277906 h 2097741"/>
              <a:gd name="connsiteX4" fmla="*/ 896471 w 1685365"/>
              <a:gd name="connsiteY4" fmla="*/ 251012 h 2097741"/>
              <a:gd name="connsiteX5" fmla="*/ 905435 w 1685365"/>
              <a:gd name="connsiteY5" fmla="*/ 71718 h 2097741"/>
              <a:gd name="connsiteX6" fmla="*/ 914400 w 1685365"/>
              <a:gd name="connsiteY6" fmla="*/ 17929 h 2097741"/>
              <a:gd name="connsiteX7" fmla="*/ 941294 w 1685365"/>
              <a:gd name="connsiteY7" fmla="*/ 8965 h 2097741"/>
              <a:gd name="connsiteX8" fmla="*/ 1039906 w 1685365"/>
              <a:gd name="connsiteY8" fmla="*/ 17929 h 2097741"/>
              <a:gd name="connsiteX9" fmla="*/ 1093694 w 1685365"/>
              <a:gd name="connsiteY9" fmla="*/ 35859 h 2097741"/>
              <a:gd name="connsiteX10" fmla="*/ 1174377 w 1685365"/>
              <a:gd name="connsiteY10" fmla="*/ 17929 h 2097741"/>
              <a:gd name="connsiteX11" fmla="*/ 1299882 w 1685365"/>
              <a:gd name="connsiteY11" fmla="*/ 0 h 2097741"/>
              <a:gd name="connsiteX12" fmla="*/ 1434353 w 1685365"/>
              <a:gd name="connsiteY12" fmla="*/ 8965 h 2097741"/>
              <a:gd name="connsiteX13" fmla="*/ 1488141 w 1685365"/>
              <a:gd name="connsiteY13" fmla="*/ 26894 h 2097741"/>
              <a:gd name="connsiteX14" fmla="*/ 1568824 w 1685365"/>
              <a:gd name="connsiteY14" fmla="*/ 53788 h 2097741"/>
              <a:gd name="connsiteX15" fmla="*/ 1595718 w 1685365"/>
              <a:gd name="connsiteY15" fmla="*/ 62753 h 2097741"/>
              <a:gd name="connsiteX16" fmla="*/ 1676400 w 1685365"/>
              <a:gd name="connsiteY16" fmla="*/ 71718 h 2097741"/>
              <a:gd name="connsiteX17" fmla="*/ 1685365 w 1685365"/>
              <a:gd name="connsiteY17" fmla="*/ 179294 h 2097741"/>
              <a:gd name="connsiteX18" fmla="*/ 1667435 w 1685365"/>
              <a:gd name="connsiteY18" fmla="*/ 367553 h 2097741"/>
              <a:gd name="connsiteX19" fmla="*/ 1658471 w 1685365"/>
              <a:gd name="connsiteY19" fmla="*/ 573741 h 2097741"/>
              <a:gd name="connsiteX20" fmla="*/ 1658471 w 1685365"/>
              <a:gd name="connsiteY20" fmla="*/ 708212 h 2097741"/>
              <a:gd name="connsiteX21" fmla="*/ 1640541 w 1685365"/>
              <a:gd name="connsiteY21" fmla="*/ 1021977 h 2097741"/>
              <a:gd name="connsiteX22" fmla="*/ 1631577 w 1685365"/>
              <a:gd name="connsiteY22" fmla="*/ 1290918 h 2097741"/>
              <a:gd name="connsiteX23" fmla="*/ 1470212 w 1685365"/>
              <a:gd name="connsiteY23" fmla="*/ 1281953 h 2097741"/>
              <a:gd name="connsiteX24" fmla="*/ 1317812 w 1685365"/>
              <a:gd name="connsiteY24" fmla="*/ 1290918 h 2097741"/>
              <a:gd name="connsiteX25" fmla="*/ 1290918 w 1685365"/>
              <a:gd name="connsiteY25" fmla="*/ 1299882 h 2097741"/>
              <a:gd name="connsiteX26" fmla="*/ 1039906 w 1685365"/>
              <a:gd name="connsiteY26" fmla="*/ 1272988 h 2097741"/>
              <a:gd name="connsiteX27" fmla="*/ 519953 w 1685365"/>
              <a:gd name="connsiteY27" fmla="*/ 1281953 h 2097741"/>
              <a:gd name="connsiteX28" fmla="*/ 484094 w 1685365"/>
              <a:gd name="connsiteY28" fmla="*/ 1290918 h 2097741"/>
              <a:gd name="connsiteX29" fmla="*/ 268941 w 1685365"/>
              <a:gd name="connsiteY29" fmla="*/ 1281953 h 2097741"/>
              <a:gd name="connsiteX30" fmla="*/ 125506 w 1685365"/>
              <a:gd name="connsiteY30" fmla="*/ 1290918 h 2097741"/>
              <a:gd name="connsiteX31" fmla="*/ 98612 w 1685365"/>
              <a:gd name="connsiteY31" fmla="*/ 1299882 h 2097741"/>
              <a:gd name="connsiteX32" fmla="*/ 62753 w 1685365"/>
              <a:gd name="connsiteY32" fmla="*/ 1308847 h 2097741"/>
              <a:gd name="connsiteX33" fmla="*/ 17929 w 1685365"/>
              <a:gd name="connsiteY33" fmla="*/ 1344706 h 2097741"/>
              <a:gd name="connsiteX34" fmla="*/ 8965 w 1685365"/>
              <a:gd name="connsiteY34" fmla="*/ 1479177 h 2097741"/>
              <a:gd name="connsiteX35" fmla="*/ 0 w 1685365"/>
              <a:gd name="connsiteY35" fmla="*/ 1524000 h 2097741"/>
              <a:gd name="connsiteX36" fmla="*/ 8965 w 1685365"/>
              <a:gd name="connsiteY36" fmla="*/ 1604682 h 2097741"/>
              <a:gd name="connsiteX37" fmla="*/ 17929 w 1685365"/>
              <a:gd name="connsiteY37" fmla="*/ 1631577 h 2097741"/>
              <a:gd name="connsiteX38" fmla="*/ 26894 w 1685365"/>
              <a:gd name="connsiteY38" fmla="*/ 1685365 h 2097741"/>
              <a:gd name="connsiteX39" fmla="*/ 44824 w 1685365"/>
              <a:gd name="connsiteY39" fmla="*/ 1757082 h 2097741"/>
              <a:gd name="connsiteX40" fmla="*/ 53788 w 1685365"/>
              <a:gd name="connsiteY40" fmla="*/ 1846729 h 2097741"/>
              <a:gd name="connsiteX41" fmla="*/ 62753 w 1685365"/>
              <a:gd name="connsiteY41" fmla="*/ 1873624 h 2097741"/>
              <a:gd name="connsiteX42" fmla="*/ 71718 w 1685365"/>
              <a:gd name="connsiteY42" fmla="*/ 1918447 h 2097741"/>
              <a:gd name="connsiteX43" fmla="*/ 80682 w 1685365"/>
              <a:gd name="connsiteY43" fmla="*/ 1981200 h 2097741"/>
              <a:gd name="connsiteX44" fmla="*/ 98612 w 1685365"/>
              <a:gd name="connsiteY44" fmla="*/ 2034988 h 2097741"/>
              <a:gd name="connsiteX45" fmla="*/ 125506 w 1685365"/>
              <a:gd name="connsiteY45" fmla="*/ 2088777 h 2097741"/>
              <a:gd name="connsiteX46" fmla="*/ 152400 w 1685365"/>
              <a:gd name="connsiteY46" fmla="*/ 2097741 h 2097741"/>
              <a:gd name="connsiteX47" fmla="*/ 242047 w 1685365"/>
              <a:gd name="connsiteY47" fmla="*/ 2079812 h 2097741"/>
              <a:gd name="connsiteX48" fmla="*/ 322729 w 1685365"/>
              <a:gd name="connsiteY48" fmla="*/ 2097741 h 2097741"/>
              <a:gd name="connsiteX49" fmla="*/ 412377 w 1685365"/>
              <a:gd name="connsiteY49" fmla="*/ 2088777 h 2097741"/>
              <a:gd name="connsiteX50" fmla="*/ 439271 w 1685365"/>
              <a:gd name="connsiteY50" fmla="*/ 2079812 h 2097741"/>
              <a:gd name="connsiteX51" fmla="*/ 475129 w 1685365"/>
              <a:gd name="connsiteY51" fmla="*/ 2034988 h 2097741"/>
              <a:gd name="connsiteX52" fmla="*/ 484094 w 1685365"/>
              <a:gd name="connsiteY52" fmla="*/ 2008094 h 2097741"/>
              <a:gd name="connsiteX53" fmla="*/ 502024 w 1685365"/>
              <a:gd name="connsiteY53" fmla="*/ 1981200 h 2097741"/>
              <a:gd name="connsiteX54" fmla="*/ 510988 w 1685365"/>
              <a:gd name="connsiteY54" fmla="*/ 1954306 h 2097741"/>
              <a:gd name="connsiteX55" fmla="*/ 502024 w 1685365"/>
              <a:gd name="connsiteY55" fmla="*/ 1891553 h 2097741"/>
              <a:gd name="connsiteX56" fmla="*/ 493059 w 1685365"/>
              <a:gd name="connsiteY56" fmla="*/ 1846729 h 2097741"/>
              <a:gd name="connsiteX0" fmla="*/ 905435 w 1685560"/>
              <a:gd name="connsiteY0" fmla="*/ 466165 h 2097741"/>
              <a:gd name="connsiteX1" fmla="*/ 887506 w 1685560"/>
              <a:gd name="connsiteY1" fmla="*/ 385482 h 2097741"/>
              <a:gd name="connsiteX2" fmla="*/ 869577 w 1685560"/>
              <a:gd name="connsiteY2" fmla="*/ 331694 h 2097741"/>
              <a:gd name="connsiteX3" fmla="*/ 887506 w 1685560"/>
              <a:gd name="connsiteY3" fmla="*/ 277906 h 2097741"/>
              <a:gd name="connsiteX4" fmla="*/ 896471 w 1685560"/>
              <a:gd name="connsiteY4" fmla="*/ 251012 h 2097741"/>
              <a:gd name="connsiteX5" fmla="*/ 905435 w 1685560"/>
              <a:gd name="connsiteY5" fmla="*/ 71718 h 2097741"/>
              <a:gd name="connsiteX6" fmla="*/ 914400 w 1685560"/>
              <a:gd name="connsiteY6" fmla="*/ 17929 h 2097741"/>
              <a:gd name="connsiteX7" fmla="*/ 941294 w 1685560"/>
              <a:gd name="connsiteY7" fmla="*/ 8965 h 2097741"/>
              <a:gd name="connsiteX8" fmla="*/ 1039906 w 1685560"/>
              <a:gd name="connsiteY8" fmla="*/ 17929 h 2097741"/>
              <a:gd name="connsiteX9" fmla="*/ 1093694 w 1685560"/>
              <a:gd name="connsiteY9" fmla="*/ 35859 h 2097741"/>
              <a:gd name="connsiteX10" fmla="*/ 1174377 w 1685560"/>
              <a:gd name="connsiteY10" fmla="*/ 17929 h 2097741"/>
              <a:gd name="connsiteX11" fmla="*/ 1299882 w 1685560"/>
              <a:gd name="connsiteY11" fmla="*/ 0 h 2097741"/>
              <a:gd name="connsiteX12" fmla="*/ 1434353 w 1685560"/>
              <a:gd name="connsiteY12" fmla="*/ 8965 h 2097741"/>
              <a:gd name="connsiteX13" fmla="*/ 1488141 w 1685560"/>
              <a:gd name="connsiteY13" fmla="*/ 26894 h 2097741"/>
              <a:gd name="connsiteX14" fmla="*/ 1568824 w 1685560"/>
              <a:gd name="connsiteY14" fmla="*/ 53788 h 2097741"/>
              <a:gd name="connsiteX15" fmla="*/ 1595718 w 1685560"/>
              <a:gd name="connsiteY15" fmla="*/ 62753 h 2097741"/>
              <a:gd name="connsiteX16" fmla="*/ 1676400 w 1685560"/>
              <a:gd name="connsiteY16" fmla="*/ 9373 h 2097741"/>
              <a:gd name="connsiteX17" fmla="*/ 1685365 w 1685560"/>
              <a:gd name="connsiteY17" fmla="*/ 179294 h 2097741"/>
              <a:gd name="connsiteX18" fmla="*/ 1667435 w 1685560"/>
              <a:gd name="connsiteY18" fmla="*/ 367553 h 2097741"/>
              <a:gd name="connsiteX19" fmla="*/ 1658471 w 1685560"/>
              <a:gd name="connsiteY19" fmla="*/ 573741 h 2097741"/>
              <a:gd name="connsiteX20" fmla="*/ 1658471 w 1685560"/>
              <a:gd name="connsiteY20" fmla="*/ 708212 h 2097741"/>
              <a:gd name="connsiteX21" fmla="*/ 1640541 w 1685560"/>
              <a:gd name="connsiteY21" fmla="*/ 1021977 h 2097741"/>
              <a:gd name="connsiteX22" fmla="*/ 1631577 w 1685560"/>
              <a:gd name="connsiteY22" fmla="*/ 1290918 h 2097741"/>
              <a:gd name="connsiteX23" fmla="*/ 1470212 w 1685560"/>
              <a:gd name="connsiteY23" fmla="*/ 1281953 h 2097741"/>
              <a:gd name="connsiteX24" fmla="*/ 1317812 w 1685560"/>
              <a:gd name="connsiteY24" fmla="*/ 1290918 h 2097741"/>
              <a:gd name="connsiteX25" fmla="*/ 1290918 w 1685560"/>
              <a:gd name="connsiteY25" fmla="*/ 1299882 h 2097741"/>
              <a:gd name="connsiteX26" fmla="*/ 1039906 w 1685560"/>
              <a:gd name="connsiteY26" fmla="*/ 1272988 h 2097741"/>
              <a:gd name="connsiteX27" fmla="*/ 519953 w 1685560"/>
              <a:gd name="connsiteY27" fmla="*/ 1281953 h 2097741"/>
              <a:gd name="connsiteX28" fmla="*/ 484094 w 1685560"/>
              <a:gd name="connsiteY28" fmla="*/ 1290918 h 2097741"/>
              <a:gd name="connsiteX29" fmla="*/ 268941 w 1685560"/>
              <a:gd name="connsiteY29" fmla="*/ 1281953 h 2097741"/>
              <a:gd name="connsiteX30" fmla="*/ 125506 w 1685560"/>
              <a:gd name="connsiteY30" fmla="*/ 1290918 h 2097741"/>
              <a:gd name="connsiteX31" fmla="*/ 98612 w 1685560"/>
              <a:gd name="connsiteY31" fmla="*/ 1299882 h 2097741"/>
              <a:gd name="connsiteX32" fmla="*/ 62753 w 1685560"/>
              <a:gd name="connsiteY32" fmla="*/ 1308847 h 2097741"/>
              <a:gd name="connsiteX33" fmla="*/ 17929 w 1685560"/>
              <a:gd name="connsiteY33" fmla="*/ 1344706 h 2097741"/>
              <a:gd name="connsiteX34" fmla="*/ 8965 w 1685560"/>
              <a:gd name="connsiteY34" fmla="*/ 1479177 h 2097741"/>
              <a:gd name="connsiteX35" fmla="*/ 0 w 1685560"/>
              <a:gd name="connsiteY35" fmla="*/ 1524000 h 2097741"/>
              <a:gd name="connsiteX36" fmla="*/ 8965 w 1685560"/>
              <a:gd name="connsiteY36" fmla="*/ 1604682 h 2097741"/>
              <a:gd name="connsiteX37" fmla="*/ 17929 w 1685560"/>
              <a:gd name="connsiteY37" fmla="*/ 1631577 h 2097741"/>
              <a:gd name="connsiteX38" fmla="*/ 26894 w 1685560"/>
              <a:gd name="connsiteY38" fmla="*/ 1685365 h 2097741"/>
              <a:gd name="connsiteX39" fmla="*/ 44824 w 1685560"/>
              <a:gd name="connsiteY39" fmla="*/ 1757082 h 2097741"/>
              <a:gd name="connsiteX40" fmla="*/ 53788 w 1685560"/>
              <a:gd name="connsiteY40" fmla="*/ 1846729 h 2097741"/>
              <a:gd name="connsiteX41" fmla="*/ 62753 w 1685560"/>
              <a:gd name="connsiteY41" fmla="*/ 1873624 h 2097741"/>
              <a:gd name="connsiteX42" fmla="*/ 71718 w 1685560"/>
              <a:gd name="connsiteY42" fmla="*/ 1918447 h 2097741"/>
              <a:gd name="connsiteX43" fmla="*/ 80682 w 1685560"/>
              <a:gd name="connsiteY43" fmla="*/ 1981200 h 2097741"/>
              <a:gd name="connsiteX44" fmla="*/ 98612 w 1685560"/>
              <a:gd name="connsiteY44" fmla="*/ 2034988 h 2097741"/>
              <a:gd name="connsiteX45" fmla="*/ 125506 w 1685560"/>
              <a:gd name="connsiteY45" fmla="*/ 2088777 h 2097741"/>
              <a:gd name="connsiteX46" fmla="*/ 152400 w 1685560"/>
              <a:gd name="connsiteY46" fmla="*/ 2097741 h 2097741"/>
              <a:gd name="connsiteX47" fmla="*/ 242047 w 1685560"/>
              <a:gd name="connsiteY47" fmla="*/ 2079812 h 2097741"/>
              <a:gd name="connsiteX48" fmla="*/ 322729 w 1685560"/>
              <a:gd name="connsiteY48" fmla="*/ 2097741 h 2097741"/>
              <a:gd name="connsiteX49" fmla="*/ 412377 w 1685560"/>
              <a:gd name="connsiteY49" fmla="*/ 2088777 h 2097741"/>
              <a:gd name="connsiteX50" fmla="*/ 439271 w 1685560"/>
              <a:gd name="connsiteY50" fmla="*/ 2079812 h 2097741"/>
              <a:gd name="connsiteX51" fmla="*/ 475129 w 1685560"/>
              <a:gd name="connsiteY51" fmla="*/ 2034988 h 2097741"/>
              <a:gd name="connsiteX52" fmla="*/ 484094 w 1685560"/>
              <a:gd name="connsiteY52" fmla="*/ 2008094 h 2097741"/>
              <a:gd name="connsiteX53" fmla="*/ 502024 w 1685560"/>
              <a:gd name="connsiteY53" fmla="*/ 1981200 h 2097741"/>
              <a:gd name="connsiteX54" fmla="*/ 510988 w 1685560"/>
              <a:gd name="connsiteY54" fmla="*/ 1954306 h 2097741"/>
              <a:gd name="connsiteX55" fmla="*/ 502024 w 1685560"/>
              <a:gd name="connsiteY55" fmla="*/ 1891553 h 2097741"/>
              <a:gd name="connsiteX56" fmla="*/ 493059 w 1685560"/>
              <a:gd name="connsiteY56" fmla="*/ 1846729 h 2097741"/>
              <a:gd name="connsiteX0" fmla="*/ 905435 w 1688726"/>
              <a:gd name="connsiteY0" fmla="*/ 466165 h 2097741"/>
              <a:gd name="connsiteX1" fmla="*/ 887506 w 1688726"/>
              <a:gd name="connsiteY1" fmla="*/ 385482 h 2097741"/>
              <a:gd name="connsiteX2" fmla="*/ 869577 w 1688726"/>
              <a:gd name="connsiteY2" fmla="*/ 331694 h 2097741"/>
              <a:gd name="connsiteX3" fmla="*/ 887506 w 1688726"/>
              <a:gd name="connsiteY3" fmla="*/ 277906 h 2097741"/>
              <a:gd name="connsiteX4" fmla="*/ 896471 w 1688726"/>
              <a:gd name="connsiteY4" fmla="*/ 251012 h 2097741"/>
              <a:gd name="connsiteX5" fmla="*/ 905435 w 1688726"/>
              <a:gd name="connsiteY5" fmla="*/ 71718 h 2097741"/>
              <a:gd name="connsiteX6" fmla="*/ 914400 w 1688726"/>
              <a:gd name="connsiteY6" fmla="*/ 17929 h 2097741"/>
              <a:gd name="connsiteX7" fmla="*/ 941294 w 1688726"/>
              <a:gd name="connsiteY7" fmla="*/ 8965 h 2097741"/>
              <a:gd name="connsiteX8" fmla="*/ 1039906 w 1688726"/>
              <a:gd name="connsiteY8" fmla="*/ 17929 h 2097741"/>
              <a:gd name="connsiteX9" fmla="*/ 1093694 w 1688726"/>
              <a:gd name="connsiteY9" fmla="*/ 35859 h 2097741"/>
              <a:gd name="connsiteX10" fmla="*/ 1174377 w 1688726"/>
              <a:gd name="connsiteY10" fmla="*/ 17929 h 2097741"/>
              <a:gd name="connsiteX11" fmla="*/ 1299882 w 1688726"/>
              <a:gd name="connsiteY11" fmla="*/ 0 h 2097741"/>
              <a:gd name="connsiteX12" fmla="*/ 1434353 w 1688726"/>
              <a:gd name="connsiteY12" fmla="*/ 8965 h 2097741"/>
              <a:gd name="connsiteX13" fmla="*/ 1488141 w 1688726"/>
              <a:gd name="connsiteY13" fmla="*/ 26894 h 2097741"/>
              <a:gd name="connsiteX14" fmla="*/ 1568824 w 1688726"/>
              <a:gd name="connsiteY14" fmla="*/ 53788 h 2097741"/>
              <a:gd name="connsiteX15" fmla="*/ 1676400 w 1688726"/>
              <a:gd name="connsiteY15" fmla="*/ 9373 h 2097741"/>
              <a:gd name="connsiteX16" fmla="*/ 1685365 w 1688726"/>
              <a:gd name="connsiteY16" fmla="*/ 179294 h 2097741"/>
              <a:gd name="connsiteX17" fmla="*/ 1667435 w 1688726"/>
              <a:gd name="connsiteY17" fmla="*/ 367553 h 2097741"/>
              <a:gd name="connsiteX18" fmla="*/ 1658471 w 1688726"/>
              <a:gd name="connsiteY18" fmla="*/ 573741 h 2097741"/>
              <a:gd name="connsiteX19" fmla="*/ 1658471 w 1688726"/>
              <a:gd name="connsiteY19" fmla="*/ 708212 h 2097741"/>
              <a:gd name="connsiteX20" fmla="*/ 1640541 w 1688726"/>
              <a:gd name="connsiteY20" fmla="*/ 1021977 h 2097741"/>
              <a:gd name="connsiteX21" fmla="*/ 1631577 w 1688726"/>
              <a:gd name="connsiteY21" fmla="*/ 1290918 h 2097741"/>
              <a:gd name="connsiteX22" fmla="*/ 1470212 w 1688726"/>
              <a:gd name="connsiteY22" fmla="*/ 1281953 h 2097741"/>
              <a:gd name="connsiteX23" fmla="*/ 1317812 w 1688726"/>
              <a:gd name="connsiteY23" fmla="*/ 1290918 h 2097741"/>
              <a:gd name="connsiteX24" fmla="*/ 1290918 w 1688726"/>
              <a:gd name="connsiteY24" fmla="*/ 1299882 h 2097741"/>
              <a:gd name="connsiteX25" fmla="*/ 1039906 w 1688726"/>
              <a:gd name="connsiteY25" fmla="*/ 1272988 h 2097741"/>
              <a:gd name="connsiteX26" fmla="*/ 519953 w 1688726"/>
              <a:gd name="connsiteY26" fmla="*/ 1281953 h 2097741"/>
              <a:gd name="connsiteX27" fmla="*/ 484094 w 1688726"/>
              <a:gd name="connsiteY27" fmla="*/ 1290918 h 2097741"/>
              <a:gd name="connsiteX28" fmla="*/ 268941 w 1688726"/>
              <a:gd name="connsiteY28" fmla="*/ 1281953 h 2097741"/>
              <a:gd name="connsiteX29" fmla="*/ 125506 w 1688726"/>
              <a:gd name="connsiteY29" fmla="*/ 1290918 h 2097741"/>
              <a:gd name="connsiteX30" fmla="*/ 98612 w 1688726"/>
              <a:gd name="connsiteY30" fmla="*/ 1299882 h 2097741"/>
              <a:gd name="connsiteX31" fmla="*/ 62753 w 1688726"/>
              <a:gd name="connsiteY31" fmla="*/ 1308847 h 2097741"/>
              <a:gd name="connsiteX32" fmla="*/ 17929 w 1688726"/>
              <a:gd name="connsiteY32" fmla="*/ 1344706 h 2097741"/>
              <a:gd name="connsiteX33" fmla="*/ 8965 w 1688726"/>
              <a:gd name="connsiteY33" fmla="*/ 1479177 h 2097741"/>
              <a:gd name="connsiteX34" fmla="*/ 0 w 1688726"/>
              <a:gd name="connsiteY34" fmla="*/ 1524000 h 2097741"/>
              <a:gd name="connsiteX35" fmla="*/ 8965 w 1688726"/>
              <a:gd name="connsiteY35" fmla="*/ 1604682 h 2097741"/>
              <a:gd name="connsiteX36" fmla="*/ 17929 w 1688726"/>
              <a:gd name="connsiteY36" fmla="*/ 1631577 h 2097741"/>
              <a:gd name="connsiteX37" fmla="*/ 26894 w 1688726"/>
              <a:gd name="connsiteY37" fmla="*/ 1685365 h 2097741"/>
              <a:gd name="connsiteX38" fmla="*/ 44824 w 1688726"/>
              <a:gd name="connsiteY38" fmla="*/ 1757082 h 2097741"/>
              <a:gd name="connsiteX39" fmla="*/ 53788 w 1688726"/>
              <a:gd name="connsiteY39" fmla="*/ 1846729 h 2097741"/>
              <a:gd name="connsiteX40" fmla="*/ 62753 w 1688726"/>
              <a:gd name="connsiteY40" fmla="*/ 1873624 h 2097741"/>
              <a:gd name="connsiteX41" fmla="*/ 71718 w 1688726"/>
              <a:gd name="connsiteY41" fmla="*/ 1918447 h 2097741"/>
              <a:gd name="connsiteX42" fmla="*/ 80682 w 1688726"/>
              <a:gd name="connsiteY42" fmla="*/ 1981200 h 2097741"/>
              <a:gd name="connsiteX43" fmla="*/ 98612 w 1688726"/>
              <a:gd name="connsiteY43" fmla="*/ 2034988 h 2097741"/>
              <a:gd name="connsiteX44" fmla="*/ 125506 w 1688726"/>
              <a:gd name="connsiteY44" fmla="*/ 2088777 h 2097741"/>
              <a:gd name="connsiteX45" fmla="*/ 152400 w 1688726"/>
              <a:gd name="connsiteY45" fmla="*/ 2097741 h 2097741"/>
              <a:gd name="connsiteX46" fmla="*/ 242047 w 1688726"/>
              <a:gd name="connsiteY46" fmla="*/ 2079812 h 2097741"/>
              <a:gd name="connsiteX47" fmla="*/ 322729 w 1688726"/>
              <a:gd name="connsiteY47" fmla="*/ 2097741 h 2097741"/>
              <a:gd name="connsiteX48" fmla="*/ 412377 w 1688726"/>
              <a:gd name="connsiteY48" fmla="*/ 2088777 h 2097741"/>
              <a:gd name="connsiteX49" fmla="*/ 439271 w 1688726"/>
              <a:gd name="connsiteY49" fmla="*/ 2079812 h 2097741"/>
              <a:gd name="connsiteX50" fmla="*/ 475129 w 1688726"/>
              <a:gd name="connsiteY50" fmla="*/ 2034988 h 2097741"/>
              <a:gd name="connsiteX51" fmla="*/ 484094 w 1688726"/>
              <a:gd name="connsiteY51" fmla="*/ 2008094 h 2097741"/>
              <a:gd name="connsiteX52" fmla="*/ 502024 w 1688726"/>
              <a:gd name="connsiteY52" fmla="*/ 1981200 h 2097741"/>
              <a:gd name="connsiteX53" fmla="*/ 510988 w 1688726"/>
              <a:gd name="connsiteY53" fmla="*/ 1954306 h 2097741"/>
              <a:gd name="connsiteX54" fmla="*/ 502024 w 1688726"/>
              <a:gd name="connsiteY54" fmla="*/ 1891553 h 2097741"/>
              <a:gd name="connsiteX55" fmla="*/ 493059 w 1688726"/>
              <a:gd name="connsiteY55" fmla="*/ 1846729 h 2097741"/>
              <a:gd name="connsiteX0" fmla="*/ 905435 w 1688726"/>
              <a:gd name="connsiteY0" fmla="*/ 466165 h 2097741"/>
              <a:gd name="connsiteX1" fmla="*/ 887506 w 1688726"/>
              <a:gd name="connsiteY1" fmla="*/ 385482 h 2097741"/>
              <a:gd name="connsiteX2" fmla="*/ 869577 w 1688726"/>
              <a:gd name="connsiteY2" fmla="*/ 331694 h 2097741"/>
              <a:gd name="connsiteX3" fmla="*/ 887506 w 1688726"/>
              <a:gd name="connsiteY3" fmla="*/ 277906 h 2097741"/>
              <a:gd name="connsiteX4" fmla="*/ 896471 w 1688726"/>
              <a:gd name="connsiteY4" fmla="*/ 251012 h 2097741"/>
              <a:gd name="connsiteX5" fmla="*/ 905435 w 1688726"/>
              <a:gd name="connsiteY5" fmla="*/ 71718 h 2097741"/>
              <a:gd name="connsiteX6" fmla="*/ 914400 w 1688726"/>
              <a:gd name="connsiteY6" fmla="*/ 17929 h 2097741"/>
              <a:gd name="connsiteX7" fmla="*/ 941294 w 1688726"/>
              <a:gd name="connsiteY7" fmla="*/ 8965 h 2097741"/>
              <a:gd name="connsiteX8" fmla="*/ 1039906 w 1688726"/>
              <a:gd name="connsiteY8" fmla="*/ 17929 h 2097741"/>
              <a:gd name="connsiteX9" fmla="*/ 1093694 w 1688726"/>
              <a:gd name="connsiteY9" fmla="*/ 35859 h 2097741"/>
              <a:gd name="connsiteX10" fmla="*/ 1174377 w 1688726"/>
              <a:gd name="connsiteY10" fmla="*/ 17929 h 2097741"/>
              <a:gd name="connsiteX11" fmla="*/ 1299882 w 1688726"/>
              <a:gd name="connsiteY11" fmla="*/ 0 h 2097741"/>
              <a:gd name="connsiteX12" fmla="*/ 1434353 w 1688726"/>
              <a:gd name="connsiteY12" fmla="*/ 8965 h 2097741"/>
              <a:gd name="connsiteX13" fmla="*/ 1568824 w 1688726"/>
              <a:gd name="connsiteY13" fmla="*/ 53788 h 2097741"/>
              <a:gd name="connsiteX14" fmla="*/ 1676400 w 1688726"/>
              <a:gd name="connsiteY14" fmla="*/ 9373 h 2097741"/>
              <a:gd name="connsiteX15" fmla="*/ 1685365 w 1688726"/>
              <a:gd name="connsiteY15" fmla="*/ 179294 h 2097741"/>
              <a:gd name="connsiteX16" fmla="*/ 1667435 w 1688726"/>
              <a:gd name="connsiteY16" fmla="*/ 367553 h 2097741"/>
              <a:gd name="connsiteX17" fmla="*/ 1658471 w 1688726"/>
              <a:gd name="connsiteY17" fmla="*/ 573741 h 2097741"/>
              <a:gd name="connsiteX18" fmla="*/ 1658471 w 1688726"/>
              <a:gd name="connsiteY18" fmla="*/ 708212 h 2097741"/>
              <a:gd name="connsiteX19" fmla="*/ 1640541 w 1688726"/>
              <a:gd name="connsiteY19" fmla="*/ 1021977 h 2097741"/>
              <a:gd name="connsiteX20" fmla="*/ 1631577 w 1688726"/>
              <a:gd name="connsiteY20" fmla="*/ 1290918 h 2097741"/>
              <a:gd name="connsiteX21" fmla="*/ 1470212 w 1688726"/>
              <a:gd name="connsiteY21" fmla="*/ 1281953 h 2097741"/>
              <a:gd name="connsiteX22" fmla="*/ 1317812 w 1688726"/>
              <a:gd name="connsiteY22" fmla="*/ 1290918 h 2097741"/>
              <a:gd name="connsiteX23" fmla="*/ 1290918 w 1688726"/>
              <a:gd name="connsiteY23" fmla="*/ 1299882 h 2097741"/>
              <a:gd name="connsiteX24" fmla="*/ 1039906 w 1688726"/>
              <a:gd name="connsiteY24" fmla="*/ 1272988 h 2097741"/>
              <a:gd name="connsiteX25" fmla="*/ 519953 w 1688726"/>
              <a:gd name="connsiteY25" fmla="*/ 1281953 h 2097741"/>
              <a:gd name="connsiteX26" fmla="*/ 484094 w 1688726"/>
              <a:gd name="connsiteY26" fmla="*/ 1290918 h 2097741"/>
              <a:gd name="connsiteX27" fmla="*/ 268941 w 1688726"/>
              <a:gd name="connsiteY27" fmla="*/ 1281953 h 2097741"/>
              <a:gd name="connsiteX28" fmla="*/ 125506 w 1688726"/>
              <a:gd name="connsiteY28" fmla="*/ 1290918 h 2097741"/>
              <a:gd name="connsiteX29" fmla="*/ 98612 w 1688726"/>
              <a:gd name="connsiteY29" fmla="*/ 1299882 h 2097741"/>
              <a:gd name="connsiteX30" fmla="*/ 62753 w 1688726"/>
              <a:gd name="connsiteY30" fmla="*/ 1308847 h 2097741"/>
              <a:gd name="connsiteX31" fmla="*/ 17929 w 1688726"/>
              <a:gd name="connsiteY31" fmla="*/ 1344706 h 2097741"/>
              <a:gd name="connsiteX32" fmla="*/ 8965 w 1688726"/>
              <a:gd name="connsiteY32" fmla="*/ 1479177 h 2097741"/>
              <a:gd name="connsiteX33" fmla="*/ 0 w 1688726"/>
              <a:gd name="connsiteY33" fmla="*/ 1524000 h 2097741"/>
              <a:gd name="connsiteX34" fmla="*/ 8965 w 1688726"/>
              <a:gd name="connsiteY34" fmla="*/ 1604682 h 2097741"/>
              <a:gd name="connsiteX35" fmla="*/ 17929 w 1688726"/>
              <a:gd name="connsiteY35" fmla="*/ 1631577 h 2097741"/>
              <a:gd name="connsiteX36" fmla="*/ 26894 w 1688726"/>
              <a:gd name="connsiteY36" fmla="*/ 1685365 h 2097741"/>
              <a:gd name="connsiteX37" fmla="*/ 44824 w 1688726"/>
              <a:gd name="connsiteY37" fmla="*/ 1757082 h 2097741"/>
              <a:gd name="connsiteX38" fmla="*/ 53788 w 1688726"/>
              <a:gd name="connsiteY38" fmla="*/ 1846729 h 2097741"/>
              <a:gd name="connsiteX39" fmla="*/ 62753 w 1688726"/>
              <a:gd name="connsiteY39" fmla="*/ 1873624 h 2097741"/>
              <a:gd name="connsiteX40" fmla="*/ 71718 w 1688726"/>
              <a:gd name="connsiteY40" fmla="*/ 1918447 h 2097741"/>
              <a:gd name="connsiteX41" fmla="*/ 80682 w 1688726"/>
              <a:gd name="connsiteY41" fmla="*/ 1981200 h 2097741"/>
              <a:gd name="connsiteX42" fmla="*/ 98612 w 1688726"/>
              <a:gd name="connsiteY42" fmla="*/ 2034988 h 2097741"/>
              <a:gd name="connsiteX43" fmla="*/ 125506 w 1688726"/>
              <a:gd name="connsiteY43" fmla="*/ 2088777 h 2097741"/>
              <a:gd name="connsiteX44" fmla="*/ 152400 w 1688726"/>
              <a:gd name="connsiteY44" fmla="*/ 2097741 h 2097741"/>
              <a:gd name="connsiteX45" fmla="*/ 242047 w 1688726"/>
              <a:gd name="connsiteY45" fmla="*/ 2079812 h 2097741"/>
              <a:gd name="connsiteX46" fmla="*/ 322729 w 1688726"/>
              <a:gd name="connsiteY46" fmla="*/ 2097741 h 2097741"/>
              <a:gd name="connsiteX47" fmla="*/ 412377 w 1688726"/>
              <a:gd name="connsiteY47" fmla="*/ 2088777 h 2097741"/>
              <a:gd name="connsiteX48" fmla="*/ 439271 w 1688726"/>
              <a:gd name="connsiteY48" fmla="*/ 2079812 h 2097741"/>
              <a:gd name="connsiteX49" fmla="*/ 475129 w 1688726"/>
              <a:gd name="connsiteY49" fmla="*/ 2034988 h 2097741"/>
              <a:gd name="connsiteX50" fmla="*/ 484094 w 1688726"/>
              <a:gd name="connsiteY50" fmla="*/ 2008094 h 2097741"/>
              <a:gd name="connsiteX51" fmla="*/ 502024 w 1688726"/>
              <a:gd name="connsiteY51" fmla="*/ 1981200 h 2097741"/>
              <a:gd name="connsiteX52" fmla="*/ 510988 w 1688726"/>
              <a:gd name="connsiteY52" fmla="*/ 1954306 h 2097741"/>
              <a:gd name="connsiteX53" fmla="*/ 502024 w 1688726"/>
              <a:gd name="connsiteY53" fmla="*/ 1891553 h 2097741"/>
              <a:gd name="connsiteX54" fmla="*/ 493059 w 1688726"/>
              <a:gd name="connsiteY54" fmla="*/ 1846729 h 2097741"/>
              <a:gd name="connsiteX0" fmla="*/ 905435 w 1698060"/>
              <a:gd name="connsiteY0" fmla="*/ 469170 h 2100746"/>
              <a:gd name="connsiteX1" fmla="*/ 887506 w 1698060"/>
              <a:gd name="connsiteY1" fmla="*/ 388487 h 2100746"/>
              <a:gd name="connsiteX2" fmla="*/ 869577 w 1698060"/>
              <a:gd name="connsiteY2" fmla="*/ 334699 h 2100746"/>
              <a:gd name="connsiteX3" fmla="*/ 887506 w 1698060"/>
              <a:gd name="connsiteY3" fmla="*/ 280911 h 2100746"/>
              <a:gd name="connsiteX4" fmla="*/ 896471 w 1698060"/>
              <a:gd name="connsiteY4" fmla="*/ 254017 h 2100746"/>
              <a:gd name="connsiteX5" fmla="*/ 905435 w 1698060"/>
              <a:gd name="connsiteY5" fmla="*/ 74723 h 2100746"/>
              <a:gd name="connsiteX6" fmla="*/ 914400 w 1698060"/>
              <a:gd name="connsiteY6" fmla="*/ 20934 h 2100746"/>
              <a:gd name="connsiteX7" fmla="*/ 941294 w 1698060"/>
              <a:gd name="connsiteY7" fmla="*/ 11970 h 2100746"/>
              <a:gd name="connsiteX8" fmla="*/ 1039906 w 1698060"/>
              <a:gd name="connsiteY8" fmla="*/ 20934 h 2100746"/>
              <a:gd name="connsiteX9" fmla="*/ 1093694 w 1698060"/>
              <a:gd name="connsiteY9" fmla="*/ 38864 h 2100746"/>
              <a:gd name="connsiteX10" fmla="*/ 1174377 w 1698060"/>
              <a:gd name="connsiteY10" fmla="*/ 20934 h 2100746"/>
              <a:gd name="connsiteX11" fmla="*/ 1299882 w 1698060"/>
              <a:gd name="connsiteY11" fmla="*/ 3005 h 2100746"/>
              <a:gd name="connsiteX12" fmla="*/ 1434353 w 1698060"/>
              <a:gd name="connsiteY12" fmla="*/ 11970 h 2100746"/>
              <a:gd name="connsiteX13" fmla="*/ 1676400 w 1698060"/>
              <a:gd name="connsiteY13" fmla="*/ 12378 h 2100746"/>
              <a:gd name="connsiteX14" fmla="*/ 1685365 w 1698060"/>
              <a:gd name="connsiteY14" fmla="*/ 182299 h 2100746"/>
              <a:gd name="connsiteX15" fmla="*/ 1667435 w 1698060"/>
              <a:gd name="connsiteY15" fmla="*/ 370558 h 2100746"/>
              <a:gd name="connsiteX16" fmla="*/ 1658471 w 1698060"/>
              <a:gd name="connsiteY16" fmla="*/ 576746 h 2100746"/>
              <a:gd name="connsiteX17" fmla="*/ 1658471 w 1698060"/>
              <a:gd name="connsiteY17" fmla="*/ 711217 h 2100746"/>
              <a:gd name="connsiteX18" fmla="*/ 1640541 w 1698060"/>
              <a:gd name="connsiteY18" fmla="*/ 1024982 h 2100746"/>
              <a:gd name="connsiteX19" fmla="*/ 1631577 w 1698060"/>
              <a:gd name="connsiteY19" fmla="*/ 1293923 h 2100746"/>
              <a:gd name="connsiteX20" fmla="*/ 1470212 w 1698060"/>
              <a:gd name="connsiteY20" fmla="*/ 1284958 h 2100746"/>
              <a:gd name="connsiteX21" fmla="*/ 1317812 w 1698060"/>
              <a:gd name="connsiteY21" fmla="*/ 1293923 h 2100746"/>
              <a:gd name="connsiteX22" fmla="*/ 1290918 w 1698060"/>
              <a:gd name="connsiteY22" fmla="*/ 1302887 h 2100746"/>
              <a:gd name="connsiteX23" fmla="*/ 1039906 w 1698060"/>
              <a:gd name="connsiteY23" fmla="*/ 1275993 h 2100746"/>
              <a:gd name="connsiteX24" fmla="*/ 519953 w 1698060"/>
              <a:gd name="connsiteY24" fmla="*/ 1284958 h 2100746"/>
              <a:gd name="connsiteX25" fmla="*/ 484094 w 1698060"/>
              <a:gd name="connsiteY25" fmla="*/ 1293923 h 2100746"/>
              <a:gd name="connsiteX26" fmla="*/ 268941 w 1698060"/>
              <a:gd name="connsiteY26" fmla="*/ 1284958 h 2100746"/>
              <a:gd name="connsiteX27" fmla="*/ 125506 w 1698060"/>
              <a:gd name="connsiteY27" fmla="*/ 1293923 h 2100746"/>
              <a:gd name="connsiteX28" fmla="*/ 98612 w 1698060"/>
              <a:gd name="connsiteY28" fmla="*/ 1302887 h 2100746"/>
              <a:gd name="connsiteX29" fmla="*/ 62753 w 1698060"/>
              <a:gd name="connsiteY29" fmla="*/ 1311852 h 2100746"/>
              <a:gd name="connsiteX30" fmla="*/ 17929 w 1698060"/>
              <a:gd name="connsiteY30" fmla="*/ 1347711 h 2100746"/>
              <a:gd name="connsiteX31" fmla="*/ 8965 w 1698060"/>
              <a:gd name="connsiteY31" fmla="*/ 1482182 h 2100746"/>
              <a:gd name="connsiteX32" fmla="*/ 0 w 1698060"/>
              <a:gd name="connsiteY32" fmla="*/ 1527005 h 2100746"/>
              <a:gd name="connsiteX33" fmla="*/ 8965 w 1698060"/>
              <a:gd name="connsiteY33" fmla="*/ 1607687 h 2100746"/>
              <a:gd name="connsiteX34" fmla="*/ 17929 w 1698060"/>
              <a:gd name="connsiteY34" fmla="*/ 1634582 h 2100746"/>
              <a:gd name="connsiteX35" fmla="*/ 26894 w 1698060"/>
              <a:gd name="connsiteY35" fmla="*/ 1688370 h 2100746"/>
              <a:gd name="connsiteX36" fmla="*/ 44824 w 1698060"/>
              <a:gd name="connsiteY36" fmla="*/ 1760087 h 2100746"/>
              <a:gd name="connsiteX37" fmla="*/ 53788 w 1698060"/>
              <a:gd name="connsiteY37" fmla="*/ 1849734 h 2100746"/>
              <a:gd name="connsiteX38" fmla="*/ 62753 w 1698060"/>
              <a:gd name="connsiteY38" fmla="*/ 1876629 h 2100746"/>
              <a:gd name="connsiteX39" fmla="*/ 71718 w 1698060"/>
              <a:gd name="connsiteY39" fmla="*/ 1921452 h 2100746"/>
              <a:gd name="connsiteX40" fmla="*/ 80682 w 1698060"/>
              <a:gd name="connsiteY40" fmla="*/ 1984205 h 2100746"/>
              <a:gd name="connsiteX41" fmla="*/ 98612 w 1698060"/>
              <a:gd name="connsiteY41" fmla="*/ 2037993 h 2100746"/>
              <a:gd name="connsiteX42" fmla="*/ 125506 w 1698060"/>
              <a:gd name="connsiteY42" fmla="*/ 2091782 h 2100746"/>
              <a:gd name="connsiteX43" fmla="*/ 152400 w 1698060"/>
              <a:gd name="connsiteY43" fmla="*/ 2100746 h 2100746"/>
              <a:gd name="connsiteX44" fmla="*/ 242047 w 1698060"/>
              <a:gd name="connsiteY44" fmla="*/ 2082817 h 2100746"/>
              <a:gd name="connsiteX45" fmla="*/ 322729 w 1698060"/>
              <a:gd name="connsiteY45" fmla="*/ 2100746 h 2100746"/>
              <a:gd name="connsiteX46" fmla="*/ 412377 w 1698060"/>
              <a:gd name="connsiteY46" fmla="*/ 2091782 h 2100746"/>
              <a:gd name="connsiteX47" fmla="*/ 439271 w 1698060"/>
              <a:gd name="connsiteY47" fmla="*/ 2082817 h 2100746"/>
              <a:gd name="connsiteX48" fmla="*/ 475129 w 1698060"/>
              <a:gd name="connsiteY48" fmla="*/ 2037993 h 2100746"/>
              <a:gd name="connsiteX49" fmla="*/ 484094 w 1698060"/>
              <a:gd name="connsiteY49" fmla="*/ 2011099 h 2100746"/>
              <a:gd name="connsiteX50" fmla="*/ 502024 w 1698060"/>
              <a:gd name="connsiteY50" fmla="*/ 1984205 h 2100746"/>
              <a:gd name="connsiteX51" fmla="*/ 510988 w 1698060"/>
              <a:gd name="connsiteY51" fmla="*/ 1957311 h 2100746"/>
              <a:gd name="connsiteX52" fmla="*/ 502024 w 1698060"/>
              <a:gd name="connsiteY52" fmla="*/ 1894558 h 2100746"/>
              <a:gd name="connsiteX53" fmla="*/ 493059 w 1698060"/>
              <a:gd name="connsiteY53" fmla="*/ 1849734 h 2100746"/>
              <a:gd name="connsiteX0" fmla="*/ 905435 w 1707865"/>
              <a:gd name="connsiteY0" fmla="*/ 473476 h 2105052"/>
              <a:gd name="connsiteX1" fmla="*/ 887506 w 1707865"/>
              <a:gd name="connsiteY1" fmla="*/ 392793 h 2105052"/>
              <a:gd name="connsiteX2" fmla="*/ 869577 w 1707865"/>
              <a:gd name="connsiteY2" fmla="*/ 339005 h 2105052"/>
              <a:gd name="connsiteX3" fmla="*/ 887506 w 1707865"/>
              <a:gd name="connsiteY3" fmla="*/ 285217 h 2105052"/>
              <a:gd name="connsiteX4" fmla="*/ 896471 w 1707865"/>
              <a:gd name="connsiteY4" fmla="*/ 258323 h 2105052"/>
              <a:gd name="connsiteX5" fmla="*/ 905435 w 1707865"/>
              <a:gd name="connsiteY5" fmla="*/ 79029 h 2105052"/>
              <a:gd name="connsiteX6" fmla="*/ 914400 w 1707865"/>
              <a:gd name="connsiteY6" fmla="*/ 25240 h 2105052"/>
              <a:gd name="connsiteX7" fmla="*/ 941294 w 1707865"/>
              <a:gd name="connsiteY7" fmla="*/ 16276 h 2105052"/>
              <a:gd name="connsiteX8" fmla="*/ 1039906 w 1707865"/>
              <a:gd name="connsiteY8" fmla="*/ 25240 h 2105052"/>
              <a:gd name="connsiteX9" fmla="*/ 1093694 w 1707865"/>
              <a:gd name="connsiteY9" fmla="*/ 43170 h 2105052"/>
              <a:gd name="connsiteX10" fmla="*/ 1174377 w 1707865"/>
              <a:gd name="connsiteY10" fmla="*/ 25240 h 2105052"/>
              <a:gd name="connsiteX11" fmla="*/ 1299882 w 1707865"/>
              <a:gd name="connsiteY11" fmla="*/ 7311 h 2105052"/>
              <a:gd name="connsiteX12" fmla="*/ 1676400 w 1707865"/>
              <a:gd name="connsiteY12" fmla="*/ 16684 h 2105052"/>
              <a:gd name="connsiteX13" fmla="*/ 1685365 w 1707865"/>
              <a:gd name="connsiteY13" fmla="*/ 186605 h 2105052"/>
              <a:gd name="connsiteX14" fmla="*/ 1667435 w 1707865"/>
              <a:gd name="connsiteY14" fmla="*/ 374864 h 2105052"/>
              <a:gd name="connsiteX15" fmla="*/ 1658471 w 1707865"/>
              <a:gd name="connsiteY15" fmla="*/ 581052 h 2105052"/>
              <a:gd name="connsiteX16" fmla="*/ 1658471 w 1707865"/>
              <a:gd name="connsiteY16" fmla="*/ 715523 h 2105052"/>
              <a:gd name="connsiteX17" fmla="*/ 1640541 w 1707865"/>
              <a:gd name="connsiteY17" fmla="*/ 1029288 h 2105052"/>
              <a:gd name="connsiteX18" fmla="*/ 1631577 w 1707865"/>
              <a:gd name="connsiteY18" fmla="*/ 1298229 h 2105052"/>
              <a:gd name="connsiteX19" fmla="*/ 1470212 w 1707865"/>
              <a:gd name="connsiteY19" fmla="*/ 1289264 h 2105052"/>
              <a:gd name="connsiteX20" fmla="*/ 1317812 w 1707865"/>
              <a:gd name="connsiteY20" fmla="*/ 1298229 h 2105052"/>
              <a:gd name="connsiteX21" fmla="*/ 1290918 w 1707865"/>
              <a:gd name="connsiteY21" fmla="*/ 1307193 h 2105052"/>
              <a:gd name="connsiteX22" fmla="*/ 1039906 w 1707865"/>
              <a:gd name="connsiteY22" fmla="*/ 1280299 h 2105052"/>
              <a:gd name="connsiteX23" fmla="*/ 519953 w 1707865"/>
              <a:gd name="connsiteY23" fmla="*/ 1289264 h 2105052"/>
              <a:gd name="connsiteX24" fmla="*/ 484094 w 1707865"/>
              <a:gd name="connsiteY24" fmla="*/ 1298229 h 2105052"/>
              <a:gd name="connsiteX25" fmla="*/ 268941 w 1707865"/>
              <a:gd name="connsiteY25" fmla="*/ 1289264 h 2105052"/>
              <a:gd name="connsiteX26" fmla="*/ 125506 w 1707865"/>
              <a:gd name="connsiteY26" fmla="*/ 1298229 h 2105052"/>
              <a:gd name="connsiteX27" fmla="*/ 98612 w 1707865"/>
              <a:gd name="connsiteY27" fmla="*/ 1307193 h 2105052"/>
              <a:gd name="connsiteX28" fmla="*/ 62753 w 1707865"/>
              <a:gd name="connsiteY28" fmla="*/ 1316158 h 2105052"/>
              <a:gd name="connsiteX29" fmla="*/ 17929 w 1707865"/>
              <a:gd name="connsiteY29" fmla="*/ 1352017 h 2105052"/>
              <a:gd name="connsiteX30" fmla="*/ 8965 w 1707865"/>
              <a:gd name="connsiteY30" fmla="*/ 1486488 h 2105052"/>
              <a:gd name="connsiteX31" fmla="*/ 0 w 1707865"/>
              <a:gd name="connsiteY31" fmla="*/ 1531311 h 2105052"/>
              <a:gd name="connsiteX32" fmla="*/ 8965 w 1707865"/>
              <a:gd name="connsiteY32" fmla="*/ 1611993 h 2105052"/>
              <a:gd name="connsiteX33" fmla="*/ 17929 w 1707865"/>
              <a:gd name="connsiteY33" fmla="*/ 1638888 h 2105052"/>
              <a:gd name="connsiteX34" fmla="*/ 26894 w 1707865"/>
              <a:gd name="connsiteY34" fmla="*/ 1692676 h 2105052"/>
              <a:gd name="connsiteX35" fmla="*/ 44824 w 1707865"/>
              <a:gd name="connsiteY35" fmla="*/ 1764393 h 2105052"/>
              <a:gd name="connsiteX36" fmla="*/ 53788 w 1707865"/>
              <a:gd name="connsiteY36" fmla="*/ 1854040 h 2105052"/>
              <a:gd name="connsiteX37" fmla="*/ 62753 w 1707865"/>
              <a:gd name="connsiteY37" fmla="*/ 1880935 h 2105052"/>
              <a:gd name="connsiteX38" fmla="*/ 71718 w 1707865"/>
              <a:gd name="connsiteY38" fmla="*/ 1925758 h 2105052"/>
              <a:gd name="connsiteX39" fmla="*/ 80682 w 1707865"/>
              <a:gd name="connsiteY39" fmla="*/ 1988511 h 2105052"/>
              <a:gd name="connsiteX40" fmla="*/ 98612 w 1707865"/>
              <a:gd name="connsiteY40" fmla="*/ 2042299 h 2105052"/>
              <a:gd name="connsiteX41" fmla="*/ 125506 w 1707865"/>
              <a:gd name="connsiteY41" fmla="*/ 2096088 h 2105052"/>
              <a:gd name="connsiteX42" fmla="*/ 152400 w 1707865"/>
              <a:gd name="connsiteY42" fmla="*/ 2105052 h 2105052"/>
              <a:gd name="connsiteX43" fmla="*/ 242047 w 1707865"/>
              <a:gd name="connsiteY43" fmla="*/ 2087123 h 2105052"/>
              <a:gd name="connsiteX44" fmla="*/ 322729 w 1707865"/>
              <a:gd name="connsiteY44" fmla="*/ 2105052 h 2105052"/>
              <a:gd name="connsiteX45" fmla="*/ 412377 w 1707865"/>
              <a:gd name="connsiteY45" fmla="*/ 2096088 h 2105052"/>
              <a:gd name="connsiteX46" fmla="*/ 439271 w 1707865"/>
              <a:gd name="connsiteY46" fmla="*/ 2087123 h 2105052"/>
              <a:gd name="connsiteX47" fmla="*/ 475129 w 1707865"/>
              <a:gd name="connsiteY47" fmla="*/ 2042299 h 2105052"/>
              <a:gd name="connsiteX48" fmla="*/ 484094 w 1707865"/>
              <a:gd name="connsiteY48" fmla="*/ 2015405 h 2105052"/>
              <a:gd name="connsiteX49" fmla="*/ 502024 w 1707865"/>
              <a:gd name="connsiteY49" fmla="*/ 1988511 h 2105052"/>
              <a:gd name="connsiteX50" fmla="*/ 510988 w 1707865"/>
              <a:gd name="connsiteY50" fmla="*/ 1961617 h 2105052"/>
              <a:gd name="connsiteX51" fmla="*/ 502024 w 1707865"/>
              <a:gd name="connsiteY51" fmla="*/ 1898864 h 2105052"/>
              <a:gd name="connsiteX52" fmla="*/ 493059 w 1707865"/>
              <a:gd name="connsiteY52" fmla="*/ 1854040 h 2105052"/>
              <a:gd name="connsiteX0" fmla="*/ 905435 w 1717095"/>
              <a:gd name="connsiteY0" fmla="*/ 467640 h 2099216"/>
              <a:gd name="connsiteX1" fmla="*/ 887506 w 1717095"/>
              <a:gd name="connsiteY1" fmla="*/ 386957 h 2099216"/>
              <a:gd name="connsiteX2" fmla="*/ 869577 w 1717095"/>
              <a:gd name="connsiteY2" fmla="*/ 333169 h 2099216"/>
              <a:gd name="connsiteX3" fmla="*/ 887506 w 1717095"/>
              <a:gd name="connsiteY3" fmla="*/ 279381 h 2099216"/>
              <a:gd name="connsiteX4" fmla="*/ 896471 w 1717095"/>
              <a:gd name="connsiteY4" fmla="*/ 252487 h 2099216"/>
              <a:gd name="connsiteX5" fmla="*/ 905435 w 1717095"/>
              <a:gd name="connsiteY5" fmla="*/ 73193 h 2099216"/>
              <a:gd name="connsiteX6" fmla="*/ 914400 w 1717095"/>
              <a:gd name="connsiteY6" fmla="*/ 19404 h 2099216"/>
              <a:gd name="connsiteX7" fmla="*/ 941294 w 1717095"/>
              <a:gd name="connsiteY7" fmla="*/ 10440 h 2099216"/>
              <a:gd name="connsiteX8" fmla="*/ 1039906 w 1717095"/>
              <a:gd name="connsiteY8" fmla="*/ 19404 h 2099216"/>
              <a:gd name="connsiteX9" fmla="*/ 1093694 w 1717095"/>
              <a:gd name="connsiteY9" fmla="*/ 37334 h 2099216"/>
              <a:gd name="connsiteX10" fmla="*/ 1174377 w 1717095"/>
              <a:gd name="connsiteY10" fmla="*/ 19404 h 2099216"/>
              <a:gd name="connsiteX11" fmla="*/ 1676400 w 1717095"/>
              <a:gd name="connsiteY11" fmla="*/ 10848 h 2099216"/>
              <a:gd name="connsiteX12" fmla="*/ 1685365 w 1717095"/>
              <a:gd name="connsiteY12" fmla="*/ 180769 h 2099216"/>
              <a:gd name="connsiteX13" fmla="*/ 1667435 w 1717095"/>
              <a:gd name="connsiteY13" fmla="*/ 369028 h 2099216"/>
              <a:gd name="connsiteX14" fmla="*/ 1658471 w 1717095"/>
              <a:gd name="connsiteY14" fmla="*/ 575216 h 2099216"/>
              <a:gd name="connsiteX15" fmla="*/ 1658471 w 1717095"/>
              <a:gd name="connsiteY15" fmla="*/ 709687 h 2099216"/>
              <a:gd name="connsiteX16" fmla="*/ 1640541 w 1717095"/>
              <a:gd name="connsiteY16" fmla="*/ 1023452 h 2099216"/>
              <a:gd name="connsiteX17" fmla="*/ 1631577 w 1717095"/>
              <a:gd name="connsiteY17" fmla="*/ 1292393 h 2099216"/>
              <a:gd name="connsiteX18" fmla="*/ 1470212 w 1717095"/>
              <a:gd name="connsiteY18" fmla="*/ 1283428 h 2099216"/>
              <a:gd name="connsiteX19" fmla="*/ 1317812 w 1717095"/>
              <a:gd name="connsiteY19" fmla="*/ 1292393 h 2099216"/>
              <a:gd name="connsiteX20" fmla="*/ 1290918 w 1717095"/>
              <a:gd name="connsiteY20" fmla="*/ 1301357 h 2099216"/>
              <a:gd name="connsiteX21" fmla="*/ 1039906 w 1717095"/>
              <a:gd name="connsiteY21" fmla="*/ 1274463 h 2099216"/>
              <a:gd name="connsiteX22" fmla="*/ 519953 w 1717095"/>
              <a:gd name="connsiteY22" fmla="*/ 1283428 h 2099216"/>
              <a:gd name="connsiteX23" fmla="*/ 484094 w 1717095"/>
              <a:gd name="connsiteY23" fmla="*/ 1292393 h 2099216"/>
              <a:gd name="connsiteX24" fmla="*/ 268941 w 1717095"/>
              <a:gd name="connsiteY24" fmla="*/ 1283428 h 2099216"/>
              <a:gd name="connsiteX25" fmla="*/ 125506 w 1717095"/>
              <a:gd name="connsiteY25" fmla="*/ 1292393 h 2099216"/>
              <a:gd name="connsiteX26" fmla="*/ 98612 w 1717095"/>
              <a:gd name="connsiteY26" fmla="*/ 1301357 h 2099216"/>
              <a:gd name="connsiteX27" fmla="*/ 62753 w 1717095"/>
              <a:gd name="connsiteY27" fmla="*/ 1310322 h 2099216"/>
              <a:gd name="connsiteX28" fmla="*/ 17929 w 1717095"/>
              <a:gd name="connsiteY28" fmla="*/ 1346181 h 2099216"/>
              <a:gd name="connsiteX29" fmla="*/ 8965 w 1717095"/>
              <a:gd name="connsiteY29" fmla="*/ 1480652 h 2099216"/>
              <a:gd name="connsiteX30" fmla="*/ 0 w 1717095"/>
              <a:gd name="connsiteY30" fmla="*/ 1525475 h 2099216"/>
              <a:gd name="connsiteX31" fmla="*/ 8965 w 1717095"/>
              <a:gd name="connsiteY31" fmla="*/ 1606157 h 2099216"/>
              <a:gd name="connsiteX32" fmla="*/ 17929 w 1717095"/>
              <a:gd name="connsiteY32" fmla="*/ 1633052 h 2099216"/>
              <a:gd name="connsiteX33" fmla="*/ 26894 w 1717095"/>
              <a:gd name="connsiteY33" fmla="*/ 1686840 h 2099216"/>
              <a:gd name="connsiteX34" fmla="*/ 44824 w 1717095"/>
              <a:gd name="connsiteY34" fmla="*/ 1758557 h 2099216"/>
              <a:gd name="connsiteX35" fmla="*/ 53788 w 1717095"/>
              <a:gd name="connsiteY35" fmla="*/ 1848204 h 2099216"/>
              <a:gd name="connsiteX36" fmla="*/ 62753 w 1717095"/>
              <a:gd name="connsiteY36" fmla="*/ 1875099 h 2099216"/>
              <a:gd name="connsiteX37" fmla="*/ 71718 w 1717095"/>
              <a:gd name="connsiteY37" fmla="*/ 1919922 h 2099216"/>
              <a:gd name="connsiteX38" fmla="*/ 80682 w 1717095"/>
              <a:gd name="connsiteY38" fmla="*/ 1982675 h 2099216"/>
              <a:gd name="connsiteX39" fmla="*/ 98612 w 1717095"/>
              <a:gd name="connsiteY39" fmla="*/ 2036463 h 2099216"/>
              <a:gd name="connsiteX40" fmla="*/ 125506 w 1717095"/>
              <a:gd name="connsiteY40" fmla="*/ 2090252 h 2099216"/>
              <a:gd name="connsiteX41" fmla="*/ 152400 w 1717095"/>
              <a:gd name="connsiteY41" fmla="*/ 2099216 h 2099216"/>
              <a:gd name="connsiteX42" fmla="*/ 242047 w 1717095"/>
              <a:gd name="connsiteY42" fmla="*/ 2081287 h 2099216"/>
              <a:gd name="connsiteX43" fmla="*/ 322729 w 1717095"/>
              <a:gd name="connsiteY43" fmla="*/ 2099216 h 2099216"/>
              <a:gd name="connsiteX44" fmla="*/ 412377 w 1717095"/>
              <a:gd name="connsiteY44" fmla="*/ 2090252 h 2099216"/>
              <a:gd name="connsiteX45" fmla="*/ 439271 w 1717095"/>
              <a:gd name="connsiteY45" fmla="*/ 2081287 h 2099216"/>
              <a:gd name="connsiteX46" fmla="*/ 475129 w 1717095"/>
              <a:gd name="connsiteY46" fmla="*/ 2036463 h 2099216"/>
              <a:gd name="connsiteX47" fmla="*/ 484094 w 1717095"/>
              <a:gd name="connsiteY47" fmla="*/ 2009569 h 2099216"/>
              <a:gd name="connsiteX48" fmla="*/ 502024 w 1717095"/>
              <a:gd name="connsiteY48" fmla="*/ 1982675 h 2099216"/>
              <a:gd name="connsiteX49" fmla="*/ 510988 w 1717095"/>
              <a:gd name="connsiteY49" fmla="*/ 1955781 h 2099216"/>
              <a:gd name="connsiteX50" fmla="*/ 502024 w 1717095"/>
              <a:gd name="connsiteY50" fmla="*/ 1893028 h 2099216"/>
              <a:gd name="connsiteX51" fmla="*/ 493059 w 1717095"/>
              <a:gd name="connsiteY51" fmla="*/ 1848204 h 2099216"/>
              <a:gd name="connsiteX0" fmla="*/ 905435 w 1723045"/>
              <a:gd name="connsiteY0" fmla="*/ 463358 h 2094934"/>
              <a:gd name="connsiteX1" fmla="*/ 887506 w 1723045"/>
              <a:gd name="connsiteY1" fmla="*/ 382675 h 2094934"/>
              <a:gd name="connsiteX2" fmla="*/ 869577 w 1723045"/>
              <a:gd name="connsiteY2" fmla="*/ 328887 h 2094934"/>
              <a:gd name="connsiteX3" fmla="*/ 887506 w 1723045"/>
              <a:gd name="connsiteY3" fmla="*/ 275099 h 2094934"/>
              <a:gd name="connsiteX4" fmla="*/ 896471 w 1723045"/>
              <a:gd name="connsiteY4" fmla="*/ 248205 h 2094934"/>
              <a:gd name="connsiteX5" fmla="*/ 905435 w 1723045"/>
              <a:gd name="connsiteY5" fmla="*/ 68911 h 2094934"/>
              <a:gd name="connsiteX6" fmla="*/ 914400 w 1723045"/>
              <a:gd name="connsiteY6" fmla="*/ 15122 h 2094934"/>
              <a:gd name="connsiteX7" fmla="*/ 941294 w 1723045"/>
              <a:gd name="connsiteY7" fmla="*/ 6158 h 2094934"/>
              <a:gd name="connsiteX8" fmla="*/ 1039906 w 1723045"/>
              <a:gd name="connsiteY8" fmla="*/ 15122 h 2094934"/>
              <a:gd name="connsiteX9" fmla="*/ 1093694 w 1723045"/>
              <a:gd name="connsiteY9" fmla="*/ 33052 h 2094934"/>
              <a:gd name="connsiteX10" fmla="*/ 1676400 w 1723045"/>
              <a:gd name="connsiteY10" fmla="*/ 6566 h 2094934"/>
              <a:gd name="connsiteX11" fmla="*/ 1685365 w 1723045"/>
              <a:gd name="connsiteY11" fmla="*/ 176487 h 2094934"/>
              <a:gd name="connsiteX12" fmla="*/ 1667435 w 1723045"/>
              <a:gd name="connsiteY12" fmla="*/ 364746 h 2094934"/>
              <a:gd name="connsiteX13" fmla="*/ 1658471 w 1723045"/>
              <a:gd name="connsiteY13" fmla="*/ 570934 h 2094934"/>
              <a:gd name="connsiteX14" fmla="*/ 1658471 w 1723045"/>
              <a:gd name="connsiteY14" fmla="*/ 705405 h 2094934"/>
              <a:gd name="connsiteX15" fmla="*/ 1640541 w 1723045"/>
              <a:gd name="connsiteY15" fmla="*/ 1019170 h 2094934"/>
              <a:gd name="connsiteX16" fmla="*/ 1631577 w 1723045"/>
              <a:gd name="connsiteY16" fmla="*/ 1288111 h 2094934"/>
              <a:gd name="connsiteX17" fmla="*/ 1470212 w 1723045"/>
              <a:gd name="connsiteY17" fmla="*/ 1279146 h 2094934"/>
              <a:gd name="connsiteX18" fmla="*/ 1317812 w 1723045"/>
              <a:gd name="connsiteY18" fmla="*/ 1288111 h 2094934"/>
              <a:gd name="connsiteX19" fmla="*/ 1290918 w 1723045"/>
              <a:gd name="connsiteY19" fmla="*/ 1297075 h 2094934"/>
              <a:gd name="connsiteX20" fmla="*/ 1039906 w 1723045"/>
              <a:gd name="connsiteY20" fmla="*/ 1270181 h 2094934"/>
              <a:gd name="connsiteX21" fmla="*/ 519953 w 1723045"/>
              <a:gd name="connsiteY21" fmla="*/ 1279146 h 2094934"/>
              <a:gd name="connsiteX22" fmla="*/ 484094 w 1723045"/>
              <a:gd name="connsiteY22" fmla="*/ 1288111 h 2094934"/>
              <a:gd name="connsiteX23" fmla="*/ 268941 w 1723045"/>
              <a:gd name="connsiteY23" fmla="*/ 1279146 h 2094934"/>
              <a:gd name="connsiteX24" fmla="*/ 125506 w 1723045"/>
              <a:gd name="connsiteY24" fmla="*/ 1288111 h 2094934"/>
              <a:gd name="connsiteX25" fmla="*/ 98612 w 1723045"/>
              <a:gd name="connsiteY25" fmla="*/ 1297075 h 2094934"/>
              <a:gd name="connsiteX26" fmla="*/ 62753 w 1723045"/>
              <a:gd name="connsiteY26" fmla="*/ 1306040 h 2094934"/>
              <a:gd name="connsiteX27" fmla="*/ 17929 w 1723045"/>
              <a:gd name="connsiteY27" fmla="*/ 1341899 h 2094934"/>
              <a:gd name="connsiteX28" fmla="*/ 8965 w 1723045"/>
              <a:gd name="connsiteY28" fmla="*/ 1476370 h 2094934"/>
              <a:gd name="connsiteX29" fmla="*/ 0 w 1723045"/>
              <a:gd name="connsiteY29" fmla="*/ 1521193 h 2094934"/>
              <a:gd name="connsiteX30" fmla="*/ 8965 w 1723045"/>
              <a:gd name="connsiteY30" fmla="*/ 1601875 h 2094934"/>
              <a:gd name="connsiteX31" fmla="*/ 17929 w 1723045"/>
              <a:gd name="connsiteY31" fmla="*/ 1628770 h 2094934"/>
              <a:gd name="connsiteX32" fmla="*/ 26894 w 1723045"/>
              <a:gd name="connsiteY32" fmla="*/ 1682558 h 2094934"/>
              <a:gd name="connsiteX33" fmla="*/ 44824 w 1723045"/>
              <a:gd name="connsiteY33" fmla="*/ 1754275 h 2094934"/>
              <a:gd name="connsiteX34" fmla="*/ 53788 w 1723045"/>
              <a:gd name="connsiteY34" fmla="*/ 1843922 h 2094934"/>
              <a:gd name="connsiteX35" fmla="*/ 62753 w 1723045"/>
              <a:gd name="connsiteY35" fmla="*/ 1870817 h 2094934"/>
              <a:gd name="connsiteX36" fmla="*/ 71718 w 1723045"/>
              <a:gd name="connsiteY36" fmla="*/ 1915640 h 2094934"/>
              <a:gd name="connsiteX37" fmla="*/ 80682 w 1723045"/>
              <a:gd name="connsiteY37" fmla="*/ 1978393 h 2094934"/>
              <a:gd name="connsiteX38" fmla="*/ 98612 w 1723045"/>
              <a:gd name="connsiteY38" fmla="*/ 2032181 h 2094934"/>
              <a:gd name="connsiteX39" fmla="*/ 125506 w 1723045"/>
              <a:gd name="connsiteY39" fmla="*/ 2085970 h 2094934"/>
              <a:gd name="connsiteX40" fmla="*/ 152400 w 1723045"/>
              <a:gd name="connsiteY40" fmla="*/ 2094934 h 2094934"/>
              <a:gd name="connsiteX41" fmla="*/ 242047 w 1723045"/>
              <a:gd name="connsiteY41" fmla="*/ 2077005 h 2094934"/>
              <a:gd name="connsiteX42" fmla="*/ 322729 w 1723045"/>
              <a:gd name="connsiteY42" fmla="*/ 2094934 h 2094934"/>
              <a:gd name="connsiteX43" fmla="*/ 412377 w 1723045"/>
              <a:gd name="connsiteY43" fmla="*/ 2085970 h 2094934"/>
              <a:gd name="connsiteX44" fmla="*/ 439271 w 1723045"/>
              <a:gd name="connsiteY44" fmla="*/ 2077005 h 2094934"/>
              <a:gd name="connsiteX45" fmla="*/ 475129 w 1723045"/>
              <a:gd name="connsiteY45" fmla="*/ 2032181 h 2094934"/>
              <a:gd name="connsiteX46" fmla="*/ 484094 w 1723045"/>
              <a:gd name="connsiteY46" fmla="*/ 2005287 h 2094934"/>
              <a:gd name="connsiteX47" fmla="*/ 502024 w 1723045"/>
              <a:gd name="connsiteY47" fmla="*/ 1978393 h 2094934"/>
              <a:gd name="connsiteX48" fmla="*/ 510988 w 1723045"/>
              <a:gd name="connsiteY48" fmla="*/ 1951499 h 2094934"/>
              <a:gd name="connsiteX49" fmla="*/ 502024 w 1723045"/>
              <a:gd name="connsiteY49" fmla="*/ 1888746 h 2094934"/>
              <a:gd name="connsiteX50" fmla="*/ 493059 w 1723045"/>
              <a:gd name="connsiteY50" fmla="*/ 1843922 h 2094934"/>
              <a:gd name="connsiteX0" fmla="*/ 905435 w 1727014"/>
              <a:gd name="connsiteY0" fmla="*/ 466857 h 2098433"/>
              <a:gd name="connsiteX1" fmla="*/ 887506 w 1727014"/>
              <a:gd name="connsiteY1" fmla="*/ 386174 h 2098433"/>
              <a:gd name="connsiteX2" fmla="*/ 869577 w 1727014"/>
              <a:gd name="connsiteY2" fmla="*/ 332386 h 2098433"/>
              <a:gd name="connsiteX3" fmla="*/ 887506 w 1727014"/>
              <a:gd name="connsiteY3" fmla="*/ 278598 h 2098433"/>
              <a:gd name="connsiteX4" fmla="*/ 896471 w 1727014"/>
              <a:gd name="connsiteY4" fmla="*/ 251704 h 2098433"/>
              <a:gd name="connsiteX5" fmla="*/ 905435 w 1727014"/>
              <a:gd name="connsiteY5" fmla="*/ 72410 h 2098433"/>
              <a:gd name="connsiteX6" fmla="*/ 914400 w 1727014"/>
              <a:gd name="connsiteY6" fmla="*/ 18621 h 2098433"/>
              <a:gd name="connsiteX7" fmla="*/ 941294 w 1727014"/>
              <a:gd name="connsiteY7" fmla="*/ 9657 h 2098433"/>
              <a:gd name="connsiteX8" fmla="*/ 1039906 w 1727014"/>
              <a:gd name="connsiteY8" fmla="*/ 18621 h 2098433"/>
              <a:gd name="connsiteX9" fmla="*/ 1676400 w 1727014"/>
              <a:gd name="connsiteY9" fmla="*/ 10065 h 2098433"/>
              <a:gd name="connsiteX10" fmla="*/ 1685365 w 1727014"/>
              <a:gd name="connsiteY10" fmla="*/ 179986 h 2098433"/>
              <a:gd name="connsiteX11" fmla="*/ 1667435 w 1727014"/>
              <a:gd name="connsiteY11" fmla="*/ 368245 h 2098433"/>
              <a:gd name="connsiteX12" fmla="*/ 1658471 w 1727014"/>
              <a:gd name="connsiteY12" fmla="*/ 574433 h 2098433"/>
              <a:gd name="connsiteX13" fmla="*/ 1658471 w 1727014"/>
              <a:gd name="connsiteY13" fmla="*/ 708904 h 2098433"/>
              <a:gd name="connsiteX14" fmla="*/ 1640541 w 1727014"/>
              <a:gd name="connsiteY14" fmla="*/ 1022669 h 2098433"/>
              <a:gd name="connsiteX15" fmla="*/ 1631577 w 1727014"/>
              <a:gd name="connsiteY15" fmla="*/ 1291610 h 2098433"/>
              <a:gd name="connsiteX16" fmla="*/ 1470212 w 1727014"/>
              <a:gd name="connsiteY16" fmla="*/ 1282645 h 2098433"/>
              <a:gd name="connsiteX17" fmla="*/ 1317812 w 1727014"/>
              <a:gd name="connsiteY17" fmla="*/ 1291610 h 2098433"/>
              <a:gd name="connsiteX18" fmla="*/ 1290918 w 1727014"/>
              <a:gd name="connsiteY18" fmla="*/ 1300574 h 2098433"/>
              <a:gd name="connsiteX19" fmla="*/ 1039906 w 1727014"/>
              <a:gd name="connsiteY19" fmla="*/ 1273680 h 2098433"/>
              <a:gd name="connsiteX20" fmla="*/ 519953 w 1727014"/>
              <a:gd name="connsiteY20" fmla="*/ 1282645 h 2098433"/>
              <a:gd name="connsiteX21" fmla="*/ 484094 w 1727014"/>
              <a:gd name="connsiteY21" fmla="*/ 1291610 h 2098433"/>
              <a:gd name="connsiteX22" fmla="*/ 268941 w 1727014"/>
              <a:gd name="connsiteY22" fmla="*/ 1282645 h 2098433"/>
              <a:gd name="connsiteX23" fmla="*/ 125506 w 1727014"/>
              <a:gd name="connsiteY23" fmla="*/ 1291610 h 2098433"/>
              <a:gd name="connsiteX24" fmla="*/ 98612 w 1727014"/>
              <a:gd name="connsiteY24" fmla="*/ 1300574 h 2098433"/>
              <a:gd name="connsiteX25" fmla="*/ 62753 w 1727014"/>
              <a:gd name="connsiteY25" fmla="*/ 1309539 h 2098433"/>
              <a:gd name="connsiteX26" fmla="*/ 17929 w 1727014"/>
              <a:gd name="connsiteY26" fmla="*/ 1345398 h 2098433"/>
              <a:gd name="connsiteX27" fmla="*/ 8965 w 1727014"/>
              <a:gd name="connsiteY27" fmla="*/ 1479869 h 2098433"/>
              <a:gd name="connsiteX28" fmla="*/ 0 w 1727014"/>
              <a:gd name="connsiteY28" fmla="*/ 1524692 h 2098433"/>
              <a:gd name="connsiteX29" fmla="*/ 8965 w 1727014"/>
              <a:gd name="connsiteY29" fmla="*/ 1605374 h 2098433"/>
              <a:gd name="connsiteX30" fmla="*/ 17929 w 1727014"/>
              <a:gd name="connsiteY30" fmla="*/ 1632269 h 2098433"/>
              <a:gd name="connsiteX31" fmla="*/ 26894 w 1727014"/>
              <a:gd name="connsiteY31" fmla="*/ 1686057 h 2098433"/>
              <a:gd name="connsiteX32" fmla="*/ 44824 w 1727014"/>
              <a:gd name="connsiteY32" fmla="*/ 1757774 h 2098433"/>
              <a:gd name="connsiteX33" fmla="*/ 53788 w 1727014"/>
              <a:gd name="connsiteY33" fmla="*/ 1847421 h 2098433"/>
              <a:gd name="connsiteX34" fmla="*/ 62753 w 1727014"/>
              <a:gd name="connsiteY34" fmla="*/ 1874316 h 2098433"/>
              <a:gd name="connsiteX35" fmla="*/ 71718 w 1727014"/>
              <a:gd name="connsiteY35" fmla="*/ 1919139 h 2098433"/>
              <a:gd name="connsiteX36" fmla="*/ 80682 w 1727014"/>
              <a:gd name="connsiteY36" fmla="*/ 1981892 h 2098433"/>
              <a:gd name="connsiteX37" fmla="*/ 98612 w 1727014"/>
              <a:gd name="connsiteY37" fmla="*/ 2035680 h 2098433"/>
              <a:gd name="connsiteX38" fmla="*/ 125506 w 1727014"/>
              <a:gd name="connsiteY38" fmla="*/ 2089469 h 2098433"/>
              <a:gd name="connsiteX39" fmla="*/ 152400 w 1727014"/>
              <a:gd name="connsiteY39" fmla="*/ 2098433 h 2098433"/>
              <a:gd name="connsiteX40" fmla="*/ 242047 w 1727014"/>
              <a:gd name="connsiteY40" fmla="*/ 2080504 h 2098433"/>
              <a:gd name="connsiteX41" fmla="*/ 322729 w 1727014"/>
              <a:gd name="connsiteY41" fmla="*/ 2098433 h 2098433"/>
              <a:gd name="connsiteX42" fmla="*/ 412377 w 1727014"/>
              <a:gd name="connsiteY42" fmla="*/ 2089469 h 2098433"/>
              <a:gd name="connsiteX43" fmla="*/ 439271 w 1727014"/>
              <a:gd name="connsiteY43" fmla="*/ 2080504 h 2098433"/>
              <a:gd name="connsiteX44" fmla="*/ 475129 w 1727014"/>
              <a:gd name="connsiteY44" fmla="*/ 2035680 h 2098433"/>
              <a:gd name="connsiteX45" fmla="*/ 484094 w 1727014"/>
              <a:gd name="connsiteY45" fmla="*/ 2008786 h 2098433"/>
              <a:gd name="connsiteX46" fmla="*/ 502024 w 1727014"/>
              <a:gd name="connsiteY46" fmla="*/ 1981892 h 2098433"/>
              <a:gd name="connsiteX47" fmla="*/ 510988 w 1727014"/>
              <a:gd name="connsiteY47" fmla="*/ 1954998 h 2098433"/>
              <a:gd name="connsiteX48" fmla="*/ 502024 w 1727014"/>
              <a:gd name="connsiteY48" fmla="*/ 1892245 h 2098433"/>
              <a:gd name="connsiteX49" fmla="*/ 493059 w 1727014"/>
              <a:gd name="connsiteY49" fmla="*/ 1847421 h 2098433"/>
              <a:gd name="connsiteX0" fmla="*/ 905435 w 1734299"/>
              <a:gd name="connsiteY0" fmla="*/ 469843 h 2101419"/>
              <a:gd name="connsiteX1" fmla="*/ 887506 w 1734299"/>
              <a:gd name="connsiteY1" fmla="*/ 389160 h 2101419"/>
              <a:gd name="connsiteX2" fmla="*/ 869577 w 1734299"/>
              <a:gd name="connsiteY2" fmla="*/ 335372 h 2101419"/>
              <a:gd name="connsiteX3" fmla="*/ 887506 w 1734299"/>
              <a:gd name="connsiteY3" fmla="*/ 281584 h 2101419"/>
              <a:gd name="connsiteX4" fmla="*/ 896471 w 1734299"/>
              <a:gd name="connsiteY4" fmla="*/ 254690 h 2101419"/>
              <a:gd name="connsiteX5" fmla="*/ 905435 w 1734299"/>
              <a:gd name="connsiteY5" fmla="*/ 75396 h 2101419"/>
              <a:gd name="connsiteX6" fmla="*/ 914400 w 1734299"/>
              <a:gd name="connsiteY6" fmla="*/ 21607 h 2101419"/>
              <a:gd name="connsiteX7" fmla="*/ 941294 w 1734299"/>
              <a:gd name="connsiteY7" fmla="*/ 12643 h 2101419"/>
              <a:gd name="connsiteX8" fmla="*/ 1676400 w 1734299"/>
              <a:gd name="connsiteY8" fmla="*/ 13051 h 2101419"/>
              <a:gd name="connsiteX9" fmla="*/ 1685365 w 1734299"/>
              <a:gd name="connsiteY9" fmla="*/ 182972 h 2101419"/>
              <a:gd name="connsiteX10" fmla="*/ 1667435 w 1734299"/>
              <a:gd name="connsiteY10" fmla="*/ 371231 h 2101419"/>
              <a:gd name="connsiteX11" fmla="*/ 1658471 w 1734299"/>
              <a:gd name="connsiteY11" fmla="*/ 577419 h 2101419"/>
              <a:gd name="connsiteX12" fmla="*/ 1658471 w 1734299"/>
              <a:gd name="connsiteY12" fmla="*/ 711890 h 2101419"/>
              <a:gd name="connsiteX13" fmla="*/ 1640541 w 1734299"/>
              <a:gd name="connsiteY13" fmla="*/ 1025655 h 2101419"/>
              <a:gd name="connsiteX14" fmla="*/ 1631577 w 1734299"/>
              <a:gd name="connsiteY14" fmla="*/ 1294596 h 2101419"/>
              <a:gd name="connsiteX15" fmla="*/ 1470212 w 1734299"/>
              <a:gd name="connsiteY15" fmla="*/ 1285631 h 2101419"/>
              <a:gd name="connsiteX16" fmla="*/ 1317812 w 1734299"/>
              <a:gd name="connsiteY16" fmla="*/ 1294596 h 2101419"/>
              <a:gd name="connsiteX17" fmla="*/ 1290918 w 1734299"/>
              <a:gd name="connsiteY17" fmla="*/ 1303560 h 2101419"/>
              <a:gd name="connsiteX18" fmla="*/ 1039906 w 1734299"/>
              <a:gd name="connsiteY18" fmla="*/ 1276666 h 2101419"/>
              <a:gd name="connsiteX19" fmla="*/ 519953 w 1734299"/>
              <a:gd name="connsiteY19" fmla="*/ 1285631 h 2101419"/>
              <a:gd name="connsiteX20" fmla="*/ 484094 w 1734299"/>
              <a:gd name="connsiteY20" fmla="*/ 1294596 h 2101419"/>
              <a:gd name="connsiteX21" fmla="*/ 268941 w 1734299"/>
              <a:gd name="connsiteY21" fmla="*/ 1285631 h 2101419"/>
              <a:gd name="connsiteX22" fmla="*/ 125506 w 1734299"/>
              <a:gd name="connsiteY22" fmla="*/ 1294596 h 2101419"/>
              <a:gd name="connsiteX23" fmla="*/ 98612 w 1734299"/>
              <a:gd name="connsiteY23" fmla="*/ 1303560 h 2101419"/>
              <a:gd name="connsiteX24" fmla="*/ 62753 w 1734299"/>
              <a:gd name="connsiteY24" fmla="*/ 1312525 h 2101419"/>
              <a:gd name="connsiteX25" fmla="*/ 17929 w 1734299"/>
              <a:gd name="connsiteY25" fmla="*/ 1348384 h 2101419"/>
              <a:gd name="connsiteX26" fmla="*/ 8965 w 1734299"/>
              <a:gd name="connsiteY26" fmla="*/ 1482855 h 2101419"/>
              <a:gd name="connsiteX27" fmla="*/ 0 w 1734299"/>
              <a:gd name="connsiteY27" fmla="*/ 1527678 h 2101419"/>
              <a:gd name="connsiteX28" fmla="*/ 8965 w 1734299"/>
              <a:gd name="connsiteY28" fmla="*/ 1608360 h 2101419"/>
              <a:gd name="connsiteX29" fmla="*/ 17929 w 1734299"/>
              <a:gd name="connsiteY29" fmla="*/ 1635255 h 2101419"/>
              <a:gd name="connsiteX30" fmla="*/ 26894 w 1734299"/>
              <a:gd name="connsiteY30" fmla="*/ 1689043 h 2101419"/>
              <a:gd name="connsiteX31" fmla="*/ 44824 w 1734299"/>
              <a:gd name="connsiteY31" fmla="*/ 1760760 h 2101419"/>
              <a:gd name="connsiteX32" fmla="*/ 53788 w 1734299"/>
              <a:gd name="connsiteY32" fmla="*/ 1850407 h 2101419"/>
              <a:gd name="connsiteX33" fmla="*/ 62753 w 1734299"/>
              <a:gd name="connsiteY33" fmla="*/ 1877302 h 2101419"/>
              <a:gd name="connsiteX34" fmla="*/ 71718 w 1734299"/>
              <a:gd name="connsiteY34" fmla="*/ 1922125 h 2101419"/>
              <a:gd name="connsiteX35" fmla="*/ 80682 w 1734299"/>
              <a:gd name="connsiteY35" fmla="*/ 1984878 h 2101419"/>
              <a:gd name="connsiteX36" fmla="*/ 98612 w 1734299"/>
              <a:gd name="connsiteY36" fmla="*/ 2038666 h 2101419"/>
              <a:gd name="connsiteX37" fmla="*/ 125506 w 1734299"/>
              <a:gd name="connsiteY37" fmla="*/ 2092455 h 2101419"/>
              <a:gd name="connsiteX38" fmla="*/ 152400 w 1734299"/>
              <a:gd name="connsiteY38" fmla="*/ 2101419 h 2101419"/>
              <a:gd name="connsiteX39" fmla="*/ 242047 w 1734299"/>
              <a:gd name="connsiteY39" fmla="*/ 2083490 h 2101419"/>
              <a:gd name="connsiteX40" fmla="*/ 322729 w 1734299"/>
              <a:gd name="connsiteY40" fmla="*/ 2101419 h 2101419"/>
              <a:gd name="connsiteX41" fmla="*/ 412377 w 1734299"/>
              <a:gd name="connsiteY41" fmla="*/ 2092455 h 2101419"/>
              <a:gd name="connsiteX42" fmla="*/ 439271 w 1734299"/>
              <a:gd name="connsiteY42" fmla="*/ 2083490 h 2101419"/>
              <a:gd name="connsiteX43" fmla="*/ 475129 w 1734299"/>
              <a:gd name="connsiteY43" fmla="*/ 2038666 h 2101419"/>
              <a:gd name="connsiteX44" fmla="*/ 484094 w 1734299"/>
              <a:gd name="connsiteY44" fmla="*/ 2011772 h 2101419"/>
              <a:gd name="connsiteX45" fmla="*/ 502024 w 1734299"/>
              <a:gd name="connsiteY45" fmla="*/ 1984878 h 2101419"/>
              <a:gd name="connsiteX46" fmla="*/ 510988 w 1734299"/>
              <a:gd name="connsiteY46" fmla="*/ 1957984 h 2101419"/>
              <a:gd name="connsiteX47" fmla="*/ 502024 w 1734299"/>
              <a:gd name="connsiteY47" fmla="*/ 1895231 h 2101419"/>
              <a:gd name="connsiteX48" fmla="*/ 493059 w 1734299"/>
              <a:gd name="connsiteY48" fmla="*/ 1850407 h 2101419"/>
              <a:gd name="connsiteX0" fmla="*/ 905435 w 1736286"/>
              <a:gd name="connsiteY0" fmla="*/ 468839 h 2100415"/>
              <a:gd name="connsiteX1" fmla="*/ 887506 w 1736286"/>
              <a:gd name="connsiteY1" fmla="*/ 388156 h 2100415"/>
              <a:gd name="connsiteX2" fmla="*/ 869577 w 1736286"/>
              <a:gd name="connsiteY2" fmla="*/ 334368 h 2100415"/>
              <a:gd name="connsiteX3" fmla="*/ 887506 w 1736286"/>
              <a:gd name="connsiteY3" fmla="*/ 280580 h 2100415"/>
              <a:gd name="connsiteX4" fmla="*/ 896471 w 1736286"/>
              <a:gd name="connsiteY4" fmla="*/ 253686 h 2100415"/>
              <a:gd name="connsiteX5" fmla="*/ 905435 w 1736286"/>
              <a:gd name="connsiteY5" fmla="*/ 74392 h 2100415"/>
              <a:gd name="connsiteX6" fmla="*/ 914400 w 1736286"/>
              <a:gd name="connsiteY6" fmla="*/ 20603 h 2100415"/>
              <a:gd name="connsiteX7" fmla="*/ 1676400 w 1736286"/>
              <a:gd name="connsiteY7" fmla="*/ 12047 h 2100415"/>
              <a:gd name="connsiteX8" fmla="*/ 1685365 w 1736286"/>
              <a:gd name="connsiteY8" fmla="*/ 181968 h 2100415"/>
              <a:gd name="connsiteX9" fmla="*/ 1667435 w 1736286"/>
              <a:gd name="connsiteY9" fmla="*/ 370227 h 2100415"/>
              <a:gd name="connsiteX10" fmla="*/ 1658471 w 1736286"/>
              <a:gd name="connsiteY10" fmla="*/ 576415 h 2100415"/>
              <a:gd name="connsiteX11" fmla="*/ 1658471 w 1736286"/>
              <a:gd name="connsiteY11" fmla="*/ 710886 h 2100415"/>
              <a:gd name="connsiteX12" fmla="*/ 1640541 w 1736286"/>
              <a:gd name="connsiteY12" fmla="*/ 1024651 h 2100415"/>
              <a:gd name="connsiteX13" fmla="*/ 1631577 w 1736286"/>
              <a:gd name="connsiteY13" fmla="*/ 1293592 h 2100415"/>
              <a:gd name="connsiteX14" fmla="*/ 1470212 w 1736286"/>
              <a:gd name="connsiteY14" fmla="*/ 1284627 h 2100415"/>
              <a:gd name="connsiteX15" fmla="*/ 1317812 w 1736286"/>
              <a:gd name="connsiteY15" fmla="*/ 1293592 h 2100415"/>
              <a:gd name="connsiteX16" fmla="*/ 1290918 w 1736286"/>
              <a:gd name="connsiteY16" fmla="*/ 1302556 h 2100415"/>
              <a:gd name="connsiteX17" fmla="*/ 1039906 w 1736286"/>
              <a:gd name="connsiteY17" fmla="*/ 1275662 h 2100415"/>
              <a:gd name="connsiteX18" fmla="*/ 519953 w 1736286"/>
              <a:gd name="connsiteY18" fmla="*/ 1284627 h 2100415"/>
              <a:gd name="connsiteX19" fmla="*/ 484094 w 1736286"/>
              <a:gd name="connsiteY19" fmla="*/ 1293592 h 2100415"/>
              <a:gd name="connsiteX20" fmla="*/ 268941 w 1736286"/>
              <a:gd name="connsiteY20" fmla="*/ 1284627 h 2100415"/>
              <a:gd name="connsiteX21" fmla="*/ 125506 w 1736286"/>
              <a:gd name="connsiteY21" fmla="*/ 1293592 h 2100415"/>
              <a:gd name="connsiteX22" fmla="*/ 98612 w 1736286"/>
              <a:gd name="connsiteY22" fmla="*/ 1302556 h 2100415"/>
              <a:gd name="connsiteX23" fmla="*/ 62753 w 1736286"/>
              <a:gd name="connsiteY23" fmla="*/ 1311521 h 2100415"/>
              <a:gd name="connsiteX24" fmla="*/ 17929 w 1736286"/>
              <a:gd name="connsiteY24" fmla="*/ 1347380 h 2100415"/>
              <a:gd name="connsiteX25" fmla="*/ 8965 w 1736286"/>
              <a:gd name="connsiteY25" fmla="*/ 1481851 h 2100415"/>
              <a:gd name="connsiteX26" fmla="*/ 0 w 1736286"/>
              <a:gd name="connsiteY26" fmla="*/ 1526674 h 2100415"/>
              <a:gd name="connsiteX27" fmla="*/ 8965 w 1736286"/>
              <a:gd name="connsiteY27" fmla="*/ 1607356 h 2100415"/>
              <a:gd name="connsiteX28" fmla="*/ 17929 w 1736286"/>
              <a:gd name="connsiteY28" fmla="*/ 1634251 h 2100415"/>
              <a:gd name="connsiteX29" fmla="*/ 26894 w 1736286"/>
              <a:gd name="connsiteY29" fmla="*/ 1688039 h 2100415"/>
              <a:gd name="connsiteX30" fmla="*/ 44824 w 1736286"/>
              <a:gd name="connsiteY30" fmla="*/ 1759756 h 2100415"/>
              <a:gd name="connsiteX31" fmla="*/ 53788 w 1736286"/>
              <a:gd name="connsiteY31" fmla="*/ 1849403 h 2100415"/>
              <a:gd name="connsiteX32" fmla="*/ 62753 w 1736286"/>
              <a:gd name="connsiteY32" fmla="*/ 1876298 h 2100415"/>
              <a:gd name="connsiteX33" fmla="*/ 71718 w 1736286"/>
              <a:gd name="connsiteY33" fmla="*/ 1921121 h 2100415"/>
              <a:gd name="connsiteX34" fmla="*/ 80682 w 1736286"/>
              <a:gd name="connsiteY34" fmla="*/ 1983874 h 2100415"/>
              <a:gd name="connsiteX35" fmla="*/ 98612 w 1736286"/>
              <a:gd name="connsiteY35" fmla="*/ 2037662 h 2100415"/>
              <a:gd name="connsiteX36" fmla="*/ 125506 w 1736286"/>
              <a:gd name="connsiteY36" fmla="*/ 2091451 h 2100415"/>
              <a:gd name="connsiteX37" fmla="*/ 152400 w 1736286"/>
              <a:gd name="connsiteY37" fmla="*/ 2100415 h 2100415"/>
              <a:gd name="connsiteX38" fmla="*/ 242047 w 1736286"/>
              <a:gd name="connsiteY38" fmla="*/ 2082486 h 2100415"/>
              <a:gd name="connsiteX39" fmla="*/ 322729 w 1736286"/>
              <a:gd name="connsiteY39" fmla="*/ 2100415 h 2100415"/>
              <a:gd name="connsiteX40" fmla="*/ 412377 w 1736286"/>
              <a:gd name="connsiteY40" fmla="*/ 2091451 h 2100415"/>
              <a:gd name="connsiteX41" fmla="*/ 439271 w 1736286"/>
              <a:gd name="connsiteY41" fmla="*/ 2082486 h 2100415"/>
              <a:gd name="connsiteX42" fmla="*/ 475129 w 1736286"/>
              <a:gd name="connsiteY42" fmla="*/ 2037662 h 2100415"/>
              <a:gd name="connsiteX43" fmla="*/ 484094 w 1736286"/>
              <a:gd name="connsiteY43" fmla="*/ 2010768 h 2100415"/>
              <a:gd name="connsiteX44" fmla="*/ 502024 w 1736286"/>
              <a:gd name="connsiteY44" fmla="*/ 1983874 h 2100415"/>
              <a:gd name="connsiteX45" fmla="*/ 510988 w 1736286"/>
              <a:gd name="connsiteY45" fmla="*/ 1956980 h 2100415"/>
              <a:gd name="connsiteX46" fmla="*/ 502024 w 1736286"/>
              <a:gd name="connsiteY46" fmla="*/ 1894227 h 2100415"/>
              <a:gd name="connsiteX47" fmla="*/ 493059 w 1736286"/>
              <a:gd name="connsiteY47" fmla="*/ 1849403 h 2100415"/>
              <a:gd name="connsiteX0" fmla="*/ 905435 w 1736286"/>
              <a:gd name="connsiteY0" fmla="*/ 477721 h 2109297"/>
              <a:gd name="connsiteX1" fmla="*/ 887506 w 1736286"/>
              <a:gd name="connsiteY1" fmla="*/ 397038 h 2109297"/>
              <a:gd name="connsiteX2" fmla="*/ 869577 w 1736286"/>
              <a:gd name="connsiteY2" fmla="*/ 343250 h 2109297"/>
              <a:gd name="connsiteX3" fmla="*/ 887506 w 1736286"/>
              <a:gd name="connsiteY3" fmla="*/ 289462 h 2109297"/>
              <a:gd name="connsiteX4" fmla="*/ 896471 w 1736286"/>
              <a:gd name="connsiteY4" fmla="*/ 262568 h 2109297"/>
              <a:gd name="connsiteX5" fmla="*/ 914400 w 1736286"/>
              <a:gd name="connsiteY5" fmla="*/ 29485 h 2109297"/>
              <a:gd name="connsiteX6" fmla="*/ 1676400 w 1736286"/>
              <a:gd name="connsiteY6" fmla="*/ 20929 h 2109297"/>
              <a:gd name="connsiteX7" fmla="*/ 1685365 w 1736286"/>
              <a:gd name="connsiteY7" fmla="*/ 190850 h 2109297"/>
              <a:gd name="connsiteX8" fmla="*/ 1667435 w 1736286"/>
              <a:gd name="connsiteY8" fmla="*/ 379109 h 2109297"/>
              <a:gd name="connsiteX9" fmla="*/ 1658471 w 1736286"/>
              <a:gd name="connsiteY9" fmla="*/ 585297 h 2109297"/>
              <a:gd name="connsiteX10" fmla="*/ 1658471 w 1736286"/>
              <a:gd name="connsiteY10" fmla="*/ 719768 h 2109297"/>
              <a:gd name="connsiteX11" fmla="*/ 1640541 w 1736286"/>
              <a:gd name="connsiteY11" fmla="*/ 1033533 h 2109297"/>
              <a:gd name="connsiteX12" fmla="*/ 1631577 w 1736286"/>
              <a:gd name="connsiteY12" fmla="*/ 1302474 h 2109297"/>
              <a:gd name="connsiteX13" fmla="*/ 1470212 w 1736286"/>
              <a:gd name="connsiteY13" fmla="*/ 1293509 h 2109297"/>
              <a:gd name="connsiteX14" fmla="*/ 1317812 w 1736286"/>
              <a:gd name="connsiteY14" fmla="*/ 1302474 h 2109297"/>
              <a:gd name="connsiteX15" fmla="*/ 1290918 w 1736286"/>
              <a:gd name="connsiteY15" fmla="*/ 1311438 h 2109297"/>
              <a:gd name="connsiteX16" fmla="*/ 1039906 w 1736286"/>
              <a:gd name="connsiteY16" fmla="*/ 1284544 h 2109297"/>
              <a:gd name="connsiteX17" fmla="*/ 519953 w 1736286"/>
              <a:gd name="connsiteY17" fmla="*/ 1293509 h 2109297"/>
              <a:gd name="connsiteX18" fmla="*/ 484094 w 1736286"/>
              <a:gd name="connsiteY18" fmla="*/ 1302474 h 2109297"/>
              <a:gd name="connsiteX19" fmla="*/ 268941 w 1736286"/>
              <a:gd name="connsiteY19" fmla="*/ 1293509 h 2109297"/>
              <a:gd name="connsiteX20" fmla="*/ 125506 w 1736286"/>
              <a:gd name="connsiteY20" fmla="*/ 1302474 h 2109297"/>
              <a:gd name="connsiteX21" fmla="*/ 98612 w 1736286"/>
              <a:gd name="connsiteY21" fmla="*/ 1311438 h 2109297"/>
              <a:gd name="connsiteX22" fmla="*/ 62753 w 1736286"/>
              <a:gd name="connsiteY22" fmla="*/ 1320403 h 2109297"/>
              <a:gd name="connsiteX23" fmla="*/ 17929 w 1736286"/>
              <a:gd name="connsiteY23" fmla="*/ 1356262 h 2109297"/>
              <a:gd name="connsiteX24" fmla="*/ 8965 w 1736286"/>
              <a:gd name="connsiteY24" fmla="*/ 1490733 h 2109297"/>
              <a:gd name="connsiteX25" fmla="*/ 0 w 1736286"/>
              <a:gd name="connsiteY25" fmla="*/ 1535556 h 2109297"/>
              <a:gd name="connsiteX26" fmla="*/ 8965 w 1736286"/>
              <a:gd name="connsiteY26" fmla="*/ 1616238 h 2109297"/>
              <a:gd name="connsiteX27" fmla="*/ 17929 w 1736286"/>
              <a:gd name="connsiteY27" fmla="*/ 1643133 h 2109297"/>
              <a:gd name="connsiteX28" fmla="*/ 26894 w 1736286"/>
              <a:gd name="connsiteY28" fmla="*/ 1696921 h 2109297"/>
              <a:gd name="connsiteX29" fmla="*/ 44824 w 1736286"/>
              <a:gd name="connsiteY29" fmla="*/ 1768638 h 2109297"/>
              <a:gd name="connsiteX30" fmla="*/ 53788 w 1736286"/>
              <a:gd name="connsiteY30" fmla="*/ 1858285 h 2109297"/>
              <a:gd name="connsiteX31" fmla="*/ 62753 w 1736286"/>
              <a:gd name="connsiteY31" fmla="*/ 1885180 h 2109297"/>
              <a:gd name="connsiteX32" fmla="*/ 71718 w 1736286"/>
              <a:gd name="connsiteY32" fmla="*/ 1930003 h 2109297"/>
              <a:gd name="connsiteX33" fmla="*/ 80682 w 1736286"/>
              <a:gd name="connsiteY33" fmla="*/ 1992756 h 2109297"/>
              <a:gd name="connsiteX34" fmla="*/ 98612 w 1736286"/>
              <a:gd name="connsiteY34" fmla="*/ 2046544 h 2109297"/>
              <a:gd name="connsiteX35" fmla="*/ 125506 w 1736286"/>
              <a:gd name="connsiteY35" fmla="*/ 2100333 h 2109297"/>
              <a:gd name="connsiteX36" fmla="*/ 152400 w 1736286"/>
              <a:gd name="connsiteY36" fmla="*/ 2109297 h 2109297"/>
              <a:gd name="connsiteX37" fmla="*/ 242047 w 1736286"/>
              <a:gd name="connsiteY37" fmla="*/ 2091368 h 2109297"/>
              <a:gd name="connsiteX38" fmla="*/ 322729 w 1736286"/>
              <a:gd name="connsiteY38" fmla="*/ 2109297 h 2109297"/>
              <a:gd name="connsiteX39" fmla="*/ 412377 w 1736286"/>
              <a:gd name="connsiteY39" fmla="*/ 2100333 h 2109297"/>
              <a:gd name="connsiteX40" fmla="*/ 439271 w 1736286"/>
              <a:gd name="connsiteY40" fmla="*/ 2091368 h 2109297"/>
              <a:gd name="connsiteX41" fmla="*/ 475129 w 1736286"/>
              <a:gd name="connsiteY41" fmla="*/ 2046544 h 2109297"/>
              <a:gd name="connsiteX42" fmla="*/ 484094 w 1736286"/>
              <a:gd name="connsiteY42" fmla="*/ 2019650 h 2109297"/>
              <a:gd name="connsiteX43" fmla="*/ 502024 w 1736286"/>
              <a:gd name="connsiteY43" fmla="*/ 1992756 h 2109297"/>
              <a:gd name="connsiteX44" fmla="*/ 510988 w 1736286"/>
              <a:gd name="connsiteY44" fmla="*/ 1965862 h 2109297"/>
              <a:gd name="connsiteX45" fmla="*/ 502024 w 1736286"/>
              <a:gd name="connsiteY45" fmla="*/ 1903109 h 2109297"/>
              <a:gd name="connsiteX46" fmla="*/ 493059 w 1736286"/>
              <a:gd name="connsiteY46" fmla="*/ 1858285 h 2109297"/>
              <a:gd name="connsiteX0" fmla="*/ 905435 w 1736286"/>
              <a:gd name="connsiteY0" fmla="*/ 479383 h 2110959"/>
              <a:gd name="connsiteX1" fmla="*/ 887506 w 1736286"/>
              <a:gd name="connsiteY1" fmla="*/ 398700 h 2110959"/>
              <a:gd name="connsiteX2" fmla="*/ 869577 w 1736286"/>
              <a:gd name="connsiteY2" fmla="*/ 344912 h 2110959"/>
              <a:gd name="connsiteX3" fmla="*/ 887506 w 1736286"/>
              <a:gd name="connsiteY3" fmla="*/ 291124 h 2110959"/>
              <a:gd name="connsiteX4" fmla="*/ 914400 w 1736286"/>
              <a:gd name="connsiteY4" fmla="*/ 31147 h 2110959"/>
              <a:gd name="connsiteX5" fmla="*/ 1676400 w 1736286"/>
              <a:gd name="connsiteY5" fmla="*/ 22591 h 2110959"/>
              <a:gd name="connsiteX6" fmla="*/ 1685365 w 1736286"/>
              <a:gd name="connsiteY6" fmla="*/ 192512 h 2110959"/>
              <a:gd name="connsiteX7" fmla="*/ 1667435 w 1736286"/>
              <a:gd name="connsiteY7" fmla="*/ 380771 h 2110959"/>
              <a:gd name="connsiteX8" fmla="*/ 1658471 w 1736286"/>
              <a:gd name="connsiteY8" fmla="*/ 586959 h 2110959"/>
              <a:gd name="connsiteX9" fmla="*/ 1658471 w 1736286"/>
              <a:gd name="connsiteY9" fmla="*/ 721430 h 2110959"/>
              <a:gd name="connsiteX10" fmla="*/ 1640541 w 1736286"/>
              <a:gd name="connsiteY10" fmla="*/ 1035195 h 2110959"/>
              <a:gd name="connsiteX11" fmla="*/ 1631577 w 1736286"/>
              <a:gd name="connsiteY11" fmla="*/ 1304136 h 2110959"/>
              <a:gd name="connsiteX12" fmla="*/ 1470212 w 1736286"/>
              <a:gd name="connsiteY12" fmla="*/ 1295171 h 2110959"/>
              <a:gd name="connsiteX13" fmla="*/ 1317812 w 1736286"/>
              <a:gd name="connsiteY13" fmla="*/ 1304136 h 2110959"/>
              <a:gd name="connsiteX14" fmla="*/ 1290918 w 1736286"/>
              <a:gd name="connsiteY14" fmla="*/ 1313100 h 2110959"/>
              <a:gd name="connsiteX15" fmla="*/ 1039906 w 1736286"/>
              <a:gd name="connsiteY15" fmla="*/ 1286206 h 2110959"/>
              <a:gd name="connsiteX16" fmla="*/ 519953 w 1736286"/>
              <a:gd name="connsiteY16" fmla="*/ 1295171 h 2110959"/>
              <a:gd name="connsiteX17" fmla="*/ 484094 w 1736286"/>
              <a:gd name="connsiteY17" fmla="*/ 1304136 h 2110959"/>
              <a:gd name="connsiteX18" fmla="*/ 268941 w 1736286"/>
              <a:gd name="connsiteY18" fmla="*/ 1295171 h 2110959"/>
              <a:gd name="connsiteX19" fmla="*/ 125506 w 1736286"/>
              <a:gd name="connsiteY19" fmla="*/ 1304136 h 2110959"/>
              <a:gd name="connsiteX20" fmla="*/ 98612 w 1736286"/>
              <a:gd name="connsiteY20" fmla="*/ 1313100 h 2110959"/>
              <a:gd name="connsiteX21" fmla="*/ 62753 w 1736286"/>
              <a:gd name="connsiteY21" fmla="*/ 1322065 h 2110959"/>
              <a:gd name="connsiteX22" fmla="*/ 17929 w 1736286"/>
              <a:gd name="connsiteY22" fmla="*/ 1357924 h 2110959"/>
              <a:gd name="connsiteX23" fmla="*/ 8965 w 1736286"/>
              <a:gd name="connsiteY23" fmla="*/ 1492395 h 2110959"/>
              <a:gd name="connsiteX24" fmla="*/ 0 w 1736286"/>
              <a:gd name="connsiteY24" fmla="*/ 1537218 h 2110959"/>
              <a:gd name="connsiteX25" fmla="*/ 8965 w 1736286"/>
              <a:gd name="connsiteY25" fmla="*/ 1617900 h 2110959"/>
              <a:gd name="connsiteX26" fmla="*/ 17929 w 1736286"/>
              <a:gd name="connsiteY26" fmla="*/ 1644795 h 2110959"/>
              <a:gd name="connsiteX27" fmla="*/ 26894 w 1736286"/>
              <a:gd name="connsiteY27" fmla="*/ 1698583 h 2110959"/>
              <a:gd name="connsiteX28" fmla="*/ 44824 w 1736286"/>
              <a:gd name="connsiteY28" fmla="*/ 1770300 h 2110959"/>
              <a:gd name="connsiteX29" fmla="*/ 53788 w 1736286"/>
              <a:gd name="connsiteY29" fmla="*/ 1859947 h 2110959"/>
              <a:gd name="connsiteX30" fmla="*/ 62753 w 1736286"/>
              <a:gd name="connsiteY30" fmla="*/ 1886842 h 2110959"/>
              <a:gd name="connsiteX31" fmla="*/ 71718 w 1736286"/>
              <a:gd name="connsiteY31" fmla="*/ 1931665 h 2110959"/>
              <a:gd name="connsiteX32" fmla="*/ 80682 w 1736286"/>
              <a:gd name="connsiteY32" fmla="*/ 1994418 h 2110959"/>
              <a:gd name="connsiteX33" fmla="*/ 98612 w 1736286"/>
              <a:gd name="connsiteY33" fmla="*/ 2048206 h 2110959"/>
              <a:gd name="connsiteX34" fmla="*/ 125506 w 1736286"/>
              <a:gd name="connsiteY34" fmla="*/ 2101995 h 2110959"/>
              <a:gd name="connsiteX35" fmla="*/ 152400 w 1736286"/>
              <a:gd name="connsiteY35" fmla="*/ 2110959 h 2110959"/>
              <a:gd name="connsiteX36" fmla="*/ 242047 w 1736286"/>
              <a:gd name="connsiteY36" fmla="*/ 2093030 h 2110959"/>
              <a:gd name="connsiteX37" fmla="*/ 322729 w 1736286"/>
              <a:gd name="connsiteY37" fmla="*/ 2110959 h 2110959"/>
              <a:gd name="connsiteX38" fmla="*/ 412377 w 1736286"/>
              <a:gd name="connsiteY38" fmla="*/ 2101995 h 2110959"/>
              <a:gd name="connsiteX39" fmla="*/ 439271 w 1736286"/>
              <a:gd name="connsiteY39" fmla="*/ 2093030 h 2110959"/>
              <a:gd name="connsiteX40" fmla="*/ 475129 w 1736286"/>
              <a:gd name="connsiteY40" fmla="*/ 2048206 h 2110959"/>
              <a:gd name="connsiteX41" fmla="*/ 484094 w 1736286"/>
              <a:gd name="connsiteY41" fmla="*/ 2021312 h 2110959"/>
              <a:gd name="connsiteX42" fmla="*/ 502024 w 1736286"/>
              <a:gd name="connsiteY42" fmla="*/ 1994418 h 2110959"/>
              <a:gd name="connsiteX43" fmla="*/ 510988 w 1736286"/>
              <a:gd name="connsiteY43" fmla="*/ 1967524 h 2110959"/>
              <a:gd name="connsiteX44" fmla="*/ 502024 w 1736286"/>
              <a:gd name="connsiteY44" fmla="*/ 1904771 h 2110959"/>
              <a:gd name="connsiteX45" fmla="*/ 493059 w 1736286"/>
              <a:gd name="connsiteY45" fmla="*/ 1859947 h 2110959"/>
              <a:gd name="connsiteX0" fmla="*/ 905435 w 1736286"/>
              <a:gd name="connsiteY0" fmla="*/ 482852 h 2114428"/>
              <a:gd name="connsiteX1" fmla="*/ 887506 w 1736286"/>
              <a:gd name="connsiteY1" fmla="*/ 402169 h 2114428"/>
              <a:gd name="connsiteX2" fmla="*/ 869577 w 1736286"/>
              <a:gd name="connsiteY2" fmla="*/ 348381 h 2114428"/>
              <a:gd name="connsiteX3" fmla="*/ 914400 w 1736286"/>
              <a:gd name="connsiteY3" fmla="*/ 34616 h 2114428"/>
              <a:gd name="connsiteX4" fmla="*/ 1676400 w 1736286"/>
              <a:gd name="connsiteY4" fmla="*/ 26060 h 2114428"/>
              <a:gd name="connsiteX5" fmla="*/ 1685365 w 1736286"/>
              <a:gd name="connsiteY5" fmla="*/ 195981 h 2114428"/>
              <a:gd name="connsiteX6" fmla="*/ 1667435 w 1736286"/>
              <a:gd name="connsiteY6" fmla="*/ 384240 h 2114428"/>
              <a:gd name="connsiteX7" fmla="*/ 1658471 w 1736286"/>
              <a:gd name="connsiteY7" fmla="*/ 590428 h 2114428"/>
              <a:gd name="connsiteX8" fmla="*/ 1658471 w 1736286"/>
              <a:gd name="connsiteY8" fmla="*/ 724899 h 2114428"/>
              <a:gd name="connsiteX9" fmla="*/ 1640541 w 1736286"/>
              <a:gd name="connsiteY9" fmla="*/ 1038664 h 2114428"/>
              <a:gd name="connsiteX10" fmla="*/ 1631577 w 1736286"/>
              <a:gd name="connsiteY10" fmla="*/ 1307605 h 2114428"/>
              <a:gd name="connsiteX11" fmla="*/ 1470212 w 1736286"/>
              <a:gd name="connsiteY11" fmla="*/ 1298640 h 2114428"/>
              <a:gd name="connsiteX12" fmla="*/ 1317812 w 1736286"/>
              <a:gd name="connsiteY12" fmla="*/ 1307605 h 2114428"/>
              <a:gd name="connsiteX13" fmla="*/ 1290918 w 1736286"/>
              <a:gd name="connsiteY13" fmla="*/ 1316569 h 2114428"/>
              <a:gd name="connsiteX14" fmla="*/ 1039906 w 1736286"/>
              <a:gd name="connsiteY14" fmla="*/ 1289675 h 2114428"/>
              <a:gd name="connsiteX15" fmla="*/ 519953 w 1736286"/>
              <a:gd name="connsiteY15" fmla="*/ 1298640 h 2114428"/>
              <a:gd name="connsiteX16" fmla="*/ 484094 w 1736286"/>
              <a:gd name="connsiteY16" fmla="*/ 1307605 h 2114428"/>
              <a:gd name="connsiteX17" fmla="*/ 268941 w 1736286"/>
              <a:gd name="connsiteY17" fmla="*/ 1298640 h 2114428"/>
              <a:gd name="connsiteX18" fmla="*/ 125506 w 1736286"/>
              <a:gd name="connsiteY18" fmla="*/ 1307605 h 2114428"/>
              <a:gd name="connsiteX19" fmla="*/ 98612 w 1736286"/>
              <a:gd name="connsiteY19" fmla="*/ 1316569 h 2114428"/>
              <a:gd name="connsiteX20" fmla="*/ 62753 w 1736286"/>
              <a:gd name="connsiteY20" fmla="*/ 1325534 h 2114428"/>
              <a:gd name="connsiteX21" fmla="*/ 17929 w 1736286"/>
              <a:gd name="connsiteY21" fmla="*/ 1361393 h 2114428"/>
              <a:gd name="connsiteX22" fmla="*/ 8965 w 1736286"/>
              <a:gd name="connsiteY22" fmla="*/ 1495864 h 2114428"/>
              <a:gd name="connsiteX23" fmla="*/ 0 w 1736286"/>
              <a:gd name="connsiteY23" fmla="*/ 1540687 h 2114428"/>
              <a:gd name="connsiteX24" fmla="*/ 8965 w 1736286"/>
              <a:gd name="connsiteY24" fmla="*/ 1621369 h 2114428"/>
              <a:gd name="connsiteX25" fmla="*/ 17929 w 1736286"/>
              <a:gd name="connsiteY25" fmla="*/ 1648264 h 2114428"/>
              <a:gd name="connsiteX26" fmla="*/ 26894 w 1736286"/>
              <a:gd name="connsiteY26" fmla="*/ 1702052 h 2114428"/>
              <a:gd name="connsiteX27" fmla="*/ 44824 w 1736286"/>
              <a:gd name="connsiteY27" fmla="*/ 1773769 h 2114428"/>
              <a:gd name="connsiteX28" fmla="*/ 53788 w 1736286"/>
              <a:gd name="connsiteY28" fmla="*/ 1863416 h 2114428"/>
              <a:gd name="connsiteX29" fmla="*/ 62753 w 1736286"/>
              <a:gd name="connsiteY29" fmla="*/ 1890311 h 2114428"/>
              <a:gd name="connsiteX30" fmla="*/ 71718 w 1736286"/>
              <a:gd name="connsiteY30" fmla="*/ 1935134 h 2114428"/>
              <a:gd name="connsiteX31" fmla="*/ 80682 w 1736286"/>
              <a:gd name="connsiteY31" fmla="*/ 1997887 h 2114428"/>
              <a:gd name="connsiteX32" fmla="*/ 98612 w 1736286"/>
              <a:gd name="connsiteY32" fmla="*/ 2051675 h 2114428"/>
              <a:gd name="connsiteX33" fmla="*/ 125506 w 1736286"/>
              <a:gd name="connsiteY33" fmla="*/ 2105464 h 2114428"/>
              <a:gd name="connsiteX34" fmla="*/ 152400 w 1736286"/>
              <a:gd name="connsiteY34" fmla="*/ 2114428 h 2114428"/>
              <a:gd name="connsiteX35" fmla="*/ 242047 w 1736286"/>
              <a:gd name="connsiteY35" fmla="*/ 2096499 h 2114428"/>
              <a:gd name="connsiteX36" fmla="*/ 322729 w 1736286"/>
              <a:gd name="connsiteY36" fmla="*/ 2114428 h 2114428"/>
              <a:gd name="connsiteX37" fmla="*/ 412377 w 1736286"/>
              <a:gd name="connsiteY37" fmla="*/ 2105464 h 2114428"/>
              <a:gd name="connsiteX38" fmla="*/ 439271 w 1736286"/>
              <a:gd name="connsiteY38" fmla="*/ 2096499 h 2114428"/>
              <a:gd name="connsiteX39" fmla="*/ 475129 w 1736286"/>
              <a:gd name="connsiteY39" fmla="*/ 2051675 h 2114428"/>
              <a:gd name="connsiteX40" fmla="*/ 484094 w 1736286"/>
              <a:gd name="connsiteY40" fmla="*/ 2024781 h 2114428"/>
              <a:gd name="connsiteX41" fmla="*/ 502024 w 1736286"/>
              <a:gd name="connsiteY41" fmla="*/ 1997887 h 2114428"/>
              <a:gd name="connsiteX42" fmla="*/ 510988 w 1736286"/>
              <a:gd name="connsiteY42" fmla="*/ 1970993 h 2114428"/>
              <a:gd name="connsiteX43" fmla="*/ 502024 w 1736286"/>
              <a:gd name="connsiteY43" fmla="*/ 1908240 h 2114428"/>
              <a:gd name="connsiteX44" fmla="*/ 493059 w 1736286"/>
              <a:gd name="connsiteY44" fmla="*/ 1863416 h 2114428"/>
              <a:gd name="connsiteX0" fmla="*/ 905435 w 1736286"/>
              <a:gd name="connsiteY0" fmla="*/ 486459 h 2118035"/>
              <a:gd name="connsiteX1" fmla="*/ 887506 w 1736286"/>
              <a:gd name="connsiteY1" fmla="*/ 405776 h 2118035"/>
              <a:gd name="connsiteX2" fmla="*/ 914400 w 1736286"/>
              <a:gd name="connsiteY2" fmla="*/ 38223 h 2118035"/>
              <a:gd name="connsiteX3" fmla="*/ 1676400 w 1736286"/>
              <a:gd name="connsiteY3" fmla="*/ 29667 h 2118035"/>
              <a:gd name="connsiteX4" fmla="*/ 1685365 w 1736286"/>
              <a:gd name="connsiteY4" fmla="*/ 199588 h 2118035"/>
              <a:gd name="connsiteX5" fmla="*/ 1667435 w 1736286"/>
              <a:gd name="connsiteY5" fmla="*/ 387847 h 2118035"/>
              <a:gd name="connsiteX6" fmla="*/ 1658471 w 1736286"/>
              <a:gd name="connsiteY6" fmla="*/ 594035 h 2118035"/>
              <a:gd name="connsiteX7" fmla="*/ 1658471 w 1736286"/>
              <a:gd name="connsiteY7" fmla="*/ 728506 h 2118035"/>
              <a:gd name="connsiteX8" fmla="*/ 1640541 w 1736286"/>
              <a:gd name="connsiteY8" fmla="*/ 1042271 h 2118035"/>
              <a:gd name="connsiteX9" fmla="*/ 1631577 w 1736286"/>
              <a:gd name="connsiteY9" fmla="*/ 1311212 h 2118035"/>
              <a:gd name="connsiteX10" fmla="*/ 1470212 w 1736286"/>
              <a:gd name="connsiteY10" fmla="*/ 1302247 h 2118035"/>
              <a:gd name="connsiteX11" fmla="*/ 1317812 w 1736286"/>
              <a:gd name="connsiteY11" fmla="*/ 1311212 h 2118035"/>
              <a:gd name="connsiteX12" fmla="*/ 1290918 w 1736286"/>
              <a:gd name="connsiteY12" fmla="*/ 1320176 h 2118035"/>
              <a:gd name="connsiteX13" fmla="*/ 1039906 w 1736286"/>
              <a:gd name="connsiteY13" fmla="*/ 1293282 h 2118035"/>
              <a:gd name="connsiteX14" fmla="*/ 519953 w 1736286"/>
              <a:gd name="connsiteY14" fmla="*/ 1302247 h 2118035"/>
              <a:gd name="connsiteX15" fmla="*/ 484094 w 1736286"/>
              <a:gd name="connsiteY15" fmla="*/ 1311212 h 2118035"/>
              <a:gd name="connsiteX16" fmla="*/ 268941 w 1736286"/>
              <a:gd name="connsiteY16" fmla="*/ 1302247 h 2118035"/>
              <a:gd name="connsiteX17" fmla="*/ 125506 w 1736286"/>
              <a:gd name="connsiteY17" fmla="*/ 1311212 h 2118035"/>
              <a:gd name="connsiteX18" fmla="*/ 98612 w 1736286"/>
              <a:gd name="connsiteY18" fmla="*/ 1320176 h 2118035"/>
              <a:gd name="connsiteX19" fmla="*/ 62753 w 1736286"/>
              <a:gd name="connsiteY19" fmla="*/ 1329141 h 2118035"/>
              <a:gd name="connsiteX20" fmla="*/ 17929 w 1736286"/>
              <a:gd name="connsiteY20" fmla="*/ 1365000 h 2118035"/>
              <a:gd name="connsiteX21" fmla="*/ 8965 w 1736286"/>
              <a:gd name="connsiteY21" fmla="*/ 1499471 h 2118035"/>
              <a:gd name="connsiteX22" fmla="*/ 0 w 1736286"/>
              <a:gd name="connsiteY22" fmla="*/ 1544294 h 2118035"/>
              <a:gd name="connsiteX23" fmla="*/ 8965 w 1736286"/>
              <a:gd name="connsiteY23" fmla="*/ 1624976 h 2118035"/>
              <a:gd name="connsiteX24" fmla="*/ 17929 w 1736286"/>
              <a:gd name="connsiteY24" fmla="*/ 1651871 h 2118035"/>
              <a:gd name="connsiteX25" fmla="*/ 26894 w 1736286"/>
              <a:gd name="connsiteY25" fmla="*/ 1705659 h 2118035"/>
              <a:gd name="connsiteX26" fmla="*/ 44824 w 1736286"/>
              <a:gd name="connsiteY26" fmla="*/ 1777376 h 2118035"/>
              <a:gd name="connsiteX27" fmla="*/ 53788 w 1736286"/>
              <a:gd name="connsiteY27" fmla="*/ 1867023 h 2118035"/>
              <a:gd name="connsiteX28" fmla="*/ 62753 w 1736286"/>
              <a:gd name="connsiteY28" fmla="*/ 1893918 h 2118035"/>
              <a:gd name="connsiteX29" fmla="*/ 71718 w 1736286"/>
              <a:gd name="connsiteY29" fmla="*/ 1938741 h 2118035"/>
              <a:gd name="connsiteX30" fmla="*/ 80682 w 1736286"/>
              <a:gd name="connsiteY30" fmla="*/ 2001494 h 2118035"/>
              <a:gd name="connsiteX31" fmla="*/ 98612 w 1736286"/>
              <a:gd name="connsiteY31" fmla="*/ 2055282 h 2118035"/>
              <a:gd name="connsiteX32" fmla="*/ 125506 w 1736286"/>
              <a:gd name="connsiteY32" fmla="*/ 2109071 h 2118035"/>
              <a:gd name="connsiteX33" fmla="*/ 152400 w 1736286"/>
              <a:gd name="connsiteY33" fmla="*/ 2118035 h 2118035"/>
              <a:gd name="connsiteX34" fmla="*/ 242047 w 1736286"/>
              <a:gd name="connsiteY34" fmla="*/ 2100106 h 2118035"/>
              <a:gd name="connsiteX35" fmla="*/ 322729 w 1736286"/>
              <a:gd name="connsiteY35" fmla="*/ 2118035 h 2118035"/>
              <a:gd name="connsiteX36" fmla="*/ 412377 w 1736286"/>
              <a:gd name="connsiteY36" fmla="*/ 2109071 h 2118035"/>
              <a:gd name="connsiteX37" fmla="*/ 439271 w 1736286"/>
              <a:gd name="connsiteY37" fmla="*/ 2100106 h 2118035"/>
              <a:gd name="connsiteX38" fmla="*/ 475129 w 1736286"/>
              <a:gd name="connsiteY38" fmla="*/ 2055282 h 2118035"/>
              <a:gd name="connsiteX39" fmla="*/ 484094 w 1736286"/>
              <a:gd name="connsiteY39" fmla="*/ 2028388 h 2118035"/>
              <a:gd name="connsiteX40" fmla="*/ 502024 w 1736286"/>
              <a:gd name="connsiteY40" fmla="*/ 2001494 h 2118035"/>
              <a:gd name="connsiteX41" fmla="*/ 510988 w 1736286"/>
              <a:gd name="connsiteY41" fmla="*/ 1974600 h 2118035"/>
              <a:gd name="connsiteX42" fmla="*/ 502024 w 1736286"/>
              <a:gd name="connsiteY42" fmla="*/ 1911847 h 2118035"/>
              <a:gd name="connsiteX43" fmla="*/ 493059 w 1736286"/>
              <a:gd name="connsiteY43" fmla="*/ 1867023 h 2118035"/>
              <a:gd name="connsiteX0" fmla="*/ 905435 w 1736286"/>
              <a:gd name="connsiteY0" fmla="*/ 492033 h 2123609"/>
              <a:gd name="connsiteX1" fmla="*/ 914400 w 1736286"/>
              <a:gd name="connsiteY1" fmla="*/ 43797 h 2123609"/>
              <a:gd name="connsiteX2" fmla="*/ 1676400 w 1736286"/>
              <a:gd name="connsiteY2" fmla="*/ 35241 h 2123609"/>
              <a:gd name="connsiteX3" fmla="*/ 1685365 w 1736286"/>
              <a:gd name="connsiteY3" fmla="*/ 205162 h 2123609"/>
              <a:gd name="connsiteX4" fmla="*/ 1667435 w 1736286"/>
              <a:gd name="connsiteY4" fmla="*/ 393421 h 2123609"/>
              <a:gd name="connsiteX5" fmla="*/ 1658471 w 1736286"/>
              <a:gd name="connsiteY5" fmla="*/ 599609 h 2123609"/>
              <a:gd name="connsiteX6" fmla="*/ 1658471 w 1736286"/>
              <a:gd name="connsiteY6" fmla="*/ 734080 h 2123609"/>
              <a:gd name="connsiteX7" fmla="*/ 1640541 w 1736286"/>
              <a:gd name="connsiteY7" fmla="*/ 1047845 h 2123609"/>
              <a:gd name="connsiteX8" fmla="*/ 1631577 w 1736286"/>
              <a:gd name="connsiteY8" fmla="*/ 1316786 h 2123609"/>
              <a:gd name="connsiteX9" fmla="*/ 1470212 w 1736286"/>
              <a:gd name="connsiteY9" fmla="*/ 1307821 h 2123609"/>
              <a:gd name="connsiteX10" fmla="*/ 1317812 w 1736286"/>
              <a:gd name="connsiteY10" fmla="*/ 1316786 h 2123609"/>
              <a:gd name="connsiteX11" fmla="*/ 1290918 w 1736286"/>
              <a:gd name="connsiteY11" fmla="*/ 1325750 h 2123609"/>
              <a:gd name="connsiteX12" fmla="*/ 1039906 w 1736286"/>
              <a:gd name="connsiteY12" fmla="*/ 1298856 h 2123609"/>
              <a:gd name="connsiteX13" fmla="*/ 519953 w 1736286"/>
              <a:gd name="connsiteY13" fmla="*/ 1307821 h 2123609"/>
              <a:gd name="connsiteX14" fmla="*/ 484094 w 1736286"/>
              <a:gd name="connsiteY14" fmla="*/ 1316786 h 2123609"/>
              <a:gd name="connsiteX15" fmla="*/ 268941 w 1736286"/>
              <a:gd name="connsiteY15" fmla="*/ 1307821 h 2123609"/>
              <a:gd name="connsiteX16" fmla="*/ 125506 w 1736286"/>
              <a:gd name="connsiteY16" fmla="*/ 1316786 h 2123609"/>
              <a:gd name="connsiteX17" fmla="*/ 98612 w 1736286"/>
              <a:gd name="connsiteY17" fmla="*/ 1325750 h 2123609"/>
              <a:gd name="connsiteX18" fmla="*/ 62753 w 1736286"/>
              <a:gd name="connsiteY18" fmla="*/ 1334715 h 2123609"/>
              <a:gd name="connsiteX19" fmla="*/ 17929 w 1736286"/>
              <a:gd name="connsiteY19" fmla="*/ 1370574 h 2123609"/>
              <a:gd name="connsiteX20" fmla="*/ 8965 w 1736286"/>
              <a:gd name="connsiteY20" fmla="*/ 1505045 h 2123609"/>
              <a:gd name="connsiteX21" fmla="*/ 0 w 1736286"/>
              <a:gd name="connsiteY21" fmla="*/ 1549868 h 2123609"/>
              <a:gd name="connsiteX22" fmla="*/ 8965 w 1736286"/>
              <a:gd name="connsiteY22" fmla="*/ 1630550 h 2123609"/>
              <a:gd name="connsiteX23" fmla="*/ 17929 w 1736286"/>
              <a:gd name="connsiteY23" fmla="*/ 1657445 h 2123609"/>
              <a:gd name="connsiteX24" fmla="*/ 26894 w 1736286"/>
              <a:gd name="connsiteY24" fmla="*/ 1711233 h 2123609"/>
              <a:gd name="connsiteX25" fmla="*/ 44824 w 1736286"/>
              <a:gd name="connsiteY25" fmla="*/ 1782950 h 2123609"/>
              <a:gd name="connsiteX26" fmla="*/ 53788 w 1736286"/>
              <a:gd name="connsiteY26" fmla="*/ 1872597 h 2123609"/>
              <a:gd name="connsiteX27" fmla="*/ 62753 w 1736286"/>
              <a:gd name="connsiteY27" fmla="*/ 1899492 h 2123609"/>
              <a:gd name="connsiteX28" fmla="*/ 71718 w 1736286"/>
              <a:gd name="connsiteY28" fmla="*/ 1944315 h 2123609"/>
              <a:gd name="connsiteX29" fmla="*/ 80682 w 1736286"/>
              <a:gd name="connsiteY29" fmla="*/ 2007068 h 2123609"/>
              <a:gd name="connsiteX30" fmla="*/ 98612 w 1736286"/>
              <a:gd name="connsiteY30" fmla="*/ 2060856 h 2123609"/>
              <a:gd name="connsiteX31" fmla="*/ 125506 w 1736286"/>
              <a:gd name="connsiteY31" fmla="*/ 2114645 h 2123609"/>
              <a:gd name="connsiteX32" fmla="*/ 152400 w 1736286"/>
              <a:gd name="connsiteY32" fmla="*/ 2123609 h 2123609"/>
              <a:gd name="connsiteX33" fmla="*/ 242047 w 1736286"/>
              <a:gd name="connsiteY33" fmla="*/ 2105680 h 2123609"/>
              <a:gd name="connsiteX34" fmla="*/ 322729 w 1736286"/>
              <a:gd name="connsiteY34" fmla="*/ 2123609 h 2123609"/>
              <a:gd name="connsiteX35" fmla="*/ 412377 w 1736286"/>
              <a:gd name="connsiteY35" fmla="*/ 2114645 h 2123609"/>
              <a:gd name="connsiteX36" fmla="*/ 439271 w 1736286"/>
              <a:gd name="connsiteY36" fmla="*/ 2105680 h 2123609"/>
              <a:gd name="connsiteX37" fmla="*/ 475129 w 1736286"/>
              <a:gd name="connsiteY37" fmla="*/ 2060856 h 2123609"/>
              <a:gd name="connsiteX38" fmla="*/ 484094 w 1736286"/>
              <a:gd name="connsiteY38" fmla="*/ 2033962 h 2123609"/>
              <a:gd name="connsiteX39" fmla="*/ 502024 w 1736286"/>
              <a:gd name="connsiteY39" fmla="*/ 2007068 h 2123609"/>
              <a:gd name="connsiteX40" fmla="*/ 510988 w 1736286"/>
              <a:gd name="connsiteY40" fmla="*/ 1980174 h 2123609"/>
              <a:gd name="connsiteX41" fmla="*/ 502024 w 1736286"/>
              <a:gd name="connsiteY41" fmla="*/ 1917421 h 2123609"/>
              <a:gd name="connsiteX42" fmla="*/ 493059 w 1736286"/>
              <a:gd name="connsiteY42" fmla="*/ 1872597 h 2123609"/>
              <a:gd name="connsiteX0" fmla="*/ 905435 w 1725710"/>
              <a:gd name="connsiteY0" fmla="*/ 492033 h 2123609"/>
              <a:gd name="connsiteX1" fmla="*/ 914400 w 1725710"/>
              <a:gd name="connsiteY1" fmla="*/ 43797 h 2123609"/>
              <a:gd name="connsiteX2" fmla="*/ 1676400 w 1725710"/>
              <a:gd name="connsiteY2" fmla="*/ 35241 h 2123609"/>
              <a:gd name="connsiteX3" fmla="*/ 1640337 w 1725710"/>
              <a:gd name="connsiteY3" fmla="*/ 205162 h 2123609"/>
              <a:gd name="connsiteX4" fmla="*/ 1667435 w 1725710"/>
              <a:gd name="connsiteY4" fmla="*/ 393421 h 2123609"/>
              <a:gd name="connsiteX5" fmla="*/ 1658471 w 1725710"/>
              <a:gd name="connsiteY5" fmla="*/ 599609 h 2123609"/>
              <a:gd name="connsiteX6" fmla="*/ 1658471 w 1725710"/>
              <a:gd name="connsiteY6" fmla="*/ 734080 h 2123609"/>
              <a:gd name="connsiteX7" fmla="*/ 1640541 w 1725710"/>
              <a:gd name="connsiteY7" fmla="*/ 1047845 h 2123609"/>
              <a:gd name="connsiteX8" fmla="*/ 1631577 w 1725710"/>
              <a:gd name="connsiteY8" fmla="*/ 1316786 h 2123609"/>
              <a:gd name="connsiteX9" fmla="*/ 1470212 w 1725710"/>
              <a:gd name="connsiteY9" fmla="*/ 1307821 h 2123609"/>
              <a:gd name="connsiteX10" fmla="*/ 1317812 w 1725710"/>
              <a:gd name="connsiteY10" fmla="*/ 1316786 h 2123609"/>
              <a:gd name="connsiteX11" fmla="*/ 1290918 w 1725710"/>
              <a:gd name="connsiteY11" fmla="*/ 1325750 h 2123609"/>
              <a:gd name="connsiteX12" fmla="*/ 1039906 w 1725710"/>
              <a:gd name="connsiteY12" fmla="*/ 1298856 h 2123609"/>
              <a:gd name="connsiteX13" fmla="*/ 519953 w 1725710"/>
              <a:gd name="connsiteY13" fmla="*/ 1307821 h 2123609"/>
              <a:gd name="connsiteX14" fmla="*/ 484094 w 1725710"/>
              <a:gd name="connsiteY14" fmla="*/ 1316786 h 2123609"/>
              <a:gd name="connsiteX15" fmla="*/ 268941 w 1725710"/>
              <a:gd name="connsiteY15" fmla="*/ 1307821 h 2123609"/>
              <a:gd name="connsiteX16" fmla="*/ 125506 w 1725710"/>
              <a:gd name="connsiteY16" fmla="*/ 1316786 h 2123609"/>
              <a:gd name="connsiteX17" fmla="*/ 98612 w 1725710"/>
              <a:gd name="connsiteY17" fmla="*/ 1325750 h 2123609"/>
              <a:gd name="connsiteX18" fmla="*/ 62753 w 1725710"/>
              <a:gd name="connsiteY18" fmla="*/ 1334715 h 2123609"/>
              <a:gd name="connsiteX19" fmla="*/ 17929 w 1725710"/>
              <a:gd name="connsiteY19" fmla="*/ 1370574 h 2123609"/>
              <a:gd name="connsiteX20" fmla="*/ 8965 w 1725710"/>
              <a:gd name="connsiteY20" fmla="*/ 1505045 h 2123609"/>
              <a:gd name="connsiteX21" fmla="*/ 0 w 1725710"/>
              <a:gd name="connsiteY21" fmla="*/ 1549868 h 2123609"/>
              <a:gd name="connsiteX22" fmla="*/ 8965 w 1725710"/>
              <a:gd name="connsiteY22" fmla="*/ 1630550 h 2123609"/>
              <a:gd name="connsiteX23" fmla="*/ 17929 w 1725710"/>
              <a:gd name="connsiteY23" fmla="*/ 1657445 h 2123609"/>
              <a:gd name="connsiteX24" fmla="*/ 26894 w 1725710"/>
              <a:gd name="connsiteY24" fmla="*/ 1711233 h 2123609"/>
              <a:gd name="connsiteX25" fmla="*/ 44824 w 1725710"/>
              <a:gd name="connsiteY25" fmla="*/ 1782950 h 2123609"/>
              <a:gd name="connsiteX26" fmla="*/ 53788 w 1725710"/>
              <a:gd name="connsiteY26" fmla="*/ 1872597 h 2123609"/>
              <a:gd name="connsiteX27" fmla="*/ 62753 w 1725710"/>
              <a:gd name="connsiteY27" fmla="*/ 1899492 h 2123609"/>
              <a:gd name="connsiteX28" fmla="*/ 71718 w 1725710"/>
              <a:gd name="connsiteY28" fmla="*/ 1944315 h 2123609"/>
              <a:gd name="connsiteX29" fmla="*/ 80682 w 1725710"/>
              <a:gd name="connsiteY29" fmla="*/ 2007068 h 2123609"/>
              <a:gd name="connsiteX30" fmla="*/ 98612 w 1725710"/>
              <a:gd name="connsiteY30" fmla="*/ 2060856 h 2123609"/>
              <a:gd name="connsiteX31" fmla="*/ 125506 w 1725710"/>
              <a:gd name="connsiteY31" fmla="*/ 2114645 h 2123609"/>
              <a:gd name="connsiteX32" fmla="*/ 152400 w 1725710"/>
              <a:gd name="connsiteY32" fmla="*/ 2123609 h 2123609"/>
              <a:gd name="connsiteX33" fmla="*/ 242047 w 1725710"/>
              <a:gd name="connsiteY33" fmla="*/ 2105680 h 2123609"/>
              <a:gd name="connsiteX34" fmla="*/ 322729 w 1725710"/>
              <a:gd name="connsiteY34" fmla="*/ 2123609 h 2123609"/>
              <a:gd name="connsiteX35" fmla="*/ 412377 w 1725710"/>
              <a:gd name="connsiteY35" fmla="*/ 2114645 h 2123609"/>
              <a:gd name="connsiteX36" fmla="*/ 439271 w 1725710"/>
              <a:gd name="connsiteY36" fmla="*/ 2105680 h 2123609"/>
              <a:gd name="connsiteX37" fmla="*/ 475129 w 1725710"/>
              <a:gd name="connsiteY37" fmla="*/ 2060856 h 2123609"/>
              <a:gd name="connsiteX38" fmla="*/ 484094 w 1725710"/>
              <a:gd name="connsiteY38" fmla="*/ 2033962 h 2123609"/>
              <a:gd name="connsiteX39" fmla="*/ 502024 w 1725710"/>
              <a:gd name="connsiteY39" fmla="*/ 2007068 h 2123609"/>
              <a:gd name="connsiteX40" fmla="*/ 510988 w 1725710"/>
              <a:gd name="connsiteY40" fmla="*/ 1980174 h 2123609"/>
              <a:gd name="connsiteX41" fmla="*/ 502024 w 1725710"/>
              <a:gd name="connsiteY41" fmla="*/ 1917421 h 2123609"/>
              <a:gd name="connsiteX42" fmla="*/ 493059 w 1725710"/>
              <a:gd name="connsiteY42" fmla="*/ 1872597 h 2123609"/>
              <a:gd name="connsiteX0" fmla="*/ 905435 w 1669561"/>
              <a:gd name="connsiteY0" fmla="*/ 487493 h 2119069"/>
              <a:gd name="connsiteX1" fmla="*/ 914400 w 1669561"/>
              <a:gd name="connsiteY1" fmla="*/ 39257 h 2119069"/>
              <a:gd name="connsiteX2" fmla="*/ 1600200 w 1669561"/>
              <a:gd name="connsiteY2" fmla="*/ 41092 h 2119069"/>
              <a:gd name="connsiteX3" fmla="*/ 1640337 w 1669561"/>
              <a:gd name="connsiteY3" fmla="*/ 200622 h 2119069"/>
              <a:gd name="connsiteX4" fmla="*/ 1667435 w 1669561"/>
              <a:gd name="connsiteY4" fmla="*/ 388881 h 2119069"/>
              <a:gd name="connsiteX5" fmla="*/ 1658471 w 1669561"/>
              <a:gd name="connsiteY5" fmla="*/ 595069 h 2119069"/>
              <a:gd name="connsiteX6" fmla="*/ 1658471 w 1669561"/>
              <a:gd name="connsiteY6" fmla="*/ 729540 h 2119069"/>
              <a:gd name="connsiteX7" fmla="*/ 1640541 w 1669561"/>
              <a:gd name="connsiteY7" fmla="*/ 1043305 h 2119069"/>
              <a:gd name="connsiteX8" fmla="*/ 1631577 w 1669561"/>
              <a:gd name="connsiteY8" fmla="*/ 1312246 h 2119069"/>
              <a:gd name="connsiteX9" fmla="*/ 1470212 w 1669561"/>
              <a:gd name="connsiteY9" fmla="*/ 1303281 h 2119069"/>
              <a:gd name="connsiteX10" fmla="*/ 1317812 w 1669561"/>
              <a:gd name="connsiteY10" fmla="*/ 1312246 h 2119069"/>
              <a:gd name="connsiteX11" fmla="*/ 1290918 w 1669561"/>
              <a:gd name="connsiteY11" fmla="*/ 1321210 h 2119069"/>
              <a:gd name="connsiteX12" fmla="*/ 1039906 w 1669561"/>
              <a:gd name="connsiteY12" fmla="*/ 1294316 h 2119069"/>
              <a:gd name="connsiteX13" fmla="*/ 519953 w 1669561"/>
              <a:gd name="connsiteY13" fmla="*/ 1303281 h 2119069"/>
              <a:gd name="connsiteX14" fmla="*/ 484094 w 1669561"/>
              <a:gd name="connsiteY14" fmla="*/ 1312246 h 2119069"/>
              <a:gd name="connsiteX15" fmla="*/ 268941 w 1669561"/>
              <a:gd name="connsiteY15" fmla="*/ 1303281 h 2119069"/>
              <a:gd name="connsiteX16" fmla="*/ 125506 w 1669561"/>
              <a:gd name="connsiteY16" fmla="*/ 1312246 h 2119069"/>
              <a:gd name="connsiteX17" fmla="*/ 98612 w 1669561"/>
              <a:gd name="connsiteY17" fmla="*/ 1321210 h 2119069"/>
              <a:gd name="connsiteX18" fmla="*/ 62753 w 1669561"/>
              <a:gd name="connsiteY18" fmla="*/ 1330175 h 2119069"/>
              <a:gd name="connsiteX19" fmla="*/ 17929 w 1669561"/>
              <a:gd name="connsiteY19" fmla="*/ 1366034 h 2119069"/>
              <a:gd name="connsiteX20" fmla="*/ 8965 w 1669561"/>
              <a:gd name="connsiteY20" fmla="*/ 1500505 h 2119069"/>
              <a:gd name="connsiteX21" fmla="*/ 0 w 1669561"/>
              <a:gd name="connsiteY21" fmla="*/ 1545328 h 2119069"/>
              <a:gd name="connsiteX22" fmla="*/ 8965 w 1669561"/>
              <a:gd name="connsiteY22" fmla="*/ 1626010 h 2119069"/>
              <a:gd name="connsiteX23" fmla="*/ 17929 w 1669561"/>
              <a:gd name="connsiteY23" fmla="*/ 1652905 h 2119069"/>
              <a:gd name="connsiteX24" fmla="*/ 26894 w 1669561"/>
              <a:gd name="connsiteY24" fmla="*/ 1706693 h 2119069"/>
              <a:gd name="connsiteX25" fmla="*/ 44824 w 1669561"/>
              <a:gd name="connsiteY25" fmla="*/ 1778410 h 2119069"/>
              <a:gd name="connsiteX26" fmla="*/ 53788 w 1669561"/>
              <a:gd name="connsiteY26" fmla="*/ 1868057 h 2119069"/>
              <a:gd name="connsiteX27" fmla="*/ 62753 w 1669561"/>
              <a:gd name="connsiteY27" fmla="*/ 1894952 h 2119069"/>
              <a:gd name="connsiteX28" fmla="*/ 71718 w 1669561"/>
              <a:gd name="connsiteY28" fmla="*/ 1939775 h 2119069"/>
              <a:gd name="connsiteX29" fmla="*/ 80682 w 1669561"/>
              <a:gd name="connsiteY29" fmla="*/ 2002528 h 2119069"/>
              <a:gd name="connsiteX30" fmla="*/ 98612 w 1669561"/>
              <a:gd name="connsiteY30" fmla="*/ 2056316 h 2119069"/>
              <a:gd name="connsiteX31" fmla="*/ 125506 w 1669561"/>
              <a:gd name="connsiteY31" fmla="*/ 2110105 h 2119069"/>
              <a:gd name="connsiteX32" fmla="*/ 152400 w 1669561"/>
              <a:gd name="connsiteY32" fmla="*/ 2119069 h 2119069"/>
              <a:gd name="connsiteX33" fmla="*/ 242047 w 1669561"/>
              <a:gd name="connsiteY33" fmla="*/ 2101140 h 2119069"/>
              <a:gd name="connsiteX34" fmla="*/ 322729 w 1669561"/>
              <a:gd name="connsiteY34" fmla="*/ 2119069 h 2119069"/>
              <a:gd name="connsiteX35" fmla="*/ 412377 w 1669561"/>
              <a:gd name="connsiteY35" fmla="*/ 2110105 h 2119069"/>
              <a:gd name="connsiteX36" fmla="*/ 439271 w 1669561"/>
              <a:gd name="connsiteY36" fmla="*/ 2101140 h 2119069"/>
              <a:gd name="connsiteX37" fmla="*/ 475129 w 1669561"/>
              <a:gd name="connsiteY37" fmla="*/ 2056316 h 2119069"/>
              <a:gd name="connsiteX38" fmla="*/ 484094 w 1669561"/>
              <a:gd name="connsiteY38" fmla="*/ 2029422 h 2119069"/>
              <a:gd name="connsiteX39" fmla="*/ 502024 w 1669561"/>
              <a:gd name="connsiteY39" fmla="*/ 2002528 h 2119069"/>
              <a:gd name="connsiteX40" fmla="*/ 510988 w 1669561"/>
              <a:gd name="connsiteY40" fmla="*/ 1975634 h 2119069"/>
              <a:gd name="connsiteX41" fmla="*/ 502024 w 1669561"/>
              <a:gd name="connsiteY41" fmla="*/ 1912881 h 2119069"/>
              <a:gd name="connsiteX42" fmla="*/ 493059 w 1669561"/>
              <a:gd name="connsiteY42" fmla="*/ 1868057 h 2119069"/>
              <a:gd name="connsiteX0" fmla="*/ 905435 w 1669561"/>
              <a:gd name="connsiteY0" fmla="*/ 475470 h 2107046"/>
              <a:gd name="connsiteX1" fmla="*/ 914400 w 1669561"/>
              <a:gd name="connsiteY1" fmla="*/ 27234 h 2107046"/>
              <a:gd name="connsiteX2" fmla="*/ 1600200 w 1669561"/>
              <a:gd name="connsiteY2" fmla="*/ 29069 h 2107046"/>
              <a:gd name="connsiteX3" fmla="*/ 1640337 w 1669561"/>
              <a:gd name="connsiteY3" fmla="*/ 188599 h 2107046"/>
              <a:gd name="connsiteX4" fmla="*/ 1667435 w 1669561"/>
              <a:gd name="connsiteY4" fmla="*/ 376858 h 2107046"/>
              <a:gd name="connsiteX5" fmla="*/ 1658471 w 1669561"/>
              <a:gd name="connsiteY5" fmla="*/ 583046 h 2107046"/>
              <a:gd name="connsiteX6" fmla="*/ 1658471 w 1669561"/>
              <a:gd name="connsiteY6" fmla="*/ 717517 h 2107046"/>
              <a:gd name="connsiteX7" fmla="*/ 1640541 w 1669561"/>
              <a:gd name="connsiteY7" fmla="*/ 1031282 h 2107046"/>
              <a:gd name="connsiteX8" fmla="*/ 1631577 w 1669561"/>
              <a:gd name="connsiteY8" fmla="*/ 1300223 h 2107046"/>
              <a:gd name="connsiteX9" fmla="*/ 1470212 w 1669561"/>
              <a:gd name="connsiteY9" fmla="*/ 1291258 h 2107046"/>
              <a:gd name="connsiteX10" fmla="*/ 1317812 w 1669561"/>
              <a:gd name="connsiteY10" fmla="*/ 1300223 h 2107046"/>
              <a:gd name="connsiteX11" fmla="*/ 1290918 w 1669561"/>
              <a:gd name="connsiteY11" fmla="*/ 1309187 h 2107046"/>
              <a:gd name="connsiteX12" fmla="*/ 1039906 w 1669561"/>
              <a:gd name="connsiteY12" fmla="*/ 1282293 h 2107046"/>
              <a:gd name="connsiteX13" fmla="*/ 519953 w 1669561"/>
              <a:gd name="connsiteY13" fmla="*/ 1291258 h 2107046"/>
              <a:gd name="connsiteX14" fmla="*/ 484094 w 1669561"/>
              <a:gd name="connsiteY14" fmla="*/ 1300223 h 2107046"/>
              <a:gd name="connsiteX15" fmla="*/ 268941 w 1669561"/>
              <a:gd name="connsiteY15" fmla="*/ 1291258 h 2107046"/>
              <a:gd name="connsiteX16" fmla="*/ 125506 w 1669561"/>
              <a:gd name="connsiteY16" fmla="*/ 1300223 h 2107046"/>
              <a:gd name="connsiteX17" fmla="*/ 98612 w 1669561"/>
              <a:gd name="connsiteY17" fmla="*/ 1309187 h 2107046"/>
              <a:gd name="connsiteX18" fmla="*/ 62753 w 1669561"/>
              <a:gd name="connsiteY18" fmla="*/ 1318152 h 2107046"/>
              <a:gd name="connsiteX19" fmla="*/ 17929 w 1669561"/>
              <a:gd name="connsiteY19" fmla="*/ 1354011 h 2107046"/>
              <a:gd name="connsiteX20" fmla="*/ 8965 w 1669561"/>
              <a:gd name="connsiteY20" fmla="*/ 1488482 h 2107046"/>
              <a:gd name="connsiteX21" fmla="*/ 0 w 1669561"/>
              <a:gd name="connsiteY21" fmla="*/ 1533305 h 2107046"/>
              <a:gd name="connsiteX22" fmla="*/ 8965 w 1669561"/>
              <a:gd name="connsiteY22" fmla="*/ 1613987 h 2107046"/>
              <a:gd name="connsiteX23" fmla="*/ 17929 w 1669561"/>
              <a:gd name="connsiteY23" fmla="*/ 1640882 h 2107046"/>
              <a:gd name="connsiteX24" fmla="*/ 26894 w 1669561"/>
              <a:gd name="connsiteY24" fmla="*/ 1694670 h 2107046"/>
              <a:gd name="connsiteX25" fmla="*/ 44824 w 1669561"/>
              <a:gd name="connsiteY25" fmla="*/ 1766387 h 2107046"/>
              <a:gd name="connsiteX26" fmla="*/ 53788 w 1669561"/>
              <a:gd name="connsiteY26" fmla="*/ 1856034 h 2107046"/>
              <a:gd name="connsiteX27" fmla="*/ 62753 w 1669561"/>
              <a:gd name="connsiteY27" fmla="*/ 1882929 h 2107046"/>
              <a:gd name="connsiteX28" fmla="*/ 71718 w 1669561"/>
              <a:gd name="connsiteY28" fmla="*/ 1927752 h 2107046"/>
              <a:gd name="connsiteX29" fmla="*/ 80682 w 1669561"/>
              <a:gd name="connsiteY29" fmla="*/ 1990505 h 2107046"/>
              <a:gd name="connsiteX30" fmla="*/ 98612 w 1669561"/>
              <a:gd name="connsiteY30" fmla="*/ 2044293 h 2107046"/>
              <a:gd name="connsiteX31" fmla="*/ 125506 w 1669561"/>
              <a:gd name="connsiteY31" fmla="*/ 2098082 h 2107046"/>
              <a:gd name="connsiteX32" fmla="*/ 152400 w 1669561"/>
              <a:gd name="connsiteY32" fmla="*/ 2107046 h 2107046"/>
              <a:gd name="connsiteX33" fmla="*/ 242047 w 1669561"/>
              <a:gd name="connsiteY33" fmla="*/ 2089117 h 2107046"/>
              <a:gd name="connsiteX34" fmla="*/ 322729 w 1669561"/>
              <a:gd name="connsiteY34" fmla="*/ 2107046 h 2107046"/>
              <a:gd name="connsiteX35" fmla="*/ 412377 w 1669561"/>
              <a:gd name="connsiteY35" fmla="*/ 2098082 h 2107046"/>
              <a:gd name="connsiteX36" fmla="*/ 439271 w 1669561"/>
              <a:gd name="connsiteY36" fmla="*/ 2089117 h 2107046"/>
              <a:gd name="connsiteX37" fmla="*/ 475129 w 1669561"/>
              <a:gd name="connsiteY37" fmla="*/ 2044293 h 2107046"/>
              <a:gd name="connsiteX38" fmla="*/ 484094 w 1669561"/>
              <a:gd name="connsiteY38" fmla="*/ 2017399 h 2107046"/>
              <a:gd name="connsiteX39" fmla="*/ 502024 w 1669561"/>
              <a:gd name="connsiteY39" fmla="*/ 1990505 h 2107046"/>
              <a:gd name="connsiteX40" fmla="*/ 510988 w 1669561"/>
              <a:gd name="connsiteY40" fmla="*/ 1963611 h 2107046"/>
              <a:gd name="connsiteX41" fmla="*/ 502024 w 1669561"/>
              <a:gd name="connsiteY41" fmla="*/ 1900858 h 2107046"/>
              <a:gd name="connsiteX42" fmla="*/ 493059 w 1669561"/>
              <a:gd name="connsiteY42" fmla="*/ 1856034 h 2107046"/>
              <a:gd name="connsiteX0" fmla="*/ 905435 w 1669561"/>
              <a:gd name="connsiteY0" fmla="*/ 475470 h 2107046"/>
              <a:gd name="connsiteX1" fmla="*/ 914400 w 1669561"/>
              <a:gd name="connsiteY1" fmla="*/ 27234 h 2107046"/>
              <a:gd name="connsiteX2" fmla="*/ 1600200 w 1669561"/>
              <a:gd name="connsiteY2" fmla="*/ 29069 h 2107046"/>
              <a:gd name="connsiteX3" fmla="*/ 1640337 w 1669561"/>
              <a:gd name="connsiteY3" fmla="*/ 188599 h 2107046"/>
              <a:gd name="connsiteX4" fmla="*/ 1667435 w 1669561"/>
              <a:gd name="connsiteY4" fmla="*/ 376858 h 2107046"/>
              <a:gd name="connsiteX5" fmla="*/ 1658471 w 1669561"/>
              <a:gd name="connsiteY5" fmla="*/ 583046 h 2107046"/>
              <a:gd name="connsiteX6" fmla="*/ 1658471 w 1669561"/>
              <a:gd name="connsiteY6" fmla="*/ 717517 h 2107046"/>
              <a:gd name="connsiteX7" fmla="*/ 1640541 w 1669561"/>
              <a:gd name="connsiteY7" fmla="*/ 1031282 h 2107046"/>
              <a:gd name="connsiteX8" fmla="*/ 1631577 w 1669561"/>
              <a:gd name="connsiteY8" fmla="*/ 1300223 h 2107046"/>
              <a:gd name="connsiteX9" fmla="*/ 1470212 w 1669561"/>
              <a:gd name="connsiteY9" fmla="*/ 1291258 h 2107046"/>
              <a:gd name="connsiteX10" fmla="*/ 1317812 w 1669561"/>
              <a:gd name="connsiteY10" fmla="*/ 1300223 h 2107046"/>
              <a:gd name="connsiteX11" fmla="*/ 1290918 w 1669561"/>
              <a:gd name="connsiteY11" fmla="*/ 1309187 h 2107046"/>
              <a:gd name="connsiteX12" fmla="*/ 1039906 w 1669561"/>
              <a:gd name="connsiteY12" fmla="*/ 1282293 h 2107046"/>
              <a:gd name="connsiteX13" fmla="*/ 519953 w 1669561"/>
              <a:gd name="connsiteY13" fmla="*/ 1291258 h 2107046"/>
              <a:gd name="connsiteX14" fmla="*/ 484094 w 1669561"/>
              <a:gd name="connsiteY14" fmla="*/ 1300223 h 2107046"/>
              <a:gd name="connsiteX15" fmla="*/ 268941 w 1669561"/>
              <a:gd name="connsiteY15" fmla="*/ 1291258 h 2107046"/>
              <a:gd name="connsiteX16" fmla="*/ 125506 w 1669561"/>
              <a:gd name="connsiteY16" fmla="*/ 1300223 h 2107046"/>
              <a:gd name="connsiteX17" fmla="*/ 98612 w 1669561"/>
              <a:gd name="connsiteY17" fmla="*/ 1309187 h 2107046"/>
              <a:gd name="connsiteX18" fmla="*/ 62753 w 1669561"/>
              <a:gd name="connsiteY18" fmla="*/ 1318152 h 2107046"/>
              <a:gd name="connsiteX19" fmla="*/ 17929 w 1669561"/>
              <a:gd name="connsiteY19" fmla="*/ 1354011 h 2107046"/>
              <a:gd name="connsiteX20" fmla="*/ 8965 w 1669561"/>
              <a:gd name="connsiteY20" fmla="*/ 1488482 h 2107046"/>
              <a:gd name="connsiteX21" fmla="*/ 0 w 1669561"/>
              <a:gd name="connsiteY21" fmla="*/ 1533305 h 2107046"/>
              <a:gd name="connsiteX22" fmla="*/ 8965 w 1669561"/>
              <a:gd name="connsiteY22" fmla="*/ 1613987 h 2107046"/>
              <a:gd name="connsiteX23" fmla="*/ 17929 w 1669561"/>
              <a:gd name="connsiteY23" fmla="*/ 1640882 h 2107046"/>
              <a:gd name="connsiteX24" fmla="*/ 26894 w 1669561"/>
              <a:gd name="connsiteY24" fmla="*/ 1694670 h 2107046"/>
              <a:gd name="connsiteX25" fmla="*/ 44824 w 1669561"/>
              <a:gd name="connsiteY25" fmla="*/ 1766387 h 2107046"/>
              <a:gd name="connsiteX26" fmla="*/ 53788 w 1669561"/>
              <a:gd name="connsiteY26" fmla="*/ 1856034 h 2107046"/>
              <a:gd name="connsiteX27" fmla="*/ 62753 w 1669561"/>
              <a:gd name="connsiteY27" fmla="*/ 1882929 h 2107046"/>
              <a:gd name="connsiteX28" fmla="*/ 71718 w 1669561"/>
              <a:gd name="connsiteY28" fmla="*/ 1927752 h 2107046"/>
              <a:gd name="connsiteX29" fmla="*/ 80682 w 1669561"/>
              <a:gd name="connsiteY29" fmla="*/ 1990505 h 2107046"/>
              <a:gd name="connsiteX30" fmla="*/ 98612 w 1669561"/>
              <a:gd name="connsiteY30" fmla="*/ 2044293 h 2107046"/>
              <a:gd name="connsiteX31" fmla="*/ 125506 w 1669561"/>
              <a:gd name="connsiteY31" fmla="*/ 2098082 h 2107046"/>
              <a:gd name="connsiteX32" fmla="*/ 152400 w 1669561"/>
              <a:gd name="connsiteY32" fmla="*/ 2107046 h 2107046"/>
              <a:gd name="connsiteX33" fmla="*/ 242047 w 1669561"/>
              <a:gd name="connsiteY33" fmla="*/ 2089117 h 2107046"/>
              <a:gd name="connsiteX34" fmla="*/ 322729 w 1669561"/>
              <a:gd name="connsiteY34" fmla="*/ 2107046 h 2107046"/>
              <a:gd name="connsiteX35" fmla="*/ 412377 w 1669561"/>
              <a:gd name="connsiteY35" fmla="*/ 2098082 h 2107046"/>
              <a:gd name="connsiteX36" fmla="*/ 439271 w 1669561"/>
              <a:gd name="connsiteY36" fmla="*/ 2089117 h 2107046"/>
              <a:gd name="connsiteX37" fmla="*/ 475129 w 1669561"/>
              <a:gd name="connsiteY37" fmla="*/ 2044293 h 2107046"/>
              <a:gd name="connsiteX38" fmla="*/ 484094 w 1669561"/>
              <a:gd name="connsiteY38" fmla="*/ 2017399 h 2107046"/>
              <a:gd name="connsiteX39" fmla="*/ 502024 w 1669561"/>
              <a:gd name="connsiteY39" fmla="*/ 1990505 h 2107046"/>
              <a:gd name="connsiteX40" fmla="*/ 510988 w 1669561"/>
              <a:gd name="connsiteY40" fmla="*/ 1963611 h 2107046"/>
              <a:gd name="connsiteX41" fmla="*/ 502024 w 1669561"/>
              <a:gd name="connsiteY41" fmla="*/ 1900858 h 2107046"/>
              <a:gd name="connsiteX42" fmla="*/ 493059 w 1669561"/>
              <a:gd name="connsiteY42" fmla="*/ 1856034 h 2107046"/>
              <a:gd name="connsiteX0" fmla="*/ 905435 w 1669184"/>
              <a:gd name="connsiteY0" fmla="*/ 475470 h 2107046"/>
              <a:gd name="connsiteX1" fmla="*/ 914400 w 1669184"/>
              <a:gd name="connsiteY1" fmla="*/ 27234 h 2107046"/>
              <a:gd name="connsiteX2" fmla="*/ 1600200 w 1669184"/>
              <a:gd name="connsiteY2" fmla="*/ 29069 h 2107046"/>
              <a:gd name="connsiteX3" fmla="*/ 1640337 w 1669184"/>
              <a:gd name="connsiteY3" fmla="*/ 188599 h 2107046"/>
              <a:gd name="connsiteX4" fmla="*/ 1667435 w 1669184"/>
              <a:gd name="connsiteY4" fmla="*/ 376858 h 2107046"/>
              <a:gd name="connsiteX5" fmla="*/ 1658471 w 1669184"/>
              <a:gd name="connsiteY5" fmla="*/ 583046 h 2107046"/>
              <a:gd name="connsiteX6" fmla="*/ 1658471 w 1669184"/>
              <a:gd name="connsiteY6" fmla="*/ 717517 h 2107046"/>
              <a:gd name="connsiteX7" fmla="*/ 1640541 w 1669184"/>
              <a:gd name="connsiteY7" fmla="*/ 1031282 h 2107046"/>
              <a:gd name="connsiteX8" fmla="*/ 1631577 w 1669184"/>
              <a:gd name="connsiteY8" fmla="*/ 1300223 h 2107046"/>
              <a:gd name="connsiteX9" fmla="*/ 1470212 w 1669184"/>
              <a:gd name="connsiteY9" fmla="*/ 1291258 h 2107046"/>
              <a:gd name="connsiteX10" fmla="*/ 1317812 w 1669184"/>
              <a:gd name="connsiteY10" fmla="*/ 1300223 h 2107046"/>
              <a:gd name="connsiteX11" fmla="*/ 1290918 w 1669184"/>
              <a:gd name="connsiteY11" fmla="*/ 1309187 h 2107046"/>
              <a:gd name="connsiteX12" fmla="*/ 1039906 w 1669184"/>
              <a:gd name="connsiteY12" fmla="*/ 1282293 h 2107046"/>
              <a:gd name="connsiteX13" fmla="*/ 519953 w 1669184"/>
              <a:gd name="connsiteY13" fmla="*/ 1291258 h 2107046"/>
              <a:gd name="connsiteX14" fmla="*/ 484094 w 1669184"/>
              <a:gd name="connsiteY14" fmla="*/ 1300223 h 2107046"/>
              <a:gd name="connsiteX15" fmla="*/ 268941 w 1669184"/>
              <a:gd name="connsiteY15" fmla="*/ 1291258 h 2107046"/>
              <a:gd name="connsiteX16" fmla="*/ 125506 w 1669184"/>
              <a:gd name="connsiteY16" fmla="*/ 1300223 h 2107046"/>
              <a:gd name="connsiteX17" fmla="*/ 98612 w 1669184"/>
              <a:gd name="connsiteY17" fmla="*/ 1309187 h 2107046"/>
              <a:gd name="connsiteX18" fmla="*/ 62753 w 1669184"/>
              <a:gd name="connsiteY18" fmla="*/ 1318152 h 2107046"/>
              <a:gd name="connsiteX19" fmla="*/ 17929 w 1669184"/>
              <a:gd name="connsiteY19" fmla="*/ 1354011 h 2107046"/>
              <a:gd name="connsiteX20" fmla="*/ 8965 w 1669184"/>
              <a:gd name="connsiteY20" fmla="*/ 1488482 h 2107046"/>
              <a:gd name="connsiteX21" fmla="*/ 0 w 1669184"/>
              <a:gd name="connsiteY21" fmla="*/ 1533305 h 2107046"/>
              <a:gd name="connsiteX22" fmla="*/ 8965 w 1669184"/>
              <a:gd name="connsiteY22" fmla="*/ 1613987 h 2107046"/>
              <a:gd name="connsiteX23" fmla="*/ 17929 w 1669184"/>
              <a:gd name="connsiteY23" fmla="*/ 1640882 h 2107046"/>
              <a:gd name="connsiteX24" fmla="*/ 26894 w 1669184"/>
              <a:gd name="connsiteY24" fmla="*/ 1694670 h 2107046"/>
              <a:gd name="connsiteX25" fmla="*/ 44824 w 1669184"/>
              <a:gd name="connsiteY25" fmla="*/ 1766387 h 2107046"/>
              <a:gd name="connsiteX26" fmla="*/ 53788 w 1669184"/>
              <a:gd name="connsiteY26" fmla="*/ 1856034 h 2107046"/>
              <a:gd name="connsiteX27" fmla="*/ 62753 w 1669184"/>
              <a:gd name="connsiteY27" fmla="*/ 1882929 h 2107046"/>
              <a:gd name="connsiteX28" fmla="*/ 71718 w 1669184"/>
              <a:gd name="connsiteY28" fmla="*/ 1927752 h 2107046"/>
              <a:gd name="connsiteX29" fmla="*/ 80682 w 1669184"/>
              <a:gd name="connsiteY29" fmla="*/ 1990505 h 2107046"/>
              <a:gd name="connsiteX30" fmla="*/ 98612 w 1669184"/>
              <a:gd name="connsiteY30" fmla="*/ 2044293 h 2107046"/>
              <a:gd name="connsiteX31" fmla="*/ 125506 w 1669184"/>
              <a:gd name="connsiteY31" fmla="*/ 2098082 h 2107046"/>
              <a:gd name="connsiteX32" fmla="*/ 152400 w 1669184"/>
              <a:gd name="connsiteY32" fmla="*/ 2107046 h 2107046"/>
              <a:gd name="connsiteX33" fmla="*/ 242047 w 1669184"/>
              <a:gd name="connsiteY33" fmla="*/ 2089117 h 2107046"/>
              <a:gd name="connsiteX34" fmla="*/ 322729 w 1669184"/>
              <a:gd name="connsiteY34" fmla="*/ 2107046 h 2107046"/>
              <a:gd name="connsiteX35" fmla="*/ 412377 w 1669184"/>
              <a:gd name="connsiteY35" fmla="*/ 2098082 h 2107046"/>
              <a:gd name="connsiteX36" fmla="*/ 439271 w 1669184"/>
              <a:gd name="connsiteY36" fmla="*/ 2089117 h 2107046"/>
              <a:gd name="connsiteX37" fmla="*/ 475129 w 1669184"/>
              <a:gd name="connsiteY37" fmla="*/ 2044293 h 2107046"/>
              <a:gd name="connsiteX38" fmla="*/ 484094 w 1669184"/>
              <a:gd name="connsiteY38" fmla="*/ 2017399 h 2107046"/>
              <a:gd name="connsiteX39" fmla="*/ 502024 w 1669184"/>
              <a:gd name="connsiteY39" fmla="*/ 1990505 h 2107046"/>
              <a:gd name="connsiteX40" fmla="*/ 510988 w 1669184"/>
              <a:gd name="connsiteY40" fmla="*/ 1963611 h 2107046"/>
              <a:gd name="connsiteX41" fmla="*/ 502024 w 1669184"/>
              <a:gd name="connsiteY41" fmla="*/ 1900858 h 2107046"/>
              <a:gd name="connsiteX42" fmla="*/ 493059 w 1669184"/>
              <a:gd name="connsiteY42" fmla="*/ 1856034 h 2107046"/>
              <a:gd name="connsiteX0" fmla="*/ 905435 w 1675737"/>
              <a:gd name="connsiteY0" fmla="*/ 475470 h 2107046"/>
              <a:gd name="connsiteX1" fmla="*/ 914400 w 1675737"/>
              <a:gd name="connsiteY1" fmla="*/ 27234 h 2107046"/>
              <a:gd name="connsiteX2" fmla="*/ 1600200 w 1675737"/>
              <a:gd name="connsiteY2" fmla="*/ 29069 h 2107046"/>
              <a:gd name="connsiteX3" fmla="*/ 1657655 w 1675737"/>
              <a:gd name="connsiteY3" fmla="*/ 188599 h 2107046"/>
              <a:gd name="connsiteX4" fmla="*/ 1667435 w 1675737"/>
              <a:gd name="connsiteY4" fmla="*/ 376858 h 2107046"/>
              <a:gd name="connsiteX5" fmla="*/ 1658471 w 1675737"/>
              <a:gd name="connsiteY5" fmla="*/ 583046 h 2107046"/>
              <a:gd name="connsiteX6" fmla="*/ 1658471 w 1675737"/>
              <a:gd name="connsiteY6" fmla="*/ 717517 h 2107046"/>
              <a:gd name="connsiteX7" fmla="*/ 1640541 w 1675737"/>
              <a:gd name="connsiteY7" fmla="*/ 1031282 h 2107046"/>
              <a:gd name="connsiteX8" fmla="*/ 1631577 w 1675737"/>
              <a:gd name="connsiteY8" fmla="*/ 1300223 h 2107046"/>
              <a:gd name="connsiteX9" fmla="*/ 1470212 w 1675737"/>
              <a:gd name="connsiteY9" fmla="*/ 1291258 h 2107046"/>
              <a:gd name="connsiteX10" fmla="*/ 1317812 w 1675737"/>
              <a:gd name="connsiteY10" fmla="*/ 1300223 h 2107046"/>
              <a:gd name="connsiteX11" fmla="*/ 1290918 w 1675737"/>
              <a:gd name="connsiteY11" fmla="*/ 1309187 h 2107046"/>
              <a:gd name="connsiteX12" fmla="*/ 1039906 w 1675737"/>
              <a:gd name="connsiteY12" fmla="*/ 1282293 h 2107046"/>
              <a:gd name="connsiteX13" fmla="*/ 519953 w 1675737"/>
              <a:gd name="connsiteY13" fmla="*/ 1291258 h 2107046"/>
              <a:gd name="connsiteX14" fmla="*/ 484094 w 1675737"/>
              <a:gd name="connsiteY14" fmla="*/ 1300223 h 2107046"/>
              <a:gd name="connsiteX15" fmla="*/ 268941 w 1675737"/>
              <a:gd name="connsiteY15" fmla="*/ 1291258 h 2107046"/>
              <a:gd name="connsiteX16" fmla="*/ 125506 w 1675737"/>
              <a:gd name="connsiteY16" fmla="*/ 1300223 h 2107046"/>
              <a:gd name="connsiteX17" fmla="*/ 98612 w 1675737"/>
              <a:gd name="connsiteY17" fmla="*/ 1309187 h 2107046"/>
              <a:gd name="connsiteX18" fmla="*/ 62753 w 1675737"/>
              <a:gd name="connsiteY18" fmla="*/ 1318152 h 2107046"/>
              <a:gd name="connsiteX19" fmla="*/ 17929 w 1675737"/>
              <a:gd name="connsiteY19" fmla="*/ 1354011 h 2107046"/>
              <a:gd name="connsiteX20" fmla="*/ 8965 w 1675737"/>
              <a:gd name="connsiteY20" fmla="*/ 1488482 h 2107046"/>
              <a:gd name="connsiteX21" fmla="*/ 0 w 1675737"/>
              <a:gd name="connsiteY21" fmla="*/ 1533305 h 2107046"/>
              <a:gd name="connsiteX22" fmla="*/ 8965 w 1675737"/>
              <a:gd name="connsiteY22" fmla="*/ 1613987 h 2107046"/>
              <a:gd name="connsiteX23" fmla="*/ 17929 w 1675737"/>
              <a:gd name="connsiteY23" fmla="*/ 1640882 h 2107046"/>
              <a:gd name="connsiteX24" fmla="*/ 26894 w 1675737"/>
              <a:gd name="connsiteY24" fmla="*/ 1694670 h 2107046"/>
              <a:gd name="connsiteX25" fmla="*/ 44824 w 1675737"/>
              <a:gd name="connsiteY25" fmla="*/ 1766387 h 2107046"/>
              <a:gd name="connsiteX26" fmla="*/ 53788 w 1675737"/>
              <a:gd name="connsiteY26" fmla="*/ 1856034 h 2107046"/>
              <a:gd name="connsiteX27" fmla="*/ 62753 w 1675737"/>
              <a:gd name="connsiteY27" fmla="*/ 1882929 h 2107046"/>
              <a:gd name="connsiteX28" fmla="*/ 71718 w 1675737"/>
              <a:gd name="connsiteY28" fmla="*/ 1927752 h 2107046"/>
              <a:gd name="connsiteX29" fmla="*/ 80682 w 1675737"/>
              <a:gd name="connsiteY29" fmla="*/ 1990505 h 2107046"/>
              <a:gd name="connsiteX30" fmla="*/ 98612 w 1675737"/>
              <a:gd name="connsiteY30" fmla="*/ 2044293 h 2107046"/>
              <a:gd name="connsiteX31" fmla="*/ 125506 w 1675737"/>
              <a:gd name="connsiteY31" fmla="*/ 2098082 h 2107046"/>
              <a:gd name="connsiteX32" fmla="*/ 152400 w 1675737"/>
              <a:gd name="connsiteY32" fmla="*/ 2107046 h 2107046"/>
              <a:gd name="connsiteX33" fmla="*/ 242047 w 1675737"/>
              <a:gd name="connsiteY33" fmla="*/ 2089117 h 2107046"/>
              <a:gd name="connsiteX34" fmla="*/ 322729 w 1675737"/>
              <a:gd name="connsiteY34" fmla="*/ 2107046 h 2107046"/>
              <a:gd name="connsiteX35" fmla="*/ 412377 w 1675737"/>
              <a:gd name="connsiteY35" fmla="*/ 2098082 h 2107046"/>
              <a:gd name="connsiteX36" fmla="*/ 439271 w 1675737"/>
              <a:gd name="connsiteY36" fmla="*/ 2089117 h 2107046"/>
              <a:gd name="connsiteX37" fmla="*/ 475129 w 1675737"/>
              <a:gd name="connsiteY37" fmla="*/ 2044293 h 2107046"/>
              <a:gd name="connsiteX38" fmla="*/ 484094 w 1675737"/>
              <a:gd name="connsiteY38" fmla="*/ 2017399 h 2107046"/>
              <a:gd name="connsiteX39" fmla="*/ 502024 w 1675737"/>
              <a:gd name="connsiteY39" fmla="*/ 1990505 h 2107046"/>
              <a:gd name="connsiteX40" fmla="*/ 510988 w 1675737"/>
              <a:gd name="connsiteY40" fmla="*/ 1963611 h 2107046"/>
              <a:gd name="connsiteX41" fmla="*/ 502024 w 1675737"/>
              <a:gd name="connsiteY41" fmla="*/ 1900858 h 2107046"/>
              <a:gd name="connsiteX42" fmla="*/ 493059 w 1675737"/>
              <a:gd name="connsiteY42" fmla="*/ 1856034 h 2107046"/>
              <a:gd name="connsiteX0" fmla="*/ 905435 w 1676953"/>
              <a:gd name="connsiteY0" fmla="*/ 475470 h 2107046"/>
              <a:gd name="connsiteX1" fmla="*/ 914400 w 1676953"/>
              <a:gd name="connsiteY1" fmla="*/ 27234 h 2107046"/>
              <a:gd name="connsiteX2" fmla="*/ 1600200 w 1676953"/>
              <a:gd name="connsiteY2" fmla="*/ 29069 h 2107046"/>
              <a:gd name="connsiteX3" fmla="*/ 1657655 w 1676953"/>
              <a:gd name="connsiteY3" fmla="*/ 188599 h 2107046"/>
              <a:gd name="connsiteX4" fmla="*/ 1667435 w 1676953"/>
              <a:gd name="connsiteY4" fmla="*/ 376858 h 2107046"/>
              <a:gd name="connsiteX5" fmla="*/ 1658471 w 1676953"/>
              <a:gd name="connsiteY5" fmla="*/ 583046 h 2107046"/>
              <a:gd name="connsiteX6" fmla="*/ 1658471 w 1676953"/>
              <a:gd name="connsiteY6" fmla="*/ 717517 h 2107046"/>
              <a:gd name="connsiteX7" fmla="*/ 1640541 w 1676953"/>
              <a:gd name="connsiteY7" fmla="*/ 1031282 h 2107046"/>
              <a:gd name="connsiteX8" fmla="*/ 1631577 w 1676953"/>
              <a:gd name="connsiteY8" fmla="*/ 1300223 h 2107046"/>
              <a:gd name="connsiteX9" fmla="*/ 1470212 w 1676953"/>
              <a:gd name="connsiteY9" fmla="*/ 1291258 h 2107046"/>
              <a:gd name="connsiteX10" fmla="*/ 1317812 w 1676953"/>
              <a:gd name="connsiteY10" fmla="*/ 1300223 h 2107046"/>
              <a:gd name="connsiteX11" fmla="*/ 1290918 w 1676953"/>
              <a:gd name="connsiteY11" fmla="*/ 1309187 h 2107046"/>
              <a:gd name="connsiteX12" fmla="*/ 1039906 w 1676953"/>
              <a:gd name="connsiteY12" fmla="*/ 1282293 h 2107046"/>
              <a:gd name="connsiteX13" fmla="*/ 519953 w 1676953"/>
              <a:gd name="connsiteY13" fmla="*/ 1291258 h 2107046"/>
              <a:gd name="connsiteX14" fmla="*/ 484094 w 1676953"/>
              <a:gd name="connsiteY14" fmla="*/ 1300223 h 2107046"/>
              <a:gd name="connsiteX15" fmla="*/ 268941 w 1676953"/>
              <a:gd name="connsiteY15" fmla="*/ 1291258 h 2107046"/>
              <a:gd name="connsiteX16" fmla="*/ 125506 w 1676953"/>
              <a:gd name="connsiteY16" fmla="*/ 1300223 h 2107046"/>
              <a:gd name="connsiteX17" fmla="*/ 98612 w 1676953"/>
              <a:gd name="connsiteY17" fmla="*/ 1309187 h 2107046"/>
              <a:gd name="connsiteX18" fmla="*/ 62753 w 1676953"/>
              <a:gd name="connsiteY18" fmla="*/ 1318152 h 2107046"/>
              <a:gd name="connsiteX19" fmla="*/ 17929 w 1676953"/>
              <a:gd name="connsiteY19" fmla="*/ 1354011 h 2107046"/>
              <a:gd name="connsiteX20" fmla="*/ 8965 w 1676953"/>
              <a:gd name="connsiteY20" fmla="*/ 1488482 h 2107046"/>
              <a:gd name="connsiteX21" fmla="*/ 0 w 1676953"/>
              <a:gd name="connsiteY21" fmla="*/ 1533305 h 2107046"/>
              <a:gd name="connsiteX22" fmla="*/ 8965 w 1676953"/>
              <a:gd name="connsiteY22" fmla="*/ 1613987 h 2107046"/>
              <a:gd name="connsiteX23" fmla="*/ 17929 w 1676953"/>
              <a:gd name="connsiteY23" fmla="*/ 1640882 h 2107046"/>
              <a:gd name="connsiteX24" fmla="*/ 26894 w 1676953"/>
              <a:gd name="connsiteY24" fmla="*/ 1694670 h 2107046"/>
              <a:gd name="connsiteX25" fmla="*/ 44824 w 1676953"/>
              <a:gd name="connsiteY25" fmla="*/ 1766387 h 2107046"/>
              <a:gd name="connsiteX26" fmla="*/ 53788 w 1676953"/>
              <a:gd name="connsiteY26" fmla="*/ 1856034 h 2107046"/>
              <a:gd name="connsiteX27" fmla="*/ 62753 w 1676953"/>
              <a:gd name="connsiteY27" fmla="*/ 1882929 h 2107046"/>
              <a:gd name="connsiteX28" fmla="*/ 71718 w 1676953"/>
              <a:gd name="connsiteY28" fmla="*/ 1927752 h 2107046"/>
              <a:gd name="connsiteX29" fmla="*/ 80682 w 1676953"/>
              <a:gd name="connsiteY29" fmla="*/ 1990505 h 2107046"/>
              <a:gd name="connsiteX30" fmla="*/ 98612 w 1676953"/>
              <a:gd name="connsiteY30" fmla="*/ 2044293 h 2107046"/>
              <a:gd name="connsiteX31" fmla="*/ 125506 w 1676953"/>
              <a:gd name="connsiteY31" fmla="*/ 2098082 h 2107046"/>
              <a:gd name="connsiteX32" fmla="*/ 152400 w 1676953"/>
              <a:gd name="connsiteY32" fmla="*/ 2107046 h 2107046"/>
              <a:gd name="connsiteX33" fmla="*/ 242047 w 1676953"/>
              <a:gd name="connsiteY33" fmla="*/ 2089117 h 2107046"/>
              <a:gd name="connsiteX34" fmla="*/ 322729 w 1676953"/>
              <a:gd name="connsiteY34" fmla="*/ 2107046 h 2107046"/>
              <a:gd name="connsiteX35" fmla="*/ 412377 w 1676953"/>
              <a:gd name="connsiteY35" fmla="*/ 2098082 h 2107046"/>
              <a:gd name="connsiteX36" fmla="*/ 439271 w 1676953"/>
              <a:gd name="connsiteY36" fmla="*/ 2089117 h 2107046"/>
              <a:gd name="connsiteX37" fmla="*/ 475129 w 1676953"/>
              <a:gd name="connsiteY37" fmla="*/ 2044293 h 2107046"/>
              <a:gd name="connsiteX38" fmla="*/ 484094 w 1676953"/>
              <a:gd name="connsiteY38" fmla="*/ 2017399 h 2107046"/>
              <a:gd name="connsiteX39" fmla="*/ 502024 w 1676953"/>
              <a:gd name="connsiteY39" fmla="*/ 1990505 h 2107046"/>
              <a:gd name="connsiteX40" fmla="*/ 510988 w 1676953"/>
              <a:gd name="connsiteY40" fmla="*/ 1963611 h 2107046"/>
              <a:gd name="connsiteX41" fmla="*/ 502024 w 1676953"/>
              <a:gd name="connsiteY41" fmla="*/ 1900858 h 2107046"/>
              <a:gd name="connsiteX42" fmla="*/ 493059 w 1676953"/>
              <a:gd name="connsiteY42" fmla="*/ 1856034 h 2107046"/>
              <a:gd name="connsiteX0" fmla="*/ 905435 w 1676953"/>
              <a:gd name="connsiteY0" fmla="*/ 448243 h 2079819"/>
              <a:gd name="connsiteX1" fmla="*/ 914400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40541 w 1676953"/>
              <a:gd name="connsiteY7" fmla="*/ 1004055 h 2079819"/>
              <a:gd name="connsiteX8" fmla="*/ 1631577 w 1676953"/>
              <a:gd name="connsiteY8" fmla="*/ 1272996 h 2079819"/>
              <a:gd name="connsiteX9" fmla="*/ 1470212 w 1676953"/>
              <a:gd name="connsiteY9" fmla="*/ 1264031 h 2079819"/>
              <a:gd name="connsiteX10" fmla="*/ 1317812 w 1676953"/>
              <a:gd name="connsiteY10" fmla="*/ 1272996 h 2079819"/>
              <a:gd name="connsiteX11" fmla="*/ 1290918 w 1676953"/>
              <a:gd name="connsiteY11" fmla="*/ 1281960 h 2079819"/>
              <a:gd name="connsiteX12" fmla="*/ 1039906 w 1676953"/>
              <a:gd name="connsiteY12" fmla="*/ 1255066 h 2079819"/>
              <a:gd name="connsiteX13" fmla="*/ 519953 w 1676953"/>
              <a:gd name="connsiteY13" fmla="*/ 1264031 h 2079819"/>
              <a:gd name="connsiteX14" fmla="*/ 484094 w 1676953"/>
              <a:gd name="connsiteY14" fmla="*/ 1272996 h 2079819"/>
              <a:gd name="connsiteX15" fmla="*/ 268941 w 1676953"/>
              <a:gd name="connsiteY15" fmla="*/ 1264031 h 2079819"/>
              <a:gd name="connsiteX16" fmla="*/ 125506 w 1676953"/>
              <a:gd name="connsiteY16" fmla="*/ 1272996 h 2079819"/>
              <a:gd name="connsiteX17" fmla="*/ 98612 w 1676953"/>
              <a:gd name="connsiteY17" fmla="*/ 1281960 h 2079819"/>
              <a:gd name="connsiteX18" fmla="*/ 62753 w 1676953"/>
              <a:gd name="connsiteY18" fmla="*/ 1290925 h 2079819"/>
              <a:gd name="connsiteX19" fmla="*/ 17929 w 1676953"/>
              <a:gd name="connsiteY19" fmla="*/ 1326784 h 2079819"/>
              <a:gd name="connsiteX20" fmla="*/ 8965 w 1676953"/>
              <a:gd name="connsiteY20" fmla="*/ 1461255 h 2079819"/>
              <a:gd name="connsiteX21" fmla="*/ 0 w 1676953"/>
              <a:gd name="connsiteY21" fmla="*/ 1506078 h 2079819"/>
              <a:gd name="connsiteX22" fmla="*/ 8965 w 1676953"/>
              <a:gd name="connsiteY22" fmla="*/ 1586760 h 2079819"/>
              <a:gd name="connsiteX23" fmla="*/ 17929 w 1676953"/>
              <a:gd name="connsiteY23" fmla="*/ 1613655 h 2079819"/>
              <a:gd name="connsiteX24" fmla="*/ 26894 w 1676953"/>
              <a:gd name="connsiteY24" fmla="*/ 1667443 h 2079819"/>
              <a:gd name="connsiteX25" fmla="*/ 44824 w 1676953"/>
              <a:gd name="connsiteY25" fmla="*/ 1739160 h 2079819"/>
              <a:gd name="connsiteX26" fmla="*/ 53788 w 1676953"/>
              <a:gd name="connsiteY26" fmla="*/ 1828807 h 2079819"/>
              <a:gd name="connsiteX27" fmla="*/ 62753 w 1676953"/>
              <a:gd name="connsiteY27" fmla="*/ 1855702 h 2079819"/>
              <a:gd name="connsiteX28" fmla="*/ 71718 w 1676953"/>
              <a:gd name="connsiteY28" fmla="*/ 1900525 h 2079819"/>
              <a:gd name="connsiteX29" fmla="*/ 80682 w 1676953"/>
              <a:gd name="connsiteY29" fmla="*/ 1963278 h 2079819"/>
              <a:gd name="connsiteX30" fmla="*/ 98612 w 1676953"/>
              <a:gd name="connsiteY30" fmla="*/ 2017066 h 2079819"/>
              <a:gd name="connsiteX31" fmla="*/ 125506 w 1676953"/>
              <a:gd name="connsiteY31" fmla="*/ 2070855 h 2079819"/>
              <a:gd name="connsiteX32" fmla="*/ 152400 w 1676953"/>
              <a:gd name="connsiteY32" fmla="*/ 2079819 h 2079819"/>
              <a:gd name="connsiteX33" fmla="*/ 242047 w 1676953"/>
              <a:gd name="connsiteY33" fmla="*/ 2061890 h 2079819"/>
              <a:gd name="connsiteX34" fmla="*/ 322729 w 1676953"/>
              <a:gd name="connsiteY34" fmla="*/ 2079819 h 2079819"/>
              <a:gd name="connsiteX35" fmla="*/ 412377 w 1676953"/>
              <a:gd name="connsiteY35" fmla="*/ 2070855 h 2079819"/>
              <a:gd name="connsiteX36" fmla="*/ 439271 w 1676953"/>
              <a:gd name="connsiteY36" fmla="*/ 2061890 h 2079819"/>
              <a:gd name="connsiteX37" fmla="*/ 475129 w 1676953"/>
              <a:gd name="connsiteY37" fmla="*/ 2017066 h 2079819"/>
              <a:gd name="connsiteX38" fmla="*/ 484094 w 1676953"/>
              <a:gd name="connsiteY38" fmla="*/ 1990172 h 2079819"/>
              <a:gd name="connsiteX39" fmla="*/ 502024 w 1676953"/>
              <a:gd name="connsiteY39" fmla="*/ 1963278 h 2079819"/>
              <a:gd name="connsiteX40" fmla="*/ 510988 w 1676953"/>
              <a:gd name="connsiteY40" fmla="*/ 1936384 h 2079819"/>
              <a:gd name="connsiteX41" fmla="*/ 502024 w 1676953"/>
              <a:gd name="connsiteY41" fmla="*/ 1873631 h 2079819"/>
              <a:gd name="connsiteX42" fmla="*/ 493059 w 1676953"/>
              <a:gd name="connsiteY42"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40541 w 1676953"/>
              <a:gd name="connsiteY7" fmla="*/ 1004055 h 2079819"/>
              <a:gd name="connsiteX8" fmla="*/ 1631577 w 1676953"/>
              <a:gd name="connsiteY8" fmla="*/ 1272996 h 2079819"/>
              <a:gd name="connsiteX9" fmla="*/ 1470212 w 1676953"/>
              <a:gd name="connsiteY9" fmla="*/ 1264031 h 2079819"/>
              <a:gd name="connsiteX10" fmla="*/ 1317812 w 1676953"/>
              <a:gd name="connsiteY10" fmla="*/ 1272996 h 2079819"/>
              <a:gd name="connsiteX11" fmla="*/ 1290918 w 1676953"/>
              <a:gd name="connsiteY11" fmla="*/ 1281960 h 2079819"/>
              <a:gd name="connsiteX12" fmla="*/ 1039906 w 1676953"/>
              <a:gd name="connsiteY12" fmla="*/ 1255066 h 2079819"/>
              <a:gd name="connsiteX13" fmla="*/ 519953 w 1676953"/>
              <a:gd name="connsiteY13" fmla="*/ 1264031 h 2079819"/>
              <a:gd name="connsiteX14" fmla="*/ 484094 w 1676953"/>
              <a:gd name="connsiteY14" fmla="*/ 1272996 h 2079819"/>
              <a:gd name="connsiteX15" fmla="*/ 268941 w 1676953"/>
              <a:gd name="connsiteY15" fmla="*/ 1264031 h 2079819"/>
              <a:gd name="connsiteX16" fmla="*/ 125506 w 1676953"/>
              <a:gd name="connsiteY16" fmla="*/ 1272996 h 2079819"/>
              <a:gd name="connsiteX17" fmla="*/ 98612 w 1676953"/>
              <a:gd name="connsiteY17" fmla="*/ 1281960 h 2079819"/>
              <a:gd name="connsiteX18" fmla="*/ 62753 w 1676953"/>
              <a:gd name="connsiteY18" fmla="*/ 1290925 h 2079819"/>
              <a:gd name="connsiteX19" fmla="*/ 17929 w 1676953"/>
              <a:gd name="connsiteY19" fmla="*/ 1326784 h 2079819"/>
              <a:gd name="connsiteX20" fmla="*/ 8965 w 1676953"/>
              <a:gd name="connsiteY20" fmla="*/ 1461255 h 2079819"/>
              <a:gd name="connsiteX21" fmla="*/ 0 w 1676953"/>
              <a:gd name="connsiteY21" fmla="*/ 1506078 h 2079819"/>
              <a:gd name="connsiteX22" fmla="*/ 8965 w 1676953"/>
              <a:gd name="connsiteY22" fmla="*/ 1586760 h 2079819"/>
              <a:gd name="connsiteX23" fmla="*/ 17929 w 1676953"/>
              <a:gd name="connsiteY23" fmla="*/ 1613655 h 2079819"/>
              <a:gd name="connsiteX24" fmla="*/ 26894 w 1676953"/>
              <a:gd name="connsiteY24" fmla="*/ 1667443 h 2079819"/>
              <a:gd name="connsiteX25" fmla="*/ 44824 w 1676953"/>
              <a:gd name="connsiteY25" fmla="*/ 1739160 h 2079819"/>
              <a:gd name="connsiteX26" fmla="*/ 53788 w 1676953"/>
              <a:gd name="connsiteY26" fmla="*/ 1828807 h 2079819"/>
              <a:gd name="connsiteX27" fmla="*/ 62753 w 1676953"/>
              <a:gd name="connsiteY27" fmla="*/ 1855702 h 2079819"/>
              <a:gd name="connsiteX28" fmla="*/ 71718 w 1676953"/>
              <a:gd name="connsiteY28" fmla="*/ 1900525 h 2079819"/>
              <a:gd name="connsiteX29" fmla="*/ 80682 w 1676953"/>
              <a:gd name="connsiteY29" fmla="*/ 1963278 h 2079819"/>
              <a:gd name="connsiteX30" fmla="*/ 98612 w 1676953"/>
              <a:gd name="connsiteY30" fmla="*/ 2017066 h 2079819"/>
              <a:gd name="connsiteX31" fmla="*/ 125506 w 1676953"/>
              <a:gd name="connsiteY31" fmla="*/ 2070855 h 2079819"/>
              <a:gd name="connsiteX32" fmla="*/ 152400 w 1676953"/>
              <a:gd name="connsiteY32" fmla="*/ 2079819 h 2079819"/>
              <a:gd name="connsiteX33" fmla="*/ 242047 w 1676953"/>
              <a:gd name="connsiteY33" fmla="*/ 2061890 h 2079819"/>
              <a:gd name="connsiteX34" fmla="*/ 322729 w 1676953"/>
              <a:gd name="connsiteY34" fmla="*/ 2079819 h 2079819"/>
              <a:gd name="connsiteX35" fmla="*/ 412377 w 1676953"/>
              <a:gd name="connsiteY35" fmla="*/ 2070855 h 2079819"/>
              <a:gd name="connsiteX36" fmla="*/ 439271 w 1676953"/>
              <a:gd name="connsiteY36" fmla="*/ 2061890 h 2079819"/>
              <a:gd name="connsiteX37" fmla="*/ 475129 w 1676953"/>
              <a:gd name="connsiteY37" fmla="*/ 2017066 h 2079819"/>
              <a:gd name="connsiteX38" fmla="*/ 484094 w 1676953"/>
              <a:gd name="connsiteY38" fmla="*/ 1990172 h 2079819"/>
              <a:gd name="connsiteX39" fmla="*/ 502024 w 1676953"/>
              <a:gd name="connsiteY39" fmla="*/ 1963278 h 2079819"/>
              <a:gd name="connsiteX40" fmla="*/ 510988 w 1676953"/>
              <a:gd name="connsiteY40" fmla="*/ 1936384 h 2079819"/>
              <a:gd name="connsiteX41" fmla="*/ 502024 w 1676953"/>
              <a:gd name="connsiteY41" fmla="*/ 1873631 h 2079819"/>
              <a:gd name="connsiteX42" fmla="*/ 493059 w 1676953"/>
              <a:gd name="connsiteY42"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54396 w 1676953"/>
              <a:gd name="connsiteY7" fmla="*/ 1004055 h 2079819"/>
              <a:gd name="connsiteX8" fmla="*/ 1631577 w 1676953"/>
              <a:gd name="connsiteY8" fmla="*/ 1272996 h 2079819"/>
              <a:gd name="connsiteX9" fmla="*/ 1470212 w 1676953"/>
              <a:gd name="connsiteY9" fmla="*/ 1264031 h 2079819"/>
              <a:gd name="connsiteX10" fmla="*/ 1317812 w 1676953"/>
              <a:gd name="connsiteY10" fmla="*/ 1272996 h 2079819"/>
              <a:gd name="connsiteX11" fmla="*/ 1290918 w 1676953"/>
              <a:gd name="connsiteY11" fmla="*/ 1281960 h 2079819"/>
              <a:gd name="connsiteX12" fmla="*/ 1039906 w 1676953"/>
              <a:gd name="connsiteY12" fmla="*/ 1255066 h 2079819"/>
              <a:gd name="connsiteX13" fmla="*/ 519953 w 1676953"/>
              <a:gd name="connsiteY13" fmla="*/ 1264031 h 2079819"/>
              <a:gd name="connsiteX14" fmla="*/ 484094 w 1676953"/>
              <a:gd name="connsiteY14" fmla="*/ 1272996 h 2079819"/>
              <a:gd name="connsiteX15" fmla="*/ 268941 w 1676953"/>
              <a:gd name="connsiteY15" fmla="*/ 1264031 h 2079819"/>
              <a:gd name="connsiteX16" fmla="*/ 125506 w 1676953"/>
              <a:gd name="connsiteY16" fmla="*/ 1272996 h 2079819"/>
              <a:gd name="connsiteX17" fmla="*/ 98612 w 1676953"/>
              <a:gd name="connsiteY17" fmla="*/ 1281960 h 2079819"/>
              <a:gd name="connsiteX18" fmla="*/ 62753 w 1676953"/>
              <a:gd name="connsiteY18" fmla="*/ 1290925 h 2079819"/>
              <a:gd name="connsiteX19" fmla="*/ 17929 w 1676953"/>
              <a:gd name="connsiteY19" fmla="*/ 1326784 h 2079819"/>
              <a:gd name="connsiteX20" fmla="*/ 8965 w 1676953"/>
              <a:gd name="connsiteY20" fmla="*/ 1461255 h 2079819"/>
              <a:gd name="connsiteX21" fmla="*/ 0 w 1676953"/>
              <a:gd name="connsiteY21" fmla="*/ 1506078 h 2079819"/>
              <a:gd name="connsiteX22" fmla="*/ 8965 w 1676953"/>
              <a:gd name="connsiteY22" fmla="*/ 1586760 h 2079819"/>
              <a:gd name="connsiteX23" fmla="*/ 17929 w 1676953"/>
              <a:gd name="connsiteY23" fmla="*/ 1613655 h 2079819"/>
              <a:gd name="connsiteX24" fmla="*/ 26894 w 1676953"/>
              <a:gd name="connsiteY24" fmla="*/ 1667443 h 2079819"/>
              <a:gd name="connsiteX25" fmla="*/ 44824 w 1676953"/>
              <a:gd name="connsiteY25" fmla="*/ 1739160 h 2079819"/>
              <a:gd name="connsiteX26" fmla="*/ 53788 w 1676953"/>
              <a:gd name="connsiteY26" fmla="*/ 1828807 h 2079819"/>
              <a:gd name="connsiteX27" fmla="*/ 62753 w 1676953"/>
              <a:gd name="connsiteY27" fmla="*/ 1855702 h 2079819"/>
              <a:gd name="connsiteX28" fmla="*/ 71718 w 1676953"/>
              <a:gd name="connsiteY28" fmla="*/ 1900525 h 2079819"/>
              <a:gd name="connsiteX29" fmla="*/ 80682 w 1676953"/>
              <a:gd name="connsiteY29" fmla="*/ 1963278 h 2079819"/>
              <a:gd name="connsiteX30" fmla="*/ 98612 w 1676953"/>
              <a:gd name="connsiteY30" fmla="*/ 2017066 h 2079819"/>
              <a:gd name="connsiteX31" fmla="*/ 125506 w 1676953"/>
              <a:gd name="connsiteY31" fmla="*/ 2070855 h 2079819"/>
              <a:gd name="connsiteX32" fmla="*/ 152400 w 1676953"/>
              <a:gd name="connsiteY32" fmla="*/ 2079819 h 2079819"/>
              <a:gd name="connsiteX33" fmla="*/ 242047 w 1676953"/>
              <a:gd name="connsiteY33" fmla="*/ 2061890 h 2079819"/>
              <a:gd name="connsiteX34" fmla="*/ 322729 w 1676953"/>
              <a:gd name="connsiteY34" fmla="*/ 2079819 h 2079819"/>
              <a:gd name="connsiteX35" fmla="*/ 412377 w 1676953"/>
              <a:gd name="connsiteY35" fmla="*/ 2070855 h 2079819"/>
              <a:gd name="connsiteX36" fmla="*/ 439271 w 1676953"/>
              <a:gd name="connsiteY36" fmla="*/ 2061890 h 2079819"/>
              <a:gd name="connsiteX37" fmla="*/ 475129 w 1676953"/>
              <a:gd name="connsiteY37" fmla="*/ 2017066 h 2079819"/>
              <a:gd name="connsiteX38" fmla="*/ 484094 w 1676953"/>
              <a:gd name="connsiteY38" fmla="*/ 1990172 h 2079819"/>
              <a:gd name="connsiteX39" fmla="*/ 502024 w 1676953"/>
              <a:gd name="connsiteY39" fmla="*/ 1963278 h 2079819"/>
              <a:gd name="connsiteX40" fmla="*/ 510988 w 1676953"/>
              <a:gd name="connsiteY40" fmla="*/ 1936384 h 2079819"/>
              <a:gd name="connsiteX41" fmla="*/ 502024 w 1676953"/>
              <a:gd name="connsiteY41" fmla="*/ 1873631 h 2079819"/>
              <a:gd name="connsiteX42" fmla="*/ 493059 w 1676953"/>
              <a:gd name="connsiteY42"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50932 w 1676953"/>
              <a:gd name="connsiteY7" fmla="*/ 1004055 h 2079819"/>
              <a:gd name="connsiteX8" fmla="*/ 1631577 w 1676953"/>
              <a:gd name="connsiteY8" fmla="*/ 1272996 h 2079819"/>
              <a:gd name="connsiteX9" fmla="*/ 1470212 w 1676953"/>
              <a:gd name="connsiteY9" fmla="*/ 1264031 h 2079819"/>
              <a:gd name="connsiteX10" fmla="*/ 1317812 w 1676953"/>
              <a:gd name="connsiteY10" fmla="*/ 1272996 h 2079819"/>
              <a:gd name="connsiteX11" fmla="*/ 1290918 w 1676953"/>
              <a:gd name="connsiteY11" fmla="*/ 1281960 h 2079819"/>
              <a:gd name="connsiteX12" fmla="*/ 1039906 w 1676953"/>
              <a:gd name="connsiteY12" fmla="*/ 1255066 h 2079819"/>
              <a:gd name="connsiteX13" fmla="*/ 519953 w 1676953"/>
              <a:gd name="connsiteY13" fmla="*/ 1264031 h 2079819"/>
              <a:gd name="connsiteX14" fmla="*/ 484094 w 1676953"/>
              <a:gd name="connsiteY14" fmla="*/ 1272996 h 2079819"/>
              <a:gd name="connsiteX15" fmla="*/ 268941 w 1676953"/>
              <a:gd name="connsiteY15" fmla="*/ 1264031 h 2079819"/>
              <a:gd name="connsiteX16" fmla="*/ 125506 w 1676953"/>
              <a:gd name="connsiteY16" fmla="*/ 1272996 h 2079819"/>
              <a:gd name="connsiteX17" fmla="*/ 98612 w 1676953"/>
              <a:gd name="connsiteY17" fmla="*/ 1281960 h 2079819"/>
              <a:gd name="connsiteX18" fmla="*/ 62753 w 1676953"/>
              <a:gd name="connsiteY18" fmla="*/ 1290925 h 2079819"/>
              <a:gd name="connsiteX19" fmla="*/ 17929 w 1676953"/>
              <a:gd name="connsiteY19" fmla="*/ 1326784 h 2079819"/>
              <a:gd name="connsiteX20" fmla="*/ 8965 w 1676953"/>
              <a:gd name="connsiteY20" fmla="*/ 1461255 h 2079819"/>
              <a:gd name="connsiteX21" fmla="*/ 0 w 1676953"/>
              <a:gd name="connsiteY21" fmla="*/ 1506078 h 2079819"/>
              <a:gd name="connsiteX22" fmla="*/ 8965 w 1676953"/>
              <a:gd name="connsiteY22" fmla="*/ 1586760 h 2079819"/>
              <a:gd name="connsiteX23" fmla="*/ 17929 w 1676953"/>
              <a:gd name="connsiteY23" fmla="*/ 1613655 h 2079819"/>
              <a:gd name="connsiteX24" fmla="*/ 26894 w 1676953"/>
              <a:gd name="connsiteY24" fmla="*/ 1667443 h 2079819"/>
              <a:gd name="connsiteX25" fmla="*/ 44824 w 1676953"/>
              <a:gd name="connsiteY25" fmla="*/ 1739160 h 2079819"/>
              <a:gd name="connsiteX26" fmla="*/ 53788 w 1676953"/>
              <a:gd name="connsiteY26" fmla="*/ 1828807 h 2079819"/>
              <a:gd name="connsiteX27" fmla="*/ 62753 w 1676953"/>
              <a:gd name="connsiteY27" fmla="*/ 1855702 h 2079819"/>
              <a:gd name="connsiteX28" fmla="*/ 71718 w 1676953"/>
              <a:gd name="connsiteY28" fmla="*/ 1900525 h 2079819"/>
              <a:gd name="connsiteX29" fmla="*/ 80682 w 1676953"/>
              <a:gd name="connsiteY29" fmla="*/ 1963278 h 2079819"/>
              <a:gd name="connsiteX30" fmla="*/ 98612 w 1676953"/>
              <a:gd name="connsiteY30" fmla="*/ 2017066 h 2079819"/>
              <a:gd name="connsiteX31" fmla="*/ 125506 w 1676953"/>
              <a:gd name="connsiteY31" fmla="*/ 2070855 h 2079819"/>
              <a:gd name="connsiteX32" fmla="*/ 152400 w 1676953"/>
              <a:gd name="connsiteY32" fmla="*/ 2079819 h 2079819"/>
              <a:gd name="connsiteX33" fmla="*/ 242047 w 1676953"/>
              <a:gd name="connsiteY33" fmla="*/ 2061890 h 2079819"/>
              <a:gd name="connsiteX34" fmla="*/ 322729 w 1676953"/>
              <a:gd name="connsiteY34" fmla="*/ 2079819 h 2079819"/>
              <a:gd name="connsiteX35" fmla="*/ 412377 w 1676953"/>
              <a:gd name="connsiteY35" fmla="*/ 2070855 h 2079819"/>
              <a:gd name="connsiteX36" fmla="*/ 439271 w 1676953"/>
              <a:gd name="connsiteY36" fmla="*/ 2061890 h 2079819"/>
              <a:gd name="connsiteX37" fmla="*/ 475129 w 1676953"/>
              <a:gd name="connsiteY37" fmla="*/ 2017066 h 2079819"/>
              <a:gd name="connsiteX38" fmla="*/ 484094 w 1676953"/>
              <a:gd name="connsiteY38" fmla="*/ 1990172 h 2079819"/>
              <a:gd name="connsiteX39" fmla="*/ 502024 w 1676953"/>
              <a:gd name="connsiteY39" fmla="*/ 1963278 h 2079819"/>
              <a:gd name="connsiteX40" fmla="*/ 510988 w 1676953"/>
              <a:gd name="connsiteY40" fmla="*/ 1936384 h 2079819"/>
              <a:gd name="connsiteX41" fmla="*/ 502024 w 1676953"/>
              <a:gd name="connsiteY41" fmla="*/ 1873631 h 2079819"/>
              <a:gd name="connsiteX42" fmla="*/ 493059 w 1676953"/>
              <a:gd name="connsiteY42"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50932 w 1676953"/>
              <a:gd name="connsiteY7" fmla="*/ 1004055 h 2079819"/>
              <a:gd name="connsiteX8" fmla="*/ 1631577 w 1676953"/>
              <a:gd name="connsiteY8" fmla="*/ 1272996 h 2079819"/>
              <a:gd name="connsiteX9" fmla="*/ 1470212 w 1676953"/>
              <a:gd name="connsiteY9" fmla="*/ 1264031 h 2079819"/>
              <a:gd name="connsiteX10" fmla="*/ 1317812 w 1676953"/>
              <a:gd name="connsiteY10" fmla="*/ 1272996 h 2079819"/>
              <a:gd name="connsiteX11" fmla="*/ 1290918 w 1676953"/>
              <a:gd name="connsiteY11" fmla="*/ 1281960 h 2079819"/>
              <a:gd name="connsiteX12" fmla="*/ 1039906 w 1676953"/>
              <a:gd name="connsiteY12" fmla="*/ 1255066 h 2079819"/>
              <a:gd name="connsiteX13" fmla="*/ 519953 w 1676953"/>
              <a:gd name="connsiteY13" fmla="*/ 1264031 h 2079819"/>
              <a:gd name="connsiteX14" fmla="*/ 484094 w 1676953"/>
              <a:gd name="connsiteY14" fmla="*/ 1272996 h 2079819"/>
              <a:gd name="connsiteX15" fmla="*/ 268941 w 1676953"/>
              <a:gd name="connsiteY15" fmla="*/ 1264031 h 2079819"/>
              <a:gd name="connsiteX16" fmla="*/ 125506 w 1676953"/>
              <a:gd name="connsiteY16" fmla="*/ 1272996 h 2079819"/>
              <a:gd name="connsiteX17" fmla="*/ 98612 w 1676953"/>
              <a:gd name="connsiteY17" fmla="*/ 1281960 h 2079819"/>
              <a:gd name="connsiteX18" fmla="*/ 62753 w 1676953"/>
              <a:gd name="connsiteY18" fmla="*/ 1290925 h 2079819"/>
              <a:gd name="connsiteX19" fmla="*/ 17929 w 1676953"/>
              <a:gd name="connsiteY19" fmla="*/ 1326784 h 2079819"/>
              <a:gd name="connsiteX20" fmla="*/ 8965 w 1676953"/>
              <a:gd name="connsiteY20" fmla="*/ 1461255 h 2079819"/>
              <a:gd name="connsiteX21" fmla="*/ 0 w 1676953"/>
              <a:gd name="connsiteY21" fmla="*/ 1506078 h 2079819"/>
              <a:gd name="connsiteX22" fmla="*/ 8965 w 1676953"/>
              <a:gd name="connsiteY22" fmla="*/ 1586760 h 2079819"/>
              <a:gd name="connsiteX23" fmla="*/ 17929 w 1676953"/>
              <a:gd name="connsiteY23" fmla="*/ 1613655 h 2079819"/>
              <a:gd name="connsiteX24" fmla="*/ 26894 w 1676953"/>
              <a:gd name="connsiteY24" fmla="*/ 1667443 h 2079819"/>
              <a:gd name="connsiteX25" fmla="*/ 44824 w 1676953"/>
              <a:gd name="connsiteY25" fmla="*/ 1739160 h 2079819"/>
              <a:gd name="connsiteX26" fmla="*/ 53788 w 1676953"/>
              <a:gd name="connsiteY26" fmla="*/ 1828807 h 2079819"/>
              <a:gd name="connsiteX27" fmla="*/ 62753 w 1676953"/>
              <a:gd name="connsiteY27" fmla="*/ 1855702 h 2079819"/>
              <a:gd name="connsiteX28" fmla="*/ 71718 w 1676953"/>
              <a:gd name="connsiteY28" fmla="*/ 1900525 h 2079819"/>
              <a:gd name="connsiteX29" fmla="*/ 80682 w 1676953"/>
              <a:gd name="connsiteY29" fmla="*/ 1963278 h 2079819"/>
              <a:gd name="connsiteX30" fmla="*/ 98612 w 1676953"/>
              <a:gd name="connsiteY30" fmla="*/ 2017066 h 2079819"/>
              <a:gd name="connsiteX31" fmla="*/ 125506 w 1676953"/>
              <a:gd name="connsiteY31" fmla="*/ 2070855 h 2079819"/>
              <a:gd name="connsiteX32" fmla="*/ 152400 w 1676953"/>
              <a:gd name="connsiteY32" fmla="*/ 2079819 h 2079819"/>
              <a:gd name="connsiteX33" fmla="*/ 242047 w 1676953"/>
              <a:gd name="connsiteY33" fmla="*/ 2061890 h 2079819"/>
              <a:gd name="connsiteX34" fmla="*/ 322729 w 1676953"/>
              <a:gd name="connsiteY34" fmla="*/ 2079819 h 2079819"/>
              <a:gd name="connsiteX35" fmla="*/ 412377 w 1676953"/>
              <a:gd name="connsiteY35" fmla="*/ 2070855 h 2079819"/>
              <a:gd name="connsiteX36" fmla="*/ 439271 w 1676953"/>
              <a:gd name="connsiteY36" fmla="*/ 2061890 h 2079819"/>
              <a:gd name="connsiteX37" fmla="*/ 475129 w 1676953"/>
              <a:gd name="connsiteY37" fmla="*/ 2017066 h 2079819"/>
              <a:gd name="connsiteX38" fmla="*/ 484094 w 1676953"/>
              <a:gd name="connsiteY38" fmla="*/ 1990172 h 2079819"/>
              <a:gd name="connsiteX39" fmla="*/ 502024 w 1676953"/>
              <a:gd name="connsiteY39" fmla="*/ 1963278 h 2079819"/>
              <a:gd name="connsiteX40" fmla="*/ 510988 w 1676953"/>
              <a:gd name="connsiteY40" fmla="*/ 1936384 h 2079819"/>
              <a:gd name="connsiteX41" fmla="*/ 502024 w 1676953"/>
              <a:gd name="connsiteY41" fmla="*/ 1873631 h 2079819"/>
              <a:gd name="connsiteX42" fmla="*/ 493059 w 1676953"/>
              <a:gd name="connsiteY42"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50932 w 1676953"/>
              <a:gd name="connsiteY7" fmla="*/ 1004055 h 2079819"/>
              <a:gd name="connsiteX8" fmla="*/ 1631577 w 1676953"/>
              <a:gd name="connsiteY8" fmla="*/ 1272996 h 2079819"/>
              <a:gd name="connsiteX9" fmla="*/ 1317812 w 1676953"/>
              <a:gd name="connsiteY9" fmla="*/ 1272996 h 2079819"/>
              <a:gd name="connsiteX10" fmla="*/ 1290918 w 1676953"/>
              <a:gd name="connsiteY10" fmla="*/ 1281960 h 2079819"/>
              <a:gd name="connsiteX11" fmla="*/ 1039906 w 1676953"/>
              <a:gd name="connsiteY11" fmla="*/ 1255066 h 2079819"/>
              <a:gd name="connsiteX12" fmla="*/ 519953 w 1676953"/>
              <a:gd name="connsiteY12" fmla="*/ 1264031 h 2079819"/>
              <a:gd name="connsiteX13" fmla="*/ 484094 w 1676953"/>
              <a:gd name="connsiteY13" fmla="*/ 1272996 h 2079819"/>
              <a:gd name="connsiteX14" fmla="*/ 268941 w 1676953"/>
              <a:gd name="connsiteY14" fmla="*/ 1264031 h 2079819"/>
              <a:gd name="connsiteX15" fmla="*/ 125506 w 1676953"/>
              <a:gd name="connsiteY15" fmla="*/ 1272996 h 2079819"/>
              <a:gd name="connsiteX16" fmla="*/ 98612 w 1676953"/>
              <a:gd name="connsiteY16" fmla="*/ 1281960 h 2079819"/>
              <a:gd name="connsiteX17" fmla="*/ 62753 w 1676953"/>
              <a:gd name="connsiteY17" fmla="*/ 1290925 h 2079819"/>
              <a:gd name="connsiteX18" fmla="*/ 17929 w 1676953"/>
              <a:gd name="connsiteY18" fmla="*/ 1326784 h 2079819"/>
              <a:gd name="connsiteX19" fmla="*/ 8965 w 1676953"/>
              <a:gd name="connsiteY19" fmla="*/ 1461255 h 2079819"/>
              <a:gd name="connsiteX20" fmla="*/ 0 w 1676953"/>
              <a:gd name="connsiteY20" fmla="*/ 1506078 h 2079819"/>
              <a:gd name="connsiteX21" fmla="*/ 8965 w 1676953"/>
              <a:gd name="connsiteY21" fmla="*/ 1586760 h 2079819"/>
              <a:gd name="connsiteX22" fmla="*/ 17929 w 1676953"/>
              <a:gd name="connsiteY22" fmla="*/ 1613655 h 2079819"/>
              <a:gd name="connsiteX23" fmla="*/ 26894 w 1676953"/>
              <a:gd name="connsiteY23" fmla="*/ 1667443 h 2079819"/>
              <a:gd name="connsiteX24" fmla="*/ 44824 w 1676953"/>
              <a:gd name="connsiteY24" fmla="*/ 1739160 h 2079819"/>
              <a:gd name="connsiteX25" fmla="*/ 53788 w 1676953"/>
              <a:gd name="connsiteY25" fmla="*/ 1828807 h 2079819"/>
              <a:gd name="connsiteX26" fmla="*/ 62753 w 1676953"/>
              <a:gd name="connsiteY26" fmla="*/ 1855702 h 2079819"/>
              <a:gd name="connsiteX27" fmla="*/ 71718 w 1676953"/>
              <a:gd name="connsiteY27" fmla="*/ 1900525 h 2079819"/>
              <a:gd name="connsiteX28" fmla="*/ 80682 w 1676953"/>
              <a:gd name="connsiteY28" fmla="*/ 1963278 h 2079819"/>
              <a:gd name="connsiteX29" fmla="*/ 98612 w 1676953"/>
              <a:gd name="connsiteY29" fmla="*/ 2017066 h 2079819"/>
              <a:gd name="connsiteX30" fmla="*/ 125506 w 1676953"/>
              <a:gd name="connsiteY30" fmla="*/ 2070855 h 2079819"/>
              <a:gd name="connsiteX31" fmla="*/ 152400 w 1676953"/>
              <a:gd name="connsiteY31" fmla="*/ 2079819 h 2079819"/>
              <a:gd name="connsiteX32" fmla="*/ 242047 w 1676953"/>
              <a:gd name="connsiteY32" fmla="*/ 2061890 h 2079819"/>
              <a:gd name="connsiteX33" fmla="*/ 322729 w 1676953"/>
              <a:gd name="connsiteY33" fmla="*/ 2079819 h 2079819"/>
              <a:gd name="connsiteX34" fmla="*/ 412377 w 1676953"/>
              <a:gd name="connsiteY34" fmla="*/ 2070855 h 2079819"/>
              <a:gd name="connsiteX35" fmla="*/ 439271 w 1676953"/>
              <a:gd name="connsiteY35" fmla="*/ 2061890 h 2079819"/>
              <a:gd name="connsiteX36" fmla="*/ 475129 w 1676953"/>
              <a:gd name="connsiteY36" fmla="*/ 2017066 h 2079819"/>
              <a:gd name="connsiteX37" fmla="*/ 484094 w 1676953"/>
              <a:gd name="connsiteY37" fmla="*/ 1990172 h 2079819"/>
              <a:gd name="connsiteX38" fmla="*/ 502024 w 1676953"/>
              <a:gd name="connsiteY38" fmla="*/ 1963278 h 2079819"/>
              <a:gd name="connsiteX39" fmla="*/ 510988 w 1676953"/>
              <a:gd name="connsiteY39" fmla="*/ 1936384 h 2079819"/>
              <a:gd name="connsiteX40" fmla="*/ 502024 w 1676953"/>
              <a:gd name="connsiteY40" fmla="*/ 1873631 h 2079819"/>
              <a:gd name="connsiteX41" fmla="*/ 493059 w 1676953"/>
              <a:gd name="connsiteY41" fmla="*/ 1828807 h 2079819"/>
              <a:gd name="connsiteX0" fmla="*/ 905435 w 1676953"/>
              <a:gd name="connsiteY0" fmla="*/ 448243 h 2079819"/>
              <a:gd name="connsiteX1" fmla="*/ 935182 w 1676953"/>
              <a:gd name="connsiteY1" fmla="*/ 7 h 2079819"/>
              <a:gd name="connsiteX2" fmla="*/ 1600200 w 1676953"/>
              <a:gd name="connsiteY2" fmla="*/ 1842 h 2079819"/>
              <a:gd name="connsiteX3" fmla="*/ 1657655 w 1676953"/>
              <a:gd name="connsiteY3" fmla="*/ 161372 h 2079819"/>
              <a:gd name="connsiteX4" fmla="*/ 1667435 w 1676953"/>
              <a:gd name="connsiteY4" fmla="*/ 349631 h 2079819"/>
              <a:gd name="connsiteX5" fmla="*/ 1658471 w 1676953"/>
              <a:gd name="connsiteY5" fmla="*/ 555819 h 2079819"/>
              <a:gd name="connsiteX6" fmla="*/ 1658471 w 1676953"/>
              <a:gd name="connsiteY6" fmla="*/ 690290 h 2079819"/>
              <a:gd name="connsiteX7" fmla="*/ 1650932 w 1676953"/>
              <a:gd name="connsiteY7" fmla="*/ 1004055 h 2079819"/>
              <a:gd name="connsiteX8" fmla="*/ 1631577 w 1676953"/>
              <a:gd name="connsiteY8" fmla="*/ 1272996 h 2079819"/>
              <a:gd name="connsiteX9" fmla="*/ 1290918 w 1676953"/>
              <a:gd name="connsiteY9" fmla="*/ 1281960 h 2079819"/>
              <a:gd name="connsiteX10" fmla="*/ 1039906 w 1676953"/>
              <a:gd name="connsiteY10" fmla="*/ 1255066 h 2079819"/>
              <a:gd name="connsiteX11" fmla="*/ 519953 w 1676953"/>
              <a:gd name="connsiteY11" fmla="*/ 1264031 h 2079819"/>
              <a:gd name="connsiteX12" fmla="*/ 484094 w 1676953"/>
              <a:gd name="connsiteY12" fmla="*/ 1272996 h 2079819"/>
              <a:gd name="connsiteX13" fmla="*/ 268941 w 1676953"/>
              <a:gd name="connsiteY13" fmla="*/ 1264031 h 2079819"/>
              <a:gd name="connsiteX14" fmla="*/ 125506 w 1676953"/>
              <a:gd name="connsiteY14" fmla="*/ 1272996 h 2079819"/>
              <a:gd name="connsiteX15" fmla="*/ 98612 w 1676953"/>
              <a:gd name="connsiteY15" fmla="*/ 1281960 h 2079819"/>
              <a:gd name="connsiteX16" fmla="*/ 62753 w 1676953"/>
              <a:gd name="connsiteY16" fmla="*/ 1290925 h 2079819"/>
              <a:gd name="connsiteX17" fmla="*/ 17929 w 1676953"/>
              <a:gd name="connsiteY17" fmla="*/ 1326784 h 2079819"/>
              <a:gd name="connsiteX18" fmla="*/ 8965 w 1676953"/>
              <a:gd name="connsiteY18" fmla="*/ 1461255 h 2079819"/>
              <a:gd name="connsiteX19" fmla="*/ 0 w 1676953"/>
              <a:gd name="connsiteY19" fmla="*/ 1506078 h 2079819"/>
              <a:gd name="connsiteX20" fmla="*/ 8965 w 1676953"/>
              <a:gd name="connsiteY20" fmla="*/ 1586760 h 2079819"/>
              <a:gd name="connsiteX21" fmla="*/ 17929 w 1676953"/>
              <a:gd name="connsiteY21" fmla="*/ 1613655 h 2079819"/>
              <a:gd name="connsiteX22" fmla="*/ 26894 w 1676953"/>
              <a:gd name="connsiteY22" fmla="*/ 1667443 h 2079819"/>
              <a:gd name="connsiteX23" fmla="*/ 44824 w 1676953"/>
              <a:gd name="connsiteY23" fmla="*/ 1739160 h 2079819"/>
              <a:gd name="connsiteX24" fmla="*/ 53788 w 1676953"/>
              <a:gd name="connsiteY24" fmla="*/ 1828807 h 2079819"/>
              <a:gd name="connsiteX25" fmla="*/ 62753 w 1676953"/>
              <a:gd name="connsiteY25" fmla="*/ 1855702 h 2079819"/>
              <a:gd name="connsiteX26" fmla="*/ 71718 w 1676953"/>
              <a:gd name="connsiteY26" fmla="*/ 1900525 h 2079819"/>
              <a:gd name="connsiteX27" fmla="*/ 80682 w 1676953"/>
              <a:gd name="connsiteY27" fmla="*/ 1963278 h 2079819"/>
              <a:gd name="connsiteX28" fmla="*/ 98612 w 1676953"/>
              <a:gd name="connsiteY28" fmla="*/ 2017066 h 2079819"/>
              <a:gd name="connsiteX29" fmla="*/ 125506 w 1676953"/>
              <a:gd name="connsiteY29" fmla="*/ 2070855 h 2079819"/>
              <a:gd name="connsiteX30" fmla="*/ 152400 w 1676953"/>
              <a:gd name="connsiteY30" fmla="*/ 2079819 h 2079819"/>
              <a:gd name="connsiteX31" fmla="*/ 242047 w 1676953"/>
              <a:gd name="connsiteY31" fmla="*/ 2061890 h 2079819"/>
              <a:gd name="connsiteX32" fmla="*/ 322729 w 1676953"/>
              <a:gd name="connsiteY32" fmla="*/ 2079819 h 2079819"/>
              <a:gd name="connsiteX33" fmla="*/ 412377 w 1676953"/>
              <a:gd name="connsiteY33" fmla="*/ 2070855 h 2079819"/>
              <a:gd name="connsiteX34" fmla="*/ 439271 w 1676953"/>
              <a:gd name="connsiteY34" fmla="*/ 2061890 h 2079819"/>
              <a:gd name="connsiteX35" fmla="*/ 475129 w 1676953"/>
              <a:gd name="connsiteY35" fmla="*/ 2017066 h 2079819"/>
              <a:gd name="connsiteX36" fmla="*/ 484094 w 1676953"/>
              <a:gd name="connsiteY36" fmla="*/ 1990172 h 2079819"/>
              <a:gd name="connsiteX37" fmla="*/ 502024 w 1676953"/>
              <a:gd name="connsiteY37" fmla="*/ 1963278 h 2079819"/>
              <a:gd name="connsiteX38" fmla="*/ 510988 w 1676953"/>
              <a:gd name="connsiteY38" fmla="*/ 1936384 h 2079819"/>
              <a:gd name="connsiteX39" fmla="*/ 502024 w 1676953"/>
              <a:gd name="connsiteY39" fmla="*/ 1873631 h 2079819"/>
              <a:gd name="connsiteX40" fmla="*/ 493059 w 1676953"/>
              <a:gd name="connsiteY40" fmla="*/ 1828807 h 2079819"/>
              <a:gd name="connsiteX0" fmla="*/ 905435 w 1681666"/>
              <a:gd name="connsiteY0" fmla="*/ 448243 h 2079819"/>
              <a:gd name="connsiteX1" fmla="*/ 935182 w 1681666"/>
              <a:gd name="connsiteY1" fmla="*/ 7 h 2079819"/>
              <a:gd name="connsiteX2" fmla="*/ 1600200 w 1681666"/>
              <a:gd name="connsiteY2" fmla="*/ 1842 h 2079819"/>
              <a:gd name="connsiteX3" fmla="*/ 1657655 w 1681666"/>
              <a:gd name="connsiteY3" fmla="*/ 161372 h 2079819"/>
              <a:gd name="connsiteX4" fmla="*/ 1667435 w 1681666"/>
              <a:gd name="connsiteY4" fmla="*/ 349631 h 2079819"/>
              <a:gd name="connsiteX5" fmla="*/ 1658471 w 1681666"/>
              <a:gd name="connsiteY5" fmla="*/ 555819 h 2079819"/>
              <a:gd name="connsiteX6" fmla="*/ 1658471 w 1681666"/>
              <a:gd name="connsiteY6" fmla="*/ 690290 h 2079819"/>
              <a:gd name="connsiteX7" fmla="*/ 1650932 w 1681666"/>
              <a:gd name="connsiteY7" fmla="*/ 1004055 h 2079819"/>
              <a:gd name="connsiteX8" fmla="*/ 1631577 w 1681666"/>
              <a:gd name="connsiteY8" fmla="*/ 1272996 h 2079819"/>
              <a:gd name="connsiteX9" fmla="*/ 1039906 w 1681666"/>
              <a:gd name="connsiteY9" fmla="*/ 1255066 h 2079819"/>
              <a:gd name="connsiteX10" fmla="*/ 519953 w 1681666"/>
              <a:gd name="connsiteY10" fmla="*/ 1264031 h 2079819"/>
              <a:gd name="connsiteX11" fmla="*/ 484094 w 1681666"/>
              <a:gd name="connsiteY11" fmla="*/ 1272996 h 2079819"/>
              <a:gd name="connsiteX12" fmla="*/ 268941 w 1681666"/>
              <a:gd name="connsiteY12" fmla="*/ 1264031 h 2079819"/>
              <a:gd name="connsiteX13" fmla="*/ 125506 w 1681666"/>
              <a:gd name="connsiteY13" fmla="*/ 1272996 h 2079819"/>
              <a:gd name="connsiteX14" fmla="*/ 98612 w 1681666"/>
              <a:gd name="connsiteY14" fmla="*/ 1281960 h 2079819"/>
              <a:gd name="connsiteX15" fmla="*/ 62753 w 1681666"/>
              <a:gd name="connsiteY15" fmla="*/ 1290925 h 2079819"/>
              <a:gd name="connsiteX16" fmla="*/ 17929 w 1681666"/>
              <a:gd name="connsiteY16" fmla="*/ 1326784 h 2079819"/>
              <a:gd name="connsiteX17" fmla="*/ 8965 w 1681666"/>
              <a:gd name="connsiteY17" fmla="*/ 1461255 h 2079819"/>
              <a:gd name="connsiteX18" fmla="*/ 0 w 1681666"/>
              <a:gd name="connsiteY18" fmla="*/ 1506078 h 2079819"/>
              <a:gd name="connsiteX19" fmla="*/ 8965 w 1681666"/>
              <a:gd name="connsiteY19" fmla="*/ 1586760 h 2079819"/>
              <a:gd name="connsiteX20" fmla="*/ 17929 w 1681666"/>
              <a:gd name="connsiteY20" fmla="*/ 1613655 h 2079819"/>
              <a:gd name="connsiteX21" fmla="*/ 26894 w 1681666"/>
              <a:gd name="connsiteY21" fmla="*/ 1667443 h 2079819"/>
              <a:gd name="connsiteX22" fmla="*/ 44824 w 1681666"/>
              <a:gd name="connsiteY22" fmla="*/ 1739160 h 2079819"/>
              <a:gd name="connsiteX23" fmla="*/ 53788 w 1681666"/>
              <a:gd name="connsiteY23" fmla="*/ 1828807 h 2079819"/>
              <a:gd name="connsiteX24" fmla="*/ 62753 w 1681666"/>
              <a:gd name="connsiteY24" fmla="*/ 1855702 h 2079819"/>
              <a:gd name="connsiteX25" fmla="*/ 71718 w 1681666"/>
              <a:gd name="connsiteY25" fmla="*/ 1900525 h 2079819"/>
              <a:gd name="connsiteX26" fmla="*/ 80682 w 1681666"/>
              <a:gd name="connsiteY26" fmla="*/ 1963278 h 2079819"/>
              <a:gd name="connsiteX27" fmla="*/ 98612 w 1681666"/>
              <a:gd name="connsiteY27" fmla="*/ 2017066 h 2079819"/>
              <a:gd name="connsiteX28" fmla="*/ 125506 w 1681666"/>
              <a:gd name="connsiteY28" fmla="*/ 2070855 h 2079819"/>
              <a:gd name="connsiteX29" fmla="*/ 152400 w 1681666"/>
              <a:gd name="connsiteY29" fmla="*/ 2079819 h 2079819"/>
              <a:gd name="connsiteX30" fmla="*/ 242047 w 1681666"/>
              <a:gd name="connsiteY30" fmla="*/ 2061890 h 2079819"/>
              <a:gd name="connsiteX31" fmla="*/ 322729 w 1681666"/>
              <a:gd name="connsiteY31" fmla="*/ 2079819 h 2079819"/>
              <a:gd name="connsiteX32" fmla="*/ 412377 w 1681666"/>
              <a:gd name="connsiteY32" fmla="*/ 2070855 h 2079819"/>
              <a:gd name="connsiteX33" fmla="*/ 439271 w 1681666"/>
              <a:gd name="connsiteY33" fmla="*/ 2061890 h 2079819"/>
              <a:gd name="connsiteX34" fmla="*/ 475129 w 1681666"/>
              <a:gd name="connsiteY34" fmla="*/ 2017066 h 2079819"/>
              <a:gd name="connsiteX35" fmla="*/ 484094 w 1681666"/>
              <a:gd name="connsiteY35" fmla="*/ 1990172 h 2079819"/>
              <a:gd name="connsiteX36" fmla="*/ 502024 w 1681666"/>
              <a:gd name="connsiteY36" fmla="*/ 1963278 h 2079819"/>
              <a:gd name="connsiteX37" fmla="*/ 510988 w 1681666"/>
              <a:gd name="connsiteY37" fmla="*/ 1936384 h 2079819"/>
              <a:gd name="connsiteX38" fmla="*/ 502024 w 1681666"/>
              <a:gd name="connsiteY38" fmla="*/ 1873631 h 2079819"/>
              <a:gd name="connsiteX39" fmla="*/ 493059 w 1681666"/>
              <a:gd name="connsiteY39" fmla="*/ 1828807 h 2079819"/>
              <a:gd name="connsiteX0" fmla="*/ 905435 w 1719950"/>
              <a:gd name="connsiteY0" fmla="*/ 448243 h 2079819"/>
              <a:gd name="connsiteX1" fmla="*/ 935182 w 1719950"/>
              <a:gd name="connsiteY1" fmla="*/ 7 h 2079819"/>
              <a:gd name="connsiteX2" fmla="*/ 1600200 w 1719950"/>
              <a:gd name="connsiteY2" fmla="*/ 1842 h 2079819"/>
              <a:gd name="connsiteX3" fmla="*/ 1657655 w 1719950"/>
              <a:gd name="connsiteY3" fmla="*/ 161372 h 2079819"/>
              <a:gd name="connsiteX4" fmla="*/ 1667435 w 1719950"/>
              <a:gd name="connsiteY4" fmla="*/ 349631 h 2079819"/>
              <a:gd name="connsiteX5" fmla="*/ 1658471 w 1719950"/>
              <a:gd name="connsiteY5" fmla="*/ 555819 h 2079819"/>
              <a:gd name="connsiteX6" fmla="*/ 1658471 w 1719950"/>
              <a:gd name="connsiteY6" fmla="*/ 690290 h 2079819"/>
              <a:gd name="connsiteX7" fmla="*/ 1650932 w 1719950"/>
              <a:gd name="connsiteY7" fmla="*/ 1004055 h 2079819"/>
              <a:gd name="connsiteX8" fmla="*/ 1631577 w 1719950"/>
              <a:gd name="connsiteY8" fmla="*/ 1272996 h 2079819"/>
              <a:gd name="connsiteX9" fmla="*/ 519953 w 1719950"/>
              <a:gd name="connsiteY9" fmla="*/ 1264031 h 2079819"/>
              <a:gd name="connsiteX10" fmla="*/ 484094 w 1719950"/>
              <a:gd name="connsiteY10" fmla="*/ 1272996 h 2079819"/>
              <a:gd name="connsiteX11" fmla="*/ 268941 w 1719950"/>
              <a:gd name="connsiteY11" fmla="*/ 1264031 h 2079819"/>
              <a:gd name="connsiteX12" fmla="*/ 125506 w 1719950"/>
              <a:gd name="connsiteY12" fmla="*/ 1272996 h 2079819"/>
              <a:gd name="connsiteX13" fmla="*/ 98612 w 1719950"/>
              <a:gd name="connsiteY13" fmla="*/ 1281960 h 2079819"/>
              <a:gd name="connsiteX14" fmla="*/ 62753 w 1719950"/>
              <a:gd name="connsiteY14" fmla="*/ 1290925 h 2079819"/>
              <a:gd name="connsiteX15" fmla="*/ 17929 w 1719950"/>
              <a:gd name="connsiteY15" fmla="*/ 1326784 h 2079819"/>
              <a:gd name="connsiteX16" fmla="*/ 8965 w 1719950"/>
              <a:gd name="connsiteY16" fmla="*/ 1461255 h 2079819"/>
              <a:gd name="connsiteX17" fmla="*/ 0 w 1719950"/>
              <a:gd name="connsiteY17" fmla="*/ 1506078 h 2079819"/>
              <a:gd name="connsiteX18" fmla="*/ 8965 w 1719950"/>
              <a:gd name="connsiteY18" fmla="*/ 1586760 h 2079819"/>
              <a:gd name="connsiteX19" fmla="*/ 17929 w 1719950"/>
              <a:gd name="connsiteY19" fmla="*/ 1613655 h 2079819"/>
              <a:gd name="connsiteX20" fmla="*/ 26894 w 1719950"/>
              <a:gd name="connsiteY20" fmla="*/ 1667443 h 2079819"/>
              <a:gd name="connsiteX21" fmla="*/ 44824 w 1719950"/>
              <a:gd name="connsiteY21" fmla="*/ 1739160 h 2079819"/>
              <a:gd name="connsiteX22" fmla="*/ 53788 w 1719950"/>
              <a:gd name="connsiteY22" fmla="*/ 1828807 h 2079819"/>
              <a:gd name="connsiteX23" fmla="*/ 62753 w 1719950"/>
              <a:gd name="connsiteY23" fmla="*/ 1855702 h 2079819"/>
              <a:gd name="connsiteX24" fmla="*/ 71718 w 1719950"/>
              <a:gd name="connsiteY24" fmla="*/ 1900525 h 2079819"/>
              <a:gd name="connsiteX25" fmla="*/ 80682 w 1719950"/>
              <a:gd name="connsiteY25" fmla="*/ 1963278 h 2079819"/>
              <a:gd name="connsiteX26" fmla="*/ 98612 w 1719950"/>
              <a:gd name="connsiteY26" fmla="*/ 2017066 h 2079819"/>
              <a:gd name="connsiteX27" fmla="*/ 125506 w 1719950"/>
              <a:gd name="connsiteY27" fmla="*/ 2070855 h 2079819"/>
              <a:gd name="connsiteX28" fmla="*/ 152400 w 1719950"/>
              <a:gd name="connsiteY28" fmla="*/ 2079819 h 2079819"/>
              <a:gd name="connsiteX29" fmla="*/ 242047 w 1719950"/>
              <a:gd name="connsiteY29" fmla="*/ 2061890 h 2079819"/>
              <a:gd name="connsiteX30" fmla="*/ 322729 w 1719950"/>
              <a:gd name="connsiteY30" fmla="*/ 2079819 h 2079819"/>
              <a:gd name="connsiteX31" fmla="*/ 412377 w 1719950"/>
              <a:gd name="connsiteY31" fmla="*/ 2070855 h 2079819"/>
              <a:gd name="connsiteX32" fmla="*/ 439271 w 1719950"/>
              <a:gd name="connsiteY32" fmla="*/ 2061890 h 2079819"/>
              <a:gd name="connsiteX33" fmla="*/ 475129 w 1719950"/>
              <a:gd name="connsiteY33" fmla="*/ 2017066 h 2079819"/>
              <a:gd name="connsiteX34" fmla="*/ 484094 w 1719950"/>
              <a:gd name="connsiteY34" fmla="*/ 1990172 h 2079819"/>
              <a:gd name="connsiteX35" fmla="*/ 502024 w 1719950"/>
              <a:gd name="connsiteY35" fmla="*/ 1963278 h 2079819"/>
              <a:gd name="connsiteX36" fmla="*/ 510988 w 1719950"/>
              <a:gd name="connsiteY36" fmla="*/ 1936384 h 2079819"/>
              <a:gd name="connsiteX37" fmla="*/ 502024 w 1719950"/>
              <a:gd name="connsiteY37" fmla="*/ 1873631 h 2079819"/>
              <a:gd name="connsiteX38" fmla="*/ 493059 w 1719950"/>
              <a:gd name="connsiteY38" fmla="*/ 1828807 h 2079819"/>
              <a:gd name="connsiteX0" fmla="*/ 905435 w 1722598"/>
              <a:gd name="connsiteY0" fmla="*/ 448243 h 2079819"/>
              <a:gd name="connsiteX1" fmla="*/ 935182 w 1722598"/>
              <a:gd name="connsiteY1" fmla="*/ 7 h 2079819"/>
              <a:gd name="connsiteX2" fmla="*/ 1600200 w 1722598"/>
              <a:gd name="connsiteY2" fmla="*/ 1842 h 2079819"/>
              <a:gd name="connsiteX3" fmla="*/ 1657655 w 1722598"/>
              <a:gd name="connsiteY3" fmla="*/ 161372 h 2079819"/>
              <a:gd name="connsiteX4" fmla="*/ 1667435 w 1722598"/>
              <a:gd name="connsiteY4" fmla="*/ 349631 h 2079819"/>
              <a:gd name="connsiteX5" fmla="*/ 1658471 w 1722598"/>
              <a:gd name="connsiteY5" fmla="*/ 555819 h 2079819"/>
              <a:gd name="connsiteX6" fmla="*/ 1658471 w 1722598"/>
              <a:gd name="connsiteY6" fmla="*/ 690290 h 2079819"/>
              <a:gd name="connsiteX7" fmla="*/ 1650932 w 1722598"/>
              <a:gd name="connsiteY7" fmla="*/ 1004055 h 2079819"/>
              <a:gd name="connsiteX8" fmla="*/ 1631577 w 1722598"/>
              <a:gd name="connsiteY8" fmla="*/ 1272996 h 2079819"/>
              <a:gd name="connsiteX9" fmla="*/ 484094 w 1722598"/>
              <a:gd name="connsiteY9" fmla="*/ 1272996 h 2079819"/>
              <a:gd name="connsiteX10" fmla="*/ 268941 w 1722598"/>
              <a:gd name="connsiteY10" fmla="*/ 1264031 h 2079819"/>
              <a:gd name="connsiteX11" fmla="*/ 125506 w 1722598"/>
              <a:gd name="connsiteY11" fmla="*/ 1272996 h 2079819"/>
              <a:gd name="connsiteX12" fmla="*/ 98612 w 1722598"/>
              <a:gd name="connsiteY12" fmla="*/ 1281960 h 2079819"/>
              <a:gd name="connsiteX13" fmla="*/ 62753 w 1722598"/>
              <a:gd name="connsiteY13" fmla="*/ 1290925 h 2079819"/>
              <a:gd name="connsiteX14" fmla="*/ 17929 w 1722598"/>
              <a:gd name="connsiteY14" fmla="*/ 1326784 h 2079819"/>
              <a:gd name="connsiteX15" fmla="*/ 8965 w 1722598"/>
              <a:gd name="connsiteY15" fmla="*/ 1461255 h 2079819"/>
              <a:gd name="connsiteX16" fmla="*/ 0 w 1722598"/>
              <a:gd name="connsiteY16" fmla="*/ 1506078 h 2079819"/>
              <a:gd name="connsiteX17" fmla="*/ 8965 w 1722598"/>
              <a:gd name="connsiteY17" fmla="*/ 1586760 h 2079819"/>
              <a:gd name="connsiteX18" fmla="*/ 17929 w 1722598"/>
              <a:gd name="connsiteY18" fmla="*/ 1613655 h 2079819"/>
              <a:gd name="connsiteX19" fmla="*/ 26894 w 1722598"/>
              <a:gd name="connsiteY19" fmla="*/ 1667443 h 2079819"/>
              <a:gd name="connsiteX20" fmla="*/ 44824 w 1722598"/>
              <a:gd name="connsiteY20" fmla="*/ 1739160 h 2079819"/>
              <a:gd name="connsiteX21" fmla="*/ 53788 w 1722598"/>
              <a:gd name="connsiteY21" fmla="*/ 1828807 h 2079819"/>
              <a:gd name="connsiteX22" fmla="*/ 62753 w 1722598"/>
              <a:gd name="connsiteY22" fmla="*/ 1855702 h 2079819"/>
              <a:gd name="connsiteX23" fmla="*/ 71718 w 1722598"/>
              <a:gd name="connsiteY23" fmla="*/ 1900525 h 2079819"/>
              <a:gd name="connsiteX24" fmla="*/ 80682 w 1722598"/>
              <a:gd name="connsiteY24" fmla="*/ 1963278 h 2079819"/>
              <a:gd name="connsiteX25" fmla="*/ 98612 w 1722598"/>
              <a:gd name="connsiteY25" fmla="*/ 2017066 h 2079819"/>
              <a:gd name="connsiteX26" fmla="*/ 125506 w 1722598"/>
              <a:gd name="connsiteY26" fmla="*/ 2070855 h 2079819"/>
              <a:gd name="connsiteX27" fmla="*/ 152400 w 1722598"/>
              <a:gd name="connsiteY27" fmla="*/ 2079819 h 2079819"/>
              <a:gd name="connsiteX28" fmla="*/ 242047 w 1722598"/>
              <a:gd name="connsiteY28" fmla="*/ 2061890 h 2079819"/>
              <a:gd name="connsiteX29" fmla="*/ 322729 w 1722598"/>
              <a:gd name="connsiteY29" fmla="*/ 2079819 h 2079819"/>
              <a:gd name="connsiteX30" fmla="*/ 412377 w 1722598"/>
              <a:gd name="connsiteY30" fmla="*/ 2070855 h 2079819"/>
              <a:gd name="connsiteX31" fmla="*/ 439271 w 1722598"/>
              <a:gd name="connsiteY31" fmla="*/ 2061890 h 2079819"/>
              <a:gd name="connsiteX32" fmla="*/ 475129 w 1722598"/>
              <a:gd name="connsiteY32" fmla="*/ 2017066 h 2079819"/>
              <a:gd name="connsiteX33" fmla="*/ 484094 w 1722598"/>
              <a:gd name="connsiteY33" fmla="*/ 1990172 h 2079819"/>
              <a:gd name="connsiteX34" fmla="*/ 502024 w 1722598"/>
              <a:gd name="connsiteY34" fmla="*/ 1963278 h 2079819"/>
              <a:gd name="connsiteX35" fmla="*/ 510988 w 1722598"/>
              <a:gd name="connsiteY35" fmla="*/ 1936384 h 2079819"/>
              <a:gd name="connsiteX36" fmla="*/ 502024 w 1722598"/>
              <a:gd name="connsiteY36" fmla="*/ 1873631 h 2079819"/>
              <a:gd name="connsiteX37" fmla="*/ 493059 w 1722598"/>
              <a:gd name="connsiteY37" fmla="*/ 1828807 h 2079819"/>
              <a:gd name="connsiteX0" fmla="*/ 905435 w 1738497"/>
              <a:gd name="connsiteY0" fmla="*/ 448243 h 2079819"/>
              <a:gd name="connsiteX1" fmla="*/ 935182 w 1738497"/>
              <a:gd name="connsiteY1" fmla="*/ 7 h 2079819"/>
              <a:gd name="connsiteX2" fmla="*/ 1600200 w 1738497"/>
              <a:gd name="connsiteY2" fmla="*/ 1842 h 2079819"/>
              <a:gd name="connsiteX3" fmla="*/ 1657655 w 1738497"/>
              <a:gd name="connsiteY3" fmla="*/ 161372 h 2079819"/>
              <a:gd name="connsiteX4" fmla="*/ 1667435 w 1738497"/>
              <a:gd name="connsiteY4" fmla="*/ 349631 h 2079819"/>
              <a:gd name="connsiteX5" fmla="*/ 1658471 w 1738497"/>
              <a:gd name="connsiteY5" fmla="*/ 555819 h 2079819"/>
              <a:gd name="connsiteX6" fmla="*/ 1658471 w 1738497"/>
              <a:gd name="connsiteY6" fmla="*/ 690290 h 2079819"/>
              <a:gd name="connsiteX7" fmla="*/ 1650932 w 1738497"/>
              <a:gd name="connsiteY7" fmla="*/ 1004055 h 2079819"/>
              <a:gd name="connsiteX8" fmla="*/ 1631577 w 1738497"/>
              <a:gd name="connsiteY8" fmla="*/ 1272996 h 2079819"/>
              <a:gd name="connsiteX9" fmla="*/ 268941 w 1738497"/>
              <a:gd name="connsiteY9" fmla="*/ 1264031 h 2079819"/>
              <a:gd name="connsiteX10" fmla="*/ 125506 w 1738497"/>
              <a:gd name="connsiteY10" fmla="*/ 1272996 h 2079819"/>
              <a:gd name="connsiteX11" fmla="*/ 98612 w 1738497"/>
              <a:gd name="connsiteY11" fmla="*/ 1281960 h 2079819"/>
              <a:gd name="connsiteX12" fmla="*/ 62753 w 1738497"/>
              <a:gd name="connsiteY12" fmla="*/ 1290925 h 2079819"/>
              <a:gd name="connsiteX13" fmla="*/ 17929 w 1738497"/>
              <a:gd name="connsiteY13" fmla="*/ 1326784 h 2079819"/>
              <a:gd name="connsiteX14" fmla="*/ 8965 w 1738497"/>
              <a:gd name="connsiteY14" fmla="*/ 1461255 h 2079819"/>
              <a:gd name="connsiteX15" fmla="*/ 0 w 1738497"/>
              <a:gd name="connsiteY15" fmla="*/ 1506078 h 2079819"/>
              <a:gd name="connsiteX16" fmla="*/ 8965 w 1738497"/>
              <a:gd name="connsiteY16" fmla="*/ 1586760 h 2079819"/>
              <a:gd name="connsiteX17" fmla="*/ 17929 w 1738497"/>
              <a:gd name="connsiteY17" fmla="*/ 1613655 h 2079819"/>
              <a:gd name="connsiteX18" fmla="*/ 26894 w 1738497"/>
              <a:gd name="connsiteY18" fmla="*/ 1667443 h 2079819"/>
              <a:gd name="connsiteX19" fmla="*/ 44824 w 1738497"/>
              <a:gd name="connsiteY19" fmla="*/ 1739160 h 2079819"/>
              <a:gd name="connsiteX20" fmla="*/ 53788 w 1738497"/>
              <a:gd name="connsiteY20" fmla="*/ 1828807 h 2079819"/>
              <a:gd name="connsiteX21" fmla="*/ 62753 w 1738497"/>
              <a:gd name="connsiteY21" fmla="*/ 1855702 h 2079819"/>
              <a:gd name="connsiteX22" fmla="*/ 71718 w 1738497"/>
              <a:gd name="connsiteY22" fmla="*/ 1900525 h 2079819"/>
              <a:gd name="connsiteX23" fmla="*/ 80682 w 1738497"/>
              <a:gd name="connsiteY23" fmla="*/ 1963278 h 2079819"/>
              <a:gd name="connsiteX24" fmla="*/ 98612 w 1738497"/>
              <a:gd name="connsiteY24" fmla="*/ 2017066 h 2079819"/>
              <a:gd name="connsiteX25" fmla="*/ 125506 w 1738497"/>
              <a:gd name="connsiteY25" fmla="*/ 2070855 h 2079819"/>
              <a:gd name="connsiteX26" fmla="*/ 152400 w 1738497"/>
              <a:gd name="connsiteY26" fmla="*/ 2079819 h 2079819"/>
              <a:gd name="connsiteX27" fmla="*/ 242047 w 1738497"/>
              <a:gd name="connsiteY27" fmla="*/ 2061890 h 2079819"/>
              <a:gd name="connsiteX28" fmla="*/ 322729 w 1738497"/>
              <a:gd name="connsiteY28" fmla="*/ 2079819 h 2079819"/>
              <a:gd name="connsiteX29" fmla="*/ 412377 w 1738497"/>
              <a:gd name="connsiteY29" fmla="*/ 2070855 h 2079819"/>
              <a:gd name="connsiteX30" fmla="*/ 439271 w 1738497"/>
              <a:gd name="connsiteY30" fmla="*/ 2061890 h 2079819"/>
              <a:gd name="connsiteX31" fmla="*/ 475129 w 1738497"/>
              <a:gd name="connsiteY31" fmla="*/ 2017066 h 2079819"/>
              <a:gd name="connsiteX32" fmla="*/ 484094 w 1738497"/>
              <a:gd name="connsiteY32" fmla="*/ 1990172 h 2079819"/>
              <a:gd name="connsiteX33" fmla="*/ 502024 w 1738497"/>
              <a:gd name="connsiteY33" fmla="*/ 1963278 h 2079819"/>
              <a:gd name="connsiteX34" fmla="*/ 510988 w 1738497"/>
              <a:gd name="connsiteY34" fmla="*/ 1936384 h 2079819"/>
              <a:gd name="connsiteX35" fmla="*/ 502024 w 1738497"/>
              <a:gd name="connsiteY35" fmla="*/ 1873631 h 2079819"/>
              <a:gd name="connsiteX36" fmla="*/ 493059 w 1738497"/>
              <a:gd name="connsiteY36" fmla="*/ 1828807 h 2079819"/>
              <a:gd name="connsiteX0" fmla="*/ 905435 w 1749103"/>
              <a:gd name="connsiteY0" fmla="*/ 448243 h 2079819"/>
              <a:gd name="connsiteX1" fmla="*/ 935182 w 1749103"/>
              <a:gd name="connsiteY1" fmla="*/ 7 h 2079819"/>
              <a:gd name="connsiteX2" fmla="*/ 1600200 w 1749103"/>
              <a:gd name="connsiteY2" fmla="*/ 1842 h 2079819"/>
              <a:gd name="connsiteX3" fmla="*/ 1657655 w 1749103"/>
              <a:gd name="connsiteY3" fmla="*/ 161372 h 2079819"/>
              <a:gd name="connsiteX4" fmla="*/ 1667435 w 1749103"/>
              <a:gd name="connsiteY4" fmla="*/ 349631 h 2079819"/>
              <a:gd name="connsiteX5" fmla="*/ 1658471 w 1749103"/>
              <a:gd name="connsiteY5" fmla="*/ 555819 h 2079819"/>
              <a:gd name="connsiteX6" fmla="*/ 1658471 w 1749103"/>
              <a:gd name="connsiteY6" fmla="*/ 690290 h 2079819"/>
              <a:gd name="connsiteX7" fmla="*/ 1650932 w 1749103"/>
              <a:gd name="connsiteY7" fmla="*/ 1004055 h 2079819"/>
              <a:gd name="connsiteX8" fmla="*/ 1631577 w 1749103"/>
              <a:gd name="connsiteY8" fmla="*/ 1272996 h 2079819"/>
              <a:gd name="connsiteX9" fmla="*/ 125506 w 1749103"/>
              <a:gd name="connsiteY9" fmla="*/ 1272996 h 2079819"/>
              <a:gd name="connsiteX10" fmla="*/ 98612 w 1749103"/>
              <a:gd name="connsiteY10" fmla="*/ 1281960 h 2079819"/>
              <a:gd name="connsiteX11" fmla="*/ 62753 w 1749103"/>
              <a:gd name="connsiteY11" fmla="*/ 1290925 h 2079819"/>
              <a:gd name="connsiteX12" fmla="*/ 17929 w 1749103"/>
              <a:gd name="connsiteY12" fmla="*/ 1326784 h 2079819"/>
              <a:gd name="connsiteX13" fmla="*/ 8965 w 1749103"/>
              <a:gd name="connsiteY13" fmla="*/ 1461255 h 2079819"/>
              <a:gd name="connsiteX14" fmla="*/ 0 w 1749103"/>
              <a:gd name="connsiteY14" fmla="*/ 1506078 h 2079819"/>
              <a:gd name="connsiteX15" fmla="*/ 8965 w 1749103"/>
              <a:gd name="connsiteY15" fmla="*/ 1586760 h 2079819"/>
              <a:gd name="connsiteX16" fmla="*/ 17929 w 1749103"/>
              <a:gd name="connsiteY16" fmla="*/ 1613655 h 2079819"/>
              <a:gd name="connsiteX17" fmla="*/ 26894 w 1749103"/>
              <a:gd name="connsiteY17" fmla="*/ 1667443 h 2079819"/>
              <a:gd name="connsiteX18" fmla="*/ 44824 w 1749103"/>
              <a:gd name="connsiteY18" fmla="*/ 1739160 h 2079819"/>
              <a:gd name="connsiteX19" fmla="*/ 53788 w 1749103"/>
              <a:gd name="connsiteY19" fmla="*/ 1828807 h 2079819"/>
              <a:gd name="connsiteX20" fmla="*/ 62753 w 1749103"/>
              <a:gd name="connsiteY20" fmla="*/ 1855702 h 2079819"/>
              <a:gd name="connsiteX21" fmla="*/ 71718 w 1749103"/>
              <a:gd name="connsiteY21" fmla="*/ 1900525 h 2079819"/>
              <a:gd name="connsiteX22" fmla="*/ 80682 w 1749103"/>
              <a:gd name="connsiteY22" fmla="*/ 1963278 h 2079819"/>
              <a:gd name="connsiteX23" fmla="*/ 98612 w 1749103"/>
              <a:gd name="connsiteY23" fmla="*/ 2017066 h 2079819"/>
              <a:gd name="connsiteX24" fmla="*/ 125506 w 1749103"/>
              <a:gd name="connsiteY24" fmla="*/ 2070855 h 2079819"/>
              <a:gd name="connsiteX25" fmla="*/ 152400 w 1749103"/>
              <a:gd name="connsiteY25" fmla="*/ 2079819 h 2079819"/>
              <a:gd name="connsiteX26" fmla="*/ 242047 w 1749103"/>
              <a:gd name="connsiteY26" fmla="*/ 2061890 h 2079819"/>
              <a:gd name="connsiteX27" fmla="*/ 322729 w 1749103"/>
              <a:gd name="connsiteY27" fmla="*/ 2079819 h 2079819"/>
              <a:gd name="connsiteX28" fmla="*/ 412377 w 1749103"/>
              <a:gd name="connsiteY28" fmla="*/ 2070855 h 2079819"/>
              <a:gd name="connsiteX29" fmla="*/ 439271 w 1749103"/>
              <a:gd name="connsiteY29" fmla="*/ 2061890 h 2079819"/>
              <a:gd name="connsiteX30" fmla="*/ 475129 w 1749103"/>
              <a:gd name="connsiteY30" fmla="*/ 2017066 h 2079819"/>
              <a:gd name="connsiteX31" fmla="*/ 484094 w 1749103"/>
              <a:gd name="connsiteY31" fmla="*/ 1990172 h 2079819"/>
              <a:gd name="connsiteX32" fmla="*/ 502024 w 1749103"/>
              <a:gd name="connsiteY32" fmla="*/ 1963278 h 2079819"/>
              <a:gd name="connsiteX33" fmla="*/ 510988 w 1749103"/>
              <a:gd name="connsiteY33" fmla="*/ 1936384 h 2079819"/>
              <a:gd name="connsiteX34" fmla="*/ 502024 w 1749103"/>
              <a:gd name="connsiteY34" fmla="*/ 1873631 h 2079819"/>
              <a:gd name="connsiteX35" fmla="*/ 493059 w 1749103"/>
              <a:gd name="connsiteY35" fmla="*/ 1828807 h 2079819"/>
              <a:gd name="connsiteX0" fmla="*/ 930113 w 1775770"/>
              <a:gd name="connsiteY0" fmla="*/ 448243 h 2079819"/>
              <a:gd name="connsiteX1" fmla="*/ 959860 w 1775770"/>
              <a:gd name="connsiteY1" fmla="*/ 7 h 2079819"/>
              <a:gd name="connsiteX2" fmla="*/ 1624878 w 1775770"/>
              <a:gd name="connsiteY2" fmla="*/ 1842 h 2079819"/>
              <a:gd name="connsiteX3" fmla="*/ 1682333 w 1775770"/>
              <a:gd name="connsiteY3" fmla="*/ 161372 h 2079819"/>
              <a:gd name="connsiteX4" fmla="*/ 1692113 w 1775770"/>
              <a:gd name="connsiteY4" fmla="*/ 349631 h 2079819"/>
              <a:gd name="connsiteX5" fmla="*/ 1683149 w 1775770"/>
              <a:gd name="connsiteY5" fmla="*/ 555819 h 2079819"/>
              <a:gd name="connsiteX6" fmla="*/ 1683149 w 1775770"/>
              <a:gd name="connsiteY6" fmla="*/ 690290 h 2079819"/>
              <a:gd name="connsiteX7" fmla="*/ 1675610 w 1775770"/>
              <a:gd name="connsiteY7" fmla="*/ 1004055 h 2079819"/>
              <a:gd name="connsiteX8" fmla="*/ 1656255 w 1775770"/>
              <a:gd name="connsiteY8" fmla="*/ 1272996 h 2079819"/>
              <a:gd name="connsiteX9" fmla="*/ 123290 w 1775770"/>
              <a:gd name="connsiteY9" fmla="*/ 1281960 h 2079819"/>
              <a:gd name="connsiteX10" fmla="*/ 87431 w 1775770"/>
              <a:gd name="connsiteY10" fmla="*/ 1290925 h 2079819"/>
              <a:gd name="connsiteX11" fmla="*/ 42607 w 1775770"/>
              <a:gd name="connsiteY11" fmla="*/ 1326784 h 2079819"/>
              <a:gd name="connsiteX12" fmla="*/ 33643 w 1775770"/>
              <a:gd name="connsiteY12" fmla="*/ 1461255 h 2079819"/>
              <a:gd name="connsiteX13" fmla="*/ 24678 w 1775770"/>
              <a:gd name="connsiteY13" fmla="*/ 1506078 h 2079819"/>
              <a:gd name="connsiteX14" fmla="*/ 33643 w 1775770"/>
              <a:gd name="connsiteY14" fmla="*/ 1586760 h 2079819"/>
              <a:gd name="connsiteX15" fmla="*/ 42607 w 1775770"/>
              <a:gd name="connsiteY15" fmla="*/ 1613655 h 2079819"/>
              <a:gd name="connsiteX16" fmla="*/ 51572 w 1775770"/>
              <a:gd name="connsiteY16" fmla="*/ 1667443 h 2079819"/>
              <a:gd name="connsiteX17" fmla="*/ 69502 w 1775770"/>
              <a:gd name="connsiteY17" fmla="*/ 1739160 h 2079819"/>
              <a:gd name="connsiteX18" fmla="*/ 78466 w 1775770"/>
              <a:gd name="connsiteY18" fmla="*/ 1828807 h 2079819"/>
              <a:gd name="connsiteX19" fmla="*/ 87431 w 1775770"/>
              <a:gd name="connsiteY19" fmla="*/ 1855702 h 2079819"/>
              <a:gd name="connsiteX20" fmla="*/ 96396 w 1775770"/>
              <a:gd name="connsiteY20" fmla="*/ 1900525 h 2079819"/>
              <a:gd name="connsiteX21" fmla="*/ 105360 w 1775770"/>
              <a:gd name="connsiteY21" fmla="*/ 1963278 h 2079819"/>
              <a:gd name="connsiteX22" fmla="*/ 123290 w 1775770"/>
              <a:gd name="connsiteY22" fmla="*/ 2017066 h 2079819"/>
              <a:gd name="connsiteX23" fmla="*/ 150184 w 1775770"/>
              <a:gd name="connsiteY23" fmla="*/ 2070855 h 2079819"/>
              <a:gd name="connsiteX24" fmla="*/ 177078 w 1775770"/>
              <a:gd name="connsiteY24" fmla="*/ 2079819 h 2079819"/>
              <a:gd name="connsiteX25" fmla="*/ 266725 w 1775770"/>
              <a:gd name="connsiteY25" fmla="*/ 2061890 h 2079819"/>
              <a:gd name="connsiteX26" fmla="*/ 347407 w 1775770"/>
              <a:gd name="connsiteY26" fmla="*/ 2079819 h 2079819"/>
              <a:gd name="connsiteX27" fmla="*/ 437055 w 1775770"/>
              <a:gd name="connsiteY27" fmla="*/ 2070855 h 2079819"/>
              <a:gd name="connsiteX28" fmla="*/ 463949 w 1775770"/>
              <a:gd name="connsiteY28" fmla="*/ 2061890 h 2079819"/>
              <a:gd name="connsiteX29" fmla="*/ 499807 w 1775770"/>
              <a:gd name="connsiteY29" fmla="*/ 2017066 h 2079819"/>
              <a:gd name="connsiteX30" fmla="*/ 508772 w 1775770"/>
              <a:gd name="connsiteY30" fmla="*/ 1990172 h 2079819"/>
              <a:gd name="connsiteX31" fmla="*/ 526702 w 1775770"/>
              <a:gd name="connsiteY31" fmla="*/ 1963278 h 2079819"/>
              <a:gd name="connsiteX32" fmla="*/ 535666 w 1775770"/>
              <a:gd name="connsiteY32" fmla="*/ 1936384 h 2079819"/>
              <a:gd name="connsiteX33" fmla="*/ 526702 w 1775770"/>
              <a:gd name="connsiteY33" fmla="*/ 1873631 h 2079819"/>
              <a:gd name="connsiteX34" fmla="*/ 517737 w 1775770"/>
              <a:gd name="connsiteY34" fmla="*/ 1828807 h 2079819"/>
              <a:gd name="connsiteX0" fmla="*/ 947113 w 1792770"/>
              <a:gd name="connsiteY0" fmla="*/ 448243 h 2079819"/>
              <a:gd name="connsiteX1" fmla="*/ 976860 w 1792770"/>
              <a:gd name="connsiteY1" fmla="*/ 7 h 2079819"/>
              <a:gd name="connsiteX2" fmla="*/ 1641878 w 1792770"/>
              <a:gd name="connsiteY2" fmla="*/ 1842 h 2079819"/>
              <a:gd name="connsiteX3" fmla="*/ 1699333 w 1792770"/>
              <a:gd name="connsiteY3" fmla="*/ 161372 h 2079819"/>
              <a:gd name="connsiteX4" fmla="*/ 1709113 w 1792770"/>
              <a:gd name="connsiteY4" fmla="*/ 349631 h 2079819"/>
              <a:gd name="connsiteX5" fmla="*/ 1700149 w 1792770"/>
              <a:gd name="connsiteY5" fmla="*/ 555819 h 2079819"/>
              <a:gd name="connsiteX6" fmla="*/ 1700149 w 1792770"/>
              <a:gd name="connsiteY6" fmla="*/ 690290 h 2079819"/>
              <a:gd name="connsiteX7" fmla="*/ 1692610 w 1792770"/>
              <a:gd name="connsiteY7" fmla="*/ 1004055 h 2079819"/>
              <a:gd name="connsiteX8" fmla="*/ 1673255 w 1792770"/>
              <a:gd name="connsiteY8" fmla="*/ 1272996 h 2079819"/>
              <a:gd name="connsiteX9" fmla="*/ 140290 w 1792770"/>
              <a:gd name="connsiteY9" fmla="*/ 1281960 h 2079819"/>
              <a:gd name="connsiteX10" fmla="*/ 59607 w 1792770"/>
              <a:gd name="connsiteY10" fmla="*/ 1326784 h 2079819"/>
              <a:gd name="connsiteX11" fmla="*/ 50643 w 1792770"/>
              <a:gd name="connsiteY11" fmla="*/ 1461255 h 2079819"/>
              <a:gd name="connsiteX12" fmla="*/ 41678 w 1792770"/>
              <a:gd name="connsiteY12" fmla="*/ 1506078 h 2079819"/>
              <a:gd name="connsiteX13" fmla="*/ 50643 w 1792770"/>
              <a:gd name="connsiteY13" fmla="*/ 1586760 h 2079819"/>
              <a:gd name="connsiteX14" fmla="*/ 59607 w 1792770"/>
              <a:gd name="connsiteY14" fmla="*/ 1613655 h 2079819"/>
              <a:gd name="connsiteX15" fmla="*/ 68572 w 1792770"/>
              <a:gd name="connsiteY15" fmla="*/ 1667443 h 2079819"/>
              <a:gd name="connsiteX16" fmla="*/ 86502 w 1792770"/>
              <a:gd name="connsiteY16" fmla="*/ 1739160 h 2079819"/>
              <a:gd name="connsiteX17" fmla="*/ 95466 w 1792770"/>
              <a:gd name="connsiteY17" fmla="*/ 1828807 h 2079819"/>
              <a:gd name="connsiteX18" fmla="*/ 104431 w 1792770"/>
              <a:gd name="connsiteY18" fmla="*/ 1855702 h 2079819"/>
              <a:gd name="connsiteX19" fmla="*/ 113396 w 1792770"/>
              <a:gd name="connsiteY19" fmla="*/ 1900525 h 2079819"/>
              <a:gd name="connsiteX20" fmla="*/ 122360 w 1792770"/>
              <a:gd name="connsiteY20" fmla="*/ 1963278 h 2079819"/>
              <a:gd name="connsiteX21" fmla="*/ 140290 w 1792770"/>
              <a:gd name="connsiteY21" fmla="*/ 2017066 h 2079819"/>
              <a:gd name="connsiteX22" fmla="*/ 167184 w 1792770"/>
              <a:gd name="connsiteY22" fmla="*/ 2070855 h 2079819"/>
              <a:gd name="connsiteX23" fmla="*/ 194078 w 1792770"/>
              <a:gd name="connsiteY23" fmla="*/ 2079819 h 2079819"/>
              <a:gd name="connsiteX24" fmla="*/ 283725 w 1792770"/>
              <a:gd name="connsiteY24" fmla="*/ 2061890 h 2079819"/>
              <a:gd name="connsiteX25" fmla="*/ 364407 w 1792770"/>
              <a:gd name="connsiteY25" fmla="*/ 2079819 h 2079819"/>
              <a:gd name="connsiteX26" fmla="*/ 454055 w 1792770"/>
              <a:gd name="connsiteY26" fmla="*/ 2070855 h 2079819"/>
              <a:gd name="connsiteX27" fmla="*/ 480949 w 1792770"/>
              <a:gd name="connsiteY27" fmla="*/ 2061890 h 2079819"/>
              <a:gd name="connsiteX28" fmla="*/ 516807 w 1792770"/>
              <a:gd name="connsiteY28" fmla="*/ 2017066 h 2079819"/>
              <a:gd name="connsiteX29" fmla="*/ 525772 w 1792770"/>
              <a:gd name="connsiteY29" fmla="*/ 1990172 h 2079819"/>
              <a:gd name="connsiteX30" fmla="*/ 543702 w 1792770"/>
              <a:gd name="connsiteY30" fmla="*/ 1963278 h 2079819"/>
              <a:gd name="connsiteX31" fmla="*/ 552666 w 1792770"/>
              <a:gd name="connsiteY31" fmla="*/ 1936384 h 2079819"/>
              <a:gd name="connsiteX32" fmla="*/ 543702 w 1792770"/>
              <a:gd name="connsiteY32" fmla="*/ 1873631 h 2079819"/>
              <a:gd name="connsiteX33" fmla="*/ 534737 w 1792770"/>
              <a:gd name="connsiteY33" fmla="*/ 1828807 h 2079819"/>
              <a:gd name="connsiteX0" fmla="*/ 950583 w 1796240"/>
              <a:gd name="connsiteY0" fmla="*/ 448243 h 2079819"/>
              <a:gd name="connsiteX1" fmla="*/ 980330 w 1796240"/>
              <a:gd name="connsiteY1" fmla="*/ 7 h 2079819"/>
              <a:gd name="connsiteX2" fmla="*/ 1645348 w 1796240"/>
              <a:gd name="connsiteY2" fmla="*/ 1842 h 2079819"/>
              <a:gd name="connsiteX3" fmla="*/ 1702803 w 1796240"/>
              <a:gd name="connsiteY3" fmla="*/ 161372 h 2079819"/>
              <a:gd name="connsiteX4" fmla="*/ 1712583 w 1796240"/>
              <a:gd name="connsiteY4" fmla="*/ 349631 h 2079819"/>
              <a:gd name="connsiteX5" fmla="*/ 1703619 w 1796240"/>
              <a:gd name="connsiteY5" fmla="*/ 555819 h 2079819"/>
              <a:gd name="connsiteX6" fmla="*/ 1703619 w 1796240"/>
              <a:gd name="connsiteY6" fmla="*/ 690290 h 2079819"/>
              <a:gd name="connsiteX7" fmla="*/ 1696080 w 1796240"/>
              <a:gd name="connsiteY7" fmla="*/ 1004055 h 2079819"/>
              <a:gd name="connsiteX8" fmla="*/ 1676725 w 1796240"/>
              <a:gd name="connsiteY8" fmla="*/ 1272996 h 2079819"/>
              <a:gd name="connsiteX9" fmla="*/ 143760 w 1796240"/>
              <a:gd name="connsiteY9" fmla="*/ 1281960 h 2079819"/>
              <a:gd name="connsiteX10" fmla="*/ 54113 w 1796240"/>
              <a:gd name="connsiteY10" fmla="*/ 1461255 h 2079819"/>
              <a:gd name="connsiteX11" fmla="*/ 45148 w 1796240"/>
              <a:gd name="connsiteY11" fmla="*/ 1506078 h 2079819"/>
              <a:gd name="connsiteX12" fmla="*/ 54113 w 1796240"/>
              <a:gd name="connsiteY12" fmla="*/ 1586760 h 2079819"/>
              <a:gd name="connsiteX13" fmla="*/ 63077 w 1796240"/>
              <a:gd name="connsiteY13" fmla="*/ 1613655 h 2079819"/>
              <a:gd name="connsiteX14" fmla="*/ 72042 w 1796240"/>
              <a:gd name="connsiteY14" fmla="*/ 1667443 h 2079819"/>
              <a:gd name="connsiteX15" fmla="*/ 89972 w 1796240"/>
              <a:gd name="connsiteY15" fmla="*/ 1739160 h 2079819"/>
              <a:gd name="connsiteX16" fmla="*/ 98936 w 1796240"/>
              <a:gd name="connsiteY16" fmla="*/ 1828807 h 2079819"/>
              <a:gd name="connsiteX17" fmla="*/ 107901 w 1796240"/>
              <a:gd name="connsiteY17" fmla="*/ 1855702 h 2079819"/>
              <a:gd name="connsiteX18" fmla="*/ 116866 w 1796240"/>
              <a:gd name="connsiteY18" fmla="*/ 1900525 h 2079819"/>
              <a:gd name="connsiteX19" fmla="*/ 125830 w 1796240"/>
              <a:gd name="connsiteY19" fmla="*/ 1963278 h 2079819"/>
              <a:gd name="connsiteX20" fmla="*/ 143760 w 1796240"/>
              <a:gd name="connsiteY20" fmla="*/ 2017066 h 2079819"/>
              <a:gd name="connsiteX21" fmla="*/ 170654 w 1796240"/>
              <a:gd name="connsiteY21" fmla="*/ 2070855 h 2079819"/>
              <a:gd name="connsiteX22" fmla="*/ 197548 w 1796240"/>
              <a:gd name="connsiteY22" fmla="*/ 2079819 h 2079819"/>
              <a:gd name="connsiteX23" fmla="*/ 287195 w 1796240"/>
              <a:gd name="connsiteY23" fmla="*/ 2061890 h 2079819"/>
              <a:gd name="connsiteX24" fmla="*/ 367877 w 1796240"/>
              <a:gd name="connsiteY24" fmla="*/ 2079819 h 2079819"/>
              <a:gd name="connsiteX25" fmla="*/ 457525 w 1796240"/>
              <a:gd name="connsiteY25" fmla="*/ 2070855 h 2079819"/>
              <a:gd name="connsiteX26" fmla="*/ 484419 w 1796240"/>
              <a:gd name="connsiteY26" fmla="*/ 2061890 h 2079819"/>
              <a:gd name="connsiteX27" fmla="*/ 520277 w 1796240"/>
              <a:gd name="connsiteY27" fmla="*/ 2017066 h 2079819"/>
              <a:gd name="connsiteX28" fmla="*/ 529242 w 1796240"/>
              <a:gd name="connsiteY28" fmla="*/ 1990172 h 2079819"/>
              <a:gd name="connsiteX29" fmla="*/ 547172 w 1796240"/>
              <a:gd name="connsiteY29" fmla="*/ 1963278 h 2079819"/>
              <a:gd name="connsiteX30" fmla="*/ 556136 w 1796240"/>
              <a:gd name="connsiteY30" fmla="*/ 1936384 h 2079819"/>
              <a:gd name="connsiteX31" fmla="*/ 547172 w 1796240"/>
              <a:gd name="connsiteY31" fmla="*/ 1873631 h 2079819"/>
              <a:gd name="connsiteX32" fmla="*/ 538207 w 1796240"/>
              <a:gd name="connsiteY32" fmla="*/ 1828807 h 2079819"/>
              <a:gd name="connsiteX0" fmla="*/ 955095 w 1800752"/>
              <a:gd name="connsiteY0" fmla="*/ 448243 h 2079819"/>
              <a:gd name="connsiteX1" fmla="*/ 984842 w 1800752"/>
              <a:gd name="connsiteY1" fmla="*/ 7 h 2079819"/>
              <a:gd name="connsiteX2" fmla="*/ 1649860 w 1800752"/>
              <a:gd name="connsiteY2" fmla="*/ 1842 h 2079819"/>
              <a:gd name="connsiteX3" fmla="*/ 1707315 w 1800752"/>
              <a:gd name="connsiteY3" fmla="*/ 161372 h 2079819"/>
              <a:gd name="connsiteX4" fmla="*/ 1717095 w 1800752"/>
              <a:gd name="connsiteY4" fmla="*/ 349631 h 2079819"/>
              <a:gd name="connsiteX5" fmla="*/ 1708131 w 1800752"/>
              <a:gd name="connsiteY5" fmla="*/ 555819 h 2079819"/>
              <a:gd name="connsiteX6" fmla="*/ 1708131 w 1800752"/>
              <a:gd name="connsiteY6" fmla="*/ 690290 h 2079819"/>
              <a:gd name="connsiteX7" fmla="*/ 1700592 w 1800752"/>
              <a:gd name="connsiteY7" fmla="*/ 1004055 h 2079819"/>
              <a:gd name="connsiteX8" fmla="*/ 1681237 w 1800752"/>
              <a:gd name="connsiteY8" fmla="*/ 1272996 h 2079819"/>
              <a:gd name="connsiteX9" fmla="*/ 148272 w 1800752"/>
              <a:gd name="connsiteY9" fmla="*/ 1281960 h 2079819"/>
              <a:gd name="connsiteX10" fmla="*/ 49660 w 1800752"/>
              <a:gd name="connsiteY10" fmla="*/ 1506078 h 2079819"/>
              <a:gd name="connsiteX11" fmla="*/ 58625 w 1800752"/>
              <a:gd name="connsiteY11" fmla="*/ 1586760 h 2079819"/>
              <a:gd name="connsiteX12" fmla="*/ 67589 w 1800752"/>
              <a:gd name="connsiteY12" fmla="*/ 1613655 h 2079819"/>
              <a:gd name="connsiteX13" fmla="*/ 76554 w 1800752"/>
              <a:gd name="connsiteY13" fmla="*/ 1667443 h 2079819"/>
              <a:gd name="connsiteX14" fmla="*/ 94484 w 1800752"/>
              <a:gd name="connsiteY14" fmla="*/ 1739160 h 2079819"/>
              <a:gd name="connsiteX15" fmla="*/ 103448 w 1800752"/>
              <a:gd name="connsiteY15" fmla="*/ 1828807 h 2079819"/>
              <a:gd name="connsiteX16" fmla="*/ 112413 w 1800752"/>
              <a:gd name="connsiteY16" fmla="*/ 1855702 h 2079819"/>
              <a:gd name="connsiteX17" fmla="*/ 121378 w 1800752"/>
              <a:gd name="connsiteY17" fmla="*/ 1900525 h 2079819"/>
              <a:gd name="connsiteX18" fmla="*/ 130342 w 1800752"/>
              <a:gd name="connsiteY18" fmla="*/ 1963278 h 2079819"/>
              <a:gd name="connsiteX19" fmla="*/ 148272 w 1800752"/>
              <a:gd name="connsiteY19" fmla="*/ 2017066 h 2079819"/>
              <a:gd name="connsiteX20" fmla="*/ 175166 w 1800752"/>
              <a:gd name="connsiteY20" fmla="*/ 2070855 h 2079819"/>
              <a:gd name="connsiteX21" fmla="*/ 202060 w 1800752"/>
              <a:gd name="connsiteY21" fmla="*/ 2079819 h 2079819"/>
              <a:gd name="connsiteX22" fmla="*/ 291707 w 1800752"/>
              <a:gd name="connsiteY22" fmla="*/ 2061890 h 2079819"/>
              <a:gd name="connsiteX23" fmla="*/ 372389 w 1800752"/>
              <a:gd name="connsiteY23" fmla="*/ 2079819 h 2079819"/>
              <a:gd name="connsiteX24" fmla="*/ 462037 w 1800752"/>
              <a:gd name="connsiteY24" fmla="*/ 2070855 h 2079819"/>
              <a:gd name="connsiteX25" fmla="*/ 488931 w 1800752"/>
              <a:gd name="connsiteY25" fmla="*/ 2061890 h 2079819"/>
              <a:gd name="connsiteX26" fmla="*/ 524789 w 1800752"/>
              <a:gd name="connsiteY26" fmla="*/ 2017066 h 2079819"/>
              <a:gd name="connsiteX27" fmla="*/ 533754 w 1800752"/>
              <a:gd name="connsiteY27" fmla="*/ 1990172 h 2079819"/>
              <a:gd name="connsiteX28" fmla="*/ 551684 w 1800752"/>
              <a:gd name="connsiteY28" fmla="*/ 1963278 h 2079819"/>
              <a:gd name="connsiteX29" fmla="*/ 560648 w 1800752"/>
              <a:gd name="connsiteY29" fmla="*/ 1936384 h 2079819"/>
              <a:gd name="connsiteX30" fmla="*/ 551684 w 1800752"/>
              <a:gd name="connsiteY30" fmla="*/ 1873631 h 2079819"/>
              <a:gd name="connsiteX31" fmla="*/ 542719 w 1800752"/>
              <a:gd name="connsiteY31"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67505 w 1800668"/>
              <a:gd name="connsiteY13" fmla="*/ 1613655 h 2079819"/>
              <a:gd name="connsiteX14" fmla="*/ 76470 w 1800668"/>
              <a:gd name="connsiteY14" fmla="*/ 1667443 h 2079819"/>
              <a:gd name="connsiteX15" fmla="*/ 94400 w 1800668"/>
              <a:gd name="connsiteY15" fmla="*/ 1739160 h 2079819"/>
              <a:gd name="connsiteX16" fmla="*/ 103364 w 1800668"/>
              <a:gd name="connsiteY16" fmla="*/ 1828807 h 2079819"/>
              <a:gd name="connsiteX17" fmla="*/ 112329 w 1800668"/>
              <a:gd name="connsiteY17" fmla="*/ 1855702 h 2079819"/>
              <a:gd name="connsiteX18" fmla="*/ 121294 w 1800668"/>
              <a:gd name="connsiteY18" fmla="*/ 1900525 h 2079819"/>
              <a:gd name="connsiteX19" fmla="*/ 130258 w 1800668"/>
              <a:gd name="connsiteY19" fmla="*/ 1963278 h 2079819"/>
              <a:gd name="connsiteX20" fmla="*/ 148188 w 1800668"/>
              <a:gd name="connsiteY20" fmla="*/ 2017066 h 2079819"/>
              <a:gd name="connsiteX21" fmla="*/ 175082 w 1800668"/>
              <a:gd name="connsiteY21" fmla="*/ 2070855 h 2079819"/>
              <a:gd name="connsiteX22" fmla="*/ 201976 w 1800668"/>
              <a:gd name="connsiteY22" fmla="*/ 2079819 h 2079819"/>
              <a:gd name="connsiteX23" fmla="*/ 291623 w 1800668"/>
              <a:gd name="connsiteY23" fmla="*/ 2061890 h 2079819"/>
              <a:gd name="connsiteX24" fmla="*/ 372305 w 1800668"/>
              <a:gd name="connsiteY24" fmla="*/ 2079819 h 2079819"/>
              <a:gd name="connsiteX25" fmla="*/ 461953 w 1800668"/>
              <a:gd name="connsiteY25" fmla="*/ 2070855 h 2079819"/>
              <a:gd name="connsiteX26" fmla="*/ 488847 w 1800668"/>
              <a:gd name="connsiteY26" fmla="*/ 2061890 h 2079819"/>
              <a:gd name="connsiteX27" fmla="*/ 524705 w 1800668"/>
              <a:gd name="connsiteY27" fmla="*/ 2017066 h 2079819"/>
              <a:gd name="connsiteX28" fmla="*/ 533670 w 1800668"/>
              <a:gd name="connsiteY28" fmla="*/ 1990172 h 2079819"/>
              <a:gd name="connsiteX29" fmla="*/ 551600 w 1800668"/>
              <a:gd name="connsiteY29" fmla="*/ 1963278 h 2079819"/>
              <a:gd name="connsiteX30" fmla="*/ 560564 w 1800668"/>
              <a:gd name="connsiteY30" fmla="*/ 1936384 h 2079819"/>
              <a:gd name="connsiteX31" fmla="*/ 551600 w 1800668"/>
              <a:gd name="connsiteY31" fmla="*/ 1873631 h 2079819"/>
              <a:gd name="connsiteX32" fmla="*/ 542635 w 1800668"/>
              <a:gd name="connsiteY32"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76470 w 1800668"/>
              <a:gd name="connsiteY13" fmla="*/ 1667443 h 2079819"/>
              <a:gd name="connsiteX14" fmla="*/ 94400 w 1800668"/>
              <a:gd name="connsiteY14" fmla="*/ 1739160 h 2079819"/>
              <a:gd name="connsiteX15" fmla="*/ 103364 w 1800668"/>
              <a:gd name="connsiteY15" fmla="*/ 1828807 h 2079819"/>
              <a:gd name="connsiteX16" fmla="*/ 112329 w 1800668"/>
              <a:gd name="connsiteY16" fmla="*/ 1855702 h 2079819"/>
              <a:gd name="connsiteX17" fmla="*/ 121294 w 1800668"/>
              <a:gd name="connsiteY17" fmla="*/ 1900525 h 2079819"/>
              <a:gd name="connsiteX18" fmla="*/ 130258 w 1800668"/>
              <a:gd name="connsiteY18" fmla="*/ 1963278 h 2079819"/>
              <a:gd name="connsiteX19" fmla="*/ 148188 w 1800668"/>
              <a:gd name="connsiteY19" fmla="*/ 2017066 h 2079819"/>
              <a:gd name="connsiteX20" fmla="*/ 175082 w 1800668"/>
              <a:gd name="connsiteY20" fmla="*/ 2070855 h 2079819"/>
              <a:gd name="connsiteX21" fmla="*/ 201976 w 1800668"/>
              <a:gd name="connsiteY21" fmla="*/ 2079819 h 2079819"/>
              <a:gd name="connsiteX22" fmla="*/ 291623 w 1800668"/>
              <a:gd name="connsiteY22" fmla="*/ 2061890 h 2079819"/>
              <a:gd name="connsiteX23" fmla="*/ 372305 w 1800668"/>
              <a:gd name="connsiteY23" fmla="*/ 2079819 h 2079819"/>
              <a:gd name="connsiteX24" fmla="*/ 461953 w 1800668"/>
              <a:gd name="connsiteY24" fmla="*/ 2070855 h 2079819"/>
              <a:gd name="connsiteX25" fmla="*/ 488847 w 1800668"/>
              <a:gd name="connsiteY25" fmla="*/ 2061890 h 2079819"/>
              <a:gd name="connsiteX26" fmla="*/ 524705 w 1800668"/>
              <a:gd name="connsiteY26" fmla="*/ 2017066 h 2079819"/>
              <a:gd name="connsiteX27" fmla="*/ 533670 w 1800668"/>
              <a:gd name="connsiteY27" fmla="*/ 1990172 h 2079819"/>
              <a:gd name="connsiteX28" fmla="*/ 551600 w 1800668"/>
              <a:gd name="connsiteY28" fmla="*/ 1963278 h 2079819"/>
              <a:gd name="connsiteX29" fmla="*/ 560564 w 1800668"/>
              <a:gd name="connsiteY29" fmla="*/ 1936384 h 2079819"/>
              <a:gd name="connsiteX30" fmla="*/ 551600 w 1800668"/>
              <a:gd name="connsiteY30" fmla="*/ 1873631 h 2079819"/>
              <a:gd name="connsiteX31" fmla="*/ 542635 w 1800668"/>
              <a:gd name="connsiteY31"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94400 w 1800668"/>
              <a:gd name="connsiteY13" fmla="*/ 1739160 h 2079819"/>
              <a:gd name="connsiteX14" fmla="*/ 103364 w 1800668"/>
              <a:gd name="connsiteY14" fmla="*/ 1828807 h 2079819"/>
              <a:gd name="connsiteX15" fmla="*/ 112329 w 1800668"/>
              <a:gd name="connsiteY15" fmla="*/ 1855702 h 2079819"/>
              <a:gd name="connsiteX16" fmla="*/ 121294 w 1800668"/>
              <a:gd name="connsiteY16" fmla="*/ 1900525 h 2079819"/>
              <a:gd name="connsiteX17" fmla="*/ 130258 w 1800668"/>
              <a:gd name="connsiteY17" fmla="*/ 1963278 h 2079819"/>
              <a:gd name="connsiteX18" fmla="*/ 148188 w 1800668"/>
              <a:gd name="connsiteY18" fmla="*/ 2017066 h 2079819"/>
              <a:gd name="connsiteX19" fmla="*/ 175082 w 1800668"/>
              <a:gd name="connsiteY19" fmla="*/ 2070855 h 2079819"/>
              <a:gd name="connsiteX20" fmla="*/ 201976 w 1800668"/>
              <a:gd name="connsiteY20" fmla="*/ 2079819 h 2079819"/>
              <a:gd name="connsiteX21" fmla="*/ 291623 w 1800668"/>
              <a:gd name="connsiteY21" fmla="*/ 2061890 h 2079819"/>
              <a:gd name="connsiteX22" fmla="*/ 372305 w 1800668"/>
              <a:gd name="connsiteY22" fmla="*/ 2079819 h 2079819"/>
              <a:gd name="connsiteX23" fmla="*/ 461953 w 1800668"/>
              <a:gd name="connsiteY23" fmla="*/ 2070855 h 2079819"/>
              <a:gd name="connsiteX24" fmla="*/ 488847 w 1800668"/>
              <a:gd name="connsiteY24" fmla="*/ 2061890 h 2079819"/>
              <a:gd name="connsiteX25" fmla="*/ 524705 w 1800668"/>
              <a:gd name="connsiteY25" fmla="*/ 2017066 h 2079819"/>
              <a:gd name="connsiteX26" fmla="*/ 533670 w 1800668"/>
              <a:gd name="connsiteY26" fmla="*/ 1990172 h 2079819"/>
              <a:gd name="connsiteX27" fmla="*/ 551600 w 1800668"/>
              <a:gd name="connsiteY27" fmla="*/ 1963278 h 2079819"/>
              <a:gd name="connsiteX28" fmla="*/ 560564 w 1800668"/>
              <a:gd name="connsiteY28" fmla="*/ 1936384 h 2079819"/>
              <a:gd name="connsiteX29" fmla="*/ 551600 w 1800668"/>
              <a:gd name="connsiteY29" fmla="*/ 1873631 h 2079819"/>
              <a:gd name="connsiteX30" fmla="*/ 542635 w 1800668"/>
              <a:gd name="connsiteY30"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103364 w 1800668"/>
              <a:gd name="connsiteY13" fmla="*/ 1828807 h 2079819"/>
              <a:gd name="connsiteX14" fmla="*/ 112329 w 1800668"/>
              <a:gd name="connsiteY14" fmla="*/ 1855702 h 2079819"/>
              <a:gd name="connsiteX15" fmla="*/ 121294 w 1800668"/>
              <a:gd name="connsiteY15" fmla="*/ 1900525 h 2079819"/>
              <a:gd name="connsiteX16" fmla="*/ 130258 w 1800668"/>
              <a:gd name="connsiteY16" fmla="*/ 1963278 h 2079819"/>
              <a:gd name="connsiteX17" fmla="*/ 148188 w 1800668"/>
              <a:gd name="connsiteY17" fmla="*/ 2017066 h 2079819"/>
              <a:gd name="connsiteX18" fmla="*/ 175082 w 1800668"/>
              <a:gd name="connsiteY18" fmla="*/ 2070855 h 2079819"/>
              <a:gd name="connsiteX19" fmla="*/ 201976 w 1800668"/>
              <a:gd name="connsiteY19" fmla="*/ 2079819 h 2079819"/>
              <a:gd name="connsiteX20" fmla="*/ 291623 w 1800668"/>
              <a:gd name="connsiteY20" fmla="*/ 2061890 h 2079819"/>
              <a:gd name="connsiteX21" fmla="*/ 372305 w 1800668"/>
              <a:gd name="connsiteY21" fmla="*/ 2079819 h 2079819"/>
              <a:gd name="connsiteX22" fmla="*/ 461953 w 1800668"/>
              <a:gd name="connsiteY22" fmla="*/ 2070855 h 2079819"/>
              <a:gd name="connsiteX23" fmla="*/ 488847 w 1800668"/>
              <a:gd name="connsiteY23" fmla="*/ 2061890 h 2079819"/>
              <a:gd name="connsiteX24" fmla="*/ 524705 w 1800668"/>
              <a:gd name="connsiteY24" fmla="*/ 2017066 h 2079819"/>
              <a:gd name="connsiteX25" fmla="*/ 533670 w 1800668"/>
              <a:gd name="connsiteY25" fmla="*/ 1990172 h 2079819"/>
              <a:gd name="connsiteX26" fmla="*/ 551600 w 1800668"/>
              <a:gd name="connsiteY26" fmla="*/ 1963278 h 2079819"/>
              <a:gd name="connsiteX27" fmla="*/ 560564 w 1800668"/>
              <a:gd name="connsiteY27" fmla="*/ 1936384 h 2079819"/>
              <a:gd name="connsiteX28" fmla="*/ 551600 w 1800668"/>
              <a:gd name="connsiteY28" fmla="*/ 1873631 h 2079819"/>
              <a:gd name="connsiteX29" fmla="*/ 542635 w 1800668"/>
              <a:gd name="connsiteY29"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103364 w 1800668"/>
              <a:gd name="connsiteY13" fmla="*/ 1828807 h 2079819"/>
              <a:gd name="connsiteX14" fmla="*/ 121294 w 1800668"/>
              <a:gd name="connsiteY14" fmla="*/ 1900525 h 2079819"/>
              <a:gd name="connsiteX15" fmla="*/ 130258 w 1800668"/>
              <a:gd name="connsiteY15" fmla="*/ 1963278 h 2079819"/>
              <a:gd name="connsiteX16" fmla="*/ 148188 w 1800668"/>
              <a:gd name="connsiteY16" fmla="*/ 2017066 h 2079819"/>
              <a:gd name="connsiteX17" fmla="*/ 175082 w 1800668"/>
              <a:gd name="connsiteY17" fmla="*/ 2070855 h 2079819"/>
              <a:gd name="connsiteX18" fmla="*/ 201976 w 1800668"/>
              <a:gd name="connsiteY18" fmla="*/ 2079819 h 2079819"/>
              <a:gd name="connsiteX19" fmla="*/ 291623 w 1800668"/>
              <a:gd name="connsiteY19" fmla="*/ 2061890 h 2079819"/>
              <a:gd name="connsiteX20" fmla="*/ 372305 w 1800668"/>
              <a:gd name="connsiteY20" fmla="*/ 2079819 h 2079819"/>
              <a:gd name="connsiteX21" fmla="*/ 461953 w 1800668"/>
              <a:gd name="connsiteY21" fmla="*/ 2070855 h 2079819"/>
              <a:gd name="connsiteX22" fmla="*/ 488847 w 1800668"/>
              <a:gd name="connsiteY22" fmla="*/ 2061890 h 2079819"/>
              <a:gd name="connsiteX23" fmla="*/ 524705 w 1800668"/>
              <a:gd name="connsiteY23" fmla="*/ 2017066 h 2079819"/>
              <a:gd name="connsiteX24" fmla="*/ 533670 w 1800668"/>
              <a:gd name="connsiteY24" fmla="*/ 1990172 h 2079819"/>
              <a:gd name="connsiteX25" fmla="*/ 551600 w 1800668"/>
              <a:gd name="connsiteY25" fmla="*/ 1963278 h 2079819"/>
              <a:gd name="connsiteX26" fmla="*/ 560564 w 1800668"/>
              <a:gd name="connsiteY26" fmla="*/ 1936384 h 2079819"/>
              <a:gd name="connsiteX27" fmla="*/ 551600 w 1800668"/>
              <a:gd name="connsiteY27" fmla="*/ 1873631 h 2079819"/>
              <a:gd name="connsiteX28" fmla="*/ 542635 w 1800668"/>
              <a:gd name="connsiteY28"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103364 w 1800668"/>
              <a:gd name="connsiteY13" fmla="*/ 1828807 h 2079819"/>
              <a:gd name="connsiteX14" fmla="*/ 130258 w 1800668"/>
              <a:gd name="connsiteY14" fmla="*/ 1963278 h 2079819"/>
              <a:gd name="connsiteX15" fmla="*/ 148188 w 1800668"/>
              <a:gd name="connsiteY15" fmla="*/ 2017066 h 2079819"/>
              <a:gd name="connsiteX16" fmla="*/ 175082 w 1800668"/>
              <a:gd name="connsiteY16" fmla="*/ 2070855 h 2079819"/>
              <a:gd name="connsiteX17" fmla="*/ 201976 w 1800668"/>
              <a:gd name="connsiteY17" fmla="*/ 2079819 h 2079819"/>
              <a:gd name="connsiteX18" fmla="*/ 291623 w 1800668"/>
              <a:gd name="connsiteY18" fmla="*/ 2061890 h 2079819"/>
              <a:gd name="connsiteX19" fmla="*/ 372305 w 1800668"/>
              <a:gd name="connsiteY19" fmla="*/ 2079819 h 2079819"/>
              <a:gd name="connsiteX20" fmla="*/ 461953 w 1800668"/>
              <a:gd name="connsiteY20" fmla="*/ 2070855 h 2079819"/>
              <a:gd name="connsiteX21" fmla="*/ 488847 w 1800668"/>
              <a:gd name="connsiteY21" fmla="*/ 2061890 h 2079819"/>
              <a:gd name="connsiteX22" fmla="*/ 524705 w 1800668"/>
              <a:gd name="connsiteY22" fmla="*/ 2017066 h 2079819"/>
              <a:gd name="connsiteX23" fmla="*/ 533670 w 1800668"/>
              <a:gd name="connsiteY23" fmla="*/ 1990172 h 2079819"/>
              <a:gd name="connsiteX24" fmla="*/ 551600 w 1800668"/>
              <a:gd name="connsiteY24" fmla="*/ 1963278 h 2079819"/>
              <a:gd name="connsiteX25" fmla="*/ 560564 w 1800668"/>
              <a:gd name="connsiteY25" fmla="*/ 1936384 h 2079819"/>
              <a:gd name="connsiteX26" fmla="*/ 551600 w 1800668"/>
              <a:gd name="connsiteY26" fmla="*/ 1873631 h 2079819"/>
              <a:gd name="connsiteX27" fmla="*/ 542635 w 1800668"/>
              <a:gd name="connsiteY27" fmla="*/ 1828807 h 2079819"/>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103364 w 1800668"/>
              <a:gd name="connsiteY13" fmla="*/ 1828807 h 2079819"/>
              <a:gd name="connsiteX14" fmla="*/ 148188 w 1800668"/>
              <a:gd name="connsiteY14" fmla="*/ 2017066 h 2079819"/>
              <a:gd name="connsiteX15" fmla="*/ 175082 w 1800668"/>
              <a:gd name="connsiteY15" fmla="*/ 2070855 h 2079819"/>
              <a:gd name="connsiteX16" fmla="*/ 201976 w 1800668"/>
              <a:gd name="connsiteY16" fmla="*/ 2079819 h 2079819"/>
              <a:gd name="connsiteX17" fmla="*/ 291623 w 1800668"/>
              <a:gd name="connsiteY17" fmla="*/ 2061890 h 2079819"/>
              <a:gd name="connsiteX18" fmla="*/ 372305 w 1800668"/>
              <a:gd name="connsiteY18" fmla="*/ 2079819 h 2079819"/>
              <a:gd name="connsiteX19" fmla="*/ 461953 w 1800668"/>
              <a:gd name="connsiteY19" fmla="*/ 2070855 h 2079819"/>
              <a:gd name="connsiteX20" fmla="*/ 488847 w 1800668"/>
              <a:gd name="connsiteY20" fmla="*/ 2061890 h 2079819"/>
              <a:gd name="connsiteX21" fmla="*/ 524705 w 1800668"/>
              <a:gd name="connsiteY21" fmla="*/ 2017066 h 2079819"/>
              <a:gd name="connsiteX22" fmla="*/ 533670 w 1800668"/>
              <a:gd name="connsiteY22" fmla="*/ 1990172 h 2079819"/>
              <a:gd name="connsiteX23" fmla="*/ 551600 w 1800668"/>
              <a:gd name="connsiteY23" fmla="*/ 1963278 h 2079819"/>
              <a:gd name="connsiteX24" fmla="*/ 560564 w 1800668"/>
              <a:gd name="connsiteY24" fmla="*/ 1936384 h 2079819"/>
              <a:gd name="connsiteX25" fmla="*/ 551600 w 1800668"/>
              <a:gd name="connsiteY25" fmla="*/ 1873631 h 2079819"/>
              <a:gd name="connsiteX26" fmla="*/ 542635 w 1800668"/>
              <a:gd name="connsiteY26" fmla="*/ 1828807 h 2079819"/>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291623 w 1800668"/>
              <a:gd name="connsiteY16" fmla="*/ 2061890 h 2091287"/>
              <a:gd name="connsiteX17" fmla="*/ 372305 w 1800668"/>
              <a:gd name="connsiteY17" fmla="*/ 2079819 h 2091287"/>
              <a:gd name="connsiteX18" fmla="*/ 461953 w 1800668"/>
              <a:gd name="connsiteY18" fmla="*/ 2070855 h 2091287"/>
              <a:gd name="connsiteX19" fmla="*/ 488847 w 1800668"/>
              <a:gd name="connsiteY19" fmla="*/ 2061890 h 2091287"/>
              <a:gd name="connsiteX20" fmla="*/ 524705 w 1800668"/>
              <a:gd name="connsiteY20" fmla="*/ 2017066 h 2091287"/>
              <a:gd name="connsiteX21" fmla="*/ 533670 w 1800668"/>
              <a:gd name="connsiteY21" fmla="*/ 1990172 h 2091287"/>
              <a:gd name="connsiteX22" fmla="*/ 551600 w 1800668"/>
              <a:gd name="connsiteY22" fmla="*/ 1963278 h 2091287"/>
              <a:gd name="connsiteX23" fmla="*/ 560564 w 1800668"/>
              <a:gd name="connsiteY23" fmla="*/ 1936384 h 2091287"/>
              <a:gd name="connsiteX24" fmla="*/ 551600 w 1800668"/>
              <a:gd name="connsiteY24" fmla="*/ 1873631 h 2091287"/>
              <a:gd name="connsiteX25" fmla="*/ 542635 w 1800668"/>
              <a:gd name="connsiteY25"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372305 w 1800668"/>
              <a:gd name="connsiteY16" fmla="*/ 2079819 h 2091287"/>
              <a:gd name="connsiteX17" fmla="*/ 461953 w 1800668"/>
              <a:gd name="connsiteY17" fmla="*/ 2070855 h 2091287"/>
              <a:gd name="connsiteX18" fmla="*/ 488847 w 1800668"/>
              <a:gd name="connsiteY18" fmla="*/ 2061890 h 2091287"/>
              <a:gd name="connsiteX19" fmla="*/ 524705 w 1800668"/>
              <a:gd name="connsiteY19" fmla="*/ 2017066 h 2091287"/>
              <a:gd name="connsiteX20" fmla="*/ 533670 w 1800668"/>
              <a:gd name="connsiteY20" fmla="*/ 1990172 h 2091287"/>
              <a:gd name="connsiteX21" fmla="*/ 551600 w 1800668"/>
              <a:gd name="connsiteY21" fmla="*/ 1963278 h 2091287"/>
              <a:gd name="connsiteX22" fmla="*/ 560564 w 1800668"/>
              <a:gd name="connsiteY22" fmla="*/ 1936384 h 2091287"/>
              <a:gd name="connsiteX23" fmla="*/ 551600 w 1800668"/>
              <a:gd name="connsiteY23" fmla="*/ 1873631 h 2091287"/>
              <a:gd name="connsiteX24" fmla="*/ 542635 w 1800668"/>
              <a:gd name="connsiteY24"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461953 w 1800668"/>
              <a:gd name="connsiteY16" fmla="*/ 2070855 h 2091287"/>
              <a:gd name="connsiteX17" fmla="*/ 488847 w 1800668"/>
              <a:gd name="connsiteY17" fmla="*/ 2061890 h 2091287"/>
              <a:gd name="connsiteX18" fmla="*/ 524705 w 1800668"/>
              <a:gd name="connsiteY18" fmla="*/ 2017066 h 2091287"/>
              <a:gd name="connsiteX19" fmla="*/ 533670 w 1800668"/>
              <a:gd name="connsiteY19" fmla="*/ 1990172 h 2091287"/>
              <a:gd name="connsiteX20" fmla="*/ 551600 w 1800668"/>
              <a:gd name="connsiteY20" fmla="*/ 1963278 h 2091287"/>
              <a:gd name="connsiteX21" fmla="*/ 560564 w 1800668"/>
              <a:gd name="connsiteY21" fmla="*/ 1936384 h 2091287"/>
              <a:gd name="connsiteX22" fmla="*/ 551600 w 1800668"/>
              <a:gd name="connsiteY22" fmla="*/ 1873631 h 2091287"/>
              <a:gd name="connsiteX23" fmla="*/ 542635 w 1800668"/>
              <a:gd name="connsiteY23"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461953 w 1800668"/>
              <a:gd name="connsiteY16" fmla="*/ 2070855 h 2091287"/>
              <a:gd name="connsiteX17" fmla="*/ 524705 w 1800668"/>
              <a:gd name="connsiteY17" fmla="*/ 2017066 h 2091287"/>
              <a:gd name="connsiteX18" fmla="*/ 533670 w 1800668"/>
              <a:gd name="connsiteY18" fmla="*/ 1990172 h 2091287"/>
              <a:gd name="connsiteX19" fmla="*/ 551600 w 1800668"/>
              <a:gd name="connsiteY19" fmla="*/ 1963278 h 2091287"/>
              <a:gd name="connsiteX20" fmla="*/ 560564 w 1800668"/>
              <a:gd name="connsiteY20" fmla="*/ 1936384 h 2091287"/>
              <a:gd name="connsiteX21" fmla="*/ 551600 w 1800668"/>
              <a:gd name="connsiteY21" fmla="*/ 1873631 h 2091287"/>
              <a:gd name="connsiteX22" fmla="*/ 542635 w 1800668"/>
              <a:gd name="connsiteY22"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461953 w 1800668"/>
              <a:gd name="connsiteY16" fmla="*/ 2070855 h 2091287"/>
              <a:gd name="connsiteX17" fmla="*/ 524705 w 1800668"/>
              <a:gd name="connsiteY17" fmla="*/ 2017066 h 2091287"/>
              <a:gd name="connsiteX18" fmla="*/ 551600 w 1800668"/>
              <a:gd name="connsiteY18" fmla="*/ 1963278 h 2091287"/>
              <a:gd name="connsiteX19" fmla="*/ 560564 w 1800668"/>
              <a:gd name="connsiteY19" fmla="*/ 1936384 h 2091287"/>
              <a:gd name="connsiteX20" fmla="*/ 551600 w 1800668"/>
              <a:gd name="connsiteY20" fmla="*/ 1873631 h 2091287"/>
              <a:gd name="connsiteX21" fmla="*/ 542635 w 1800668"/>
              <a:gd name="connsiteY21"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461953 w 1800668"/>
              <a:gd name="connsiteY16" fmla="*/ 2070855 h 2091287"/>
              <a:gd name="connsiteX17" fmla="*/ 524705 w 1800668"/>
              <a:gd name="connsiteY17" fmla="*/ 2017066 h 2091287"/>
              <a:gd name="connsiteX18" fmla="*/ 551600 w 1800668"/>
              <a:gd name="connsiteY18" fmla="*/ 1963278 h 2091287"/>
              <a:gd name="connsiteX19" fmla="*/ 551600 w 1800668"/>
              <a:gd name="connsiteY19" fmla="*/ 1873631 h 2091287"/>
              <a:gd name="connsiteX20" fmla="*/ 542635 w 1800668"/>
              <a:gd name="connsiteY20"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461953 w 1800668"/>
              <a:gd name="connsiteY16" fmla="*/ 2070855 h 2091287"/>
              <a:gd name="connsiteX17" fmla="*/ 524705 w 1800668"/>
              <a:gd name="connsiteY17" fmla="*/ 2017066 h 2091287"/>
              <a:gd name="connsiteX18" fmla="*/ 551600 w 1800668"/>
              <a:gd name="connsiteY18" fmla="*/ 1873631 h 2091287"/>
              <a:gd name="connsiteX19" fmla="*/ 542635 w 1800668"/>
              <a:gd name="connsiteY19" fmla="*/ 1828807 h 2091287"/>
              <a:gd name="connsiteX0" fmla="*/ 955011 w 1800668"/>
              <a:gd name="connsiteY0" fmla="*/ 448243 h 2091287"/>
              <a:gd name="connsiteX1" fmla="*/ 984758 w 1800668"/>
              <a:gd name="connsiteY1" fmla="*/ 7 h 2091287"/>
              <a:gd name="connsiteX2" fmla="*/ 1649776 w 1800668"/>
              <a:gd name="connsiteY2" fmla="*/ 1842 h 2091287"/>
              <a:gd name="connsiteX3" fmla="*/ 1707231 w 1800668"/>
              <a:gd name="connsiteY3" fmla="*/ 161372 h 2091287"/>
              <a:gd name="connsiteX4" fmla="*/ 1717011 w 1800668"/>
              <a:gd name="connsiteY4" fmla="*/ 349631 h 2091287"/>
              <a:gd name="connsiteX5" fmla="*/ 1708047 w 1800668"/>
              <a:gd name="connsiteY5" fmla="*/ 555819 h 2091287"/>
              <a:gd name="connsiteX6" fmla="*/ 1708047 w 1800668"/>
              <a:gd name="connsiteY6" fmla="*/ 690290 h 2091287"/>
              <a:gd name="connsiteX7" fmla="*/ 1700508 w 1800668"/>
              <a:gd name="connsiteY7" fmla="*/ 1004055 h 2091287"/>
              <a:gd name="connsiteX8" fmla="*/ 1681153 w 1800668"/>
              <a:gd name="connsiteY8" fmla="*/ 1272996 h 2091287"/>
              <a:gd name="connsiteX9" fmla="*/ 148188 w 1800668"/>
              <a:gd name="connsiteY9" fmla="*/ 1281960 h 2091287"/>
              <a:gd name="connsiteX10" fmla="*/ 49576 w 1800668"/>
              <a:gd name="connsiteY10" fmla="*/ 1506078 h 2091287"/>
              <a:gd name="connsiteX11" fmla="*/ 56907 w 1800668"/>
              <a:gd name="connsiteY11" fmla="*/ 1530732 h 2091287"/>
              <a:gd name="connsiteX12" fmla="*/ 58541 w 1800668"/>
              <a:gd name="connsiteY12" fmla="*/ 1586760 h 2091287"/>
              <a:gd name="connsiteX13" fmla="*/ 103364 w 1800668"/>
              <a:gd name="connsiteY13" fmla="*/ 1828807 h 2091287"/>
              <a:gd name="connsiteX14" fmla="*/ 175082 w 1800668"/>
              <a:gd name="connsiteY14" fmla="*/ 2070855 h 2091287"/>
              <a:gd name="connsiteX15" fmla="*/ 201976 w 1800668"/>
              <a:gd name="connsiteY15" fmla="*/ 2079819 h 2091287"/>
              <a:gd name="connsiteX16" fmla="*/ 524705 w 1800668"/>
              <a:gd name="connsiteY16" fmla="*/ 2017066 h 2091287"/>
              <a:gd name="connsiteX17" fmla="*/ 551600 w 1800668"/>
              <a:gd name="connsiteY17" fmla="*/ 1873631 h 2091287"/>
              <a:gd name="connsiteX18" fmla="*/ 542635 w 1800668"/>
              <a:gd name="connsiteY18" fmla="*/ 1828807 h 2091287"/>
              <a:gd name="connsiteX0" fmla="*/ 955011 w 1800668"/>
              <a:gd name="connsiteY0" fmla="*/ 448243 h 2079819"/>
              <a:gd name="connsiteX1" fmla="*/ 984758 w 1800668"/>
              <a:gd name="connsiteY1" fmla="*/ 7 h 2079819"/>
              <a:gd name="connsiteX2" fmla="*/ 1649776 w 1800668"/>
              <a:gd name="connsiteY2" fmla="*/ 1842 h 2079819"/>
              <a:gd name="connsiteX3" fmla="*/ 1707231 w 1800668"/>
              <a:gd name="connsiteY3" fmla="*/ 161372 h 2079819"/>
              <a:gd name="connsiteX4" fmla="*/ 1717011 w 1800668"/>
              <a:gd name="connsiteY4" fmla="*/ 349631 h 2079819"/>
              <a:gd name="connsiteX5" fmla="*/ 1708047 w 1800668"/>
              <a:gd name="connsiteY5" fmla="*/ 555819 h 2079819"/>
              <a:gd name="connsiteX6" fmla="*/ 1708047 w 1800668"/>
              <a:gd name="connsiteY6" fmla="*/ 690290 h 2079819"/>
              <a:gd name="connsiteX7" fmla="*/ 1700508 w 1800668"/>
              <a:gd name="connsiteY7" fmla="*/ 1004055 h 2079819"/>
              <a:gd name="connsiteX8" fmla="*/ 1681153 w 1800668"/>
              <a:gd name="connsiteY8" fmla="*/ 1272996 h 2079819"/>
              <a:gd name="connsiteX9" fmla="*/ 148188 w 1800668"/>
              <a:gd name="connsiteY9" fmla="*/ 1281960 h 2079819"/>
              <a:gd name="connsiteX10" fmla="*/ 49576 w 1800668"/>
              <a:gd name="connsiteY10" fmla="*/ 1506078 h 2079819"/>
              <a:gd name="connsiteX11" fmla="*/ 56907 w 1800668"/>
              <a:gd name="connsiteY11" fmla="*/ 1530732 h 2079819"/>
              <a:gd name="connsiteX12" fmla="*/ 58541 w 1800668"/>
              <a:gd name="connsiteY12" fmla="*/ 1586760 h 2079819"/>
              <a:gd name="connsiteX13" fmla="*/ 103364 w 1800668"/>
              <a:gd name="connsiteY13" fmla="*/ 1828807 h 2079819"/>
              <a:gd name="connsiteX14" fmla="*/ 133519 w 1800668"/>
              <a:gd name="connsiteY14" fmla="*/ 1994655 h 2079819"/>
              <a:gd name="connsiteX15" fmla="*/ 201976 w 1800668"/>
              <a:gd name="connsiteY15" fmla="*/ 2079819 h 2079819"/>
              <a:gd name="connsiteX16" fmla="*/ 524705 w 1800668"/>
              <a:gd name="connsiteY16" fmla="*/ 2017066 h 2079819"/>
              <a:gd name="connsiteX17" fmla="*/ 551600 w 1800668"/>
              <a:gd name="connsiteY17" fmla="*/ 1873631 h 2079819"/>
              <a:gd name="connsiteX18" fmla="*/ 542635 w 1800668"/>
              <a:gd name="connsiteY18" fmla="*/ 1828807 h 2079819"/>
              <a:gd name="connsiteX0" fmla="*/ 955011 w 1800668"/>
              <a:gd name="connsiteY0" fmla="*/ 448243 h 2038255"/>
              <a:gd name="connsiteX1" fmla="*/ 984758 w 1800668"/>
              <a:gd name="connsiteY1" fmla="*/ 7 h 2038255"/>
              <a:gd name="connsiteX2" fmla="*/ 1649776 w 1800668"/>
              <a:gd name="connsiteY2" fmla="*/ 1842 h 2038255"/>
              <a:gd name="connsiteX3" fmla="*/ 1707231 w 1800668"/>
              <a:gd name="connsiteY3" fmla="*/ 161372 h 2038255"/>
              <a:gd name="connsiteX4" fmla="*/ 1717011 w 1800668"/>
              <a:gd name="connsiteY4" fmla="*/ 349631 h 2038255"/>
              <a:gd name="connsiteX5" fmla="*/ 1708047 w 1800668"/>
              <a:gd name="connsiteY5" fmla="*/ 555819 h 2038255"/>
              <a:gd name="connsiteX6" fmla="*/ 1708047 w 1800668"/>
              <a:gd name="connsiteY6" fmla="*/ 690290 h 2038255"/>
              <a:gd name="connsiteX7" fmla="*/ 1700508 w 1800668"/>
              <a:gd name="connsiteY7" fmla="*/ 1004055 h 2038255"/>
              <a:gd name="connsiteX8" fmla="*/ 1681153 w 1800668"/>
              <a:gd name="connsiteY8" fmla="*/ 1272996 h 2038255"/>
              <a:gd name="connsiteX9" fmla="*/ 148188 w 1800668"/>
              <a:gd name="connsiteY9" fmla="*/ 1281960 h 2038255"/>
              <a:gd name="connsiteX10" fmla="*/ 49576 w 1800668"/>
              <a:gd name="connsiteY10" fmla="*/ 1506078 h 2038255"/>
              <a:gd name="connsiteX11" fmla="*/ 56907 w 1800668"/>
              <a:gd name="connsiteY11" fmla="*/ 1530732 h 2038255"/>
              <a:gd name="connsiteX12" fmla="*/ 58541 w 1800668"/>
              <a:gd name="connsiteY12" fmla="*/ 1586760 h 2038255"/>
              <a:gd name="connsiteX13" fmla="*/ 103364 w 1800668"/>
              <a:gd name="connsiteY13" fmla="*/ 1828807 h 2038255"/>
              <a:gd name="connsiteX14" fmla="*/ 133519 w 1800668"/>
              <a:gd name="connsiteY14" fmla="*/ 1994655 h 2038255"/>
              <a:gd name="connsiteX15" fmla="*/ 212366 w 1800668"/>
              <a:gd name="connsiteY15" fmla="*/ 2038255 h 2038255"/>
              <a:gd name="connsiteX16" fmla="*/ 524705 w 1800668"/>
              <a:gd name="connsiteY16" fmla="*/ 2017066 h 2038255"/>
              <a:gd name="connsiteX17" fmla="*/ 551600 w 1800668"/>
              <a:gd name="connsiteY17" fmla="*/ 1873631 h 2038255"/>
              <a:gd name="connsiteX18" fmla="*/ 542635 w 1800668"/>
              <a:gd name="connsiteY18" fmla="*/ 1828807 h 2038255"/>
              <a:gd name="connsiteX0" fmla="*/ 950321 w 1795978"/>
              <a:gd name="connsiteY0" fmla="*/ 448243 h 2038255"/>
              <a:gd name="connsiteX1" fmla="*/ 980068 w 1795978"/>
              <a:gd name="connsiteY1" fmla="*/ 7 h 2038255"/>
              <a:gd name="connsiteX2" fmla="*/ 1645086 w 1795978"/>
              <a:gd name="connsiteY2" fmla="*/ 1842 h 2038255"/>
              <a:gd name="connsiteX3" fmla="*/ 1702541 w 1795978"/>
              <a:gd name="connsiteY3" fmla="*/ 161372 h 2038255"/>
              <a:gd name="connsiteX4" fmla="*/ 1712321 w 1795978"/>
              <a:gd name="connsiteY4" fmla="*/ 349631 h 2038255"/>
              <a:gd name="connsiteX5" fmla="*/ 1703357 w 1795978"/>
              <a:gd name="connsiteY5" fmla="*/ 555819 h 2038255"/>
              <a:gd name="connsiteX6" fmla="*/ 1703357 w 1795978"/>
              <a:gd name="connsiteY6" fmla="*/ 690290 h 2038255"/>
              <a:gd name="connsiteX7" fmla="*/ 1695818 w 1795978"/>
              <a:gd name="connsiteY7" fmla="*/ 1004055 h 2038255"/>
              <a:gd name="connsiteX8" fmla="*/ 1676463 w 1795978"/>
              <a:gd name="connsiteY8" fmla="*/ 1272996 h 2038255"/>
              <a:gd name="connsiteX9" fmla="*/ 143498 w 1795978"/>
              <a:gd name="connsiteY9" fmla="*/ 1281960 h 2038255"/>
              <a:gd name="connsiteX10" fmla="*/ 55277 w 1795978"/>
              <a:gd name="connsiteY10" fmla="*/ 1377923 h 2038255"/>
              <a:gd name="connsiteX11" fmla="*/ 52217 w 1795978"/>
              <a:gd name="connsiteY11" fmla="*/ 1530732 h 2038255"/>
              <a:gd name="connsiteX12" fmla="*/ 53851 w 1795978"/>
              <a:gd name="connsiteY12" fmla="*/ 1586760 h 2038255"/>
              <a:gd name="connsiteX13" fmla="*/ 98674 w 1795978"/>
              <a:gd name="connsiteY13" fmla="*/ 1828807 h 2038255"/>
              <a:gd name="connsiteX14" fmla="*/ 128829 w 1795978"/>
              <a:gd name="connsiteY14" fmla="*/ 1994655 h 2038255"/>
              <a:gd name="connsiteX15" fmla="*/ 207676 w 1795978"/>
              <a:gd name="connsiteY15" fmla="*/ 2038255 h 2038255"/>
              <a:gd name="connsiteX16" fmla="*/ 520015 w 1795978"/>
              <a:gd name="connsiteY16" fmla="*/ 2017066 h 2038255"/>
              <a:gd name="connsiteX17" fmla="*/ 546910 w 1795978"/>
              <a:gd name="connsiteY17" fmla="*/ 1873631 h 2038255"/>
              <a:gd name="connsiteX18" fmla="*/ 537945 w 1795978"/>
              <a:gd name="connsiteY18" fmla="*/ 1828807 h 2038255"/>
              <a:gd name="connsiteX0" fmla="*/ 903125 w 1733160"/>
              <a:gd name="connsiteY0" fmla="*/ 448243 h 2038255"/>
              <a:gd name="connsiteX1" fmla="*/ 932872 w 1733160"/>
              <a:gd name="connsiteY1" fmla="*/ 7 h 2038255"/>
              <a:gd name="connsiteX2" fmla="*/ 1597890 w 1733160"/>
              <a:gd name="connsiteY2" fmla="*/ 1842 h 2038255"/>
              <a:gd name="connsiteX3" fmla="*/ 1655345 w 1733160"/>
              <a:gd name="connsiteY3" fmla="*/ 161372 h 2038255"/>
              <a:gd name="connsiteX4" fmla="*/ 1665125 w 1733160"/>
              <a:gd name="connsiteY4" fmla="*/ 349631 h 2038255"/>
              <a:gd name="connsiteX5" fmla="*/ 1656161 w 1733160"/>
              <a:gd name="connsiteY5" fmla="*/ 555819 h 2038255"/>
              <a:gd name="connsiteX6" fmla="*/ 1656161 w 1733160"/>
              <a:gd name="connsiteY6" fmla="*/ 690290 h 2038255"/>
              <a:gd name="connsiteX7" fmla="*/ 1648622 w 1733160"/>
              <a:gd name="connsiteY7" fmla="*/ 1004055 h 2038255"/>
              <a:gd name="connsiteX8" fmla="*/ 1629267 w 1733160"/>
              <a:gd name="connsiteY8" fmla="*/ 1272996 h 2038255"/>
              <a:gd name="connsiteX9" fmla="*/ 307584 w 1733160"/>
              <a:gd name="connsiteY9" fmla="*/ 1250787 h 2038255"/>
              <a:gd name="connsiteX10" fmla="*/ 8081 w 1733160"/>
              <a:gd name="connsiteY10" fmla="*/ 1377923 h 2038255"/>
              <a:gd name="connsiteX11" fmla="*/ 5021 w 1733160"/>
              <a:gd name="connsiteY11" fmla="*/ 1530732 h 2038255"/>
              <a:gd name="connsiteX12" fmla="*/ 6655 w 1733160"/>
              <a:gd name="connsiteY12" fmla="*/ 1586760 h 2038255"/>
              <a:gd name="connsiteX13" fmla="*/ 51478 w 1733160"/>
              <a:gd name="connsiteY13" fmla="*/ 1828807 h 2038255"/>
              <a:gd name="connsiteX14" fmla="*/ 81633 w 1733160"/>
              <a:gd name="connsiteY14" fmla="*/ 1994655 h 2038255"/>
              <a:gd name="connsiteX15" fmla="*/ 160480 w 1733160"/>
              <a:gd name="connsiteY15" fmla="*/ 2038255 h 2038255"/>
              <a:gd name="connsiteX16" fmla="*/ 472819 w 1733160"/>
              <a:gd name="connsiteY16" fmla="*/ 2017066 h 2038255"/>
              <a:gd name="connsiteX17" fmla="*/ 499714 w 1733160"/>
              <a:gd name="connsiteY17" fmla="*/ 1873631 h 2038255"/>
              <a:gd name="connsiteX18" fmla="*/ 490749 w 1733160"/>
              <a:gd name="connsiteY18" fmla="*/ 1828807 h 2038255"/>
              <a:gd name="connsiteX0" fmla="*/ 900009 w 1730044"/>
              <a:gd name="connsiteY0" fmla="*/ 448243 h 2038255"/>
              <a:gd name="connsiteX1" fmla="*/ 929756 w 1730044"/>
              <a:gd name="connsiteY1" fmla="*/ 7 h 2038255"/>
              <a:gd name="connsiteX2" fmla="*/ 1594774 w 1730044"/>
              <a:gd name="connsiteY2" fmla="*/ 1842 h 2038255"/>
              <a:gd name="connsiteX3" fmla="*/ 1652229 w 1730044"/>
              <a:gd name="connsiteY3" fmla="*/ 161372 h 2038255"/>
              <a:gd name="connsiteX4" fmla="*/ 1662009 w 1730044"/>
              <a:gd name="connsiteY4" fmla="*/ 349631 h 2038255"/>
              <a:gd name="connsiteX5" fmla="*/ 1653045 w 1730044"/>
              <a:gd name="connsiteY5" fmla="*/ 555819 h 2038255"/>
              <a:gd name="connsiteX6" fmla="*/ 1653045 w 1730044"/>
              <a:gd name="connsiteY6" fmla="*/ 690290 h 2038255"/>
              <a:gd name="connsiteX7" fmla="*/ 1645506 w 1730044"/>
              <a:gd name="connsiteY7" fmla="*/ 1004055 h 2038255"/>
              <a:gd name="connsiteX8" fmla="*/ 1626151 w 1730044"/>
              <a:gd name="connsiteY8" fmla="*/ 1272996 h 2038255"/>
              <a:gd name="connsiteX9" fmla="*/ 304468 w 1730044"/>
              <a:gd name="connsiteY9" fmla="*/ 1250787 h 2038255"/>
              <a:gd name="connsiteX10" fmla="*/ 25747 w 1730044"/>
              <a:gd name="connsiteY10" fmla="*/ 1291332 h 2038255"/>
              <a:gd name="connsiteX11" fmla="*/ 1905 w 1730044"/>
              <a:gd name="connsiteY11" fmla="*/ 1530732 h 2038255"/>
              <a:gd name="connsiteX12" fmla="*/ 3539 w 1730044"/>
              <a:gd name="connsiteY12" fmla="*/ 1586760 h 2038255"/>
              <a:gd name="connsiteX13" fmla="*/ 48362 w 1730044"/>
              <a:gd name="connsiteY13" fmla="*/ 1828807 h 2038255"/>
              <a:gd name="connsiteX14" fmla="*/ 78517 w 1730044"/>
              <a:gd name="connsiteY14" fmla="*/ 1994655 h 2038255"/>
              <a:gd name="connsiteX15" fmla="*/ 157364 w 1730044"/>
              <a:gd name="connsiteY15" fmla="*/ 2038255 h 2038255"/>
              <a:gd name="connsiteX16" fmla="*/ 469703 w 1730044"/>
              <a:gd name="connsiteY16" fmla="*/ 2017066 h 2038255"/>
              <a:gd name="connsiteX17" fmla="*/ 496598 w 1730044"/>
              <a:gd name="connsiteY17" fmla="*/ 1873631 h 2038255"/>
              <a:gd name="connsiteX18" fmla="*/ 487633 w 1730044"/>
              <a:gd name="connsiteY18" fmla="*/ 1828807 h 2038255"/>
              <a:gd name="connsiteX0" fmla="*/ 900009 w 1730044"/>
              <a:gd name="connsiteY0" fmla="*/ 448243 h 2038255"/>
              <a:gd name="connsiteX1" fmla="*/ 929756 w 1730044"/>
              <a:gd name="connsiteY1" fmla="*/ 7 h 2038255"/>
              <a:gd name="connsiteX2" fmla="*/ 1594774 w 1730044"/>
              <a:gd name="connsiteY2" fmla="*/ 1842 h 2038255"/>
              <a:gd name="connsiteX3" fmla="*/ 1652229 w 1730044"/>
              <a:gd name="connsiteY3" fmla="*/ 161372 h 2038255"/>
              <a:gd name="connsiteX4" fmla="*/ 1662009 w 1730044"/>
              <a:gd name="connsiteY4" fmla="*/ 349631 h 2038255"/>
              <a:gd name="connsiteX5" fmla="*/ 1653045 w 1730044"/>
              <a:gd name="connsiteY5" fmla="*/ 555819 h 2038255"/>
              <a:gd name="connsiteX6" fmla="*/ 1653045 w 1730044"/>
              <a:gd name="connsiteY6" fmla="*/ 690290 h 2038255"/>
              <a:gd name="connsiteX7" fmla="*/ 1645506 w 1730044"/>
              <a:gd name="connsiteY7" fmla="*/ 1004055 h 2038255"/>
              <a:gd name="connsiteX8" fmla="*/ 1626151 w 1730044"/>
              <a:gd name="connsiteY8" fmla="*/ 1272996 h 2038255"/>
              <a:gd name="connsiteX9" fmla="*/ 304468 w 1730044"/>
              <a:gd name="connsiteY9" fmla="*/ 1250787 h 2038255"/>
              <a:gd name="connsiteX10" fmla="*/ 25747 w 1730044"/>
              <a:gd name="connsiteY10" fmla="*/ 1291332 h 2038255"/>
              <a:gd name="connsiteX11" fmla="*/ 1905 w 1730044"/>
              <a:gd name="connsiteY11" fmla="*/ 1471850 h 2038255"/>
              <a:gd name="connsiteX12" fmla="*/ 3539 w 1730044"/>
              <a:gd name="connsiteY12" fmla="*/ 1586760 h 2038255"/>
              <a:gd name="connsiteX13" fmla="*/ 48362 w 1730044"/>
              <a:gd name="connsiteY13" fmla="*/ 1828807 h 2038255"/>
              <a:gd name="connsiteX14" fmla="*/ 78517 w 1730044"/>
              <a:gd name="connsiteY14" fmla="*/ 1994655 h 2038255"/>
              <a:gd name="connsiteX15" fmla="*/ 157364 w 1730044"/>
              <a:gd name="connsiteY15" fmla="*/ 2038255 h 2038255"/>
              <a:gd name="connsiteX16" fmla="*/ 469703 w 1730044"/>
              <a:gd name="connsiteY16" fmla="*/ 2017066 h 2038255"/>
              <a:gd name="connsiteX17" fmla="*/ 496598 w 1730044"/>
              <a:gd name="connsiteY17" fmla="*/ 1873631 h 2038255"/>
              <a:gd name="connsiteX18" fmla="*/ 487633 w 1730044"/>
              <a:gd name="connsiteY18" fmla="*/ 1828807 h 2038255"/>
              <a:gd name="connsiteX0" fmla="*/ 898250 w 1728285"/>
              <a:gd name="connsiteY0" fmla="*/ 448243 h 2038255"/>
              <a:gd name="connsiteX1" fmla="*/ 927997 w 1728285"/>
              <a:gd name="connsiteY1" fmla="*/ 7 h 2038255"/>
              <a:gd name="connsiteX2" fmla="*/ 1593015 w 1728285"/>
              <a:gd name="connsiteY2" fmla="*/ 1842 h 2038255"/>
              <a:gd name="connsiteX3" fmla="*/ 1650470 w 1728285"/>
              <a:gd name="connsiteY3" fmla="*/ 161372 h 2038255"/>
              <a:gd name="connsiteX4" fmla="*/ 1660250 w 1728285"/>
              <a:gd name="connsiteY4" fmla="*/ 349631 h 2038255"/>
              <a:gd name="connsiteX5" fmla="*/ 1651286 w 1728285"/>
              <a:gd name="connsiteY5" fmla="*/ 555819 h 2038255"/>
              <a:gd name="connsiteX6" fmla="*/ 1651286 w 1728285"/>
              <a:gd name="connsiteY6" fmla="*/ 690290 h 2038255"/>
              <a:gd name="connsiteX7" fmla="*/ 1643747 w 1728285"/>
              <a:gd name="connsiteY7" fmla="*/ 1004055 h 2038255"/>
              <a:gd name="connsiteX8" fmla="*/ 1624392 w 1728285"/>
              <a:gd name="connsiteY8" fmla="*/ 1272996 h 2038255"/>
              <a:gd name="connsiteX9" fmla="*/ 302709 w 1728285"/>
              <a:gd name="connsiteY9" fmla="*/ 1250787 h 2038255"/>
              <a:gd name="connsiteX10" fmla="*/ 23988 w 1728285"/>
              <a:gd name="connsiteY10" fmla="*/ 1291332 h 2038255"/>
              <a:gd name="connsiteX11" fmla="*/ 146 w 1728285"/>
              <a:gd name="connsiteY11" fmla="*/ 1471850 h 2038255"/>
              <a:gd name="connsiteX12" fmla="*/ 29489 w 1728285"/>
              <a:gd name="connsiteY12" fmla="*/ 1583297 h 2038255"/>
              <a:gd name="connsiteX13" fmla="*/ 46603 w 1728285"/>
              <a:gd name="connsiteY13" fmla="*/ 1828807 h 2038255"/>
              <a:gd name="connsiteX14" fmla="*/ 76758 w 1728285"/>
              <a:gd name="connsiteY14" fmla="*/ 1994655 h 2038255"/>
              <a:gd name="connsiteX15" fmla="*/ 155605 w 1728285"/>
              <a:gd name="connsiteY15" fmla="*/ 2038255 h 2038255"/>
              <a:gd name="connsiteX16" fmla="*/ 467944 w 1728285"/>
              <a:gd name="connsiteY16" fmla="*/ 2017066 h 2038255"/>
              <a:gd name="connsiteX17" fmla="*/ 494839 w 1728285"/>
              <a:gd name="connsiteY17" fmla="*/ 1873631 h 2038255"/>
              <a:gd name="connsiteX18" fmla="*/ 485874 w 1728285"/>
              <a:gd name="connsiteY18" fmla="*/ 1828807 h 2038255"/>
              <a:gd name="connsiteX0" fmla="*/ 898250 w 1728285"/>
              <a:gd name="connsiteY0" fmla="*/ 448243 h 2038255"/>
              <a:gd name="connsiteX1" fmla="*/ 927997 w 1728285"/>
              <a:gd name="connsiteY1" fmla="*/ 7 h 2038255"/>
              <a:gd name="connsiteX2" fmla="*/ 1593015 w 1728285"/>
              <a:gd name="connsiteY2" fmla="*/ 1842 h 2038255"/>
              <a:gd name="connsiteX3" fmla="*/ 1650470 w 1728285"/>
              <a:gd name="connsiteY3" fmla="*/ 161372 h 2038255"/>
              <a:gd name="connsiteX4" fmla="*/ 1660250 w 1728285"/>
              <a:gd name="connsiteY4" fmla="*/ 349631 h 2038255"/>
              <a:gd name="connsiteX5" fmla="*/ 1651286 w 1728285"/>
              <a:gd name="connsiteY5" fmla="*/ 555819 h 2038255"/>
              <a:gd name="connsiteX6" fmla="*/ 1651286 w 1728285"/>
              <a:gd name="connsiteY6" fmla="*/ 690290 h 2038255"/>
              <a:gd name="connsiteX7" fmla="*/ 1643747 w 1728285"/>
              <a:gd name="connsiteY7" fmla="*/ 1004055 h 2038255"/>
              <a:gd name="connsiteX8" fmla="*/ 1624392 w 1728285"/>
              <a:gd name="connsiteY8" fmla="*/ 1272996 h 2038255"/>
              <a:gd name="connsiteX9" fmla="*/ 302709 w 1728285"/>
              <a:gd name="connsiteY9" fmla="*/ 1250787 h 2038255"/>
              <a:gd name="connsiteX10" fmla="*/ 23988 w 1728285"/>
              <a:gd name="connsiteY10" fmla="*/ 1291332 h 2038255"/>
              <a:gd name="connsiteX11" fmla="*/ 146 w 1728285"/>
              <a:gd name="connsiteY11" fmla="*/ 1471850 h 2038255"/>
              <a:gd name="connsiteX12" fmla="*/ 19098 w 1728285"/>
              <a:gd name="connsiteY12" fmla="*/ 1593688 h 2038255"/>
              <a:gd name="connsiteX13" fmla="*/ 46603 w 1728285"/>
              <a:gd name="connsiteY13" fmla="*/ 1828807 h 2038255"/>
              <a:gd name="connsiteX14" fmla="*/ 76758 w 1728285"/>
              <a:gd name="connsiteY14" fmla="*/ 1994655 h 2038255"/>
              <a:gd name="connsiteX15" fmla="*/ 155605 w 1728285"/>
              <a:gd name="connsiteY15" fmla="*/ 2038255 h 2038255"/>
              <a:gd name="connsiteX16" fmla="*/ 467944 w 1728285"/>
              <a:gd name="connsiteY16" fmla="*/ 2017066 h 2038255"/>
              <a:gd name="connsiteX17" fmla="*/ 494839 w 1728285"/>
              <a:gd name="connsiteY17" fmla="*/ 1873631 h 2038255"/>
              <a:gd name="connsiteX18" fmla="*/ 485874 w 1728285"/>
              <a:gd name="connsiteY18" fmla="*/ 1828807 h 2038255"/>
              <a:gd name="connsiteX0" fmla="*/ 898250 w 1669768"/>
              <a:gd name="connsiteY0" fmla="*/ 448243 h 2038255"/>
              <a:gd name="connsiteX1" fmla="*/ 927997 w 1669768"/>
              <a:gd name="connsiteY1" fmla="*/ 7 h 2038255"/>
              <a:gd name="connsiteX2" fmla="*/ 1593015 w 1669768"/>
              <a:gd name="connsiteY2" fmla="*/ 1842 h 2038255"/>
              <a:gd name="connsiteX3" fmla="*/ 1650470 w 1669768"/>
              <a:gd name="connsiteY3" fmla="*/ 161372 h 2038255"/>
              <a:gd name="connsiteX4" fmla="*/ 1660250 w 1669768"/>
              <a:gd name="connsiteY4" fmla="*/ 349631 h 2038255"/>
              <a:gd name="connsiteX5" fmla="*/ 1651286 w 1669768"/>
              <a:gd name="connsiteY5" fmla="*/ 555819 h 2038255"/>
              <a:gd name="connsiteX6" fmla="*/ 1651286 w 1669768"/>
              <a:gd name="connsiteY6" fmla="*/ 690290 h 2038255"/>
              <a:gd name="connsiteX7" fmla="*/ 1643747 w 1669768"/>
              <a:gd name="connsiteY7" fmla="*/ 1004055 h 2038255"/>
              <a:gd name="connsiteX8" fmla="*/ 1513555 w 1669768"/>
              <a:gd name="connsiteY8" fmla="*/ 1272996 h 2038255"/>
              <a:gd name="connsiteX9" fmla="*/ 302709 w 1669768"/>
              <a:gd name="connsiteY9" fmla="*/ 1250787 h 2038255"/>
              <a:gd name="connsiteX10" fmla="*/ 23988 w 1669768"/>
              <a:gd name="connsiteY10" fmla="*/ 1291332 h 2038255"/>
              <a:gd name="connsiteX11" fmla="*/ 146 w 1669768"/>
              <a:gd name="connsiteY11" fmla="*/ 1471850 h 2038255"/>
              <a:gd name="connsiteX12" fmla="*/ 19098 w 1669768"/>
              <a:gd name="connsiteY12" fmla="*/ 1593688 h 2038255"/>
              <a:gd name="connsiteX13" fmla="*/ 46603 w 1669768"/>
              <a:gd name="connsiteY13" fmla="*/ 1828807 h 2038255"/>
              <a:gd name="connsiteX14" fmla="*/ 76758 w 1669768"/>
              <a:gd name="connsiteY14" fmla="*/ 1994655 h 2038255"/>
              <a:gd name="connsiteX15" fmla="*/ 155605 w 1669768"/>
              <a:gd name="connsiteY15" fmla="*/ 2038255 h 2038255"/>
              <a:gd name="connsiteX16" fmla="*/ 467944 w 1669768"/>
              <a:gd name="connsiteY16" fmla="*/ 2017066 h 2038255"/>
              <a:gd name="connsiteX17" fmla="*/ 494839 w 1669768"/>
              <a:gd name="connsiteY17" fmla="*/ 1873631 h 2038255"/>
              <a:gd name="connsiteX18" fmla="*/ 485874 w 1669768"/>
              <a:gd name="connsiteY18" fmla="*/ 1828807 h 2038255"/>
              <a:gd name="connsiteX0" fmla="*/ 898250 w 1669768"/>
              <a:gd name="connsiteY0" fmla="*/ 448243 h 2038255"/>
              <a:gd name="connsiteX1" fmla="*/ 927997 w 1669768"/>
              <a:gd name="connsiteY1" fmla="*/ 7 h 2038255"/>
              <a:gd name="connsiteX2" fmla="*/ 1593015 w 1669768"/>
              <a:gd name="connsiteY2" fmla="*/ 1842 h 2038255"/>
              <a:gd name="connsiteX3" fmla="*/ 1650470 w 1669768"/>
              <a:gd name="connsiteY3" fmla="*/ 161372 h 2038255"/>
              <a:gd name="connsiteX4" fmla="*/ 1660250 w 1669768"/>
              <a:gd name="connsiteY4" fmla="*/ 349631 h 2038255"/>
              <a:gd name="connsiteX5" fmla="*/ 1651286 w 1669768"/>
              <a:gd name="connsiteY5" fmla="*/ 555819 h 2038255"/>
              <a:gd name="connsiteX6" fmla="*/ 1651286 w 1669768"/>
              <a:gd name="connsiteY6" fmla="*/ 690290 h 2038255"/>
              <a:gd name="connsiteX7" fmla="*/ 1643747 w 1669768"/>
              <a:gd name="connsiteY7" fmla="*/ 1004055 h 2038255"/>
              <a:gd name="connsiteX8" fmla="*/ 1513555 w 1669768"/>
              <a:gd name="connsiteY8" fmla="*/ 1272996 h 2038255"/>
              <a:gd name="connsiteX9" fmla="*/ 302709 w 1669768"/>
              <a:gd name="connsiteY9" fmla="*/ 1250787 h 2038255"/>
              <a:gd name="connsiteX10" fmla="*/ 23988 w 1669768"/>
              <a:gd name="connsiteY10" fmla="*/ 1291332 h 2038255"/>
              <a:gd name="connsiteX11" fmla="*/ 146 w 1669768"/>
              <a:gd name="connsiteY11" fmla="*/ 1471850 h 2038255"/>
              <a:gd name="connsiteX12" fmla="*/ 19098 w 1669768"/>
              <a:gd name="connsiteY12" fmla="*/ 1593688 h 2038255"/>
              <a:gd name="connsiteX13" fmla="*/ 46603 w 1669768"/>
              <a:gd name="connsiteY13" fmla="*/ 1828807 h 2038255"/>
              <a:gd name="connsiteX14" fmla="*/ 76758 w 1669768"/>
              <a:gd name="connsiteY14" fmla="*/ 1994655 h 2038255"/>
              <a:gd name="connsiteX15" fmla="*/ 155605 w 1669768"/>
              <a:gd name="connsiteY15" fmla="*/ 2038255 h 2038255"/>
              <a:gd name="connsiteX16" fmla="*/ 467944 w 1669768"/>
              <a:gd name="connsiteY16" fmla="*/ 2017066 h 2038255"/>
              <a:gd name="connsiteX17" fmla="*/ 494839 w 1669768"/>
              <a:gd name="connsiteY17" fmla="*/ 1873631 h 2038255"/>
              <a:gd name="connsiteX18" fmla="*/ 485874 w 1669768"/>
              <a:gd name="connsiteY18" fmla="*/ 1828807 h 2038255"/>
              <a:gd name="connsiteX0" fmla="*/ 898250 w 1667157"/>
              <a:gd name="connsiteY0" fmla="*/ 448243 h 2038255"/>
              <a:gd name="connsiteX1" fmla="*/ 927997 w 1667157"/>
              <a:gd name="connsiteY1" fmla="*/ 7 h 2038255"/>
              <a:gd name="connsiteX2" fmla="*/ 1593015 w 1667157"/>
              <a:gd name="connsiteY2" fmla="*/ 1842 h 2038255"/>
              <a:gd name="connsiteX3" fmla="*/ 1650470 w 1667157"/>
              <a:gd name="connsiteY3" fmla="*/ 161372 h 2038255"/>
              <a:gd name="connsiteX4" fmla="*/ 1642932 w 1667157"/>
              <a:gd name="connsiteY4" fmla="*/ 356559 h 2038255"/>
              <a:gd name="connsiteX5" fmla="*/ 1651286 w 1667157"/>
              <a:gd name="connsiteY5" fmla="*/ 555819 h 2038255"/>
              <a:gd name="connsiteX6" fmla="*/ 1651286 w 1667157"/>
              <a:gd name="connsiteY6" fmla="*/ 690290 h 2038255"/>
              <a:gd name="connsiteX7" fmla="*/ 1643747 w 1667157"/>
              <a:gd name="connsiteY7" fmla="*/ 1004055 h 2038255"/>
              <a:gd name="connsiteX8" fmla="*/ 1513555 w 1667157"/>
              <a:gd name="connsiteY8" fmla="*/ 1272996 h 2038255"/>
              <a:gd name="connsiteX9" fmla="*/ 302709 w 1667157"/>
              <a:gd name="connsiteY9" fmla="*/ 1250787 h 2038255"/>
              <a:gd name="connsiteX10" fmla="*/ 23988 w 1667157"/>
              <a:gd name="connsiteY10" fmla="*/ 1291332 h 2038255"/>
              <a:gd name="connsiteX11" fmla="*/ 146 w 1667157"/>
              <a:gd name="connsiteY11" fmla="*/ 1471850 h 2038255"/>
              <a:gd name="connsiteX12" fmla="*/ 19098 w 1667157"/>
              <a:gd name="connsiteY12" fmla="*/ 1593688 h 2038255"/>
              <a:gd name="connsiteX13" fmla="*/ 46603 w 1667157"/>
              <a:gd name="connsiteY13" fmla="*/ 1828807 h 2038255"/>
              <a:gd name="connsiteX14" fmla="*/ 76758 w 1667157"/>
              <a:gd name="connsiteY14" fmla="*/ 1994655 h 2038255"/>
              <a:gd name="connsiteX15" fmla="*/ 155605 w 1667157"/>
              <a:gd name="connsiteY15" fmla="*/ 2038255 h 2038255"/>
              <a:gd name="connsiteX16" fmla="*/ 467944 w 1667157"/>
              <a:gd name="connsiteY16" fmla="*/ 2017066 h 2038255"/>
              <a:gd name="connsiteX17" fmla="*/ 494839 w 1667157"/>
              <a:gd name="connsiteY17" fmla="*/ 1873631 h 2038255"/>
              <a:gd name="connsiteX18" fmla="*/ 485874 w 1667157"/>
              <a:gd name="connsiteY18" fmla="*/ 1828807 h 203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67157" h="2038255">
                <a:moveTo>
                  <a:pt x="898250" y="448243"/>
                </a:moveTo>
                <a:cubicBezTo>
                  <a:pt x="900118" y="354861"/>
                  <a:pt x="860694" y="-1793"/>
                  <a:pt x="927997" y="7"/>
                </a:cubicBezTo>
                <a:cubicBezTo>
                  <a:pt x="1065584" y="3687"/>
                  <a:pt x="1461057" y="30367"/>
                  <a:pt x="1593015" y="1842"/>
                </a:cubicBezTo>
                <a:cubicBezTo>
                  <a:pt x="1721509" y="28736"/>
                  <a:pt x="1642150" y="102252"/>
                  <a:pt x="1650470" y="161372"/>
                </a:cubicBezTo>
                <a:cubicBezTo>
                  <a:pt x="1658790" y="220492"/>
                  <a:pt x="1652554" y="289209"/>
                  <a:pt x="1642932" y="356559"/>
                </a:cubicBezTo>
                <a:cubicBezTo>
                  <a:pt x="1639944" y="425288"/>
                  <a:pt x="1649894" y="500197"/>
                  <a:pt x="1651286" y="555819"/>
                </a:cubicBezTo>
                <a:cubicBezTo>
                  <a:pt x="1652678" y="611441"/>
                  <a:pt x="1652542" y="615584"/>
                  <a:pt x="1651286" y="690290"/>
                </a:cubicBezTo>
                <a:cubicBezTo>
                  <a:pt x="1650030" y="764996"/>
                  <a:pt x="1645677" y="873917"/>
                  <a:pt x="1643747" y="1004055"/>
                </a:cubicBezTo>
                <a:cubicBezTo>
                  <a:pt x="1640759" y="1093702"/>
                  <a:pt x="1723206" y="1276901"/>
                  <a:pt x="1513555" y="1272996"/>
                </a:cubicBezTo>
                <a:lnTo>
                  <a:pt x="302709" y="1250787"/>
                </a:lnTo>
                <a:cubicBezTo>
                  <a:pt x="54448" y="1253843"/>
                  <a:pt x="39202" y="1249870"/>
                  <a:pt x="23988" y="1291332"/>
                </a:cubicBezTo>
                <a:cubicBezTo>
                  <a:pt x="8775" y="1332794"/>
                  <a:pt x="-1348" y="1458403"/>
                  <a:pt x="146" y="1471850"/>
                </a:cubicBezTo>
                <a:cubicBezTo>
                  <a:pt x="1640" y="1485297"/>
                  <a:pt x="11355" y="1534195"/>
                  <a:pt x="19098" y="1593688"/>
                </a:cubicBezTo>
                <a:cubicBezTo>
                  <a:pt x="26841" y="1653181"/>
                  <a:pt x="36993" y="1761979"/>
                  <a:pt x="46603" y="1828807"/>
                </a:cubicBezTo>
                <a:cubicBezTo>
                  <a:pt x="56213" y="1895635"/>
                  <a:pt x="58591" y="1959747"/>
                  <a:pt x="76758" y="1994655"/>
                </a:cubicBezTo>
                <a:cubicBezTo>
                  <a:pt x="94925" y="2029563"/>
                  <a:pt x="146640" y="2035267"/>
                  <a:pt x="155605" y="2038255"/>
                </a:cubicBezTo>
                <a:cubicBezTo>
                  <a:pt x="213875" y="2029290"/>
                  <a:pt x="411405" y="2044503"/>
                  <a:pt x="467944" y="2017066"/>
                </a:cubicBezTo>
                <a:cubicBezTo>
                  <a:pt x="524483" y="1989629"/>
                  <a:pt x="491851" y="1905008"/>
                  <a:pt x="494839" y="1873631"/>
                </a:cubicBezTo>
                <a:cubicBezTo>
                  <a:pt x="497827" y="1842254"/>
                  <a:pt x="485874" y="1869919"/>
                  <a:pt x="485874" y="1828807"/>
                </a:cubicBezTo>
              </a:path>
            </a:pathLst>
          </a:cu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49AD0754-6D05-4A7B-B6D0-9DB03BF0A4BE}"/>
              </a:ext>
            </a:extLst>
          </p:cNvPr>
          <p:cNvSpPr/>
          <p:nvPr/>
        </p:nvSpPr>
        <p:spPr bwMode="auto">
          <a:xfrm>
            <a:off x="960436" y="3415982"/>
            <a:ext cx="1644789" cy="615079"/>
          </a:xfrm>
          <a:prstGeom prst="rect">
            <a:avLst/>
          </a:prstGeom>
          <a:solidFill>
            <a:srgbClr val="E7EC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C738D63F-F2B6-4C3D-838A-57C460E8C2F4}"/>
              </a:ext>
            </a:extLst>
          </p:cNvPr>
          <p:cNvSpPr/>
          <p:nvPr/>
        </p:nvSpPr>
        <p:spPr bwMode="auto">
          <a:xfrm>
            <a:off x="2754162" y="3415981"/>
            <a:ext cx="3167460" cy="615079"/>
          </a:xfrm>
          <a:prstGeom prst="rect">
            <a:avLst/>
          </a:prstGeom>
          <a:solidFill>
            <a:srgbClr val="E7EC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380A2818-FDD9-4870-AFD3-C2B9F314059E}"/>
              </a:ext>
            </a:extLst>
          </p:cNvPr>
          <p:cNvSpPr/>
          <p:nvPr/>
        </p:nvSpPr>
        <p:spPr bwMode="auto">
          <a:xfrm>
            <a:off x="3194076" y="3768358"/>
            <a:ext cx="2318968" cy="308095"/>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241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75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750"/>
                                        <p:tgtEl>
                                          <p:spTgt spid="10"/>
                                        </p:tgtEl>
                                      </p:cBhvr>
                                    </p:animEffec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750"/>
                                        <p:tgtEl>
                                          <p:spTgt spid="2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750"/>
                                        <p:tgtEl>
                                          <p:spTgt spid="25"/>
                                        </p:tgtEl>
                                      </p:cBhvr>
                                    </p:animEffect>
                                  </p:childTnLst>
                                </p:cTn>
                              </p:par>
                              <p:par>
                                <p:cTn id="22" presetID="1" presetClass="exit" presetSubtype="0" fill="hold" nodeType="withEffect">
                                  <p:stCondLst>
                                    <p:cond delay="0"/>
                                  </p:stCondLst>
                                  <p:childTnLst>
                                    <p:set>
                                      <p:cBhvr>
                                        <p:cTn id="23" dur="1" fill="hold">
                                          <p:stCondLst>
                                            <p:cond delay="0"/>
                                          </p:stCondLst>
                                        </p:cTn>
                                        <p:tgtEl>
                                          <p:spTgt spid="1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xit" presetSubtype="0" fill="hold" grpId="0" nodeType="withEffect">
                                  <p:stCondLst>
                                    <p:cond delay="0"/>
                                  </p:stCondLst>
                                  <p:childTnLst>
                                    <p:animEffect transition="out" filter="fade">
                                      <p:cBhvr>
                                        <p:cTn id="30" dur="500"/>
                                        <p:tgtEl>
                                          <p:spTgt spid="32"/>
                                        </p:tgtEl>
                                      </p:cBhvr>
                                    </p:animEffect>
                                    <p:set>
                                      <p:cBhvr>
                                        <p:cTn id="31" dur="1" fill="hold">
                                          <p:stCondLst>
                                            <p:cond delay="499"/>
                                          </p:stCondLst>
                                        </p:cTn>
                                        <p:tgtEl>
                                          <p:spTgt spid="32"/>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5" grpId="0" animBg="1"/>
      <p:bldP spid="31" grpId="0" animBg="1"/>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1CEF-6FD8-4B90-A904-EBDF3166536A}"/>
              </a:ext>
            </a:extLst>
          </p:cNvPr>
          <p:cNvSpPr>
            <a:spLocks noGrp="1"/>
          </p:cNvSpPr>
          <p:nvPr>
            <p:ph type="title"/>
          </p:nvPr>
        </p:nvSpPr>
        <p:spPr/>
        <p:txBody>
          <a:bodyPr/>
          <a:lstStyle/>
          <a:p>
            <a:r>
              <a:rPr lang="en-US" dirty="0"/>
              <a:t>Power Route Optimization Calculations</a:t>
            </a:r>
          </a:p>
        </p:txBody>
      </p:sp>
      <p:sp>
        <p:nvSpPr>
          <p:cNvPr id="3" name="Text Placeholder 2">
            <a:extLst>
              <a:ext uri="{FF2B5EF4-FFF2-40B4-BE49-F238E27FC236}">
                <a16:creationId xmlns:a16="http://schemas.microsoft.com/office/drawing/2014/main" id="{27FD3B04-FD92-443C-8F03-691AAB9F296B}"/>
              </a:ext>
            </a:extLst>
          </p:cNvPr>
          <p:cNvSpPr>
            <a:spLocks noGrp="1"/>
          </p:cNvSpPr>
          <p:nvPr>
            <p:ph type="body" sz="quarter" idx="10"/>
          </p:nvPr>
        </p:nvSpPr>
        <p:spPr>
          <a:xfrm>
            <a:off x="274702" y="1211287"/>
            <a:ext cx="8229535" cy="6133987"/>
          </a:xfrm>
        </p:spPr>
        <p:txBody>
          <a:bodyPr/>
          <a:lstStyle/>
          <a:p>
            <a:pPr lvl="1"/>
            <a:endParaRPr lang="en-US" sz="1400" dirty="0"/>
          </a:p>
          <a:p>
            <a:pPr marL="228600" lvl="1" indent="0">
              <a:buNone/>
            </a:pPr>
            <a:r>
              <a:rPr lang="en-US" sz="3200" dirty="0"/>
              <a:t>Types of Route Optimizations</a:t>
            </a:r>
          </a:p>
          <a:p>
            <a:pPr lvl="2"/>
            <a:r>
              <a:rPr lang="en-US" dirty="0"/>
              <a:t>Travelling Salesmen Problem (TSP) – single user</a:t>
            </a:r>
          </a:p>
          <a:p>
            <a:pPr lvl="2"/>
            <a:r>
              <a:rPr lang="en-US" dirty="0"/>
              <a:t>Vehicle Routing Problem (VRP) – fleet of vehicles</a:t>
            </a:r>
          </a:p>
          <a:p>
            <a:pPr lvl="1"/>
            <a:endParaRPr lang="en-US" dirty="0"/>
          </a:p>
          <a:p>
            <a:pPr marL="228600" lvl="1" indent="0">
              <a:buNone/>
            </a:pPr>
            <a:r>
              <a:rPr lang="en-US" sz="3200" dirty="0"/>
              <a:t>Route Optimization Considerations</a:t>
            </a:r>
          </a:p>
          <a:p>
            <a:pPr lvl="2"/>
            <a:r>
              <a:rPr lang="en-US" dirty="0"/>
              <a:t>Time Windows</a:t>
            </a:r>
          </a:p>
          <a:p>
            <a:pPr lvl="2"/>
            <a:r>
              <a:rPr lang="en-US" dirty="0"/>
              <a:t>Pickup and Delivery locations</a:t>
            </a:r>
          </a:p>
          <a:p>
            <a:pPr lvl="2"/>
            <a:r>
              <a:rPr lang="en-US" dirty="0"/>
              <a:t>Vehicle Capacity</a:t>
            </a:r>
          </a:p>
          <a:p>
            <a:pPr lvl="2"/>
            <a:r>
              <a:rPr lang="en-US" dirty="0"/>
              <a:t>Multiple depots</a:t>
            </a:r>
          </a:p>
          <a:p>
            <a:pPr lvl="2"/>
            <a:r>
              <a:rPr lang="en-US" dirty="0"/>
              <a:t>Split deliveries</a:t>
            </a:r>
          </a:p>
          <a:p>
            <a:pPr lvl="2"/>
            <a:r>
              <a:rPr lang="en-US" dirty="0"/>
              <a:t>Backhauls</a:t>
            </a:r>
          </a:p>
          <a:p>
            <a:pPr lvl="1"/>
            <a:endParaRPr lang="en-US" dirty="0"/>
          </a:p>
          <a:p>
            <a:pPr lvl="1"/>
            <a:endParaRPr lang="en-US" dirty="0"/>
          </a:p>
        </p:txBody>
      </p:sp>
      <p:grpSp>
        <p:nvGrpSpPr>
          <p:cNvPr id="4" name="Group 3">
            <a:extLst>
              <a:ext uri="{FF2B5EF4-FFF2-40B4-BE49-F238E27FC236}">
                <a16:creationId xmlns:a16="http://schemas.microsoft.com/office/drawing/2014/main" id="{6FEC9655-E9F5-48D7-8A60-891A9C10A9F1}"/>
              </a:ext>
            </a:extLst>
          </p:cNvPr>
          <p:cNvGrpSpPr/>
          <p:nvPr/>
        </p:nvGrpSpPr>
        <p:grpSpPr>
          <a:xfrm>
            <a:off x="7056437" y="3421062"/>
            <a:ext cx="5257800" cy="3048000"/>
            <a:chOff x="6370637" y="830262"/>
            <a:chExt cx="5937522" cy="3581400"/>
          </a:xfrm>
        </p:grpSpPr>
        <p:pic>
          <p:nvPicPr>
            <p:cNvPr id="5" name="Picture 4" descr="A map showing a route between travelling salemen optimized waypoints.">
              <a:extLst>
                <a:ext uri="{FF2B5EF4-FFF2-40B4-BE49-F238E27FC236}">
                  <a16:creationId xmlns:a16="http://schemas.microsoft.com/office/drawing/2014/main" id="{A91E46FA-BF16-47ED-BF82-85BD25D5C636}"/>
                </a:ext>
              </a:extLst>
            </p:cNvPr>
            <p:cNvPicPr>
              <a:picLocks noChangeAspect="1"/>
            </p:cNvPicPr>
            <p:nvPr/>
          </p:nvPicPr>
          <p:blipFill rotWithShape="1">
            <a:blip r:embed="rId3">
              <a:extLst>
                <a:ext uri="{28A0092B-C50C-407E-A947-70E740481C1C}">
                  <a14:useLocalDpi xmlns:a14="http://schemas.microsoft.com/office/drawing/2010/main" val="0"/>
                </a:ext>
              </a:extLst>
            </a:blip>
            <a:srcRect l="1267" b="7440"/>
            <a:stretch/>
          </p:blipFill>
          <p:spPr>
            <a:xfrm>
              <a:off x="6370637" y="830262"/>
              <a:ext cx="5937522" cy="3581400"/>
            </a:xfrm>
            <a:prstGeom prst="rect">
              <a:avLst/>
            </a:prstGeom>
          </p:spPr>
        </p:pic>
        <p:pic>
          <p:nvPicPr>
            <p:cNvPr id="6" name="Picture 5" descr="A histogram of drive times in 15 second intervals for the course of a week.">
              <a:extLst>
                <a:ext uri="{FF2B5EF4-FFF2-40B4-BE49-F238E27FC236}">
                  <a16:creationId xmlns:a16="http://schemas.microsoft.com/office/drawing/2014/main" id="{AA336AFC-F57C-4F72-9CE4-F11D183EAA64}"/>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681496" y="3304167"/>
              <a:ext cx="2626663" cy="1031295"/>
            </a:xfrm>
            <a:prstGeom prst="rect">
              <a:avLst/>
            </a:prstGeom>
          </p:spPr>
        </p:pic>
      </p:grpSp>
    </p:spTree>
    <p:extLst>
      <p:ext uri="{BB962C8B-B14F-4D97-AF65-F5344CB8AC3E}">
        <p14:creationId xmlns:p14="http://schemas.microsoft.com/office/powerpoint/2010/main" val="7914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D04C-8A47-4505-9E14-47D87A3F8B82}"/>
              </a:ext>
            </a:extLst>
          </p:cNvPr>
          <p:cNvSpPr>
            <a:spLocks noGrp="1"/>
          </p:cNvSpPr>
          <p:nvPr>
            <p:ph type="title"/>
          </p:nvPr>
        </p:nvSpPr>
        <p:spPr/>
        <p:txBody>
          <a:bodyPr/>
          <a:lstStyle/>
          <a:p>
            <a:r>
              <a:rPr lang="en-US" dirty="0"/>
              <a:t>Additional common Distance Matrix scenarios</a:t>
            </a:r>
          </a:p>
        </p:txBody>
      </p:sp>
      <p:sp>
        <p:nvSpPr>
          <p:cNvPr id="3" name="Text Placeholder 2">
            <a:extLst>
              <a:ext uri="{FF2B5EF4-FFF2-40B4-BE49-F238E27FC236}">
                <a16:creationId xmlns:a16="http://schemas.microsoft.com/office/drawing/2014/main" id="{0ADD7442-FB5D-42B9-83A9-7381924C6285}"/>
              </a:ext>
            </a:extLst>
          </p:cNvPr>
          <p:cNvSpPr>
            <a:spLocks noGrp="1"/>
          </p:cNvSpPr>
          <p:nvPr>
            <p:ph type="body" sz="quarter" idx="10"/>
          </p:nvPr>
        </p:nvSpPr>
        <p:spPr>
          <a:xfrm>
            <a:off x="274702" y="1211287"/>
            <a:ext cx="11888787" cy="5047536"/>
          </a:xfrm>
        </p:spPr>
        <p:txBody>
          <a:bodyPr/>
          <a:lstStyle/>
          <a:p>
            <a:pPr marL="0" indent="0">
              <a:buNone/>
            </a:pPr>
            <a:r>
              <a:rPr lang="en-US" dirty="0"/>
              <a:t>Determine Arrival Times based </a:t>
            </a:r>
            <a:r>
              <a:rPr lang="en-US"/>
              <a:t>on travel </a:t>
            </a:r>
            <a:r>
              <a:rPr lang="en-US" dirty="0"/>
              <a:t>times</a:t>
            </a:r>
          </a:p>
          <a:p>
            <a:pPr lvl="1"/>
            <a:r>
              <a:rPr lang="en-US" dirty="0"/>
              <a:t>When will my pizza get here?</a:t>
            </a:r>
          </a:p>
          <a:p>
            <a:pPr lvl="1"/>
            <a:endParaRPr lang="en-US" dirty="0"/>
          </a:p>
          <a:p>
            <a:pPr marL="0" indent="0">
              <a:buNone/>
            </a:pPr>
            <a:r>
              <a:rPr lang="en-US" dirty="0"/>
              <a:t>Data Analysis</a:t>
            </a:r>
          </a:p>
          <a:p>
            <a:pPr lvl="1"/>
            <a:r>
              <a:rPr lang="en-US" dirty="0"/>
              <a:t>We are looking to move to a new office, what is the impact on commute times for our staff?</a:t>
            </a:r>
          </a:p>
          <a:p>
            <a:pPr lvl="1"/>
            <a:endParaRPr lang="en-US" dirty="0"/>
          </a:p>
          <a:p>
            <a:pPr marL="0" indent="0">
              <a:buNone/>
            </a:pPr>
            <a:r>
              <a:rPr lang="en-US" dirty="0"/>
              <a:t>Data Clustering</a:t>
            </a:r>
          </a:p>
          <a:p>
            <a:pPr lvl="1"/>
            <a:r>
              <a:rPr lang="en-US" dirty="0"/>
              <a:t>Group locations based on their travel time or distance closeness to each other. i.e. Find all homes that are within 1 mile of a corner store.</a:t>
            </a:r>
          </a:p>
        </p:txBody>
      </p:sp>
    </p:spTree>
    <p:extLst>
      <p:ext uri="{BB962C8B-B14F-4D97-AF65-F5344CB8AC3E}">
        <p14:creationId xmlns:p14="http://schemas.microsoft.com/office/powerpoint/2010/main" val="279386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e889e55c-35cf-43c7-aaf4-cf2500919dd8"/>
    <ds:schemaRef ds:uri="http://purl.org/dc/elements/1.1/"/>
    <ds:schemaRef ds:uri="http://schemas.microsoft.com/office/2006/metadata/properties"/>
    <ds:schemaRef ds:uri="http://schemas.microsoft.com/office/2006/documentManagement/types"/>
    <ds:schemaRef ds:uri="230e9df3-be65-4c73-a93b-d1236ebd677e"/>
    <ds:schemaRef ds:uri="http://purl.org/dc/terms/"/>
    <ds:schemaRef ds:uri="http://schemas.openxmlformats.org/package/2006/metadata/core-properties"/>
    <ds:schemaRef ds:uri="http://purl.org/dc/dcmitype/"/>
    <ds:schemaRef ds:uri="04e01bb1-6d80-42e9-ae53-416b1e8aa845"/>
    <ds:schemaRef ds:uri="http://schemas.microsoft.com/sharepoint/v3"/>
    <ds:schemaRef ds:uri="http://www.w3.org/XML/1998/namespace"/>
  </ds:schemaRefs>
</ds:datastoreItem>
</file>

<file path=customXml/itemProps2.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2090</TotalTime>
  <Words>2422</Words>
  <Application>Microsoft Office PowerPoint</Application>
  <PresentationFormat>Custom</PresentationFormat>
  <Paragraphs>413</Paragraphs>
  <Slides>40</Slides>
  <Notes>19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Segoe Light</vt:lpstr>
      <vt:lpstr>Segoe UI</vt:lpstr>
      <vt:lpstr>Segoe UI Light</vt:lpstr>
      <vt:lpstr>Segoe UI Semilight</vt:lpstr>
      <vt:lpstr>Wingdings</vt:lpstr>
      <vt:lpstr>5-50109_Microsoft_Light_Template</vt:lpstr>
      <vt:lpstr>Adding location intelligence to your apps with Bing Maps Enterprise </vt:lpstr>
      <vt:lpstr>Agenda</vt:lpstr>
      <vt:lpstr>Key announcements</vt:lpstr>
      <vt:lpstr>Bing Maps: New REST APIs</vt:lpstr>
      <vt:lpstr>Release Announcement:  Distance Matrix API</vt:lpstr>
      <vt:lpstr>Distance Matrix API – Official Release October 2nd </vt:lpstr>
      <vt:lpstr>Sort results based on travel time or distance</vt:lpstr>
      <vt:lpstr>Power Route Optimization Calculations</vt:lpstr>
      <vt:lpstr>Additional common Distance Matrix scenarios</vt:lpstr>
      <vt:lpstr>New Bing Maps REST APIs: Services in Preview  Preview data limited to USA</vt:lpstr>
      <vt:lpstr>Truck Routing API </vt:lpstr>
      <vt:lpstr>Truck Routing API </vt:lpstr>
      <vt:lpstr>Demo: Truck Routing API</vt:lpstr>
      <vt:lpstr>Isochrone API</vt:lpstr>
      <vt:lpstr>Common Isochrone scenarios</vt:lpstr>
      <vt:lpstr>Demo:  Property Wide Travel Time Search  Real Estate Portal Achieves 300 Percent Jump in Conversion Rates Using Commute Time Search</vt:lpstr>
      <vt:lpstr>Local Insights API</vt:lpstr>
      <vt:lpstr>Time Zone API – Coming soon</vt:lpstr>
      <vt:lpstr>Bing Maps: Data Platform</vt:lpstr>
      <vt:lpstr>Aerial Imagery</vt:lpstr>
      <vt:lpstr>Birds Eye Imagery</vt:lpstr>
      <vt:lpstr>Geocoding and Routing</vt:lpstr>
      <vt:lpstr>Traffic Coverage</vt:lpstr>
      <vt:lpstr>Bing Maps: Maps Controls</vt:lpstr>
      <vt:lpstr>Map Controls: Bing Maps V8 Web Control</vt:lpstr>
      <vt:lpstr>Bing Maps V8 Web Control</vt:lpstr>
      <vt:lpstr>Bing Maps V8 Web Control features</vt:lpstr>
      <vt:lpstr>New Features</vt:lpstr>
      <vt:lpstr>Demo: Bing Maps V8 Web Control</vt:lpstr>
      <vt:lpstr>Map Controls: Windows 10 UWP</vt:lpstr>
      <vt:lpstr>Windows 10 UWP - Creators Update (RS2)</vt:lpstr>
      <vt:lpstr>Windows 10 UWP – Fall Creators Update (RS3)</vt:lpstr>
      <vt:lpstr>Demo: Windows 10 UWP Maps</vt:lpstr>
      <vt:lpstr>Bing Maps: Open Source</vt:lpstr>
      <vt:lpstr>Bing Maps Open Source</vt:lpstr>
      <vt:lpstr>Project Hurghada – Coming soon!</vt:lpstr>
      <vt:lpstr>Demo: Project Hurghada</vt:lpstr>
      <vt:lpstr>Q &amp; A </vt:lpstr>
      <vt:lpstr>Please evaluate this session Your feedback is important to us!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Ricky Brundritt</dc:creator>
  <cp:keywords>Microsoft Ignite 2017</cp:keywords>
  <dc:description>Template: Mitchell Derrey, Silver Fox Productions_x000d_
Formatting: _x000d_
Audience Type:</dc:description>
  <cp:lastModifiedBy>Ricky Brundritt</cp:lastModifiedBy>
  <cp:revision>131</cp:revision>
  <dcterms:created xsi:type="dcterms:W3CDTF">2017-08-31T21:22:03Z</dcterms:created>
  <dcterms:modified xsi:type="dcterms:W3CDTF">2017-09-20T19:41:46Z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ies>
</file>